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2"/>
  </p:notesMasterIdLst>
  <p:sldIdLst>
    <p:sldId id="302" r:id="rId2"/>
    <p:sldId id="303" r:id="rId3"/>
    <p:sldId id="304" r:id="rId4"/>
    <p:sldId id="305" r:id="rId5"/>
    <p:sldId id="306" r:id="rId6"/>
    <p:sldId id="307" r:id="rId7"/>
    <p:sldId id="308" r:id="rId8"/>
    <p:sldId id="309" r:id="rId9"/>
    <p:sldId id="310" r:id="rId10"/>
    <p:sldId id="311" r:id="rId11"/>
    <p:sldId id="312" r:id="rId12"/>
    <p:sldId id="313" r:id="rId13"/>
    <p:sldId id="314" r:id="rId14"/>
    <p:sldId id="315" r:id="rId15"/>
    <p:sldId id="416" r:id="rId16"/>
    <p:sldId id="418" r:id="rId17"/>
    <p:sldId id="420" r:id="rId18"/>
    <p:sldId id="318" r:id="rId19"/>
    <p:sldId id="322" r:id="rId20"/>
    <p:sldId id="406" r:id="rId21"/>
    <p:sldId id="407" r:id="rId22"/>
    <p:sldId id="408" r:id="rId23"/>
    <p:sldId id="419" r:id="rId24"/>
    <p:sldId id="409" r:id="rId25"/>
    <p:sldId id="323" r:id="rId26"/>
    <p:sldId id="415" r:id="rId27"/>
    <p:sldId id="413" r:id="rId28"/>
    <p:sldId id="414" r:id="rId29"/>
    <p:sldId id="260" r:id="rId30"/>
    <p:sldId id="261" r:id="rId31"/>
    <p:sldId id="262" r:id="rId32"/>
    <p:sldId id="263" r:id="rId33"/>
    <p:sldId id="264" r:id="rId34"/>
    <p:sldId id="265" r:id="rId35"/>
    <p:sldId id="266" r:id="rId36"/>
    <p:sldId id="267" r:id="rId37"/>
    <p:sldId id="268" r:id="rId38"/>
    <p:sldId id="269" r:id="rId39"/>
    <p:sldId id="270" r:id="rId40"/>
    <p:sldId id="271" r:id="rId41"/>
    <p:sldId id="272" r:id="rId42"/>
    <p:sldId id="273" r:id="rId43"/>
    <p:sldId id="274" r:id="rId44"/>
    <p:sldId id="275" r:id="rId45"/>
    <p:sldId id="276" r:id="rId46"/>
    <p:sldId id="277" r:id="rId47"/>
    <p:sldId id="278" r:id="rId48"/>
    <p:sldId id="279" r:id="rId49"/>
    <p:sldId id="280" r:id="rId50"/>
    <p:sldId id="281" r:id="rId51"/>
    <p:sldId id="282" r:id="rId52"/>
    <p:sldId id="283" r:id="rId53"/>
    <p:sldId id="284" r:id="rId54"/>
    <p:sldId id="285" r:id="rId55"/>
    <p:sldId id="286" r:id="rId56"/>
    <p:sldId id="287" r:id="rId57"/>
    <p:sldId id="288" r:id="rId58"/>
    <p:sldId id="289" r:id="rId59"/>
    <p:sldId id="290" r:id="rId60"/>
    <p:sldId id="291" r:id="rId61"/>
    <p:sldId id="292" r:id="rId62"/>
    <p:sldId id="293" r:id="rId63"/>
    <p:sldId id="294" r:id="rId64"/>
    <p:sldId id="295" r:id="rId65"/>
    <p:sldId id="296" r:id="rId66"/>
    <p:sldId id="297" r:id="rId67"/>
    <p:sldId id="298" r:id="rId68"/>
    <p:sldId id="299" r:id="rId69"/>
    <p:sldId id="300" r:id="rId70"/>
    <p:sldId id="301"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 id="336" r:id="rId84"/>
    <p:sldId id="337" r:id="rId85"/>
    <p:sldId id="338" r:id="rId86"/>
    <p:sldId id="340" r:id="rId87"/>
    <p:sldId id="341" r:id="rId88"/>
    <p:sldId id="342" r:id="rId89"/>
    <p:sldId id="343" r:id="rId90"/>
    <p:sldId id="344" r:id="rId91"/>
    <p:sldId id="345" r:id="rId92"/>
    <p:sldId id="346" r:id="rId93"/>
    <p:sldId id="347" r:id="rId94"/>
    <p:sldId id="348" r:id="rId95"/>
    <p:sldId id="349" r:id="rId96"/>
    <p:sldId id="369" r:id="rId97"/>
    <p:sldId id="350" r:id="rId98"/>
    <p:sldId id="351" r:id="rId99"/>
    <p:sldId id="352" r:id="rId100"/>
    <p:sldId id="353" r:id="rId101"/>
    <p:sldId id="354" r:id="rId102"/>
    <p:sldId id="355" r:id="rId103"/>
    <p:sldId id="356" r:id="rId104"/>
    <p:sldId id="357" r:id="rId105"/>
    <p:sldId id="358" r:id="rId106"/>
    <p:sldId id="359" r:id="rId107"/>
    <p:sldId id="360" r:id="rId108"/>
    <p:sldId id="361" r:id="rId109"/>
    <p:sldId id="362" r:id="rId110"/>
    <p:sldId id="363" r:id="rId111"/>
    <p:sldId id="364" r:id="rId112"/>
    <p:sldId id="365" r:id="rId113"/>
    <p:sldId id="366" r:id="rId114"/>
    <p:sldId id="367"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Lst>
  <p:sldSz cx="9144000" cy="6858000" type="screen4x3"/>
  <p:notesSz cx="6858000" cy="9144000"/>
  <p:defaultTex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0" d="100"/>
          <a:sy n="70" d="100"/>
        </p:scale>
        <p:origin x="-516"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075CB7-C1DB-6147-A2F8-591B2ECB3731}" type="doc">
      <dgm:prSet loTypeId="urn:microsoft.com/office/officeart/2005/8/layout/chevron2" loCatId="" qsTypeId="urn:microsoft.com/office/officeart/2005/8/quickstyle/simple4" qsCatId="simple" csTypeId="urn:microsoft.com/office/officeart/2005/8/colors/accent1_2" csCatId="accent1" phldr="1"/>
      <dgm:spPr/>
      <dgm:t>
        <a:bodyPr/>
        <a:lstStyle/>
        <a:p>
          <a:endParaRPr lang="zh-CN" altLang="en-US"/>
        </a:p>
      </dgm:t>
    </dgm:pt>
    <dgm:pt modelId="{104E1653-1A1E-5B44-A255-EA4A659D9C0E}">
      <dgm:prSet phldrT="[文本]" custT="1"/>
      <dgm:spPr/>
      <dgm:t>
        <a:bodyPr/>
        <a:lstStyle/>
        <a:p>
          <a:r>
            <a:rPr kumimoji="1" lang="en-CA" altLang="zh-CN" sz="1800" dirty="0" smtClean="0"/>
            <a:t>1909</a:t>
          </a:r>
          <a:endParaRPr lang="zh-CN" altLang="en-US" sz="1800" dirty="0"/>
        </a:p>
      </dgm:t>
    </dgm:pt>
    <dgm:pt modelId="{11E729EA-A103-C74C-B271-79E3B170E9E7}" type="parTrans" cxnId="{5F070E79-AAA4-3247-8C86-4DE946D4D2BF}">
      <dgm:prSet/>
      <dgm:spPr/>
      <dgm:t>
        <a:bodyPr/>
        <a:lstStyle/>
        <a:p>
          <a:endParaRPr lang="zh-CN" altLang="en-US"/>
        </a:p>
      </dgm:t>
    </dgm:pt>
    <dgm:pt modelId="{6E54EEF5-79AB-AD42-A75D-EF026E476370}" type="sibTrans" cxnId="{5F070E79-AAA4-3247-8C86-4DE946D4D2BF}">
      <dgm:prSet/>
      <dgm:spPr/>
      <dgm:t>
        <a:bodyPr/>
        <a:lstStyle/>
        <a:p>
          <a:endParaRPr lang="zh-CN" altLang="en-US"/>
        </a:p>
      </dgm:t>
    </dgm:pt>
    <dgm:pt modelId="{21F10487-5EE0-BA48-85D7-9C4C5912DC29}">
      <dgm:prSet phldrT="[文本]" custT="1"/>
      <dgm:spPr/>
      <dgm:t>
        <a:bodyPr/>
        <a:lstStyle/>
        <a:p>
          <a:r>
            <a:rPr kumimoji="1" lang="zh-CN" altLang="zh-CN" sz="1800" dirty="0" smtClean="0"/>
            <a:t>1</a:t>
          </a:r>
          <a:r>
            <a:rPr kumimoji="1" lang="en-US" altLang="zh-CN" sz="1800" dirty="0" smtClean="0"/>
            <a:t>910</a:t>
          </a:r>
          <a:endParaRPr lang="zh-CN" altLang="en-US" sz="1800" dirty="0"/>
        </a:p>
      </dgm:t>
    </dgm:pt>
    <dgm:pt modelId="{AE6D814C-D5A0-A344-8A91-7527F04C5390}" type="parTrans" cxnId="{2C2C733E-193F-DD45-B8A5-0BAFC1747C5E}">
      <dgm:prSet/>
      <dgm:spPr/>
      <dgm:t>
        <a:bodyPr/>
        <a:lstStyle/>
        <a:p>
          <a:endParaRPr lang="zh-CN" altLang="en-US"/>
        </a:p>
      </dgm:t>
    </dgm:pt>
    <dgm:pt modelId="{B3599A9B-F2B9-AD4D-8024-724198AD4A63}" type="sibTrans" cxnId="{2C2C733E-193F-DD45-B8A5-0BAFC1747C5E}">
      <dgm:prSet/>
      <dgm:spPr/>
      <dgm:t>
        <a:bodyPr/>
        <a:lstStyle/>
        <a:p>
          <a:endParaRPr lang="zh-CN" altLang="en-US"/>
        </a:p>
      </dgm:t>
    </dgm:pt>
    <dgm:pt modelId="{8F8DDB01-68D8-0943-8BA0-F59AFB8EF304}">
      <dgm:prSet phldrT="[文本]" custT="1"/>
      <dgm:spPr/>
      <dgm:t>
        <a:bodyPr/>
        <a:lstStyle/>
        <a:p>
          <a:r>
            <a:rPr lang="en-US" altLang="zh-CN" sz="1800" dirty="0" smtClean="0"/>
            <a:t>First jet-propelled aircraft (</a:t>
          </a:r>
          <a:r>
            <a:rPr lang="en-US" altLang="zh-CN" sz="1800" dirty="0" err="1" smtClean="0"/>
            <a:t>Coanda</a:t>
          </a:r>
          <a:r>
            <a:rPr lang="en-US" altLang="zh-CN" sz="1800" dirty="0" smtClean="0"/>
            <a:t>)</a:t>
          </a:r>
          <a:r>
            <a:rPr lang="zh-CN" altLang="en-US" sz="1800" dirty="0" smtClean="0"/>
            <a:t> </a:t>
          </a:r>
          <a:r>
            <a:rPr lang="en-US" altLang="zh-CN" sz="1800" dirty="0" smtClean="0"/>
            <a:t>produced</a:t>
          </a:r>
          <a:endParaRPr lang="zh-CN" altLang="en-US" sz="1800" dirty="0"/>
        </a:p>
      </dgm:t>
    </dgm:pt>
    <dgm:pt modelId="{05ACC63E-A82C-EC40-839C-6727B9F55301}" type="parTrans" cxnId="{97082C81-0F2D-094E-B6F0-3D2734E59FCC}">
      <dgm:prSet/>
      <dgm:spPr/>
      <dgm:t>
        <a:bodyPr/>
        <a:lstStyle/>
        <a:p>
          <a:endParaRPr lang="zh-CN" altLang="en-US"/>
        </a:p>
      </dgm:t>
    </dgm:pt>
    <dgm:pt modelId="{7A18E9FE-2CC6-EA48-9A4A-80E02BFE905D}" type="sibTrans" cxnId="{97082C81-0F2D-094E-B6F0-3D2734E59FCC}">
      <dgm:prSet/>
      <dgm:spPr/>
      <dgm:t>
        <a:bodyPr/>
        <a:lstStyle/>
        <a:p>
          <a:endParaRPr lang="zh-CN" altLang="en-US"/>
        </a:p>
      </dgm:t>
    </dgm:pt>
    <dgm:pt modelId="{A340D8AB-3DF9-EB4F-BE20-A5374BE4012D}">
      <dgm:prSet phldrT="[文本]" custT="1"/>
      <dgm:spPr/>
      <dgm:t>
        <a:bodyPr/>
        <a:lstStyle/>
        <a:p>
          <a:r>
            <a:rPr kumimoji="1" lang="zh-CN" altLang="zh-CN" sz="1800" dirty="0" smtClean="0"/>
            <a:t>1</a:t>
          </a:r>
          <a:r>
            <a:rPr kumimoji="1" lang="en-US" altLang="zh-CN" sz="1800" dirty="0" smtClean="0"/>
            <a:t>913</a:t>
          </a:r>
          <a:endParaRPr lang="zh-CN" altLang="en-US" sz="1800" dirty="0"/>
        </a:p>
      </dgm:t>
    </dgm:pt>
    <dgm:pt modelId="{166A2263-1958-784B-8E40-B654C90C9E3E}" type="parTrans" cxnId="{9344C96A-F0AF-9B44-B8E0-43AA8D4E0217}">
      <dgm:prSet/>
      <dgm:spPr/>
      <dgm:t>
        <a:bodyPr/>
        <a:lstStyle/>
        <a:p>
          <a:endParaRPr lang="zh-CN" altLang="en-US"/>
        </a:p>
      </dgm:t>
    </dgm:pt>
    <dgm:pt modelId="{FC683BF3-3EF8-774D-A1BE-0A04B1A3C9AB}" type="sibTrans" cxnId="{9344C96A-F0AF-9B44-B8E0-43AA8D4E0217}">
      <dgm:prSet/>
      <dgm:spPr/>
      <dgm:t>
        <a:bodyPr/>
        <a:lstStyle/>
        <a:p>
          <a:endParaRPr lang="zh-CN" altLang="en-US"/>
        </a:p>
      </dgm:t>
    </dgm:pt>
    <dgm:pt modelId="{4131CB7A-9FFE-2E47-AF30-EEDBB2A5B49C}">
      <dgm:prSet phldrT="[文本]" custT="1"/>
      <dgm:spPr/>
      <dgm:t>
        <a:bodyPr/>
        <a:lstStyle/>
        <a:p>
          <a:r>
            <a:rPr lang="en-US" altLang="zh-CN" sz="1800" dirty="0" smtClean="0"/>
            <a:t>Tony </a:t>
          </a:r>
          <a:r>
            <a:rPr lang="en-US" altLang="zh-CN" sz="1800" dirty="0" err="1" smtClean="0"/>
            <a:t>Jannus</a:t>
          </a:r>
          <a:r>
            <a:rPr lang="en-US" altLang="zh-CN" sz="1800" dirty="0" smtClean="0"/>
            <a:t> conducted the United States' first scheduled commercial airline flight on 1 January 1914 for the St. Petersburg-Tampa Airboat Line.</a:t>
          </a:r>
          <a:endParaRPr lang="zh-CN" altLang="en-US" sz="1800" dirty="0"/>
        </a:p>
      </dgm:t>
    </dgm:pt>
    <dgm:pt modelId="{FF29D936-64F2-6945-87AD-5442DA7179E3}" type="parTrans" cxnId="{CA4DCD89-2986-F64A-9762-D49DC62DBBD1}">
      <dgm:prSet/>
      <dgm:spPr/>
      <dgm:t>
        <a:bodyPr/>
        <a:lstStyle/>
        <a:p>
          <a:endParaRPr lang="zh-CN" altLang="en-US"/>
        </a:p>
      </dgm:t>
    </dgm:pt>
    <dgm:pt modelId="{8CCE6A98-D035-6B46-AFF8-09ADAD7B5D6D}" type="sibTrans" cxnId="{CA4DCD89-2986-F64A-9762-D49DC62DBBD1}">
      <dgm:prSet/>
      <dgm:spPr/>
      <dgm:t>
        <a:bodyPr/>
        <a:lstStyle/>
        <a:p>
          <a:endParaRPr lang="zh-CN" altLang="en-US"/>
        </a:p>
      </dgm:t>
    </dgm:pt>
    <dgm:pt modelId="{5C48335B-73BD-3840-8414-276029339BE8}">
      <dgm:prSet custT="1"/>
      <dgm:spPr/>
      <dgm:t>
        <a:bodyPr/>
        <a:lstStyle/>
        <a:p>
          <a:r>
            <a:rPr lang="en-US" altLang="zh-CN" sz="1800" dirty="0" smtClean="0"/>
            <a:t>1925</a:t>
          </a:r>
          <a:endParaRPr lang="zh-CN" altLang="en-US" sz="1800" dirty="0"/>
        </a:p>
      </dgm:t>
    </dgm:pt>
    <dgm:pt modelId="{C7F9FAD0-40B8-8C4F-84B4-3C23E27F76C3}" type="parTrans" cxnId="{AA6E881A-CC34-F546-90F0-3EB03366A36A}">
      <dgm:prSet/>
      <dgm:spPr/>
      <dgm:t>
        <a:bodyPr/>
        <a:lstStyle/>
        <a:p>
          <a:endParaRPr lang="zh-CN" altLang="en-US"/>
        </a:p>
      </dgm:t>
    </dgm:pt>
    <dgm:pt modelId="{7DCCD4E6-5CC1-FD4E-B59F-DE17C7BB4682}" type="sibTrans" cxnId="{AA6E881A-CC34-F546-90F0-3EB03366A36A}">
      <dgm:prSet/>
      <dgm:spPr/>
      <dgm:t>
        <a:bodyPr/>
        <a:lstStyle/>
        <a:p>
          <a:endParaRPr lang="zh-CN" altLang="en-US"/>
        </a:p>
      </dgm:t>
    </dgm:pt>
    <dgm:pt modelId="{B73A27FE-BBE7-F445-B8BD-36B98EA579D5}">
      <dgm:prSet custT="1"/>
      <dgm:spPr/>
      <dgm:t>
        <a:bodyPr/>
        <a:lstStyle/>
        <a:p>
          <a:r>
            <a:rPr lang="en-US" altLang="zh-CN" sz="1800" dirty="0" smtClean="0"/>
            <a:t>1934</a:t>
          </a:r>
          <a:endParaRPr lang="zh-CN" altLang="en-US" sz="1800" dirty="0"/>
        </a:p>
      </dgm:t>
    </dgm:pt>
    <dgm:pt modelId="{EF82FABA-C5A1-8D45-9182-E7693D44A758}" type="parTrans" cxnId="{97F02CB4-662F-A64C-A892-F9E6F9EBA14C}">
      <dgm:prSet/>
      <dgm:spPr/>
      <dgm:t>
        <a:bodyPr/>
        <a:lstStyle/>
        <a:p>
          <a:endParaRPr lang="zh-CN" altLang="en-US"/>
        </a:p>
      </dgm:t>
    </dgm:pt>
    <dgm:pt modelId="{29589641-6F5B-674B-9A07-BEE970865791}" type="sibTrans" cxnId="{97F02CB4-662F-A64C-A892-F9E6F9EBA14C}">
      <dgm:prSet/>
      <dgm:spPr/>
      <dgm:t>
        <a:bodyPr/>
        <a:lstStyle/>
        <a:p>
          <a:endParaRPr lang="zh-CN" altLang="en-US"/>
        </a:p>
      </dgm:t>
    </dgm:pt>
    <dgm:pt modelId="{51536439-9D58-AC4A-9810-213090BD52C3}">
      <dgm:prSet custT="1"/>
      <dgm:spPr/>
      <dgm:t>
        <a:bodyPr/>
        <a:lstStyle/>
        <a:p>
          <a:r>
            <a:rPr lang="en-US" sz="1800" dirty="0" smtClean="0">
              <a:ea typeface="ＭＳ Ｐゴシック" charset="-128"/>
              <a:cs typeface=""/>
            </a:rPr>
            <a:t>Passenger service is established on the mail routes through the development of the Ford </a:t>
          </a:r>
          <a:r>
            <a:rPr lang="en-US" sz="1800" dirty="0" err="1" smtClean="0">
              <a:ea typeface="ＭＳ Ｐゴシック" charset="-128"/>
              <a:cs typeface=""/>
            </a:rPr>
            <a:t>Trimotor</a:t>
          </a:r>
          <a:r>
            <a:rPr lang="en-US" sz="1800" dirty="0" smtClean="0">
              <a:ea typeface="ＭＳ Ｐゴシック" charset="-128"/>
              <a:cs typeface=""/>
            </a:rPr>
            <a:t>, the first successful American airliner </a:t>
          </a:r>
          <a:r>
            <a:rPr lang="en-US" sz="1800" dirty="0" smtClean="0"/>
            <a:t>with a 12-passenger capacity</a:t>
          </a:r>
          <a:r>
            <a:rPr lang="en-US" sz="1800" dirty="0" smtClean="0">
              <a:ea typeface="ＭＳ Ｐゴシック" charset="-128"/>
              <a:cs typeface=""/>
            </a:rPr>
            <a:t>.</a:t>
          </a:r>
          <a:endParaRPr lang="zh-CN" altLang="en-US" sz="1800" dirty="0"/>
        </a:p>
      </dgm:t>
    </dgm:pt>
    <dgm:pt modelId="{D9386819-2225-D340-8321-39F8C0E77A28}" type="parTrans" cxnId="{A75E5386-39A1-5D4C-B143-2A779B184286}">
      <dgm:prSet/>
      <dgm:spPr/>
      <dgm:t>
        <a:bodyPr/>
        <a:lstStyle/>
        <a:p>
          <a:endParaRPr lang="zh-CN" altLang="en-US"/>
        </a:p>
      </dgm:t>
    </dgm:pt>
    <dgm:pt modelId="{96CA543D-D2E5-5C4D-A4AE-FD8EFA4231CF}" type="sibTrans" cxnId="{A75E5386-39A1-5D4C-B143-2A779B184286}">
      <dgm:prSet/>
      <dgm:spPr/>
      <dgm:t>
        <a:bodyPr/>
        <a:lstStyle/>
        <a:p>
          <a:endParaRPr lang="zh-CN" altLang="en-US"/>
        </a:p>
      </dgm:t>
    </dgm:pt>
    <dgm:pt modelId="{9DC5DF73-5F12-7749-94ED-5EF4CC915852}">
      <dgm:prSet custT="1"/>
      <dgm:spPr/>
      <dgm:t>
        <a:bodyPr/>
        <a:lstStyle/>
        <a:p>
          <a:r>
            <a:rPr lang="en-US" sz="1800" dirty="0" smtClean="0"/>
            <a:t>Federal Aviation Administration was formed due to another Airmail Act—Bureau of Air Commerce</a:t>
          </a:r>
          <a:endParaRPr lang="zh-CN" altLang="en-US" sz="1800" dirty="0"/>
        </a:p>
      </dgm:t>
    </dgm:pt>
    <dgm:pt modelId="{2A102468-BF0A-4747-AB39-54EE4A0DC5C6}" type="parTrans" cxnId="{0BD5ED5E-0D85-D144-B63E-58A752425DE8}">
      <dgm:prSet/>
      <dgm:spPr/>
      <dgm:t>
        <a:bodyPr/>
        <a:lstStyle/>
        <a:p>
          <a:endParaRPr lang="zh-CN" altLang="en-US"/>
        </a:p>
      </dgm:t>
    </dgm:pt>
    <dgm:pt modelId="{D0E53731-57DE-924F-9D30-51704A0DADA4}" type="sibTrans" cxnId="{0BD5ED5E-0D85-D144-B63E-58A752425DE8}">
      <dgm:prSet/>
      <dgm:spPr/>
      <dgm:t>
        <a:bodyPr/>
        <a:lstStyle/>
        <a:p>
          <a:endParaRPr lang="zh-CN" altLang="en-US"/>
        </a:p>
      </dgm:t>
    </dgm:pt>
    <dgm:pt modelId="{1C1C8B5D-8686-3F49-843E-7E16A3F97894}">
      <dgm:prSet custT="1"/>
      <dgm:spPr/>
      <dgm:t>
        <a:bodyPr/>
        <a:lstStyle/>
        <a:p>
          <a:r>
            <a:rPr lang="en-US" sz="1800" dirty="0" smtClean="0"/>
            <a:t>Civil Aeronautics Act—delegating federal responsibilities to Civil Aeronautics Authority</a:t>
          </a:r>
          <a:endParaRPr lang="zh-CN" altLang="en-US" sz="1800" dirty="0"/>
        </a:p>
      </dgm:t>
    </dgm:pt>
    <dgm:pt modelId="{51174ABA-AA61-A34B-A917-141FA7857D4C}" type="sibTrans" cxnId="{E42CE532-32E7-4748-B507-4610A01DC4DC}">
      <dgm:prSet/>
      <dgm:spPr/>
      <dgm:t>
        <a:bodyPr/>
        <a:lstStyle/>
        <a:p>
          <a:endParaRPr lang="zh-CN" altLang="en-US"/>
        </a:p>
      </dgm:t>
    </dgm:pt>
    <dgm:pt modelId="{3121490F-FAEC-DE41-8E0B-978F28FEE7FF}" type="parTrans" cxnId="{E42CE532-32E7-4748-B507-4610A01DC4DC}">
      <dgm:prSet/>
      <dgm:spPr/>
      <dgm:t>
        <a:bodyPr/>
        <a:lstStyle/>
        <a:p>
          <a:endParaRPr lang="zh-CN" altLang="en-US"/>
        </a:p>
      </dgm:t>
    </dgm:pt>
    <dgm:pt modelId="{5E913414-4B79-194B-B633-44B260AB44A6}">
      <dgm:prSet custT="1"/>
      <dgm:spPr/>
      <dgm:t>
        <a:bodyPr/>
        <a:lstStyle/>
        <a:p>
          <a:r>
            <a:rPr lang="en-US" altLang="zh-CN" sz="1800" dirty="0" smtClean="0"/>
            <a:t>1938</a:t>
          </a:r>
          <a:endParaRPr lang="zh-CN" altLang="en-US" sz="1800" dirty="0"/>
        </a:p>
      </dgm:t>
    </dgm:pt>
    <dgm:pt modelId="{FEEE3433-8400-0A45-A830-0EAF2D1EC347}" type="sibTrans" cxnId="{1812951A-C00B-9049-ABDD-875E9C37E1FD}">
      <dgm:prSet/>
      <dgm:spPr/>
      <dgm:t>
        <a:bodyPr/>
        <a:lstStyle/>
        <a:p>
          <a:endParaRPr lang="zh-CN" altLang="en-US"/>
        </a:p>
      </dgm:t>
    </dgm:pt>
    <dgm:pt modelId="{8555C1DD-A53C-5D4A-8E26-DB94861D72C3}" type="parTrans" cxnId="{1812951A-C00B-9049-ABDD-875E9C37E1FD}">
      <dgm:prSet/>
      <dgm:spPr/>
      <dgm:t>
        <a:bodyPr/>
        <a:lstStyle/>
        <a:p>
          <a:endParaRPr lang="zh-CN" altLang="en-US"/>
        </a:p>
      </dgm:t>
    </dgm:pt>
    <dgm:pt modelId="{0EBC3626-FE54-334C-9B49-F723B6848318}">
      <dgm:prSet phldrT="[文本]" custT="1"/>
      <dgm:spPr/>
      <dgm:t>
        <a:bodyPr/>
        <a:lstStyle/>
        <a:p>
          <a:r>
            <a:rPr lang="en-US" altLang="en-US" sz="1800" dirty="0" smtClean="0"/>
            <a:t>The world's first </a:t>
          </a:r>
          <a:r>
            <a:rPr lang="en-US" altLang="en-US" sz="1800" smtClean="0"/>
            <a:t>airline Deutsche Luftschiffahrts-Aktiengesellschaft (DELAG) </a:t>
          </a:r>
          <a:r>
            <a:rPr lang="en-US" altLang="en-US" sz="1800" dirty="0" smtClean="0"/>
            <a:t>was used for revenue service.</a:t>
          </a:r>
          <a:endParaRPr lang="zh-CN" altLang="en-US" sz="1800" dirty="0"/>
        </a:p>
      </dgm:t>
    </dgm:pt>
    <dgm:pt modelId="{96D3A3DF-4514-414E-B85D-4DB2549F88C6}" type="sibTrans" cxnId="{A026B2FD-8347-DA4D-9EC1-6F5528EA4C8C}">
      <dgm:prSet/>
      <dgm:spPr/>
      <dgm:t>
        <a:bodyPr/>
        <a:lstStyle/>
        <a:p>
          <a:endParaRPr lang="zh-CN" altLang="en-US"/>
        </a:p>
      </dgm:t>
    </dgm:pt>
    <dgm:pt modelId="{AD107C87-894F-8A42-8232-34F76C732F53}" type="parTrans" cxnId="{A026B2FD-8347-DA4D-9EC1-6F5528EA4C8C}">
      <dgm:prSet/>
      <dgm:spPr/>
      <dgm:t>
        <a:bodyPr/>
        <a:lstStyle/>
        <a:p>
          <a:endParaRPr lang="zh-CN" altLang="en-US"/>
        </a:p>
      </dgm:t>
    </dgm:pt>
    <dgm:pt modelId="{C34E522C-EAFA-F746-B35D-B6671DBDE4A8}" type="pres">
      <dgm:prSet presAssocID="{4B075CB7-C1DB-6147-A2F8-591B2ECB3731}" presName="linearFlow" presStyleCnt="0">
        <dgm:presLayoutVars>
          <dgm:dir/>
          <dgm:animLvl val="lvl"/>
          <dgm:resizeHandles val="exact"/>
        </dgm:presLayoutVars>
      </dgm:prSet>
      <dgm:spPr/>
      <dgm:t>
        <a:bodyPr/>
        <a:lstStyle/>
        <a:p>
          <a:endParaRPr lang="zh-CN" altLang="en-US"/>
        </a:p>
      </dgm:t>
    </dgm:pt>
    <dgm:pt modelId="{FA6D07F9-44D4-D542-9601-8B355F139F93}" type="pres">
      <dgm:prSet presAssocID="{104E1653-1A1E-5B44-A255-EA4A659D9C0E}" presName="composite" presStyleCnt="0"/>
      <dgm:spPr/>
    </dgm:pt>
    <dgm:pt modelId="{D5F19776-E101-0D40-92DA-4B46935AAF40}" type="pres">
      <dgm:prSet presAssocID="{104E1653-1A1E-5B44-A255-EA4A659D9C0E}" presName="parentText" presStyleLbl="alignNode1" presStyleIdx="0" presStyleCnt="6">
        <dgm:presLayoutVars>
          <dgm:chMax val="1"/>
          <dgm:bulletEnabled val="1"/>
        </dgm:presLayoutVars>
      </dgm:prSet>
      <dgm:spPr/>
      <dgm:t>
        <a:bodyPr/>
        <a:lstStyle/>
        <a:p>
          <a:endParaRPr lang="zh-CN" altLang="en-US"/>
        </a:p>
      </dgm:t>
    </dgm:pt>
    <dgm:pt modelId="{B1E7A55F-C883-E047-AFD1-EB381EB42496}" type="pres">
      <dgm:prSet presAssocID="{104E1653-1A1E-5B44-A255-EA4A659D9C0E}" presName="descendantText" presStyleLbl="alignAcc1" presStyleIdx="0" presStyleCnt="6" custScaleX="104447" custScaleY="105438" custLinFactNeighborX="2027" custLinFactNeighborY="3612">
        <dgm:presLayoutVars>
          <dgm:bulletEnabled val="1"/>
        </dgm:presLayoutVars>
      </dgm:prSet>
      <dgm:spPr/>
      <dgm:t>
        <a:bodyPr/>
        <a:lstStyle/>
        <a:p>
          <a:endParaRPr lang="zh-CN" altLang="en-US"/>
        </a:p>
      </dgm:t>
    </dgm:pt>
    <dgm:pt modelId="{01F5DE45-D004-2A4D-8FAC-1A0B2CC8BFC5}" type="pres">
      <dgm:prSet presAssocID="{6E54EEF5-79AB-AD42-A75D-EF026E476370}" presName="sp" presStyleCnt="0"/>
      <dgm:spPr/>
    </dgm:pt>
    <dgm:pt modelId="{CF6F44E0-6F15-834A-932B-63464BC10C73}" type="pres">
      <dgm:prSet presAssocID="{21F10487-5EE0-BA48-85D7-9C4C5912DC29}" presName="composite" presStyleCnt="0"/>
      <dgm:spPr/>
    </dgm:pt>
    <dgm:pt modelId="{AFE42B38-8A4E-C844-863A-7233D71A0A11}" type="pres">
      <dgm:prSet presAssocID="{21F10487-5EE0-BA48-85D7-9C4C5912DC29}" presName="parentText" presStyleLbl="alignNode1" presStyleIdx="1" presStyleCnt="6">
        <dgm:presLayoutVars>
          <dgm:chMax val="1"/>
          <dgm:bulletEnabled val="1"/>
        </dgm:presLayoutVars>
      </dgm:prSet>
      <dgm:spPr/>
      <dgm:t>
        <a:bodyPr/>
        <a:lstStyle/>
        <a:p>
          <a:endParaRPr lang="zh-CN" altLang="en-US"/>
        </a:p>
      </dgm:t>
    </dgm:pt>
    <dgm:pt modelId="{4DCF9629-98EA-9142-A74F-6252DD0C4B25}" type="pres">
      <dgm:prSet presAssocID="{21F10487-5EE0-BA48-85D7-9C4C5912DC29}" presName="descendantText" presStyleLbl="alignAcc1" presStyleIdx="1" presStyleCnt="6">
        <dgm:presLayoutVars>
          <dgm:bulletEnabled val="1"/>
        </dgm:presLayoutVars>
      </dgm:prSet>
      <dgm:spPr/>
      <dgm:t>
        <a:bodyPr/>
        <a:lstStyle/>
        <a:p>
          <a:endParaRPr lang="zh-CN" altLang="en-US"/>
        </a:p>
      </dgm:t>
    </dgm:pt>
    <dgm:pt modelId="{0AF02601-1AC3-A14D-BD0F-450A556CA9D7}" type="pres">
      <dgm:prSet presAssocID="{B3599A9B-F2B9-AD4D-8024-724198AD4A63}" presName="sp" presStyleCnt="0"/>
      <dgm:spPr/>
    </dgm:pt>
    <dgm:pt modelId="{0DBF30B3-1508-954B-988D-4E2DC2B8FC1F}" type="pres">
      <dgm:prSet presAssocID="{A340D8AB-3DF9-EB4F-BE20-A5374BE4012D}" presName="composite" presStyleCnt="0"/>
      <dgm:spPr/>
    </dgm:pt>
    <dgm:pt modelId="{6AA713DF-EB51-ED47-B911-07BDEA385F81}" type="pres">
      <dgm:prSet presAssocID="{A340D8AB-3DF9-EB4F-BE20-A5374BE4012D}" presName="parentText" presStyleLbl="alignNode1" presStyleIdx="2" presStyleCnt="6">
        <dgm:presLayoutVars>
          <dgm:chMax val="1"/>
          <dgm:bulletEnabled val="1"/>
        </dgm:presLayoutVars>
      </dgm:prSet>
      <dgm:spPr/>
      <dgm:t>
        <a:bodyPr/>
        <a:lstStyle/>
        <a:p>
          <a:endParaRPr lang="zh-CN" altLang="en-US"/>
        </a:p>
      </dgm:t>
    </dgm:pt>
    <dgm:pt modelId="{B3646A71-B6C9-6247-A889-D1D2BF393ED9}" type="pres">
      <dgm:prSet presAssocID="{A340D8AB-3DF9-EB4F-BE20-A5374BE4012D}" presName="descendantText" presStyleLbl="alignAcc1" presStyleIdx="2" presStyleCnt="6">
        <dgm:presLayoutVars>
          <dgm:bulletEnabled val="1"/>
        </dgm:presLayoutVars>
      </dgm:prSet>
      <dgm:spPr/>
      <dgm:t>
        <a:bodyPr/>
        <a:lstStyle/>
        <a:p>
          <a:endParaRPr lang="zh-CN" altLang="en-US"/>
        </a:p>
      </dgm:t>
    </dgm:pt>
    <dgm:pt modelId="{6453F817-A585-B14C-8203-569520033B6E}" type="pres">
      <dgm:prSet presAssocID="{FC683BF3-3EF8-774D-A1BE-0A04B1A3C9AB}" presName="sp" presStyleCnt="0"/>
      <dgm:spPr/>
    </dgm:pt>
    <dgm:pt modelId="{1E217BAC-C555-A847-9F8C-7C225A2CAF92}" type="pres">
      <dgm:prSet presAssocID="{5C48335B-73BD-3840-8414-276029339BE8}" presName="composite" presStyleCnt="0"/>
      <dgm:spPr/>
    </dgm:pt>
    <dgm:pt modelId="{71CB3CB3-1E55-FD42-99E3-8D39F76183F2}" type="pres">
      <dgm:prSet presAssocID="{5C48335B-73BD-3840-8414-276029339BE8}" presName="parentText" presStyleLbl="alignNode1" presStyleIdx="3" presStyleCnt="6" custScaleY="121154">
        <dgm:presLayoutVars>
          <dgm:chMax val="1"/>
          <dgm:bulletEnabled val="1"/>
        </dgm:presLayoutVars>
      </dgm:prSet>
      <dgm:spPr/>
      <dgm:t>
        <a:bodyPr/>
        <a:lstStyle/>
        <a:p>
          <a:endParaRPr lang="zh-CN" altLang="en-US"/>
        </a:p>
      </dgm:t>
    </dgm:pt>
    <dgm:pt modelId="{0AE0A813-8FF6-714E-9D4F-C2A2D691C040}" type="pres">
      <dgm:prSet presAssocID="{5C48335B-73BD-3840-8414-276029339BE8}" presName="descendantText" presStyleLbl="alignAcc1" presStyleIdx="3" presStyleCnt="6" custScaleY="132654">
        <dgm:presLayoutVars>
          <dgm:bulletEnabled val="1"/>
        </dgm:presLayoutVars>
      </dgm:prSet>
      <dgm:spPr/>
      <dgm:t>
        <a:bodyPr/>
        <a:lstStyle/>
        <a:p>
          <a:endParaRPr lang="zh-CN" altLang="en-US"/>
        </a:p>
      </dgm:t>
    </dgm:pt>
    <dgm:pt modelId="{4D4D5790-0553-0C40-9B9C-FCE640B8FF9B}" type="pres">
      <dgm:prSet presAssocID="{7DCCD4E6-5CC1-FD4E-B59F-DE17C7BB4682}" presName="sp" presStyleCnt="0"/>
      <dgm:spPr/>
    </dgm:pt>
    <dgm:pt modelId="{A5282C74-DECA-8E41-AF9E-AA7B8E4D4695}" type="pres">
      <dgm:prSet presAssocID="{B73A27FE-BBE7-F445-B8BD-36B98EA579D5}" presName="composite" presStyleCnt="0"/>
      <dgm:spPr/>
    </dgm:pt>
    <dgm:pt modelId="{85E0C962-CE88-DA41-829A-D6B5A25354C7}" type="pres">
      <dgm:prSet presAssocID="{B73A27FE-BBE7-F445-B8BD-36B98EA579D5}" presName="parentText" presStyleLbl="alignNode1" presStyleIdx="4" presStyleCnt="6">
        <dgm:presLayoutVars>
          <dgm:chMax val="1"/>
          <dgm:bulletEnabled val="1"/>
        </dgm:presLayoutVars>
      </dgm:prSet>
      <dgm:spPr/>
      <dgm:t>
        <a:bodyPr/>
        <a:lstStyle/>
        <a:p>
          <a:endParaRPr lang="zh-CN" altLang="en-US"/>
        </a:p>
      </dgm:t>
    </dgm:pt>
    <dgm:pt modelId="{A7E4EE0F-0BEF-E24E-B7B4-A286B0DADA8D}" type="pres">
      <dgm:prSet presAssocID="{B73A27FE-BBE7-F445-B8BD-36B98EA579D5}" presName="descendantText" presStyleLbl="alignAcc1" presStyleIdx="4" presStyleCnt="6">
        <dgm:presLayoutVars>
          <dgm:bulletEnabled val="1"/>
        </dgm:presLayoutVars>
      </dgm:prSet>
      <dgm:spPr/>
      <dgm:t>
        <a:bodyPr/>
        <a:lstStyle/>
        <a:p>
          <a:endParaRPr lang="zh-CN" altLang="en-US"/>
        </a:p>
      </dgm:t>
    </dgm:pt>
    <dgm:pt modelId="{B7AB11FB-BC96-994B-A4D3-ED1B320E3B8A}" type="pres">
      <dgm:prSet presAssocID="{29589641-6F5B-674B-9A07-BEE970865791}" presName="sp" presStyleCnt="0"/>
      <dgm:spPr/>
    </dgm:pt>
    <dgm:pt modelId="{2D5B3FB3-196E-C14B-85F0-FB6935B3FAC6}" type="pres">
      <dgm:prSet presAssocID="{5E913414-4B79-194B-B633-44B260AB44A6}" presName="composite" presStyleCnt="0"/>
      <dgm:spPr/>
    </dgm:pt>
    <dgm:pt modelId="{968EBAF1-8B9A-7E44-999D-E70C659707DA}" type="pres">
      <dgm:prSet presAssocID="{5E913414-4B79-194B-B633-44B260AB44A6}" presName="parentText" presStyleLbl="alignNode1" presStyleIdx="5" presStyleCnt="6">
        <dgm:presLayoutVars>
          <dgm:chMax val="1"/>
          <dgm:bulletEnabled val="1"/>
        </dgm:presLayoutVars>
      </dgm:prSet>
      <dgm:spPr/>
      <dgm:t>
        <a:bodyPr/>
        <a:lstStyle/>
        <a:p>
          <a:endParaRPr lang="zh-CN" altLang="en-US"/>
        </a:p>
      </dgm:t>
    </dgm:pt>
    <dgm:pt modelId="{E69A0BCC-961B-224B-81D6-ECB7577B8094}" type="pres">
      <dgm:prSet presAssocID="{5E913414-4B79-194B-B633-44B260AB44A6}" presName="descendantText" presStyleLbl="alignAcc1" presStyleIdx="5" presStyleCnt="6">
        <dgm:presLayoutVars>
          <dgm:bulletEnabled val="1"/>
        </dgm:presLayoutVars>
      </dgm:prSet>
      <dgm:spPr/>
      <dgm:t>
        <a:bodyPr/>
        <a:lstStyle/>
        <a:p>
          <a:endParaRPr lang="zh-CN" altLang="en-US"/>
        </a:p>
      </dgm:t>
    </dgm:pt>
  </dgm:ptLst>
  <dgm:cxnLst>
    <dgm:cxn modelId="{4257C741-DF5D-5E45-ABB4-A658A1402CA9}" type="presOf" srcId="{1C1C8B5D-8686-3F49-843E-7E16A3F97894}" destId="{E69A0BCC-961B-224B-81D6-ECB7577B8094}" srcOrd="0" destOrd="0" presId="urn:microsoft.com/office/officeart/2005/8/layout/chevron2"/>
    <dgm:cxn modelId="{5F070E79-AAA4-3247-8C86-4DE946D4D2BF}" srcId="{4B075CB7-C1DB-6147-A2F8-591B2ECB3731}" destId="{104E1653-1A1E-5B44-A255-EA4A659D9C0E}" srcOrd="0" destOrd="0" parTransId="{11E729EA-A103-C74C-B271-79E3B170E9E7}" sibTransId="{6E54EEF5-79AB-AD42-A75D-EF026E476370}"/>
    <dgm:cxn modelId="{235C6FF3-5BBD-2A4B-9BF8-E707634CF3BD}" type="presOf" srcId="{A340D8AB-3DF9-EB4F-BE20-A5374BE4012D}" destId="{6AA713DF-EB51-ED47-B911-07BDEA385F81}" srcOrd="0" destOrd="0" presId="urn:microsoft.com/office/officeart/2005/8/layout/chevron2"/>
    <dgm:cxn modelId="{07A06F65-3B33-0B45-9A24-C2150EF3F8CF}" type="presOf" srcId="{5E913414-4B79-194B-B633-44B260AB44A6}" destId="{968EBAF1-8B9A-7E44-999D-E70C659707DA}" srcOrd="0" destOrd="0" presId="urn:microsoft.com/office/officeart/2005/8/layout/chevron2"/>
    <dgm:cxn modelId="{97082C81-0F2D-094E-B6F0-3D2734E59FCC}" srcId="{21F10487-5EE0-BA48-85D7-9C4C5912DC29}" destId="{8F8DDB01-68D8-0943-8BA0-F59AFB8EF304}" srcOrd="0" destOrd="0" parTransId="{05ACC63E-A82C-EC40-839C-6727B9F55301}" sibTransId="{7A18E9FE-2CC6-EA48-9A4A-80E02BFE905D}"/>
    <dgm:cxn modelId="{9344C96A-F0AF-9B44-B8E0-43AA8D4E0217}" srcId="{4B075CB7-C1DB-6147-A2F8-591B2ECB3731}" destId="{A340D8AB-3DF9-EB4F-BE20-A5374BE4012D}" srcOrd="2" destOrd="0" parTransId="{166A2263-1958-784B-8E40-B654C90C9E3E}" sibTransId="{FC683BF3-3EF8-774D-A1BE-0A04B1A3C9AB}"/>
    <dgm:cxn modelId="{46535783-E0FE-8E4A-B4DC-1A6264F3DD7F}" type="presOf" srcId="{0EBC3626-FE54-334C-9B49-F723B6848318}" destId="{B1E7A55F-C883-E047-AFD1-EB381EB42496}" srcOrd="0" destOrd="0" presId="urn:microsoft.com/office/officeart/2005/8/layout/chevron2"/>
    <dgm:cxn modelId="{AA6E881A-CC34-F546-90F0-3EB03366A36A}" srcId="{4B075CB7-C1DB-6147-A2F8-591B2ECB3731}" destId="{5C48335B-73BD-3840-8414-276029339BE8}" srcOrd="3" destOrd="0" parTransId="{C7F9FAD0-40B8-8C4F-84B4-3C23E27F76C3}" sibTransId="{7DCCD4E6-5CC1-FD4E-B59F-DE17C7BB4682}"/>
    <dgm:cxn modelId="{2C2C733E-193F-DD45-B8A5-0BAFC1747C5E}" srcId="{4B075CB7-C1DB-6147-A2F8-591B2ECB3731}" destId="{21F10487-5EE0-BA48-85D7-9C4C5912DC29}" srcOrd="1" destOrd="0" parTransId="{AE6D814C-D5A0-A344-8A91-7527F04C5390}" sibTransId="{B3599A9B-F2B9-AD4D-8024-724198AD4A63}"/>
    <dgm:cxn modelId="{C9E3C62D-3D65-8A48-A046-0B71527B6748}" type="presOf" srcId="{5C48335B-73BD-3840-8414-276029339BE8}" destId="{71CB3CB3-1E55-FD42-99E3-8D39F76183F2}" srcOrd="0" destOrd="0" presId="urn:microsoft.com/office/officeart/2005/8/layout/chevron2"/>
    <dgm:cxn modelId="{4398E905-3D33-5C46-B18C-68807DC64CF1}" type="presOf" srcId="{9DC5DF73-5F12-7749-94ED-5EF4CC915852}" destId="{A7E4EE0F-0BEF-E24E-B7B4-A286B0DADA8D}" srcOrd="0" destOrd="0" presId="urn:microsoft.com/office/officeart/2005/8/layout/chevron2"/>
    <dgm:cxn modelId="{CA4DCD89-2986-F64A-9762-D49DC62DBBD1}" srcId="{A340D8AB-3DF9-EB4F-BE20-A5374BE4012D}" destId="{4131CB7A-9FFE-2E47-AF30-EEDBB2A5B49C}" srcOrd="0" destOrd="0" parTransId="{FF29D936-64F2-6945-87AD-5442DA7179E3}" sibTransId="{8CCE6A98-D035-6B46-AFF8-09ADAD7B5D6D}"/>
    <dgm:cxn modelId="{95BDCE86-FC30-624B-8246-1BA57A87BDF3}" type="presOf" srcId="{21F10487-5EE0-BA48-85D7-9C4C5912DC29}" destId="{AFE42B38-8A4E-C844-863A-7233D71A0A11}" srcOrd="0" destOrd="0" presId="urn:microsoft.com/office/officeart/2005/8/layout/chevron2"/>
    <dgm:cxn modelId="{115E2C41-38F2-DC4F-9003-0A6FCFCC803E}" type="presOf" srcId="{B73A27FE-BBE7-F445-B8BD-36B98EA579D5}" destId="{85E0C962-CE88-DA41-829A-D6B5A25354C7}" srcOrd="0" destOrd="0" presId="urn:microsoft.com/office/officeart/2005/8/layout/chevron2"/>
    <dgm:cxn modelId="{1F02E2E1-C391-FE46-BFD6-D69961309985}" type="presOf" srcId="{4131CB7A-9FFE-2E47-AF30-EEDBB2A5B49C}" destId="{B3646A71-B6C9-6247-A889-D1D2BF393ED9}" srcOrd="0" destOrd="0" presId="urn:microsoft.com/office/officeart/2005/8/layout/chevron2"/>
    <dgm:cxn modelId="{E42CE532-32E7-4748-B507-4610A01DC4DC}" srcId="{5E913414-4B79-194B-B633-44B260AB44A6}" destId="{1C1C8B5D-8686-3F49-843E-7E16A3F97894}" srcOrd="0" destOrd="0" parTransId="{3121490F-FAEC-DE41-8E0B-978F28FEE7FF}" sibTransId="{51174ABA-AA61-A34B-A917-141FA7857D4C}"/>
    <dgm:cxn modelId="{36B2181A-EF03-1044-9106-633C00FBA10D}" type="presOf" srcId="{51536439-9D58-AC4A-9810-213090BD52C3}" destId="{0AE0A813-8FF6-714E-9D4F-C2A2D691C040}" srcOrd="0" destOrd="0" presId="urn:microsoft.com/office/officeart/2005/8/layout/chevron2"/>
    <dgm:cxn modelId="{5637622B-AE47-E841-AAE6-52D03AE2FD8C}" type="presOf" srcId="{8F8DDB01-68D8-0943-8BA0-F59AFB8EF304}" destId="{4DCF9629-98EA-9142-A74F-6252DD0C4B25}" srcOrd="0" destOrd="0" presId="urn:microsoft.com/office/officeart/2005/8/layout/chevron2"/>
    <dgm:cxn modelId="{A75E5386-39A1-5D4C-B143-2A779B184286}" srcId="{5C48335B-73BD-3840-8414-276029339BE8}" destId="{51536439-9D58-AC4A-9810-213090BD52C3}" srcOrd="0" destOrd="0" parTransId="{D9386819-2225-D340-8321-39F8C0E77A28}" sibTransId="{96CA543D-D2E5-5C4D-A4AE-FD8EFA4231CF}"/>
    <dgm:cxn modelId="{A026B2FD-8347-DA4D-9EC1-6F5528EA4C8C}" srcId="{104E1653-1A1E-5B44-A255-EA4A659D9C0E}" destId="{0EBC3626-FE54-334C-9B49-F723B6848318}" srcOrd="0" destOrd="0" parTransId="{AD107C87-894F-8A42-8232-34F76C732F53}" sibTransId="{96D3A3DF-4514-414E-B85D-4DB2549F88C6}"/>
    <dgm:cxn modelId="{97F02CB4-662F-A64C-A892-F9E6F9EBA14C}" srcId="{4B075CB7-C1DB-6147-A2F8-591B2ECB3731}" destId="{B73A27FE-BBE7-F445-B8BD-36B98EA579D5}" srcOrd="4" destOrd="0" parTransId="{EF82FABA-C5A1-8D45-9182-E7693D44A758}" sibTransId="{29589641-6F5B-674B-9A07-BEE970865791}"/>
    <dgm:cxn modelId="{0BD5ED5E-0D85-D144-B63E-58A752425DE8}" srcId="{B73A27FE-BBE7-F445-B8BD-36B98EA579D5}" destId="{9DC5DF73-5F12-7749-94ED-5EF4CC915852}" srcOrd="0" destOrd="0" parTransId="{2A102468-BF0A-4747-AB39-54EE4A0DC5C6}" sibTransId="{D0E53731-57DE-924F-9D30-51704A0DADA4}"/>
    <dgm:cxn modelId="{97001AC7-45F4-6D41-9E73-820EA4B55FCF}" type="presOf" srcId="{4B075CB7-C1DB-6147-A2F8-591B2ECB3731}" destId="{C34E522C-EAFA-F746-B35D-B6671DBDE4A8}" srcOrd="0" destOrd="0" presId="urn:microsoft.com/office/officeart/2005/8/layout/chevron2"/>
    <dgm:cxn modelId="{FD6D5C43-0486-7F4C-B21B-E14E02F5BD0E}" type="presOf" srcId="{104E1653-1A1E-5B44-A255-EA4A659D9C0E}" destId="{D5F19776-E101-0D40-92DA-4B46935AAF40}" srcOrd="0" destOrd="0" presId="urn:microsoft.com/office/officeart/2005/8/layout/chevron2"/>
    <dgm:cxn modelId="{1812951A-C00B-9049-ABDD-875E9C37E1FD}" srcId="{4B075CB7-C1DB-6147-A2F8-591B2ECB3731}" destId="{5E913414-4B79-194B-B633-44B260AB44A6}" srcOrd="5" destOrd="0" parTransId="{8555C1DD-A53C-5D4A-8E26-DB94861D72C3}" sibTransId="{FEEE3433-8400-0A45-A830-0EAF2D1EC347}"/>
    <dgm:cxn modelId="{C13DAA40-FF60-894C-9E5E-BD5DEC3AD8EC}" type="presParOf" srcId="{C34E522C-EAFA-F746-B35D-B6671DBDE4A8}" destId="{FA6D07F9-44D4-D542-9601-8B355F139F93}" srcOrd="0" destOrd="0" presId="urn:microsoft.com/office/officeart/2005/8/layout/chevron2"/>
    <dgm:cxn modelId="{1D540473-7DF3-5146-81E3-1A6BE2415B79}" type="presParOf" srcId="{FA6D07F9-44D4-D542-9601-8B355F139F93}" destId="{D5F19776-E101-0D40-92DA-4B46935AAF40}" srcOrd="0" destOrd="0" presId="urn:microsoft.com/office/officeart/2005/8/layout/chevron2"/>
    <dgm:cxn modelId="{9A02CA99-711D-0F45-83F0-46B1ADB96497}" type="presParOf" srcId="{FA6D07F9-44D4-D542-9601-8B355F139F93}" destId="{B1E7A55F-C883-E047-AFD1-EB381EB42496}" srcOrd="1" destOrd="0" presId="urn:microsoft.com/office/officeart/2005/8/layout/chevron2"/>
    <dgm:cxn modelId="{79E2704A-14B6-074D-8E94-8D2D406F7478}" type="presParOf" srcId="{C34E522C-EAFA-F746-B35D-B6671DBDE4A8}" destId="{01F5DE45-D004-2A4D-8FAC-1A0B2CC8BFC5}" srcOrd="1" destOrd="0" presId="urn:microsoft.com/office/officeart/2005/8/layout/chevron2"/>
    <dgm:cxn modelId="{7F6D32E4-BDF9-544A-A611-110A5B1708BA}" type="presParOf" srcId="{C34E522C-EAFA-F746-B35D-B6671DBDE4A8}" destId="{CF6F44E0-6F15-834A-932B-63464BC10C73}" srcOrd="2" destOrd="0" presId="urn:microsoft.com/office/officeart/2005/8/layout/chevron2"/>
    <dgm:cxn modelId="{FC978023-15FD-7742-A275-CA91A0B368CE}" type="presParOf" srcId="{CF6F44E0-6F15-834A-932B-63464BC10C73}" destId="{AFE42B38-8A4E-C844-863A-7233D71A0A11}" srcOrd="0" destOrd="0" presId="urn:microsoft.com/office/officeart/2005/8/layout/chevron2"/>
    <dgm:cxn modelId="{1B0FE164-82F8-DF45-A158-C953BC5D2B6D}" type="presParOf" srcId="{CF6F44E0-6F15-834A-932B-63464BC10C73}" destId="{4DCF9629-98EA-9142-A74F-6252DD0C4B25}" srcOrd="1" destOrd="0" presId="urn:microsoft.com/office/officeart/2005/8/layout/chevron2"/>
    <dgm:cxn modelId="{FB61C44B-99BC-AF47-B1FA-6338E45960FB}" type="presParOf" srcId="{C34E522C-EAFA-F746-B35D-B6671DBDE4A8}" destId="{0AF02601-1AC3-A14D-BD0F-450A556CA9D7}" srcOrd="3" destOrd="0" presId="urn:microsoft.com/office/officeart/2005/8/layout/chevron2"/>
    <dgm:cxn modelId="{243738F7-6810-BF42-A4D8-2D289A3B8550}" type="presParOf" srcId="{C34E522C-EAFA-F746-B35D-B6671DBDE4A8}" destId="{0DBF30B3-1508-954B-988D-4E2DC2B8FC1F}" srcOrd="4" destOrd="0" presId="urn:microsoft.com/office/officeart/2005/8/layout/chevron2"/>
    <dgm:cxn modelId="{28642CEE-5210-B24B-A315-4E0759BB1FEE}" type="presParOf" srcId="{0DBF30B3-1508-954B-988D-4E2DC2B8FC1F}" destId="{6AA713DF-EB51-ED47-B911-07BDEA385F81}" srcOrd="0" destOrd="0" presId="urn:microsoft.com/office/officeart/2005/8/layout/chevron2"/>
    <dgm:cxn modelId="{A25B387D-4F8E-0949-9AA8-758892102784}" type="presParOf" srcId="{0DBF30B3-1508-954B-988D-4E2DC2B8FC1F}" destId="{B3646A71-B6C9-6247-A889-D1D2BF393ED9}" srcOrd="1" destOrd="0" presId="urn:microsoft.com/office/officeart/2005/8/layout/chevron2"/>
    <dgm:cxn modelId="{1A003C80-E925-B14B-A272-E9D65C0C8064}" type="presParOf" srcId="{C34E522C-EAFA-F746-B35D-B6671DBDE4A8}" destId="{6453F817-A585-B14C-8203-569520033B6E}" srcOrd="5" destOrd="0" presId="urn:microsoft.com/office/officeart/2005/8/layout/chevron2"/>
    <dgm:cxn modelId="{1DC275D9-7950-D94F-8EFE-641B94962853}" type="presParOf" srcId="{C34E522C-EAFA-F746-B35D-B6671DBDE4A8}" destId="{1E217BAC-C555-A847-9F8C-7C225A2CAF92}" srcOrd="6" destOrd="0" presId="urn:microsoft.com/office/officeart/2005/8/layout/chevron2"/>
    <dgm:cxn modelId="{3270CB4F-DB91-6648-B344-7B247811DEE8}" type="presParOf" srcId="{1E217BAC-C555-A847-9F8C-7C225A2CAF92}" destId="{71CB3CB3-1E55-FD42-99E3-8D39F76183F2}" srcOrd="0" destOrd="0" presId="urn:microsoft.com/office/officeart/2005/8/layout/chevron2"/>
    <dgm:cxn modelId="{9542C2BF-4D51-994B-A0FC-E506B5E385CE}" type="presParOf" srcId="{1E217BAC-C555-A847-9F8C-7C225A2CAF92}" destId="{0AE0A813-8FF6-714E-9D4F-C2A2D691C040}" srcOrd="1" destOrd="0" presId="urn:microsoft.com/office/officeart/2005/8/layout/chevron2"/>
    <dgm:cxn modelId="{46CF79FF-3EB3-7548-827C-536B283D764E}" type="presParOf" srcId="{C34E522C-EAFA-F746-B35D-B6671DBDE4A8}" destId="{4D4D5790-0553-0C40-9B9C-FCE640B8FF9B}" srcOrd="7" destOrd="0" presId="urn:microsoft.com/office/officeart/2005/8/layout/chevron2"/>
    <dgm:cxn modelId="{1985B3A4-9550-E64B-9D2B-436B8217A8EC}" type="presParOf" srcId="{C34E522C-EAFA-F746-B35D-B6671DBDE4A8}" destId="{A5282C74-DECA-8E41-AF9E-AA7B8E4D4695}" srcOrd="8" destOrd="0" presId="urn:microsoft.com/office/officeart/2005/8/layout/chevron2"/>
    <dgm:cxn modelId="{BD7C5372-CEBD-714C-8C35-BFC6B35178E0}" type="presParOf" srcId="{A5282C74-DECA-8E41-AF9E-AA7B8E4D4695}" destId="{85E0C962-CE88-DA41-829A-D6B5A25354C7}" srcOrd="0" destOrd="0" presId="urn:microsoft.com/office/officeart/2005/8/layout/chevron2"/>
    <dgm:cxn modelId="{5F204124-8C27-CA47-A792-C511BB976865}" type="presParOf" srcId="{A5282C74-DECA-8E41-AF9E-AA7B8E4D4695}" destId="{A7E4EE0F-0BEF-E24E-B7B4-A286B0DADA8D}" srcOrd="1" destOrd="0" presId="urn:microsoft.com/office/officeart/2005/8/layout/chevron2"/>
    <dgm:cxn modelId="{CD1120FB-8F47-3448-B753-865F95249843}" type="presParOf" srcId="{C34E522C-EAFA-F746-B35D-B6671DBDE4A8}" destId="{B7AB11FB-BC96-994B-A4D3-ED1B320E3B8A}" srcOrd="9" destOrd="0" presId="urn:microsoft.com/office/officeart/2005/8/layout/chevron2"/>
    <dgm:cxn modelId="{A1130C5F-0578-0844-B5BD-EED5B8AD6BB8}" type="presParOf" srcId="{C34E522C-EAFA-F746-B35D-B6671DBDE4A8}" destId="{2D5B3FB3-196E-C14B-85F0-FB6935B3FAC6}" srcOrd="10" destOrd="0" presId="urn:microsoft.com/office/officeart/2005/8/layout/chevron2"/>
    <dgm:cxn modelId="{52E5D795-3C2A-0641-B6F8-2538E4BAD088}" type="presParOf" srcId="{2D5B3FB3-196E-C14B-85F0-FB6935B3FAC6}" destId="{968EBAF1-8B9A-7E44-999D-E70C659707DA}" srcOrd="0" destOrd="0" presId="urn:microsoft.com/office/officeart/2005/8/layout/chevron2"/>
    <dgm:cxn modelId="{986A0F78-532F-F144-B8D2-C2B2036864F2}" type="presParOf" srcId="{2D5B3FB3-196E-C14B-85F0-FB6935B3FAC6}" destId="{E69A0BCC-961B-224B-81D6-ECB7577B8094}"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01E9AB-5418-9E42-A57F-C44B943C2392}" type="doc">
      <dgm:prSet loTypeId="urn:microsoft.com/office/officeart/2005/8/layout/chevron2" loCatId="" qsTypeId="urn:microsoft.com/office/officeart/2005/8/quickstyle/simple4" qsCatId="simple" csTypeId="urn:microsoft.com/office/officeart/2005/8/colors/accent1_2" csCatId="accent1" phldr="1"/>
      <dgm:spPr/>
      <dgm:t>
        <a:bodyPr/>
        <a:lstStyle/>
        <a:p>
          <a:endParaRPr lang="zh-CN" altLang="en-US"/>
        </a:p>
      </dgm:t>
    </dgm:pt>
    <dgm:pt modelId="{E78CB8BB-22AD-C44B-A421-29EE2E9A91CF}">
      <dgm:prSet phldrT="[文本]" custT="1"/>
      <dgm:spPr/>
      <dgm:t>
        <a:bodyPr/>
        <a:lstStyle/>
        <a:p>
          <a:r>
            <a:rPr lang="en-US" altLang="zh-CN" sz="1800" dirty="0" smtClean="0"/>
            <a:t>1940</a:t>
          </a:r>
          <a:endParaRPr lang="zh-CN" altLang="en-US" sz="1800" dirty="0"/>
        </a:p>
      </dgm:t>
    </dgm:pt>
    <dgm:pt modelId="{F23C2583-CBB2-3444-A4EB-4951CF61E70E}" type="parTrans" cxnId="{B6E0B616-07E4-024D-AF77-3A862566FEE1}">
      <dgm:prSet/>
      <dgm:spPr/>
      <dgm:t>
        <a:bodyPr/>
        <a:lstStyle/>
        <a:p>
          <a:endParaRPr lang="zh-CN" altLang="en-US"/>
        </a:p>
      </dgm:t>
    </dgm:pt>
    <dgm:pt modelId="{50F853CD-7B6B-2D44-A462-EDB9310F003A}" type="sibTrans" cxnId="{B6E0B616-07E4-024D-AF77-3A862566FEE1}">
      <dgm:prSet/>
      <dgm:spPr/>
      <dgm:t>
        <a:bodyPr/>
        <a:lstStyle/>
        <a:p>
          <a:endParaRPr lang="zh-CN" altLang="en-US"/>
        </a:p>
      </dgm:t>
    </dgm:pt>
    <dgm:pt modelId="{13038BCA-FCD0-0A42-B446-E00405B96CB5}">
      <dgm:prSet phldrT="[文本]" custT="1"/>
      <dgm:spPr/>
      <dgm:t>
        <a:bodyPr/>
        <a:lstStyle/>
        <a:p>
          <a:r>
            <a:rPr lang="en-US" sz="1800" dirty="0" smtClean="0">
              <a:latin typeface="+mj-lt"/>
            </a:rPr>
            <a:t>Civil Aeronautics Administration (CAA)—Air traffic control</a:t>
          </a:r>
          <a:endParaRPr lang="zh-CN" altLang="en-US" sz="1800" dirty="0"/>
        </a:p>
      </dgm:t>
    </dgm:pt>
    <dgm:pt modelId="{86EDC341-DF9D-FA42-BF5C-F79202B5E23C}" type="parTrans" cxnId="{2E298E66-D659-8F47-9A4A-01ACE27EE174}">
      <dgm:prSet/>
      <dgm:spPr/>
      <dgm:t>
        <a:bodyPr/>
        <a:lstStyle/>
        <a:p>
          <a:endParaRPr lang="zh-CN" altLang="en-US"/>
        </a:p>
      </dgm:t>
    </dgm:pt>
    <dgm:pt modelId="{C185C2D8-4450-DB41-A0C1-92179D65DC03}" type="sibTrans" cxnId="{2E298E66-D659-8F47-9A4A-01ACE27EE174}">
      <dgm:prSet/>
      <dgm:spPr/>
      <dgm:t>
        <a:bodyPr/>
        <a:lstStyle/>
        <a:p>
          <a:endParaRPr lang="zh-CN" altLang="en-US"/>
        </a:p>
      </dgm:t>
    </dgm:pt>
    <dgm:pt modelId="{9C5CD828-6DA3-1744-B75D-119C7222F43C}">
      <dgm:prSet phldrT="[文本]" custT="1"/>
      <dgm:spPr/>
      <dgm:t>
        <a:bodyPr/>
        <a:lstStyle/>
        <a:p>
          <a:r>
            <a:rPr lang="en-US" sz="1800" dirty="0" smtClean="0">
              <a:latin typeface="+mj-lt"/>
            </a:rPr>
            <a:t>After 1945</a:t>
          </a:r>
          <a:endParaRPr lang="zh-CN" altLang="en-US" sz="1800" dirty="0"/>
        </a:p>
      </dgm:t>
    </dgm:pt>
    <dgm:pt modelId="{C0055D18-2DF8-664C-A0B5-5FEF6E1EFD75}" type="parTrans" cxnId="{501F93AE-D892-8841-848D-CF19C3C1ABBC}">
      <dgm:prSet/>
      <dgm:spPr/>
      <dgm:t>
        <a:bodyPr/>
        <a:lstStyle/>
        <a:p>
          <a:endParaRPr lang="zh-CN" altLang="en-US"/>
        </a:p>
      </dgm:t>
    </dgm:pt>
    <dgm:pt modelId="{D0CC4318-1778-EA45-8A48-014889D15169}" type="sibTrans" cxnId="{501F93AE-D892-8841-848D-CF19C3C1ABBC}">
      <dgm:prSet/>
      <dgm:spPr/>
      <dgm:t>
        <a:bodyPr/>
        <a:lstStyle/>
        <a:p>
          <a:endParaRPr lang="zh-CN" altLang="en-US"/>
        </a:p>
      </dgm:t>
    </dgm:pt>
    <dgm:pt modelId="{98AB17B4-8029-C641-9F2D-FABC998B2846}">
      <dgm:prSet phldrT="[文本]" custT="1"/>
      <dgm:spPr/>
      <dgm:t>
        <a:bodyPr/>
        <a:lstStyle/>
        <a:p>
          <a:r>
            <a:rPr lang="en-US" altLang="zh-CN" sz="1800" dirty="0" smtClean="0">
              <a:latin typeface="+mj-lt"/>
            </a:rPr>
            <a:t>1970s</a:t>
          </a:r>
          <a:endParaRPr lang="zh-CN" altLang="en-US" sz="1800" dirty="0"/>
        </a:p>
      </dgm:t>
    </dgm:pt>
    <dgm:pt modelId="{C97758EF-22CD-E64A-94FB-ED41AA81C83D}" type="parTrans" cxnId="{BE438B72-CF80-BE4D-9658-3D798EEDF55E}">
      <dgm:prSet/>
      <dgm:spPr/>
      <dgm:t>
        <a:bodyPr/>
        <a:lstStyle/>
        <a:p>
          <a:endParaRPr lang="zh-CN" altLang="en-US"/>
        </a:p>
      </dgm:t>
    </dgm:pt>
    <dgm:pt modelId="{75F0BFBE-2EA6-8040-9BCA-11AC26DCFC41}" type="sibTrans" cxnId="{BE438B72-CF80-BE4D-9658-3D798EEDF55E}">
      <dgm:prSet/>
      <dgm:spPr/>
      <dgm:t>
        <a:bodyPr/>
        <a:lstStyle/>
        <a:p>
          <a:endParaRPr lang="zh-CN" altLang="en-US"/>
        </a:p>
      </dgm:t>
    </dgm:pt>
    <dgm:pt modelId="{F6C01160-ABED-3A49-9CF5-6170FE2D3E20}">
      <dgm:prSet phldrT="[文本]" custT="1"/>
      <dgm:spPr/>
      <dgm:t>
        <a:bodyPr/>
        <a:lstStyle/>
        <a:p>
          <a:r>
            <a:rPr lang="en-US" sz="1800" dirty="0" smtClean="0">
              <a:latin typeface="+mj-lt"/>
            </a:rPr>
            <a:t>A big boost for the airlines comes in 1970s, large multi-aisle, wide body planes introduced (Boeing 747, Douglas DC-10, and Lockheed L-1011)</a:t>
          </a:r>
          <a:endParaRPr lang="zh-CN" altLang="en-US" sz="1800" dirty="0"/>
        </a:p>
      </dgm:t>
    </dgm:pt>
    <dgm:pt modelId="{D80BE17F-B4ED-A649-A39F-56FFBC700F16}" type="parTrans" cxnId="{1F4860A2-9E73-F042-8508-E7E75868A3D0}">
      <dgm:prSet/>
      <dgm:spPr/>
      <dgm:t>
        <a:bodyPr/>
        <a:lstStyle/>
        <a:p>
          <a:endParaRPr lang="zh-CN" altLang="en-US"/>
        </a:p>
      </dgm:t>
    </dgm:pt>
    <dgm:pt modelId="{C335C9B5-C13E-2C41-B0E4-7076DCB787F2}" type="sibTrans" cxnId="{1F4860A2-9E73-F042-8508-E7E75868A3D0}">
      <dgm:prSet/>
      <dgm:spPr/>
      <dgm:t>
        <a:bodyPr/>
        <a:lstStyle/>
        <a:p>
          <a:endParaRPr lang="zh-CN" altLang="en-US"/>
        </a:p>
      </dgm:t>
    </dgm:pt>
    <dgm:pt modelId="{00453B48-894D-2440-966E-29B975656C4A}">
      <dgm:prSet custT="1"/>
      <dgm:spPr/>
      <dgm:t>
        <a:bodyPr/>
        <a:lstStyle/>
        <a:p>
          <a:r>
            <a:rPr lang="en-US" sz="1800" dirty="0" smtClean="0">
              <a:latin typeface="+mj-lt"/>
            </a:rPr>
            <a:t>Civil Aeronautics Board (CAB)—Adequate air serve; Regulated fees/schedules</a:t>
          </a:r>
        </a:p>
      </dgm:t>
    </dgm:pt>
    <dgm:pt modelId="{05B30C0D-E284-414D-B95B-A6B6750A8D8F}" type="parTrans" cxnId="{3726B8FA-DEF0-474E-AC8B-527F3C1474DD}">
      <dgm:prSet/>
      <dgm:spPr/>
      <dgm:t>
        <a:bodyPr/>
        <a:lstStyle/>
        <a:p>
          <a:endParaRPr lang="zh-CN" altLang="en-US"/>
        </a:p>
      </dgm:t>
    </dgm:pt>
    <dgm:pt modelId="{DF4BC0F1-2D4F-B64F-874D-43ED5DB22D12}" type="sibTrans" cxnId="{3726B8FA-DEF0-474E-AC8B-527F3C1474DD}">
      <dgm:prSet/>
      <dgm:spPr/>
      <dgm:t>
        <a:bodyPr/>
        <a:lstStyle/>
        <a:p>
          <a:endParaRPr lang="zh-CN" altLang="en-US"/>
        </a:p>
      </dgm:t>
    </dgm:pt>
    <dgm:pt modelId="{59D24916-F93B-5749-912C-3EA15991D878}">
      <dgm:prSet custT="1"/>
      <dgm:spPr/>
      <dgm:t>
        <a:bodyPr/>
        <a:lstStyle/>
        <a:p>
          <a:r>
            <a:rPr lang="en-US" sz="1800" smtClean="0">
              <a:latin typeface="+mj-lt"/>
            </a:rPr>
            <a:t>World War II, like World War I, brought new life to the airline industry. Many airlines in the Allied countries were flush from lease contracts to the military, and foresaw a future explosive demand for civil air transport, for both passengers and cargo. </a:t>
          </a:r>
          <a:endParaRPr lang="zh-CN" altLang="en-US" sz="1800" dirty="0">
            <a:latin typeface="+mj-lt"/>
          </a:endParaRPr>
        </a:p>
      </dgm:t>
    </dgm:pt>
    <dgm:pt modelId="{013891D3-ECAE-D549-8D31-E9FA5AA847D0}" type="parTrans" cxnId="{85A9102C-35C5-5540-86F9-D5DCD3150B92}">
      <dgm:prSet/>
      <dgm:spPr/>
      <dgm:t>
        <a:bodyPr/>
        <a:lstStyle/>
        <a:p>
          <a:endParaRPr lang="zh-CN" altLang="en-US"/>
        </a:p>
      </dgm:t>
    </dgm:pt>
    <dgm:pt modelId="{8899B12F-B374-5947-8957-13A533147618}" type="sibTrans" cxnId="{85A9102C-35C5-5540-86F9-D5DCD3150B92}">
      <dgm:prSet/>
      <dgm:spPr/>
      <dgm:t>
        <a:bodyPr/>
        <a:lstStyle/>
        <a:p>
          <a:endParaRPr lang="zh-CN" altLang="en-US"/>
        </a:p>
      </dgm:t>
    </dgm:pt>
    <dgm:pt modelId="{435EFFB7-62ED-8D49-94E0-D9A7B90B24C9}">
      <dgm:prSet custT="1"/>
      <dgm:spPr/>
      <dgm:t>
        <a:bodyPr/>
        <a:lstStyle/>
        <a:p>
          <a:r>
            <a:rPr lang="en-US" sz="1800" dirty="0" smtClean="0">
              <a:latin typeface="+mj-lt"/>
            </a:rPr>
            <a:t>Southwest launches - Era of low-cost airlines</a:t>
          </a:r>
        </a:p>
      </dgm:t>
    </dgm:pt>
    <dgm:pt modelId="{DDD10634-616D-5E49-8B73-2145CC18FDB1}" type="parTrans" cxnId="{E4C8D0F5-785A-934D-A485-40466036EE60}">
      <dgm:prSet/>
      <dgm:spPr/>
      <dgm:t>
        <a:bodyPr/>
        <a:lstStyle/>
        <a:p>
          <a:endParaRPr lang="zh-CN" altLang="en-US"/>
        </a:p>
      </dgm:t>
    </dgm:pt>
    <dgm:pt modelId="{E3E14A58-329B-614E-AD77-B0089587EA96}" type="sibTrans" cxnId="{E4C8D0F5-785A-934D-A485-40466036EE60}">
      <dgm:prSet/>
      <dgm:spPr/>
      <dgm:t>
        <a:bodyPr/>
        <a:lstStyle/>
        <a:p>
          <a:endParaRPr lang="zh-CN" altLang="en-US"/>
        </a:p>
      </dgm:t>
    </dgm:pt>
    <dgm:pt modelId="{749AC72F-CEE7-5E4E-BF92-00FF195782DC}">
      <dgm:prSet custT="1"/>
      <dgm:spPr/>
      <dgm:t>
        <a:bodyPr/>
        <a:lstStyle/>
        <a:p>
          <a:r>
            <a:rPr lang="en-US" altLang="zh-CN" sz="1800" dirty="0" smtClean="0"/>
            <a:t>1980</a:t>
          </a:r>
          <a:endParaRPr lang="zh-CN" altLang="en-US" sz="1800" dirty="0"/>
        </a:p>
      </dgm:t>
    </dgm:pt>
    <dgm:pt modelId="{ABC13B96-AEB8-2A48-8B9B-65A4354424B6}" type="parTrans" cxnId="{97CCD340-4418-1341-9517-63320D289A68}">
      <dgm:prSet/>
      <dgm:spPr/>
      <dgm:t>
        <a:bodyPr/>
        <a:lstStyle/>
        <a:p>
          <a:endParaRPr lang="zh-CN" altLang="en-US"/>
        </a:p>
      </dgm:t>
    </dgm:pt>
    <dgm:pt modelId="{28557A3D-D323-224E-B59D-F65CAC9E2EDD}" type="sibTrans" cxnId="{97CCD340-4418-1341-9517-63320D289A68}">
      <dgm:prSet/>
      <dgm:spPr/>
      <dgm:t>
        <a:bodyPr/>
        <a:lstStyle/>
        <a:p>
          <a:endParaRPr lang="zh-CN" altLang="en-US"/>
        </a:p>
      </dgm:t>
    </dgm:pt>
    <dgm:pt modelId="{9C49A5BD-1723-9F4C-AD68-B5E0B1CC1F3A}">
      <dgm:prSet custT="1"/>
      <dgm:spPr/>
      <dgm:t>
        <a:bodyPr/>
        <a:lstStyle/>
        <a:p>
          <a:r>
            <a:rPr lang="en-US" sz="1800" smtClean="0">
              <a:latin typeface="+mj-lt"/>
            </a:rPr>
            <a:t>Almost half of the total flying in the world took place in the U.S., and today the domestic industry operates over 10,000 daily departures nationwide.</a:t>
          </a:r>
          <a:endParaRPr lang="zh-CN" altLang="en-US" sz="1800"/>
        </a:p>
      </dgm:t>
    </dgm:pt>
    <dgm:pt modelId="{D40E586C-8525-C148-B92B-4D49BDB46300}" type="parTrans" cxnId="{55A44042-2D1E-FB46-90A5-04976C962C09}">
      <dgm:prSet/>
      <dgm:spPr/>
      <dgm:t>
        <a:bodyPr/>
        <a:lstStyle/>
        <a:p>
          <a:endParaRPr lang="zh-CN" altLang="en-US"/>
        </a:p>
      </dgm:t>
    </dgm:pt>
    <dgm:pt modelId="{9D0AB3F6-0F05-1D48-8D01-5AF299B6E75E}" type="sibTrans" cxnId="{55A44042-2D1E-FB46-90A5-04976C962C09}">
      <dgm:prSet/>
      <dgm:spPr/>
      <dgm:t>
        <a:bodyPr/>
        <a:lstStyle/>
        <a:p>
          <a:endParaRPr lang="zh-CN" altLang="en-US"/>
        </a:p>
      </dgm:t>
    </dgm:pt>
    <dgm:pt modelId="{D0D91EE0-CF11-3745-B768-BA7A7EC8B0FC}" type="pres">
      <dgm:prSet presAssocID="{4101E9AB-5418-9E42-A57F-C44B943C2392}" presName="linearFlow" presStyleCnt="0">
        <dgm:presLayoutVars>
          <dgm:dir/>
          <dgm:animLvl val="lvl"/>
          <dgm:resizeHandles val="exact"/>
        </dgm:presLayoutVars>
      </dgm:prSet>
      <dgm:spPr/>
      <dgm:t>
        <a:bodyPr/>
        <a:lstStyle/>
        <a:p>
          <a:endParaRPr lang="zh-CN" altLang="en-US"/>
        </a:p>
      </dgm:t>
    </dgm:pt>
    <dgm:pt modelId="{869DD838-2402-064D-9660-FE5E689601F5}" type="pres">
      <dgm:prSet presAssocID="{E78CB8BB-22AD-C44B-A421-29EE2E9A91CF}" presName="composite" presStyleCnt="0"/>
      <dgm:spPr/>
    </dgm:pt>
    <dgm:pt modelId="{B5D240F7-C693-0746-9271-1237B40CA73B}" type="pres">
      <dgm:prSet presAssocID="{E78CB8BB-22AD-C44B-A421-29EE2E9A91CF}" presName="parentText" presStyleLbl="alignNode1" presStyleIdx="0" presStyleCnt="4">
        <dgm:presLayoutVars>
          <dgm:chMax val="1"/>
          <dgm:bulletEnabled val="1"/>
        </dgm:presLayoutVars>
      </dgm:prSet>
      <dgm:spPr/>
      <dgm:t>
        <a:bodyPr/>
        <a:lstStyle/>
        <a:p>
          <a:endParaRPr lang="zh-CN" altLang="en-US"/>
        </a:p>
      </dgm:t>
    </dgm:pt>
    <dgm:pt modelId="{39BF04AA-1D29-5F4F-A865-8828D3462535}" type="pres">
      <dgm:prSet presAssocID="{E78CB8BB-22AD-C44B-A421-29EE2E9A91CF}" presName="descendantText" presStyleLbl="alignAcc1" presStyleIdx="0" presStyleCnt="4">
        <dgm:presLayoutVars>
          <dgm:bulletEnabled val="1"/>
        </dgm:presLayoutVars>
      </dgm:prSet>
      <dgm:spPr/>
      <dgm:t>
        <a:bodyPr/>
        <a:lstStyle/>
        <a:p>
          <a:endParaRPr lang="zh-CN" altLang="en-US"/>
        </a:p>
      </dgm:t>
    </dgm:pt>
    <dgm:pt modelId="{7EED3C35-E306-1241-9B14-0EB41365136D}" type="pres">
      <dgm:prSet presAssocID="{50F853CD-7B6B-2D44-A462-EDB9310F003A}" presName="sp" presStyleCnt="0"/>
      <dgm:spPr/>
    </dgm:pt>
    <dgm:pt modelId="{889DCEC1-5BE0-354F-9ADF-A506F244ED68}" type="pres">
      <dgm:prSet presAssocID="{9C5CD828-6DA3-1744-B75D-119C7222F43C}" presName="composite" presStyleCnt="0"/>
      <dgm:spPr/>
    </dgm:pt>
    <dgm:pt modelId="{0D56B9C7-75B2-5B43-969B-7D30C59A49B9}" type="pres">
      <dgm:prSet presAssocID="{9C5CD828-6DA3-1744-B75D-119C7222F43C}" presName="parentText" presStyleLbl="alignNode1" presStyleIdx="1" presStyleCnt="4">
        <dgm:presLayoutVars>
          <dgm:chMax val="1"/>
          <dgm:bulletEnabled val="1"/>
        </dgm:presLayoutVars>
      </dgm:prSet>
      <dgm:spPr/>
      <dgm:t>
        <a:bodyPr/>
        <a:lstStyle/>
        <a:p>
          <a:endParaRPr lang="zh-CN" altLang="en-US"/>
        </a:p>
      </dgm:t>
    </dgm:pt>
    <dgm:pt modelId="{E765DD4F-8B05-BF48-AD96-5F862BD03731}" type="pres">
      <dgm:prSet presAssocID="{9C5CD828-6DA3-1744-B75D-119C7222F43C}" presName="descendantText" presStyleLbl="alignAcc1" presStyleIdx="1" presStyleCnt="4">
        <dgm:presLayoutVars>
          <dgm:bulletEnabled val="1"/>
        </dgm:presLayoutVars>
      </dgm:prSet>
      <dgm:spPr/>
      <dgm:t>
        <a:bodyPr/>
        <a:lstStyle/>
        <a:p>
          <a:endParaRPr lang="zh-CN" altLang="en-US"/>
        </a:p>
      </dgm:t>
    </dgm:pt>
    <dgm:pt modelId="{0DA43F88-7375-4F4B-A90F-350AD69C9009}" type="pres">
      <dgm:prSet presAssocID="{D0CC4318-1778-EA45-8A48-014889D15169}" presName="sp" presStyleCnt="0"/>
      <dgm:spPr/>
    </dgm:pt>
    <dgm:pt modelId="{802ECDC1-BD0E-3146-A14D-ED71E591F694}" type="pres">
      <dgm:prSet presAssocID="{98AB17B4-8029-C641-9F2D-FABC998B2846}" presName="composite" presStyleCnt="0"/>
      <dgm:spPr/>
    </dgm:pt>
    <dgm:pt modelId="{7E4258B3-6795-F440-95B0-FB53D51E42F6}" type="pres">
      <dgm:prSet presAssocID="{98AB17B4-8029-C641-9F2D-FABC998B2846}" presName="parentText" presStyleLbl="alignNode1" presStyleIdx="2" presStyleCnt="4">
        <dgm:presLayoutVars>
          <dgm:chMax val="1"/>
          <dgm:bulletEnabled val="1"/>
        </dgm:presLayoutVars>
      </dgm:prSet>
      <dgm:spPr/>
      <dgm:t>
        <a:bodyPr/>
        <a:lstStyle/>
        <a:p>
          <a:endParaRPr lang="zh-CN" altLang="en-US"/>
        </a:p>
      </dgm:t>
    </dgm:pt>
    <dgm:pt modelId="{6105AE77-4AF1-844A-BAF3-87333FFB2408}" type="pres">
      <dgm:prSet presAssocID="{98AB17B4-8029-C641-9F2D-FABC998B2846}" presName="descendantText" presStyleLbl="alignAcc1" presStyleIdx="2" presStyleCnt="4">
        <dgm:presLayoutVars>
          <dgm:bulletEnabled val="1"/>
        </dgm:presLayoutVars>
      </dgm:prSet>
      <dgm:spPr/>
      <dgm:t>
        <a:bodyPr/>
        <a:lstStyle/>
        <a:p>
          <a:endParaRPr lang="zh-CN" altLang="en-US"/>
        </a:p>
      </dgm:t>
    </dgm:pt>
    <dgm:pt modelId="{DA6CD6FD-4172-0843-B9DB-4F80A442D4C6}" type="pres">
      <dgm:prSet presAssocID="{75F0BFBE-2EA6-8040-9BCA-11AC26DCFC41}" presName="sp" presStyleCnt="0"/>
      <dgm:spPr/>
    </dgm:pt>
    <dgm:pt modelId="{EEDC3145-439C-E548-B927-A6882B51BD0A}" type="pres">
      <dgm:prSet presAssocID="{749AC72F-CEE7-5E4E-BF92-00FF195782DC}" presName="composite" presStyleCnt="0"/>
      <dgm:spPr/>
    </dgm:pt>
    <dgm:pt modelId="{B152C3F3-4A05-D141-B34E-D0FB112A5ED3}" type="pres">
      <dgm:prSet presAssocID="{749AC72F-CEE7-5E4E-BF92-00FF195782DC}" presName="parentText" presStyleLbl="alignNode1" presStyleIdx="3" presStyleCnt="4">
        <dgm:presLayoutVars>
          <dgm:chMax val="1"/>
          <dgm:bulletEnabled val="1"/>
        </dgm:presLayoutVars>
      </dgm:prSet>
      <dgm:spPr/>
      <dgm:t>
        <a:bodyPr/>
        <a:lstStyle/>
        <a:p>
          <a:endParaRPr lang="zh-CN" altLang="en-US"/>
        </a:p>
      </dgm:t>
    </dgm:pt>
    <dgm:pt modelId="{B0003331-9338-2947-ACEC-5B8F76333E4F}" type="pres">
      <dgm:prSet presAssocID="{749AC72F-CEE7-5E4E-BF92-00FF195782DC}" presName="descendantText" presStyleLbl="alignAcc1" presStyleIdx="3" presStyleCnt="4">
        <dgm:presLayoutVars>
          <dgm:bulletEnabled val="1"/>
        </dgm:presLayoutVars>
      </dgm:prSet>
      <dgm:spPr/>
      <dgm:t>
        <a:bodyPr/>
        <a:lstStyle/>
        <a:p>
          <a:endParaRPr lang="zh-CN" altLang="en-US"/>
        </a:p>
      </dgm:t>
    </dgm:pt>
  </dgm:ptLst>
  <dgm:cxnLst>
    <dgm:cxn modelId="{55A44042-2D1E-FB46-90A5-04976C962C09}" srcId="{749AC72F-CEE7-5E4E-BF92-00FF195782DC}" destId="{9C49A5BD-1723-9F4C-AD68-B5E0B1CC1F3A}" srcOrd="0" destOrd="0" parTransId="{D40E586C-8525-C148-B92B-4D49BDB46300}" sibTransId="{9D0AB3F6-0F05-1D48-8D01-5AF299B6E75E}"/>
    <dgm:cxn modelId="{B6E0B616-07E4-024D-AF77-3A862566FEE1}" srcId="{4101E9AB-5418-9E42-A57F-C44B943C2392}" destId="{E78CB8BB-22AD-C44B-A421-29EE2E9A91CF}" srcOrd="0" destOrd="0" parTransId="{F23C2583-CBB2-3444-A4EB-4951CF61E70E}" sibTransId="{50F853CD-7B6B-2D44-A462-EDB9310F003A}"/>
    <dgm:cxn modelId="{2E298E66-D659-8F47-9A4A-01ACE27EE174}" srcId="{E78CB8BB-22AD-C44B-A421-29EE2E9A91CF}" destId="{13038BCA-FCD0-0A42-B446-E00405B96CB5}" srcOrd="0" destOrd="0" parTransId="{86EDC341-DF9D-FA42-BF5C-F79202B5E23C}" sibTransId="{C185C2D8-4450-DB41-A0C1-92179D65DC03}"/>
    <dgm:cxn modelId="{52173AA7-6B27-E941-836F-AEE7375F8C2C}" type="presOf" srcId="{59D24916-F93B-5749-912C-3EA15991D878}" destId="{E765DD4F-8B05-BF48-AD96-5F862BD03731}" srcOrd="0" destOrd="0" presId="urn:microsoft.com/office/officeart/2005/8/layout/chevron2"/>
    <dgm:cxn modelId="{BE438B72-CF80-BE4D-9658-3D798EEDF55E}" srcId="{4101E9AB-5418-9E42-A57F-C44B943C2392}" destId="{98AB17B4-8029-C641-9F2D-FABC998B2846}" srcOrd="2" destOrd="0" parTransId="{C97758EF-22CD-E64A-94FB-ED41AA81C83D}" sibTransId="{75F0BFBE-2EA6-8040-9BCA-11AC26DCFC41}"/>
    <dgm:cxn modelId="{E4C8D0F5-785A-934D-A485-40466036EE60}" srcId="{98AB17B4-8029-C641-9F2D-FABC998B2846}" destId="{435EFFB7-62ED-8D49-94E0-D9A7B90B24C9}" srcOrd="1" destOrd="0" parTransId="{DDD10634-616D-5E49-8B73-2145CC18FDB1}" sibTransId="{E3E14A58-329B-614E-AD77-B0089587EA96}"/>
    <dgm:cxn modelId="{501F93AE-D892-8841-848D-CF19C3C1ABBC}" srcId="{4101E9AB-5418-9E42-A57F-C44B943C2392}" destId="{9C5CD828-6DA3-1744-B75D-119C7222F43C}" srcOrd="1" destOrd="0" parTransId="{C0055D18-2DF8-664C-A0B5-5FEF6E1EFD75}" sibTransId="{D0CC4318-1778-EA45-8A48-014889D15169}"/>
    <dgm:cxn modelId="{1F4860A2-9E73-F042-8508-E7E75868A3D0}" srcId="{98AB17B4-8029-C641-9F2D-FABC998B2846}" destId="{F6C01160-ABED-3A49-9CF5-6170FE2D3E20}" srcOrd="0" destOrd="0" parTransId="{D80BE17F-B4ED-A649-A39F-56FFBC700F16}" sibTransId="{C335C9B5-C13E-2C41-B0E4-7076DCB787F2}"/>
    <dgm:cxn modelId="{85A9102C-35C5-5540-86F9-D5DCD3150B92}" srcId="{9C5CD828-6DA3-1744-B75D-119C7222F43C}" destId="{59D24916-F93B-5749-912C-3EA15991D878}" srcOrd="0" destOrd="0" parTransId="{013891D3-ECAE-D549-8D31-E9FA5AA847D0}" sibTransId="{8899B12F-B374-5947-8957-13A533147618}"/>
    <dgm:cxn modelId="{C8A5B110-64E2-4E4B-9B19-A810444117A3}" type="presOf" srcId="{13038BCA-FCD0-0A42-B446-E00405B96CB5}" destId="{39BF04AA-1D29-5F4F-A865-8828D3462535}" srcOrd="0" destOrd="0" presId="urn:microsoft.com/office/officeart/2005/8/layout/chevron2"/>
    <dgm:cxn modelId="{2B5F385A-9410-274D-947B-0F0EC4A423DF}" type="presOf" srcId="{98AB17B4-8029-C641-9F2D-FABC998B2846}" destId="{7E4258B3-6795-F440-95B0-FB53D51E42F6}" srcOrd="0" destOrd="0" presId="urn:microsoft.com/office/officeart/2005/8/layout/chevron2"/>
    <dgm:cxn modelId="{1B761239-9C56-C14F-8D80-07E22BEDCACC}" type="presOf" srcId="{435EFFB7-62ED-8D49-94E0-D9A7B90B24C9}" destId="{6105AE77-4AF1-844A-BAF3-87333FFB2408}" srcOrd="0" destOrd="1" presId="urn:microsoft.com/office/officeart/2005/8/layout/chevron2"/>
    <dgm:cxn modelId="{EB3A964B-CD77-3940-97F1-407E0FDB1135}" type="presOf" srcId="{9C49A5BD-1723-9F4C-AD68-B5E0B1CC1F3A}" destId="{B0003331-9338-2947-ACEC-5B8F76333E4F}" srcOrd="0" destOrd="0" presId="urn:microsoft.com/office/officeart/2005/8/layout/chevron2"/>
    <dgm:cxn modelId="{07D47C50-C06E-5A47-ABF3-5905E3461B86}" type="presOf" srcId="{00453B48-894D-2440-966E-29B975656C4A}" destId="{39BF04AA-1D29-5F4F-A865-8828D3462535}" srcOrd="0" destOrd="1" presId="urn:microsoft.com/office/officeart/2005/8/layout/chevron2"/>
    <dgm:cxn modelId="{0FCB8342-57AF-6E4D-9536-240861853236}" type="presOf" srcId="{F6C01160-ABED-3A49-9CF5-6170FE2D3E20}" destId="{6105AE77-4AF1-844A-BAF3-87333FFB2408}" srcOrd="0" destOrd="0" presId="urn:microsoft.com/office/officeart/2005/8/layout/chevron2"/>
    <dgm:cxn modelId="{3726B8FA-DEF0-474E-AC8B-527F3C1474DD}" srcId="{E78CB8BB-22AD-C44B-A421-29EE2E9A91CF}" destId="{00453B48-894D-2440-966E-29B975656C4A}" srcOrd="1" destOrd="0" parTransId="{05B30C0D-E284-414D-B95B-A6B6750A8D8F}" sibTransId="{DF4BC0F1-2D4F-B64F-874D-43ED5DB22D12}"/>
    <dgm:cxn modelId="{97CCD340-4418-1341-9517-63320D289A68}" srcId="{4101E9AB-5418-9E42-A57F-C44B943C2392}" destId="{749AC72F-CEE7-5E4E-BF92-00FF195782DC}" srcOrd="3" destOrd="0" parTransId="{ABC13B96-AEB8-2A48-8B9B-65A4354424B6}" sibTransId="{28557A3D-D323-224E-B59D-F65CAC9E2EDD}"/>
    <dgm:cxn modelId="{2140FC99-BD0F-CE41-95DC-C6E31E4530FF}" type="presOf" srcId="{4101E9AB-5418-9E42-A57F-C44B943C2392}" destId="{D0D91EE0-CF11-3745-B768-BA7A7EC8B0FC}" srcOrd="0" destOrd="0" presId="urn:microsoft.com/office/officeart/2005/8/layout/chevron2"/>
    <dgm:cxn modelId="{5A8CAD69-1FFA-1340-81C9-54F09F5C0DD1}" type="presOf" srcId="{E78CB8BB-22AD-C44B-A421-29EE2E9A91CF}" destId="{B5D240F7-C693-0746-9271-1237B40CA73B}" srcOrd="0" destOrd="0" presId="urn:microsoft.com/office/officeart/2005/8/layout/chevron2"/>
    <dgm:cxn modelId="{D9281EA1-0582-6547-8299-D614A1CEC807}" type="presOf" srcId="{749AC72F-CEE7-5E4E-BF92-00FF195782DC}" destId="{B152C3F3-4A05-D141-B34E-D0FB112A5ED3}" srcOrd="0" destOrd="0" presId="urn:microsoft.com/office/officeart/2005/8/layout/chevron2"/>
    <dgm:cxn modelId="{FD677C82-CAB0-C448-9BEA-E714700EF91D}" type="presOf" srcId="{9C5CD828-6DA3-1744-B75D-119C7222F43C}" destId="{0D56B9C7-75B2-5B43-969B-7D30C59A49B9}" srcOrd="0" destOrd="0" presId="urn:microsoft.com/office/officeart/2005/8/layout/chevron2"/>
    <dgm:cxn modelId="{44C65339-4873-3A4C-9EB6-E59E28EB2984}" type="presParOf" srcId="{D0D91EE0-CF11-3745-B768-BA7A7EC8B0FC}" destId="{869DD838-2402-064D-9660-FE5E689601F5}" srcOrd="0" destOrd="0" presId="urn:microsoft.com/office/officeart/2005/8/layout/chevron2"/>
    <dgm:cxn modelId="{A3E597B3-CD56-5448-9819-523FD57F324B}" type="presParOf" srcId="{869DD838-2402-064D-9660-FE5E689601F5}" destId="{B5D240F7-C693-0746-9271-1237B40CA73B}" srcOrd="0" destOrd="0" presId="urn:microsoft.com/office/officeart/2005/8/layout/chevron2"/>
    <dgm:cxn modelId="{E10456A1-6C0C-A34A-A0B4-A3D4952A0314}" type="presParOf" srcId="{869DD838-2402-064D-9660-FE5E689601F5}" destId="{39BF04AA-1D29-5F4F-A865-8828D3462535}" srcOrd="1" destOrd="0" presId="urn:microsoft.com/office/officeart/2005/8/layout/chevron2"/>
    <dgm:cxn modelId="{B393E398-62FF-134C-992E-45EEE5087240}" type="presParOf" srcId="{D0D91EE0-CF11-3745-B768-BA7A7EC8B0FC}" destId="{7EED3C35-E306-1241-9B14-0EB41365136D}" srcOrd="1" destOrd="0" presId="urn:microsoft.com/office/officeart/2005/8/layout/chevron2"/>
    <dgm:cxn modelId="{FDF82D5B-7FA0-EF40-8FC6-81E187C2D53A}" type="presParOf" srcId="{D0D91EE0-CF11-3745-B768-BA7A7EC8B0FC}" destId="{889DCEC1-5BE0-354F-9ADF-A506F244ED68}" srcOrd="2" destOrd="0" presId="urn:microsoft.com/office/officeart/2005/8/layout/chevron2"/>
    <dgm:cxn modelId="{4C955E68-2BC5-5F40-B5AE-E85F765DE570}" type="presParOf" srcId="{889DCEC1-5BE0-354F-9ADF-A506F244ED68}" destId="{0D56B9C7-75B2-5B43-969B-7D30C59A49B9}" srcOrd="0" destOrd="0" presId="urn:microsoft.com/office/officeart/2005/8/layout/chevron2"/>
    <dgm:cxn modelId="{48038858-932A-E344-9BAA-6DDCE782C02C}" type="presParOf" srcId="{889DCEC1-5BE0-354F-9ADF-A506F244ED68}" destId="{E765DD4F-8B05-BF48-AD96-5F862BD03731}" srcOrd="1" destOrd="0" presId="urn:microsoft.com/office/officeart/2005/8/layout/chevron2"/>
    <dgm:cxn modelId="{AD13010A-B760-CC45-AA12-155EE9C0A08E}" type="presParOf" srcId="{D0D91EE0-CF11-3745-B768-BA7A7EC8B0FC}" destId="{0DA43F88-7375-4F4B-A90F-350AD69C9009}" srcOrd="3" destOrd="0" presId="urn:microsoft.com/office/officeart/2005/8/layout/chevron2"/>
    <dgm:cxn modelId="{E3705068-BEAE-4648-B5D4-2A310C8CEED9}" type="presParOf" srcId="{D0D91EE0-CF11-3745-B768-BA7A7EC8B0FC}" destId="{802ECDC1-BD0E-3146-A14D-ED71E591F694}" srcOrd="4" destOrd="0" presId="urn:microsoft.com/office/officeart/2005/8/layout/chevron2"/>
    <dgm:cxn modelId="{2ECC1EB2-E63F-754A-992C-A2D2075B5BAA}" type="presParOf" srcId="{802ECDC1-BD0E-3146-A14D-ED71E591F694}" destId="{7E4258B3-6795-F440-95B0-FB53D51E42F6}" srcOrd="0" destOrd="0" presId="urn:microsoft.com/office/officeart/2005/8/layout/chevron2"/>
    <dgm:cxn modelId="{389509BA-2452-5047-AFA4-854022D918A2}" type="presParOf" srcId="{802ECDC1-BD0E-3146-A14D-ED71E591F694}" destId="{6105AE77-4AF1-844A-BAF3-87333FFB2408}" srcOrd="1" destOrd="0" presId="urn:microsoft.com/office/officeart/2005/8/layout/chevron2"/>
    <dgm:cxn modelId="{B5C952C3-66AC-F34A-8C36-9589C8AE0178}" type="presParOf" srcId="{D0D91EE0-CF11-3745-B768-BA7A7EC8B0FC}" destId="{DA6CD6FD-4172-0843-B9DB-4F80A442D4C6}" srcOrd="5" destOrd="0" presId="urn:microsoft.com/office/officeart/2005/8/layout/chevron2"/>
    <dgm:cxn modelId="{54211358-52F7-BC4E-A030-2247EF481DD4}" type="presParOf" srcId="{D0D91EE0-CF11-3745-B768-BA7A7EC8B0FC}" destId="{EEDC3145-439C-E548-B927-A6882B51BD0A}" srcOrd="6" destOrd="0" presId="urn:microsoft.com/office/officeart/2005/8/layout/chevron2"/>
    <dgm:cxn modelId="{2C5FF477-71FC-E54E-9026-171A60F43465}" type="presParOf" srcId="{EEDC3145-439C-E548-B927-A6882B51BD0A}" destId="{B152C3F3-4A05-D141-B34E-D0FB112A5ED3}" srcOrd="0" destOrd="0" presId="urn:microsoft.com/office/officeart/2005/8/layout/chevron2"/>
    <dgm:cxn modelId="{41607AD0-736B-9246-8AFC-F1BD6AFC9CDF}" type="presParOf" srcId="{EEDC3145-439C-E548-B927-A6882B51BD0A}" destId="{B0003331-9338-2947-ACEC-5B8F76333E4F}"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4BD239-03FF-7C45-AE86-C0CBD4FCEE3C}" type="doc">
      <dgm:prSet loTypeId="urn:microsoft.com/office/officeart/2005/8/layout/vProcess5" loCatId="" qsTypeId="urn:microsoft.com/office/officeart/2005/8/quickstyle/simple4" qsCatId="simple" csTypeId="urn:microsoft.com/office/officeart/2005/8/colors/accent1_2" csCatId="accent1" phldr="1"/>
      <dgm:spPr/>
      <dgm:t>
        <a:bodyPr/>
        <a:lstStyle/>
        <a:p>
          <a:endParaRPr lang="zh-CN" altLang="en-US"/>
        </a:p>
      </dgm:t>
    </dgm:pt>
    <dgm:pt modelId="{B39F755E-F525-D64D-AC53-41806D773E64}">
      <dgm:prSet phldrT="[文本]" custT="1"/>
      <dgm:spPr/>
      <dgm:t>
        <a:bodyPr/>
        <a:lstStyle/>
        <a:p>
          <a:pPr rtl="0"/>
          <a:r>
            <a:rPr lang="en-US" sz="1700" b="1" u="sng" dirty="0" smtClean="0"/>
            <a:t>Contract Air Mail Act </a:t>
          </a:r>
          <a:r>
            <a:rPr lang="en-US" sz="1700" dirty="0" smtClean="0">
              <a:sym typeface="Wingdings"/>
            </a:rPr>
            <a:t></a:t>
          </a:r>
          <a:r>
            <a:rPr lang="en-US" sz="1700" dirty="0" smtClean="0"/>
            <a:t> Air mail went to private ownership</a:t>
          </a:r>
        </a:p>
        <a:p>
          <a:pPr rtl="0"/>
          <a:r>
            <a:rPr lang="en-US" altLang="zh-CN" sz="1700" dirty="0" smtClean="0"/>
            <a:t>-</a:t>
          </a:r>
          <a:r>
            <a:rPr lang="zh-CN" altLang="en-US" sz="1700" dirty="0" smtClean="0"/>
            <a:t>    </a:t>
          </a:r>
          <a:r>
            <a:rPr lang="en-US" sz="1700" dirty="0" smtClean="0"/>
            <a:t>Air mail carriers were soon carrying passengers </a:t>
          </a:r>
        </a:p>
        <a:p>
          <a:pPr rtl="0"/>
          <a:r>
            <a:rPr lang="en-US" altLang="zh-CN" sz="1700" dirty="0" smtClean="0"/>
            <a:t>-</a:t>
          </a:r>
          <a:r>
            <a:rPr lang="zh-CN" altLang="en-US" sz="1700" dirty="0" smtClean="0"/>
            <a:t>    </a:t>
          </a:r>
          <a:r>
            <a:rPr lang="en-US" sz="1700" dirty="0" smtClean="0"/>
            <a:t>TWA, American and United </a:t>
          </a:r>
          <a:endParaRPr lang="zh-CN" altLang="en-US" sz="1700" dirty="0"/>
        </a:p>
      </dgm:t>
    </dgm:pt>
    <dgm:pt modelId="{EB1F98F8-9F11-EF41-988F-2DCA6FFF4C4E}" type="parTrans" cxnId="{B5C5A726-D895-2143-BFAC-56F1AC52911B}">
      <dgm:prSet/>
      <dgm:spPr/>
      <dgm:t>
        <a:bodyPr/>
        <a:lstStyle/>
        <a:p>
          <a:endParaRPr lang="zh-CN" altLang="en-US"/>
        </a:p>
      </dgm:t>
    </dgm:pt>
    <dgm:pt modelId="{78878939-B14F-8249-94FC-CBE204FD66D4}" type="sibTrans" cxnId="{B5C5A726-D895-2143-BFAC-56F1AC52911B}">
      <dgm:prSet/>
      <dgm:spPr/>
      <dgm:t>
        <a:bodyPr/>
        <a:lstStyle/>
        <a:p>
          <a:endParaRPr lang="zh-CN" altLang="en-US"/>
        </a:p>
      </dgm:t>
    </dgm:pt>
    <dgm:pt modelId="{1F47EEC4-22D2-0C4E-8389-E9DB4F659ADD}">
      <dgm:prSet phldrT="[文本]" custT="1"/>
      <dgm:spPr/>
      <dgm:t>
        <a:bodyPr/>
        <a:lstStyle/>
        <a:p>
          <a:pPr rtl="0"/>
          <a:r>
            <a:rPr lang="en-US" sz="1800" b="1" u="sng" dirty="0" smtClean="0"/>
            <a:t>Air Commerce Act for Safety improvements </a:t>
          </a:r>
          <a:endParaRPr lang="en-US" sz="1800" u="sng" dirty="0" smtClean="0"/>
        </a:p>
        <a:p>
          <a:pPr rtl="0"/>
          <a:r>
            <a:rPr lang="en-US" altLang="zh-CN" sz="1800" dirty="0" smtClean="0"/>
            <a:t>-</a:t>
          </a:r>
          <a:r>
            <a:rPr lang="zh-CN" altLang="en-US" sz="1800" dirty="0" smtClean="0"/>
            <a:t>    </a:t>
          </a:r>
          <a:r>
            <a:rPr lang="en-US" sz="1800" dirty="0" smtClean="0"/>
            <a:t>Ensure safety standards</a:t>
          </a:r>
          <a:endParaRPr lang="zh-CN" altLang="en-US" sz="1800" dirty="0"/>
        </a:p>
      </dgm:t>
    </dgm:pt>
    <dgm:pt modelId="{432055B6-AC71-5A4E-8393-E0D6E4D0F05E}" type="parTrans" cxnId="{5DD834BF-9EE0-DC4C-B6F7-2BC1D426B3A7}">
      <dgm:prSet/>
      <dgm:spPr/>
      <dgm:t>
        <a:bodyPr/>
        <a:lstStyle/>
        <a:p>
          <a:endParaRPr lang="zh-CN" altLang="en-US"/>
        </a:p>
      </dgm:t>
    </dgm:pt>
    <dgm:pt modelId="{3A343F69-2C1F-6B45-8EAA-233C39A1866C}" type="sibTrans" cxnId="{5DD834BF-9EE0-DC4C-B6F7-2BC1D426B3A7}">
      <dgm:prSet/>
      <dgm:spPr/>
      <dgm:t>
        <a:bodyPr/>
        <a:lstStyle/>
        <a:p>
          <a:endParaRPr lang="zh-CN" altLang="en-US"/>
        </a:p>
      </dgm:t>
    </dgm:pt>
    <dgm:pt modelId="{EF3744A2-CC81-F04D-96AF-81283D61DBB4}">
      <dgm:prSet phldrT="[文本]" custT="1"/>
      <dgm:spPr/>
      <dgm:t>
        <a:bodyPr/>
        <a:lstStyle/>
        <a:p>
          <a:pPr rtl="0"/>
          <a:endParaRPr lang="zh-CN" altLang="en-US" sz="1800" dirty="0"/>
        </a:p>
      </dgm:t>
    </dgm:pt>
    <dgm:pt modelId="{CD8AEE33-949F-F746-A3E3-722A11434C26}" type="parTrans" cxnId="{588FA1C4-59F3-084A-BE91-68FE84484DCE}">
      <dgm:prSet/>
      <dgm:spPr/>
      <dgm:t>
        <a:bodyPr/>
        <a:lstStyle/>
        <a:p>
          <a:endParaRPr lang="zh-CN" altLang="en-US"/>
        </a:p>
      </dgm:t>
    </dgm:pt>
    <dgm:pt modelId="{146AD46B-CCFB-2148-B745-AA3899E74875}" type="sibTrans" cxnId="{588FA1C4-59F3-084A-BE91-68FE84484DCE}">
      <dgm:prSet/>
      <dgm:spPr/>
      <dgm:t>
        <a:bodyPr/>
        <a:lstStyle/>
        <a:p>
          <a:endParaRPr lang="zh-CN" altLang="en-US"/>
        </a:p>
      </dgm:t>
    </dgm:pt>
    <dgm:pt modelId="{84750579-AE7C-3741-9BBD-15D3FF584171}">
      <dgm:prSet custT="1"/>
      <dgm:spPr/>
      <dgm:t>
        <a:bodyPr/>
        <a:lstStyle/>
        <a:p>
          <a:pPr rtl="0"/>
          <a:endParaRPr lang="en-US" sz="1800" dirty="0"/>
        </a:p>
      </dgm:t>
    </dgm:pt>
    <dgm:pt modelId="{4D84AAC7-0423-7C4A-958F-2E647C497519}" type="parTrans" cxnId="{4AD7D287-51A9-C644-85A8-3857A27E1BAB}">
      <dgm:prSet/>
      <dgm:spPr/>
      <dgm:t>
        <a:bodyPr/>
        <a:lstStyle/>
        <a:p>
          <a:endParaRPr lang="zh-CN" altLang="en-US"/>
        </a:p>
      </dgm:t>
    </dgm:pt>
    <dgm:pt modelId="{A1F66249-0788-4A41-882F-27A7FA477D2A}" type="sibTrans" cxnId="{4AD7D287-51A9-C644-85A8-3857A27E1BAB}">
      <dgm:prSet/>
      <dgm:spPr/>
      <dgm:t>
        <a:bodyPr/>
        <a:lstStyle/>
        <a:p>
          <a:endParaRPr lang="zh-CN" altLang="en-US"/>
        </a:p>
      </dgm:t>
    </dgm:pt>
    <dgm:pt modelId="{B6D9F0B3-BD42-4646-AB4F-8DA5818F1BD2}" type="pres">
      <dgm:prSet presAssocID="{E54BD239-03FF-7C45-AE86-C0CBD4FCEE3C}" presName="outerComposite" presStyleCnt="0">
        <dgm:presLayoutVars>
          <dgm:chMax val="5"/>
          <dgm:dir/>
          <dgm:resizeHandles val="exact"/>
        </dgm:presLayoutVars>
      </dgm:prSet>
      <dgm:spPr/>
      <dgm:t>
        <a:bodyPr/>
        <a:lstStyle/>
        <a:p>
          <a:endParaRPr lang="zh-CN" altLang="en-US"/>
        </a:p>
      </dgm:t>
    </dgm:pt>
    <dgm:pt modelId="{FCB7B7E6-A52E-8A43-B833-E5B615CAF763}" type="pres">
      <dgm:prSet presAssocID="{E54BD239-03FF-7C45-AE86-C0CBD4FCEE3C}" presName="dummyMaxCanvas" presStyleCnt="0">
        <dgm:presLayoutVars/>
      </dgm:prSet>
      <dgm:spPr/>
    </dgm:pt>
    <dgm:pt modelId="{F7A402A9-1437-7746-84EF-11269147B199}" type="pres">
      <dgm:prSet presAssocID="{E54BD239-03FF-7C45-AE86-C0CBD4FCEE3C}" presName="FourNodes_1" presStyleLbl="node1" presStyleIdx="0" presStyleCnt="4" custScaleX="95061" custScaleY="96926" custLinFactNeighborX="-809" custLinFactNeighborY="10809">
        <dgm:presLayoutVars>
          <dgm:bulletEnabled val="1"/>
        </dgm:presLayoutVars>
      </dgm:prSet>
      <dgm:spPr/>
      <dgm:t>
        <a:bodyPr/>
        <a:lstStyle/>
        <a:p>
          <a:endParaRPr lang="zh-CN" altLang="en-US"/>
        </a:p>
      </dgm:t>
    </dgm:pt>
    <dgm:pt modelId="{F015B16C-72D3-024F-B52F-D4F4EB5BF840}" type="pres">
      <dgm:prSet presAssocID="{E54BD239-03FF-7C45-AE86-C0CBD4FCEE3C}" presName="FourNodes_2" presStyleLbl="node1" presStyleIdx="1" presStyleCnt="4" custScaleX="95547" custScaleY="80361" custLinFactNeighborX="-2530" custLinFactNeighborY="-10313">
        <dgm:presLayoutVars>
          <dgm:bulletEnabled val="1"/>
        </dgm:presLayoutVars>
      </dgm:prSet>
      <dgm:spPr/>
      <dgm:t>
        <a:bodyPr/>
        <a:lstStyle/>
        <a:p>
          <a:endParaRPr lang="zh-CN" altLang="en-US"/>
        </a:p>
      </dgm:t>
    </dgm:pt>
    <dgm:pt modelId="{2C21AB47-D195-414A-A42D-0A169DED0089}" type="pres">
      <dgm:prSet presAssocID="{E54BD239-03FF-7C45-AE86-C0CBD4FCEE3C}" presName="FourNodes_3" presStyleLbl="node1" presStyleIdx="2" presStyleCnt="4" custScaleX="105374" custScaleY="99059" custLinFactNeighborX="1136" custLinFactNeighborY="-30194">
        <dgm:presLayoutVars>
          <dgm:bulletEnabled val="1"/>
        </dgm:presLayoutVars>
      </dgm:prSet>
      <dgm:spPr/>
      <dgm:t>
        <a:bodyPr/>
        <a:lstStyle/>
        <a:p>
          <a:endParaRPr lang="zh-CN" altLang="en-US"/>
        </a:p>
      </dgm:t>
    </dgm:pt>
    <dgm:pt modelId="{67A159F3-5E68-0949-BA79-FEE9B0C7F214}" type="pres">
      <dgm:prSet presAssocID="{E54BD239-03FF-7C45-AE86-C0CBD4FCEE3C}" presName="FourNodes_4" presStyleLbl="node1" presStyleIdx="3" presStyleCnt="4" custScaleX="104702" custScaleY="149385" custLinFactNeighborX="283" custLinFactNeighborY="-15919">
        <dgm:presLayoutVars>
          <dgm:bulletEnabled val="1"/>
        </dgm:presLayoutVars>
      </dgm:prSet>
      <dgm:spPr/>
      <dgm:t>
        <a:bodyPr/>
        <a:lstStyle/>
        <a:p>
          <a:endParaRPr lang="zh-CN" altLang="en-US"/>
        </a:p>
      </dgm:t>
    </dgm:pt>
    <dgm:pt modelId="{04BE07C6-EE11-BC4A-BEDF-D8B0468A82A5}" type="pres">
      <dgm:prSet presAssocID="{E54BD239-03FF-7C45-AE86-C0CBD4FCEE3C}" presName="FourConn_1-2" presStyleLbl="fgAccFollowNode1" presStyleIdx="0" presStyleCnt="3" custLinFactNeighborX="-65163" custLinFactNeighborY="9594">
        <dgm:presLayoutVars>
          <dgm:bulletEnabled val="1"/>
        </dgm:presLayoutVars>
      </dgm:prSet>
      <dgm:spPr/>
      <dgm:t>
        <a:bodyPr/>
        <a:lstStyle/>
        <a:p>
          <a:endParaRPr lang="zh-CN" altLang="en-US"/>
        </a:p>
      </dgm:t>
    </dgm:pt>
    <dgm:pt modelId="{B19533CD-033C-B144-94EA-B7E043ED634A}" type="pres">
      <dgm:prSet presAssocID="{E54BD239-03FF-7C45-AE86-C0CBD4FCEE3C}" presName="FourConn_2-3" presStyleLbl="fgAccFollowNode1" presStyleIdx="1" presStyleCnt="3" custLinFactNeighborX="-28909" custLinFactNeighborY="-18461">
        <dgm:presLayoutVars>
          <dgm:bulletEnabled val="1"/>
        </dgm:presLayoutVars>
      </dgm:prSet>
      <dgm:spPr/>
      <dgm:t>
        <a:bodyPr/>
        <a:lstStyle/>
        <a:p>
          <a:endParaRPr lang="zh-CN" altLang="en-US"/>
        </a:p>
      </dgm:t>
    </dgm:pt>
    <dgm:pt modelId="{D2122656-FE1B-3B4B-8F61-C32DDAF84854}" type="pres">
      <dgm:prSet presAssocID="{E54BD239-03FF-7C45-AE86-C0CBD4FCEE3C}" presName="FourConn_3-4" presStyleLbl="fgAccFollowNode1" presStyleIdx="2" presStyleCnt="3" custLinFactNeighborX="34690" custLinFactNeighborY="-21681">
        <dgm:presLayoutVars>
          <dgm:bulletEnabled val="1"/>
        </dgm:presLayoutVars>
      </dgm:prSet>
      <dgm:spPr/>
      <dgm:t>
        <a:bodyPr/>
        <a:lstStyle/>
        <a:p>
          <a:endParaRPr lang="zh-CN" altLang="en-US"/>
        </a:p>
      </dgm:t>
    </dgm:pt>
    <dgm:pt modelId="{65A8ED40-ADD5-A34F-91DF-695F9137F7C7}" type="pres">
      <dgm:prSet presAssocID="{E54BD239-03FF-7C45-AE86-C0CBD4FCEE3C}" presName="FourNodes_1_text" presStyleLbl="node1" presStyleIdx="3" presStyleCnt="4">
        <dgm:presLayoutVars>
          <dgm:bulletEnabled val="1"/>
        </dgm:presLayoutVars>
      </dgm:prSet>
      <dgm:spPr/>
      <dgm:t>
        <a:bodyPr/>
        <a:lstStyle/>
        <a:p>
          <a:endParaRPr lang="zh-CN" altLang="en-US"/>
        </a:p>
      </dgm:t>
    </dgm:pt>
    <dgm:pt modelId="{7A50E3D8-4AB5-7D48-BAC0-FF1497A6891D}" type="pres">
      <dgm:prSet presAssocID="{E54BD239-03FF-7C45-AE86-C0CBD4FCEE3C}" presName="FourNodes_2_text" presStyleLbl="node1" presStyleIdx="3" presStyleCnt="4">
        <dgm:presLayoutVars>
          <dgm:bulletEnabled val="1"/>
        </dgm:presLayoutVars>
      </dgm:prSet>
      <dgm:spPr/>
      <dgm:t>
        <a:bodyPr/>
        <a:lstStyle/>
        <a:p>
          <a:endParaRPr lang="zh-CN" altLang="en-US"/>
        </a:p>
      </dgm:t>
    </dgm:pt>
    <dgm:pt modelId="{820F4CAE-F528-634A-A7CF-91B40B73FCCF}" type="pres">
      <dgm:prSet presAssocID="{E54BD239-03FF-7C45-AE86-C0CBD4FCEE3C}" presName="FourNodes_3_text" presStyleLbl="node1" presStyleIdx="3" presStyleCnt="4">
        <dgm:presLayoutVars>
          <dgm:bulletEnabled val="1"/>
        </dgm:presLayoutVars>
      </dgm:prSet>
      <dgm:spPr/>
      <dgm:t>
        <a:bodyPr/>
        <a:lstStyle/>
        <a:p>
          <a:endParaRPr lang="zh-CN" altLang="en-US"/>
        </a:p>
      </dgm:t>
    </dgm:pt>
    <dgm:pt modelId="{8AC494DC-9099-9B4C-9BE7-2D398AD16163}" type="pres">
      <dgm:prSet presAssocID="{E54BD239-03FF-7C45-AE86-C0CBD4FCEE3C}" presName="FourNodes_4_text" presStyleLbl="node1" presStyleIdx="3" presStyleCnt="4">
        <dgm:presLayoutVars>
          <dgm:bulletEnabled val="1"/>
        </dgm:presLayoutVars>
      </dgm:prSet>
      <dgm:spPr/>
      <dgm:t>
        <a:bodyPr/>
        <a:lstStyle/>
        <a:p>
          <a:endParaRPr lang="zh-CN" altLang="en-US"/>
        </a:p>
      </dgm:t>
    </dgm:pt>
  </dgm:ptLst>
  <dgm:cxnLst>
    <dgm:cxn modelId="{6F8CA1B1-B59F-5344-87F0-7EB4103619CD}" type="presOf" srcId="{B39F755E-F525-D64D-AC53-41806D773E64}" destId="{F7A402A9-1437-7746-84EF-11269147B199}" srcOrd="0" destOrd="0" presId="urn:microsoft.com/office/officeart/2005/8/layout/vProcess5"/>
    <dgm:cxn modelId="{588FA1C4-59F3-084A-BE91-68FE84484DCE}" srcId="{E54BD239-03FF-7C45-AE86-C0CBD4FCEE3C}" destId="{EF3744A2-CC81-F04D-96AF-81283D61DBB4}" srcOrd="2" destOrd="0" parTransId="{CD8AEE33-949F-F746-A3E3-722A11434C26}" sibTransId="{146AD46B-CCFB-2148-B745-AA3899E74875}"/>
    <dgm:cxn modelId="{800F2E73-D79A-7C41-A18E-E3138ED598B3}" type="presOf" srcId="{84750579-AE7C-3741-9BBD-15D3FF584171}" destId="{8AC494DC-9099-9B4C-9BE7-2D398AD16163}" srcOrd="1" destOrd="0" presId="urn:microsoft.com/office/officeart/2005/8/layout/vProcess5"/>
    <dgm:cxn modelId="{12134278-A3C5-5E4F-BB11-B71D453D742A}" type="presOf" srcId="{78878939-B14F-8249-94FC-CBE204FD66D4}" destId="{04BE07C6-EE11-BC4A-BEDF-D8B0468A82A5}" srcOrd="0" destOrd="0" presId="urn:microsoft.com/office/officeart/2005/8/layout/vProcess5"/>
    <dgm:cxn modelId="{2FE840E4-BBD0-674B-9934-85CD07EADDB7}" type="presOf" srcId="{84750579-AE7C-3741-9BBD-15D3FF584171}" destId="{67A159F3-5E68-0949-BA79-FEE9B0C7F214}" srcOrd="0" destOrd="0" presId="urn:microsoft.com/office/officeart/2005/8/layout/vProcess5"/>
    <dgm:cxn modelId="{017939F9-31B9-A546-A599-10D9E4D4057D}" type="presOf" srcId="{146AD46B-CCFB-2148-B745-AA3899E74875}" destId="{D2122656-FE1B-3B4B-8F61-C32DDAF84854}" srcOrd="0" destOrd="0" presId="urn:microsoft.com/office/officeart/2005/8/layout/vProcess5"/>
    <dgm:cxn modelId="{0DAE1D7B-ACC2-7C4B-A5DA-8CC467F26B7B}" type="presOf" srcId="{B39F755E-F525-D64D-AC53-41806D773E64}" destId="{65A8ED40-ADD5-A34F-91DF-695F9137F7C7}" srcOrd="1" destOrd="0" presId="urn:microsoft.com/office/officeart/2005/8/layout/vProcess5"/>
    <dgm:cxn modelId="{84A118AD-7A70-7942-852F-DB81F64B9B63}" type="presOf" srcId="{3A343F69-2C1F-6B45-8EAA-233C39A1866C}" destId="{B19533CD-033C-B144-94EA-B7E043ED634A}" srcOrd="0" destOrd="0" presId="urn:microsoft.com/office/officeart/2005/8/layout/vProcess5"/>
    <dgm:cxn modelId="{1DDCBBD9-691F-1C4F-96F7-AC96AE8F511D}" type="presOf" srcId="{1F47EEC4-22D2-0C4E-8389-E9DB4F659ADD}" destId="{7A50E3D8-4AB5-7D48-BAC0-FF1497A6891D}" srcOrd="1" destOrd="0" presId="urn:microsoft.com/office/officeart/2005/8/layout/vProcess5"/>
    <dgm:cxn modelId="{8D11ADB9-FF64-1E4C-A90E-13C539C96A31}" type="presOf" srcId="{EF3744A2-CC81-F04D-96AF-81283D61DBB4}" destId="{820F4CAE-F528-634A-A7CF-91B40B73FCCF}" srcOrd="1" destOrd="0" presId="urn:microsoft.com/office/officeart/2005/8/layout/vProcess5"/>
    <dgm:cxn modelId="{4AD7D287-51A9-C644-85A8-3857A27E1BAB}" srcId="{E54BD239-03FF-7C45-AE86-C0CBD4FCEE3C}" destId="{84750579-AE7C-3741-9BBD-15D3FF584171}" srcOrd="3" destOrd="0" parTransId="{4D84AAC7-0423-7C4A-958F-2E647C497519}" sibTransId="{A1F66249-0788-4A41-882F-27A7FA477D2A}"/>
    <dgm:cxn modelId="{91123BA4-BDDB-9140-9FA4-AEAAA7D162FE}" type="presOf" srcId="{1F47EEC4-22D2-0C4E-8389-E9DB4F659ADD}" destId="{F015B16C-72D3-024F-B52F-D4F4EB5BF840}" srcOrd="0" destOrd="0" presId="urn:microsoft.com/office/officeart/2005/8/layout/vProcess5"/>
    <dgm:cxn modelId="{345F7C91-4AD3-CE40-87DC-F26AEBD2376F}" type="presOf" srcId="{E54BD239-03FF-7C45-AE86-C0CBD4FCEE3C}" destId="{B6D9F0B3-BD42-4646-AB4F-8DA5818F1BD2}" srcOrd="0" destOrd="0" presId="urn:microsoft.com/office/officeart/2005/8/layout/vProcess5"/>
    <dgm:cxn modelId="{B5C5A726-D895-2143-BFAC-56F1AC52911B}" srcId="{E54BD239-03FF-7C45-AE86-C0CBD4FCEE3C}" destId="{B39F755E-F525-D64D-AC53-41806D773E64}" srcOrd="0" destOrd="0" parTransId="{EB1F98F8-9F11-EF41-988F-2DCA6FFF4C4E}" sibTransId="{78878939-B14F-8249-94FC-CBE204FD66D4}"/>
    <dgm:cxn modelId="{5DD834BF-9EE0-DC4C-B6F7-2BC1D426B3A7}" srcId="{E54BD239-03FF-7C45-AE86-C0CBD4FCEE3C}" destId="{1F47EEC4-22D2-0C4E-8389-E9DB4F659ADD}" srcOrd="1" destOrd="0" parTransId="{432055B6-AC71-5A4E-8393-E0D6E4D0F05E}" sibTransId="{3A343F69-2C1F-6B45-8EAA-233C39A1866C}"/>
    <dgm:cxn modelId="{DDB9BB6F-C92C-E14E-8BF7-21E8E4217D96}" type="presOf" srcId="{EF3744A2-CC81-F04D-96AF-81283D61DBB4}" destId="{2C21AB47-D195-414A-A42D-0A169DED0089}" srcOrd="0" destOrd="0" presId="urn:microsoft.com/office/officeart/2005/8/layout/vProcess5"/>
    <dgm:cxn modelId="{D8684CB3-8FA4-034B-B52D-EF7D596A60DC}" type="presParOf" srcId="{B6D9F0B3-BD42-4646-AB4F-8DA5818F1BD2}" destId="{FCB7B7E6-A52E-8A43-B833-E5B615CAF763}" srcOrd="0" destOrd="0" presId="urn:microsoft.com/office/officeart/2005/8/layout/vProcess5"/>
    <dgm:cxn modelId="{465A1DAD-E8A2-9C41-ABA9-56D52B04D809}" type="presParOf" srcId="{B6D9F0B3-BD42-4646-AB4F-8DA5818F1BD2}" destId="{F7A402A9-1437-7746-84EF-11269147B199}" srcOrd="1" destOrd="0" presId="urn:microsoft.com/office/officeart/2005/8/layout/vProcess5"/>
    <dgm:cxn modelId="{23777175-F7E9-1D4D-9599-489232CB9734}" type="presParOf" srcId="{B6D9F0B3-BD42-4646-AB4F-8DA5818F1BD2}" destId="{F015B16C-72D3-024F-B52F-D4F4EB5BF840}" srcOrd="2" destOrd="0" presId="urn:microsoft.com/office/officeart/2005/8/layout/vProcess5"/>
    <dgm:cxn modelId="{1E01BD18-FE54-8B46-93C9-F96077B87FBC}" type="presParOf" srcId="{B6D9F0B3-BD42-4646-AB4F-8DA5818F1BD2}" destId="{2C21AB47-D195-414A-A42D-0A169DED0089}" srcOrd="3" destOrd="0" presId="urn:microsoft.com/office/officeart/2005/8/layout/vProcess5"/>
    <dgm:cxn modelId="{A3CBFC55-41DE-CA4F-9A93-E6571FEC5436}" type="presParOf" srcId="{B6D9F0B3-BD42-4646-AB4F-8DA5818F1BD2}" destId="{67A159F3-5E68-0949-BA79-FEE9B0C7F214}" srcOrd="4" destOrd="0" presId="urn:microsoft.com/office/officeart/2005/8/layout/vProcess5"/>
    <dgm:cxn modelId="{D4C4CE3E-A749-2148-82CA-255399190252}" type="presParOf" srcId="{B6D9F0B3-BD42-4646-AB4F-8DA5818F1BD2}" destId="{04BE07C6-EE11-BC4A-BEDF-D8B0468A82A5}" srcOrd="5" destOrd="0" presId="urn:microsoft.com/office/officeart/2005/8/layout/vProcess5"/>
    <dgm:cxn modelId="{60A506A5-4243-D346-BDEB-9A43B59F33FB}" type="presParOf" srcId="{B6D9F0B3-BD42-4646-AB4F-8DA5818F1BD2}" destId="{B19533CD-033C-B144-94EA-B7E043ED634A}" srcOrd="6" destOrd="0" presId="urn:microsoft.com/office/officeart/2005/8/layout/vProcess5"/>
    <dgm:cxn modelId="{C46BD9E3-2F10-1F42-9ED4-6ABF0602170F}" type="presParOf" srcId="{B6D9F0B3-BD42-4646-AB4F-8DA5818F1BD2}" destId="{D2122656-FE1B-3B4B-8F61-C32DDAF84854}" srcOrd="7" destOrd="0" presId="urn:microsoft.com/office/officeart/2005/8/layout/vProcess5"/>
    <dgm:cxn modelId="{5CDC0943-4E2A-1947-8197-CDD1AD0F4460}" type="presParOf" srcId="{B6D9F0B3-BD42-4646-AB4F-8DA5818F1BD2}" destId="{65A8ED40-ADD5-A34F-91DF-695F9137F7C7}" srcOrd="8" destOrd="0" presId="urn:microsoft.com/office/officeart/2005/8/layout/vProcess5"/>
    <dgm:cxn modelId="{F3D9826A-1D47-984E-8DA6-D9F834B835E9}" type="presParOf" srcId="{B6D9F0B3-BD42-4646-AB4F-8DA5818F1BD2}" destId="{7A50E3D8-4AB5-7D48-BAC0-FF1497A6891D}" srcOrd="9" destOrd="0" presId="urn:microsoft.com/office/officeart/2005/8/layout/vProcess5"/>
    <dgm:cxn modelId="{A197B8BA-85DC-A74C-92DD-8A6CE4D239F0}" type="presParOf" srcId="{B6D9F0B3-BD42-4646-AB4F-8DA5818F1BD2}" destId="{820F4CAE-F528-634A-A7CF-91B40B73FCCF}" srcOrd="10" destOrd="0" presId="urn:microsoft.com/office/officeart/2005/8/layout/vProcess5"/>
    <dgm:cxn modelId="{857BD63C-D03A-3341-9671-F52CA9604603}" type="presParOf" srcId="{B6D9F0B3-BD42-4646-AB4F-8DA5818F1BD2}" destId="{8AC494DC-9099-9B4C-9BE7-2D398AD16163}"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EC49C2B-7B46-3847-A291-9F5624BB3F5A}" type="doc">
      <dgm:prSet loTypeId="urn:microsoft.com/office/officeart/2005/8/layout/chevron2" loCatId="" qsTypeId="urn:microsoft.com/office/officeart/2005/8/quickstyle/simple4" qsCatId="simple" csTypeId="urn:microsoft.com/office/officeart/2005/8/colors/accent1_2" csCatId="accent1" phldr="1"/>
      <dgm:spPr/>
      <dgm:t>
        <a:bodyPr/>
        <a:lstStyle/>
        <a:p>
          <a:endParaRPr lang="zh-CN" altLang="en-US"/>
        </a:p>
      </dgm:t>
    </dgm:pt>
    <dgm:pt modelId="{DFAEA94A-D612-6348-9B65-8BCD4AF16334}">
      <dgm:prSet phldrT="[文本]" custT="1"/>
      <dgm:spPr/>
      <dgm:t>
        <a:bodyPr/>
        <a:lstStyle/>
        <a:p>
          <a:r>
            <a:rPr lang="en-US" altLang="zh-CN" sz="1800" dirty="0" smtClean="0"/>
            <a:t>1994</a:t>
          </a:r>
          <a:endParaRPr lang="zh-CN" altLang="en-US" sz="1800" dirty="0"/>
        </a:p>
      </dgm:t>
    </dgm:pt>
    <dgm:pt modelId="{B706212F-2FE6-1440-A60F-3D41FB7D7A37}" type="parTrans" cxnId="{E1B83DA4-2837-D54C-B5D5-BD51ED5987A3}">
      <dgm:prSet/>
      <dgm:spPr/>
      <dgm:t>
        <a:bodyPr/>
        <a:lstStyle/>
        <a:p>
          <a:endParaRPr lang="zh-CN" altLang="en-US"/>
        </a:p>
      </dgm:t>
    </dgm:pt>
    <dgm:pt modelId="{260B6B2F-1A13-0048-B185-A146CE06A2BE}" type="sibTrans" cxnId="{E1B83DA4-2837-D54C-B5D5-BD51ED5987A3}">
      <dgm:prSet/>
      <dgm:spPr/>
      <dgm:t>
        <a:bodyPr/>
        <a:lstStyle/>
        <a:p>
          <a:endParaRPr lang="zh-CN" altLang="en-US"/>
        </a:p>
      </dgm:t>
    </dgm:pt>
    <dgm:pt modelId="{264A7004-530F-D04C-9EA3-3FB9549B8FFA}">
      <dgm:prSet phldrT="[文本]" custT="1"/>
      <dgm:spPr/>
      <dgm:t>
        <a:bodyPr/>
        <a:lstStyle/>
        <a:p>
          <a:r>
            <a:rPr kumimoji="1" lang="en-US" altLang="zh-CN" sz="1800" dirty="0" smtClean="0"/>
            <a:t>Clive </a:t>
          </a:r>
          <a:r>
            <a:rPr kumimoji="1" lang="en-US" altLang="zh-CN" sz="1800" dirty="0" err="1" smtClean="0"/>
            <a:t>Beddoe</a:t>
          </a:r>
          <a:r>
            <a:rPr kumimoji="1" lang="en-US" altLang="zh-CN" sz="1800" dirty="0" smtClean="0"/>
            <a:t> and partners discuss starting a budget airline.</a:t>
          </a:r>
          <a:endParaRPr lang="zh-CN" altLang="en-US" sz="1800" dirty="0"/>
        </a:p>
      </dgm:t>
    </dgm:pt>
    <dgm:pt modelId="{8FC22852-9F2F-0244-A37F-07272B3C7C63}" type="parTrans" cxnId="{36AF29A0-140B-A84C-A3DD-49F1C735C1B4}">
      <dgm:prSet/>
      <dgm:spPr/>
      <dgm:t>
        <a:bodyPr/>
        <a:lstStyle/>
        <a:p>
          <a:endParaRPr lang="zh-CN" altLang="en-US"/>
        </a:p>
      </dgm:t>
    </dgm:pt>
    <dgm:pt modelId="{7475EFD1-0F27-0F41-A29C-107F273F280B}" type="sibTrans" cxnId="{36AF29A0-140B-A84C-A3DD-49F1C735C1B4}">
      <dgm:prSet/>
      <dgm:spPr/>
      <dgm:t>
        <a:bodyPr/>
        <a:lstStyle/>
        <a:p>
          <a:endParaRPr lang="zh-CN" altLang="en-US"/>
        </a:p>
      </dgm:t>
    </dgm:pt>
    <dgm:pt modelId="{FA7DF333-4E07-264A-B795-6F325D375E87}">
      <dgm:prSet phldrT="[文本]" custT="1"/>
      <dgm:spPr/>
      <dgm:t>
        <a:bodyPr/>
        <a:lstStyle/>
        <a:p>
          <a:r>
            <a:rPr lang="en-US" altLang="zh-CN" sz="1800" dirty="0" smtClean="0"/>
            <a:t>1995</a:t>
          </a:r>
          <a:endParaRPr lang="zh-CN" altLang="en-US" sz="1800" dirty="0"/>
        </a:p>
      </dgm:t>
    </dgm:pt>
    <dgm:pt modelId="{6468973C-B8ED-1941-8C7F-66B354F24C0A}" type="parTrans" cxnId="{82C4F078-8C30-5841-AB9F-0C784BB63AC4}">
      <dgm:prSet/>
      <dgm:spPr/>
      <dgm:t>
        <a:bodyPr/>
        <a:lstStyle/>
        <a:p>
          <a:endParaRPr lang="zh-CN" altLang="en-US"/>
        </a:p>
      </dgm:t>
    </dgm:pt>
    <dgm:pt modelId="{02E27D04-FF22-104F-B68F-B236598E77FC}" type="sibTrans" cxnId="{82C4F078-8C30-5841-AB9F-0C784BB63AC4}">
      <dgm:prSet/>
      <dgm:spPr/>
      <dgm:t>
        <a:bodyPr/>
        <a:lstStyle/>
        <a:p>
          <a:endParaRPr lang="zh-CN" altLang="en-US"/>
        </a:p>
      </dgm:t>
    </dgm:pt>
    <dgm:pt modelId="{A429BB19-AA11-ED4F-B7DD-8B76D44B58D2}">
      <dgm:prSet phldrT="[文本]" custT="1"/>
      <dgm:spPr/>
      <dgm:t>
        <a:bodyPr/>
        <a:lstStyle/>
        <a:p>
          <a:r>
            <a:rPr kumimoji="1" lang="en-US" altLang="zh-CN" sz="1800" dirty="0" smtClean="0"/>
            <a:t>Calgary businessmen invest millions in venture. </a:t>
          </a:r>
          <a:endParaRPr lang="zh-CN" altLang="en-US" sz="1800" dirty="0"/>
        </a:p>
      </dgm:t>
    </dgm:pt>
    <dgm:pt modelId="{0250460C-8056-3442-B4FD-E06554C3F0C5}" type="parTrans" cxnId="{68BDE34D-3055-EB42-88D4-4AFBF93AC6A8}">
      <dgm:prSet/>
      <dgm:spPr/>
      <dgm:t>
        <a:bodyPr/>
        <a:lstStyle/>
        <a:p>
          <a:endParaRPr lang="zh-CN" altLang="en-US"/>
        </a:p>
      </dgm:t>
    </dgm:pt>
    <dgm:pt modelId="{E63A819A-12AC-E04B-86C5-82E26A558D06}" type="sibTrans" cxnId="{68BDE34D-3055-EB42-88D4-4AFBF93AC6A8}">
      <dgm:prSet/>
      <dgm:spPr/>
      <dgm:t>
        <a:bodyPr/>
        <a:lstStyle/>
        <a:p>
          <a:endParaRPr lang="zh-CN" altLang="en-US"/>
        </a:p>
      </dgm:t>
    </dgm:pt>
    <dgm:pt modelId="{3EF13E1B-EADF-C348-B6A4-7882D6004758}">
      <dgm:prSet phldrT="[文本]" custT="1"/>
      <dgm:spPr/>
      <dgm:t>
        <a:bodyPr/>
        <a:lstStyle/>
        <a:p>
          <a:r>
            <a:rPr lang="en-US" altLang="zh-CN" sz="1800" dirty="0" smtClean="0"/>
            <a:t>1996</a:t>
          </a:r>
          <a:endParaRPr lang="zh-CN" altLang="en-US" sz="1800" dirty="0"/>
        </a:p>
      </dgm:t>
    </dgm:pt>
    <dgm:pt modelId="{ECB07A19-A8A5-2348-B23A-F66D15BFBCC4}" type="parTrans" cxnId="{1459EF0C-89A2-714F-9CDC-16E9149F6360}">
      <dgm:prSet/>
      <dgm:spPr/>
      <dgm:t>
        <a:bodyPr/>
        <a:lstStyle/>
        <a:p>
          <a:endParaRPr lang="zh-CN" altLang="en-US"/>
        </a:p>
      </dgm:t>
    </dgm:pt>
    <dgm:pt modelId="{33C7169F-07B1-194B-B07D-78207BD7EBD6}" type="sibTrans" cxnId="{1459EF0C-89A2-714F-9CDC-16E9149F6360}">
      <dgm:prSet/>
      <dgm:spPr/>
      <dgm:t>
        <a:bodyPr/>
        <a:lstStyle/>
        <a:p>
          <a:endParaRPr lang="zh-CN" altLang="en-US"/>
        </a:p>
      </dgm:t>
    </dgm:pt>
    <dgm:pt modelId="{A440EBAF-5810-1A44-81C1-3CB796A1A093}">
      <dgm:prSet phldrT="[文本]" custT="1"/>
      <dgm:spPr/>
      <dgm:t>
        <a:bodyPr/>
        <a:lstStyle/>
        <a:p>
          <a:r>
            <a:rPr kumimoji="1" lang="en-US" altLang="zh-CN" sz="1800" dirty="0" smtClean="0"/>
            <a:t>survives 17-day grounding, imposed by Canadian transport officials for inadequate record-keeping.</a:t>
          </a:r>
          <a:endParaRPr lang="zh-CN" altLang="en-US" sz="1800" dirty="0"/>
        </a:p>
      </dgm:t>
    </dgm:pt>
    <dgm:pt modelId="{399F99E0-B81A-314F-8280-7C95BA413026}" type="parTrans" cxnId="{66F73D6B-1EA1-F14C-859F-52C931854DA0}">
      <dgm:prSet/>
      <dgm:spPr/>
      <dgm:t>
        <a:bodyPr/>
        <a:lstStyle/>
        <a:p>
          <a:endParaRPr lang="zh-CN" altLang="en-US"/>
        </a:p>
      </dgm:t>
    </dgm:pt>
    <dgm:pt modelId="{85092FCD-929A-2F40-8F9C-8440D11E1C47}" type="sibTrans" cxnId="{66F73D6B-1EA1-F14C-859F-52C931854DA0}">
      <dgm:prSet/>
      <dgm:spPr/>
      <dgm:t>
        <a:bodyPr/>
        <a:lstStyle/>
        <a:p>
          <a:endParaRPr lang="zh-CN" altLang="en-US"/>
        </a:p>
      </dgm:t>
    </dgm:pt>
    <dgm:pt modelId="{D92157F3-0518-D141-A96D-D453990D63B9}">
      <dgm:prSet custT="1"/>
      <dgm:spPr/>
      <dgm:t>
        <a:bodyPr/>
        <a:lstStyle/>
        <a:p>
          <a:r>
            <a:rPr kumimoji="1" lang="en-US" altLang="zh-CN" sz="1800" dirty="0" smtClean="0"/>
            <a:t>WestJet flies first scheduled routes</a:t>
          </a:r>
          <a:endParaRPr lang="zh-CN" altLang="en-US" sz="1800" dirty="0"/>
        </a:p>
      </dgm:t>
    </dgm:pt>
    <dgm:pt modelId="{AE71752A-A6AF-2B44-860A-2E6DE7A86324}" type="parTrans" cxnId="{6A378070-7BC1-8744-83D0-FE36F2C1B5F2}">
      <dgm:prSet/>
      <dgm:spPr/>
      <dgm:t>
        <a:bodyPr/>
        <a:lstStyle/>
        <a:p>
          <a:endParaRPr lang="zh-CN" altLang="en-US"/>
        </a:p>
      </dgm:t>
    </dgm:pt>
    <dgm:pt modelId="{AEBE62DA-1BF8-6642-9946-B8F2B8E40FF0}" type="sibTrans" cxnId="{6A378070-7BC1-8744-83D0-FE36F2C1B5F2}">
      <dgm:prSet/>
      <dgm:spPr/>
      <dgm:t>
        <a:bodyPr/>
        <a:lstStyle/>
        <a:p>
          <a:endParaRPr lang="zh-CN" altLang="en-US"/>
        </a:p>
      </dgm:t>
    </dgm:pt>
    <dgm:pt modelId="{374B04BE-2849-624F-8A75-4DF01A6B6B42}">
      <dgm:prSet phldrT="[文本]" custT="1"/>
      <dgm:spPr/>
      <dgm:t>
        <a:bodyPr/>
        <a:lstStyle/>
        <a:p>
          <a:r>
            <a:rPr lang="en-US" altLang="zh-CN" sz="1800" dirty="0" smtClean="0"/>
            <a:t>1997</a:t>
          </a:r>
          <a:endParaRPr lang="zh-CN" altLang="en-US" sz="1800" dirty="0"/>
        </a:p>
      </dgm:t>
    </dgm:pt>
    <dgm:pt modelId="{0FFAC525-C2AB-4248-8BBB-686DB253BEC4}" type="parTrans" cxnId="{905CC87C-5411-4140-B463-4ADE11EE6D31}">
      <dgm:prSet/>
      <dgm:spPr/>
      <dgm:t>
        <a:bodyPr/>
        <a:lstStyle/>
        <a:p>
          <a:endParaRPr lang="zh-CN" altLang="en-US"/>
        </a:p>
      </dgm:t>
    </dgm:pt>
    <dgm:pt modelId="{D1872C83-C727-3C4F-A98B-1A4A21B7C948}" type="sibTrans" cxnId="{905CC87C-5411-4140-B463-4ADE11EE6D31}">
      <dgm:prSet/>
      <dgm:spPr/>
      <dgm:t>
        <a:bodyPr/>
        <a:lstStyle/>
        <a:p>
          <a:endParaRPr lang="zh-CN" altLang="en-US"/>
        </a:p>
      </dgm:t>
    </dgm:pt>
    <dgm:pt modelId="{F6BD7674-79A2-F348-AC2F-E59F4D79DE7E}">
      <dgm:prSet phldrT="[文本]" custT="1"/>
      <dgm:spPr/>
      <dgm:t>
        <a:bodyPr/>
        <a:lstStyle/>
        <a:p>
          <a:r>
            <a:rPr lang="en-US" altLang="zh-CN" sz="1800" dirty="0" smtClean="0"/>
            <a:t>1999</a:t>
          </a:r>
          <a:endParaRPr lang="zh-CN" altLang="en-US" sz="1800" dirty="0"/>
        </a:p>
      </dgm:t>
    </dgm:pt>
    <dgm:pt modelId="{9A3FEB21-CFE6-D347-AAE8-E8C45A519276}" type="parTrans" cxnId="{55600E12-D664-2A44-A79B-B3EF4DF43BBE}">
      <dgm:prSet/>
      <dgm:spPr/>
      <dgm:t>
        <a:bodyPr/>
        <a:lstStyle/>
        <a:p>
          <a:endParaRPr lang="zh-CN" altLang="en-US"/>
        </a:p>
      </dgm:t>
    </dgm:pt>
    <dgm:pt modelId="{D1225996-2ABE-9D42-934B-DEB4CB148000}" type="sibTrans" cxnId="{55600E12-D664-2A44-A79B-B3EF4DF43BBE}">
      <dgm:prSet/>
      <dgm:spPr/>
      <dgm:t>
        <a:bodyPr/>
        <a:lstStyle/>
        <a:p>
          <a:endParaRPr lang="zh-CN" altLang="en-US"/>
        </a:p>
      </dgm:t>
    </dgm:pt>
    <dgm:pt modelId="{32E69F92-DFE1-0B4D-B772-4646BBA95CBD}">
      <dgm:prSet phldrT="[文本]" custT="1"/>
      <dgm:spPr/>
      <dgm:t>
        <a:bodyPr/>
        <a:lstStyle/>
        <a:p>
          <a:r>
            <a:rPr lang="en-US" altLang="zh-CN" sz="1800" dirty="0" smtClean="0"/>
            <a:t>2000</a:t>
          </a:r>
          <a:endParaRPr lang="zh-CN" altLang="en-US" sz="1800" dirty="0"/>
        </a:p>
      </dgm:t>
    </dgm:pt>
    <dgm:pt modelId="{335489AF-860E-AE4A-B527-925BA26A8BCA}" type="parTrans" cxnId="{B7B31205-8980-FE42-B7FC-B3AD456A256B}">
      <dgm:prSet/>
      <dgm:spPr/>
      <dgm:t>
        <a:bodyPr/>
        <a:lstStyle/>
        <a:p>
          <a:endParaRPr lang="zh-CN" altLang="en-US"/>
        </a:p>
      </dgm:t>
    </dgm:pt>
    <dgm:pt modelId="{71AC0A13-3E97-524C-8F47-A6C29FD0869F}" type="sibTrans" cxnId="{B7B31205-8980-FE42-B7FC-B3AD456A256B}">
      <dgm:prSet/>
      <dgm:spPr/>
      <dgm:t>
        <a:bodyPr/>
        <a:lstStyle/>
        <a:p>
          <a:endParaRPr lang="zh-CN" altLang="en-US"/>
        </a:p>
      </dgm:t>
    </dgm:pt>
    <dgm:pt modelId="{A61386D3-E04B-B346-8701-7CB02263C385}">
      <dgm:prSet custT="1"/>
      <dgm:spPr/>
      <dgm:t>
        <a:bodyPr/>
        <a:lstStyle/>
        <a:p>
          <a:r>
            <a:rPr kumimoji="1" lang="en-US" altLang="zh-CN" sz="1800" dirty="0" smtClean="0"/>
            <a:t>Charter and cargo services are added to repertoire</a:t>
          </a:r>
          <a:endParaRPr lang="zh-CN" altLang="en-US" sz="1800" dirty="0"/>
        </a:p>
      </dgm:t>
    </dgm:pt>
    <dgm:pt modelId="{3100CE7F-7149-E544-8A50-56681F7E40BB}" type="parTrans" cxnId="{B982AEF4-A085-4447-B5D5-10EE4FA33DDC}">
      <dgm:prSet/>
      <dgm:spPr/>
      <dgm:t>
        <a:bodyPr/>
        <a:lstStyle/>
        <a:p>
          <a:endParaRPr lang="zh-CN" altLang="en-US"/>
        </a:p>
      </dgm:t>
    </dgm:pt>
    <dgm:pt modelId="{668EAD56-08ED-0A4E-89BF-23934260694D}" type="sibTrans" cxnId="{B982AEF4-A085-4447-B5D5-10EE4FA33DDC}">
      <dgm:prSet/>
      <dgm:spPr/>
      <dgm:t>
        <a:bodyPr/>
        <a:lstStyle/>
        <a:p>
          <a:endParaRPr lang="zh-CN" altLang="en-US"/>
        </a:p>
      </dgm:t>
    </dgm:pt>
    <dgm:pt modelId="{20231A6A-37FA-1B46-9681-6CD3121D581D}">
      <dgm:prSet custT="1"/>
      <dgm:spPr/>
      <dgm:t>
        <a:bodyPr/>
        <a:lstStyle/>
        <a:p>
          <a:r>
            <a:rPr kumimoji="1" lang="en-US" altLang="zh-CN" sz="1800" dirty="0" smtClean="0"/>
            <a:t>Steven Smith is named CEO.</a:t>
          </a:r>
          <a:endParaRPr lang="zh-CN" altLang="en-US" sz="1800" dirty="0"/>
        </a:p>
      </dgm:t>
    </dgm:pt>
    <dgm:pt modelId="{BAC8AE6B-793C-774E-8637-8D0FCD4F1BA9}" type="parTrans" cxnId="{AA7CFD9E-0205-E646-BBBF-F675C239E5FA}">
      <dgm:prSet/>
      <dgm:spPr/>
      <dgm:t>
        <a:bodyPr/>
        <a:lstStyle/>
        <a:p>
          <a:endParaRPr lang="zh-CN" altLang="en-US"/>
        </a:p>
      </dgm:t>
    </dgm:pt>
    <dgm:pt modelId="{25173AF1-4AD6-5A43-9767-7233D467F131}" type="sibTrans" cxnId="{AA7CFD9E-0205-E646-BBBF-F675C239E5FA}">
      <dgm:prSet/>
      <dgm:spPr/>
      <dgm:t>
        <a:bodyPr/>
        <a:lstStyle/>
        <a:p>
          <a:endParaRPr lang="zh-CN" altLang="en-US"/>
        </a:p>
      </dgm:t>
    </dgm:pt>
    <dgm:pt modelId="{BD2739F8-666F-C444-B24E-193C23E421E1}">
      <dgm:prSet custT="1"/>
      <dgm:spPr/>
      <dgm:t>
        <a:bodyPr/>
        <a:lstStyle/>
        <a:p>
          <a:r>
            <a:rPr kumimoji="1" lang="en-US" altLang="zh-CN" sz="1800" dirty="0" smtClean="0"/>
            <a:t>WestJet goes public.</a:t>
          </a:r>
          <a:endParaRPr lang="zh-CN" altLang="en-US" sz="1800" dirty="0"/>
        </a:p>
      </dgm:t>
    </dgm:pt>
    <dgm:pt modelId="{FF784E5D-A2CE-044D-AA08-338070616018}" type="parTrans" cxnId="{120BBC6D-B9A6-4F4A-B435-F7327243C0A8}">
      <dgm:prSet/>
      <dgm:spPr/>
      <dgm:t>
        <a:bodyPr/>
        <a:lstStyle/>
        <a:p>
          <a:endParaRPr lang="zh-CN" altLang="en-US"/>
        </a:p>
      </dgm:t>
    </dgm:pt>
    <dgm:pt modelId="{0502523B-EEDF-B947-B322-F9F05AA775B6}" type="sibTrans" cxnId="{120BBC6D-B9A6-4F4A-B435-F7327243C0A8}">
      <dgm:prSet/>
      <dgm:spPr/>
      <dgm:t>
        <a:bodyPr/>
        <a:lstStyle/>
        <a:p>
          <a:endParaRPr lang="zh-CN" altLang="en-US"/>
        </a:p>
      </dgm:t>
    </dgm:pt>
    <dgm:pt modelId="{06FF7ADA-11DF-2A4F-8B9C-E073E11FB060}">
      <dgm:prSet custT="1"/>
      <dgm:spPr/>
      <dgm:t>
        <a:bodyPr/>
        <a:lstStyle/>
        <a:p>
          <a:r>
            <a:rPr kumimoji="1" lang="en-US" altLang="zh-CN" sz="1800" dirty="0" smtClean="0"/>
            <a:t>Expands into eastern Canada.</a:t>
          </a:r>
          <a:endParaRPr kumimoji="1" lang="zh-CN" altLang="en-US" sz="1800" dirty="0"/>
        </a:p>
      </dgm:t>
    </dgm:pt>
    <dgm:pt modelId="{05C45AE2-F84C-5E47-A298-D9C3895C4CE0}" type="parTrans" cxnId="{5DDE8C3C-0DD9-2647-989C-CE8040E8C02D}">
      <dgm:prSet/>
      <dgm:spPr/>
      <dgm:t>
        <a:bodyPr/>
        <a:lstStyle/>
        <a:p>
          <a:endParaRPr lang="zh-CN" altLang="en-US"/>
        </a:p>
      </dgm:t>
    </dgm:pt>
    <dgm:pt modelId="{58082397-7ACF-204D-A7CF-B3A67E36B08E}" type="sibTrans" cxnId="{5DDE8C3C-0DD9-2647-989C-CE8040E8C02D}">
      <dgm:prSet/>
      <dgm:spPr/>
      <dgm:t>
        <a:bodyPr/>
        <a:lstStyle/>
        <a:p>
          <a:endParaRPr lang="zh-CN" altLang="en-US"/>
        </a:p>
      </dgm:t>
    </dgm:pt>
    <dgm:pt modelId="{7B19BADF-BD13-C040-AFCA-CA4088CC21E5}">
      <dgm:prSet custT="1"/>
      <dgm:spPr/>
      <dgm:t>
        <a:bodyPr/>
        <a:lstStyle/>
        <a:p>
          <a:r>
            <a:rPr kumimoji="1" lang="en-US" altLang="zh-CN" sz="1800" dirty="0" smtClean="0"/>
            <a:t>2004</a:t>
          </a:r>
          <a:endParaRPr kumimoji="1" lang="zh-CN" altLang="en-US" sz="1800" dirty="0"/>
        </a:p>
      </dgm:t>
    </dgm:pt>
    <dgm:pt modelId="{FB2A0EB8-010E-684E-B343-40FBEB492A74}" type="parTrans" cxnId="{1D95BD94-BE95-1F4C-B079-59C17D6ECF3F}">
      <dgm:prSet/>
      <dgm:spPr/>
      <dgm:t>
        <a:bodyPr/>
        <a:lstStyle/>
        <a:p>
          <a:endParaRPr lang="zh-CN" altLang="en-US"/>
        </a:p>
      </dgm:t>
    </dgm:pt>
    <dgm:pt modelId="{8C2080C9-1503-9147-8A2A-03E18060228C}" type="sibTrans" cxnId="{1D95BD94-BE95-1F4C-B079-59C17D6ECF3F}">
      <dgm:prSet/>
      <dgm:spPr/>
      <dgm:t>
        <a:bodyPr/>
        <a:lstStyle/>
        <a:p>
          <a:endParaRPr lang="zh-CN" altLang="en-US"/>
        </a:p>
      </dgm:t>
    </dgm:pt>
    <dgm:pt modelId="{5F09DF36-E946-F148-B5C4-52EE4BFCF880}">
      <dgm:prSet custT="1"/>
      <dgm:spPr/>
      <dgm:t>
        <a:bodyPr/>
        <a:lstStyle/>
        <a:p>
          <a:r>
            <a:rPr kumimoji="1" lang="en-US" altLang="zh-CN" sz="1800" dirty="0" smtClean="0"/>
            <a:t>Begins</a:t>
          </a:r>
          <a:r>
            <a:rPr kumimoji="1" lang="zh-CN" altLang="en-US" sz="1800" dirty="0" smtClean="0"/>
            <a:t> </a:t>
          </a:r>
          <a:r>
            <a:rPr kumimoji="1" lang="en-US" altLang="zh-CN" sz="1800" dirty="0" smtClean="0"/>
            <a:t>offering</a:t>
          </a:r>
          <a:r>
            <a:rPr kumimoji="1" lang="zh-CN" altLang="en-US" sz="1800" dirty="0" smtClean="0"/>
            <a:t> </a:t>
          </a:r>
          <a:r>
            <a:rPr kumimoji="1" lang="en-US" altLang="zh-CN" sz="1800" dirty="0" smtClean="0"/>
            <a:t>flights</a:t>
          </a:r>
          <a:r>
            <a:rPr kumimoji="1" lang="zh-CN" altLang="en-US" sz="1800" dirty="0" smtClean="0"/>
            <a:t> </a:t>
          </a:r>
          <a:r>
            <a:rPr kumimoji="1" lang="en-US" altLang="zh-CN" sz="1800" dirty="0" smtClean="0"/>
            <a:t>to</a:t>
          </a:r>
          <a:r>
            <a:rPr kumimoji="1" lang="zh-CN" altLang="en-US" sz="1800" dirty="0" smtClean="0"/>
            <a:t> </a:t>
          </a:r>
          <a:r>
            <a:rPr kumimoji="1" lang="en-US" altLang="zh-CN" sz="1800" dirty="0" smtClean="0"/>
            <a:t>the</a:t>
          </a:r>
          <a:r>
            <a:rPr kumimoji="1" lang="zh-CN" altLang="en-US" sz="1800" dirty="0" smtClean="0"/>
            <a:t> </a:t>
          </a:r>
          <a:r>
            <a:rPr kumimoji="1" lang="en-US" altLang="zh-CN" sz="1800" dirty="0" smtClean="0"/>
            <a:t>United</a:t>
          </a:r>
          <a:r>
            <a:rPr kumimoji="1" lang="zh-CN" altLang="en-US" sz="1800" dirty="0" smtClean="0"/>
            <a:t> </a:t>
          </a:r>
          <a:r>
            <a:rPr kumimoji="1" lang="en-US" altLang="zh-CN" sz="1800" dirty="0" smtClean="0"/>
            <a:t>States</a:t>
          </a:r>
          <a:r>
            <a:rPr kumimoji="1" lang="zh-CN" altLang="en-US" sz="1800" dirty="0" smtClean="0"/>
            <a:t> </a:t>
          </a:r>
          <a:r>
            <a:rPr kumimoji="1" lang="en-US" altLang="zh-CN" sz="1800" dirty="0" smtClean="0"/>
            <a:t>with</a:t>
          </a:r>
          <a:r>
            <a:rPr kumimoji="1" lang="zh-CN" altLang="zh-CN" sz="1800" dirty="0" smtClean="0"/>
            <a:t> </a:t>
          </a:r>
          <a:r>
            <a:rPr kumimoji="1" lang="en-US" altLang="zh-CN" sz="1800" dirty="0" smtClean="0"/>
            <a:t>service</a:t>
          </a:r>
          <a:r>
            <a:rPr kumimoji="1" lang="zh-CN" altLang="en-US" sz="1800" dirty="0" smtClean="0"/>
            <a:t> </a:t>
          </a:r>
          <a:r>
            <a:rPr kumimoji="1" lang="en-US" altLang="zh-CN" sz="1800" dirty="0" smtClean="0"/>
            <a:t>to</a:t>
          </a:r>
          <a:r>
            <a:rPr kumimoji="1" lang="zh-CN" altLang="en-US" sz="1800" dirty="0" smtClean="0"/>
            <a:t> </a:t>
          </a:r>
          <a:r>
            <a:rPr kumimoji="1" lang="en-US" altLang="zh-CN" sz="1800" dirty="0" smtClean="0"/>
            <a:t>seven U.S. destinations</a:t>
          </a:r>
          <a:endParaRPr kumimoji="1" lang="zh-CN" altLang="en-US" sz="1800" dirty="0"/>
        </a:p>
      </dgm:t>
    </dgm:pt>
    <dgm:pt modelId="{42AE7872-E880-BD4B-A85A-C0128A4C6C89}" type="parTrans" cxnId="{AA60C9AE-14B0-7D49-8BD9-E04F72B484EA}">
      <dgm:prSet/>
      <dgm:spPr/>
      <dgm:t>
        <a:bodyPr/>
        <a:lstStyle/>
        <a:p>
          <a:endParaRPr lang="zh-CN" altLang="en-US"/>
        </a:p>
      </dgm:t>
    </dgm:pt>
    <dgm:pt modelId="{834937EE-BA44-D244-80CA-458887278B6F}" type="sibTrans" cxnId="{AA60C9AE-14B0-7D49-8BD9-E04F72B484EA}">
      <dgm:prSet/>
      <dgm:spPr/>
      <dgm:t>
        <a:bodyPr/>
        <a:lstStyle/>
        <a:p>
          <a:endParaRPr lang="zh-CN" altLang="en-US"/>
        </a:p>
      </dgm:t>
    </dgm:pt>
    <dgm:pt modelId="{FE0F32FD-F0AA-0F42-9331-E62FF6EBA353}">
      <dgm:prSet custT="1"/>
      <dgm:spPr/>
      <dgm:t>
        <a:bodyPr/>
        <a:lstStyle/>
        <a:p>
          <a:r>
            <a:rPr kumimoji="1" lang="en-US" altLang="zh-CN" sz="1800" dirty="0" smtClean="0"/>
            <a:t>Announces</a:t>
          </a:r>
          <a:r>
            <a:rPr kumimoji="1" lang="zh-CN" altLang="zh-CN" sz="1800" dirty="0" smtClean="0"/>
            <a:t> </a:t>
          </a:r>
          <a:r>
            <a:rPr kumimoji="1" lang="en-US" altLang="zh-CN" sz="1800" dirty="0" smtClean="0"/>
            <a:t>its</a:t>
          </a:r>
          <a:r>
            <a:rPr kumimoji="1" lang="zh-CN" altLang="zh-CN" sz="1800" dirty="0" smtClean="0"/>
            <a:t> </a:t>
          </a:r>
          <a:r>
            <a:rPr kumimoji="1" lang="en-US" altLang="zh-CN" sz="1800" dirty="0" smtClean="0"/>
            <a:t>first</a:t>
          </a:r>
          <a:r>
            <a:rPr kumimoji="1" lang="zh-CN" altLang="en-US" sz="1800" dirty="0" smtClean="0"/>
            <a:t> </a:t>
          </a:r>
          <a:r>
            <a:rPr kumimoji="1" lang="en-US" altLang="zh-CN" sz="1800" dirty="0" smtClean="0"/>
            <a:t>stock</a:t>
          </a:r>
          <a:r>
            <a:rPr kumimoji="1" lang="zh-CN" altLang="zh-CN" sz="1800" dirty="0" smtClean="0"/>
            <a:t> </a:t>
          </a:r>
          <a:r>
            <a:rPr kumimoji="1" lang="en-US" altLang="zh-CN" sz="1800" dirty="0" smtClean="0"/>
            <a:t>split.</a:t>
          </a:r>
          <a:endParaRPr kumimoji="1" lang="zh-CN" altLang="en-US" sz="1800" dirty="0"/>
        </a:p>
      </dgm:t>
    </dgm:pt>
    <dgm:pt modelId="{BCBF7E84-F88E-0244-BE66-53D853D865F4}" type="parTrans" cxnId="{7EF3ED5E-1060-7640-8EDD-17C13D97450D}">
      <dgm:prSet/>
      <dgm:spPr/>
    </dgm:pt>
    <dgm:pt modelId="{82E7E00D-F250-7443-8B3A-E5BDA906ED67}" type="sibTrans" cxnId="{7EF3ED5E-1060-7640-8EDD-17C13D97450D}">
      <dgm:prSet/>
      <dgm:spPr/>
    </dgm:pt>
    <dgm:pt modelId="{B2A3F40B-EB50-944C-B463-F28E1FA85A9B}" type="pres">
      <dgm:prSet presAssocID="{EEC49C2B-7B46-3847-A291-9F5624BB3F5A}" presName="linearFlow" presStyleCnt="0">
        <dgm:presLayoutVars>
          <dgm:dir/>
          <dgm:animLvl val="lvl"/>
          <dgm:resizeHandles val="exact"/>
        </dgm:presLayoutVars>
      </dgm:prSet>
      <dgm:spPr/>
      <dgm:t>
        <a:bodyPr/>
        <a:lstStyle/>
        <a:p>
          <a:endParaRPr lang="zh-CN" altLang="en-US"/>
        </a:p>
      </dgm:t>
    </dgm:pt>
    <dgm:pt modelId="{CFAEC952-F72A-FF49-A2E9-5B0F6945974F}" type="pres">
      <dgm:prSet presAssocID="{DFAEA94A-D612-6348-9B65-8BCD4AF16334}" presName="composite" presStyleCnt="0"/>
      <dgm:spPr/>
    </dgm:pt>
    <dgm:pt modelId="{F06B01A0-EF9B-E847-A011-F1E927ED308D}" type="pres">
      <dgm:prSet presAssocID="{DFAEA94A-D612-6348-9B65-8BCD4AF16334}" presName="parentText" presStyleLbl="alignNode1" presStyleIdx="0" presStyleCnt="7">
        <dgm:presLayoutVars>
          <dgm:chMax val="1"/>
          <dgm:bulletEnabled val="1"/>
        </dgm:presLayoutVars>
      </dgm:prSet>
      <dgm:spPr/>
      <dgm:t>
        <a:bodyPr/>
        <a:lstStyle/>
        <a:p>
          <a:endParaRPr lang="zh-CN" altLang="en-US"/>
        </a:p>
      </dgm:t>
    </dgm:pt>
    <dgm:pt modelId="{E3D68843-9CE0-1840-B2A2-3FD5BC50DBAD}" type="pres">
      <dgm:prSet presAssocID="{DFAEA94A-D612-6348-9B65-8BCD4AF16334}" presName="descendantText" presStyleLbl="alignAcc1" presStyleIdx="0" presStyleCnt="7">
        <dgm:presLayoutVars>
          <dgm:bulletEnabled val="1"/>
        </dgm:presLayoutVars>
      </dgm:prSet>
      <dgm:spPr/>
      <dgm:t>
        <a:bodyPr/>
        <a:lstStyle/>
        <a:p>
          <a:endParaRPr lang="zh-CN" altLang="en-US"/>
        </a:p>
      </dgm:t>
    </dgm:pt>
    <dgm:pt modelId="{5A82D99E-EC26-D243-B037-BB0812DE0309}" type="pres">
      <dgm:prSet presAssocID="{260B6B2F-1A13-0048-B185-A146CE06A2BE}" presName="sp" presStyleCnt="0"/>
      <dgm:spPr/>
    </dgm:pt>
    <dgm:pt modelId="{9D3C9CBB-2F55-6949-9EC3-356FF7299561}" type="pres">
      <dgm:prSet presAssocID="{FA7DF333-4E07-264A-B795-6F325D375E87}" presName="composite" presStyleCnt="0"/>
      <dgm:spPr/>
    </dgm:pt>
    <dgm:pt modelId="{62181621-5CC1-9C4B-A280-6DDE3B0FCBE3}" type="pres">
      <dgm:prSet presAssocID="{FA7DF333-4E07-264A-B795-6F325D375E87}" presName="parentText" presStyleLbl="alignNode1" presStyleIdx="1" presStyleCnt="7">
        <dgm:presLayoutVars>
          <dgm:chMax val="1"/>
          <dgm:bulletEnabled val="1"/>
        </dgm:presLayoutVars>
      </dgm:prSet>
      <dgm:spPr/>
      <dgm:t>
        <a:bodyPr/>
        <a:lstStyle/>
        <a:p>
          <a:endParaRPr lang="zh-CN" altLang="en-US"/>
        </a:p>
      </dgm:t>
    </dgm:pt>
    <dgm:pt modelId="{4245EC5D-8B1A-5742-BB5D-A0D6FF15F8D7}" type="pres">
      <dgm:prSet presAssocID="{FA7DF333-4E07-264A-B795-6F325D375E87}" presName="descendantText" presStyleLbl="alignAcc1" presStyleIdx="1" presStyleCnt="7">
        <dgm:presLayoutVars>
          <dgm:bulletEnabled val="1"/>
        </dgm:presLayoutVars>
      </dgm:prSet>
      <dgm:spPr/>
      <dgm:t>
        <a:bodyPr/>
        <a:lstStyle/>
        <a:p>
          <a:endParaRPr lang="zh-CN" altLang="en-US"/>
        </a:p>
      </dgm:t>
    </dgm:pt>
    <dgm:pt modelId="{E8EE595C-399E-5F40-AA19-DB00CADF8D9D}" type="pres">
      <dgm:prSet presAssocID="{02E27D04-FF22-104F-B68F-B236598E77FC}" presName="sp" presStyleCnt="0"/>
      <dgm:spPr/>
    </dgm:pt>
    <dgm:pt modelId="{178EE454-5DC0-BD4B-99D4-72AEAEA47CF5}" type="pres">
      <dgm:prSet presAssocID="{3EF13E1B-EADF-C348-B6A4-7882D6004758}" presName="composite" presStyleCnt="0"/>
      <dgm:spPr/>
    </dgm:pt>
    <dgm:pt modelId="{B3C4B091-8032-024B-A685-89394EB2F7DE}" type="pres">
      <dgm:prSet presAssocID="{3EF13E1B-EADF-C348-B6A4-7882D6004758}" presName="parentText" presStyleLbl="alignNode1" presStyleIdx="2" presStyleCnt="7">
        <dgm:presLayoutVars>
          <dgm:chMax val="1"/>
          <dgm:bulletEnabled val="1"/>
        </dgm:presLayoutVars>
      </dgm:prSet>
      <dgm:spPr/>
      <dgm:t>
        <a:bodyPr/>
        <a:lstStyle/>
        <a:p>
          <a:endParaRPr lang="zh-CN" altLang="en-US"/>
        </a:p>
      </dgm:t>
    </dgm:pt>
    <dgm:pt modelId="{8D8039B5-2975-1642-8B29-9B3242FD8A28}" type="pres">
      <dgm:prSet presAssocID="{3EF13E1B-EADF-C348-B6A4-7882D6004758}" presName="descendantText" presStyleLbl="alignAcc1" presStyleIdx="2" presStyleCnt="7" custScaleY="170884" custLinFactNeighborY="-4140">
        <dgm:presLayoutVars>
          <dgm:bulletEnabled val="1"/>
        </dgm:presLayoutVars>
      </dgm:prSet>
      <dgm:spPr/>
      <dgm:t>
        <a:bodyPr/>
        <a:lstStyle/>
        <a:p>
          <a:endParaRPr lang="zh-CN" altLang="en-US"/>
        </a:p>
      </dgm:t>
    </dgm:pt>
    <dgm:pt modelId="{D8523B87-B6C4-9248-AD68-280994C642D2}" type="pres">
      <dgm:prSet presAssocID="{33C7169F-07B1-194B-B07D-78207BD7EBD6}" presName="sp" presStyleCnt="0"/>
      <dgm:spPr/>
    </dgm:pt>
    <dgm:pt modelId="{333CC19E-97C4-E946-9EEA-507AD78C8677}" type="pres">
      <dgm:prSet presAssocID="{374B04BE-2849-624F-8A75-4DF01A6B6B42}" presName="composite" presStyleCnt="0"/>
      <dgm:spPr/>
    </dgm:pt>
    <dgm:pt modelId="{6DCF7EC8-7DBE-FF47-9E7D-F49D7F67D96B}" type="pres">
      <dgm:prSet presAssocID="{374B04BE-2849-624F-8A75-4DF01A6B6B42}" presName="parentText" presStyleLbl="alignNode1" presStyleIdx="3" presStyleCnt="7" custLinFactNeighborY="1354">
        <dgm:presLayoutVars>
          <dgm:chMax val="1"/>
          <dgm:bulletEnabled val="1"/>
        </dgm:presLayoutVars>
      </dgm:prSet>
      <dgm:spPr/>
      <dgm:t>
        <a:bodyPr/>
        <a:lstStyle/>
        <a:p>
          <a:endParaRPr lang="zh-CN" altLang="en-US"/>
        </a:p>
      </dgm:t>
    </dgm:pt>
    <dgm:pt modelId="{9A94005B-1109-FA40-8FEE-658CBB99B941}" type="pres">
      <dgm:prSet presAssocID="{374B04BE-2849-624F-8A75-4DF01A6B6B42}" presName="descendantText" presStyleLbl="alignAcc1" presStyleIdx="3" presStyleCnt="7" custLinFactNeighborY="4166">
        <dgm:presLayoutVars>
          <dgm:bulletEnabled val="1"/>
        </dgm:presLayoutVars>
      </dgm:prSet>
      <dgm:spPr/>
      <dgm:t>
        <a:bodyPr/>
        <a:lstStyle/>
        <a:p>
          <a:endParaRPr lang="zh-CN" altLang="en-US"/>
        </a:p>
      </dgm:t>
    </dgm:pt>
    <dgm:pt modelId="{1767999A-B8F0-C343-A746-4E47B1682822}" type="pres">
      <dgm:prSet presAssocID="{D1872C83-C727-3C4F-A98B-1A4A21B7C948}" presName="sp" presStyleCnt="0"/>
      <dgm:spPr/>
    </dgm:pt>
    <dgm:pt modelId="{AA70AC6E-258C-2B46-AAF6-DF2A5AF59BE9}" type="pres">
      <dgm:prSet presAssocID="{F6BD7674-79A2-F348-AC2F-E59F4D79DE7E}" presName="composite" presStyleCnt="0"/>
      <dgm:spPr/>
    </dgm:pt>
    <dgm:pt modelId="{9E2DC8D2-9F7B-8A47-8519-6627AC5FAF74}" type="pres">
      <dgm:prSet presAssocID="{F6BD7674-79A2-F348-AC2F-E59F4D79DE7E}" presName="parentText" presStyleLbl="alignNode1" presStyleIdx="4" presStyleCnt="7">
        <dgm:presLayoutVars>
          <dgm:chMax val="1"/>
          <dgm:bulletEnabled val="1"/>
        </dgm:presLayoutVars>
      </dgm:prSet>
      <dgm:spPr/>
      <dgm:t>
        <a:bodyPr/>
        <a:lstStyle/>
        <a:p>
          <a:endParaRPr lang="zh-CN" altLang="en-US"/>
        </a:p>
      </dgm:t>
    </dgm:pt>
    <dgm:pt modelId="{72DF006F-FC3D-7D4B-8F4A-1EFA3E739121}" type="pres">
      <dgm:prSet presAssocID="{F6BD7674-79A2-F348-AC2F-E59F4D79DE7E}" presName="descendantText" presStyleLbl="alignAcc1" presStyleIdx="4" presStyleCnt="7">
        <dgm:presLayoutVars>
          <dgm:bulletEnabled val="1"/>
        </dgm:presLayoutVars>
      </dgm:prSet>
      <dgm:spPr/>
      <dgm:t>
        <a:bodyPr/>
        <a:lstStyle/>
        <a:p>
          <a:endParaRPr lang="zh-CN" altLang="en-US"/>
        </a:p>
      </dgm:t>
    </dgm:pt>
    <dgm:pt modelId="{8CC7246F-D8CB-EC46-AE85-101AF7C0FAF1}" type="pres">
      <dgm:prSet presAssocID="{D1225996-2ABE-9D42-934B-DEB4CB148000}" presName="sp" presStyleCnt="0"/>
      <dgm:spPr/>
    </dgm:pt>
    <dgm:pt modelId="{D2D654B3-83C0-C740-AF2E-8BDFE94EB340}" type="pres">
      <dgm:prSet presAssocID="{32E69F92-DFE1-0B4D-B772-4646BBA95CBD}" presName="composite" presStyleCnt="0"/>
      <dgm:spPr/>
    </dgm:pt>
    <dgm:pt modelId="{C212285D-E020-FF4C-80BE-C53CFC8B0D8C}" type="pres">
      <dgm:prSet presAssocID="{32E69F92-DFE1-0B4D-B772-4646BBA95CBD}" presName="parentText" presStyleLbl="alignNode1" presStyleIdx="5" presStyleCnt="7">
        <dgm:presLayoutVars>
          <dgm:chMax val="1"/>
          <dgm:bulletEnabled val="1"/>
        </dgm:presLayoutVars>
      </dgm:prSet>
      <dgm:spPr/>
      <dgm:t>
        <a:bodyPr/>
        <a:lstStyle/>
        <a:p>
          <a:endParaRPr lang="zh-CN" altLang="en-US"/>
        </a:p>
      </dgm:t>
    </dgm:pt>
    <dgm:pt modelId="{93EA56AC-1DBA-6843-99D5-D6CD57996C25}" type="pres">
      <dgm:prSet presAssocID="{32E69F92-DFE1-0B4D-B772-4646BBA95CBD}" presName="descendantText" presStyleLbl="alignAcc1" presStyleIdx="5" presStyleCnt="7">
        <dgm:presLayoutVars>
          <dgm:bulletEnabled val="1"/>
        </dgm:presLayoutVars>
      </dgm:prSet>
      <dgm:spPr/>
      <dgm:t>
        <a:bodyPr/>
        <a:lstStyle/>
        <a:p>
          <a:endParaRPr lang="zh-CN" altLang="en-US"/>
        </a:p>
      </dgm:t>
    </dgm:pt>
    <dgm:pt modelId="{B907A119-063C-0349-AFAA-CBDEFC754EAB}" type="pres">
      <dgm:prSet presAssocID="{71AC0A13-3E97-524C-8F47-A6C29FD0869F}" presName="sp" presStyleCnt="0"/>
      <dgm:spPr/>
    </dgm:pt>
    <dgm:pt modelId="{D0B72A5A-BADC-A044-8E93-985D2C4AC1FE}" type="pres">
      <dgm:prSet presAssocID="{7B19BADF-BD13-C040-AFCA-CA4088CC21E5}" presName="composite" presStyleCnt="0"/>
      <dgm:spPr/>
    </dgm:pt>
    <dgm:pt modelId="{D2E592E0-D268-144D-8DE8-74132B489F98}" type="pres">
      <dgm:prSet presAssocID="{7B19BADF-BD13-C040-AFCA-CA4088CC21E5}" presName="parentText" presStyleLbl="alignNode1" presStyleIdx="6" presStyleCnt="7">
        <dgm:presLayoutVars>
          <dgm:chMax val="1"/>
          <dgm:bulletEnabled val="1"/>
        </dgm:presLayoutVars>
      </dgm:prSet>
      <dgm:spPr/>
      <dgm:t>
        <a:bodyPr/>
        <a:lstStyle/>
        <a:p>
          <a:endParaRPr lang="zh-CN" altLang="en-US"/>
        </a:p>
      </dgm:t>
    </dgm:pt>
    <dgm:pt modelId="{2C6D93AA-F969-C140-8266-740DD94AB7F9}" type="pres">
      <dgm:prSet presAssocID="{7B19BADF-BD13-C040-AFCA-CA4088CC21E5}" presName="descendantText" presStyleLbl="alignAcc1" presStyleIdx="6" presStyleCnt="7">
        <dgm:presLayoutVars>
          <dgm:bulletEnabled val="1"/>
        </dgm:presLayoutVars>
      </dgm:prSet>
      <dgm:spPr/>
      <dgm:t>
        <a:bodyPr/>
        <a:lstStyle/>
        <a:p>
          <a:endParaRPr lang="zh-CN" altLang="en-US"/>
        </a:p>
      </dgm:t>
    </dgm:pt>
  </dgm:ptLst>
  <dgm:cxnLst>
    <dgm:cxn modelId="{6A378070-7BC1-8744-83D0-FE36F2C1B5F2}" srcId="{3EF13E1B-EADF-C348-B6A4-7882D6004758}" destId="{D92157F3-0518-D141-A96D-D453990D63B9}" srcOrd="0" destOrd="0" parTransId="{AE71752A-A6AF-2B44-860A-2E6DE7A86324}" sibTransId="{AEBE62DA-1BF8-6642-9946-B8F2B8E40FF0}"/>
    <dgm:cxn modelId="{1459EF0C-89A2-714F-9CDC-16E9149F6360}" srcId="{EEC49C2B-7B46-3847-A291-9F5624BB3F5A}" destId="{3EF13E1B-EADF-C348-B6A4-7882D6004758}" srcOrd="2" destOrd="0" parTransId="{ECB07A19-A8A5-2348-B23A-F66D15BFBCC4}" sibTransId="{33C7169F-07B1-194B-B07D-78207BD7EBD6}"/>
    <dgm:cxn modelId="{B7B31205-8980-FE42-B7FC-B3AD456A256B}" srcId="{EEC49C2B-7B46-3847-A291-9F5624BB3F5A}" destId="{32E69F92-DFE1-0B4D-B772-4646BBA95CBD}" srcOrd="5" destOrd="0" parTransId="{335489AF-860E-AE4A-B527-925BA26A8BCA}" sibTransId="{71AC0A13-3E97-524C-8F47-A6C29FD0869F}"/>
    <dgm:cxn modelId="{AD663E84-53DD-2846-B56E-B6B3718FD051}" type="presOf" srcId="{FE0F32FD-F0AA-0F42-9331-E62FF6EBA353}" destId="{93EA56AC-1DBA-6843-99D5-D6CD57996C25}" srcOrd="0" destOrd="1" presId="urn:microsoft.com/office/officeart/2005/8/layout/chevron2"/>
    <dgm:cxn modelId="{7EF3ED5E-1060-7640-8EDD-17C13D97450D}" srcId="{32E69F92-DFE1-0B4D-B772-4646BBA95CBD}" destId="{FE0F32FD-F0AA-0F42-9331-E62FF6EBA353}" srcOrd="1" destOrd="0" parTransId="{BCBF7E84-F88E-0244-BE66-53D853D865F4}" sibTransId="{82E7E00D-F250-7443-8B3A-E5BDA906ED67}"/>
    <dgm:cxn modelId="{12BAF319-0F5E-A342-9F41-3EACC3BBF2DC}" type="presOf" srcId="{A429BB19-AA11-ED4F-B7DD-8B76D44B58D2}" destId="{4245EC5D-8B1A-5742-BB5D-A0D6FF15F8D7}" srcOrd="0" destOrd="0" presId="urn:microsoft.com/office/officeart/2005/8/layout/chevron2"/>
    <dgm:cxn modelId="{AA60C9AE-14B0-7D49-8BD9-E04F72B484EA}" srcId="{7B19BADF-BD13-C040-AFCA-CA4088CC21E5}" destId="{5F09DF36-E946-F148-B5C4-52EE4BFCF880}" srcOrd="0" destOrd="0" parTransId="{42AE7872-E880-BD4B-A85A-C0128A4C6C89}" sibTransId="{834937EE-BA44-D244-80CA-458887278B6F}"/>
    <dgm:cxn modelId="{BD03AFBC-D5A2-6645-84B1-6436D8E01ECA}" type="presOf" srcId="{20231A6A-37FA-1B46-9681-6CD3121D581D}" destId="{72DF006F-FC3D-7D4B-8F4A-1EFA3E739121}" srcOrd="0" destOrd="0" presId="urn:microsoft.com/office/officeart/2005/8/layout/chevron2"/>
    <dgm:cxn modelId="{A77B670B-109C-B044-86D1-A53678E99B6F}" type="presOf" srcId="{A440EBAF-5810-1A44-81C1-3CB796A1A093}" destId="{8D8039B5-2975-1642-8B29-9B3242FD8A28}" srcOrd="0" destOrd="1" presId="urn:microsoft.com/office/officeart/2005/8/layout/chevron2"/>
    <dgm:cxn modelId="{66F73D6B-1EA1-F14C-859F-52C931854DA0}" srcId="{3EF13E1B-EADF-C348-B6A4-7882D6004758}" destId="{A440EBAF-5810-1A44-81C1-3CB796A1A093}" srcOrd="1" destOrd="0" parTransId="{399F99E0-B81A-314F-8280-7C95BA413026}" sibTransId="{85092FCD-929A-2F40-8F9C-8440D11E1C47}"/>
    <dgm:cxn modelId="{55600E12-D664-2A44-A79B-B3EF4DF43BBE}" srcId="{EEC49C2B-7B46-3847-A291-9F5624BB3F5A}" destId="{F6BD7674-79A2-F348-AC2F-E59F4D79DE7E}" srcOrd="4" destOrd="0" parTransId="{9A3FEB21-CFE6-D347-AAE8-E8C45A519276}" sibTransId="{D1225996-2ABE-9D42-934B-DEB4CB148000}"/>
    <dgm:cxn modelId="{7CA3C2FF-D40C-8647-B026-EEE4E21B4B22}" type="presOf" srcId="{32E69F92-DFE1-0B4D-B772-4646BBA95CBD}" destId="{C212285D-E020-FF4C-80BE-C53CFC8B0D8C}" srcOrd="0" destOrd="0" presId="urn:microsoft.com/office/officeart/2005/8/layout/chevron2"/>
    <dgm:cxn modelId="{905CC87C-5411-4140-B463-4ADE11EE6D31}" srcId="{EEC49C2B-7B46-3847-A291-9F5624BB3F5A}" destId="{374B04BE-2849-624F-8A75-4DF01A6B6B42}" srcOrd="3" destOrd="0" parTransId="{0FFAC525-C2AB-4248-8BBB-686DB253BEC4}" sibTransId="{D1872C83-C727-3C4F-A98B-1A4A21B7C948}"/>
    <dgm:cxn modelId="{3B09EFDA-76F4-B24C-B0E6-78C4B998F5E3}" type="presOf" srcId="{DFAEA94A-D612-6348-9B65-8BCD4AF16334}" destId="{F06B01A0-EF9B-E847-A011-F1E927ED308D}" srcOrd="0" destOrd="0" presId="urn:microsoft.com/office/officeart/2005/8/layout/chevron2"/>
    <dgm:cxn modelId="{979EF0D6-F4D2-AC4E-A252-FD647AE8EF39}" type="presOf" srcId="{06FF7ADA-11DF-2A4F-8B9C-E073E11FB060}" destId="{93EA56AC-1DBA-6843-99D5-D6CD57996C25}" srcOrd="0" destOrd="0" presId="urn:microsoft.com/office/officeart/2005/8/layout/chevron2"/>
    <dgm:cxn modelId="{B334C9E8-862D-9E4C-AF1E-B031712AF3C0}" type="presOf" srcId="{264A7004-530F-D04C-9EA3-3FB9549B8FFA}" destId="{E3D68843-9CE0-1840-B2A2-3FD5BC50DBAD}" srcOrd="0" destOrd="0" presId="urn:microsoft.com/office/officeart/2005/8/layout/chevron2"/>
    <dgm:cxn modelId="{B982AEF4-A085-4447-B5D5-10EE4FA33DDC}" srcId="{374B04BE-2849-624F-8A75-4DF01A6B6B42}" destId="{A61386D3-E04B-B346-8701-7CB02263C385}" srcOrd="0" destOrd="0" parTransId="{3100CE7F-7149-E544-8A50-56681F7E40BB}" sibTransId="{668EAD56-08ED-0A4E-89BF-23934260694D}"/>
    <dgm:cxn modelId="{87F28710-5E02-7D44-BA9B-DBFC1D0808A9}" type="presOf" srcId="{374B04BE-2849-624F-8A75-4DF01A6B6B42}" destId="{6DCF7EC8-7DBE-FF47-9E7D-F49D7F67D96B}" srcOrd="0" destOrd="0" presId="urn:microsoft.com/office/officeart/2005/8/layout/chevron2"/>
    <dgm:cxn modelId="{68BDE34D-3055-EB42-88D4-4AFBF93AC6A8}" srcId="{FA7DF333-4E07-264A-B795-6F325D375E87}" destId="{A429BB19-AA11-ED4F-B7DD-8B76D44B58D2}" srcOrd="0" destOrd="0" parTransId="{0250460C-8056-3442-B4FD-E06554C3F0C5}" sibTransId="{E63A819A-12AC-E04B-86C5-82E26A558D06}"/>
    <dgm:cxn modelId="{82C4F078-8C30-5841-AB9F-0C784BB63AC4}" srcId="{EEC49C2B-7B46-3847-A291-9F5624BB3F5A}" destId="{FA7DF333-4E07-264A-B795-6F325D375E87}" srcOrd="1" destOrd="0" parTransId="{6468973C-B8ED-1941-8C7F-66B354F24C0A}" sibTransId="{02E27D04-FF22-104F-B68F-B236598E77FC}"/>
    <dgm:cxn modelId="{1D95BD94-BE95-1F4C-B079-59C17D6ECF3F}" srcId="{EEC49C2B-7B46-3847-A291-9F5624BB3F5A}" destId="{7B19BADF-BD13-C040-AFCA-CA4088CC21E5}" srcOrd="6" destOrd="0" parTransId="{FB2A0EB8-010E-684E-B343-40FBEB492A74}" sibTransId="{8C2080C9-1503-9147-8A2A-03E18060228C}"/>
    <dgm:cxn modelId="{FE5F6232-C733-854F-8886-4409EFE1F461}" type="presOf" srcId="{BD2739F8-666F-C444-B24E-193C23E421E1}" destId="{72DF006F-FC3D-7D4B-8F4A-1EFA3E739121}" srcOrd="0" destOrd="1" presId="urn:microsoft.com/office/officeart/2005/8/layout/chevron2"/>
    <dgm:cxn modelId="{AA7CFD9E-0205-E646-BBBF-F675C239E5FA}" srcId="{F6BD7674-79A2-F348-AC2F-E59F4D79DE7E}" destId="{20231A6A-37FA-1B46-9681-6CD3121D581D}" srcOrd="0" destOrd="0" parTransId="{BAC8AE6B-793C-774E-8637-8D0FCD4F1BA9}" sibTransId="{25173AF1-4AD6-5A43-9767-7233D467F131}"/>
    <dgm:cxn modelId="{120BBC6D-B9A6-4F4A-B435-F7327243C0A8}" srcId="{F6BD7674-79A2-F348-AC2F-E59F4D79DE7E}" destId="{BD2739F8-666F-C444-B24E-193C23E421E1}" srcOrd="1" destOrd="0" parTransId="{FF784E5D-A2CE-044D-AA08-338070616018}" sibTransId="{0502523B-EEDF-B947-B322-F9F05AA775B6}"/>
    <dgm:cxn modelId="{3012D190-5F39-C845-B588-DBABC67F2085}" type="presOf" srcId="{A61386D3-E04B-B346-8701-7CB02263C385}" destId="{9A94005B-1109-FA40-8FEE-658CBB99B941}" srcOrd="0" destOrd="0" presId="urn:microsoft.com/office/officeart/2005/8/layout/chevron2"/>
    <dgm:cxn modelId="{36AF29A0-140B-A84C-A3DD-49F1C735C1B4}" srcId="{DFAEA94A-D612-6348-9B65-8BCD4AF16334}" destId="{264A7004-530F-D04C-9EA3-3FB9549B8FFA}" srcOrd="0" destOrd="0" parTransId="{8FC22852-9F2F-0244-A37F-07272B3C7C63}" sibTransId="{7475EFD1-0F27-0F41-A29C-107F273F280B}"/>
    <dgm:cxn modelId="{BA26A31B-8435-F748-8B11-354C72F916AD}" type="presOf" srcId="{3EF13E1B-EADF-C348-B6A4-7882D6004758}" destId="{B3C4B091-8032-024B-A685-89394EB2F7DE}" srcOrd="0" destOrd="0" presId="urn:microsoft.com/office/officeart/2005/8/layout/chevron2"/>
    <dgm:cxn modelId="{CEF5CB06-F83C-5B49-B16E-BC9087A90B15}" type="presOf" srcId="{7B19BADF-BD13-C040-AFCA-CA4088CC21E5}" destId="{D2E592E0-D268-144D-8DE8-74132B489F98}" srcOrd="0" destOrd="0" presId="urn:microsoft.com/office/officeart/2005/8/layout/chevron2"/>
    <dgm:cxn modelId="{CE42B9BE-2C92-AF4F-BFD9-C32567974483}" type="presOf" srcId="{5F09DF36-E946-F148-B5C4-52EE4BFCF880}" destId="{2C6D93AA-F969-C140-8266-740DD94AB7F9}" srcOrd="0" destOrd="0" presId="urn:microsoft.com/office/officeart/2005/8/layout/chevron2"/>
    <dgm:cxn modelId="{752C0AA5-89A0-E647-B9C2-57A039DD9D80}" type="presOf" srcId="{FA7DF333-4E07-264A-B795-6F325D375E87}" destId="{62181621-5CC1-9C4B-A280-6DDE3B0FCBE3}" srcOrd="0" destOrd="0" presId="urn:microsoft.com/office/officeart/2005/8/layout/chevron2"/>
    <dgm:cxn modelId="{E1B83DA4-2837-D54C-B5D5-BD51ED5987A3}" srcId="{EEC49C2B-7B46-3847-A291-9F5624BB3F5A}" destId="{DFAEA94A-D612-6348-9B65-8BCD4AF16334}" srcOrd="0" destOrd="0" parTransId="{B706212F-2FE6-1440-A60F-3D41FB7D7A37}" sibTransId="{260B6B2F-1A13-0048-B185-A146CE06A2BE}"/>
    <dgm:cxn modelId="{581BE672-636F-B448-BFF4-55885E18DCFC}" type="presOf" srcId="{EEC49C2B-7B46-3847-A291-9F5624BB3F5A}" destId="{B2A3F40B-EB50-944C-B463-F28E1FA85A9B}" srcOrd="0" destOrd="0" presId="urn:microsoft.com/office/officeart/2005/8/layout/chevron2"/>
    <dgm:cxn modelId="{53F96E8D-A2EE-A046-85F8-B14CBBD9117D}" type="presOf" srcId="{D92157F3-0518-D141-A96D-D453990D63B9}" destId="{8D8039B5-2975-1642-8B29-9B3242FD8A28}" srcOrd="0" destOrd="0" presId="urn:microsoft.com/office/officeart/2005/8/layout/chevron2"/>
    <dgm:cxn modelId="{539E2EBA-A387-E34B-A7C2-B5C4B14D6C65}" type="presOf" srcId="{F6BD7674-79A2-F348-AC2F-E59F4D79DE7E}" destId="{9E2DC8D2-9F7B-8A47-8519-6627AC5FAF74}" srcOrd="0" destOrd="0" presId="urn:microsoft.com/office/officeart/2005/8/layout/chevron2"/>
    <dgm:cxn modelId="{5DDE8C3C-0DD9-2647-989C-CE8040E8C02D}" srcId="{32E69F92-DFE1-0B4D-B772-4646BBA95CBD}" destId="{06FF7ADA-11DF-2A4F-8B9C-E073E11FB060}" srcOrd="0" destOrd="0" parTransId="{05C45AE2-F84C-5E47-A298-D9C3895C4CE0}" sibTransId="{58082397-7ACF-204D-A7CF-B3A67E36B08E}"/>
    <dgm:cxn modelId="{57FB7B9B-E987-644C-82F3-321726E27802}" type="presParOf" srcId="{B2A3F40B-EB50-944C-B463-F28E1FA85A9B}" destId="{CFAEC952-F72A-FF49-A2E9-5B0F6945974F}" srcOrd="0" destOrd="0" presId="urn:microsoft.com/office/officeart/2005/8/layout/chevron2"/>
    <dgm:cxn modelId="{3284F544-76EF-2844-B31A-2022A1CE6DDC}" type="presParOf" srcId="{CFAEC952-F72A-FF49-A2E9-5B0F6945974F}" destId="{F06B01A0-EF9B-E847-A011-F1E927ED308D}" srcOrd="0" destOrd="0" presId="urn:microsoft.com/office/officeart/2005/8/layout/chevron2"/>
    <dgm:cxn modelId="{C49C0CF0-A326-CE42-A922-69C88AD2A2CB}" type="presParOf" srcId="{CFAEC952-F72A-FF49-A2E9-5B0F6945974F}" destId="{E3D68843-9CE0-1840-B2A2-3FD5BC50DBAD}" srcOrd="1" destOrd="0" presId="urn:microsoft.com/office/officeart/2005/8/layout/chevron2"/>
    <dgm:cxn modelId="{8FE0EAB6-23E0-614B-B275-397B9A839D6C}" type="presParOf" srcId="{B2A3F40B-EB50-944C-B463-F28E1FA85A9B}" destId="{5A82D99E-EC26-D243-B037-BB0812DE0309}" srcOrd="1" destOrd="0" presId="urn:microsoft.com/office/officeart/2005/8/layout/chevron2"/>
    <dgm:cxn modelId="{777D8B41-B7BE-E240-852C-9DC781CABD41}" type="presParOf" srcId="{B2A3F40B-EB50-944C-B463-F28E1FA85A9B}" destId="{9D3C9CBB-2F55-6949-9EC3-356FF7299561}" srcOrd="2" destOrd="0" presId="urn:microsoft.com/office/officeart/2005/8/layout/chevron2"/>
    <dgm:cxn modelId="{79963A66-0C75-134B-B685-4882D01426E6}" type="presParOf" srcId="{9D3C9CBB-2F55-6949-9EC3-356FF7299561}" destId="{62181621-5CC1-9C4B-A280-6DDE3B0FCBE3}" srcOrd="0" destOrd="0" presId="urn:microsoft.com/office/officeart/2005/8/layout/chevron2"/>
    <dgm:cxn modelId="{39AD76CB-17C8-3B42-851A-719E01B44B5B}" type="presParOf" srcId="{9D3C9CBB-2F55-6949-9EC3-356FF7299561}" destId="{4245EC5D-8B1A-5742-BB5D-A0D6FF15F8D7}" srcOrd="1" destOrd="0" presId="urn:microsoft.com/office/officeart/2005/8/layout/chevron2"/>
    <dgm:cxn modelId="{E95E6DAC-3681-114F-A82D-E63CD802331C}" type="presParOf" srcId="{B2A3F40B-EB50-944C-B463-F28E1FA85A9B}" destId="{E8EE595C-399E-5F40-AA19-DB00CADF8D9D}" srcOrd="3" destOrd="0" presId="urn:microsoft.com/office/officeart/2005/8/layout/chevron2"/>
    <dgm:cxn modelId="{4F372569-A694-054B-9ABD-58996DF3E935}" type="presParOf" srcId="{B2A3F40B-EB50-944C-B463-F28E1FA85A9B}" destId="{178EE454-5DC0-BD4B-99D4-72AEAEA47CF5}" srcOrd="4" destOrd="0" presId="urn:microsoft.com/office/officeart/2005/8/layout/chevron2"/>
    <dgm:cxn modelId="{DEA3FDA1-9D04-044C-996F-1FC0A837BD96}" type="presParOf" srcId="{178EE454-5DC0-BD4B-99D4-72AEAEA47CF5}" destId="{B3C4B091-8032-024B-A685-89394EB2F7DE}" srcOrd="0" destOrd="0" presId="urn:microsoft.com/office/officeart/2005/8/layout/chevron2"/>
    <dgm:cxn modelId="{85716C80-086A-BF42-9A7A-E9747FC373CC}" type="presParOf" srcId="{178EE454-5DC0-BD4B-99D4-72AEAEA47CF5}" destId="{8D8039B5-2975-1642-8B29-9B3242FD8A28}" srcOrd="1" destOrd="0" presId="urn:microsoft.com/office/officeart/2005/8/layout/chevron2"/>
    <dgm:cxn modelId="{0020C45D-C6A0-004D-83BD-4E63106E13DE}" type="presParOf" srcId="{B2A3F40B-EB50-944C-B463-F28E1FA85A9B}" destId="{D8523B87-B6C4-9248-AD68-280994C642D2}" srcOrd="5" destOrd="0" presId="urn:microsoft.com/office/officeart/2005/8/layout/chevron2"/>
    <dgm:cxn modelId="{A8A2E91D-655B-964E-B749-3A60068C8759}" type="presParOf" srcId="{B2A3F40B-EB50-944C-B463-F28E1FA85A9B}" destId="{333CC19E-97C4-E946-9EEA-507AD78C8677}" srcOrd="6" destOrd="0" presId="urn:microsoft.com/office/officeart/2005/8/layout/chevron2"/>
    <dgm:cxn modelId="{8825F50C-8A7E-9D4B-8CA1-E65110835464}" type="presParOf" srcId="{333CC19E-97C4-E946-9EEA-507AD78C8677}" destId="{6DCF7EC8-7DBE-FF47-9E7D-F49D7F67D96B}" srcOrd="0" destOrd="0" presId="urn:microsoft.com/office/officeart/2005/8/layout/chevron2"/>
    <dgm:cxn modelId="{CC1519BD-C31C-BD49-8043-54B36B3DD5DD}" type="presParOf" srcId="{333CC19E-97C4-E946-9EEA-507AD78C8677}" destId="{9A94005B-1109-FA40-8FEE-658CBB99B941}" srcOrd="1" destOrd="0" presId="urn:microsoft.com/office/officeart/2005/8/layout/chevron2"/>
    <dgm:cxn modelId="{6FA632DB-6041-654C-ADFC-231F241BB8AD}" type="presParOf" srcId="{B2A3F40B-EB50-944C-B463-F28E1FA85A9B}" destId="{1767999A-B8F0-C343-A746-4E47B1682822}" srcOrd="7" destOrd="0" presId="urn:microsoft.com/office/officeart/2005/8/layout/chevron2"/>
    <dgm:cxn modelId="{CB1FA373-C496-1241-BA83-D053468E349F}" type="presParOf" srcId="{B2A3F40B-EB50-944C-B463-F28E1FA85A9B}" destId="{AA70AC6E-258C-2B46-AAF6-DF2A5AF59BE9}" srcOrd="8" destOrd="0" presId="urn:microsoft.com/office/officeart/2005/8/layout/chevron2"/>
    <dgm:cxn modelId="{2D2EB085-45FC-D246-B210-5B330BAB0316}" type="presParOf" srcId="{AA70AC6E-258C-2B46-AAF6-DF2A5AF59BE9}" destId="{9E2DC8D2-9F7B-8A47-8519-6627AC5FAF74}" srcOrd="0" destOrd="0" presId="urn:microsoft.com/office/officeart/2005/8/layout/chevron2"/>
    <dgm:cxn modelId="{06100B64-B6FD-484F-B5CB-874DFBB06D6E}" type="presParOf" srcId="{AA70AC6E-258C-2B46-AAF6-DF2A5AF59BE9}" destId="{72DF006F-FC3D-7D4B-8F4A-1EFA3E739121}" srcOrd="1" destOrd="0" presId="urn:microsoft.com/office/officeart/2005/8/layout/chevron2"/>
    <dgm:cxn modelId="{20F63000-65B4-8B4E-BB0E-6E4D93D66F5A}" type="presParOf" srcId="{B2A3F40B-EB50-944C-B463-F28E1FA85A9B}" destId="{8CC7246F-D8CB-EC46-AE85-101AF7C0FAF1}" srcOrd="9" destOrd="0" presId="urn:microsoft.com/office/officeart/2005/8/layout/chevron2"/>
    <dgm:cxn modelId="{57B8F6C4-2FC6-4C44-BCC9-D3E0ABC63D7A}" type="presParOf" srcId="{B2A3F40B-EB50-944C-B463-F28E1FA85A9B}" destId="{D2D654B3-83C0-C740-AF2E-8BDFE94EB340}" srcOrd="10" destOrd="0" presId="urn:microsoft.com/office/officeart/2005/8/layout/chevron2"/>
    <dgm:cxn modelId="{4EF2B3E8-AFC6-1D4B-8294-CC334EF90461}" type="presParOf" srcId="{D2D654B3-83C0-C740-AF2E-8BDFE94EB340}" destId="{C212285D-E020-FF4C-80BE-C53CFC8B0D8C}" srcOrd="0" destOrd="0" presId="urn:microsoft.com/office/officeart/2005/8/layout/chevron2"/>
    <dgm:cxn modelId="{4D8D8287-8A8C-6E45-8B42-795453D801EB}" type="presParOf" srcId="{D2D654B3-83C0-C740-AF2E-8BDFE94EB340}" destId="{93EA56AC-1DBA-6843-99D5-D6CD57996C25}" srcOrd="1" destOrd="0" presId="urn:microsoft.com/office/officeart/2005/8/layout/chevron2"/>
    <dgm:cxn modelId="{BB335411-5F19-B244-9298-0DF3BBFC34AF}" type="presParOf" srcId="{B2A3F40B-EB50-944C-B463-F28E1FA85A9B}" destId="{B907A119-063C-0349-AFAA-CBDEFC754EAB}" srcOrd="11" destOrd="0" presId="urn:microsoft.com/office/officeart/2005/8/layout/chevron2"/>
    <dgm:cxn modelId="{2D746E5B-325C-034C-89C8-014040478A48}" type="presParOf" srcId="{B2A3F40B-EB50-944C-B463-F28E1FA85A9B}" destId="{D0B72A5A-BADC-A044-8E93-985D2C4AC1FE}" srcOrd="12" destOrd="0" presId="urn:microsoft.com/office/officeart/2005/8/layout/chevron2"/>
    <dgm:cxn modelId="{5021649B-82FD-0143-92E0-0215D44F65DB}" type="presParOf" srcId="{D0B72A5A-BADC-A044-8E93-985D2C4AC1FE}" destId="{D2E592E0-D268-144D-8DE8-74132B489F98}" srcOrd="0" destOrd="0" presId="urn:microsoft.com/office/officeart/2005/8/layout/chevron2"/>
    <dgm:cxn modelId="{E4617092-03EC-CF4B-8CA4-EE6B8BC5F6B0}" type="presParOf" srcId="{D0B72A5A-BADC-A044-8E93-985D2C4AC1FE}" destId="{2C6D93AA-F969-C140-8266-740DD94AB7F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EC49C2B-7B46-3847-A291-9F5624BB3F5A}" type="doc">
      <dgm:prSet loTypeId="urn:microsoft.com/office/officeart/2005/8/layout/chevron2" loCatId="" qsTypeId="urn:microsoft.com/office/officeart/2005/8/quickstyle/simple4" qsCatId="simple" csTypeId="urn:microsoft.com/office/officeart/2005/8/colors/accent1_2" csCatId="accent1" phldr="1"/>
      <dgm:spPr/>
      <dgm:t>
        <a:bodyPr/>
        <a:lstStyle/>
        <a:p>
          <a:endParaRPr lang="zh-CN" altLang="en-US"/>
        </a:p>
      </dgm:t>
    </dgm:pt>
    <dgm:pt modelId="{3EF13E1B-EADF-C348-B6A4-7882D6004758}">
      <dgm:prSet phldrT="[文本]" custT="1"/>
      <dgm:spPr/>
      <dgm:t>
        <a:bodyPr/>
        <a:lstStyle/>
        <a:p>
          <a:r>
            <a:rPr lang="en-US" altLang="zh-CN" sz="1800" dirty="0" smtClean="0"/>
            <a:t>2007</a:t>
          </a:r>
          <a:endParaRPr lang="zh-CN" altLang="en-US" sz="1800" dirty="0"/>
        </a:p>
      </dgm:t>
    </dgm:pt>
    <dgm:pt modelId="{ECB07A19-A8A5-2348-B23A-F66D15BFBCC4}" type="parTrans" cxnId="{1459EF0C-89A2-714F-9CDC-16E9149F6360}">
      <dgm:prSet/>
      <dgm:spPr/>
      <dgm:t>
        <a:bodyPr/>
        <a:lstStyle/>
        <a:p>
          <a:endParaRPr lang="zh-CN" altLang="en-US"/>
        </a:p>
      </dgm:t>
    </dgm:pt>
    <dgm:pt modelId="{33C7169F-07B1-194B-B07D-78207BD7EBD6}" type="sibTrans" cxnId="{1459EF0C-89A2-714F-9CDC-16E9149F6360}">
      <dgm:prSet/>
      <dgm:spPr/>
      <dgm:t>
        <a:bodyPr/>
        <a:lstStyle/>
        <a:p>
          <a:endParaRPr lang="zh-CN" altLang="en-US"/>
        </a:p>
      </dgm:t>
    </dgm:pt>
    <dgm:pt modelId="{A440EBAF-5810-1A44-81C1-3CB796A1A093}">
      <dgm:prSet phldrT="[文本]" custT="1"/>
      <dgm:spPr/>
      <dgm:t>
        <a:bodyPr/>
        <a:lstStyle/>
        <a:p>
          <a:r>
            <a:rPr kumimoji="1" lang="en-US" altLang="zh-CN" sz="1800" dirty="0" smtClean="0"/>
            <a:t>Introduces</a:t>
          </a:r>
          <a:r>
            <a:rPr kumimoji="1" lang="zh-CN" altLang="zh-CN" sz="1800" dirty="0" smtClean="0"/>
            <a:t> </a:t>
          </a:r>
          <a:r>
            <a:rPr kumimoji="1" lang="en-US" altLang="zh-CN" sz="1800" dirty="0" smtClean="0"/>
            <a:t>its</a:t>
          </a:r>
          <a:r>
            <a:rPr kumimoji="1" lang="zh-CN" altLang="zh-CN" sz="1800" dirty="0" smtClean="0"/>
            <a:t> </a:t>
          </a:r>
          <a:r>
            <a:rPr kumimoji="1" lang="en-US" altLang="zh-CN" sz="1800" dirty="0" smtClean="0"/>
            <a:t>community</a:t>
          </a:r>
          <a:r>
            <a:rPr kumimoji="1" lang="zh-CN" altLang="zh-CN" sz="1800" dirty="0" smtClean="0"/>
            <a:t> </a:t>
          </a:r>
          <a:r>
            <a:rPr kumimoji="1" lang="en-US" altLang="zh-CN" sz="1800" dirty="0" smtClean="0"/>
            <a:t>investment</a:t>
          </a:r>
          <a:r>
            <a:rPr kumimoji="1" lang="zh-CN" altLang="zh-CN" sz="1800" dirty="0" smtClean="0"/>
            <a:t> </a:t>
          </a:r>
          <a:r>
            <a:rPr kumimoji="1" lang="en-US" altLang="zh-CN" sz="1800" dirty="0" smtClean="0"/>
            <a:t>program,</a:t>
          </a:r>
          <a:r>
            <a:rPr kumimoji="1" lang="zh-CN" altLang="en-US" sz="1800" dirty="0" smtClean="0"/>
            <a:t> </a:t>
          </a:r>
          <a:r>
            <a:rPr kumimoji="1" lang="en-US" altLang="zh-CN" sz="1800" dirty="0" smtClean="0"/>
            <a:t>WestJet Cares for Kids.</a:t>
          </a:r>
          <a:endParaRPr lang="zh-CN" altLang="en-US" sz="1800" dirty="0"/>
        </a:p>
      </dgm:t>
    </dgm:pt>
    <dgm:pt modelId="{85092FCD-929A-2F40-8F9C-8440D11E1C47}" type="sibTrans" cxnId="{66F73D6B-1EA1-F14C-859F-52C931854DA0}">
      <dgm:prSet/>
      <dgm:spPr/>
      <dgm:t>
        <a:bodyPr/>
        <a:lstStyle/>
        <a:p>
          <a:endParaRPr lang="zh-CN" altLang="en-US"/>
        </a:p>
      </dgm:t>
    </dgm:pt>
    <dgm:pt modelId="{399F99E0-B81A-314F-8280-7C95BA413026}" type="parTrans" cxnId="{66F73D6B-1EA1-F14C-859F-52C931854DA0}">
      <dgm:prSet/>
      <dgm:spPr/>
      <dgm:t>
        <a:bodyPr/>
        <a:lstStyle/>
        <a:p>
          <a:endParaRPr lang="zh-CN" altLang="en-US"/>
        </a:p>
      </dgm:t>
    </dgm:pt>
    <dgm:pt modelId="{D448D668-3C5A-1045-9529-87B686C1DEAD}">
      <dgm:prSet phldrT="[文本]" custT="1"/>
      <dgm:spPr/>
      <dgm:t>
        <a:bodyPr/>
        <a:lstStyle/>
        <a:p>
          <a:r>
            <a:rPr kumimoji="1" lang="en-US" altLang="zh-CN" sz="1800" dirty="0" smtClean="0"/>
            <a:t>The</a:t>
          </a:r>
          <a:r>
            <a:rPr kumimoji="1" lang="zh-CN" altLang="zh-CN" sz="1800" dirty="0" smtClean="0"/>
            <a:t> </a:t>
          </a:r>
          <a:r>
            <a:rPr kumimoji="1" lang="en-US" altLang="zh-CN" sz="1800" dirty="0" smtClean="0"/>
            <a:t>first</a:t>
          </a:r>
          <a:r>
            <a:rPr kumimoji="1" lang="zh-CN" altLang="en-US" sz="1800" dirty="0" smtClean="0"/>
            <a:t> </a:t>
          </a:r>
          <a:r>
            <a:rPr kumimoji="1" lang="en-US" altLang="zh-CN" sz="1800" dirty="0" smtClean="0"/>
            <a:t>airline</a:t>
          </a:r>
          <a:r>
            <a:rPr kumimoji="1" lang="zh-CN" altLang="en-US" sz="1800" dirty="0" smtClean="0"/>
            <a:t> </a:t>
          </a:r>
          <a:r>
            <a:rPr kumimoji="1" lang="en-US" altLang="zh-CN" sz="1800" dirty="0" smtClean="0"/>
            <a:t>in</a:t>
          </a:r>
          <a:r>
            <a:rPr kumimoji="1" lang="zh-CN" altLang="zh-CN" sz="1800" dirty="0" smtClean="0"/>
            <a:t> </a:t>
          </a:r>
          <a:r>
            <a:rPr kumimoji="1" lang="en-US" altLang="zh-CN" sz="1800" dirty="0" smtClean="0"/>
            <a:t>North</a:t>
          </a:r>
          <a:r>
            <a:rPr kumimoji="1" lang="zh-CN" altLang="zh-CN" sz="1800" dirty="0" smtClean="0"/>
            <a:t> </a:t>
          </a:r>
          <a:r>
            <a:rPr kumimoji="1" lang="en-US" altLang="zh-CN" sz="1800" dirty="0" smtClean="0"/>
            <a:t>America</a:t>
          </a:r>
          <a:r>
            <a:rPr kumimoji="1" lang="zh-CN" altLang="zh-CN" sz="1800" dirty="0" smtClean="0"/>
            <a:t> </a:t>
          </a:r>
          <a:r>
            <a:rPr kumimoji="1" lang="en-US" altLang="zh-CN" sz="1800" dirty="0" smtClean="0"/>
            <a:t>to</a:t>
          </a:r>
          <a:r>
            <a:rPr kumimoji="1" lang="zh-CN" altLang="zh-CN" sz="1800" dirty="0" smtClean="0"/>
            <a:t> </a:t>
          </a:r>
          <a:r>
            <a:rPr kumimoji="1" lang="en-US" altLang="zh-CN" sz="1800" dirty="0" smtClean="0"/>
            <a:t>launch</a:t>
          </a:r>
          <a:r>
            <a:rPr kumimoji="1" lang="zh-CN" altLang="en-US" sz="1800" dirty="0" smtClean="0"/>
            <a:t> </a:t>
          </a:r>
          <a:r>
            <a:rPr kumimoji="1" lang="en-US" altLang="zh-CN" sz="1800" dirty="0" smtClean="0"/>
            <a:t>an</a:t>
          </a:r>
          <a:r>
            <a:rPr kumimoji="1" lang="zh-CN" altLang="en-US" sz="1800" dirty="0" smtClean="0"/>
            <a:t> </a:t>
          </a:r>
          <a:r>
            <a:rPr kumimoji="1" lang="en-US" altLang="zh-CN" sz="1800" dirty="0" smtClean="0"/>
            <a:t>electronic boarding pass.</a:t>
          </a:r>
          <a:endParaRPr lang="zh-CN" altLang="en-US" sz="1800" dirty="0"/>
        </a:p>
      </dgm:t>
    </dgm:pt>
    <dgm:pt modelId="{BAA33A89-CAE6-5E48-A510-9445512E3F94}" type="sibTrans" cxnId="{028CF8D9-3943-4F4C-8579-DE121B6FDEB0}">
      <dgm:prSet/>
      <dgm:spPr/>
      <dgm:t>
        <a:bodyPr/>
        <a:lstStyle/>
        <a:p>
          <a:endParaRPr lang="zh-CN" altLang="en-US"/>
        </a:p>
      </dgm:t>
    </dgm:pt>
    <dgm:pt modelId="{EA3F339D-8986-0948-A898-7133062FC548}" type="parTrans" cxnId="{028CF8D9-3943-4F4C-8579-DE121B6FDEB0}">
      <dgm:prSet/>
      <dgm:spPr/>
      <dgm:t>
        <a:bodyPr/>
        <a:lstStyle/>
        <a:p>
          <a:endParaRPr lang="zh-CN" altLang="en-US"/>
        </a:p>
      </dgm:t>
    </dgm:pt>
    <dgm:pt modelId="{89F252CF-F770-B142-8647-C6A5B5D25FF6}">
      <dgm:prSet phldrT="[文本]" custT="1"/>
      <dgm:spPr/>
      <dgm:t>
        <a:bodyPr/>
        <a:lstStyle/>
        <a:p>
          <a:r>
            <a:rPr lang="en-US" altLang="zh-CN" sz="1800" dirty="0" smtClean="0"/>
            <a:t>2009</a:t>
          </a:r>
          <a:endParaRPr lang="zh-CN" altLang="en-US" sz="1800" dirty="0"/>
        </a:p>
      </dgm:t>
    </dgm:pt>
    <dgm:pt modelId="{FAA42A7E-95BE-E04D-87AD-944069F3E2B1}" type="parTrans" cxnId="{FBC6DA0B-973E-B742-8EEC-04F8F9FF50DA}">
      <dgm:prSet/>
      <dgm:spPr/>
      <dgm:t>
        <a:bodyPr/>
        <a:lstStyle/>
        <a:p>
          <a:endParaRPr lang="zh-CN" altLang="en-US"/>
        </a:p>
      </dgm:t>
    </dgm:pt>
    <dgm:pt modelId="{E31CF6F9-A5F6-2841-B5C0-E428FD034783}" type="sibTrans" cxnId="{FBC6DA0B-973E-B742-8EEC-04F8F9FF50DA}">
      <dgm:prSet/>
      <dgm:spPr/>
      <dgm:t>
        <a:bodyPr/>
        <a:lstStyle/>
        <a:p>
          <a:endParaRPr lang="zh-CN" altLang="en-US"/>
        </a:p>
      </dgm:t>
    </dgm:pt>
    <dgm:pt modelId="{C810EA47-1865-E24D-86EC-73DF036051D7}">
      <dgm:prSet phldrT="[文本]" custT="1"/>
      <dgm:spPr/>
      <dgm:t>
        <a:bodyPr/>
        <a:lstStyle/>
        <a:p>
          <a:r>
            <a:rPr lang="en-US" altLang="zh-CN" sz="1800" dirty="0" smtClean="0"/>
            <a:t>2010</a:t>
          </a:r>
          <a:endParaRPr lang="zh-CN" altLang="en-US" sz="1800" dirty="0"/>
        </a:p>
      </dgm:t>
    </dgm:pt>
    <dgm:pt modelId="{3C61D8E5-C90B-6C43-8FDF-EAAD5A945C7C}" type="parTrans" cxnId="{FFD358BE-2EA3-C140-A06A-635C7D1A575B}">
      <dgm:prSet/>
      <dgm:spPr/>
      <dgm:t>
        <a:bodyPr/>
        <a:lstStyle/>
        <a:p>
          <a:endParaRPr lang="zh-CN" altLang="en-US"/>
        </a:p>
      </dgm:t>
    </dgm:pt>
    <dgm:pt modelId="{D4C15CB2-5117-B541-B127-CA36D77D5FF7}" type="sibTrans" cxnId="{FFD358BE-2EA3-C140-A06A-635C7D1A575B}">
      <dgm:prSet/>
      <dgm:spPr/>
      <dgm:t>
        <a:bodyPr/>
        <a:lstStyle/>
        <a:p>
          <a:endParaRPr lang="zh-CN" altLang="en-US"/>
        </a:p>
      </dgm:t>
    </dgm:pt>
    <dgm:pt modelId="{BA922833-8F83-9C43-9032-F5C649122146}">
      <dgm:prSet phldrT="[文本]" custT="1"/>
      <dgm:spPr/>
      <dgm:t>
        <a:bodyPr/>
        <a:lstStyle/>
        <a:p>
          <a:r>
            <a:rPr lang="en-US" altLang="zh-CN" sz="1800" dirty="0" smtClean="0"/>
            <a:t>2011</a:t>
          </a:r>
          <a:endParaRPr lang="zh-CN" altLang="en-US" sz="1800" dirty="0"/>
        </a:p>
      </dgm:t>
    </dgm:pt>
    <dgm:pt modelId="{C6940941-A50A-F24A-8DEB-6AD85773488F}" type="parTrans" cxnId="{2BCAE1EF-0FF4-CB4B-925C-A3D238487CF2}">
      <dgm:prSet/>
      <dgm:spPr/>
      <dgm:t>
        <a:bodyPr/>
        <a:lstStyle/>
        <a:p>
          <a:endParaRPr lang="zh-CN" altLang="en-US"/>
        </a:p>
      </dgm:t>
    </dgm:pt>
    <dgm:pt modelId="{53A1E839-193F-C443-9BEE-A8AD7696E503}" type="sibTrans" cxnId="{2BCAE1EF-0FF4-CB4B-925C-A3D238487CF2}">
      <dgm:prSet/>
      <dgm:spPr/>
      <dgm:t>
        <a:bodyPr/>
        <a:lstStyle/>
        <a:p>
          <a:endParaRPr lang="zh-CN" altLang="en-US"/>
        </a:p>
      </dgm:t>
    </dgm:pt>
    <dgm:pt modelId="{7CEE7142-F7E5-3747-A3E3-8D2583C12476}">
      <dgm:prSet phldrT="[文本]" custT="1"/>
      <dgm:spPr/>
      <dgm:t>
        <a:bodyPr/>
        <a:lstStyle/>
        <a:p>
          <a:r>
            <a:rPr lang="en-US" altLang="zh-CN" sz="1800" dirty="0" smtClean="0"/>
            <a:t>2012</a:t>
          </a:r>
          <a:endParaRPr lang="zh-CN" altLang="en-US" sz="1800" dirty="0"/>
        </a:p>
      </dgm:t>
    </dgm:pt>
    <dgm:pt modelId="{0E0A678A-71DB-5546-9E5C-4E750974B707}" type="parTrans" cxnId="{C421CE0A-3623-BB4A-9D94-EFE718AE907D}">
      <dgm:prSet/>
      <dgm:spPr/>
      <dgm:t>
        <a:bodyPr/>
        <a:lstStyle/>
        <a:p>
          <a:endParaRPr lang="zh-CN" altLang="en-US"/>
        </a:p>
      </dgm:t>
    </dgm:pt>
    <dgm:pt modelId="{4A42266E-773D-BF49-A558-CACF6040F31D}" type="sibTrans" cxnId="{C421CE0A-3623-BB4A-9D94-EFE718AE907D}">
      <dgm:prSet/>
      <dgm:spPr/>
      <dgm:t>
        <a:bodyPr/>
        <a:lstStyle/>
        <a:p>
          <a:endParaRPr lang="zh-CN" altLang="en-US"/>
        </a:p>
      </dgm:t>
    </dgm:pt>
    <dgm:pt modelId="{1F1D812D-2664-E74B-96E0-AC0AE4D51114}">
      <dgm:prSet custT="1"/>
      <dgm:spPr/>
      <dgm:t>
        <a:bodyPr/>
        <a:lstStyle/>
        <a:p>
          <a:r>
            <a:rPr lang="en-US" altLang="zh-CN" sz="1800" dirty="0" smtClean="0"/>
            <a:t>Opens</a:t>
          </a:r>
          <a:r>
            <a:rPr lang="zh-CN" altLang="en-US" sz="1800" dirty="0" smtClean="0"/>
            <a:t> </a:t>
          </a:r>
          <a:r>
            <a:rPr lang="en-US" altLang="zh-CN" sz="1800" dirty="0" smtClean="0"/>
            <a:t>its</a:t>
          </a:r>
          <a:r>
            <a:rPr lang="zh-CN" altLang="en-US" sz="1800" dirty="0" smtClean="0"/>
            <a:t> </a:t>
          </a:r>
          <a:r>
            <a:rPr lang="en-US" altLang="zh-CN" sz="1800" dirty="0" smtClean="0"/>
            <a:t>new</a:t>
          </a:r>
          <a:r>
            <a:rPr lang="zh-CN" altLang="en-US" sz="1800" dirty="0" smtClean="0"/>
            <a:t> </a:t>
          </a:r>
          <a:r>
            <a:rPr lang="en-US" altLang="zh-CN" sz="1800" dirty="0" smtClean="0"/>
            <a:t>Calgary</a:t>
          </a:r>
          <a:r>
            <a:rPr lang="zh-CN" altLang="en-US" sz="1800" dirty="0" smtClean="0"/>
            <a:t> </a:t>
          </a:r>
          <a:r>
            <a:rPr kumimoji="1" lang="en-US" altLang="zh-CN" sz="1800" dirty="0" smtClean="0"/>
            <a:t>office</a:t>
          </a:r>
          <a:r>
            <a:rPr kumimoji="1" lang="zh-CN" altLang="zh-CN" sz="1800" dirty="0" smtClean="0"/>
            <a:t> </a:t>
          </a:r>
          <a:r>
            <a:rPr kumimoji="1" lang="en-US" altLang="zh-CN" sz="1800" dirty="0" smtClean="0"/>
            <a:t>building</a:t>
          </a:r>
          <a:r>
            <a:rPr kumimoji="1" lang="zh-CN" altLang="en-US" sz="1800" dirty="0" smtClean="0"/>
            <a:t>,</a:t>
          </a:r>
          <a:r>
            <a:rPr kumimoji="1" lang="en-US" altLang="zh-CN" sz="1800" dirty="0" smtClean="0"/>
            <a:t>built</a:t>
          </a:r>
          <a:r>
            <a:rPr kumimoji="1" lang="zh-CN" altLang="en-US" sz="1800" dirty="0" smtClean="0"/>
            <a:t> </a:t>
          </a:r>
          <a:r>
            <a:rPr kumimoji="1" lang="en-US" altLang="zh-CN" sz="1800" dirty="0" smtClean="0"/>
            <a:t>in</a:t>
          </a:r>
          <a:r>
            <a:rPr kumimoji="1" lang="zh-CN" altLang="zh-CN" sz="1800" dirty="0" smtClean="0"/>
            <a:t> </a:t>
          </a:r>
          <a:r>
            <a:rPr kumimoji="1" lang="en-US" altLang="zh-CN" sz="1800" dirty="0" smtClean="0"/>
            <a:t>accordance with the Leadership in Energy and Environmental Design (LEED) Green Building Rating System. </a:t>
          </a:r>
          <a:r>
            <a:rPr lang="zh-CN" altLang="en-US" sz="1800" dirty="0" smtClean="0"/>
            <a:t> </a:t>
          </a:r>
          <a:endParaRPr lang="zh-CN" altLang="en-US" sz="1800" dirty="0"/>
        </a:p>
      </dgm:t>
    </dgm:pt>
    <dgm:pt modelId="{A7EC39B7-0036-0340-8A7E-EA0CBDF724B0}" type="parTrans" cxnId="{1F0A4C48-9390-2744-A5F4-E05D7CD30CA6}">
      <dgm:prSet/>
      <dgm:spPr/>
      <dgm:t>
        <a:bodyPr/>
        <a:lstStyle/>
        <a:p>
          <a:endParaRPr lang="zh-CN" altLang="en-US"/>
        </a:p>
      </dgm:t>
    </dgm:pt>
    <dgm:pt modelId="{7AED8217-1C13-8540-9B8D-C53AC615960D}" type="sibTrans" cxnId="{1F0A4C48-9390-2744-A5F4-E05D7CD30CA6}">
      <dgm:prSet/>
      <dgm:spPr/>
      <dgm:t>
        <a:bodyPr/>
        <a:lstStyle/>
        <a:p>
          <a:endParaRPr lang="zh-CN" altLang="en-US"/>
        </a:p>
      </dgm:t>
    </dgm:pt>
    <dgm:pt modelId="{FEB44453-420D-0B44-9F8A-76153FF7790E}">
      <dgm:prSet custT="1"/>
      <dgm:spPr/>
      <dgm:t>
        <a:bodyPr/>
        <a:lstStyle/>
        <a:p>
          <a:r>
            <a:rPr kumimoji="1" lang="en-US" altLang="zh-CN" sz="1800" dirty="0" smtClean="0"/>
            <a:t>The</a:t>
          </a:r>
          <a:r>
            <a:rPr kumimoji="1" lang="zh-CN" altLang="zh-CN" sz="1800" dirty="0" smtClean="0"/>
            <a:t> </a:t>
          </a:r>
          <a:r>
            <a:rPr kumimoji="1" lang="en-US" altLang="zh-CN" sz="1800" dirty="0" smtClean="0"/>
            <a:t>WestJet</a:t>
          </a:r>
          <a:r>
            <a:rPr kumimoji="1" lang="zh-CN" altLang="zh-CN" sz="1800" dirty="0" smtClean="0"/>
            <a:t> </a:t>
          </a:r>
          <a:r>
            <a:rPr kumimoji="1" lang="en-US" altLang="zh-CN" sz="1800" dirty="0" smtClean="0"/>
            <a:t>RBC</a:t>
          </a:r>
          <a:r>
            <a:rPr kumimoji="1" lang="zh-CN" altLang="zh-CN" sz="1800" dirty="0" smtClean="0"/>
            <a:t> </a:t>
          </a:r>
          <a:r>
            <a:rPr kumimoji="1" lang="en-US" altLang="zh-CN" sz="1800" dirty="0" smtClean="0"/>
            <a:t>MasterCard</a:t>
          </a:r>
          <a:r>
            <a:rPr kumimoji="1" lang="zh-CN" altLang="zh-CN" sz="1800" dirty="0" smtClean="0"/>
            <a:t> </a:t>
          </a:r>
          <a:r>
            <a:rPr kumimoji="1" lang="en-US" altLang="zh-CN" sz="1800" dirty="0" smtClean="0"/>
            <a:t>and</a:t>
          </a:r>
          <a:r>
            <a:rPr kumimoji="1" lang="zh-CN" altLang="zh-CN" sz="1800" dirty="0" smtClean="0"/>
            <a:t> </a:t>
          </a:r>
          <a:r>
            <a:rPr kumimoji="1" lang="en-US" altLang="zh-CN" sz="1800" dirty="0" smtClean="0"/>
            <a:t>the</a:t>
          </a:r>
          <a:r>
            <a:rPr kumimoji="1" lang="zh-CN" altLang="zh-CN" sz="1800" dirty="0" smtClean="0"/>
            <a:t> </a:t>
          </a:r>
          <a:r>
            <a:rPr kumimoji="1" lang="en-US" altLang="zh-CN" sz="1800" dirty="0" smtClean="0"/>
            <a:t>WestJet</a:t>
          </a:r>
          <a:r>
            <a:rPr kumimoji="1" lang="zh-CN" altLang="zh-CN" sz="1800" dirty="0" smtClean="0"/>
            <a:t> </a:t>
          </a:r>
          <a:r>
            <a:rPr kumimoji="1" lang="en-US" altLang="zh-CN" sz="1800" dirty="0" smtClean="0"/>
            <a:t>Frequent</a:t>
          </a:r>
          <a:r>
            <a:rPr kumimoji="1" lang="zh-CN" altLang="zh-CN" sz="1800" dirty="0" smtClean="0"/>
            <a:t> </a:t>
          </a:r>
          <a:r>
            <a:rPr kumimoji="1" lang="en-US" altLang="zh-CN" sz="1800" dirty="0" smtClean="0"/>
            <a:t>Guest Program (now WestJet Rewards) are launched. </a:t>
          </a:r>
        </a:p>
      </dgm:t>
    </dgm:pt>
    <dgm:pt modelId="{6E72C3F9-FD60-A049-BC01-F7E11E5704C1}" type="parTrans" cxnId="{8402DA98-C2C6-B444-9492-2AD8B308EA76}">
      <dgm:prSet/>
      <dgm:spPr/>
      <dgm:t>
        <a:bodyPr/>
        <a:lstStyle/>
        <a:p>
          <a:endParaRPr lang="zh-CN" altLang="en-US"/>
        </a:p>
      </dgm:t>
    </dgm:pt>
    <dgm:pt modelId="{E0FE9FC0-6B5A-454C-BD5D-25244BE69F3E}" type="sibTrans" cxnId="{8402DA98-C2C6-B444-9492-2AD8B308EA76}">
      <dgm:prSet/>
      <dgm:spPr/>
      <dgm:t>
        <a:bodyPr/>
        <a:lstStyle/>
        <a:p>
          <a:endParaRPr lang="zh-CN" altLang="en-US"/>
        </a:p>
      </dgm:t>
    </dgm:pt>
    <dgm:pt modelId="{3E6EBB3A-1538-5E40-93D8-0797D15B37C5}">
      <dgm:prSet custT="1"/>
      <dgm:spPr/>
      <dgm:t>
        <a:bodyPr/>
        <a:lstStyle/>
        <a:p>
          <a:r>
            <a:rPr kumimoji="1" lang="en-US" altLang="zh-CN" sz="1800" smtClean="0"/>
            <a:t>WestJet</a:t>
          </a:r>
          <a:r>
            <a:rPr kumimoji="1" lang="zh-CN" altLang="en-US" sz="1800" smtClean="0"/>
            <a:t> </a:t>
          </a:r>
          <a:r>
            <a:rPr kumimoji="1" lang="en-US" altLang="zh-CN" sz="1800" smtClean="0"/>
            <a:t>launches</a:t>
          </a:r>
          <a:r>
            <a:rPr kumimoji="1" lang="zh-CN" altLang="en-US" sz="1800" smtClean="0"/>
            <a:t> </a:t>
          </a:r>
          <a:r>
            <a:rPr kumimoji="1" lang="en-US" altLang="zh-CN" sz="1800" smtClean="0"/>
            <a:t>first</a:t>
          </a:r>
          <a:r>
            <a:rPr kumimoji="1" lang="zh-CN" altLang="en-US" sz="1800" smtClean="0"/>
            <a:t> </a:t>
          </a:r>
          <a:r>
            <a:rPr kumimoji="1" lang="en-US" altLang="zh-CN" sz="1800" smtClean="0"/>
            <a:t>code-share</a:t>
          </a:r>
          <a:r>
            <a:rPr kumimoji="1" lang="zh-CN" altLang="zh-CN" sz="1800" smtClean="0"/>
            <a:t> </a:t>
          </a:r>
          <a:r>
            <a:rPr kumimoji="1" lang="en-US" altLang="zh-CN" sz="1800" smtClean="0"/>
            <a:t>agreement</a:t>
          </a:r>
          <a:r>
            <a:rPr kumimoji="1" lang="zh-CN" altLang="en-US" sz="1800" smtClean="0"/>
            <a:t> </a:t>
          </a:r>
          <a:r>
            <a:rPr kumimoji="1" lang="en-US" altLang="zh-CN" sz="1800" smtClean="0"/>
            <a:t>with</a:t>
          </a:r>
          <a:r>
            <a:rPr kumimoji="1" lang="zh-CN" altLang="en-US" sz="1800" smtClean="0"/>
            <a:t> </a:t>
          </a:r>
          <a:r>
            <a:rPr kumimoji="1" lang="en-US" altLang="zh-CN" sz="1800" smtClean="0"/>
            <a:t>Cathay Pacific.</a:t>
          </a:r>
          <a:endParaRPr kumimoji="1" lang="zh-CN" altLang="en-US" sz="1800" dirty="0"/>
        </a:p>
      </dgm:t>
    </dgm:pt>
    <dgm:pt modelId="{2EFE9159-1DCF-5D43-B42D-7126F2D36A82}" type="parTrans" cxnId="{CE05BE9E-7AF5-554E-8E19-7F500866CD5B}">
      <dgm:prSet/>
      <dgm:spPr/>
      <dgm:t>
        <a:bodyPr/>
        <a:lstStyle/>
        <a:p>
          <a:endParaRPr lang="zh-CN" altLang="en-US"/>
        </a:p>
      </dgm:t>
    </dgm:pt>
    <dgm:pt modelId="{59BEF3AA-2384-6846-BE9E-A2B447D43C4E}" type="sibTrans" cxnId="{CE05BE9E-7AF5-554E-8E19-7F500866CD5B}">
      <dgm:prSet/>
      <dgm:spPr/>
      <dgm:t>
        <a:bodyPr/>
        <a:lstStyle/>
        <a:p>
          <a:endParaRPr lang="zh-CN" altLang="en-US"/>
        </a:p>
      </dgm:t>
    </dgm:pt>
    <dgm:pt modelId="{EF6CA70F-7013-F34A-834D-0681785A524E}">
      <dgm:prSet custT="1"/>
      <dgm:spPr/>
      <dgm:t>
        <a:bodyPr/>
        <a:lstStyle/>
        <a:p>
          <a:r>
            <a:rPr kumimoji="1" lang="en-US" altLang="zh-CN" sz="1800" dirty="0" smtClean="0"/>
            <a:t>Signs</a:t>
          </a:r>
          <a:r>
            <a:rPr kumimoji="1" lang="zh-CN" altLang="en-US" sz="1800" dirty="0" smtClean="0"/>
            <a:t> </a:t>
          </a:r>
          <a:r>
            <a:rPr kumimoji="1" lang="en-US" altLang="zh-CN" sz="1800" dirty="0" smtClean="0"/>
            <a:t>11</a:t>
          </a:r>
          <a:r>
            <a:rPr kumimoji="1" lang="zh-CN" altLang="en-US" sz="1800" dirty="0" smtClean="0"/>
            <a:t> </a:t>
          </a:r>
          <a:r>
            <a:rPr kumimoji="1" lang="en-US" altLang="zh-CN" sz="1800" dirty="0" smtClean="0"/>
            <a:t>new</a:t>
          </a:r>
          <a:r>
            <a:rPr kumimoji="1" lang="zh-CN" altLang="en-US" sz="1800" dirty="0" smtClean="0"/>
            <a:t> </a:t>
          </a:r>
          <a:r>
            <a:rPr kumimoji="1" lang="en-US" altLang="zh-CN" sz="1800" dirty="0" smtClean="0"/>
            <a:t>interline</a:t>
          </a:r>
          <a:r>
            <a:rPr kumimoji="1" lang="zh-CN" altLang="en-US" sz="1800" dirty="0" smtClean="0"/>
            <a:t> </a:t>
          </a:r>
          <a:r>
            <a:rPr kumimoji="1" lang="en-US" altLang="zh-CN" sz="1800" dirty="0" smtClean="0"/>
            <a:t>agreements</a:t>
          </a:r>
          <a:r>
            <a:rPr kumimoji="1" lang="zh-CN" altLang="en-US" sz="1800" dirty="0" smtClean="0"/>
            <a:t> </a:t>
          </a:r>
          <a:r>
            <a:rPr kumimoji="1" lang="en-US" altLang="zh-CN" sz="1800" dirty="0" smtClean="0"/>
            <a:t>and</a:t>
          </a:r>
          <a:r>
            <a:rPr kumimoji="1" lang="zh-CN" altLang="en-US" sz="1800" dirty="0" smtClean="0"/>
            <a:t> </a:t>
          </a:r>
          <a:r>
            <a:rPr kumimoji="1" lang="en-US" altLang="zh-CN" sz="1800" dirty="0" smtClean="0"/>
            <a:t>three</a:t>
          </a:r>
          <a:r>
            <a:rPr kumimoji="1" lang="zh-CN" altLang="en-US" sz="1800" dirty="0" smtClean="0"/>
            <a:t> </a:t>
          </a:r>
          <a:r>
            <a:rPr kumimoji="1" lang="en-US" altLang="zh-CN" sz="1800" dirty="0" smtClean="0"/>
            <a:t>new</a:t>
          </a:r>
          <a:r>
            <a:rPr kumimoji="1" lang="zh-CN" altLang="en-US" sz="1800" dirty="0" smtClean="0"/>
            <a:t> </a:t>
          </a:r>
          <a:r>
            <a:rPr kumimoji="1" lang="en-US" altLang="zh-CN" sz="1800" dirty="0" smtClean="0"/>
            <a:t>code-share partnerships to connect new global traffic into its network.</a:t>
          </a:r>
          <a:endParaRPr kumimoji="1" lang="zh-CN" altLang="en-US" sz="1800" dirty="0"/>
        </a:p>
      </dgm:t>
    </dgm:pt>
    <dgm:pt modelId="{1E7CACA5-0A92-604B-BC8B-E2ED62092CAE}" type="parTrans" cxnId="{F85EED94-4834-ED41-AA5D-1B72FF162D26}">
      <dgm:prSet/>
      <dgm:spPr/>
      <dgm:t>
        <a:bodyPr/>
        <a:lstStyle/>
        <a:p>
          <a:endParaRPr lang="zh-CN" altLang="en-US"/>
        </a:p>
      </dgm:t>
    </dgm:pt>
    <dgm:pt modelId="{F33344A2-C518-8B46-B9FC-3F1536F14D61}" type="sibTrans" cxnId="{F85EED94-4834-ED41-AA5D-1B72FF162D26}">
      <dgm:prSet/>
      <dgm:spPr/>
      <dgm:t>
        <a:bodyPr/>
        <a:lstStyle/>
        <a:p>
          <a:endParaRPr lang="zh-CN" altLang="en-US"/>
        </a:p>
      </dgm:t>
    </dgm:pt>
    <dgm:pt modelId="{3072AA41-CF1E-AD4A-88D7-36FA1308516B}">
      <dgm:prSet custT="1"/>
      <dgm:spPr/>
      <dgm:t>
        <a:bodyPr/>
        <a:lstStyle/>
        <a:p>
          <a:r>
            <a:rPr kumimoji="1" lang="zh-CN" altLang="en-US" sz="1800" dirty="0" smtClean="0"/>
            <a:t> </a:t>
          </a:r>
          <a:r>
            <a:rPr kumimoji="1" lang="en-US" altLang="zh-CN" sz="1800" dirty="0" smtClean="0"/>
            <a:t>Becomes</a:t>
          </a:r>
          <a:r>
            <a:rPr kumimoji="1" lang="zh-CN" altLang="en-US" sz="1800" dirty="0" smtClean="0"/>
            <a:t> </a:t>
          </a:r>
          <a:r>
            <a:rPr kumimoji="1" lang="en-US" altLang="en-US" sz="1800" dirty="0" smtClean="0"/>
            <a:t>one</a:t>
          </a:r>
          <a:r>
            <a:rPr kumimoji="1" lang="zh-CN" altLang="en-US" sz="1800" dirty="0" smtClean="0"/>
            <a:t> </a:t>
          </a:r>
          <a:r>
            <a:rPr kumimoji="1" lang="en-US" altLang="en-US" sz="1800" dirty="0" smtClean="0"/>
            <a:t>of</a:t>
          </a:r>
          <a:r>
            <a:rPr kumimoji="1" lang="zh-CN" altLang="en-US" sz="1800" dirty="0" smtClean="0"/>
            <a:t> </a:t>
          </a:r>
          <a:r>
            <a:rPr kumimoji="1" lang="en-US" altLang="en-US" sz="1800" dirty="0" smtClean="0"/>
            <a:t>only</a:t>
          </a:r>
          <a:r>
            <a:rPr kumimoji="1" lang="zh-CN" altLang="en-US" sz="1800" dirty="0" smtClean="0"/>
            <a:t> </a:t>
          </a:r>
          <a:r>
            <a:rPr kumimoji="1" lang="en-US" altLang="en-US" sz="1800" dirty="0" smtClean="0"/>
            <a:t>two</a:t>
          </a:r>
          <a:r>
            <a:rPr kumimoji="1" lang="zh-CN" altLang="en-US" sz="1800" dirty="0" smtClean="0"/>
            <a:t> </a:t>
          </a:r>
          <a:r>
            <a:rPr kumimoji="1" lang="en-US" altLang="en-US" sz="1800" dirty="0" smtClean="0"/>
            <a:t>Canadian</a:t>
          </a:r>
          <a:r>
            <a:rPr kumimoji="1" lang="zh-CN" altLang="en-US" sz="1800" dirty="0" smtClean="0"/>
            <a:t> </a:t>
          </a:r>
          <a:r>
            <a:rPr kumimoji="1" lang="en-US" altLang="en-US" sz="1800" dirty="0" smtClean="0"/>
            <a:t>companies</a:t>
          </a:r>
          <a:r>
            <a:rPr kumimoji="1" lang="zh-CN" altLang="en-US" sz="1800" dirty="0" smtClean="0"/>
            <a:t> </a:t>
          </a:r>
          <a:r>
            <a:rPr kumimoji="1" lang="en-US" altLang="en-US" sz="1800" dirty="0" smtClean="0"/>
            <a:t>to</a:t>
          </a:r>
          <a:r>
            <a:rPr kumimoji="1" lang="zh-CN" altLang="en-US" sz="1800" dirty="0" smtClean="0"/>
            <a:t> </a:t>
          </a:r>
          <a:r>
            <a:rPr kumimoji="1" lang="en-US" altLang="zh-CN" sz="1800" dirty="0" smtClean="0"/>
            <a:t>r</a:t>
          </a:r>
          <a:r>
            <a:rPr kumimoji="1" lang="en-US" altLang="en-US" sz="1800" dirty="0" smtClean="0"/>
            <a:t>eceive</a:t>
          </a:r>
          <a:r>
            <a:rPr kumimoji="1" lang="zh-CN" altLang="en-US" sz="1800" dirty="0" smtClean="0"/>
            <a:t> </a:t>
          </a:r>
          <a:r>
            <a:rPr kumimoji="1" lang="en-US" altLang="en-US" sz="1800" dirty="0" smtClean="0"/>
            <a:t>the</a:t>
          </a:r>
          <a:r>
            <a:rPr kumimoji="1" lang="zh-CN" altLang="en-US" sz="1800" dirty="0" smtClean="0"/>
            <a:t> </a:t>
          </a:r>
          <a:r>
            <a:rPr kumimoji="1" lang="en-US" altLang="en-US" sz="1800" dirty="0" smtClean="0"/>
            <a:t>J.D. Power 2011 Customer Service Champion award.</a:t>
          </a:r>
          <a:endParaRPr kumimoji="1" lang="zh-CN" altLang="en-US" sz="1800" dirty="0"/>
        </a:p>
      </dgm:t>
    </dgm:pt>
    <dgm:pt modelId="{8415ACFC-43B7-784F-B5E6-EA86101F2317}" type="parTrans" cxnId="{049AC9C9-C344-3248-A803-6ACEF59B2460}">
      <dgm:prSet/>
      <dgm:spPr/>
      <dgm:t>
        <a:bodyPr/>
        <a:lstStyle/>
        <a:p>
          <a:endParaRPr lang="zh-CN" altLang="en-US"/>
        </a:p>
      </dgm:t>
    </dgm:pt>
    <dgm:pt modelId="{8D23C228-077B-8E40-91AE-DFF9070BC55C}" type="sibTrans" cxnId="{049AC9C9-C344-3248-A803-6ACEF59B2460}">
      <dgm:prSet/>
      <dgm:spPr/>
      <dgm:t>
        <a:bodyPr/>
        <a:lstStyle/>
        <a:p>
          <a:endParaRPr lang="zh-CN" altLang="en-US"/>
        </a:p>
      </dgm:t>
    </dgm:pt>
    <dgm:pt modelId="{53130302-17EF-984D-BFEB-DAD2683013BC}">
      <dgm:prSet custT="1"/>
      <dgm:spPr/>
      <dgm:t>
        <a:bodyPr/>
        <a:lstStyle/>
        <a:p>
          <a:r>
            <a:rPr lang="en-US" altLang="en-US" sz="1800" dirty="0" smtClean="0"/>
            <a:t>WestJet</a:t>
          </a:r>
          <a:r>
            <a:rPr lang="zh-CN" altLang="en-US" sz="1800" dirty="0" smtClean="0"/>
            <a:t> </a:t>
          </a:r>
          <a:r>
            <a:rPr lang="en-US" altLang="en-US" sz="1800" dirty="0" smtClean="0"/>
            <a:t>leadership</a:t>
          </a:r>
          <a:r>
            <a:rPr lang="zh-CN" altLang="en-US" sz="1800" dirty="0" smtClean="0"/>
            <a:t> </a:t>
          </a:r>
          <a:r>
            <a:rPr lang="en-US" altLang="en-US" sz="1800" dirty="0" smtClean="0"/>
            <a:t>proposes</a:t>
          </a:r>
          <a:r>
            <a:rPr lang="zh-CN" altLang="en-US" sz="1800" dirty="0" smtClean="0"/>
            <a:t> </a:t>
          </a:r>
          <a:r>
            <a:rPr lang="en-US" altLang="en-US" sz="1800" dirty="0" smtClean="0"/>
            <a:t>the	launch</a:t>
          </a:r>
          <a:r>
            <a:rPr lang="zh-CN" altLang="en-US" sz="1800" dirty="0" smtClean="0"/>
            <a:t> </a:t>
          </a:r>
          <a:r>
            <a:rPr lang="en-US" altLang="en-US" sz="1800" dirty="0" smtClean="0"/>
            <a:t>of</a:t>
          </a:r>
          <a:r>
            <a:rPr lang="zh-CN" altLang="en-US" sz="1800" dirty="0" smtClean="0"/>
            <a:t> </a:t>
          </a:r>
          <a:r>
            <a:rPr lang="en-US" altLang="en-US" sz="1800" dirty="0" smtClean="0"/>
            <a:t>a</a:t>
          </a:r>
          <a:r>
            <a:rPr lang="zh-CN" altLang="en-US" sz="1800" dirty="0" smtClean="0"/>
            <a:t> </a:t>
          </a:r>
          <a:r>
            <a:rPr lang="en-US" altLang="en-US" sz="1800" dirty="0" smtClean="0"/>
            <a:t>regional</a:t>
          </a:r>
          <a:r>
            <a:rPr lang="zh-CN" altLang="en-US" sz="1800" dirty="0" smtClean="0"/>
            <a:t> </a:t>
          </a:r>
          <a:r>
            <a:rPr lang="en-US" altLang="en-US" sz="1800" dirty="0" smtClean="0"/>
            <a:t>airline</a:t>
          </a:r>
          <a:r>
            <a:rPr lang="zh-CN" altLang="en-US" sz="1800" dirty="0" smtClean="0"/>
            <a:t> </a:t>
          </a:r>
          <a:r>
            <a:rPr lang="en-US" altLang="en-US" sz="1800" dirty="0" smtClean="0"/>
            <a:t>as a wholly owned subsidiary of WestJet</a:t>
          </a:r>
          <a:r>
            <a:rPr lang="en-US" altLang="zh-CN" sz="1800" dirty="0" smtClean="0"/>
            <a:t>.</a:t>
          </a:r>
          <a:endParaRPr lang="zh-CN" altLang="en-US" sz="1800" dirty="0"/>
        </a:p>
      </dgm:t>
    </dgm:pt>
    <dgm:pt modelId="{D9CCDF8C-8E4E-474F-A070-C99CC2C02046}" type="parTrans" cxnId="{77977F97-A733-2843-860E-4BF80514C331}">
      <dgm:prSet/>
      <dgm:spPr/>
      <dgm:t>
        <a:bodyPr/>
        <a:lstStyle/>
        <a:p>
          <a:endParaRPr lang="zh-CN" altLang="en-US"/>
        </a:p>
      </dgm:t>
    </dgm:pt>
    <dgm:pt modelId="{DB864B7C-D2F2-8846-BB98-A1BF859436E1}" type="sibTrans" cxnId="{77977F97-A733-2843-860E-4BF80514C331}">
      <dgm:prSet/>
      <dgm:spPr/>
      <dgm:t>
        <a:bodyPr/>
        <a:lstStyle/>
        <a:p>
          <a:endParaRPr lang="zh-CN" altLang="en-US"/>
        </a:p>
      </dgm:t>
    </dgm:pt>
    <dgm:pt modelId="{CD4B961C-DF92-AE46-8808-1ECD9FA5F8FC}" type="pres">
      <dgm:prSet presAssocID="{EEC49C2B-7B46-3847-A291-9F5624BB3F5A}" presName="linearFlow" presStyleCnt="0">
        <dgm:presLayoutVars>
          <dgm:dir/>
          <dgm:animLvl val="lvl"/>
          <dgm:resizeHandles val="exact"/>
        </dgm:presLayoutVars>
      </dgm:prSet>
      <dgm:spPr/>
      <dgm:t>
        <a:bodyPr/>
        <a:lstStyle/>
        <a:p>
          <a:endParaRPr lang="zh-CN" altLang="en-US"/>
        </a:p>
      </dgm:t>
    </dgm:pt>
    <dgm:pt modelId="{A4D6AC46-6AF8-1B4B-BE78-CF6AEA059A23}" type="pres">
      <dgm:prSet presAssocID="{3EF13E1B-EADF-C348-B6A4-7882D6004758}" presName="composite" presStyleCnt="0"/>
      <dgm:spPr/>
    </dgm:pt>
    <dgm:pt modelId="{2FE3D850-A798-4448-ACD1-B7CA29DDB217}" type="pres">
      <dgm:prSet presAssocID="{3EF13E1B-EADF-C348-B6A4-7882D6004758}" presName="parentText" presStyleLbl="alignNode1" presStyleIdx="0" presStyleCnt="5">
        <dgm:presLayoutVars>
          <dgm:chMax val="1"/>
          <dgm:bulletEnabled val="1"/>
        </dgm:presLayoutVars>
      </dgm:prSet>
      <dgm:spPr/>
      <dgm:t>
        <a:bodyPr/>
        <a:lstStyle/>
        <a:p>
          <a:endParaRPr lang="zh-CN" altLang="en-US"/>
        </a:p>
      </dgm:t>
    </dgm:pt>
    <dgm:pt modelId="{0A18A0C1-7C29-AA43-9BB3-BB46FBAB3CB3}" type="pres">
      <dgm:prSet presAssocID="{3EF13E1B-EADF-C348-B6A4-7882D6004758}" presName="descendantText" presStyleLbl="alignAcc1" presStyleIdx="0" presStyleCnt="5">
        <dgm:presLayoutVars>
          <dgm:bulletEnabled val="1"/>
        </dgm:presLayoutVars>
      </dgm:prSet>
      <dgm:spPr/>
      <dgm:t>
        <a:bodyPr/>
        <a:lstStyle/>
        <a:p>
          <a:endParaRPr lang="zh-CN" altLang="en-US"/>
        </a:p>
      </dgm:t>
    </dgm:pt>
    <dgm:pt modelId="{6C4B75CA-E416-8346-8C9A-3A703B66B024}" type="pres">
      <dgm:prSet presAssocID="{33C7169F-07B1-194B-B07D-78207BD7EBD6}" presName="sp" presStyleCnt="0"/>
      <dgm:spPr/>
    </dgm:pt>
    <dgm:pt modelId="{B5280C64-38E9-F343-AE87-46878B145C2F}" type="pres">
      <dgm:prSet presAssocID="{89F252CF-F770-B142-8647-C6A5B5D25FF6}" presName="composite" presStyleCnt="0"/>
      <dgm:spPr/>
    </dgm:pt>
    <dgm:pt modelId="{4DC7E9EA-79B3-9346-81FA-9635A5B0DC3B}" type="pres">
      <dgm:prSet presAssocID="{89F252CF-F770-B142-8647-C6A5B5D25FF6}" presName="parentText" presStyleLbl="alignNode1" presStyleIdx="1" presStyleCnt="5">
        <dgm:presLayoutVars>
          <dgm:chMax val="1"/>
          <dgm:bulletEnabled val="1"/>
        </dgm:presLayoutVars>
      </dgm:prSet>
      <dgm:spPr/>
      <dgm:t>
        <a:bodyPr/>
        <a:lstStyle/>
        <a:p>
          <a:endParaRPr lang="zh-CN" altLang="en-US"/>
        </a:p>
      </dgm:t>
    </dgm:pt>
    <dgm:pt modelId="{6E2679C8-8C32-0841-8BC0-FF7D7F1DE9B0}" type="pres">
      <dgm:prSet presAssocID="{89F252CF-F770-B142-8647-C6A5B5D25FF6}" presName="descendantText" presStyleLbl="alignAcc1" presStyleIdx="1" presStyleCnt="5" custScaleY="120605">
        <dgm:presLayoutVars>
          <dgm:bulletEnabled val="1"/>
        </dgm:presLayoutVars>
      </dgm:prSet>
      <dgm:spPr/>
      <dgm:t>
        <a:bodyPr/>
        <a:lstStyle/>
        <a:p>
          <a:endParaRPr lang="zh-CN" altLang="en-US"/>
        </a:p>
      </dgm:t>
    </dgm:pt>
    <dgm:pt modelId="{7CB4610A-3B85-8940-914C-74CD12067AF1}" type="pres">
      <dgm:prSet presAssocID="{E31CF6F9-A5F6-2841-B5C0-E428FD034783}" presName="sp" presStyleCnt="0"/>
      <dgm:spPr/>
    </dgm:pt>
    <dgm:pt modelId="{F6AAB103-E6AC-6D44-A0FD-884511E3561B}" type="pres">
      <dgm:prSet presAssocID="{C810EA47-1865-E24D-86EC-73DF036051D7}" presName="composite" presStyleCnt="0"/>
      <dgm:spPr/>
    </dgm:pt>
    <dgm:pt modelId="{C2E9E7E9-EFC1-1D4A-BB4B-A8899A10B31B}" type="pres">
      <dgm:prSet presAssocID="{C810EA47-1865-E24D-86EC-73DF036051D7}" presName="parentText" presStyleLbl="alignNode1" presStyleIdx="2" presStyleCnt="5">
        <dgm:presLayoutVars>
          <dgm:chMax val="1"/>
          <dgm:bulletEnabled val="1"/>
        </dgm:presLayoutVars>
      </dgm:prSet>
      <dgm:spPr/>
      <dgm:t>
        <a:bodyPr/>
        <a:lstStyle/>
        <a:p>
          <a:endParaRPr lang="zh-CN" altLang="en-US"/>
        </a:p>
      </dgm:t>
    </dgm:pt>
    <dgm:pt modelId="{3644FEAE-D82C-DB43-AD02-502421DC8767}" type="pres">
      <dgm:prSet presAssocID="{C810EA47-1865-E24D-86EC-73DF036051D7}" presName="descendantText" presStyleLbl="alignAcc1" presStyleIdx="2" presStyleCnt="5" custScaleY="135198">
        <dgm:presLayoutVars>
          <dgm:bulletEnabled val="1"/>
        </dgm:presLayoutVars>
      </dgm:prSet>
      <dgm:spPr/>
      <dgm:t>
        <a:bodyPr/>
        <a:lstStyle/>
        <a:p>
          <a:endParaRPr lang="zh-CN" altLang="en-US"/>
        </a:p>
      </dgm:t>
    </dgm:pt>
    <dgm:pt modelId="{9E83EE51-3346-3945-8D50-EA638F0BBB28}" type="pres">
      <dgm:prSet presAssocID="{D4C15CB2-5117-B541-B127-CA36D77D5FF7}" presName="sp" presStyleCnt="0"/>
      <dgm:spPr/>
    </dgm:pt>
    <dgm:pt modelId="{A985EC64-F15A-8F40-8BC7-CE40853D070F}" type="pres">
      <dgm:prSet presAssocID="{BA922833-8F83-9C43-9032-F5C649122146}" presName="composite" presStyleCnt="0"/>
      <dgm:spPr/>
    </dgm:pt>
    <dgm:pt modelId="{3F0997D7-16C5-E248-8ED1-B263FDC7853A}" type="pres">
      <dgm:prSet presAssocID="{BA922833-8F83-9C43-9032-F5C649122146}" presName="parentText" presStyleLbl="alignNode1" presStyleIdx="3" presStyleCnt="5">
        <dgm:presLayoutVars>
          <dgm:chMax val="1"/>
          <dgm:bulletEnabled val="1"/>
        </dgm:presLayoutVars>
      </dgm:prSet>
      <dgm:spPr/>
      <dgm:t>
        <a:bodyPr/>
        <a:lstStyle/>
        <a:p>
          <a:endParaRPr lang="zh-CN" altLang="en-US"/>
        </a:p>
      </dgm:t>
    </dgm:pt>
    <dgm:pt modelId="{C9A96DB9-1A69-4549-BF7A-E529CFEBD224}" type="pres">
      <dgm:prSet presAssocID="{BA922833-8F83-9C43-9032-F5C649122146}" presName="descendantText" presStyleLbl="alignAcc1" presStyleIdx="3" presStyleCnt="5" custScaleY="173407">
        <dgm:presLayoutVars>
          <dgm:bulletEnabled val="1"/>
        </dgm:presLayoutVars>
      </dgm:prSet>
      <dgm:spPr/>
      <dgm:t>
        <a:bodyPr/>
        <a:lstStyle/>
        <a:p>
          <a:endParaRPr lang="zh-CN" altLang="en-US"/>
        </a:p>
      </dgm:t>
    </dgm:pt>
    <dgm:pt modelId="{9BC99E2B-9EE3-CD4B-AF13-DE470BD468C8}" type="pres">
      <dgm:prSet presAssocID="{53A1E839-193F-C443-9BEE-A8AD7696E503}" presName="sp" presStyleCnt="0"/>
      <dgm:spPr/>
    </dgm:pt>
    <dgm:pt modelId="{A5AF16A4-64CD-814D-92C7-3B6BB965B182}" type="pres">
      <dgm:prSet presAssocID="{7CEE7142-F7E5-3747-A3E3-8D2583C12476}" presName="composite" presStyleCnt="0"/>
      <dgm:spPr/>
    </dgm:pt>
    <dgm:pt modelId="{524143A1-FB35-AE4D-B3F9-B2C1DDA54B35}" type="pres">
      <dgm:prSet presAssocID="{7CEE7142-F7E5-3747-A3E3-8D2583C12476}" presName="parentText" presStyleLbl="alignNode1" presStyleIdx="4" presStyleCnt="5" custLinFactNeighborY="2845">
        <dgm:presLayoutVars>
          <dgm:chMax val="1"/>
          <dgm:bulletEnabled val="1"/>
        </dgm:presLayoutVars>
      </dgm:prSet>
      <dgm:spPr/>
      <dgm:t>
        <a:bodyPr/>
        <a:lstStyle/>
        <a:p>
          <a:endParaRPr lang="zh-CN" altLang="en-US"/>
        </a:p>
      </dgm:t>
    </dgm:pt>
    <dgm:pt modelId="{BFBEE2FF-C330-3F4A-8EE8-2491EF855FA9}" type="pres">
      <dgm:prSet presAssocID="{7CEE7142-F7E5-3747-A3E3-8D2583C12476}" presName="descendantText" presStyleLbl="alignAcc1" presStyleIdx="4" presStyleCnt="5" custLinFactNeighborY="12664">
        <dgm:presLayoutVars>
          <dgm:bulletEnabled val="1"/>
        </dgm:presLayoutVars>
      </dgm:prSet>
      <dgm:spPr/>
      <dgm:t>
        <a:bodyPr/>
        <a:lstStyle/>
        <a:p>
          <a:endParaRPr lang="zh-CN" altLang="en-US"/>
        </a:p>
      </dgm:t>
    </dgm:pt>
  </dgm:ptLst>
  <dgm:cxnLst>
    <dgm:cxn modelId="{CE05BE9E-7AF5-554E-8E19-7F500866CD5B}" srcId="{C810EA47-1865-E24D-86EC-73DF036051D7}" destId="{3E6EBB3A-1538-5E40-93D8-0797D15B37C5}" srcOrd="1" destOrd="0" parTransId="{2EFE9159-1DCF-5D43-B42D-7126F2D36A82}" sibTransId="{59BEF3AA-2384-6846-BE9E-A2B447D43C4E}"/>
    <dgm:cxn modelId="{8402DA98-C2C6-B444-9492-2AD8B308EA76}" srcId="{C810EA47-1865-E24D-86EC-73DF036051D7}" destId="{FEB44453-420D-0B44-9F8A-76153FF7790E}" srcOrd="0" destOrd="0" parTransId="{6E72C3F9-FD60-A049-BC01-F7E11E5704C1}" sibTransId="{E0FE9FC0-6B5A-454C-BD5D-25244BE69F3E}"/>
    <dgm:cxn modelId="{EE3CDD4C-D30E-2C4F-9F27-22643D5E6111}" type="presOf" srcId="{D448D668-3C5A-1045-9529-87B686C1DEAD}" destId="{0A18A0C1-7C29-AA43-9BB3-BB46FBAB3CB3}" srcOrd="0" destOrd="1" presId="urn:microsoft.com/office/officeart/2005/8/layout/chevron2"/>
    <dgm:cxn modelId="{49D199FE-F8A5-C64C-A2E8-81987210C9E6}" type="presOf" srcId="{53130302-17EF-984D-BFEB-DAD2683013BC}" destId="{BFBEE2FF-C330-3F4A-8EE8-2491EF855FA9}" srcOrd="0" destOrd="0" presId="urn:microsoft.com/office/officeart/2005/8/layout/chevron2"/>
    <dgm:cxn modelId="{3B05DE6B-2F22-B04C-8AF5-4D734E8153EB}" type="presOf" srcId="{1F1D812D-2664-E74B-96E0-AC0AE4D51114}" destId="{6E2679C8-8C32-0841-8BC0-FF7D7F1DE9B0}" srcOrd="0" destOrd="0" presId="urn:microsoft.com/office/officeart/2005/8/layout/chevron2"/>
    <dgm:cxn modelId="{1933A682-1C33-FF40-8380-66EC646BCE89}" type="presOf" srcId="{EF6CA70F-7013-F34A-834D-0681785A524E}" destId="{C9A96DB9-1A69-4549-BF7A-E529CFEBD224}" srcOrd="0" destOrd="0" presId="urn:microsoft.com/office/officeart/2005/8/layout/chevron2"/>
    <dgm:cxn modelId="{094657A2-25CE-004A-9535-A49754C6F653}" type="presOf" srcId="{FEB44453-420D-0B44-9F8A-76153FF7790E}" destId="{3644FEAE-D82C-DB43-AD02-502421DC8767}" srcOrd="0" destOrd="0" presId="urn:microsoft.com/office/officeart/2005/8/layout/chevron2"/>
    <dgm:cxn modelId="{77977F97-A733-2843-860E-4BF80514C331}" srcId="{7CEE7142-F7E5-3747-A3E3-8D2583C12476}" destId="{53130302-17EF-984D-BFEB-DAD2683013BC}" srcOrd="0" destOrd="0" parTransId="{D9CCDF8C-8E4E-474F-A070-C99CC2C02046}" sibTransId="{DB864B7C-D2F2-8846-BB98-A1BF859436E1}"/>
    <dgm:cxn modelId="{1F0A4C48-9390-2744-A5F4-E05D7CD30CA6}" srcId="{89F252CF-F770-B142-8647-C6A5B5D25FF6}" destId="{1F1D812D-2664-E74B-96E0-AC0AE4D51114}" srcOrd="0" destOrd="0" parTransId="{A7EC39B7-0036-0340-8A7E-EA0CBDF724B0}" sibTransId="{7AED8217-1C13-8540-9B8D-C53AC615960D}"/>
    <dgm:cxn modelId="{F85EED94-4834-ED41-AA5D-1B72FF162D26}" srcId="{BA922833-8F83-9C43-9032-F5C649122146}" destId="{EF6CA70F-7013-F34A-834D-0681785A524E}" srcOrd="0" destOrd="0" parTransId="{1E7CACA5-0A92-604B-BC8B-E2ED62092CAE}" sibTransId="{F33344A2-C518-8B46-B9FC-3F1536F14D61}"/>
    <dgm:cxn modelId="{FFD358BE-2EA3-C140-A06A-635C7D1A575B}" srcId="{EEC49C2B-7B46-3847-A291-9F5624BB3F5A}" destId="{C810EA47-1865-E24D-86EC-73DF036051D7}" srcOrd="2" destOrd="0" parTransId="{3C61D8E5-C90B-6C43-8FDF-EAAD5A945C7C}" sibTransId="{D4C15CB2-5117-B541-B127-CA36D77D5FF7}"/>
    <dgm:cxn modelId="{FB2495D7-C1F8-B546-A83F-4ED455687E10}" type="presOf" srcId="{3EF13E1B-EADF-C348-B6A4-7882D6004758}" destId="{2FE3D850-A798-4448-ACD1-B7CA29DDB217}" srcOrd="0" destOrd="0" presId="urn:microsoft.com/office/officeart/2005/8/layout/chevron2"/>
    <dgm:cxn modelId="{2BCAE1EF-0FF4-CB4B-925C-A3D238487CF2}" srcId="{EEC49C2B-7B46-3847-A291-9F5624BB3F5A}" destId="{BA922833-8F83-9C43-9032-F5C649122146}" srcOrd="3" destOrd="0" parTransId="{C6940941-A50A-F24A-8DEB-6AD85773488F}" sibTransId="{53A1E839-193F-C443-9BEE-A8AD7696E503}"/>
    <dgm:cxn modelId="{C773F348-7F46-124B-9D91-ECDF1F200C1B}" type="presOf" srcId="{A440EBAF-5810-1A44-81C1-3CB796A1A093}" destId="{0A18A0C1-7C29-AA43-9BB3-BB46FBAB3CB3}" srcOrd="0" destOrd="0" presId="urn:microsoft.com/office/officeart/2005/8/layout/chevron2"/>
    <dgm:cxn modelId="{66F73D6B-1EA1-F14C-859F-52C931854DA0}" srcId="{3EF13E1B-EADF-C348-B6A4-7882D6004758}" destId="{A440EBAF-5810-1A44-81C1-3CB796A1A093}" srcOrd="0" destOrd="0" parTransId="{399F99E0-B81A-314F-8280-7C95BA413026}" sibTransId="{85092FCD-929A-2F40-8F9C-8440D11E1C47}"/>
    <dgm:cxn modelId="{7B5FAFB1-5DFC-6341-9D8B-723449E9417E}" type="presOf" srcId="{3072AA41-CF1E-AD4A-88D7-36FA1308516B}" destId="{C9A96DB9-1A69-4549-BF7A-E529CFEBD224}" srcOrd="0" destOrd="1" presId="urn:microsoft.com/office/officeart/2005/8/layout/chevron2"/>
    <dgm:cxn modelId="{BCB0C7E2-D127-EC49-A8A6-D31418B12D7F}" type="presOf" srcId="{7CEE7142-F7E5-3747-A3E3-8D2583C12476}" destId="{524143A1-FB35-AE4D-B3F9-B2C1DDA54B35}" srcOrd="0" destOrd="0" presId="urn:microsoft.com/office/officeart/2005/8/layout/chevron2"/>
    <dgm:cxn modelId="{85C6A58C-1368-1945-9F50-C14879366B12}" type="presOf" srcId="{BA922833-8F83-9C43-9032-F5C649122146}" destId="{3F0997D7-16C5-E248-8ED1-B263FDC7853A}" srcOrd="0" destOrd="0" presId="urn:microsoft.com/office/officeart/2005/8/layout/chevron2"/>
    <dgm:cxn modelId="{C421CE0A-3623-BB4A-9D94-EFE718AE907D}" srcId="{EEC49C2B-7B46-3847-A291-9F5624BB3F5A}" destId="{7CEE7142-F7E5-3747-A3E3-8D2583C12476}" srcOrd="4" destOrd="0" parTransId="{0E0A678A-71DB-5546-9E5C-4E750974B707}" sibTransId="{4A42266E-773D-BF49-A558-CACF6040F31D}"/>
    <dgm:cxn modelId="{028CF8D9-3943-4F4C-8579-DE121B6FDEB0}" srcId="{3EF13E1B-EADF-C348-B6A4-7882D6004758}" destId="{D448D668-3C5A-1045-9529-87B686C1DEAD}" srcOrd="1" destOrd="0" parTransId="{EA3F339D-8986-0948-A898-7133062FC548}" sibTransId="{BAA33A89-CAE6-5E48-A510-9445512E3F94}"/>
    <dgm:cxn modelId="{1459EF0C-89A2-714F-9CDC-16E9149F6360}" srcId="{EEC49C2B-7B46-3847-A291-9F5624BB3F5A}" destId="{3EF13E1B-EADF-C348-B6A4-7882D6004758}" srcOrd="0" destOrd="0" parTransId="{ECB07A19-A8A5-2348-B23A-F66D15BFBCC4}" sibTransId="{33C7169F-07B1-194B-B07D-78207BD7EBD6}"/>
    <dgm:cxn modelId="{0E5BA366-E5FE-0145-BB30-FF8ED3293C0F}" type="presOf" srcId="{EEC49C2B-7B46-3847-A291-9F5624BB3F5A}" destId="{CD4B961C-DF92-AE46-8808-1ECD9FA5F8FC}" srcOrd="0" destOrd="0" presId="urn:microsoft.com/office/officeart/2005/8/layout/chevron2"/>
    <dgm:cxn modelId="{517D0A30-6C71-594A-9518-D96E07CF0202}" type="presOf" srcId="{C810EA47-1865-E24D-86EC-73DF036051D7}" destId="{C2E9E7E9-EFC1-1D4A-BB4B-A8899A10B31B}" srcOrd="0" destOrd="0" presId="urn:microsoft.com/office/officeart/2005/8/layout/chevron2"/>
    <dgm:cxn modelId="{FBC6DA0B-973E-B742-8EEC-04F8F9FF50DA}" srcId="{EEC49C2B-7B46-3847-A291-9F5624BB3F5A}" destId="{89F252CF-F770-B142-8647-C6A5B5D25FF6}" srcOrd="1" destOrd="0" parTransId="{FAA42A7E-95BE-E04D-87AD-944069F3E2B1}" sibTransId="{E31CF6F9-A5F6-2841-B5C0-E428FD034783}"/>
    <dgm:cxn modelId="{552CAF3F-90C9-2F49-9268-56DFAAEAD601}" type="presOf" srcId="{3E6EBB3A-1538-5E40-93D8-0797D15B37C5}" destId="{3644FEAE-D82C-DB43-AD02-502421DC8767}" srcOrd="0" destOrd="1" presId="urn:microsoft.com/office/officeart/2005/8/layout/chevron2"/>
    <dgm:cxn modelId="{049AC9C9-C344-3248-A803-6ACEF59B2460}" srcId="{BA922833-8F83-9C43-9032-F5C649122146}" destId="{3072AA41-CF1E-AD4A-88D7-36FA1308516B}" srcOrd="1" destOrd="0" parTransId="{8415ACFC-43B7-784F-B5E6-EA86101F2317}" sibTransId="{8D23C228-077B-8E40-91AE-DFF9070BC55C}"/>
    <dgm:cxn modelId="{A28C661A-AD95-1146-9750-50B6DED8892D}" type="presOf" srcId="{89F252CF-F770-B142-8647-C6A5B5D25FF6}" destId="{4DC7E9EA-79B3-9346-81FA-9635A5B0DC3B}" srcOrd="0" destOrd="0" presId="urn:microsoft.com/office/officeart/2005/8/layout/chevron2"/>
    <dgm:cxn modelId="{14A1D319-2FD7-3A41-8F9D-5C7AA7F1F9AA}" type="presParOf" srcId="{CD4B961C-DF92-AE46-8808-1ECD9FA5F8FC}" destId="{A4D6AC46-6AF8-1B4B-BE78-CF6AEA059A23}" srcOrd="0" destOrd="0" presId="urn:microsoft.com/office/officeart/2005/8/layout/chevron2"/>
    <dgm:cxn modelId="{E28712F7-4132-4F4B-9D6D-8304470252FA}" type="presParOf" srcId="{A4D6AC46-6AF8-1B4B-BE78-CF6AEA059A23}" destId="{2FE3D850-A798-4448-ACD1-B7CA29DDB217}" srcOrd="0" destOrd="0" presId="urn:microsoft.com/office/officeart/2005/8/layout/chevron2"/>
    <dgm:cxn modelId="{1B5896AE-7B91-C34A-B9F5-59B4352BD61E}" type="presParOf" srcId="{A4D6AC46-6AF8-1B4B-BE78-CF6AEA059A23}" destId="{0A18A0C1-7C29-AA43-9BB3-BB46FBAB3CB3}" srcOrd="1" destOrd="0" presId="urn:microsoft.com/office/officeart/2005/8/layout/chevron2"/>
    <dgm:cxn modelId="{2BFB2C55-418A-824F-9B15-C290149C15CA}" type="presParOf" srcId="{CD4B961C-DF92-AE46-8808-1ECD9FA5F8FC}" destId="{6C4B75CA-E416-8346-8C9A-3A703B66B024}" srcOrd="1" destOrd="0" presId="urn:microsoft.com/office/officeart/2005/8/layout/chevron2"/>
    <dgm:cxn modelId="{22F0823D-7161-8A47-8D23-C6FECE0B2813}" type="presParOf" srcId="{CD4B961C-DF92-AE46-8808-1ECD9FA5F8FC}" destId="{B5280C64-38E9-F343-AE87-46878B145C2F}" srcOrd="2" destOrd="0" presId="urn:microsoft.com/office/officeart/2005/8/layout/chevron2"/>
    <dgm:cxn modelId="{F7C33DAD-6E33-CE41-8696-8FB1250F9726}" type="presParOf" srcId="{B5280C64-38E9-F343-AE87-46878B145C2F}" destId="{4DC7E9EA-79B3-9346-81FA-9635A5B0DC3B}" srcOrd="0" destOrd="0" presId="urn:microsoft.com/office/officeart/2005/8/layout/chevron2"/>
    <dgm:cxn modelId="{F11075CB-A7D9-1D48-A93E-7DCC1A8A83CA}" type="presParOf" srcId="{B5280C64-38E9-F343-AE87-46878B145C2F}" destId="{6E2679C8-8C32-0841-8BC0-FF7D7F1DE9B0}" srcOrd="1" destOrd="0" presId="urn:microsoft.com/office/officeart/2005/8/layout/chevron2"/>
    <dgm:cxn modelId="{38B42CAD-4CAB-6740-8672-2064D4C9860D}" type="presParOf" srcId="{CD4B961C-DF92-AE46-8808-1ECD9FA5F8FC}" destId="{7CB4610A-3B85-8940-914C-74CD12067AF1}" srcOrd="3" destOrd="0" presId="urn:microsoft.com/office/officeart/2005/8/layout/chevron2"/>
    <dgm:cxn modelId="{6336AA00-96A5-9E41-884A-EF7DF6DEAD86}" type="presParOf" srcId="{CD4B961C-DF92-AE46-8808-1ECD9FA5F8FC}" destId="{F6AAB103-E6AC-6D44-A0FD-884511E3561B}" srcOrd="4" destOrd="0" presId="urn:microsoft.com/office/officeart/2005/8/layout/chevron2"/>
    <dgm:cxn modelId="{1E769AA9-8D15-064E-9C99-13F6CE6A6B50}" type="presParOf" srcId="{F6AAB103-E6AC-6D44-A0FD-884511E3561B}" destId="{C2E9E7E9-EFC1-1D4A-BB4B-A8899A10B31B}" srcOrd="0" destOrd="0" presId="urn:microsoft.com/office/officeart/2005/8/layout/chevron2"/>
    <dgm:cxn modelId="{65053BCE-7EDE-2841-91AB-1C9D6608A305}" type="presParOf" srcId="{F6AAB103-E6AC-6D44-A0FD-884511E3561B}" destId="{3644FEAE-D82C-DB43-AD02-502421DC8767}" srcOrd="1" destOrd="0" presId="urn:microsoft.com/office/officeart/2005/8/layout/chevron2"/>
    <dgm:cxn modelId="{FDFD5CEB-5596-C945-89AB-3E3AF9A3009A}" type="presParOf" srcId="{CD4B961C-DF92-AE46-8808-1ECD9FA5F8FC}" destId="{9E83EE51-3346-3945-8D50-EA638F0BBB28}" srcOrd="5" destOrd="0" presId="urn:microsoft.com/office/officeart/2005/8/layout/chevron2"/>
    <dgm:cxn modelId="{0B290824-000C-E841-A598-452121081C37}" type="presParOf" srcId="{CD4B961C-DF92-AE46-8808-1ECD9FA5F8FC}" destId="{A985EC64-F15A-8F40-8BC7-CE40853D070F}" srcOrd="6" destOrd="0" presId="urn:microsoft.com/office/officeart/2005/8/layout/chevron2"/>
    <dgm:cxn modelId="{CEE51103-47D8-7848-AC53-DD2B3CCECD6E}" type="presParOf" srcId="{A985EC64-F15A-8F40-8BC7-CE40853D070F}" destId="{3F0997D7-16C5-E248-8ED1-B263FDC7853A}" srcOrd="0" destOrd="0" presId="urn:microsoft.com/office/officeart/2005/8/layout/chevron2"/>
    <dgm:cxn modelId="{8101B341-8A02-4146-A388-BB72F3C3AFF0}" type="presParOf" srcId="{A985EC64-F15A-8F40-8BC7-CE40853D070F}" destId="{C9A96DB9-1A69-4549-BF7A-E529CFEBD224}" srcOrd="1" destOrd="0" presId="urn:microsoft.com/office/officeart/2005/8/layout/chevron2"/>
    <dgm:cxn modelId="{98783B9B-6715-E442-866F-BBA61162926D}" type="presParOf" srcId="{CD4B961C-DF92-AE46-8808-1ECD9FA5F8FC}" destId="{9BC99E2B-9EE3-CD4B-AF13-DE470BD468C8}" srcOrd="7" destOrd="0" presId="urn:microsoft.com/office/officeart/2005/8/layout/chevron2"/>
    <dgm:cxn modelId="{A4BA93F5-D37F-CC42-8B74-A96641B52DE9}" type="presParOf" srcId="{CD4B961C-DF92-AE46-8808-1ECD9FA5F8FC}" destId="{A5AF16A4-64CD-814D-92C7-3B6BB965B182}" srcOrd="8" destOrd="0" presId="urn:microsoft.com/office/officeart/2005/8/layout/chevron2"/>
    <dgm:cxn modelId="{D71C793C-4954-E147-94AF-24B6CE21DCC6}" type="presParOf" srcId="{A5AF16A4-64CD-814D-92C7-3B6BB965B182}" destId="{524143A1-FB35-AE4D-B3F9-B2C1DDA54B35}" srcOrd="0" destOrd="0" presId="urn:microsoft.com/office/officeart/2005/8/layout/chevron2"/>
    <dgm:cxn modelId="{4CFBE171-BEB9-4D49-9E8F-938E2A95124F}" type="presParOf" srcId="{A5AF16A4-64CD-814D-92C7-3B6BB965B182}" destId="{BFBEE2FF-C330-3F4A-8EE8-2491EF855FA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7F43E7C-FFAF-2544-8492-C399E15C991A}" type="doc">
      <dgm:prSet loTypeId="urn:microsoft.com/office/officeart/2005/8/layout/cycle4#1" loCatId="" qsTypeId="urn:microsoft.com/office/officeart/2005/8/quickstyle/simple4" qsCatId="simple" csTypeId="urn:microsoft.com/office/officeart/2005/8/colors/colorful1#1" csCatId="colorful" phldr="1"/>
      <dgm:spPr/>
      <dgm:t>
        <a:bodyPr/>
        <a:lstStyle/>
        <a:p>
          <a:endParaRPr lang="zh-CN" altLang="en-US"/>
        </a:p>
      </dgm:t>
    </dgm:pt>
    <dgm:pt modelId="{5B8F9040-228D-554D-BBCD-71D624A48BF6}">
      <dgm:prSet phldrT="[文本]" custT="1"/>
      <dgm:spPr/>
      <dgm:t>
        <a:bodyPr/>
        <a:lstStyle/>
        <a:p>
          <a:endParaRPr lang="zh-CN" altLang="en-US" sz="1800" b="1" dirty="0"/>
        </a:p>
      </dgm:t>
    </dgm:pt>
    <dgm:pt modelId="{83E601C8-0EA3-F04A-AC9A-F7A1C71C42F8}" type="parTrans" cxnId="{918BA468-D65F-0149-A434-C4A48C193B25}">
      <dgm:prSet/>
      <dgm:spPr/>
      <dgm:t>
        <a:bodyPr/>
        <a:lstStyle/>
        <a:p>
          <a:endParaRPr lang="zh-CN" altLang="en-US"/>
        </a:p>
      </dgm:t>
    </dgm:pt>
    <dgm:pt modelId="{8379D7B7-FEC0-7B44-AAF6-BB0076479C4C}" type="sibTrans" cxnId="{918BA468-D65F-0149-A434-C4A48C193B25}">
      <dgm:prSet/>
      <dgm:spPr/>
      <dgm:t>
        <a:bodyPr/>
        <a:lstStyle/>
        <a:p>
          <a:endParaRPr lang="zh-CN" altLang="en-US"/>
        </a:p>
      </dgm:t>
    </dgm:pt>
    <dgm:pt modelId="{EF4D50E6-3111-B24F-9A87-8A6FC722871A}">
      <dgm:prSet phldrT="[文本]" custT="1"/>
      <dgm:spPr/>
      <dgm:t>
        <a:bodyPr/>
        <a:lstStyle/>
        <a:p>
          <a:endParaRPr lang="zh-CN" altLang="en-US" sz="1400" dirty="0"/>
        </a:p>
      </dgm:t>
    </dgm:pt>
    <dgm:pt modelId="{39DB233E-DE53-F04B-83BF-24B1B433EC8F}" type="parTrans" cxnId="{A179B251-012D-7F4F-BD09-CD485B3BE7BB}">
      <dgm:prSet/>
      <dgm:spPr/>
      <dgm:t>
        <a:bodyPr/>
        <a:lstStyle/>
        <a:p>
          <a:endParaRPr lang="zh-CN" altLang="en-US"/>
        </a:p>
      </dgm:t>
    </dgm:pt>
    <dgm:pt modelId="{DC04615B-133C-EA4D-B80C-F7FD25C1D36D}" type="sibTrans" cxnId="{A179B251-012D-7F4F-BD09-CD485B3BE7BB}">
      <dgm:prSet/>
      <dgm:spPr/>
      <dgm:t>
        <a:bodyPr/>
        <a:lstStyle/>
        <a:p>
          <a:endParaRPr lang="zh-CN" altLang="en-US"/>
        </a:p>
      </dgm:t>
    </dgm:pt>
    <dgm:pt modelId="{D42E30F7-4662-5048-B251-7BB4A50C6931}">
      <dgm:prSet phldrT="[文本]" custT="1"/>
      <dgm:spPr/>
      <dgm:t>
        <a:bodyPr/>
        <a:lstStyle/>
        <a:p>
          <a:endParaRPr lang="zh-CN" altLang="en-US" sz="1400" dirty="0"/>
        </a:p>
      </dgm:t>
    </dgm:pt>
    <dgm:pt modelId="{812CC3A1-F2DA-B44B-9497-FD1BD3B0BD5C}" type="parTrans" cxnId="{590D103C-C85C-2040-9BDC-909A70308D41}">
      <dgm:prSet/>
      <dgm:spPr/>
      <dgm:t>
        <a:bodyPr/>
        <a:lstStyle/>
        <a:p>
          <a:endParaRPr lang="zh-CN" altLang="en-US"/>
        </a:p>
      </dgm:t>
    </dgm:pt>
    <dgm:pt modelId="{E1486D08-F75E-B346-BFD0-91806852BB48}" type="sibTrans" cxnId="{590D103C-C85C-2040-9BDC-909A70308D41}">
      <dgm:prSet/>
      <dgm:spPr/>
      <dgm:t>
        <a:bodyPr/>
        <a:lstStyle/>
        <a:p>
          <a:endParaRPr lang="zh-CN" altLang="en-US"/>
        </a:p>
      </dgm:t>
    </dgm:pt>
    <dgm:pt modelId="{BBAF335B-14AB-9E40-BCD0-574805869B09}">
      <dgm:prSet phldrT="[文本]" custT="1"/>
      <dgm:spPr/>
      <dgm:t>
        <a:bodyPr/>
        <a:lstStyle/>
        <a:p>
          <a:endParaRPr lang="zh-CN" altLang="en-US" sz="2000" dirty="0"/>
        </a:p>
      </dgm:t>
    </dgm:pt>
    <dgm:pt modelId="{41A588E7-61A8-A943-84BA-92EEBCDB6F16}" type="parTrans" cxnId="{183D284A-2F1E-274B-A4E4-62220AFF7A16}">
      <dgm:prSet/>
      <dgm:spPr/>
      <dgm:t>
        <a:bodyPr/>
        <a:lstStyle/>
        <a:p>
          <a:endParaRPr lang="zh-CN" altLang="en-US"/>
        </a:p>
      </dgm:t>
    </dgm:pt>
    <dgm:pt modelId="{21193B8F-1596-8C46-A22E-4C0303EBC491}" type="sibTrans" cxnId="{183D284A-2F1E-274B-A4E4-62220AFF7A16}">
      <dgm:prSet/>
      <dgm:spPr/>
      <dgm:t>
        <a:bodyPr/>
        <a:lstStyle/>
        <a:p>
          <a:endParaRPr lang="zh-CN" altLang="en-US"/>
        </a:p>
      </dgm:t>
    </dgm:pt>
    <dgm:pt modelId="{3339F22A-F0F1-A24C-83D7-433D705A9997}">
      <dgm:prSet custT="1"/>
      <dgm:spPr/>
      <dgm:t>
        <a:bodyPr/>
        <a:lstStyle/>
        <a:p>
          <a:r>
            <a:rPr lang="en-US" altLang="en-US" sz="1400" dirty="0" smtClean="0"/>
            <a:t>Having the lowest airfare costs in</a:t>
          </a:r>
          <a:r>
            <a:rPr lang="zh-CN" altLang="en-US" sz="1400" dirty="0" smtClean="0"/>
            <a:t> </a:t>
          </a:r>
          <a:r>
            <a:rPr lang="en-US" altLang="en-US" sz="1400" dirty="0" smtClean="0"/>
            <a:t>Canada gives competitive advantage</a:t>
          </a:r>
          <a:endParaRPr lang="zh-CN" altLang="en-US" sz="1400" dirty="0"/>
        </a:p>
      </dgm:t>
    </dgm:pt>
    <dgm:pt modelId="{44D51A99-626C-5942-BDAC-A61412444832}" type="parTrans" cxnId="{E307146E-F7B7-ED4D-8A9D-36076154F0F2}">
      <dgm:prSet/>
      <dgm:spPr/>
      <dgm:t>
        <a:bodyPr/>
        <a:lstStyle/>
        <a:p>
          <a:endParaRPr lang="zh-CN" altLang="en-US"/>
        </a:p>
      </dgm:t>
    </dgm:pt>
    <dgm:pt modelId="{ABF0FB3F-E292-1F42-89C0-5279054DC184}" type="sibTrans" cxnId="{E307146E-F7B7-ED4D-8A9D-36076154F0F2}">
      <dgm:prSet/>
      <dgm:spPr/>
      <dgm:t>
        <a:bodyPr/>
        <a:lstStyle/>
        <a:p>
          <a:endParaRPr lang="zh-CN" altLang="en-US"/>
        </a:p>
      </dgm:t>
    </dgm:pt>
    <dgm:pt modelId="{0D5B47F4-12E4-8049-A410-0F803FD7C2E1}">
      <dgm:prSet custT="1"/>
      <dgm:spPr/>
      <dgm:t>
        <a:bodyPr/>
        <a:lstStyle/>
        <a:p>
          <a:r>
            <a:rPr lang="en-US" altLang="en-US" sz="1400" dirty="0" smtClean="0"/>
            <a:t>Strategic alliances through code sharing and interline airline with American Airlines and Cathy Pacific will enable a strong network of operations and marketing</a:t>
          </a:r>
          <a:endParaRPr lang="zh-CN" altLang="en-US" sz="1400" dirty="0"/>
        </a:p>
      </dgm:t>
    </dgm:pt>
    <dgm:pt modelId="{9BF9437D-4C14-DA41-8FAA-C995977B30BD}" type="parTrans" cxnId="{F64216AD-6E5E-CA4A-BFDA-A0221ED101D7}">
      <dgm:prSet/>
      <dgm:spPr/>
      <dgm:t>
        <a:bodyPr/>
        <a:lstStyle/>
        <a:p>
          <a:endParaRPr lang="zh-CN" altLang="en-US"/>
        </a:p>
      </dgm:t>
    </dgm:pt>
    <dgm:pt modelId="{F39537B9-9A0B-114C-B3A5-88C8E9CE990B}" type="sibTrans" cxnId="{F64216AD-6E5E-CA4A-BFDA-A0221ED101D7}">
      <dgm:prSet/>
      <dgm:spPr/>
      <dgm:t>
        <a:bodyPr/>
        <a:lstStyle/>
        <a:p>
          <a:endParaRPr lang="zh-CN" altLang="en-US"/>
        </a:p>
      </dgm:t>
    </dgm:pt>
    <dgm:pt modelId="{805D12B1-1EFB-8948-B46E-4A69E59A7C9B}">
      <dgm:prSet custT="1"/>
      <dgm:spPr/>
      <dgm:t>
        <a:bodyPr/>
        <a:lstStyle/>
        <a:p>
          <a:r>
            <a:rPr lang="en-US" altLang="en-US" sz="1400" dirty="0" smtClean="0"/>
            <a:t>Fluctuating economy reduces demand</a:t>
          </a:r>
          <a:endParaRPr lang="zh-CN" altLang="en-US" sz="1400" dirty="0"/>
        </a:p>
      </dgm:t>
    </dgm:pt>
    <dgm:pt modelId="{84844112-AEB5-164E-A986-A73BD5EF3044}" type="parTrans" cxnId="{A294AB14-2FE3-9244-B290-4D7DB10A5663}">
      <dgm:prSet/>
      <dgm:spPr/>
      <dgm:t>
        <a:bodyPr/>
        <a:lstStyle/>
        <a:p>
          <a:endParaRPr lang="zh-CN" altLang="en-US"/>
        </a:p>
      </dgm:t>
    </dgm:pt>
    <dgm:pt modelId="{AE121631-286D-3147-A0B2-DA2996583FB9}" type="sibTrans" cxnId="{A294AB14-2FE3-9244-B290-4D7DB10A5663}">
      <dgm:prSet/>
      <dgm:spPr/>
      <dgm:t>
        <a:bodyPr/>
        <a:lstStyle/>
        <a:p>
          <a:endParaRPr lang="zh-CN" altLang="en-US"/>
        </a:p>
      </dgm:t>
    </dgm:pt>
    <dgm:pt modelId="{6EF9FAB3-99FE-A847-B446-E1BBF1D1B4C4}">
      <dgm:prSet custT="1"/>
      <dgm:spPr/>
      <dgm:t>
        <a:bodyPr/>
        <a:lstStyle/>
        <a:p>
          <a:r>
            <a:rPr lang="en-US" altLang="en-US" sz="1400" dirty="0" smtClean="0"/>
            <a:t>Recipient of the Canadian Airline of the year award resulting in very high morale of employees</a:t>
          </a:r>
          <a:endParaRPr lang="zh-CN" altLang="en-US" sz="1400" dirty="0"/>
        </a:p>
      </dgm:t>
    </dgm:pt>
    <dgm:pt modelId="{00263C2B-AD52-9C4B-8847-94ADFD6C407B}" type="parTrans" cxnId="{EF852485-E9A4-CC44-9596-1C52CD50B159}">
      <dgm:prSet/>
      <dgm:spPr/>
      <dgm:t>
        <a:bodyPr/>
        <a:lstStyle/>
        <a:p>
          <a:endParaRPr lang="zh-CN" altLang="en-US"/>
        </a:p>
      </dgm:t>
    </dgm:pt>
    <dgm:pt modelId="{B931A972-F219-624E-9096-C25C72F97249}" type="sibTrans" cxnId="{EF852485-E9A4-CC44-9596-1C52CD50B159}">
      <dgm:prSet/>
      <dgm:spPr/>
      <dgm:t>
        <a:bodyPr/>
        <a:lstStyle/>
        <a:p>
          <a:endParaRPr lang="zh-CN" altLang="en-US"/>
        </a:p>
      </dgm:t>
    </dgm:pt>
    <dgm:pt modelId="{D7DEBC83-0211-E044-965D-853C6A019925}">
      <dgm:prSet custT="1"/>
      <dgm:spPr/>
      <dgm:t>
        <a:bodyPr/>
        <a:lstStyle/>
        <a:p>
          <a:r>
            <a:rPr lang="en-US" altLang="en-US" sz="1400" dirty="0" smtClean="0"/>
            <a:t>Strong brand image in Canada as offering a safe, customer focused and enjoyable air travel</a:t>
          </a:r>
          <a:endParaRPr lang="zh-CN" altLang="en-US" sz="1400" dirty="0"/>
        </a:p>
      </dgm:t>
    </dgm:pt>
    <dgm:pt modelId="{7D6B6B7A-F0B0-7948-9922-5DB01276F212}" type="parTrans" cxnId="{E900172A-9AAE-6B40-832A-D58F9A8BC1B4}">
      <dgm:prSet/>
      <dgm:spPr/>
      <dgm:t>
        <a:bodyPr/>
        <a:lstStyle/>
        <a:p>
          <a:endParaRPr lang="zh-CN" altLang="en-US"/>
        </a:p>
      </dgm:t>
    </dgm:pt>
    <dgm:pt modelId="{59A72614-6F93-CA45-BAD1-B79F27F1940E}" type="sibTrans" cxnId="{E900172A-9AAE-6B40-832A-D58F9A8BC1B4}">
      <dgm:prSet/>
      <dgm:spPr/>
      <dgm:t>
        <a:bodyPr/>
        <a:lstStyle/>
        <a:p>
          <a:endParaRPr lang="zh-CN" altLang="en-US"/>
        </a:p>
      </dgm:t>
    </dgm:pt>
    <dgm:pt modelId="{DEF77AE4-B785-BB42-AE61-EB630CD2D376}">
      <dgm:prSet custT="1"/>
      <dgm:spPr/>
      <dgm:t>
        <a:bodyPr/>
        <a:lstStyle/>
        <a:p>
          <a:r>
            <a:rPr lang="en-US" altLang="en-US" sz="1400" dirty="0" smtClean="0"/>
            <a:t>Non-unionized </a:t>
          </a:r>
          <a:r>
            <a:rPr lang="en-US" altLang="en-US" sz="1400" dirty="0" err="1" smtClean="0"/>
            <a:t>labour</a:t>
          </a:r>
          <a:r>
            <a:rPr lang="en-US" altLang="en-US" sz="1400" dirty="0" smtClean="0"/>
            <a:t> force keeping costs and risk of </a:t>
          </a:r>
          <a:r>
            <a:rPr lang="en-US" altLang="en-US" sz="1400" dirty="0" err="1" smtClean="0"/>
            <a:t>labour</a:t>
          </a:r>
          <a:r>
            <a:rPr lang="en-US" altLang="en-US" sz="1400" dirty="0" smtClean="0"/>
            <a:t> disputes low 5. Good brand reputation and presence</a:t>
          </a:r>
          <a:endParaRPr lang="zh-CN" altLang="en-US" sz="1400" dirty="0"/>
        </a:p>
      </dgm:t>
    </dgm:pt>
    <dgm:pt modelId="{EEE03BFD-0787-7C40-BA35-022F3FD390C0}" type="parTrans" cxnId="{A557634D-8094-1440-BD9F-918C4C22094C}">
      <dgm:prSet/>
      <dgm:spPr/>
      <dgm:t>
        <a:bodyPr/>
        <a:lstStyle/>
        <a:p>
          <a:endParaRPr lang="zh-CN" altLang="en-US"/>
        </a:p>
      </dgm:t>
    </dgm:pt>
    <dgm:pt modelId="{8A0C8B9D-2E6E-2243-80D2-C212B39A70DC}" type="sibTrans" cxnId="{A557634D-8094-1440-BD9F-918C4C22094C}">
      <dgm:prSet/>
      <dgm:spPr/>
      <dgm:t>
        <a:bodyPr/>
        <a:lstStyle/>
        <a:p>
          <a:endParaRPr lang="zh-CN" altLang="en-US"/>
        </a:p>
      </dgm:t>
    </dgm:pt>
    <dgm:pt modelId="{194984BC-B8FF-E44A-BC96-47A89FED5178}">
      <dgm:prSet custT="1"/>
      <dgm:spPr/>
      <dgm:t>
        <a:bodyPr/>
        <a:lstStyle/>
        <a:p>
          <a:r>
            <a:rPr lang="en-US" altLang="en-US" sz="1400" dirty="0" smtClean="0"/>
            <a:t>With increasing cost of fuel it will difficult to provide services at low fares</a:t>
          </a:r>
          <a:endParaRPr lang="zh-CN" altLang="en-US" sz="1400" dirty="0"/>
        </a:p>
      </dgm:t>
    </dgm:pt>
    <dgm:pt modelId="{E8DFD247-B6ED-2D4D-9BE9-073E0B985F92}" type="parTrans" cxnId="{F56BABF1-6196-BF4C-B08D-723A3878D665}">
      <dgm:prSet/>
      <dgm:spPr/>
      <dgm:t>
        <a:bodyPr/>
        <a:lstStyle/>
        <a:p>
          <a:endParaRPr lang="zh-CN" altLang="en-US"/>
        </a:p>
      </dgm:t>
    </dgm:pt>
    <dgm:pt modelId="{629D420B-63A9-0243-8696-961F876BFA92}" type="sibTrans" cxnId="{F56BABF1-6196-BF4C-B08D-723A3878D665}">
      <dgm:prSet/>
      <dgm:spPr/>
      <dgm:t>
        <a:bodyPr/>
        <a:lstStyle/>
        <a:p>
          <a:endParaRPr lang="zh-CN" altLang="en-US"/>
        </a:p>
      </dgm:t>
    </dgm:pt>
    <dgm:pt modelId="{D109A818-53B7-CE4E-8CFE-2ADDD57CF88F}">
      <dgm:prSet custT="1"/>
      <dgm:spPr/>
      <dgm:t>
        <a:bodyPr/>
        <a:lstStyle/>
        <a:p>
          <a:r>
            <a:rPr lang="en-US" altLang="en-US" sz="1400" dirty="0" smtClean="0"/>
            <a:t>As WestJet expands internationally, it has to face competition from experienced and well established airlines</a:t>
          </a:r>
          <a:endParaRPr lang="zh-CN" altLang="en-US" sz="1400" dirty="0"/>
        </a:p>
      </dgm:t>
    </dgm:pt>
    <dgm:pt modelId="{A4FF27F6-936F-C848-97A7-926D7B24D049}" type="parTrans" cxnId="{417431AA-51E3-4F4A-B3CA-78D9893CFD59}">
      <dgm:prSet/>
      <dgm:spPr/>
      <dgm:t>
        <a:bodyPr/>
        <a:lstStyle/>
        <a:p>
          <a:endParaRPr lang="zh-CN" altLang="en-US"/>
        </a:p>
      </dgm:t>
    </dgm:pt>
    <dgm:pt modelId="{C90C6F06-2EF4-2648-832D-711A64AAD623}" type="sibTrans" cxnId="{417431AA-51E3-4F4A-B3CA-78D9893CFD59}">
      <dgm:prSet/>
      <dgm:spPr/>
      <dgm:t>
        <a:bodyPr/>
        <a:lstStyle/>
        <a:p>
          <a:endParaRPr lang="zh-CN" altLang="en-US"/>
        </a:p>
      </dgm:t>
    </dgm:pt>
    <dgm:pt modelId="{67D68EC6-B42C-6F45-8472-808E787B3036}">
      <dgm:prSet custT="1"/>
      <dgm:spPr/>
      <dgm:t>
        <a:bodyPr/>
        <a:lstStyle/>
        <a:p>
          <a:r>
            <a:rPr lang="en-US" altLang="en-US" sz="1400" dirty="0" smtClean="0"/>
            <a:t>Leverage the user-friendly vacation planning site called WestJet Vacations</a:t>
          </a:r>
          <a:endParaRPr lang="zh-CN" altLang="en-US" sz="1400" dirty="0"/>
        </a:p>
      </dgm:t>
    </dgm:pt>
    <dgm:pt modelId="{9509782C-A0BF-A540-813B-EC61F4DA346B}" type="parTrans" cxnId="{21B7BC74-DA40-3D48-BB56-B25D4A5B75EE}">
      <dgm:prSet/>
      <dgm:spPr/>
      <dgm:t>
        <a:bodyPr/>
        <a:lstStyle/>
        <a:p>
          <a:endParaRPr lang="zh-CN" altLang="en-US"/>
        </a:p>
      </dgm:t>
    </dgm:pt>
    <dgm:pt modelId="{017E041A-2ACE-AD40-ADAF-CE7DF6B169BB}" type="sibTrans" cxnId="{21B7BC74-DA40-3D48-BB56-B25D4A5B75EE}">
      <dgm:prSet/>
      <dgm:spPr/>
      <dgm:t>
        <a:bodyPr/>
        <a:lstStyle/>
        <a:p>
          <a:endParaRPr lang="zh-CN" altLang="en-US"/>
        </a:p>
      </dgm:t>
    </dgm:pt>
    <dgm:pt modelId="{06500C4F-7A88-3645-B685-8803422F4A9E}">
      <dgm:prSet custT="1"/>
      <dgm:spPr/>
      <dgm:t>
        <a:bodyPr/>
        <a:lstStyle/>
        <a:p>
          <a:r>
            <a:rPr lang="en-US" altLang="en-US" sz="1400" dirty="0" smtClean="0"/>
            <a:t>Being a low cost carrier, in-flight entertainment and snacks are being compromised which is of</a:t>
          </a:r>
          <a:r>
            <a:rPr lang="zh-CN" altLang="en-US" sz="1400" dirty="0" smtClean="0"/>
            <a:t> </a:t>
          </a:r>
          <a:r>
            <a:rPr lang="en-US" altLang="en-US" sz="1400" dirty="0" smtClean="0"/>
            <a:t>concern to many passengers</a:t>
          </a:r>
          <a:endParaRPr lang="zh-CN" altLang="en-US" sz="1400" dirty="0"/>
        </a:p>
      </dgm:t>
    </dgm:pt>
    <dgm:pt modelId="{09AAE183-F848-CD43-914F-FF495C74621D}" type="sibTrans" cxnId="{99239AA4-C295-4D49-9A27-9EEBBFEFA3C4}">
      <dgm:prSet/>
      <dgm:spPr/>
      <dgm:t>
        <a:bodyPr/>
        <a:lstStyle/>
        <a:p>
          <a:endParaRPr lang="zh-CN" altLang="en-US"/>
        </a:p>
      </dgm:t>
    </dgm:pt>
    <dgm:pt modelId="{D9BBBF05-5D84-D240-A7CC-5ADB6260B1A7}" type="parTrans" cxnId="{99239AA4-C295-4D49-9A27-9EEBBFEFA3C4}">
      <dgm:prSet/>
      <dgm:spPr/>
      <dgm:t>
        <a:bodyPr/>
        <a:lstStyle/>
        <a:p>
          <a:endParaRPr lang="zh-CN" altLang="en-US"/>
        </a:p>
      </dgm:t>
    </dgm:pt>
    <dgm:pt modelId="{6698CCBB-3443-F84B-A41A-AC95666A64A5}">
      <dgm:prSet custT="1"/>
      <dgm:spPr/>
      <dgm:t>
        <a:bodyPr/>
        <a:lstStyle/>
        <a:p>
          <a:r>
            <a:rPr lang="en-US" altLang="en-US" sz="1400" dirty="0" smtClean="0"/>
            <a:t>It does not provide any sort of first class seating which can be a factor for losing higher class travelers</a:t>
          </a:r>
          <a:endParaRPr lang="zh-CN" altLang="en-US" sz="1400" dirty="0"/>
        </a:p>
      </dgm:t>
    </dgm:pt>
    <dgm:pt modelId="{7F2BCB20-A468-AC48-8C58-96515B870234}" type="sibTrans" cxnId="{84EEBD5B-5F49-B842-AC4A-F3E120CAD895}">
      <dgm:prSet/>
      <dgm:spPr/>
      <dgm:t>
        <a:bodyPr/>
        <a:lstStyle/>
        <a:p>
          <a:endParaRPr lang="zh-CN" altLang="en-US"/>
        </a:p>
      </dgm:t>
    </dgm:pt>
    <dgm:pt modelId="{4393AA96-A37A-9B46-A0C9-B3172D349034}" type="parTrans" cxnId="{84EEBD5B-5F49-B842-AC4A-F3E120CAD895}">
      <dgm:prSet/>
      <dgm:spPr/>
      <dgm:t>
        <a:bodyPr/>
        <a:lstStyle/>
        <a:p>
          <a:endParaRPr lang="zh-CN" altLang="en-US"/>
        </a:p>
      </dgm:t>
    </dgm:pt>
    <dgm:pt modelId="{6D4757CB-E5C8-E74F-B47F-462DB2B24428}">
      <dgm:prSet custT="1"/>
      <dgm:spPr/>
      <dgm:t>
        <a:bodyPr/>
        <a:lstStyle/>
        <a:p>
          <a:r>
            <a:rPr lang="en-US" altLang="en-US" sz="1400" dirty="0" smtClean="0"/>
            <a:t>Lack of many Trans-Continental flights</a:t>
          </a:r>
          <a:endParaRPr lang="zh-CN" altLang="en-US" sz="1400" dirty="0"/>
        </a:p>
      </dgm:t>
    </dgm:pt>
    <dgm:pt modelId="{F8046F72-440A-A44B-907C-A14A6A4CD106}" type="sibTrans" cxnId="{1A6D4994-8002-FD48-9B26-3C671F9CC1D0}">
      <dgm:prSet/>
      <dgm:spPr/>
      <dgm:t>
        <a:bodyPr/>
        <a:lstStyle/>
        <a:p>
          <a:endParaRPr lang="zh-CN" altLang="en-US"/>
        </a:p>
      </dgm:t>
    </dgm:pt>
    <dgm:pt modelId="{244AF461-9923-FC4C-997F-8FCA7877DC60}" type="parTrans" cxnId="{1A6D4994-8002-FD48-9B26-3C671F9CC1D0}">
      <dgm:prSet/>
      <dgm:spPr/>
      <dgm:t>
        <a:bodyPr/>
        <a:lstStyle/>
        <a:p>
          <a:endParaRPr lang="zh-CN" altLang="en-US"/>
        </a:p>
      </dgm:t>
    </dgm:pt>
    <dgm:pt modelId="{DF630DDC-7187-8E41-BCA8-A292FBBE39F3}" type="pres">
      <dgm:prSet presAssocID="{67F43E7C-FFAF-2544-8492-C399E15C991A}" presName="cycleMatrixDiagram" presStyleCnt="0">
        <dgm:presLayoutVars>
          <dgm:chMax val="1"/>
          <dgm:dir/>
          <dgm:animLvl val="lvl"/>
          <dgm:resizeHandles val="exact"/>
        </dgm:presLayoutVars>
      </dgm:prSet>
      <dgm:spPr/>
      <dgm:t>
        <a:bodyPr/>
        <a:lstStyle/>
        <a:p>
          <a:endParaRPr lang="zh-CN" altLang="en-US"/>
        </a:p>
      </dgm:t>
    </dgm:pt>
    <dgm:pt modelId="{9752E995-F11D-2048-8EF0-0234C5A5D554}" type="pres">
      <dgm:prSet presAssocID="{67F43E7C-FFAF-2544-8492-C399E15C991A}" presName="children" presStyleCnt="0"/>
      <dgm:spPr/>
    </dgm:pt>
    <dgm:pt modelId="{16598A49-3D88-144D-B4D5-4E09A37941A5}" type="pres">
      <dgm:prSet presAssocID="{67F43E7C-FFAF-2544-8492-C399E15C991A}" presName="child1group" presStyleCnt="0"/>
      <dgm:spPr/>
    </dgm:pt>
    <dgm:pt modelId="{E7334D40-D0D0-2140-ACC1-8C035B5B1FA9}" type="pres">
      <dgm:prSet presAssocID="{67F43E7C-FFAF-2544-8492-C399E15C991A}" presName="child1" presStyleLbl="bgAcc1" presStyleIdx="0" presStyleCnt="4" custScaleX="172253" custScaleY="146575" custLinFactNeighborX="-5495" custLinFactNeighborY="30710"/>
      <dgm:spPr/>
      <dgm:t>
        <a:bodyPr/>
        <a:lstStyle/>
        <a:p>
          <a:endParaRPr lang="zh-CN" altLang="en-US"/>
        </a:p>
      </dgm:t>
    </dgm:pt>
    <dgm:pt modelId="{D1241EA2-2161-C348-891F-75974C16A45D}" type="pres">
      <dgm:prSet presAssocID="{67F43E7C-FFAF-2544-8492-C399E15C991A}" presName="child1Text" presStyleLbl="bgAcc1" presStyleIdx="0" presStyleCnt="4">
        <dgm:presLayoutVars>
          <dgm:bulletEnabled val="1"/>
        </dgm:presLayoutVars>
      </dgm:prSet>
      <dgm:spPr/>
      <dgm:t>
        <a:bodyPr/>
        <a:lstStyle/>
        <a:p>
          <a:endParaRPr lang="zh-CN" altLang="en-US"/>
        </a:p>
      </dgm:t>
    </dgm:pt>
    <dgm:pt modelId="{EE85A3D6-A25A-6440-AAFD-F520103E7863}" type="pres">
      <dgm:prSet presAssocID="{67F43E7C-FFAF-2544-8492-C399E15C991A}" presName="child2group" presStyleCnt="0"/>
      <dgm:spPr/>
    </dgm:pt>
    <dgm:pt modelId="{78F1B127-4A9A-204A-83F3-F25A4A6C16F9}" type="pres">
      <dgm:prSet presAssocID="{67F43E7C-FFAF-2544-8492-C399E15C991A}" presName="child2" presStyleLbl="bgAcc1" presStyleIdx="1" presStyleCnt="4" custScaleX="167071" custScaleY="146616" custLinFactNeighborX="2663" custLinFactNeighborY="31032"/>
      <dgm:spPr/>
      <dgm:t>
        <a:bodyPr/>
        <a:lstStyle/>
        <a:p>
          <a:endParaRPr lang="zh-CN" altLang="en-US"/>
        </a:p>
      </dgm:t>
    </dgm:pt>
    <dgm:pt modelId="{6922F2E2-E05D-AA44-A1C2-4B3983CF2D83}" type="pres">
      <dgm:prSet presAssocID="{67F43E7C-FFAF-2544-8492-C399E15C991A}" presName="child2Text" presStyleLbl="bgAcc1" presStyleIdx="1" presStyleCnt="4">
        <dgm:presLayoutVars>
          <dgm:bulletEnabled val="1"/>
        </dgm:presLayoutVars>
      </dgm:prSet>
      <dgm:spPr/>
      <dgm:t>
        <a:bodyPr/>
        <a:lstStyle/>
        <a:p>
          <a:endParaRPr lang="zh-CN" altLang="en-US"/>
        </a:p>
      </dgm:t>
    </dgm:pt>
    <dgm:pt modelId="{C72D775F-12B5-AF4F-807B-A98FCBD1FBD1}" type="pres">
      <dgm:prSet presAssocID="{67F43E7C-FFAF-2544-8492-C399E15C991A}" presName="child3group" presStyleCnt="0"/>
      <dgm:spPr/>
    </dgm:pt>
    <dgm:pt modelId="{713FAC3A-7118-B34E-AD9B-30A5DFA80B6A}" type="pres">
      <dgm:prSet presAssocID="{67F43E7C-FFAF-2544-8492-C399E15C991A}" presName="child3" presStyleLbl="bgAcc1" presStyleIdx="2" presStyleCnt="4" custScaleX="169420" custScaleY="130860" custLinFactNeighborX="363" custLinFactNeighborY="-25033"/>
      <dgm:spPr/>
      <dgm:t>
        <a:bodyPr/>
        <a:lstStyle/>
        <a:p>
          <a:endParaRPr lang="zh-CN" altLang="en-US"/>
        </a:p>
      </dgm:t>
    </dgm:pt>
    <dgm:pt modelId="{640560B9-8D3F-0F47-9C4B-C6B41EBABA21}" type="pres">
      <dgm:prSet presAssocID="{67F43E7C-FFAF-2544-8492-C399E15C991A}" presName="child3Text" presStyleLbl="bgAcc1" presStyleIdx="2" presStyleCnt="4">
        <dgm:presLayoutVars>
          <dgm:bulletEnabled val="1"/>
        </dgm:presLayoutVars>
      </dgm:prSet>
      <dgm:spPr/>
      <dgm:t>
        <a:bodyPr/>
        <a:lstStyle/>
        <a:p>
          <a:endParaRPr lang="zh-CN" altLang="en-US"/>
        </a:p>
      </dgm:t>
    </dgm:pt>
    <dgm:pt modelId="{43B3584B-8009-F043-8813-E5DFD5160467}" type="pres">
      <dgm:prSet presAssocID="{67F43E7C-FFAF-2544-8492-C399E15C991A}" presName="child4group" presStyleCnt="0"/>
      <dgm:spPr/>
    </dgm:pt>
    <dgm:pt modelId="{9001A244-6519-6F49-8A2C-94D302319F9A}" type="pres">
      <dgm:prSet presAssocID="{67F43E7C-FFAF-2544-8492-C399E15C991A}" presName="child4" presStyleLbl="bgAcc1" presStyleIdx="3" presStyleCnt="4" custScaleX="169045" custScaleY="133387" custLinFactNeighborX="-7499" custLinFactNeighborY="-26927"/>
      <dgm:spPr/>
      <dgm:t>
        <a:bodyPr/>
        <a:lstStyle/>
        <a:p>
          <a:endParaRPr lang="zh-CN" altLang="en-US"/>
        </a:p>
      </dgm:t>
    </dgm:pt>
    <dgm:pt modelId="{B843D1E6-30FD-AC43-9BD1-51516B11903E}" type="pres">
      <dgm:prSet presAssocID="{67F43E7C-FFAF-2544-8492-C399E15C991A}" presName="child4Text" presStyleLbl="bgAcc1" presStyleIdx="3" presStyleCnt="4">
        <dgm:presLayoutVars>
          <dgm:bulletEnabled val="1"/>
        </dgm:presLayoutVars>
      </dgm:prSet>
      <dgm:spPr/>
      <dgm:t>
        <a:bodyPr/>
        <a:lstStyle/>
        <a:p>
          <a:endParaRPr lang="zh-CN" altLang="en-US"/>
        </a:p>
      </dgm:t>
    </dgm:pt>
    <dgm:pt modelId="{C71C0ABD-92E9-FB4E-B1D0-CCBD51B0EFB5}" type="pres">
      <dgm:prSet presAssocID="{67F43E7C-FFAF-2544-8492-C399E15C991A}" presName="childPlaceholder" presStyleCnt="0"/>
      <dgm:spPr/>
    </dgm:pt>
    <dgm:pt modelId="{07152087-616F-7D45-81A1-B7AB8AE8549C}" type="pres">
      <dgm:prSet presAssocID="{67F43E7C-FFAF-2544-8492-C399E15C991A}" presName="circle" presStyleCnt="0"/>
      <dgm:spPr/>
    </dgm:pt>
    <dgm:pt modelId="{E02101B8-24EB-5B41-ADC5-DEBCE2E7A136}" type="pres">
      <dgm:prSet presAssocID="{67F43E7C-FFAF-2544-8492-C399E15C991A}" presName="quadrant1" presStyleLbl="node1" presStyleIdx="0" presStyleCnt="4" custScaleX="61823" custScaleY="66128" custLinFactNeighborX="21506" custLinFactNeighborY="23504">
        <dgm:presLayoutVars>
          <dgm:chMax val="1"/>
          <dgm:bulletEnabled val="1"/>
        </dgm:presLayoutVars>
      </dgm:prSet>
      <dgm:spPr/>
      <dgm:t>
        <a:bodyPr/>
        <a:lstStyle/>
        <a:p>
          <a:endParaRPr lang="zh-CN" altLang="en-US"/>
        </a:p>
      </dgm:t>
    </dgm:pt>
    <dgm:pt modelId="{20002073-94C6-C54A-BE96-BAF16611B925}" type="pres">
      <dgm:prSet presAssocID="{67F43E7C-FFAF-2544-8492-C399E15C991A}" presName="quadrant2" presStyleLbl="node1" presStyleIdx="1" presStyleCnt="4" custScaleX="61031" custScaleY="64127" custLinFactNeighborX="-20505" custLinFactNeighborY="24504">
        <dgm:presLayoutVars>
          <dgm:chMax val="1"/>
          <dgm:bulletEnabled val="1"/>
        </dgm:presLayoutVars>
      </dgm:prSet>
      <dgm:spPr/>
      <dgm:t>
        <a:bodyPr/>
        <a:lstStyle/>
        <a:p>
          <a:endParaRPr lang="zh-CN" altLang="en-US"/>
        </a:p>
      </dgm:t>
    </dgm:pt>
    <dgm:pt modelId="{A2E0BB25-819C-BE49-AB91-AE23B91437EA}" type="pres">
      <dgm:prSet presAssocID="{67F43E7C-FFAF-2544-8492-C399E15C991A}" presName="quadrant3" presStyleLbl="node1" presStyleIdx="2" presStyleCnt="4" custScaleX="61031" custScaleY="59692" custLinFactNeighborX="-21005" custLinFactNeighborY="-16503">
        <dgm:presLayoutVars>
          <dgm:chMax val="1"/>
          <dgm:bulletEnabled val="1"/>
        </dgm:presLayoutVars>
      </dgm:prSet>
      <dgm:spPr/>
      <dgm:t>
        <a:bodyPr/>
        <a:lstStyle/>
        <a:p>
          <a:endParaRPr lang="zh-CN" altLang="en-US"/>
        </a:p>
      </dgm:t>
    </dgm:pt>
    <dgm:pt modelId="{6DE0150D-8431-2342-9726-47A9248BE5B9}" type="pres">
      <dgm:prSet presAssocID="{67F43E7C-FFAF-2544-8492-C399E15C991A}" presName="quadrant4" presStyleLbl="node1" presStyleIdx="3" presStyleCnt="4" custScaleX="60823" custScaleY="60692" custLinFactNeighborX="21506" custLinFactNeighborY="-16502">
        <dgm:presLayoutVars>
          <dgm:chMax val="1"/>
          <dgm:bulletEnabled val="1"/>
        </dgm:presLayoutVars>
      </dgm:prSet>
      <dgm:spPr/>
      <dgm:t>
        <a:bodyPr/>
        <a:lstStyle/>
        <a:p>
          <a:endParaRPr lang="zh-CN" altLang="en-US"/>
        </a:p>
      </dgm:t>
    </dgm:pt>
    <dgm:pt modelId="{95F59D56-0690-3D4E-B57D-1E46DF35BBDD}" type="pres">
      <dgm:prSet presAssocID="{67F43E7C-FFAF-2544-8492-C399E15C991A}" presName="quadrantPlaceholder" presStyleCnt="0"/>
      <dgm:spPr/>
    </dgm:pt>
    <dgm:pt modelId="{422C66F8-53E8-334A-BF32-59152319A929}" type="pres">
      <dgm:prSet presAssocID="{67F43E7C-FFAF-2544-8492-C399E15C991A}" presName="center1" presStyleLbl="fgShp" presStyleIdx="0" presStyleCnt="2"/>
      <dgm:spPr/>
    </dgm:pt>
    <dgm:pt modelId="{A44D36BB-0AA1-7342-8690-FBE567044FF1}" type="pres">
      <dgm:prSet presAssocID="{67F43E7C-FFAF-2544-8492-C399E15C991A}" presName="center2" presStyleLbl="fgShp" presStyleIdx="1" presStyleCnt="2"/>
      <dgm:spPr/>
    </dgm:pt>
  </dgm:ptLst>
  <dgm:cxnLst>
    <dgm:cxn modelId="{40A5D3B4-6827-9F4E-8E0E-F56E5F96C114}" type="presOf" srcId="{6698CCBB-3443-F84B-A41A-AC95666A64A5}" destId="{6922F2E2-E05D-AA44-A1C2-4B3983CF2D83}" srcOrd="1" destOrd="1" presId="urn:microsoft.com/office/officeart/2005/8/layout/cycle4#1"/>
    <dgm:cxn modelId="{7AE9E6FB-D2FD-EE4E-817E-E9DB831E155C}" type="presOf" srcId="{6EF9FAB3-99FE-A847-B446-E1BBF1D1B4C4}" destId="{D1241EA2-2161-C348-891F-75974C16A45D}" srcOrd="1" destOrd="1" presId="urn:microsoft.com/office/officeart/2005/8/layout/cycle4#1"/>
    <dgm:cxn modelId="{87C0366F-442F-D345-A504-F7A5F1DFE750}" type="presOf" srcId="{3339F22A-F0F1-A24C-83D7-433D705A9997}" destId="{E7334D40-D0D0-2140-ACC1-8C035B5B1FA9}" srcOrd="0" destOrd="0" presId="urn:microsoft.com/office/officeart/2005/8/layout/cycle4#1"/>
    <dgm:cxn modelId="{35246B55-B0CE-9D46-BCFF-B7F625AEBE9B}" type="presOf" srcId="{6D4757CB-E5C8-E74F-B47F-462DB2B24428}" destId="{6922F2E2-E05D-AA44-A1C2-4B3983CF2D83}" srcOrd="1" destOrd="0" presId="urn:microsoft.com/office/officeart/2005/8/layout/cycle4#1"/>
    <dgm:cxn modelId="{69A1B75C-FC21-8D42-B9FF-B12396E68D82}" type="presOf" srcId="{06500C4F-7A88-3645-B685-8803422F4A9E}" destId="{6922F2E2-E05D-AA44-A1C2-4B3983CF2D83}" srcOrd="1" destOrd="2" presId="urn:microsoft.com/office/officeart/2005/8/layout/cycle4#1"/>
    <dgm:cxn modelId="{F56BABF1-6196-BF4C-B08D-723A3878D665}" srcId="{D42E30F7-4662-5048-B251-7BB4A50C6931}" destId="{194984BC-B8FF-E44A-BC96-47A89FED5178}" srcOrd="1" destOrd="0" parTransId="{E8DFD247-B6ED-2D4D-9BE9-073E0B985F92}" sibTransId="{629D420B-63A9-0243-8696-961F876BFA92}"/>
    <dgm:cxn modelId="{23DCBE1C-0243-DA4B-BDBA-F16D07A9D735}" type="presOf" srcId="{D42E30F7-4662-5048-B251-7BB4A50C6931}" destId="{A2E0BB25-819C-BE49-AB91-AE23B91437EA}" srcOrd="0" destOrd="0" presId="urn:microsoft.com/office/officeart/2005/8/layout/cycle4#1"/>
    <dgm:cxn modelId="{64E8D90C-41F7-F845-8460-C5AF1CC0C88C}" type="presOf" srcId="{EF4D50E6-3111-B24F-9A87-8A6FC722871A}" destId="{20002073-94C6-C54A-BE96-BAF16611B925}" srcOrd="0" destOrd="0" presId="urn:microsoft.com/office/officeart/2005/8/layout/cycle4#1"/>
    <dgm:cxn modelId="{2E5FAD12-F48F-9741-974B-D2AFDAFC7AFA}" type="presOf" srcId="{67F43E7C-FFAF-2544-8492-C399E15C991A}" destId="{DF630DDC-7187-8E41-BCA8-A292FBBE39F3}" srcOrd="0" destOrd="0" presId="urn:microsoft.com/office/officeart/2005/8/layout/cycle4#1"/>
    <dgm:cxn modelId="{264E4B81-CCB6-2744-8019-D9FB8D066044}" type="presOf" srcId="{805D12B1-1EFB-8948-B46E-4A69E59A7C9B}" destId="{640560B9-8D3F-0F47-9C4B-C6B41EBABA21}" srcOrd="1" destOrd="0" presId="urn:microsoft.com/office/officeart/2005/8/layout/cycle4#1"/>
    <dgm:cxn modelId="{D3FBB028-64FC-1044-A06B-2D78991DFBBB}" type="presOf" srcId="{D109A818-53B7-CE4E-8CFE-2ADDD57CF88F}" destId="{640560B9-8D3F-0F47-9C4B-C6B41EBABA21}" srcOrd="1" destOrd="2" presId="urn:microsoft.com/office/officeart/2005/8/layout/cycle4#1"/>
    <dgm:cxn modelId="{40812472-ABAF-EF47-AA3C-6E82AE89B723}" type="presOf" srcId="{D7DEBC83-0211-E044-965D-853C6A019925}" destId="{D1241EA2-2161-C348-891F-75974C16A45D}" srcOrd="1" destOrd="2" presId="urn:microsoft.com/office/officeart/2005/8/layout/cycle4#1"/>
    <dgm:cxn modelId="{5B2DFC01-0127-F540-94D5-4B551D91E519}" type="presOf" srcId="{BBAF335B-14AB-9E40-BCD0-574805869B09}" destId="{6DE0150D-8431-2342-9726-47A9248BE5B9}" srcOrd="0" destOrd="0" presId="urn:microsoft.com/office/officeart/2005/8/layout/cycle4#1"/>
    <dgm:cxn modelId="{E900172A-9AAE-6B40-832A-D58F9A8BC1B4}" srcId="{5B8F9040-228D-554D-BBCD-71D624A48BF6}" destId="{D7DEBC83-0211-E044-965D-853C6A019925}" srcOrd="2" destOrd="0" parTransId="{7D6B6B7A-F0B0-7948-9922-5DB01276F212}" sibTransId="{59A72614-6F93-CA45-BAD1-B79F27F1940E}"/>
    <dgm:cxn modelId="{7CD5A0D1-2B1D-8A4B-AACA-1C7B043220B1}" type="presOf" srcId="{3339F22A-F0F1-A24C-83D7-433D705A9997}" destId="{D1241EA2-2161-C348-891F-75974C16A45D}" srcOrd="1" destOrd="0" presId="urn:microsoft.com/office/officeart/2005/8/layout/cycle4#1"/>
    <dgm:cxn modelId="{B8A7E7BD-CE01-1046-B03B-9E035B0BAA8A}" type="presOf" srcId="{D7DEBC83-0211-E044-965D-853C6A019925}" destId="{E7334D40-D0D0-2140-ACC1-8C035B5B1FA9}" srcOrd="0" destOrd="2" presId="urn:microsoft.com/office/officeart/2005/8/layout/cycle4#1"/>
    <dgm:cxn modelId="{EF852485-E9A4-CC44-9596-1C52CD50B159}" srcId="{5B8F9040-228D-554D-BBCD-71D624A48BF6}" destId="{6EF9FAB3-99FE-A847-B446-E1BBF1D1B4C4}" srcOrd="1" destOrd="0" parTransId="{00263C2B-AD52-9C4B-8847-94ADFD6C407B}" sibTransId="{B931A972-F219-624E-9096-C25C72F97249}"/>
    <dgm:cxn modelId="{859A8E6E-C187-BB4E-BBF3-8448C425788A}" type="presOf" srcId="{0D5B47F4-12E4-8049-A410-0F803FD7C2E1}" destId="{9001A244-6519-6F49-8A2C-94D302319F9A}" srcOrd="0" destOrd="0" presId="urn:microsoft.com/office/officeart/2005/8/layout/cycle4#1"/>
    <dgm:cxn modelId="{21B7BC74-DA40-3D48-BB56-B25D4A5B75EE}" srcId="{BBAF335B-14AB-9E40-BCD0-574805869B09}" destId="{67D68EC6-B42C-6F45-8472-808E787B3036}" srcOrd="1" destOrd="0" parTransId="{9509782C-A0BF-A540-813B-EC61F4DA346B}" sibTransId="{017E041A-2ACE-AD40-ADAF-CE7DF6B169BB}"/>
    <dgm:cxn modelId="{CAF3178B-ADF5-9E43-86B0-E57B434A6B1B}" type="presOf" srcId="{6698CCBB-3443-F84B-A41A-AC95666A64A5}" destId="{78F1B127-4A9A-204A-83F3-F25A4A6C16F9}" srcOrd="0" destOrd="1" presId="urn:microsoft.com/office/officeart/2005/8/layout/cycle4#1"/>
    <dgm:cxn modelId="{F64216AD-6E5E-CA4A-BFDA-A0221ED101D7}" srcId="{BBAF335B-14AB-9E40-BCD0-574805869B09}" destId="{0D5B47F4-12E4-8049-A410-0F803FD7C2E1}" srcOrd="0" destOrd="0" parTransId="{9BF9437D-4C14-DA41-8FAA-C995977B30BD}" sibTransId="{F39537B9-9A0B-114C-B3A5-88C8E9CE990B}"/>
    <dgm:cxn modelId="{00FDC36D-54DA-D942-A796-6338A5EB0D5B}" type="presOf" srcId="{06500C4F-7A88-3645-B685-8803422F4A9E}" destId="{78F1B127-4A9A-204A-83F3-F25A4A6C16F9}" srcOrd="0" destOrd="2" presId="urn:microsoft.com/office/officeart/2005/8/layout/cycle4#1"/>
    <dgm:cxn modelId="{918BA468-D65F-0149-A434-C4A48C193B25}" srcId="{67F43E7C-FFAF-2544-8492-C399E15C991A}" destId="{5B8F9040-228D-554D-BBCD-71D624A48BF6}" srcOrd="0" destOrd="0" parTransId="{83E601C8-0EA3-F04A-AC9A-F7A1C71C42F8}" sibTransId="{8379D7B7-FEC0-7B44-AAF6-BB0076479C4C}"/>
    <dgm:cxn modelId="{284C8137-D817-5341-81C7-2B50DEED469B}" type="presOf" srcId="{6D4757CB-E5C8-E74F-B47F-462DB2B24428}" destId="{78F1B127-4A9A-204A-83F3-F25A4A6C16F9}" srcOrd="0" destOrd="0" presId="urn:microsoft.com/office/officeart/2005/8/layout/cycle4#1"/>
    <dgm:cxn modelId="{95EE613B-6CCD-304D-B48B-52A0EA27FA1E}" type="presOf" srcId="{6EF9FAB3-99FE-A847-B446-E1BBF1D1B4C4}" destId="{E7334D40-D0D0-2140-ACC1-8C035B5B1FA9}" srcOrd="0" destOrd="1" presId="urn:microsoft.com/office/officeart/2005/8/layout/cycle4#1"/>
    <dgm:cxn modelId="{192C7CEF-9AF2-4344-B2F4-AA2F46BF4FD8}" type="presOf" srcId="{DEF77AE4-B785-BB42-AE61-EB630CD2D376}" destId="{D1241EA2-2161-C348-891F-75974C16A45D}" srcOrd="1" destOrd="3" presId="urn:microsoft.com/office/officeart/2005/8/layout/cycle4#1"/>
    <dgm:cxn modelId="{E0D729CE-D469-4D42-973B-D7350954B3F9}" type="presOf" srcId="{194984BC-B8FF-E44A-BC96-47A89FED5178}" destId="{640560B9-8D3F-0F47-9C4B-C6B41EBABA21}" srcOrd="1" destOrd="1" presId="urn:microsoft.com/office/officeart/2005/8/layout/cycle4#1"/>
    <dgm:cxn modelId="{E307146E-F7B7-ED4D-8A9D-36076154F0F2}" srcId="{5B8F9040-228D-554D-BBCD-71D624A48BF6}" destId="{3339F22A-F0F1-A24C-83D7-433D705A9997}" srcOrd="0" destOrd="0" parTransId="{44D51A99-626C-5942-BDAC-A61412444832}" sibTransId="{ABF0FB3F-E292-1F42-89C0-5279054DC184}"/>
    <dgm:cxn modelId="{A179B251-012D-7F4F-BD09-CD485B3BE7BB}" srcId="{67F43E7C-FFAF-2544-8492-C399E15C991A}" destId="{EF4D50E6-3111-B24F-9A87-8A6FC722871A}" srcOrd="1" destOrd="0" parTransId="{39DB233E-DE53-F04B-83BF-24B1B433EC8F}" sibTransId="{DC04615B-133C-EA4D-B80C-F7FD25C1D36D}"/>
    <dgm:cxn modelId="{1A6D4994-8002-FD48-9B26-3C671F9CC1D0}" srcId="{EF4D50E6-3111-B24F-9A87-8A6FC722871A}" destId="{6D4757CB-E5C8-E74F-B47F-462DB2B24428}" srcOrd="0" destOrd="0" parTransId="{244AF461-9923-FC4C-997F-8FCA7877DC60}" sibTransId="{F8046F72-440A-A44B-907C-A14A6A4CD106}"/>
    <dgm:cxn modelId="{98DE309D-7B32-BA4B-B1D8-243A178E9E01}" type="presOf" srcId="{194984BC-B8FF-E44A-BC96-47A89FED5178}" destId="{713FAC3A-7118-B34E-AD9B-30A5DFA80B6A}" srcOrd="0" destOrd="1" presId="urn:microsoft.com/office/officeart/2005/8/layout/cycle4#1"/>
    <dgm:cxn modelId="{999E771F-33B9-8E43-AA8A-06D368A22213}" type="presOf" srcId="{67D68EC6-B42C-6F45-8472-808E787B3036}" destId="{B843D1E6-30FD-AC43-9BD1-51516B11903E}" srcOrd="1" destOrd="1" presId="urn:microsoft.com/office/officeart/2005/8/layout/cycle4#1"/>
    <dgm:cxn modelId="{A557634D-8094-1440-BD9F-918C4C22094C}" srcId="{5B8F9040-228D-554D-BBCD-71D624A48BF6}" destId="{DEF77AE4-B785-BB42-AE61-EB630CD2D376}" srcOrd="3" destOrd="0" parTransId="{EEE03BFD-0787-7C40-BA35-022F3FD390C0}" sibTransId="{8A0C8B9D-2E6E-2243-80D2-C212B39A70DC}"/>
    <dgm:cxn modelId="{B0B5A89B-63F2-A74B-9FAD-53440DF0537C}" type="presOf" srcId="{D109A818-53B7-CE4E-8CFE-2ADDD57CF88F}" destId="{713FAC3A-7118-B34E-AD9B-30A5DFA80B6A}" srcOrd="0" destOrd="2" presId="urn:microsoft.com/office/officeart/2005/8/layout/cycle4#1"/>
    <dgm:cxn modelId="{590D103C-C85C-2040-9BDC-909A70308D41}" srcId="{67F43E7C-FFAF-2544-8492-C399E15C991A}" destId="{D42E30F7-4662-5048-B251-7BB4A50C6931}" srcOrd="2" destOrd="0" parTransId="{812CC3A1-F2DA-B44B-9497-FD1BD3B0BD5C}" sibTransId="{E1486D08-F75E-B346-BFD0-91806852BB48}"/>
    <dgm:cxn modelId="{1A5C2920-D688-1748-99BC-44B861EAAA26}" type="presOf" srcId="{67D68EC6-B42C-6F45-8472-808E787B3036}" destId="{9001A244-6519-6F49-8A2C-94D302319F9A}" srcOrd="0" destOrd="1" presId="urn:microsoft.com/office/officeart/2005/8/layout/cycle4#1"/>
    <dgm:cxn modelId="{46AA16BE-15A3-D445-B338-3426740254B5}" type="presOf" srcId="{805D12B1-1EFB-8948-B46E-4A69E59A7C9B}" destId="{713FAC3A-7118-B34E-AD9B-30A5DFA80B6A}" srcOrd="0" destOrd="0" presId="urn:microsoft.com/office/officeart/2005/8/layout/cycle4#1"/>
    <dgm:cxn modelId="{9373BB76-FA50-5345-B2C5-96036D5B6D70}" type="presOf" srcId="{DEF77AE4-B785-BB42-AE61-EB630CD2D376}" destId="{E7334D40-D0D0-2140-ACC1-8C035B5B1FA9}" srcOrd="0" destOrd="3" presId="urn:microsoft.com/office/officeart/2005/8/layout/cycle4#1"/>
    <dgm:cxn modelId="{C5442230-D030-C743-8317-131D0A0D88C4}" type="presOf" srcId="{0D5B47F4-12E4-8049-A410-0F803FD7C2E1}" destId="{B843D1E6-30FD-AC43-9BD1-51516B11903E}" srcOrd="1" destOrd="0" presId="urn:microsoft.com/office/officeart/2005/8/layout/cycle4#1"/>
    <dgm:cxn modelId="{A294AB14-2FE3-9244-B290-4D7DB10A5663}" srcId="{D42E30F7-4662-5048-B251-7BB4A50C6931}" destId="{805D12B1-1EFB-8948-B46E-4A69E59A7C9B}" srcOrd="0" destOrd="0" parTransId="{84844112-AEB5-164E-A986-A73BD5EF3044}" sibTransId="{AE121631-286D-3147-A0B2-DA2996583FB9}"/>
    <dgm:cxn modelId="{99239AA4-C295-4D49-9A27-9EEBBFEFA3C4}" srcId="{EF4D50E6-3111-B24F-9A87-8A6FC722871A}" destId="{06500C4F-7A88-3645-B685-8803422F4A9E}" srcOrd="2" destOrd="0" parTransId="{D9BBBF05-5D84-D240-A7CC-5ADB6260B1A7}" sibTransId="{09AAE183-F848-CD43-914F-FF495C74621D}"/>
    <dgm:cxn modelId="{183D284A-2F1E-274B-A4E4-62220AFF7A16}" srcId="{67F43E7C-FFAF-2544-8492-C399E15C991A}" destId="{BBAF335B-14AB-9E40-BCD0-574805869B09}" srcOrd="3" destOrd="0" parTransId="{41A588E7-61A8-A943-84BA-92EEBCDB6F16}" sibTransId="{21193B8F-1596-8C46-A22E-4C0303EBC491}"/>
    <dgm:cxn modelId="{417431AA-51E3-4F4A-B3CA-78D9893CFD59}" srcId="{D42E30F7-4662-5048-B251-7BB4A50C6931}" destId="{D109A818-53B7-CE4E-8CFE-2ADDD57CF88F}" srcOrd="2" destOrd="0" parTransId="{A4FF27F6-936F-C848-97A7-926D7B24D049}" sibTransId="{C90C6F06-2EF4-2648-832D-711A64AAD623}"/>
    <dgm:cxn modelId="{3051C5A2-62D2-CB46-A518-D50F4570CD25}" type="presOf" srcId="{5B8F9040-228D-554D-BBCD-71D624A48BF6}" destId="{E02101B8-24EB-5B41-ADC5-DEBCE2E7A136}" srcOrd="0" destOrd="0" presId="urn:microsoft.com/office/officeart/2005/8/layout/cycle4#1"/>
    <dgm:cxn modelId="{84EEBD5B-5F49-B842-AC4A-F3E120CAD895}" srcId="{EF4D50E6-3111-B24F-9A87-8A6FC722871A}" destId="{6698CCBB-3443-F84B-A41A-AC95666A64A5}" srcOrd="1" destOrd="0" parTransId="{4393AA96-A37A-9B46-A0C9-B3172D349034}" sibTransId="{7F2BCB20-A468-AC48-8C58-96515B870234}"/>
    <dgm:cxn modelId="{0ABA8581-45B0-B645-A092-EBA6E674DD09}" type="presParOf" srcId="{DF630DDC-7187-8E41-BCA8-A292FBBE39F3}" destId="{9752E995-F11D-2048-8EF0-0234C5A5D554}" srcOrd="0" destOrd="0" presId="urn:microsoft.com/office/officeart/2005/8/layout/cycle4#1"/>
    <dgm:cxn modelId="{05CB86B2-27FD-1140-B063-1133783B1EB4}" type="presParOf" srcId="{9752E995-F11D-2048-8EF0-0234C5A5D554}" destId="{16598A49-3D88-144D-B4D5-4E09A37941A5}" srcOrd="0" destOrd="0" presId="urn:microsoft.com/office/officeart/2005/8/layout/cycle4#1"/>
    <dgm:cxn modelId="{75C1D886-6842-4842-B364-2E56F16B28C9}" type="presParOf" srcId="{16598A49-3D88-144D-B4D5-4E09A37941A5}" destId="{E7334D40-D0D0-2140-ACC1-8C035B5B1FA9}" srcOrd="0" destOrd="0" presId="urn:microsoft.com/office/officeart/2005/8/layout/cycle4#1"/>
    <dgm:cxn modelId="{3E60C547-971A-5D45-B1D4-FC72E8E2BBBC}" type="presParOf" srcId="{16598A49-3D88-144D-B4D5-4E09A37941A5}" destId="{D1241EA2-2161-C348-891F-75974C16A45D}" srcOrd="1" destOrd="0" presId="urn:microsoft.com/office/officeart/2005/8/layout/cycle4#1"/>
    <dgm:cxn modelId="{984C0D39-12F7-704F-A301-5C898E8CF742}" type="presParOf" srcId="{9752E995-F11D-2048-8EF0-0234C5A5D554}" destId="{EE85A3D6-A25A-6440-AAFD-F520103E7863}" srcOrd="1" destOrd="0" presId="urn:microsoft.com/office/officeart/2005/8/layout/cycle4#1"/>
    <dgm:cxn modelId="{0DFBFF6B-E04B-3C4D-80D9-FF99054286EB}" type="presParOf" srcId="{EE85A3D6-A25A-6440-AAFD-F520103E7863}" destId="{78F1B127-4A9A-204A-83F3-F25A4A6C16F9}" srcOrd="0" destOrd="0" presId="urn:microsoft.com/office/officeart/2005/8/layout/cycle4#1"/>
    <dgm:cxn modelId="{4026AC54-CEFC-4C4C-905C-E71D0D1F5FC5}" type="presParOf" srcId="{EE85A3D6-A25A-6440-AAFD-F520103E7863}" destId="{6922F2E2-E05D-AA44-A1C2-4B3983CF2D83}" srcOrd="1" destOrd="0" presId="urn:microsoft.com/office/officeart/2005/8/layout/cycle4#1"/>
    <dgm:cxn modelId="{9A266D59-2A56-DD4C-AA8C-285A4B15A58B}" type="presParOf" srcId="{9752E995-F11D-2048-8EF0-0234C5A5D554}" destId="{C72D775F-12B5-AF4F-807B-A98FCBD1FBD1}" srcOrd="2" destOrd="0" presId="urn:microsoft.com/office/officeart/2005/8/layout/cycle4#1"/>
    <dgm:cxn modelId="{96D0D9FE-44D0-714B-9F03-84A9EF195C32}" type="presParOf" srcId="{C72D775F-12B5-AF4F-807B-A98FCBD1FBD1}" destId="{713FAC3A-7118-B34E-AD9B-30A5DFA80B6A}" srcOrd="0" destOrd="0" presId="urn:microsoft.com/office/officeart/2005/8/layout/cycle4#1"/>
    <dgm:cxn modelId="{8715F7E8-1135-4D48-AB58-CA132C137649}" type="presParOf" srcId="{C72D775F-12B5-AF4F-807B-A98FCBD1FBD1}" destId="{640560B9-8D3F-0F47-9C4B-C6B41EBABA21}" srcOrd="1" destOrd="0" presId="urn:microsoft.com/office/officeart/2005/8/layout/cycle4#1"/>
    <dgm:cxn modelId="{34C27D0D-0B0C-214C-A854-E4DCA9E81AF5}" type="presParOf" srcId="{9752E995-F11D-2048-8EF0-0234C5A5D554}" destId="{43B3584B-8009-F043-8813-E5DFD5160467}" srcOrd="3" destOrd="0" presId="urn:microsoft.com/office/officeart/2005/8/layout/cycle4#1"/>
    <dgm:cxn modelId="{AF4B11E0-27FA-114C-8C9A-2C196E6DD7E2}" type="presParOf" srcId="{43B3584B-8009-F043-8813-E5DFD5160467}" destId="{9001A244-6519-6F49-8A2C-94D302319F9A}" srcOrd="0" destOrd="0" presId="urn:microsoft.com/office/officeart/2005/8/layout/cycle4#1"/>
    <dgm:cxn modelId="{F62F130A-986F-4341-A914-591121C49BAA}" type="presParOf" srcId="{43B3584B-8009-F043-8813-E5DFD5160467}" destId="{B843D1E6-30FD-AC43-9BD1-51516B11903E}" srcOrd="1" destOrd="0" presId="urn:microsoft.com/office/officeart/2005/8/layout/cycle4#1"/>
    <dgm:cxn modelId="{F94D190F-974F-8943-806E-7B961BF1D506}" type="presParOf" srcId="{9752E995-F11D-2048-8EF0-0234C5A5D554}" destId="{C71C0ABD-92E9-FB4E-B1D0-CCBD51B0EFB5}" srcOrd="4" destOrd="0" presId="urn:microsoft.com/office/officeart/2005/8/layout/cycle4#1"/>
    <dgm:cxn modelId="{533F9434-1182-1C4E-BC18-ED0A78BCFE7D}" type="presParOf" srcId="{DF630DDC-7187-8E41-BCA8-A292FBBE39F3}" destId="{07152087-616F-7D45-81A1-B7AB8AE8549C}" srcOrd="1" destOrd="0" presId="urn:microsoft.com/office/officeart/2005/8/layout/cycle4#1"/>
    <dgm:cxn modelId="{5640F59F-FF0D-4949-B867-3DF0946B764F}" type="presParOf" srcId="{07152087-616F-7D45-81A1-B7AB8AE8549C}" destId="{E02101B8-24EB-5B41-ADC5-DEBCE2E7A136}" srcOrd="0" destOrd="0" presId="urn:microsoft.com/office/officeart/2005/8/layout/cycle4#1"/>
    <dgm:cxn modelId="{A99C8135-C492-674B-BDB5-A8BDD0293DE8}" type="presParOf" srcId="{07152087-616F-7D45-81A1-B7AB8AE8549C}" destId="{20002073-94C6-C54A-BE96-BAF16611B925}" srcOrd="1" destOrd="0" presId="urn:microsoft.com/office/officeart/2005/8/layout/cycle4#1"/>
    <dgm:cxn modelId="{B62B946C-8AA1-E940-B108-59ADBE82E814}" type="presParOf" srcId="{07152087-616F-7D45-81A1-B7AB8AE8549C}" destId="{A2E0BB25-819C-BE49-AB91-AE23B91437EA}" srcOrd="2" destOrd="0" presId="urn:microsoft.com/office/officeart/2005/8/layout/cycle4#1"/>
    <dgm:cxn modelId="{0FCB1D07-64DF-7140-9DAE-914F44966773}" type="presParOf" srcId="{07152087-616F-7D45-81A1-B7AB8AE8549C}" destId="{6DE0150D-8431-2342-9726-47A9248BE5B9}" srcOrd="3" destOrd="0" presId="urn:microsoft.com/office/officeart/2005/8/layout/cycle4#1"/>
    <dgm:cxn modelId="{60DDB0F6-13CA-314A-BAF4-2FB8D7A5184D}" type="presParOf" srcId="{07152087-616F-7D45-81A1-B7AB8AE8549C}" destId="{95F59D56-0690-3D4E-B57D-1E46DF35BBDD}" srcOrd="4" destOrd="0" presId="urn:microsoft.com/office/officeart/2005/8/layout/cycle4#1"/>
    <dgm:cxn modelId="{6F5BC76B-3E99-0540-B828-868E1D564B76}" type="presParOf" srcId="{DF630DDC-7187-8E41-BCA8-A292FBBE39F3}" destId="{422C66F8-53E8-334A-BF32-59152319A929}" srcOrd="2" destOrd="0" presId="urn:microsoft.com/office/officeart/2005/8/layout/cycle4#1"/>
    <dgm:cxn modelId="{046B75DA-2427-4D47-85F8-C017CE1213B7}" type="presParOf" srcId="{DF630DDC-7187-8E41-BCA8-A292FBBE39F3}" destId="{A44D36BB-0AA1-7342-8690-FBE567044FF1}" srcOrd="3" destOrd="0" presId="urn:microsoft.com/office/officeart/2005/8/layout/cycle4#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7085CDA-67FE-6143-9D88-B165FBA7A1F4}" type="doc">
      <dgm:prSet loTypeId="urn:microsoft.com/office/officeart/2005/8/layout/chevron2" loCatId="process" qsTypeId="urn:microsoft.com/office/officeart/2005/8/quickstyle/simple4" qsCatId="simple" csTypeId="urn:microsoft.com/office/officeart/2005/8/colors/accent1_2" csCatId="accent1" phldr="1"/>
      <dgm:spPr/>
      <dgm:t>
        <a:bodyPr/>
        <a:lstStyle/>
        <a:p>
          <a:endParaRPr lang="en-US"/>
        </a:p>
      </dgm:t>
    </dgm:pt>
    <dgm:pt modelId="{7D472640-DE98-0040-8C27-7302EFD6A3EA}">
      <dgm:prSet phldrT="[Text]"/>
      <dgm:spPr/>
      <dgm:t>
        <a:bodyPr/>
        <a:lstStyle/>
        <a:p>
          <a:r>
            <a:rPr lang="en-US" dirty="0" smtClean="0"/>
            <a:t>1946</a:t>
          </a:r>
          <a:endParaRPr lang="en-US" dirty="0"/>
        </a:p>
      </dgm:t>
    </dgm:pt>
    <dgm:pt modelId="{DFC04684-C6C4-0841-98A2-E09962356B38}" type="parTrans" cxnId="{0CE84505-175E-9D41-B4A0-6594A4388318}">
      <dgm:prSet/>
      <dgm:spPr/>
      <dgm:t>
        <a:bodyPr/>
        <a:lstStyle/>
        <a:p>
          <a:endParaRPr lang="en-US"/>
        </a:p>
      </dgm:t>
    </dgm:pt>
    <dgm:pt modelId="{943C51FE-97C3-F24B-8A8A-860751848958}" type="sibTrans" cxnId="{0CE84505-175E-9D41-B4A0-6594A4388318}">
      <dgm:prSet/>
      <dgm:spPr/>
      <dgm:t>
        <a:bodyPr/>
        <a:lstStyle/>
        <a:p>
          <a:endParaRPr lang="en-US"/>
        </a:p>
      </dgm:t>
    </dgm:pt>
    <dgm:pt modelId="{711424E2-F015-4346-9BF4-9D03E539641F}">
      <dgm:prSet phldrT="[Text]"/>
      <dgm:spPr/>
      <dgm:t>
        <a:bodyPr/>
        <a:lstStyle/>
        <a:p>
          <a:r>
            <a:rPr lang="en-US" dirty="0" smtClean="0"/>
            <a:t>Founded by American Roy C Farrell and Australian Sydney H de </a:t>
          </a:r>
          <a:r>
            <a:rPr lang="en-US" dirty="0" err="1" smtClean="0"/>
            <a:t>Kantzow</a:t>
          </a:r>
          <a:r>
            <a:rPr lang="en-US" dirty="0" smtClean="0"/>
            <a:t>.   </a:t>
          </a:r>
          <a:endParaRPr lang="en-US" dirty="0"/>
        </a:p>
      </dgm:t>
    </dgm:pt>
    <dgm:pt modelId="{8AD038E2-3C5F-C743-BE0F-49635D22B4B2}" type="parTrans" cxnId="{F8D66912-A07A-7248-9395-BBB88EE82B1B}">
      <dgm:prSet/>
      <dgm:spPr/>
      <dgm:t>
        <a:bodyPr/>
        <a:lstStyle/>
        <a:p>
          <a:endParaRPr lang="en-US"/>
        </a:p>
      </dgm:t>
    </dgm:pt>
    <dgm:pt modelId="{7E1BEF67-70F2-3247-9C09-71C82EBAE609}" type="sibTrans" cxnId="{F8D66912-A07A-7248-9395-BBB88EE82B1B}">
      <dgm:prSet/>
      <dgm:spPr/>
      <dgm:t>
        <a:bodyPr/>
        <a:lstStyle/>
        <a:p>
          <a:endParaRPr lang="en-US"/>
        </a:p>
      </dgm:t>
    </dgm:pt>
    <dgm:pt modelId="{767A70D3-3ACA-A446-B9A0-3E7BE91B3004}">
      <dgm:prSet phldrT="[Text]"/>
      <dgm:spPr/>
      <dgm:t>
        <a:bodyPr/>
        <a:lstStyle/>
        <a:p>
          <a:r>
            <a:rPr lang="en-US" dirty="0" smtClean="0"/>
            <a:t>Initially based in Shanghai.</a:t>
          </a:r>
          <a:endParaRPr lang="en-US" dirty="0"/>
        </a:p>
      </dgm:t>
    </dgm:pt>
    <dgm:pt modelId="{7B27B9D4-D399-EA4D-854B-D1FAD48BB86F}" type="parTrans" cxnId="{DA51AC89-3D14-0142-A0DE-429BECC263D2}">
      <dgm:prSet/>
      <dgm:spPr/>
      <dgm:t>
        <a:bodyPr/>
        <a:lstStyle/>
        <a:p>
          <a:endParaRPr lang="en-US"/>
        </a:p>
      </dgm:t>
    </dgm:pt>
    <dgm:pt modelId="{8ED23C8B-7F54-424D-A70B-6BFB86505295}" type="sibTrans" cxnId="{DA51AC89-3D14-0142-A0DE-429BECC263D2}">
      <dgm:prSet/>
      <dgm:spPr/>
      <dgm:t>
        <a:bodyPr/>
        <a:lstStyle/>
        <a:p>
          <a:endParaRPr lang="en-US"/>
        </a:p>
      </dgm:t>
    </dgm:pt>
    <dgm:pt modelId="{13CC8C0F-223E-AC48-8F66-AD1C68D53673}">
      <dgm:prSet phldrT="[Text]"/>
      <dgm:spPr/>
      <dgm:t>
        <a:bodyPr/>
        <a:lstStyle/>
        <a:p>
          <a:r>
            <a:rPr lang="en-US" dirty="0" smtClean="0"/>
            <a:t>1948</a:t>
          </a:r>
          <a:endParaRPr lang="en-US" dirty="0"/>
        </a:p>
      </dgm:t>
    </dgm:pt>
    <dgm:pt modelId="{B4E8E511-CDC3-B440-BF29-9ACAC456B249}" type="parTrans" cxnId="{0527B023-2452-894D-BDD7-D1FA65FEEF3B}">
      <dgm:prSet/>
      <dgm:spPr/>
      <dgm:t>
        <a:bodyPr/>
        <a:lstStyle/>
        <a:p>
          <a:endParaRPr lang="en-US"/>
        </a:p>
      </dgm:t>
    </dgm:pt>
    <dgm:pt modelId="{D58BD14D-8700-334A-822C-3528D73E81D5}" type="sibTrans" cxnId="{0527B023-2452-894D-BDD7-D1FA65FEEF3B}">
      <dgm:prSet/>
      <dgm:spPr/>
      <dgm:t>
        <a:bodyPr/>
        <a:lstStyle/>
        <a:p>
          <a:endParaRPr lang="en-US"/>
        </a:p>
      </dgm:t>
    </dgm:pt>
    <dgm:pt modelId="{F5D4570D-CED5-FD42-83C8-E8765A8003FF}">
      <dgm:prSet phldrT="[Text]"/>
      <dgm:spPr/>
      <dgm:t>
        <a:bodyPr/>
        <a:lstStyle/>
        <a:p>
          <a:r>
            <a:rPr lang="en-US" dirty="0" smtClean="0"/>
            <a:t>began to operate passenger flights and expansion was fast.</a:t>
          </a:r>
          <a:endParaRPr lang="en-US" dirty="0"/>
        </a:p>
      </dgm:t>
    </dgm:pt>
    <dgm:pt modelId="{D28E5DA1-D4A0-8142-A62E-9C0AC031EEA4}" type="parTrans" cxnId="{4F3DB1A2-DD56-5546-A8DF-359AFAC1F163}">
      <dgm:prSet/>
      <dgm:spPr/>
      <dgm:t>
        <a:bodyPr/>
        <a:lstStyle/>
        <a:p>
          <a:endParaRPr lang="en-US"/>
        </a:p>
      </dgm:t>
    </dgm:pt>
    <dgm:pt modelId="{8B597C40-9964-4040-9EF9-C2EAA8CE1650}" type="sibTrans" cxnId="{4F3DB1A2-DD56-5546-A8DF-359AFAC1F163}">
      <dgm:prSet/>
      <dgm:spPr/>
      <dgm:t>
        <a:bodyPr/>
        <a:lstStyle/>
        <a:p>
          <a:endParaRPr lang="en-US"/>
        </a:p>
      </dgm:t>
    </dgm:pt>
    <dgm:pt modelId="{9933A011-1EB1-5B48-982F-A50F4B0BB049}">
      <dgm:prSet phldrT="[Text]"/>
      <dgm:spPr/>
      <dgm:t>
        <a:bodyPr/>
        <a:lstStyle/>
        <a:p>
          <a:r>
            <a:rPr lang="en-US" dirty="0" smtClean="0"/>
            <a:t>Swire Group took a 45% share in the company.</a:t>
          </a:r>
          <a:endParaRPr lang="en-US" dirty="0"/>
        </a:p>
      </dgm:t>
    </dgm:pt>
    <dgm:pt modelId="{2A1FCD26-4481-FC45-8D3A-965B0B757963}" type="parTrans" cxnId="{FD4559AB-1068-B949-8C5F-57F688761538}">
      <dgm:prSet/>
      <dgm:spPr/>
      <dgm:t>
        <a:bodyPr/>
        <a:lstStyle/>
        <a:p>
          <a:endParaRPr lang="en-US"/>
        </a:p>
      </dgm:t>
    </dgm:pt>
    <dgm:pt modelId="{6C316ECD-1C4A-F548-B9E3-4AB9A65A73F1}" type="sibTrans" cxnId="{FD4559AB-1068-B949-8C5F-57F688761538}">
      <dgm:prSet/>
      <dgm:spPr/>
      <dgm:t>
        <a:bodyPr/>
        <a:lstStyle/>
        <a:p>
          <a:endParaRPr lang="en-US"/>
        </a:p>
      </dgm:t>
    </dgm:pt>
    <dgm:pt modelId="{F45A6D5A-7991-9440-BDD4-085A5A694DB1}">
      <dgm:prSet phldrT="[Text]"/>
      <dgm:spPr/>
      <dgm:t>
        <a:bodyPr/>
        <a:lstStyle/>
        <a:p>
          <a:r>
            <a:rPr lang="en-US" dirty="0" smtClean="0"/>
            <a:t>1960s</a:t>
          </a:r>
          <a:endParaRPr lang="en-US" dirty="0"/>
        </a:p>
      </dgm:t>
    </dgm:pt>
    <dgm:pt modelId="{371B593F-81AB-2545-BC39-EE587DD6B1D9}" type="parTrans" cxnId="{77EE0801-FCBF-314E-8685-51272DA242F5}">
      <dgm:prSet/>
      <dgm:spPr/>
      <dgm:t>
        <a:bodyPr/>
        <a:lstStyle/>
        <a:p>
          <a:endParaRPr lang="en-US"/>
        </a:p>
      </dgm:t>
    </dgm:pt>
    <dgm:pt modelId="{3D5743D8-391B-AC49-A3AE-5F01CB1C02D5}" type="sibTrans" cxnId="{77EE0801-FCBF-314E-8685-51272DA242F5}">
      <dgm:prSet/>
      <dgm:spPr/>
      <dgm:t>
        <a:bodyPr/>
        <a:lstStyle/>
        <a:p>
          <a:endParaRPr lang="en-US"/>
        </a:p>
      </dgm:t>
    </dgm:pt>
    <dgm:pt modelId="{541FEBAF-8F41-A240-BACF-BC90B41C540F}">
      <dgm:prSet phldrT="[Text]"/>
      <dgm:spPr/>
      <dgm:t>
        <a:bodyPr/>
        <a:lstStyle/>
        <a:p>
          <a:r>
            <a:rPr lang="en-US" dirty="0" smtClean="0"/>
            <a:t>Represent the coming of age.</a:t>
          </a:r>
          <a:endParaRPr lang="en-US" dirty="0"/>
        </a:p>
      </dgm:t>
    </dgm:pt>
    <dgm:pt modelId="{9A5ACE12-B8C1-CC44-A5C7-E7055C439B27}" type="parTrans" cxnId="{CBCE4FEF-EB84-BA47-90A2-E1AB74F2F6FB}">
      <dgm:prSet/>
      <dgm:spPr/>
      <dgm:t>
        <a:bodyPr/>
        <a:lstStyle/>
        <a:p>
          <a:endParaRPr lang="en-US"/>
        </a:p>
      </dgm:t>
    </dgm:pt>
    <dgm:pt modelId="{D29B23FF-ECD6-894A-AE2C-B8FD3CBCC01A}" type="sibTrans" cxnId="{CBCE4FEF-EB84-BA47-90A2-E1AB74F2F6FB}">
      <dgm:prSet/>
      <dgm:spPr/>
      <dgm:t>
        <a:bodyPr/>
        <a:lstStyle/>
        <a:p>
          <a:endParaRPr lang="en-US"/>
        </a:p>
      </dgm:t>
    </dgm:pt>
    <dgm:pt modelId="{41BAACB0-E9E1-5F4A-B9F0-2725D670E4DC}">
      <dgm:prSet phldrT="[Text]"/>
      <dgm:spPr/>
      <dgm:t>
        <a:bodyPr/>
        <a:lstStyle/>
        <a:p>
          <a:r>
            <a:rPr lang="en-US" dirty="0" smtClean="0"/>
            <a:t>The business grew a tan average rate of 20 percent a year. We also initiated international services.  </a:t>
          </a:r>
          <a:endParaRPr lang="en-US" dirty="0"/>
        </a:p>
      </dgm:t>
    </dgm:pt>
    <dgm:pt modelId="{0A5652B8-6586-BA4D-9BBB-C66BF037C5DF}" type="parTrans" cxnId="{5C7D5123-268F-0D46-A839-BC695E769764}">
      <dgm:prSet/>
      <dgm:spPr/>
      <dgm:t>
        <a:bodyPr/>
        <a:lstStyle/>
        <a:p>
          <a:endParaRPr lang="en-US"/>
        </a:p>
      </dgm:t>
    </dgm:pt>
    <dgm:pt modelId="{239C6B6E-EA7F-814D-91F3-8EBC2746DEB1}" type="sibTrans" cxnId="{5C7D5123-268F-0D46-A839-BC695E769764}">
      <dgm:prSet/>
      <dgm:spPr/>
      <dgm:t>
        <a:bodyPr/>
        <a:lstStyle/>
        <a:p>
          <a:endParaRPr lang="en-US"/>
        </a:p>
      </dgm:t>
    </dgm:pt>
    <dgm:pt modelId="{78236814-B063-6140-B161-B993EBF8C953}" type="pres">
      <dgm:prSet presAssocID="{17085CDA-67FE-6143-9D88-B165FBA7A1F4}" presName="linearFlow" presStyleCnt="0">
        <dgm:presLayoutVars>
          <dgm:dir/>
          <dgm:animLvl val="lvl"/>
          <dgm:resizeHandles val="exact"/>
        </dgm:presLayoutVars>
      </dgm:prSet>
      <dgm:spPr/>
      <dgm:t>
        <a:bodyPr/>
        <a:lstStyle/>
        <a:p>
          <a:endParaRPr lang="zh-CN" altLang="en-US"/>
        </a:p>
      </dgm:t>
    </dgm:pt>
    <dgm:pt modelId="{9CC3BDC4-5F34-BB4D-9569-3CC2F284837E}" type="pres">
      <dgm:prSet presAssocID="{7D472640-DE98-0040-8C27-7302EFD6A3EA}" presName="composite" presStyleCnt="0"/>
      <dgm:spPr/>
    </dgm:pt>
    <dgm:pt modelId="{B417A71A-274F-E246-92BA-20E10728D696}" type="pres">
      <dgm:prSet presAssocID="{7D472640-DE98-0040-8C27-7302EFD6A3EA}" presName="parentText" presStyleLbl="alignNode1" presStyleIdx="0" presStyleCnt="3">
        <dgm:presLayoutVars>
          <dgm:chMax val="1"/>
          <dgm:bulletEnabled val="1"/>
        </dgm:presLayoutVars>
      </dgm:prSet>
      <dgm:spPr/>
      <dgm:t>
        <a:bodyPr/>
        <a:lstStyle/>
        <a:p>
          <a:endParaRPr lang="zh-CN" altLang="en-US"/>
        </a:p>
      </dgm:t>
    </dgm:pt>
    <dgm:pt modelId="{99461DDC-4455-5240-B9B7-87A99CAE6B16}" type="pres">
      <dgm:prSet presAssocID="{7D472640-DE98-0040-8C27-7302EFD6A3EA}" presName="descendantText" presStyleLbl="alignAcc1" presStyleIdx="0" presStyleCnt="3">
        <dgm:presLayoutVars>
          <dgm:bulletEnabled val="1"/>
        </dgm:presLayoutVars>
      </dgm:prSet>
      <dgm:spPr/>
      <dgm:t>
        <a:bodyPr/>
        <a:lstStyle/>
        <a:p>
          <a:endParaRPr lang="en-US"/>
        </a:p>
      </dgm:t>
    </dgm:pt>
    <dgm:pt modelId="{660E7773-4814-F94D-8181-AB1CD82F30AB}" type="pres">
      <dgm:prSet presAssocID="{943C51FE-97C3-F24B-8A8A-860751848958}" presName="sp" presStyleCnt="0"/>
      <dgm:spPr/>
    </dgm:pt>
    <dgm:pt modelId="{EE3D29EB-D54E-7240-AEE2-475EA894DCF6}" type="pres">
      <dgm:prSet presAssocID="{13CC8C0F-223E-AC48-8F66-AD1C68D53673}" presName="composite" presStyleCnt="0"/>
      <dgm:spPr/>
    </dgm:pt>
    <dgm:pt modelId="{08737CB6-61AB-764D-BE86-FBA377FB0100}" type="pres">
      <dgm:prSet presAssocID="{13CC8C0F-223E-AC48-8F66-AD1C68D53673}" presName="parentText" presStyleLbl="alignNode1" presStyleIdx="1" presStyleCnt="3">
        <dgm:presLayoutVars>
          <dgm:chMax val="1"/>
          <dgm:bulletEnabled val="1"/>
        </dgm:presLayoutVars>
      </dgm:prSet>
      <dgm:spPr/>
      <dgm:t>
        <a:bodyPr/>
        <a:lstStyle/>
        <a:p>
          <a:endParaRPr lang="zh-CN" altLang="en-US"/>
        </a:p>
      </dgm:t>
    </dgm:pt>
    <dgm:pt modelId="{6ACB4188-1AFF-234B-97D3-C66C28B3D9E7}" type="pres">
      <dgm:prSet presAssocID="{13CC8C0F-223E-AC48-8F66-AD1C68D53673}" presName="descendantText" presStyleLbl="alignAcc1" presStyleIdx="1" presStyleCnt="3">
        <dgm:presLayoutVars>
          <dgm:bulletEnabled val="1"/>
        </dgm:presLayoutVars>
      </dgm:prSet>
      <dgm:spPr/>
      <dgm:t>
        <a:bodyPr/>
        <a:lstStyle/>
        <a:p>
          <a:endParaRPr lang="en-US"/>
        </a:p>
      </dgm:t>
    </dgm:pt>
    <dgm:pt modelId="{9F830D47-4D7F-104D-ACFE-B273C72AEDB2}" type="pres">
      <dgm:prSet presAssocID="{D58BD14D-8700-334A-822C-3528D73E81D5}" presName="sp" presStyleCnt="0"/>
      <dgm:spPr/>
    </dgm:pt>
    <dgm:pt modelId="{56E297A7-D7C8-174D-A471-8C6C93E55A2D}" type="pres">
      <dgm:prSet presAssocID="{F45A6D5A-7991-9440-BDD4-085A5A694DB1}" presName="composite" presStyleCnt="0"/>
      <dgm:spPr/>
    </dgm:pt>
    <dgm:pt modelId="{39E70081-591A-CE46-8A93-350A5FC98C02}" type="pres">
      <dgm:prSet presAssocID="{F45A6D5A-7991-9440-BDD4-085A5A694DB1}" presName="parentText" presStyleLbl="alignNode1" presStyleIdx="2" presStyleCnt="3">
        <dgm:presLayoutVars>
          <dgm:chMax val="1"/>
          <dgm:bulletEnabled val="1"/>
        </dgm:presLayoutVars>
      </dgm:prSet>
      <dgm:spPr/>
      <dgm:t>
        <a:bodyPr/>
        <a:lstStyle/>
        <a:p>
          <a:endParaRPr lang="zh-CN" altLang="en-US"/>
        </a:p>
      </dgm:t>
    </dgm:pt>
    <dgm:pt modelId="{EFE8C6EC-D9BA-5F46-B222-31E4A23419B1}" type="pres">
      <dgm:prSet presAssocID="{F45A6D5A-7991-9440-BDD4-085A5A694DB1}" presName="descendantText" presStyleLbl="alignAcc1" presStyleIdx="2" presStyleCnt="3">
        <dgm:presLayoutVars>
          <dgm:bulletEnabled val="1"/>
        </dgm:presLayoutVars>
      </dgm:prSet>
      <dgm:spPr/>
      <dgm:t>
        <a:bodyPr/>
        <a:lstStyle/>
        <a:p>
          <a:endParaRPr lang="en-US"/>
        </a:p>
      </dgm:t>
    </dgm:pt>
  </dgm:ptLst>
  <dgm:cxnLst>
    <dgm:cxn modelId="{34FA6386-AB27-8A44-BA4B-41048DBB4D29}" type="presOf" srcId="{9933A011-1EB1-5B48-982F-A50F4B0BB049}" destId="{6ACB4188-1AFF-234B-97D3-C66C28B3D9E7}" srcOrd="0" destOrd="1" presId="urn:microsoft.com/office/officeart/2005/8/layout/chevron2"/>
    <dgm:cxn modelId="{818E0910-BEE7-A344-846C-28CDE241C511}" type="presOf" srcId="{17085CDA-67FE-6143-9D88-B165FBA7A1F4}" destId="{78236814-B063-6140-B161-B993EBF8C953}" srcOrd="0" destOrd="0" presId="urn:microsoft.com/office/officeart/2005/8/layout/chevron2"/>
    <dgm:cxn modelId="{DA51AC89-3D14-0142-A0DE-429BECC263D2}" srcId="{7D472640-DE98-0040-8C27-7302EFD6A3EA}" destId="{767A70D3-3ACA-A446-B9A0-3E7BE91B3004}" srcOrd="1" destOrd="0" parTransId="{7B27B9D4-D399-EA4D-854B-D1FAD48BB86F}" sibTransId="{8ED23C8B-7F54-424D-A70B-6BFB86505295}"/>
    <dgm:cxn modelId="{FD4559AB-1068-B949-8C5F-57F688761538}" srcId="{13CC8C0F-223E-AC48-8F66-AD1C68D53673}" destId="{9933A011-1EB1-5B48-982F-A50F4B0BB049}" srcOrd="1" destOrd="0" parTransId="{2A1FCD26-4481-FC45-8D3A-965B0B757963}" sibTransId="{6C316ECD-1C4A-F548-B9E3-4AB9A65A73F1}"/>
    <dgm:cxn modelId="{0CE84505-175E-9D41-B4A0-6594A4388318}" srcId="{17085CDA-67FE-6143-9D88-B165FBA7A1F4}" destId="{7D472640-DE98-0040-8C27-7302EFD6A3EA}" srcOrd="0" destOrd="0" parTransId="{DFC04684-C6C4-0841-98A2-E09962356B38}" sibTransId="{943C51FE-97C3-F24B-8A8A-860751848958}"/>
    <dgm:cxn modelId="{CBCE4FEF-EB84-BA47-90A2-E1AB74F2F6FB}" srcId="{F45A6D5A-7991-9440-BDD4-085A5A694DB1}" destId="{541FEBAF-8F41-A240-BACF-BC90B41C540F}" srcOrd="0" destOrd="0" parTransId="{9A5ACE12-B8C1-CC44-A5C7-E7055C439B27}" sibTransId="{D29B23FF-ECD6-894A-AE2C-B8FD3CBCC01A}"/>
    <dgm:cxn modelId="{F8D66912-A07A-7248-9395-BBB88EE82B1B}" srcId="{7D472640-DE98-0040-8C27-7302EFD6A3EA}" destId="{711424E2-F015-4346-9BF4-9D03E539641F}" srcOrd="0" destOrd="0" parTransId="{8AD038E2-3C5F-C743-BE0F-49635D22B4B2}" sibTransId="{7E1BEF67-70F2-3247-9C09-71C82EBAE609}"/>
    <dgm:cxn modelId="{B720ACE7-8E08-5B41-B8B3-706DD4CF6308}" type="presOf" srcId="{711424E2-F015-4346-9BF4-9D03E539641F}" destId="{99461DDC-4455-5240-B9B7-87A99CAE6B16}" srcOrd="0" destOrd="0" presId="urn:microsoft.com/office/officeart/2005/8/layout/chevron2"/>
    <dgm:cxn modelId="{0527B023-2452-894D-BDD7-D1FA65FEEF3B}" srcId="{17085CDA-67FE-6143-9D88-B165FBA7A1F4}" destId="{13CC8C0F-223E-AC48-8F66-AD1C68D53673}" srcOrd="1" destOrd="0" parTransId="{B4E8E511-CDC3-B440-BF29-9ACAC456B249}" sibTransId="{D58BD14D-8700-334A-822C-3528D73E81D5}"/>
    <dgm:cxn modelId="{4F3DB1A2-DD56-5546-A8DF-359AFAC1F163}" srcId="{13CC8C0F-223E-AC48-8F66-AD1C68D53673}" destId="{F5D4570D-CED5-FD42-83C8-E8765A8003FF}" srcOrd="0" destOrd="0" parTransId="{D28E5DA1-D4A0-8142-A62E-9C0AC031EEA4}" sibTransId="{8B597C40-9964-4040-9EF9-C2EAA8CE1650}"/>
    <dgm:cxn modelId="{5C7D5123-268F-0D46-A839-BC695E769764}" srcId="{F45A6D5A-7991-9440-BDD4-085A5A694DB1}" destId="{41BAACB0-E9E1-5F4A-B9F0-2725D670E4DC}" srcOrd="1" destOrd="0" parTransId="{0A5652B8-6586-BA4D-9BBB-C66BF037C5DF}" sibTransId="{239C6B6E-EA7F-814D-91F3-8EBC2746DEB1}"/>
    <dgm:cxn modelId="{77EE0801-FCBF-314E-8685-51272DA242F5}" srcId="{17085CDA-67FE-6143-9D88-B165FBA7A1F4}" destId="{F45A6D5A-7991-9440-BDD4-085A5A694DB1}" srcOrd="2" destOrd="0" parTransId="{371B593F-81AB-2545-BC39-EE587DD6B1D9}" sibTransId="{3D5743D8-391B-AC49-A3AE-5F01CB1C02D5}"/>
    <dgm:cxn modelId="{21A98B72-4578-AE46-B09F-CD29E5FBC854}" type="presOf" srcId="{13CC8C0F-223E-AC48-8F66-AD1C68D53673}" destId="{08737CB6-61AB-764D-BE86-FBA377FB0100}" srcOrd="0" destOrd="0" presId="urn:microsoft.com/office/officeart/2005/8/layout/chevron2"/>
    <dgm:cxn modelId="{6E5A91F2-9F96-6A4D-A45B-9CB0B01F9436}" type="presOf" srcId="{F45A6D5A-7991-9440-BDD4-085A5A694DB1}" destId="{39E70081-591A-CE46-8A93-350A5FC98C02}" srcOrd="0" destOrd="0" presId="urn:microsoft.com/office/officeart/2005/8/layout/chevron2"/>
    <dgm:cxn modelId="{D805EB99-3D33-B642-A879-F93A88351E2D}" type="presOf" srcId="{7D472640-DE98-0040-8C27-7302EFD6A3EA}" destId="{B417A71A-274F-E246-92BA-20E10728D696}" srcOrd="0" destOrd="0" presId="urn:microsoft.com/office/officeart/2005/8/layout/chevron2"/>
    <dgm:cxn modelId="{291B97D9-0ADD-9F41-85E6-F2BB608AEFA3}" type="presOf" srcId="{F5D4570D-CED5-FD42-83C8-E8765A8003FF}" destId="{6ACB4188-1AFF-234B-97D3-C66C28B3D9E7}" srcOrd="0" destOrd="0" presId="urn:microsoft.com/office/officeart/2005/8/layout/chevron2"/>
    <dgm:cxn modelId="{1F1DA74B-24A6-FC48-B89F-8389F5DA0514}" type="presOf" srcId="{767A70D3-3ACA-A446-B9A0-3E7BE91B3004}" destId="{99461DDC-4455-5240-B9B7-87A99CAE6B16}" srcOrd="0" destOrd="1" presId="urn:microsoft.com/office/officeart/2005/8/layout/chevron2"/>
    <dgm:cxn modelId="{EA05FA1B-0C73-1049-A8EE-688C2AD7830C}" type="presOf" srcId="{41BAACB0-E9E1-5F4A-B9F0-2725D670E4DC}" destId="{EFE8C6EC-D9BA-5F46-B222-31E4A23419B1}" srcOrd="0" destOrd="1" presId="urn:microsoft.com/office/officeart/2005/8/layout/chevron2"/>
    <dgm:cxn modelId="{7F00D1E5-515D-204D-B398-17AA0BB199B8}" type="presOf" srcId="{541FEBAF-8F41-A240-BACF-BC90B41C540F}" destId="{EFE8C6EC-D9BA-5F46-B222-31E4A23419B1}" srcOrd="0" destOrd="0" presId="urn:microsoft.com/office/officeart/2005/8/layout/chevron2"/>
    <dgm:cxn modelId="{F97D2405-1994-274F-ADD4-04A712A6D893}" type="presParOf" srcId="{78236814-B063-6140-B161-B993EBF8C953}" destId="{9CC3BDC4-5F34-BB4D-9569-3CC2F284837E}" srcOrd="0" destOrd="0" presId="urn:microsoft.com/office/officeart/2005/8/layout/chevron2"/>
    <dgm:cxn modelId="{EDFEEAFE-1698-4D49-BE25-02B1C130B67B}" type="presParOf" srcId="{9CC3BDC4-5F34-BB4D-9569-3CC2F284837E}" destId="{B417A71A-274F-E246-92BA-20E10728D696}" srcOrd="0" destOrd="0" presId="urn:microsoft.com/office/officeart/2005/8/layout/chevron2"/>
    <dgm:cxn modelId="{12A67967-279D-7843-AF7D-86A4E083847C}" type="presParOf" srcId="{9CC3BDC4-5F34-BB4D-9569-3CC2F284837E}" destId="{99461DDC-4455-5240-B9B7-87A99CAE6B16}" srcOrd="1" destOrd="0" presId="urn:microsoft.com/office/officeart/2005/8/layout/chevron2"/>
    <dgm:cxn modelId="{981DD6AE-D55B-C646-96B5-EE0E2228D31E}" type="presParOf" srcId="{78236814-B063-6140-B161-B993EBF8C953}" destId="{660E7773-4814-F94D-8181-AB1CD82F30AB}" srcOrd="1" destOrd="0" presId="urn:microsoft.com/office/officeart/2005/8/layout/chevron2"/>
    <dgm:cxn modelId="{FF51EA00-1411-D545-A861-7374CDF15296}" type="presParOf" srcId="{78236814-B063-6140-B161-B993EBF8C953}" destId="{EE3D29EB-D54E-7240-AEE2-475EA894DCF6}" srcOrd="2" destOrd="0" presId="urn:microsoft.com/office/officeart/2005/8/layout/chevron2"/>
    <dgm:cxn modelId="{FFA8F10A-37CE-454F-BEB6-FA8255208133}" type="presParOf" srcId="{EE3D29EB-D54E-7240-AEE2-475EA894DCF6}" destId="{08737CB6-61AB-764D-BE86-FBA377FB0100}" srcOrd="0" destOrd="0" presId="urn:microsoft.com/office/officeart/2005/8/layout/chevron2"/>
    <dgm:cxn modelId="{C279FCD1-30D5-EF4D-9D1E-0692E27B1870}" type="presParOf" srcId="{EE3D29EB-D54E-7240-AEE2-475EA894DCF6}" destId="{6ACB4188-1AFF-234B-97D3-C66C28B3D9E7}" srcOrd="1" destOrd="0" presId="urn:microsoft.com/office/officeart/2005/8/layout/chevron2"/>
    <dgm:cxn modelId="{FD9F7A1C-6FA5-4342-A2CC-4799E2C4D554}" type="presParOf" srcId="{78236814-B063-6140-B161-B993EBF8C953}" destId="{9F830D47-4D7F-104D-ACFE-B273C72AEDB2}" srcOrd="3" destOrd="0" presId="urn:microsoft.com/office/officeart/2005/8/layout/chevron2"/>
    <dgm:cxn modelId="{82AE2CC9-A8E3-D94D-9680-DD120A6AE162}" type="presParOf" srcId="{78236814-B063-6140-B161-B993EBF8C953}" destId="{56E297A7-D7C8-174D-A471-8C6C93E55A2D}" srcOrd="4" destOrd="0" presId="urn:microsoft.com/office/officeart/2005/8/layout/chevron2"/>
    <dgm:cxn modelId="{2293B55E-130A-6A49-9EE8-C668B125AE2E}" type="presParOf" srcId="{56E297A7-D7C8-174D-A471-8C6C93E55A2D}" destId="{39E70081-591A-CE46-8A93-350A5FC98C02}" srcOrd="0" destOrd="0" presId="urn:microsoft.com/office/officeart/2005/8/layout/chevron2"/>
    <dgm:cxn modelId="{F295CB22-A7D8-854D-8B60-9EE9FDB2F43F}" type="presParOf" srcId="{56E297A7-D7C8-174D-A471-8C6C93E55A2D}" destId="{EFE8C6EC-D9BA-5F46-B222-31E4A23419B1}"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AFD0204-AAF2-EE4A-8A11-A798B82CA309}" type="doc">
      <dgm:prSet loTypeId="urn:microsoft.com/office/officeart/2005/8/layout/chevron2" loCatId="process" qsTypeId="urn:microsoft.com/office/officeart/2005/8/quickstyle/simple4" qsCatId="simple" csTypeId="urn:microsoft.com/office/officeart/2005/8/colors/accent1_2" csCatId="accent1" phldr="1"/>
      <dgm:spPr/>
      <dgm:t>
        <a:bodyPr/>
        <a:lstStyle/>
        <a:p>
          <a:endParaRPr lang="en-US"/>
        </a:p>
      </dgm:t>
    </dgm:pt>
    <dgm:pt modelId="{5EB2A6A3-BFF1-E949-8616-8975D02853C7}">
      <dgm:prSet phldrT="[Text]"/>
      <dgm:spPr/>
      <dgm:t>
        <a:bodyPr/>
        <a:lstStyle/>
        <a:p>
          <a:r>
            <a:rPr lang="en-US" dirty="0" smtClean="0"/>
            <a:t>1970s</a:t>
          </a:r>
          <a:endParaRPr lang="en-US" dirty="0"/>
        </a:p>
      </dgm:t>
    </dgm:pt>
    <dgm:pt modelId="{042E9D38-9606-7147-81B9-A46AF635B6FF}" type="parTrans" cxnId="{16F4EBB8-B942-F047-B616-8641A12B4BCD}">
      <dgm:prSet/>
      <dgm:spPr/>
      <dgm:t>
        <a:bodyPr/>
        <a:lstStyle/>
        <a:p>
          <a:endParaRPr lang="en-US"/>
        </a:p>
      </dgm:t>
    </dgm:pt>
    <dgm:pt modelId="{C1FED97E-E421-E040-A9B3-7E68B2BCCAD9}" type="sibTrans" cxnId="{16F4EBB8-B942-F047-B616-8641A12B4BCD}">
      <dgm:prSet/>
      <dgm:spPr/>
      <dgm:t>
        <a:bodyPr/>
        <a:lstStyle/>
        <a:p>
          <a:endParaRPr lang="en-US"/>
        </a:p>
      </dgm:t>
    </dgm:pt>
    <dgm:pt modelId="{95CFF0B6-F499-D14E-B3A3-4F91E6559047}">
      <dgm:prSet phldrT="[Text]"/>
      <dgm:spPr/>
      <dgm:t>
        <a:bodyPr/>
        <a:lstStyle/>
        <a:p>
          <a:r>
            <a:rPr lang="en-US" dirty="0" smtClean="0"/>
            <a:t>Began to make use the latest technology with computerized reservation system and flight simulators.</a:t>
          </a:r>
          <a:endParaRPr lang="en-US" dirty="0"/>
        </a:p>
      </dgm:t>
    </dgm:pt>
    <dgm:pt modelId="{F330F9B1-5B9B-0A44-BFF3-F8F5841CC9F7}" type="parTrans" cxnId="{CCA2E4B6-1882-524D-A504-D478351349EB}">
      <dgm:prSet/>
      <dgm:spPr/>
      <dgm:t>
        <a:bodyPr/>
        <a:lstStyle/>
        <a:p>
          <a:endParaRPr lang="en-US"/>
        </a:p>
      </dgm:t>
    </dgm:pt>
    <dgm:pt modelId="{7EA6D087-451B-EC4B-9ED5-D5FF61BFEB1C}" type="sibTrans" cxnId="{CCA2E4B6-1882-524D-A504-D478351349EB}">
      <dgm:prSet/>
      <dgm:spPr/>
      <dgm:t>
        <a:bodyPr/>
        <a:lstStyle/>
        <a:p>
          <a:endParaRPr lang="en-US"/>
        </a:p>
      </dgm:t>
    </dgm:pt>
    <dgm:pt modelId="{A8BED96D-CABA-FE4A-ABC7-3B565CD500D8}">
      <dgm:prSet phldrT="[Text]"/>
      <dgm:spPr/>
      <dgm:t>
        <a:bodyPr/>
        <a:lstStyle/>
        <a:p>
          <a:r>
            <a:rPr lang="en-US" dirty="0" smtClean="0"/>
            <a:t>The first Boeing 747-200 arrived in Hong Kong. </a:t>
          </a:r>
          <a:endParaRPr lang="en-US" dirty="0"/>
        </a:p>
      </dgm:t>
    </dgm:pt>
    <dgm:pt modelId="{F96ED2B1-BDC1-E040-B456-B303CE2ABEBC}" type="parTrans" cxnId="{687532B1-E26A-A443-B71E-CF974032922A}">
      <dgm:prSet/>
      <dgm:spPr/>
      <dgm:t>
        <a:bodyPr/>
        <a:lstStyle/>
        <a:p>
          <a:endParaRPr lang="en-US"/>
        </a:p>
      </dgm:t>
    </dgm:pt>
    <dgm:pt modelId="{FD12990F-4D62-3545-8F9A-929922F394B8}" type="sibTrans" cxnId="{687532B1-E26A-A443-B71E-CF974032922A}">
      <dgm:prSet/>
      <dgm:spPr/>
      <dgm:t>
        <a:bodyPr/>
        <a:lstStyle/>
        <a:p>
          <a:endParaRPr lang="en-US"/>
        </a:p>
      </dgm:t>
    </dgm:pt>
    <dgm:pt modelId="{19ED396E-F9A8-0E48-B545-D875CA8919AD}">
      <dgm:prSet phldrT="[Text]"/>
      <dgm:spPr/>
      <dgm:t>
        <a:bodyPr/>
        <a:lstStyle/>
        <a:p>
          <a:r>
            <a:rPr lang="en-US" dirty="0" smtClean="0"/>
            <a:t>1980s</a:t>
          </a:r>
          <a:endParaRPr lang="en-US" dirty="0"/>
        </a:p>
      </dgm:t>
    </dgm:pt>
    <dgm:pt modelId="{2ED73425-E507-2549-BE0D-8A78016EB783}" type="parTrans" cxnId="{6BC0CA78-C5E4-8447-923C-7E9C51B172C5}">
      <dgm:prSet/>
      <dgm:spPr/>
      <dgm:t>
        <a:bodyPr/>
        <a:lstStyle/>
        <a:p>
          <a:endParaRPr lang="en-US"/>
        </a:p>
      </dgm:t>
    </dgm:pt>
    <dgm:pt modelId="{40AD6E52-34BA-D348-82AC-F9CE05F712BF}" type="sibTrans" cxnId="{6BC0CA78-C5E4-8447-923C-7E9C51B172C5}">
      <dgm:prSet/>
      <dgm:spPr/>
      <dgm:t>
        <a:bodyPr/>
        <a:lstStyle/>
        <a:p>
          <a:endParaRPr lang="en-US"/>
        </a:p>
      </dgm:t>
    </dgm:pt>
    <dgm:pt modelId="{DFC9C16D-AB01-5444-9902-2A4DE654AD71}">
      <dgm:prSet phldrT="[Text]"/>
      <dgm:spPr/>
      <dgm:t>
        <a:bodyPr/>
        <a:lstStyle/>
        <a:p>
          <a:r>
            <a:rPr lang="en-US" dirty="0" smtClean="0"/>
            <a:t>Worldwide economic boom</a:t>
          </a:r>
          <a:endParaRPr lang="en-US" dirty="0"/>
        </a:p>
      </dgm:t>
    </dgm:pt>
    <dgm:pt modelId="{8B4207BC-DBAF-0946-AB52-A06C596DCA96}" type="parTrans" cxnId="{FF0C854A-E009-A046-9482-6805A8C77B96}">
      <dgm:prSet/>
      <dgm:spPr/>
      <dgm:t>
        <a:bodyPr/>
        <a:lstStyle/>
        <a:p>
          <a:endParaRPr lang="en-US"/>
        </a:p>
      </dgm:t>
    </dgm:pt>
    <dgm:pt modelId="{694A295B-6B81-684C-986F-A5C576CA17AB}" type="sibTrans" cxnId="{FF0C854A-E009-A046-9482-6805A8C77B96}">
      <dgm:prSet/>
      <dgm:spPr/>
      <dgm:t>
        <a:bodyPr/>
        <a:lstStyle/>
        <a:p>
          <a:endParaRPr lang="en-US"/>
        </a:p>
      </dgm:t>
    </dgm:pt>
    <dgm:pt modelId="{B5FF5881-50D1-E242-84F5-86E8C04D12A6}">
      <dgm:prSet phldrT="[Text]"/>
      <dgm:spPr/>
      <dgm:t>
        <a:bodyPr/>
        <a:lstStyle/>
        <a:p>
          <a:r>
            <a:rPr lang="en-US" dirty="0" smtClean="0"/>
            <a:t>Expansion of international network including London, Brisbane, Frankfurt, Vancouver, Amsterdam, Rome, San Francisco, Paris, Zurich and Manchester. </a:t>
          </a:r>
          <a:endParaRPr lang="en-US" dirty="0"/>
        </a:p>
      </dgm:t>
    </dgm:pt>
    <dgm:pt modelId="{D9FA21C4-8C3B-E747-AFF5-56F626017EF3}" type="parTrans" cxnId="{A861A6A9-0AFB-6E4D-9665-3057EC87B29F}">
      <dgm:prSet/>
      <dgm:spPr/>
      <dgm:t>
        <a:bodyPr/>
        <a:lstStyle/>
        <a:p>
          <a:endParaRPr lang="en-US"/>
        </a:p>
      </dgm:t>
    </dgm:pt>
    <dgm:pt modelId="{FB2BE532-0FCC-6F47-8C6D-5BEE439159C8}" type="sibTrans" cxnId="{A861A6A9-0AFB-6E4D-9665-3057EC87B29F}">
      <dgm:prSet/>
      <dgm:spPr/>
      <dgm:t>
        <a:bodyPr/>
        <a:lstStyle/>
        <a:p>
          <a:endParaRPr lang="en-US"/>
        </a:p>
      </dgm:t>
    </dgm:pt>
    <dgm:pt modelId="{7B5872E8-63AE-634A-B2AE-A4697036187F}">
      <dgm:prSet phldrT="[Text]"/>
      <dgm:spPr/>
      <dgm:t>
        <a:bodyPr/>
        <a:lstStyle/>
        <a:p>
          <a:r>
            <a:rPr lang="en-US" dirty="0" smtClean="0"/>
            <a:t>1990s</a:t>
          </a:r>
          <a:endParaRPr lang="en-US" dirty="0"/>
        </a:p>
      </dgm:t>
    </dgm:pt>
    <dgm:pt modelId="{D65C200D-113A-6D48-AF20-2EF904D00E0F}" type="parTrans" cxnId="{58CAF528-4CEA-A845-9708-7EF1FE5E99CF}">
      <dgm:prSet/>
      <dgm:spPr/>
      <dgm:t>
        <a:bodyPr/>
        <a:lstStyle/>
        <a:p>
          <a:endParaRPr lang="en-US"/>
        </a:p>
      </dgm:t>
    </dgm:pt>
    <dgm:pt modelId="{E8748991-0787-714D-AEA7-1D1E63C796AE}" type="sibTrans" cxnId="{58CAF528-4CEA-A845-9708-7EF1FE5E99CF}">
      <dgm:prSet/>
      <dgm:spPr/>
      <dgm:t>
        <a:bodyPr/>
        <a:lstStyle/>
        <a:p>
          <a:endParaRPr lang="en-US"/>
        </a:p>
      </dgm:t>
    </dgm:pt>
    <dgm:pt modelId="{3B9563CA-FBE0-3645-B597-CB7F929AE183}">
      <dgm:prSet phldrT="[Text]"/>
      <dgm:spPr/>
      <dgm:t>
        <a:bodyPr/>
        <a:lstStyle/>
        <a:p>
          <a:r>
            <a:rPr lang="en-US" dirty="0" smtClean="0"/>
            <a:t>We had assembled a fleet of aircraft that was among the youngest in the world</a:t>
          </a:r>
          <a:endParaRPr lang="en-US" dirty="0"/>
        </a:p>
      </dgm:t>
    </dgm:pt>
    <dgm:pt modelId="{9DA3FCD8-C2D5-FC42-9437-18501B2F1845}" type="parTrans" cxnId="{5C41BED6-BC0C-894A-A1F3-EA059805DBA0}">
      <dgm:prSet/>
      <dgm:spPr/>
      <dgm:t>
        <a:bodyPr/>
        <a:lstStyle/>
        <a:p>
          <a:endParaRPr lang="en-US"/>
        </a:p>
      </dgm:t>
    </dgm:pt>
    <dgm:pt modelId="{8E465523-215D-9749-A54D-D4AA0ED93B42}" type="sibTrans" cxnId="{5C41BED6-BC0C-894A-A1F3-EA059805DBA0}">
      <dgm:prSet/>
      <dgm:spPr/>
      <dgm:t>
        <a:bodyPr/>
        <a:lstStyle/>
        <a:p>
          <a:endParaRPr lang="en-US"/>
        </a:p>
      </dgm:t>
    </dgm:pt>
    <dgm:pt modelId="{95BD2340-756B-C247-B174-82EF962C17AC}">
      <dgm:prSet phldrT="[Text]"/>
      <dgm:spPr/>
      <dgm:t>
        <a:bodyPr/>
        <a:lstStyle/>
        <a:p>
          <a:r>
            <a:rPr lang="en-US" dirty="0" smtClean="0"/>
            <a:t>The cargo service played a vital role in the company’s expansion.</a:t>
          </a:r>
          <a:endParaRPr lang="en-US" dirty="0"/>
        </a:p>
      </dgm:t>
    </dgm:pt>
    <dgm:pt modelId="{17D216D8-D124-CC4F-8B26-8F78EE16BA22}" type="parTrans" cxnId="{AC0EBD84-E8E9-F045-BB74-FC2F484C1F34}">
      <dgm:prSet/>
      <dgm:spPr/>
      <dgm:t>
        <a:bodyPr/>
        <a:lstStyle/>
        <a:p>
          <a:endParaRPr lang="en-US"/>
        </a:p>
      </dgm:t>
    </dgm:pt>
    <dgm:pt modelId="{F0B81DC8-B407-2743-8608-399CDF820C7F}" type="sibTrans" cxnId="{AC0EBD84-E8E9-F045-BB74-FC2F484C1F34}">
      <dgm:prSet/>
      <dgm:spPr/>
      <dgm:t>
        <a:bodyPr/>
        <a:lstStyle/>
        <a:p>
          <a:endParaRPr lang="en-US"/>
        </a:p>
      </dgm:t>
    </dgm:pt>
    <dgm:pt modelId="{2CA6B38E-B303-AE46-89A9-198BCAE3AC01}" type="pres">
      <dgm:prSet presAssocID="{AAFD0204-AAF2-EE4A-8A11-A798B82CA309}" presName="linearFlow" presStyleCnt="0">
        <dgm:presLayoutVars>
          <dgm:dir/>
          <dgm:animLvl val="lvl"/>
          <dgm:resizeHandles val="exact"/>
        </dgm:presLayoutVars>
      </dgm:prSet>
      <dgm:spPr/>
      <dgm:t>
        <a:bodyPr/>
        <a:lstStyle/>
        <a:p>
          <a:endParaRPr lang="zh-CN" altLang="en-US"/>
        </a:p>
      </dgm:t>
    </dgm:pt>
    <dgm:pt modelId="{D2B55B3B-ABD5-4E42-BFD5-917DBC264EDB}" type="pres">
      <dgm:prSet presAssocID="{5EB2A6A3-BFF1-E949-8616-8975D02853C7}" presName="composite" presStyleCnt="0"/>
      <dgm:spPr/>
    </dgm:pt>
    <dgm:pt modelId="{06DC31F2-5E11-F748-9683-EED3C130237E}" type="pres">
      <dgm:prSet presAssocID="{5EB2A6A3-BFF1-E949-8616-8975D02853C7}" presName="parentText" presStyleLbl="alignNode1" presStyleIdx="0" presStyleCnt="3">
        <dgm:presLayoutVars>
          <dgm:chMax val="1"/>
          <dgm:bulletEnabled val="1"/>
        </dgm:presLayoutVars>
      </dgm:prSet>
      <dgm:spPr/>
      <dgm:t>
        <a:bodyPr/>
        <a:lstStyle/>
        <a:p>
          <a:endParaRPr lang="zh-CN" altLang="en-US"/>
        </a:p>
      </dgm:t>
    </dgm:pt>
    <dgm:pt modelId="{AF40F865-9E85-FC40-8F0A-B0E42772BD09}" type="pres">
      <dgm:prSet presAssocID="{5EB2A6A3-BFF1-E949-8616-8975D02853C7}" presName="descendantText" presStyleLbl="alignAcc1" presStyleIdx="0" presStyleCnt="3">
        <dgm:presLayoutVars>
          <dgm:bulletEnabled val="1"/>
        </dgm:presLayoutVars>
      </dgm:prSet>
      <dgm:spPr/>
      <dgm:t>
        <a:bodyPr/>
        <a:lstStyle/>
        <a:p>
          <a:endParaRPr lang="en-US"/>
        </a:p>
      </dgm:t>
    </dgm:pt>
    <dgm:pt modelId="{FA320797-FCDE-BB44-92B4-EF0EBC33AB0F}" type="pres">
      <dgm:prSet presAssocID="{C1FED97E-E421-E040-A9B3-7E68B2BCCAD9}" presName="sp" presStyleCnt="0"/>
      <dgm:spPr/>
    </dgm:pt>
    <dgm:pt modelId="{5667BF55-4C7C-9045-85E0-427FEDEE194E}" type="pres">
      <dgm:prSet presAssocID="{19ED396E-F9A8-0E48-B545-D875CA8919AD}" presName="composite" presStyleCnt="0"/>
      <dgm:spPr/>
    </dgm:pt>
    <dgm:pt modelId="{630FBAB6-C2C4-8B4E-917D-F94A3931F845}" type="pres">
      <dgm:prSet presAssocID="{19ED396E-F9A8-0E48-B545-D875CA8919AD}" presName="parentText" presStyleLbl="alignNode1" presStyleIdx="1" presStyleCnt="3">
        <dgm:presLayoutVars>
          <dgm:chMax val="1"/>
          <dgm:bulletEnabled val="1"/>
        </dgm:presLayoutVars>
      </dgm:prSet>
      <dgm:spPr/>
      <dgm:t>
        <a:bodyPr/>
        <a:lstStyle/>
        <a:p>
          <a:endParaRPr lang="zh-CN" altLang="en-US"/>
        </a:p>
      </dgm:t>
    </dgm:pt>
    <dgm:pt modelId="{B7CE7016-0EF0-D744-96BF-737ABBC511AF}" type="pres">
      <dgm:prSet presAssocID="{19ED396E-F9A8-0E48-B545-D875CA8919AD}" presName="descendantText" presStyleLbl="alignAcc1" presStyleIdx="1" presStyleCnt="3">
        <dgm:presLayoutVars>
          <dgm:bulletEnabled val="1"/>
        </dgm:presLayoutVars>
      </dgm:prSet>
      <dgm:spPr/>
      <dgm:t>
        <a:bodyPr/>
        <a:lstStyle/>
        <a:p>
          <a:endParaRPr lang="en-US"/>
        </a:p>
      </dgm:t>
    </dgm:pt>
    <dgm:pt modelId="{2A3C04B5-7573-744A-A59F-6FA208D2C6EB}" type="pres">
      <dgm:prSet presAssocID="{40AD6E52-34BA-D348-82AC-F9CE05F712BF}" presName="sp" presStyleCnt="0"/>
      <dgm:spPr/>
    </dgm:pt>
    <dgm:pt modelId="{7474FAB5-9AF1-CC4D-B5FE-C38E5B4DBACE}" type="pres">
      <dgm:prSet presAssocID="{7B5872E8-63AE-634A-B2AE-A4697036187F}" presName="composite" presStyleCnt="0"/>
      <dgm:spPr/>
    </dgm:pt>
    <dgm:pt modelId="{9AEB2B07-4441-4245-A0A4-9BED848E5E2D}" type="pres">
      <dgm:prSet presAssocID="{7B5872E8-63AE-634A-B2AE-A4697036187F}" presName="parentText" presStyleLbl="alignNode1" presStyleIdx="2" presStyleCnt="3">
        <dgm:presLayoutVars>
          <dgm:chMax val="1"/>
          <dgm:bulletEnabled val="1"/>
        </dgm:presLayoutVars>
      </dgm:prSet>
      <dgm:spPr/>
      <dgm:t>
        <a:bodyPr/>
        <a:lstStyle/>
        <a:p>
          <a:endParaRPr lang="zh-CN" altLang="en-US"/>
        </a:p>
      </dgm:t>
    </dgm:pt>
    <dgm:pt modelId="{3A21D2DD-BB7C-614C-B82A-2E4DF5B45622}" type="pres">
      <dgm:prSet presAssocID="{7B5872E8-63AE-634A-B2AE-A4697036187F}" presName="descendantText" presStyleLbl="alignAcc1" presStyleIdx="2" presStyleCnt="3">
        <dgm:presLayoutVars>
          <dgm:bulletEnabled val="1"/>
        </dgm:presLayoutVars>
      </dgm:prSet>
      <dgm:spPr/>
      <dgm:t>
        <a:bodyPr/>
        <a:lstStyle/>
        <a:p>
          <a:endParaRPr lang="en-US"/>
        </a:p>
      </dgm:t>
    </dgm:pt>
  </dgm:ptLst>
  <dgm:cxnLst>
    <dgm:cxn modelId="{5C41BED6-BC0C-894A-A1F3-EA059805DBA0}" srcId="{7B5872E8-63AE-634A-B2AE-A4697036187F}" destId="{3B9563CA-FBE0-3645-B597-CB7F929AE183}" srcOrd="0" destOrd="0" parTransId="{9DA3FCD8-C2D5-FC42-9437-18501B2F1845}" sibTransId="{8E465523-215D-9749-A54D-D4AA0ED93B42}"/>
    <dgm:cxn modelId="{FF0C854A-E009-A046-9482-6805A8C77B96}" srcId="{19ED396E-F9A8-0E48-B545-D875CA8919AD}" destId="{DFC9C16D-AB01-5444-9902-2A4DE654AD71}" srcOrd="0" destOrd="0" parTransId="{8B4207BC-DBAF-0946-AB52-A06C596DCA96}" sibTransId="{694A295B-6B81-684C-986F-A5C576CA17AB}"/>
    <dgm:cxn modelId="{50850554-BB48-7B44-B7B8-7EA662966FD2}" type="presOf" srcId="{7B5872E8-63AE-634A-B2AE-A4697036187F}" destId="{9AEB2B07-4441-4245-A0A4-9BED848E5E2D}" srcOrd="0" destOrd="0" presId="urn:microsoft.com/office/officeart/2005/8/layout/chevron2"/>
    <dgm:cxn modelId="{0AF02B77-3146-4544-97FB-B8D2B9BDBB9D}" type="presOf" srcId="{19ED396E-F9A8-0E48-B545-D875CA8919AD}" destId="{630FBAB6-C2C4-8B4E-917D-F94A3931F845}" srcOrd="0" destOrd="0" presId="urn:microsoft.com/office/officeart/2005/8/layout/chevron2"/>
    <dgm:cxn modelId="{8E8D3AE1-2E2D-8E42-8C57-624E32CCDCDA}" type="presOf" srcId="{3B9563CA-FBE0-3645-B597-CB7F929AE183}" destId="{3A21D2DD-BB7C-614C-B82A-2E4DF5B45622}" srcOrd="0" destOrd="0" presId="urn:microsoft.com/office/officeart/2005/8/layout/chevron2"/>
    <dgm:cxn modelId="{687532B1-E26A-A443-B71E-CF974032922A}" srcId="{5EB2A6A3-BFF1-E949-8616-8975D02853C7}" destId="{A8BED96D-CABA-FE4A-ABC7-3B565CD500D8}" srcOrd="1" destOrd="0" parTransId="{F96ED2B1-BDC1-E040-B456-B303CE2ABEBC}" sibTransId="{FD12990F-4D62-3545-8F9A-929922F394B8}"/>
    <dgm:cxn modelId="{6BC0CA78-C5E4-8447-923C-7E9C51B172C5}" srcId="{AAFD0204-AAF2-EE4A-8A11-A798B82CA309}" destId="{19ED396E-F9A8-0E48-B545-D875CA8919AD}" srcOrd="1" destOrd="0" parTransId="{2ED73425-E507-2549-BE0D-8A78016EB783}" sibTransId="{40AD6E52-34BA-D348-82AC-F9CE05F712BF}"/>
    <dgm:cxn modelId="{35A80655-804B-D847-BD2D-FEB6B991B95E}" type="presOf" srcId="{B5FF5881-50D1-E242-84F5-86E8C04D12A6}" destId="{B7CE7016-0EF0-D744-96BF-737ABBC511AF}" srcOrd="0" destOrd="1" presId="urn:microsoft.com/office/officeart/2005/8/layout/chevron2"/>
    <dgm:cxn modelId="{AC0EBD84-E8E9-F045-BB74-FC2F484C1F34}" srcId="{7B5872E8-63AE-634A-B2AE-A4697036187F}" destId="{95BD2340-756B-C247-B174-82EF962C17AC}" srcOrd="1" destOrd="0" parTransId="{17D216D8-D124-CC4F-8B26-8F78EE16BA22}" sibTransId="{F0B81DC8-B407-2743-8608-399CDF820C7F}"/>
    <dgm:cxn modelId="{47056E99-9E73-084A-8E2B-296412F24FD9}" type="presOf" srcId="{DFC9C16D-AB01-5444-9902-2A4DE654AD71}" destId="{B7CE7016-0EF0-D744-96BF-737ABBC511AF}" srcOrd="0" destOrd="0" presId="urn:microsoft.com/office/officeart/2005/8/layout/chevron2"/>
    <dgm:cxn modelId="{CCA2E4B6-1882-524D-A504-D478351349EB}" srcId="{5EB2A6A3-BFF1-E949-8616-8975D02853C7}" destId="{95CFF0B6-F499-D14E-B3A3-4F91E6559047}" srcOrd="0" destOrd="0" parTransId="{F330F9B1-5B9B-0A44-BFF3-F8F5841CC9F7}" sibTransId="{7EA6D087-451B-EC4B-9ED5-D5FF61BFEB1C}"/>
    <dgm:cxn modelId="{9217DB2B-361C-824B-8FE4-EB30CD0D20F3}" type="presOf" srcId="{A8BED96D-CABA-FE4A-ABC7-3B565CD500D8}" destId="{AF40F865-9E85-FC40-8F0A-B0E42772BD09}" srcOrd="0" destOrd="1" presId="urn:microsoft.com/office/officeart/2005/8/layout/chevron2"/>
    <dgm:cxn modelId="{971A38B0-93F0-574D-B8DC-EC104D5A72DC}" type="presOf" srcId="{AAFD0204-AAF2-EE4A-8A11-A798B82CA309}" destId="{2CA6B38E-B303-AE46-89A9-198BCAE3AC01}" srcOrd="0" destOrd="0" presId="urn:microsoft.com/office/officeart/2005/8/layout/chevron2"/>
    <dgm:cxn modelId="{B02D573E-0274-BF44-B7E3-8C39A0EF311C}" type="presOf" srcId="{95BD2340-756B-C247-B174-82EF962C17AC}" destId="{3A21D2DD-BB7C-614C-B82A-2E4DF5B45622}" srcOrd="0" destOrd="1" presId="urn:microsoft.com/office/officeart/2005/8/layout/chevron2"/>
    <dgm:cxn modelId="{40E57174-50E4-574F-8A2E-518F22E45CC2}" type="presOf" srcId="{95CFF0B6-F499-D14E-B3A3-4F91E6559047}" destId="{AF40F865-9E85-FC40-8F0A-B0E42772BD09}" srcOrd="0" destOrd="0" presId="urn:microsoft.com/office/officeart/2005/8/layout/chevron2"/>
    <dgm:cxn modelId="{B020DA23-5FB9-0D44-BD0F-3212D35E35C5}" type="presOf" srcId="{5EB2A6A3-BFF1-E949-8616-8975D02853C7}" destId="{06DC31F2-5E11-F748-9683-EED3C130237E}" srcOrd="0" destOrd="0" presId="urn:microsoft.com/office/officeart/2005/8/layout/chevron2"/>
    <dgm:cxn modelId="{16F4EBB8-B942-F047-B616-8641A12B4BCD}" srcId="{AAFD0204-AAF2-EE4A-8A11-A798B82CA309}" destId="{5EB2A6A3-BFF1-E949-8616-8975D02853C7}" srcOrd="0" destOrd="0" parTransId="{042E9D38-9606-7147-81B9-A46AF635B6FF}" sibTransId="{C1FED97E-E421-E040-A9B3-7E68B2BCCAD9}"/>
    <dgm:cxn modelId="{58CAF528-4CEA-A845-9708-7EF1FE5E99CF}" srcId="{AAFD0204-AAF2-EE4A-8A11-A798B82CA309}" destId="{7B5872E8-63AE-634A-B2AE-A4697036187F}" srcOrd="2" destOrd="0" parTransId="{D65C200D-113A-6D48-AF20-2EF904D00E0F}" sibTransId="{E8748991-0787-714D-AEA7-1D1E63C796AE}"/>
    <dgm:cxn modelId="{A861A6A9-0AFB-6E4D-9665-3057EC87B29F}" srcId="{19ED396E-F9A8-0E48-B545-D875CA8919AD}" destId="{B5FF5881-50D1-E242-84F5-86E8C04D12A6}" srcOrd="1" destOrd="0" parTransId="{D9FA21C4-8C3B-E747-AFF5-56F626017EF3}" sibTransId="{FB2BE532-0FCC-6F47-8C6D-5BEE439159C8}"/>
    <dgm:cxn modelId="{7805702E-A010-0842-87D4-0B6DEAFD933F}" type="presParOf" srcId="{2CA6B38E-B303-AE46-89A9-198BCAE3AC01}" destId="{D2B55B3B-ABD5-4E42-BFD5-917DBC264EDB}" srcOrd="0" destOrd="0" presId="urn:microsoft.com/office/officeart/2005/8/layout/chevron2"/>
    <dgm:cxn modelId="{156A1861-901B-044F-8743-14FFB9BE86BF}" type="presParOf" srcId="{D2B55B3B-ABD5-4E42-BFD5-917DBC264EDB}" destId="{06DC31F2-5E11-F748-9683-EED3C130237E}" srcOrd="0" destOrd="0" presId="urn:microsoft.com/office/officeart/2005/8/layout/chevron2"/>
    <dgm:cxn modelId="{45CFD0E4-DA2E-BF40-9F2A-2902800E1B2D}" type="presParOf" srcId="{D2B55B3B-ABD5-4E42-BFD5-917DBC264EDB}" destId="{AF40F865-9E85-FC40-8F0A-B0E42772BD09}" srcOrd="1" destOrd="0" presId="urn:microsoft.com/office/officeart/2005/8/layout/chevron2"/>
    <dgm:cxn modelId="{6AFBC972-6693-E944-AAB1-1000918FCD66}" type="presParOf" srcId="{2CA6B38E-B303-AE46-89A9-198BCAE3AC01}" destId="{FA320797-FCDE-BB44-92B4-EF0EBC33AB0F}" srcOrd="1" destOrd="0" presId="urn:microsoft.com/office/officeart/2005/8/layout/chevron2"/>
    <dgm:cxn modelId="{A1EDE1A4-D50C-CA4E-9525-C2D5BFF13F4B}" type="presParOf" srcId="{2CA6B38E-B303-AE46-89A9-198BCAE3AC01}" destId="{5667BF55-4C7C-9045-85E0-427FEDEE194E}" srcOrd="2" destOrd="0" presId="urn:microsoft.com/office/officeart/2005/8/layout/chevron2"/>
    <dgm:cxn modelId="{692BFEF7-ED26-3B4F-BC6C-D4DAF1397555}" type="presParOf" srcId="{5667BF55-4C7C-9045-85E0-427FEDEE194E}" destId="{630FBAB6-C2C4-8B4E-917D-F94A3931F845}" srcOrd="0" destOrd="0" presId="urn:microsoft.com/office/officeart/2005/8/layout/chevron2"/>
    <dgm:cxn modelId="{1E64F76D-2A61-F449-B050-A30F82388FAB}" type="presParOf" srcId="{5667BF55-4C7C-9045-85E0-427FEDEE194E}" destId="{B7CE7016-0EF0-D744-96BF-737ABBC511AF}" srcOrd="1" destOrd="0" presId="urn:microsoft.com/office/officeart/2005/8/layout/chevron2"/>
    <dgm:cxn modelId="{1F0086E9-886C-4849-9BB9-48135A6FA5FD}" type="presParOf" srcId="{2CA6B38E-B303-AE46-89A9-198BCAE3AC01}" destId="{2A3C04B5-7573-744A-A59F-6FA208D2C6EB}" srcOrd="3" destOrd="0" presId="urn:microsoft.com/office/officeart/2005/8/layout/chevron2"/>
    <dgm:cxn modelId="{678D6063-0302-2C4A-A6A4-8450674FD82C}" type="presParOf" srcId="{2CA6B38E-B303-AE46-89A9-198BCAE3AC01}" destId="{7474FAB5-9AF1-CC4D-B5FE-C38E5B4DBACE}" srcOrd="4" destOrd="0" presId="urn:microsoft.com/office/officeart/2005/8/layout/chevron2"/>
    <dgm:cxn modelId="{0AF89589-1CEA-4D49-A63F-728AF6C429AD}" type="presParOf" srcId="{7474FAB5-9AF1-CC4D-B5FE-C38E5B4DBACE}" destId="{9AEB2B07-4441-4245-A0A4-9BED848E5E2D}" srcOrd="0" destOrd="0" presId="urn:microsoft.com/office/officeart/2005/8/layout/chevron2"/>
    <dgm:cxn modelId="{790437AE-A2F7-2749-932A-196754426EFB}" type="presParOf" srcId="{7474FAB5-9AF1-CC4D-B5FE-C38E5B4DBACE}" destId="{3A21D2DD-BB7C-614C-B82A-2E4DF5B45622}"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45216B8-1088-8E49-BEB0-920F9C960DA0}" type="doc">
      <dgm:prSet loTypeId="urn:microsoft.com/office/officeart/2005/8/layout/chevron2" loCatId="process" qsTypeId="urn:microsoft.com/office/officeart/2005/8/quickstyle/simple4" qsCatId="simple" csTypeId="urn:microsoft.com/office/officeart/2005/8/colors/accent1_2" csCatId="accent1" phldr="1"/>
      <dgm:spPr/>
      <dgm:t>
        <a:bodyPr/>
        <a:lstStyle/>
        <a:p>
          <a:endParaRPr lang="en-US"/>
        </a:p>
      </dgm:t>
    </dgm:pt>
    <dgm:pt modelId="{58CDD028-9BDB-2946-9112-62D72ED0A83F}">
      <dgm:prSet phldrT="[Text]"/>
      <dgm:spPr/>
      <dgm:t>
        <a:bodyPr/>
        <a:lstStyle/>
        <a:p>
          <a:r>
            <a:rPr lang="en-US" dirty="0" smtClean="0"/>
            <a:t>2002</a:t>
          </a:r>
          <a:endParaRPr lang="en-US" dirty="0"/>
        </a:p>
      </dgm:t>
    </dgm:pt>
    <dgm:pt modelId="{EC546D17-3AF2-7442-B2E1-BDB436B92B7A}" type="parTrans" cxnId="{3E48AC34-BAEE-744F-8C6A-AA4C5DD22C7E}">
      <dgm:prSet/>
      <dgm:spPr/>
      <dgm:t>
        <a:bodyPr/>
        <a:lstStyle/>
        <a:p>
          <a:endParaRPr lang="en-US"/>
        </a:p>
      </dgm:t>
    </dgm:pt>
    <dgm:pt modelId="{00DAD9A2-632F-E444-9A91-3A59422C1654}" type="sibTrans" cxnId="{3E48AC34-BAEE-744F-8C6A-AA4C5DD22C7E}">
      <dgm:prSet/>
      <dgm:spPr/>
      <dgm:t>
        <a:bodyPr/>
        <a:lstStyle/>
        <a:p>
          <a:endParaRPr lang="en-US"/>
        </a:p>
      </dgm:t>
    </dgm:pt>
    <dgm:pt modelId="{EB565A5B-9943-CB4D-8084-DCB132967DE3}">
      <dgm:prSet phldrT="[Text]"/>
      <dgm:spPr/>
      <dgm:t>
        <a:bodyPr/>
        <a:lstStyle/>
        <a:p>
          <a:r>
            <a:rPr lang="en-US" dirty="0" smtClean="0"/>
            <a:t>We had joint venture with DHL in Air Hong Kong. </a:t>
          </a:r>
          <a:endParaRPr lang="en-US" dirty="0"/>
        </a:p>
      </dgm:t>
    </dgm:pt>
    <dgm:pt modelId="{D03E0688-8065-B344-AEE1-A0DA5636F6BF}" type="parTrans" cxnId="{2004FE9D-AFD6-274E-BE8D-B78D56740EBD}">
      <dgm:prSet/>
      <dgm:spPr/>
      <dgm:t>
        <a:bodyPr/>
        <a:lstStyle/>
        <a:p>
          <a:endParaRPr lang="en-US"/>
        </a:p>
      </dgm:t>
    </dgm:pt>
    <dgm:pt modelId="{1C88015C-FDB4-C54B-8598-2F6E6E70A3C6}" type="sibTrans" cxnId="{2004FE9D-AFD6-274E-BE8D-B78D56740EBD}">
      <dgm:prSet/>
      <dgm:spPr/>
      <dgm:t>
        <a:bodyPr/>
        <a:lstStyle/>
        <a:p>
          <a:endParaRPr lang="en-US"/>
        </a:p>
      </dgm:t>
    </dgm:pt>
    <dgm:pt modelId="{DFE07F57-3A2C-9A4B-AAD6-35E1898A8946}">
      <dgm:prSet phldrT="[Text]"/>
      <dgm:spPr/>
      <dgm:t>
        <a:bodyPr/>
        <a:lstStyle/>
        <a:p>
          <a:r>
            <a:rPr lang="en-US" dirty="0" smtClean="0"/>
            <a:t>Expanding regional network for express overnight cargo deliveries</a:t>
          </a:r>
          <a:endParaRPr lang="en-US" dirty="0"/>
        </a:p>
      </dgm:t>
    </dgm:pt>
    <dgm:pt modelId="{693DA8FA-ADC8-9E47-8021-DA2E8417A7B5}" type="parTrans" cxnId="{BD26CEBA-3A2E-EC42-8C81-8EA9F702C046}">
      <dgm:prSet/>
      <dgm:spPr/>
      <dgm:t>
        <a:bodyPr/>
        <a:lstStyle/>
        <a:p>
          <a:endParaRPr lang="en-US"/>
        </a:p>
      </dgm:t>
    </dgm:pt>
    <dgm:pt modelId="{FCF61F1D-12FD-E64B-B4BF-DEDB89C7C919}" type="sibTrans" cxnId="{BD26CEBA-3A2E-EC42-8C81-8EA9F702C046}">
      <dgm:prSet/>
      <dgm:spPr/>
      <dgm:t>
        <a:bodyPr/>
        <a:lstStyle/>
        <a:p>
          <a:endParaRPr lang="en-US"/>
        </a:p>
      </dgm:t>
    </dgm:pt>
    <dgm:pt modelId="{50C63488-1AFE-9641-8649-494DDF7B098E}">
      <dgm:prSet phldrT="[Text]"/>
      <dgm:spPr/>
      <dgm:t>
        <a:bodyPr/>
        <a:lstStyle/>
        <a:p>
          <a:r>
            <a:rPr lang="en-US" dirty="0" smtClean="0"/>
            <a:t>2003</a:t>
          </a:r>
          <a:endParaRPr lang="en-US" dirty="0"/>
        </a:p>
      </dgm:t>
    </dgm:pt>
    <dgm:pt modelId="{640640E5-B93A-E14E-8814-52CD7F56AAAC}" type="parTrans" cxnId="{8E2916B9-491B-EB41-8514-58EF46C7550D}">
      <dgm:prSet/>
      <dgm:spPr/>
      <dgm:t>
        <a:bodyPr/>
        <a:lstStyle/>
        <a:p>
          <a:endParaRPr lang="en-US"/>
        </a:p>
      </dgm:t>
    </dgm:pt>
    <dgm:pt modelId="{7E99C06E-97B7-0B44-BB04-18DEBF5B5306}" type="sibTrans" cxnId="{8E2916B9-491B-EB41-8514-58EF46C7550D}">
      <dgm:prSet/>
      <dgm:spPr/>
      <dgm:t>
        <a:bodyPr/>
        <a:lstStyle/>
        <a:p>
          <a:endParaRPr lang="en-US"/>
        </a:p>
      </dgm:t>
    </dgm:pt>
    <dgm:pt modelId="{C9646D17-17D1-7E4F-AE49-8CEF6ABD5F02}">
      <dgm:prSet phldrT="[Text]"/>
      <dgm:spPr/>
      <dgm:t>
        <a:bodyPr/>
        <a:lstStyle/>
        <a:p>
          <a:r>
            <a:rPr lang="en-US" dirty="0" smtClean="0"/>
            <a:t>Resumed passenger services to Beijing, Xiamen and Shanghai</a:t>
          </a:r>
          <a:endParaRPr lang="en-US" dirty="0"/>
        </a:p>
      </dgm:t>
    </dgm:pt>
    <dgm:pt modelId="{4529C70D-EE09-AC41-9DDD-381B4FCC6C4B}" type="parTrans" cxnId="{86E2F8E5-8A1E-B44D-80B8-4F2073364568}">
      <dgm:prSet/>
      <dgm:spPr/>
      <dgm:t>
        <a:bodyPr/>
        <a:lstStyle/>
        <a:p>
          <a:endParaRPr lang="en-US"/>
        </a:p>
      </dgm:t>
    </dgm:pt>
    <dgm:pt modelId="{F09A4B1E-B03B-F14B-B213-2E78EA69E33F}" type="sibTrans" cxnId="{86E2F8E5-8A1E-B44D-80B8-4F2073364568}">
      <dgm:prSet/>
      <dgm:spPr/>
      <dgm:t>
        <a:bodyPr/>
        <a:lstStyle/>
        <a:p>
          <a:endParaRPr lang="en-US"/>
        </a:p>
      </dgm:t>
    </dgm:pt>
    <dgm:pt modelId="{787BD2DF-AC60-9340-A96D-9B62988C7EF4}">
      <dgm:prSet phldrT="[Text]"/>
      <dgm:spPr/>
      <dgm:t>
        <a:bodyPr/>
        <a:lstStyle/>
        <a:p>
          <a:r>
            <a:rPr lang="en-US" dirty="0" smtClean="0"/>
            <a:t>Strengthen Hong Kong’s position in mainland China</a:t>
          </a:r>
          <a:endParaRPr lang="en-US" dirty="0"/>
        </a:p>
      </dgm:t>
    </dgm:pt>
    <dgm:pt modelId="{8912E472-F996-2246-906A-04749971BF47}" type="parTrans" cxnId="{652A5BE8-F9CD-3E4A-A573-E6F7A0A28A00}">
      <dgm:prSet/>
      <dgm:spPr/>
      <dgm:t>
        <a:bodyPr/>
        <a:lstStyle/>
        <a:p>
          <a:endParaRPr lang="en-US"/>
        </a:p>
      </dgm:t>
    </dgm:pt>
    <dgm:pt modelId="{A0DAAE64-F2D3-D245-AB2B-F624FB7BA12D}" type="sibTrans" cxnId="{652A5BE8-F9CD-3E4A-A573-E6F7A0A28A00}">
      <dgm:prSet/>
      <dgm:spPr/>
      <dgm:t>
        <a:bodyPr/>
        <a:lstStyle/>
        <a:p>
          <a:endParaRPr lang="en-US"/>
        </a:p>
      </dgm:t>
    </dgm:pt>
    <dgm:pt modelId="{5C2095C8-7038-E84B-9212-C2883641B638}">
      <dgm:prSet phldrT="[Text]"/>
      <dgm:spPr/>
      <dgm:t>
        <a:bodyPr/>
        <a:lstStyle/>
        <a:p>
          <a:r>
            <a:rPr lang="en-US" dirty="0" smtClean="0"/>
            <a:t>2006</a:t>
          </a:r>
          <a:endParaRPr lang="en-US" dirty="0"/>
        </a:p>
      </dgm:t>
    </dgm:pt>
    <dgm:pt modelId="{6E3380D1-BA61-FD45-8D24-64F44C5DCD9B}" type="parTrans" cxnId="{6941A29C-C1B2-FC43-8E9C-871E1AB84776}">
      <dgm:prSet/>
      <dgm:spPr/>
      <dgm:t>
        <a:bodyPr/>
        <a:lstStyle/>
        <a:p>
          <a:endParaRPr lang="en-US"/>
        </a:p>
      </dgm:t>
    </dgm:pt>
    <dgm:pt modelId="{9282964E-9CAE-4A43-B601-ADF5381C22C2}" type="sibTrans" cxnId="{6941A29C-C1B2-FC43-8E9C-871E1AB84776}">
      <dgm:prSet/>
      <dgm:spPr/>
      <dgm:t>
        <a:bodyPr/>
        <a:lstStyle/>
        <a:p>
          <a:endParaRPr lang="en-US"/>
        </a:p>
      </dgm:t>
    </dgm:pt>
    <dgm:pt modelId="{45DF7D0D-047C-5649-9628-24EDDC7AE0BA}">
      <dgm:prSet phldrT="[Text]"/>
      <dgm:spPr/>
      <dgm:t>
        <a:bodyPr/>
        <a:lstStyle/>
        <a:p>
          <a:r>
            <a:rPr lang="en-US" dirty="0" smtClean="0"/>
            <a:t>We were named "Airline of the Year 2006" by Air Transport World magazine.</a:t>
          </a:r>
          <a:endParaRPr lang="en-US" dirty="0"/>
        </a:p>
      </dgm:t>
    </dgm:pt>
    <dgm:pt modelId="{1ACE4DDE-F51E-714E-8F6F-82D599095028}" type="parTrans" cxnId="{89385833-F205-0E43-B2C3-8C7E668E0458}">
      <dgm:prSet/>
      <dgm:spPr/>
      <dgm:t>
        <a:bodyPr/>
        <a:lstStyle/>
        <a:p>
          <a:endParaRPr lang="en-US"/>
        </a:p>
      </dgm:t>
    </dgm:pt>
    <dgm:pt modelId="{4B0E2FA1-FCF4-0144-8C4C-6FD09389F7F5}" type="sibTrans" cxnId="{89385833-F205-0E43-B2C3-8C7E668E0458}">
      <dgm:prSet/>
      <dgm:spPr/>
      <dgm:t>
        <a:bodyPr/>
        <a:lstStyle/>
        <a:p>
          <a:endParaRPr lang="en-US"/>
        </a:p>
      </dgm:t>
    </dgm:pt>
    <dgm:pt modelId="{735E6E15-1C65-204C-96E0-99CA2A890D0C}">
      <dgm:prSet phldrT="[Text]"/>
      <dgm:spPr/>
      <dgm:t>
        <a:bodyPr/>
        <a:lstStyle/>
        <a:p>
          <a:r>
            <a:rPr lang="en-US" dirty="0" smtClean="0"/>
            <a:t>Cathay Pacific brought Dragon Air into the Cathay Pacific Group as a wholly owned subsidiary.</a:t>
          </a:r>
          <a:endParaRPr lang="en-US" dirty="0"/>
        </a:p>
      </dgm:t>
    </dgm:pt>
    <dgm:pt modelId="{4D1EE887-DA0D-2C4B-99AC-26CEECDA7127}" type="parTrans" cxnId="{32F9F1F9-2350-1649-8CA6-5C69A6804927}">
      <dgm:prSet/>
      <dgm:spPr/>
      <dgm:t>
        <a:bodyPr/>
        <a:lstStyle/>
        <a:p>
          <a:endParaRPr lang="en-US"/>
        </a:p>
      </dgm:t>
    </dgm:pt>
    <dgm:pt modelId="{C08A3531-4054-1B42-9E3B-3BE0BA5F0DDB}" type="sibTrans" cxnId="{32F9F1F9-2350-1649-8CA6-5C69A6804927}">
      <dgm:prSet/>
      <dgm:spPr/>
      <dgm:t>
        <a:bodyPr/>
        <a:lstStyle/>
        <a:p>
          <a:endParaRPr lang="en-US"/>
        </a:p>
      </dgm:t>
    </dgm:pt>
    <dgm:pt modelId="{88DCC3AE-F85D-B845-A4F3-E112C049BCB2}" type="pres">
      <dgm:prSet presAssocID="{C45216B8-1088-8E49-BEB0-920F9C960DA0}" presName="linearFlow" presStyleCnt="0">
        <dgm:presLayoutVars>
          <dgm:dir/>
          <dgm:animLvl val="lvl"/>
          <dgm:resizeHandles val="exact"/>
        </dgm:presLayoutVars>
      </dgm:prSet>
      <dgm:spPr/>
      <dgm:t>
        <a:bodyPr/>
        <a:lstStyle/>
        <a:p>
          <a:endParaRPr lang="zh-CN" altLang="en-US"/>
        </a:p>
      </dgm:t>
    </dgm:pt>
    <dgm:pt modelId="{E84CE4FA-AC73-7747-BF7C-F115DE8D3A16}" type="pres">
      <dgm:prSet presAssocID="{58CDD028-9BDB-2946-9112-62D72ED0A83F}" presName="composite" presStyleCnt="0"/>
      <dgm:spPr/>
    </dgm:pt>
    <dgm:pt modelId="{7511C1F7-43CA-1843-82D1-4F87F4E182BB}" type="pres">
      <dgm:prSet presAssocID="{58CDD028-9BDB-2946-9112-62D72ED0A83F}" presName="parentText" presStyleLbl="alignNode1" presStyleIdx="0" presStyleCnt="3">
        <dgm:presLayoutVars>
          <dgm:chMax val="1"/>
          <dgm:bulletEnabled val="1"/>
        </dgm:presLayoutVars>
      </dgm:prSet>
      <dgm:spPr/>
      <dgm:t>
        <a:bodyPr/>
        <a:lstStyle/>
        <a:p>
          <a:endParaRPr lang="zh-CN" altLang="en-US"/>
        </a:p>
      </dgm:t>
    </dgm:pt>
    <dgm:pt modelId="{7D8B6477-BD98-6946-8989-BA20AE60E442}" type="pres">
      <dgm:prSet presAssocID="{58CDD028-9BDB-2946-9112-62D72ED0A83F}" presName="descendantText" presStyleLbl="alignAcc1" presStyleIdx="0" presStyleCnt="3">
        <dgm:presLayoutVars>
          <dgm:bulletEnabled val="1"/>
        </dgm:presLayoutVars>
      </dgm:prSet>
      <dgm:spPr/>
      <dgm:t>
        <a:bodyPr/>
        <a:lstStyle/>
        <a:p>
          <a:endParaRPr lang="en-US"/>
        </a:p>
      </dgm:t>
    </dgm:pt>
    <dgm:pt modelId="{F6139B27-DBB4-3241-A0B2-E70395AE98C0}" type="pres">
      <dgm:prSet presAssocID="{00DAD9A2-632F-E444-9A91-3A59422C1654}" presName="sp" presStyleCnt="0"/>
      <dgm:spPr/>
    </dgm:pt>
    <dgm:pt modelId="{F7A43747-B1ED-2149-A7C5-77CD10EE95AE}" type="pres">
      <dgm:prSet presAssocID="{50C63488-1AFE-9641-8649-494DDF7B098E}" presName="composite" presStyleCnt="0"/>
      <dgm:spPr/>
    </dgm:pt>
    <dgm:pt modelId="{2BFD2E5C-BBD4-B644-84D2-FAC389EC6E52}" type="pres">
      <dgm:prSet presAssocID="{50C63488-1AFE-9641-8649-494DDF7B098E}" presName="parentText" presStyleLbl="alignNode1" presStyleIdx="1" presStyleCnt="3">
        <dgm:presLayoutVars>
          <dgm:chMax val="1"/>
          <dgm:bulletEnabled val="1"/>
        </dgm:presLayoutVars>
      </dgm:prSet>
      <dgm:spPr/>
      <dgm:t>
        <a:bodyPr/>
        <a:lstStyle/>
        <a:p>
          <a:endParaRPr lang="en-US"/>
        </a:p>
      </dgm:t>
    </dgm:pt>
    <dgm:pt modelId="{7E0ED90B-1FD5-E441-97A8-23E33905EC59}" type="pres">
      <dgm:prSet presAssocID="{50C63488-1AFE-9641-8649-494DDF7B098E}" presName="descendantText" presStyleLbl="alignAcc1" presStyleIdx="1" presStyleCnt="3">
        <dgm:presLayoutVars>
          <dgm:bulletEnabled val="1"/>
        </dgm:presLayoutVars>
      </dgm:prSet>
      <dgm:spPr/>
      <dgm:t>
        <a:bodyPr/>
        <a:lstStyle/>
        <a:p>
          <a:endParaRPr lang="en-US"/>
        </a:p>
      </dgm:t>
    </dgm:pt>
    <dgm:pt modelId="{38B46629-F140-EE46-A197-57A0FBB9E127}" type="pres">
      <dgm:prSet presAssocID="{7E99C06E-97B7-0B44-BB04-18DEBF5B5306}" presName="sp" presStyleCnt="0"/>
      <dgm:spPr/>
    </dgm:pt>
    <dgm:pt modelId="{3653E3FB-1279-7448-A251-4051E59946AB}" type="pres">
      <dgm:prSet presAssocID="{5C2095C8-7038-E84B-9212-C2883641B638}" presName="composite" presStyleCnt="0"/>
      <dgm:spPr/>
    </dgm:pt>
    <dgm:pt modelId="{3730EB33-973B-9845-BAD5-D0A58A87B393}" type="pres">
      <dgm:prSet presAssocID="{5C2095C8-7038-E84B-9212-C2883641B638}" presName="parentText" presStyleLbl="alignNode1" presStyleIdx="2" presStyleCnt="3">
        <dgm:presLayoutVars>
          <dgm:chMax val="1"/>
          <dgm:bulletEnabled val="1"/>
        </dgm:presLayoutVars>
      </dgm:prSet>
      <dgm:spPr/>
      <dgm:t>
        <a:bodyPr/>
        <a:lstStyle/>
        <a:p>
          <a:endParaRPr lang="zh-CN" altLang="en-US"/>
        </a:p>
      </dgm:t>
    </dgm:pt>
    <dgm:pt modelId="{551D79E2-001E-3F40-B6B4-0AEF9ECBA118}" type="pres">
      <dgm:prSet presAssocID="{5C2095C8-7038-E84B-9212-C2883641B638}" presName="descendantText" presStyleLbl="alignAcc1" presStyleIdx="2" presStyleCnt="3">
        <dgm:presLayoutVars>
          <dgm:bulletEnabled val="1"/>
        </dgm:presLayoutVars>
      </dgm:prSet>
      <dgm:spPr/>
      <dgm:t>
        <a:bodyPr/>
        <a:lstStyle/>
        <a:p>
          <a:endParaRPr lang="en-US"/>
        </a:p>
      </dgm:t>
    </dgm:pt>
  </dgm:ptLst>
  <dgm:cxnLst>
    <dgm:cxn modelId="{3E48AC34-BAEE-744F-8C6A-AA4C5DD22C7E}" srcId="{C45216B8-1088-8E49-BEB0-920F9C960DA0}" destId="{58CDD028-9BDB-2946-9112-62D72ED0A83F}" srcOrd="0" destOrd="0" parTransId="{EC546D17-3AF2-7442-B2E1-BDB436B92B7A}" sibTransId="{00DAD9A2-632F-E444-9A91-3A59422C1654}"/>
    <dgm:cxn modelId="{C8B875F8-44AB-FF43-BA9E-787E97B41D12}" type="presOf" srcId="{DFE07F57-3A2C-9A4B-AAD6-35E1898A8946}" destId="{7D8B6477-BD98-6946-8989-BA20AE60E442}" srcOrd="0" destOrd="1" presId="urn:microsoft.com/office/officeart/2005/8/layout/chevron2"/>
    <dgm:cxn modelId="{F561C6EA-E962-6546-A7FC-D2BB5AE19CE7}" type="presOf" srcId="{735E6E15-1C65-204C-96E0-99CA2A890D0C}" destId="{551D79E2-001E-3F40-B6B4-0AEF9ECBA118}" srcOrd="0" destOrd="1" presId="urn:microsoft.com/office/officeart/2005/8/layout/chevron2"/>
    <dgm:cxn modelId="{C91BC00B-7C51-154A-9982-ACBB0CA4FA12}" type="presOf" srcId="{EB565A5B-9943-CB4D-8084-DCB132967DE3}" destId="{7D8B6477-BD98-6946-8989-BA20AE60E442}" srcOrd="0" destOrd="0" presId="urn:microsoft.com/office/officeart/2005/8/layout/chevron2"/>
    <dgm:cxn modelId="{4CBE67C3-6086-E244-8634-8432B5FD19D7}" type="presOf" srcId="{5C2095C8-7038-E84B-9212-C2883641B638}" destId="{3730EB33-973B-9845-BAD5-D0A58A87B393}" srcOrd="0" destOrd="0" presId="urn:microsoft.com/office/officeart/2005/8/layout/chevron2"/>
    <dgm:cxn modelId="{89385833-F205-0E43-B2C3-8C7E668E0458}" srcId="{5C2095C8-7038-E84B-9212-C2883641B638}" destId="{45DF7D0D-047C-5649-9628-24EDDC7AE0BA}" srcOrd="0" destOrd="0" parTransId="{1ACE4DDE-F51E-714E-8F6F-82D599095028}" sibTransId="{4B0E2FA1-FCF4-0144-8C4C-6FD09389F7F5}"/>
    <dgm:cxn modelId="{8E2916B9-491B-EB41-8514-58EF46C7550D}" srcId="{C45216B8-1088-8E49-BEB0-920F9C960DA0}" destId="{50C63488-1AFE-9641-8649-494DDF7B098E}" srcOrd="1" destOrd="0" parTransId="{640640E5-B93A-E14E-8814-52CD7F56AAAC}" sibTransId="{7E99C06E-97B7-0B44-BB04-18DEBF5B5306}"/>
    <dgm:cxn modelId="{86E2F8E5-8A1E-B44D-80B8-4F2073364568}" srcId="{50C63488-1AFE-9641-8649-494DDF7B098E}" destId="{C9646D17-17D1-7E4F-AE49-8CEF6ABD5F02}" srcOrd="0" destOrd="0" parTransId="{4529C70D-EE09-AC41-9DDD-381B4FCC6C4B}" sibTransId="{F09A4B1E-B03B-F14B-B213-2E78EA69E33F}"/>
    <dgm:cxn modelId="{DDEAB3A2-9EB3-634E-AFAF-3B891C2CCAB5}" type="presOf" srcId="{50C63488-1AFE-9641-8649-494DDF7B098E}" destId="{2BFD2E5C-BBD4-B644-84D2-FAC389EC6E52}" srcOrd="0" destOrd="0" presId="urn:microsoft.com/office/officeart/2005/8/layout/chevron2"/>
    <dgm:cxn modelId="{5DB6F784-0AA9-BB45-B733-2CEE769D1179}" type="presOf" srcId="{C9646D17-17D1-7E4F-AE49-8CEF6ABD5F02}" destId="{7E0ED90B-1FD5-E441-97A8-23E33905EC59}" srcOrd="0" destOrd="0" presId="urn:microsoft.com/office/officeart/2005/8/layout/chevron2"/>
    <dgm:cxn modelId="{6941A29C-C1B2-FC43-8E9C-871E1AB84776}" srcId="{C45216B8-1088-8E49-BEB0-920F9C960DA0}" destId="{5C2095C8-7038-E84B-9212-C2883641B638}" srcOrd="2" destOrd="0" parTransId="{6E3380D1-BA61-FD45-8D24-64F44C5DCD9B}" sibTransId="{9282964E-9CAE-4A43-B601-ADF5381C22C2}"/>
    <dgm:cxn modelId="{D67FCBEB-1121-AC4F-A494-74FC8DB0B693}" type="presOf" srcId="{45DF7D0D-047C-5649-9628-24EDDC7AE0BA}" destId="{551D79E2-001E-3F40-B6B4-0AEF9ECBA118}" srcOrd="0" destOrd="0" presId="urn:microsoft.com/office/officeart/2005/8/layout/chevron2"/>
    <dgm:cxn modelId="{C4A76689-75E6-3445-B0E3-3D11C00528C4}" type="presOf" srcId="{58CDD028-9BDB-2946-9112-62D72ED0A83F}" destId="{7511C1F7-43CA-1843-82D1-4F87F4E182BB}" srcOrd="0" destOrd="0" presId="urn:microsoft.com/office/officeart/2005/8/layout/chevron2"/>
    <dgm:cxn modelId="{32F9F1F9-2350-1649-8CA6-5C69A6804927}" srcId="{5C2095C8-7038-E84B-9212-C2883641B638}" destId="{735E6E15-1C65-204C-96E0-99CA2A890D0C}" srcOrd="1" destOrd="0" parTransId="{4D1EE887-DA0D-2C4B-99AC-26CEECDA7127}" sibTransId="{C08A3531-4054-1B42-9E3B-3BE0BA5F0DDB}"/>
    <dgm:cxn modelId="{9A516962-BC33-CA43-BB71-5D99A3BE8561}" type="presOf" srcId="{787BD2DF-AC60-9340-A96D-9B62988C7EF4}" destId="{7E0ED90B-1FD5-E441-97A8-23E33905EC59}" srcOrd="0" destOrd="1" presId="urn:microsoft.com/office/officeart/2005/8/layout/chevron2"/>
    <dgm:cxn modelId="{E3AC42E5-381B-0946-B126-A1781E96A499}" type="presOf" srcId="{C45216B8-1088-8E49-BEB0-920F9C960DA0}" destId="{88DCC3AE-F85D-B845-A4F3-E112C049BCB2}" srcOrd="0" destOrd="0" presId="urn:microsoft.com/office/officeart/2005/8/layout/chevron2"/>
    <dgm:cxn modelId="{2004FE9D-AFD6-274E-BE8D-B78D56740EBD}" srcId="{58CDD028-9BDB-2946-9112-62D72ED0A83F}" destId="{EB565A5B-9943-CB4D-8084-DCB132967DE3}" srcOrd="0" destOrd="0" parTransId="{D03E0688-8065-B344-AEE1-A0DA5636F6BF}" sibTransId="{1C88015C-FDB4-C54B-8598-2F6E6E70A3C6}"/>
    <dgm:cxn modelId="{652A5BE8-F9CD-3E4A-A573-E6F7A0A28A00}" srcId="{50C63488-1AFE-9641-8649-494DDF7B098E}" destId="{787BD2DF-AC60-9340-A96D-9B62988C7EF4}" srcOrd="1" destOrd="0" parTransId="{8912E472-F996-2246-906A-04749971BF47}" sibTransId="{A0DAAE64-F2D3-D245-AB2B-F624FB7BA12D}"/>
    <dgm:cxn modelId="{BD26CEBA-3A2E-EC42-8C81-8EA9F702C046}" srcId="{58CDD028-9BDB-2946-9112-62D72ED0A83F}" destId="{DFE07F57-3A2C-9A4B-AAD6-35E1898A8946}" srcOrd="1" destOrd="0" parTransId="{693DA8FA-ADC8-9E47-8021-DA2E8417A7B5}" sibTransId="{FCF61F1D-12FD-E64B-B4BF-DEDB89C7C919}"/>
    <dgm:cxn modelId="{4D53893A-E369-364C-B732-5E8DE8663359}" type="presParOf" srcId="{88DCC3AE-F85D-B845-A4F3-E112C049BCB2}" destId="{E84CE4FA-AC73-7747-BF7C-F115DE8D3A16}" srcOrd="0" destOrd="0" presId="urn:microsoft.com/office/officeart/2005/8/layout/chevron2"/>
    <dgm:cxn modelId="{860D75A0-9876-2147-9EFC-E14FCD5A715F}" type="presParOf" srcId="{E84CE4FA-AC73-7747-BF7C-F115DE8D3A16}" destId="{7511C1F7-43CA-1843-82D1-4F87F4E182BB}" srcOrd="0" destOrd="0" presId="urn:microsoft.com/office/officeart/2005/8/layout/chevron2"/>
    <dgm:cxn modelId="{E5875594-65B7-5F42-A890-39A2E6F45446}" type="presParOf" srcId="{E84CE4FA-AC73-7747-BF7C-F115DE8D3A16}" destId="{7D8B6477-BD98-6946-8989-BA20AE60E442}" srcOrd="1" destOrd="0" presId="urn:microsoft.com/office/officeart/2005/8/layout/chevron2"/>
    <dgm:cxn modelId="{E4B458C3-B557-2441-A98F-51D918FEF28D}" type="presParOf" srcId="{88DCC3AE-F85D-B845-A4F3-E112C049BCB2}" destId="{F6139B27-DBB4-3241-A0B2-E70395AE98C0}" srcOrd="1" destOrd="0" presId="urn:microsoft.com/office/officeart/2005/8/layout/chevron2"/>
    <dgm:cxn modelId="{F3CA9A9D-2F31-F94D-81ED-999BEA9D37BA}" type="presParOf" srcId="{88DCC3AE-F85D-B845-A4F3-E112C049BCB2}" destId="{F7A43747-B1ED-2149-A7C5-77CD10EE95AE}" srcOrd="2" destOrd="0" presId="urn:microsoft.com/office/officeart/2005/8/layout/chevron2"/>
    <dgm:cxn modelId="{58CE210C-EFED-7944-960E-FDDCEC09B3F7}" type="presParOf" srcId="{F7A43747-B1ED-2149-A7C5-77CD10EE95AE}" destId="{2BFD2E5C-BBD4-B644-84D2-FAC389EC6E52}" srcOrd="0" destOrd="0" presId="urn:microsoft.com/office/officeart/2005/8/layout/chevron2"/>
    <dgm:cxn modelId="{EF8D48B1-3FE1-FA4E-A8A0-3E7C0C38C53B}" type="presParOf" srcId="{F7A43747-B1ED-2149-A7C5-77CD10EE95AE}" destId="{7E0ED90B-1FD5-E441-97A8-23E33905EC59}" srcOrd="1" destOrd="0" presId="urn:microsoft.com/office/officeart/2005/8/layout/chevron2"/>
    <dgm:cxn modelId="{D19C52AF-3CD0-3448-9E20-E17EB3477E98}" type="presParOf" srcId="{88DCC3AE-F85D-B845-A4F3-E112C049BCB2}" destId="{38B46629-F140-EE46-A197-57A0FBB9E127}" srcOrd="3" destOrd="0" presId="urn:microsoft.com/office/officeart/2005/8/layout/chevron2"/>
    <dgm:cxn modelId="{4C763A59-CBD3-B241-9C4B-289D74630220}" type="presParOf" srcId="{88DCC3AE-F85D-B845-A4F3-E112C049BCB2}" destId="{3653E3FB-1279-7448-A251-4051E59946AB}" srcOrd="4" destOrd="0" presId="urn:microsoft.com/office/officeart/2005/8/layout/chevron2"/>
    <dgm:cxn modelId="{A26B17FE-0C47-AC46-852A-08026A09B018}" type="presParOf" srcId="{3653E3FB-1279-7448-A251-4051E59946AB}" destId="{3730EB33-973B-9845-BAD5-D0A58A87B393}" srcOrd="0" destOrd="0" presId="urn:microsoft.com/office/officeart/2005/8/layout/chevron2"/>
    <dgm:cxn modelId="{6CF0735E-C5F3-6744-8D3A-1908B39AA808}" type="presParOf" srcId="{3653E3FB-1279-7448-A251-4051E59946AB}" destId="{551D79E2-001E-3F40-B6B4-0AEF9ECBA118}"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F19776-E101-0D40-92DA-4B46935AAF40}">
      <dsp:nvSpPr>
        <dsp:cNvPr id="0" name=""/>
        <dsp:cNvSpPr/>
      </dsp:nvSpPr>
      <dsp:spPr>
        <a:xfrm rot="5400000">
          <a:off x="-218862" y="158157"/>
          <a:ext cx="901556" cy="631089"/>
        </a:xfrm>
        <a:prstGeom prst="chevron">
          <a:avLst/>
        </a:prstGeom>
        <a:solidFill>
          <a:schemeClr val="accent1">
            <a:hueOff val="0"/>
            <a:satOff val="0"/>
            <a:lumOff val="0"/>
            <a:alphaOff val="0"/>
          </a:schemeClr>
        </a:solidFill>
        <a:ln w="10000" cap="flat" cmpd="sng" algn="ctr">
          <a:solidFill>
            <a:schemeClr val="accent1">
              <a:hueOff val="0"/>
              <a:satOff val="0"/>
              <a:lumOff val="0"/>
              <a:alphaOff val="0"/>
            </a:schemeClr>
          </a:solidFill>
          <a:prstDash val="solid"/>
        </a:ln>
        <a:effectLst>
          <a:outerShdw blurRad="38100" dist="300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kumimoji="1" lang="en-CA" altLang="zh-CN" sz="1800" kern="1200" dirty="0" smtClean="0"/>
            <a:t>1909</a:t>
          </a:r>
          <a:endParaRPr lang="zh-CN" altLang="en-US" sz="1800" kern="1200" dirty="0"/>
        </a:p>
      </dsp:txBody>
      <dsp:txXfrm rot="-5400000">
        <a:off x="-83628" y="338469"/>
        <a:ext cx="631089" cy="270467"/>
      </dsp:txXfrm>
    </dsp:sp>
    <dsp:sp modelId="{B1E7A55F-C883-E047-AFD1-EB381EB42496}">
      <dsp:nvSpPr>
        <dsp:cNvPr id="0" name=""/>
        <dsp:cNvSpPr/>
      </dsp:nvSpPr>
      <dsp:spPr>
        <a:xfrm rot="5400000">
          <a:off x="3999675" y="-3591317"/>
          <a:ext cx="617879" cy="7856827"/>
        </a:xfrm>
        <a:prstGeom prst="round2SameRect">
          <a:avLst/>
        </a:prstGeom>
        <a:solidFill>
          <a:schemeClr val="lt1">
            <a:alpha val="9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altLang="en-US" sz="1800" kern="1200" dirty="0" smtClean="0"/>
            <a:t>The world's first </a:t>
          </a:r>
          <a:r>
            <a:rPr lang="en-US" altLang="en-US" sz="1800" kern="1200" smtClean="0"/>
            <a:t>airline Deutsche Luftschiffahrts-Aktiengesellschaft (DELAG) </a:t>
          </a:r>
          <a:r>
            <a:rPr lang="en-US" altLang="en-US" sz="1800" kern="1200" dirty="0" smtClean="0"/>
            <a:t>was used for revenue service.</a:t>
          </a:r>
          <a:endParaRPr lang="zh-CN" altLang="en-US" sz="1800" kern="1200" dirty="0"/>
        </a:p>
      </dsp:txBody>
      <dsp:txXfrm rot="-5400000">
        <a:off x="380201" y="58319"/>
        <a:ext cx="7826665" cy="557555"/>
      </dsp:txXfrm>
    </dsp:sp>
    <dsp:sp modelId="{AFE42B38-8A4E-C844-863A-7233D71A0A11}">
      <dsp:nvSpPr>
        <dsp:cNvPr id="0" name=""/>
        <dsp:cNvSpPr/>
      </dsp:nvSpPr>
      <dsp:spPr>
        <a:xfrm rot="5400000">
          <a:off x="-218862" y="966166"/>
          <a:ext cx="901556" cy="631089"/>
        </a:xfrm>
        <a:prstGeom prst="chevron">
          <a:avLst/>
        </a:prstGeom>
        <a:solidFill>
          <a:schemeClr val="accent1">
            <a:hueOff val="0"/>
            <a:satOff val="0"/>
            <a:lumOff val="0"/>
            <a:alphaOff val="0"/>
          </a:schemeClr>
        </a:solidFill>
        <a:ln w="10000" cap="flat" cmpd="sng" algn="ctr">
          <a:solidFill>
            <a:schemeClr val="accent1">
              <a:hueOff val="0"/>
              <a:satOff val="0"/>
              <a:lumOff val="0"/>
              <a:alphaOff val="0"/>
            </a:schemeClr>
          </a:solidFill>
          <a:prstDash val="solid"/>
        </a:ln>
        <a:effectLst>
          <a:outerShdw blurRad="38100" dist="300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kumimoji="1" lang="zh-CN" altLang="zh-CN" sz="1800" kern="1200" dirty="0" smtClean="0"/>
            <a:t>1</a:t>
          </a:r>
          <a:r>
            <a:rPr kumimoji="1" lang="en-US" altLang="zh-CN" sz="1800" kern="1200" dirty="0" smtClean="0"/>
            <a:t>910</a:t>
          </a:r>
          <a:endParaRPr lang="zh-CN" altLang="en-US" sz="1800" kern="1200" dirty="0"/>
        </a:p>
      </dsp:txBody>
      <dsp:txXfrm rot="-5400000">
        <a:off x="-83628" y="1146478"/>
        <a:ext cx="631089" cy="270467"/>
      </dsp:txXfrm>
    </dsp:sp>
    <dsp:sp modelId="{4DCF9629-98EA-9142-A74F-6252DD0C4B25}">
      <dsp:nvSpPr>
        <dsp:cNvPr id="0" name=""/>
        <dsp:cNvSpPr/>
      </dsp:nvSpPr>
      <dsp:spPr>
        <a:xfrm rot="5400000">
          <a:off x="4015609" y="-2637216"/>
          <a:ext cx="586011" cy="7522310"/>
        </a:xfrm>
        <a:prstGeom prst="round2SameRect">
          <a:avLst/>
        </a:prstGeom>
        <a:solidFill>
          <a:schemeClr val="lt1">
            <a:alpha val="9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altLang="zh-CN" sz="1800" kern="1200" dirty="0" smtClean="0"/>
            <a:t>First jet-propelled aircraft (</a:t>
          </a:r>
          <a:r>
            <a:rPr lang="en-US" altLang="zh-CN" sz="1800" kern="1200" dirty="0" err="1" smtClean="0"/>
            <a:t>Coanda</a:t>
          </a:r>
          <a:r>
            <a:rPr lang="en-US" altLang="zh-CN" sz="1800" kern="1200" dirty="0" smtClean="0"/>
            <a:t>)</a:t>
          </a:r>
          <a:r>
            <a:rPr lang="zh-CN" altLang="en-US" sz="1800" kern="1200" dirty="0" smtClean="0"/>
            <a:t> </a:t>
          </a:r>
          <a:r>
            <a:rPr lang="en-US" altLang="zh-CN" sz="1800" kern="1200" dirty="0" smtClean="0"/>
            <a:t>produced</a:t>
          </a:r>
          <a:endParaRPr lang="zh-CN" altLang="en-US" sz="1800" kern="1200" dirty="0"/>
        </a:p>
      </dsp:txBody>
      <dsp:txXfrm rot="-5400000">
        <a:off x="547460" y="859540"/>
        <a:ext cx="7493703" cy="528797"/>
      </dsp:txXfrm>
    </dsp:sp>
    <dsp:sp modelId="{6AA713DF-EB51-ED47-B911-07BDEA385F81}">
      <dsp:nvSpPr>
        <dsp:cNvPr id="0" name=""/>
        <dsp:cNvSpPr/>
      </dsp:nvSpPr>
      <dsp:spPr>
        <a:xfrm rot="5400000">
          <a:off x="-218862" y="1774174"/>
          <a:ext cx="901556" cy="631089"/>
        </a:xfrm>
        <a:prstGeom prst="chevron">
          <a:avLst/>
        </a:prstGeom>
        <a:solidFill>
          <a:schemeClr val="accent1">
            <a:hueOff val="0"/>
            <a:satOff val="0"/>
            <a:lumOff val="0"/>
            <a:alphaOff val="0"/>
          </a:schemeClr>
        </a:solidFill>
        <a:ln w="10000" cap="flat" cmpd="sng" algn="ctr">
          <a:solidFill>
            <a:schemeClr val="accent1">
              <a:hueOff val="0"/>
              <a:satOff val="0"/>
              <a:lumOff val="0"/>
              <a:alphaOff val="0"/>
            </a:schemeClr>
          </a:solidFill>
          <a:prstDash val="solid"/>
        </a:ln>
        <a:effectLst>
          <a:outerShdw blurRad="38100" dist="300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kumimoji="1" lang="zh-CN" altLang="zh-CN" sz="1800" kern="1200" dirty="0" smtClean="0"/>
            <a:t>1</a:t>
          </a:r>
          <a:r>
            <a:rPr kumimoji="1" lang="en-US" altLang="zh-CN" sz="1800" kern="1200" dirty="0" smtClean="0"/>
            <a:t>913</a:t>
          </a:r>
          <a:endParaRPr lang="zh-CN" altLang="en-US" sz="1800" kern="1200" dirty="0"/>
        </a:p>
      </dsp:txBody>
      <dsp:txXfrm rot="-5400000">
        <a:off x="-83628" y="1954486"/>
        <a:ext cx="631089" cy="270467"/>
      </dsp:txXfrm>
    </dsp:sp>
    <dsp:sp modelId="{B3646A71-B6C9-6247-A889-D1D2BF393ED9}">
      <dsp:nvSpPr>
        <dsp:cNvPr id="0" name=""/>
        <dsp:cNvSpPr/>
      </dsp:nvSpPr>
      <dsp:spPr>
        <a:xfrm rot="5400000">
          <a:off x="4015609" y="-1829208"/>
          <a:ext cx="586011" cy="7522310"/>
        </a:xfrm>
        <a:prstGeom prst="round2SameRect">
          <a:avLst/>
        </a:prstGeom>
        <a:solidFill>
          <a:schemeClr val="lt1">
            <a:alpha val="9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altLang="zh-CN" sz="1800" kern="1200" dirty="0" smtClean="0"/>
            <a:t>Tony </a:t>
          </a:r>
          <a:r>
            <a:rPr lang="en-US" altLang="zh-CN" sz="1800" kern="1200" dirty="0" err="1" smtClean="0"/>
            <a:t>Jannus</a:t>
          </a:r>
          <a:r>
            <a:rPr lang="en-US" altLang="zh-CN" sz="1800" kern="1200" dirty="0" smtClean="0"/>
            <a:t> conducted the United States' first scheduled commercial airline flight on 1 January 1914 for the St. Petersburg-Tampa Airboat Line.</a:t>
          </a:r>
          <a:endParaRPr lang="zh-CN" altLang="en-US" sz="1800" kern="1200" dirty="0"/>
        </a:p>
      </dsp:txBody>
      <dsp:txXfrm rot="-5400000">
        <a:off x="547460" y="1667548"/>
        <a:ext cx="7493703" cy="528797"/>
      </dsp:txXfrm>
    </dsp:sp>
    <dsp:sp modelId="{71CB3CB3-1E55-FD42-99E3-8D39F76183F2}">
      <dsp:nvSpPr>
        <dsp:cNvPr id="0" name=""/>
        <dsp:cNvSpPr/>
      </dsp:nvSpPr>
      <dsp:spPr>
        <a:xfrm rot="5400000">
          <a:off x="-314220" y="2677861"/>
          <a:ext cx="1092271" cy="631089"/>
        </a:xfrm>
        <a:prstGeom prst="chevron">
          <a:avLst/>
        </a:prstGeom>
        <a:solidFill>
          <a:schemeClr val="accent1">
            <a:hueOff val="0"/>
            <a:satOff val="0"/>
            <a:lumOff val="0"/>
            <a:alphaOff val="0"/>
          </a:schemeClr>
        </a:solidFill>
        <a:ln w="10000" cap="flat" cmpd="sng" algn="ctr">
          <a:solidFill>
            <a:schemeClr val="accent1">
              <a:hueOff val="0"/>
              <a:satOff val="0"/>
              <a:lumOff val="0"/>
              <a:alphaOff val="0"/>
            </a:schemeClr>
          </a:solidFill>
          <a:prstDash val="solid"/>
        </a:ln>
        <a:effectLst>
          <a:outerShdw blurRad="38100" dist="300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altLang="zh-CN" sz="1800" kern="1200" dirty="0" smtClean="0"/>
            <a:t>1925</a:t>
          </a:r>
          <a:endParaRPr lang="zh-CN" altLang="en-US" sz="1800" kern="1200" dirty="0"/>
        </a:p>
      </dsp:txBody>
      <dsp:txXfrm rot="-5400000">
        <a:off x="-83628" y="2762815"/>
        <a:ext cx="631089" cy="461182"/>
      </dsp:txXfrm>
    </dsp:sp>
    <dsp:sp modelId="{0AE0A813-8FF6-714E-9D4F-C2A2D691C040}">
      <dsp:nvSpPr>
        <dsp:cNvPr id="0" name=""/>
        <dsp:cNvSpPr/>
      </dsp:nvSpPr>
      <dsp:spPr>
        <a:xfrm rot="5400000">
          <a:off x="3919931" y="-925521"/>
          <a:ext cx="777368" cy="7522310"/>
        </a:xfrm>
        <a:prstGeom prst="round2SameRect">
          <a:avLst/>
        </a:prstGeom>
        <a:solidFill>
          <a:schemeClr val="lt1">
            <a:alpha val="9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ea typeface="ＭＳ Ｐゴシック" charset="-128"/>
              <a:cs typeface=""/>
            </a:rPr>
            <a:t>Passenger service is established on the mail routes through the development of the Ford </a:t>
          </a:r>
          <a:r>
            <a:rPr lang="en-US" sz="1800" kern="1200" dirty="0" err="1" smtClean="0">
              <a:ea typeface="ＭＳ Ｐゴシック" charset="-128"/>
              <a:cs typeface=""/>
            </a:rPr>
            <a:t>Trimotor</a:t>
          </a:r>
          <a:r>
            <a:rPr lang="en-US" sz="1800" kern="1200" dirty="0" smtClean="0">
              <a:ea typeface="ＭＳ Ｐゴシック" charset="-128"/>
              <a:cs typeface=""/>
            </a:rPr>
            <a:t>, the first successful American airliner </a:t>
          </a:r>
          <a:r>
            <a:rPr lang="en-US" sz="1800" kern="1200" dirty="0" smtClean="0"/>
            <a:t>with a 12-passenger capacity</a:t>
          </a:r>
          <a:r>
            <a:rPr lang="en-US" sz="1800" kern="1200" dirty="0" smtClean="0">
              <a:ea typeface="ＭＳ Ｐゴシック" charset="-128"/>
              <a:cs typeface=""/>
            </a:rPr>
            <a:t>.</a:t>
          </a:r>
          <a:endParaRPr lang="zh-CN" altLang="en-US" sz="1800" kern="1200" dirty="0"/>
        </a:p>
      </dsp:txBody>
      <dsp:txXfrm rot="-5400000">
        <a:off x="547460" y="2484898"/>
        <a:ext cx="7484362" cy="701472"/>
      </dsp:txXfrm>
    </dsp:sp>
    <dsp:sp modelId="{85E0C962-CE88-DA41-829A-D6B5A25354C7}">
      <dsp:nvSpPr>
        <dsp:cNvPr id="0" name=""/>
        <dsp:cNvSpPr/>
      </dsp:nvSpPr>
      <dsp:spPr>
        <a:xfrm rot="5400000">
          <a:off x="-218862" y="3581227"/>
          <a:ext cx="901556" cy="631089"/>
        </a:xfrm>
        <a:prstGeom prst="chevron">
          <a:avLst/>
        </a:prstGeom>
        <a:solidFill>
          <a:schemeClr val="accent1">
            <a:hueOff val="0"/>
            <a:satOff val="0"/>
            <a:lumOff val="0"/>
            <a:alphaOff val="0"/>
          </a:schemeClr>
        </a:solidFill>
        <a:ln w="10000" cap="flat" cmpd="sng" algn="ctr">
          <a:solidFill>
            <a:schemeClr val="accent1">
              <a:hueOff val="0"/>
              <a:satOff val="0"/>
              <a:lumOff val="0"/>
              <a:alphaOff val="0"/>
            </a:schemeClr>
          </a:solidFill>
          <a:prstDash val="solid"/>
        </a:ln>
        <a:effectLst>
          <a:outerShdw blurRad="38100" dist="300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altLang="zh-CN" sz="1800" kern="1200" dirty="0" smtClean="0"/>
            <a:t>1934</a:t>
          </a:r>
          <a:endParaRPr lang="zh-CN" altLang="en-US" sz="1800" kern="1200" dirty="0"/>
        </a:p>
      </dsp:txBody>
      <dsp:txXfrm rot="-5400000">
        <a:off x="-83628" y="3761539"/>
        <a:ext cx="631089" cy="270467"/>
      </dsp:txXfrm>
    </dsp:sp>
    <dsp:sp modelId="{A7E4EE0F-0BEF-E24E-B7B4-A286B0DADA8D}">
      <dsp:nvSpPr>
        <dsp:cNvPr id="0" name=""/>
        <dsp:cNvSpPr/>
      </dsp:nvSpPr>
      <dsp:spPr>
        <a:xfrm rot="5400000">
          <a:off x="4015609" y="-22154"/>
          <a:ext cx="586011" cy="7522310"/>
        </a:xfrm>
        <a:prstGeom prst="round2SameRect">
          <a:avLst/>
        </a:prstGeom>
        <a:solidFill>
          <a:schemeClr val="lt1">
            <a:alpha val="9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Federal Aviation Administration was formed due to another Airmail Act—Bureau of Air Commerce</a:t>
          </a:r>
          <a:endParaRPr lang="zh-CN" altLang="en-US" sz="1800" kern="1200" dirty="0"/>
        </a:p>
      </dsp:txBody>
      <dsp:txXfrm rot="-5400000">
        <a:off x="547460" y="3474602"/>
        <a:ext cx="7493703" cy="528797"/>
      </dsp:txXfrm>
    </dsp:sp>
    <dsp:sp modelId="{968EBAF1-8B9A-7E44-999D-E70C659707DA}">
      <dsp:nvSpPr>
        <dsp:cNvPr id="0" name=""/>
        <dsp:cNvSpPr/>
      </dsp:nvSpPr>
      <dsp:spPr>
        <a:xfrm rot="5400000">
          <a:off x="-218862" y="4389236"/>
          <a:ext cx="901556" cy="631089"/>
        </a:xfrm>
        <a:prstGeom prst="chevron">
          <a:avLst/>
        </a:prstGeom>
        <a:solidFill>
          <a:schemeClr val="accent1">
            <a:hueOff val="0"/>
            <a:satOff val="0"/>
            <a:lumOff val="0"/>
            <a:alphaOff val="0"/>
          </a:schemeClr>
        </a:solidFill>
        <a:ln w="10000" cap="flat" cmpd="sng" algn="ctr">
          <a:solidFill>
            <a:schemeClr val="accent1">
              <a:hueOff val="0"/>
              <a:satOff val="0"/>
              <a:lumOff val="0"/>
              <a:alphaOff val="0"/>
            </a:schemeClr>
          </a:solidFill>
          <a:prstDash val="solid"/>
        </a:ln>
        <a:effectLst>
          <a:outerShdw blurRad="38100" dist="300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altLang="zh-CN" sz="1800" kern="1200" dirty="0" smtClean="0"/>
            <a:t>1938</a:t>
          </a:r>
          <a:endParaRPr lang="zh-CN" altLang="en-US" sz="1800" kern="1200" dirty="0"/>
        </a:p>
      </dsp:txBody>
      <dsp:txXfrm rot="-5400000">
        <a:off x="-83628" y="4569548"/>
        <a:ext cx="631089" cy="270467"/>
      </dsp:txXfrm>
    </dsp:sp>
    <dsp:sp modelId="{E69A0BCC-961B-224B-81D6-ECB7577B8094}">
      <dsp:nvSpPr>
        <dsp:cNvPr id="0" name=""/>
        <dsp:cNvSpPr/>
      </dsp:nvSpPr>
      <dsp:spPr>
        <a:xfrm rot="5400000">
          <a:off x="4015609" y="785853"/>
          <a:ext cx="586011" cy="7522310"/>
        </a:xfrm>
        <a:prstGeom prst="round2SameRect">
          <a:avLst/>
        </a:prstGeom>
        <a:solidFill>
          <a:schemeClr val="lt1">
            <a:alpha val="9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Civil Aeronautics Act—delegating federal responsibilities to Civil Aeronautics Authority</a:t>
          </a:r>
          <a:endParaRPr lang="zh-CN" altLang="en-US" sz="1800" kern="1200" dirty="0"/>
        </a:p>
      </dsp:txBody>
      <dsp:txXfrm rot="-5400000">
        <a:off x="547460" y="4282610"/>
        <a:ext cx="7493703" cy="5287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D240F7-C693-0746-9271-1237B40CA73B}">
      <dsp:nvSpPr>
        <dsp:cNvPr id="0" name=""/>
        <dsp:cNvSpPr/>
      </dsp:nvSpPr>
      <dsp:spPr>
        <a:xfrm rot="5400000">
          <a:off x="-215831" y="221830"/>
          <a:ext cx="1438877" cy="1007214"/>
        </a:xfrm>
        <a:prstGeom prst="chevron">
          <a:avLst/>
        </a:prstGeom>
        <a:solidFill>
          <a:schemeClr val="accent1">
            <a:hueOff val="0"/>
            <a:satOff val="0"/>
            <a:lumOff val="0"/>
            <a:alphaOff val="0"/>
          </a:schemeClr>
        </a:solidFill>
        <a:ln w="10000" cap="flat" cmpd="sng" algn="ctr">
          <a:solidFill>
            <a:schemeClr val="accent1">
              <a:hueOff val="0"/>
              <a:satOff val="0"/>
              <a:lumOff val="0"/>
              <a:alphaOff val="0"/>
            </a:schemeClr>
          </a:solidFill>
          <a:prstDash val="solid"/>
        </a:ln>
        <a:effectLst>
          <a:outerShdw blurRad="38100" dist="300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altLang="zh-CN" sz="1800" kern="1200" dirty="0" smtClean="0"/>
            <a:t>1940</a:t>
          </a:r>
          <a:endParaRPr lang="zh-CN" altLang="en-US" sz="1800" kern="1200" dirty="0"/>
        </a:p>
      </dsp:txBody>
      <dsp:txXfrm rot="-5400000">
        <a:off x="1" y="509605"/>
        <a:ext cx="1007214" cy="431663"/>
      </dsp:txXfrm>
    </dsp:sp>
    <dsp:sp modelId="{39BF04AA-1D29-5F4F-A865-8828D3462535}">
      <dsp:nvSpPr>
        <dsp:cNvPr id="0" name=""/>
        <dsp:cNvSpPr/>
      </dsp:nvSpPr>
      <dsp:spPr>
        <a:xfrm rot="5400000">
          <a:off x="4115846" y="-3102633"/>
          <a:ext cx="935270" cy="7152535"/>
        </a:xfrm>
        <a:prstGeom prst="round2SameRect">
          <a:avLst/>
        </a:prstGeom>
        <a:solidFill>
          <a:schemeClr val="lt1">
            <a:alpha val="9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latin typeface="+mj-lt"/>
            </a:rPr>
            <a:t>Civil Aeronautics Administration (CAA)—Air traffic control</a:t>
          </a:r>
          <a:endParaRPr lang="zh-CN" altLang="en-US" sz="1800" kern="1200" dirty="0"/>
        </a:p>
        <a:p>
          <a:pPr marL="171450" lvl="1" indent="-171450" algn="l" defTabSz="800100">
            <a:lnSpc>
              <a:spcPct val="90000"/>
            </a:lnSpc>
            <a:spcBef>
              <a:spcPct val="0"/>
            </a:spcBef>
            <a:spcAft>
              <a:spcPct val="15000"/>
            </a:spcAft>
            <a:buChar char="••"/>
          </a:pPr>
          <a:r>
            <a:rPr lang="en-US" sz="1800" kern="1200" dirty="0" smtClean="0">
              <a:latin typeface="+mj-lt"/>
            </a:rPr>
            <a:t>Civil Aeronautics Board (CAB)—Adequate air serve; Regulated fees/schedules</a:t>
          </a:r>
        </a:p>
      </dsp:txBody>
      <dsp:txXfrm rot="-5400000">
        <a:off x="1007214" y="51655"/>
        <a:ext cx="7106879" cy="843958"/>
      </dsp:txXfrm>
    </dsp:sp>
    <dsp:sp modelId="{0D56B9C7-75B2-5B43-969B-7D30C59A49B9}">
      <dsp:nvSpPr>
        <dsp:cNvPr id="0" name=""/>
        <dsp:cNvSpPr/>
      </dsp:nvSpPr>
      <dsp:spPr>
        <a:xfrm rot="5400000">
          <a:off x="-215831" y="1516205"/>
          <a:ext cx="1438877" cy="1007214"/>
        </a:xfrm>
        <a:prstGeom prst="chevron">
          <a:avLst/>
        </a:prstGeom>
        <a:solidFill>
          <a:schemeClr val="accent1">
            <a:hueOff val="0"/>
            <a:satOff val="0"/>
            <a:lumOff val="0"/>
            <a:alphaOff val="0"/>
          </a:schemeClr>
        </a:solidFill>
        <a:ln w="10000" cap="flat" cmpd="sng" algn="ctr">
          <a:solidFill>
            <a:schemeClr val="accent1">
              <a:hueOff val="0"/>
              <a:satOff val="0"/>
              <a:lumOff val="0"/>
              <a:alphaOff val="0"/>
            </a:schemeClr>
          </a:solidFill>
          <a:prstDash val="solid"/>
        </a:ln>
        <a:effectLst>
          <a:outerShdw blurRad="38100" dist="300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latin typeface="+mj-lt"/>
            </a:rPr>
            <a:t>After 1945</a:t>
          </a:r>
          <a:endParaRPr lang="zh-CN" altLang="en-US" sz="1800" kern="1200" dirty="0"/>
        </a:p>
      </dsp:txBody>
      <dsp:txXfrm rot="-5400000">
        <a:off x="1" y="1803980"/>
        <a:ext cx="1007214" cy="431663"/>
      </dsp:txXfrm>
    </dsp:sp>
    <dsp:sp modelId="{E765DD4F-8B05-BF48-AD96-5F862BD03731}">
      <dsp:nvSpPr>
        <dsp:cNvPr id="0" name=""/>
        <dsp:cNvSpPr/>
      </dsp:nvSpPr>
      <dsp:spPr>
        <a:xfrm rot="5400000">
          <a:off x="4115601" y="-1808012"/>
          <a:ext cx="935762" cy="7152535"/>
        </a:xfrm>
        <a:prstGeom prst="round2SameRect">
          <a:avLst/>
        </a:prstGeom>
        <a:solidFill>
          <a:schemeClr val="lt1">
            <a:alpha val="9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smtClean="0">
              <a:latin typeface="+mj-lt"/>
            </a:rPr>
            <a:t>World War II, like World War I, brought new life to the airline industry. Many airlines in the Allied countries were flush from lease contracts to the military, and foresaw a future explosive demand for civil air transport, for both passengers and cargo. </a:t>
          </a:r>
          <a:endParaRPr lang="zh-CN" altLang="en-US" sz="1800" kern="1200" dirty="0">
            <a:latin typeface="+mj-lt"/>
          </a:endParaRPr>
        </a:p>
      </dsp:txBody>
      <dsp:txXfrm rot="-5400000">
        <a:off x="1007215" y="1346054"/>
        <a:ext cx="7106855" cy="844402"/>
      </dsp:txXfrm>
    </dsp:sp>
    <dsp:sp modelId="{7E4258B3-6795-F440-95B0-FB53D51E42F6}">
      <dsp:nvSpPr>
        <dsp:cNvPr id="0" name=""/>
        <dsp:cNvSpPr/>
      </dsp:nvSpPr>
      <dsp:spPr>
        <a:xfrm rot="5400000">
          <a:off x="-215831" y="2810580"/>
          <a:ext cx="1438877" cy="1007214"/>
        </a:xfrm>
        <a:prstGeom prst="chevron">
          <a:avLst/>
        </a:prstGeom>
        <a:solidFill>
          <a:schemeClr val="accent1">
            <a:hueOff val="0"/>
            <a:satOff val="0"/>
            <a:lumOff val="0"/>
            <a:alphaOff val="0"/>
          </a:schemeClr>
        </a:solidFill>
        <a:ln w="10000" cap="flat" cmpd="sng" algn="ctr">
          <a:solidFill>
            <a:schemeClr val="accent1">
              <a:hueOff val="0"/>
              <a:satOff val="0"/>
              <a:lumOff val="0"/>
              <a:alphaOff val="0"/>
            </a:schemeClr>
          </a:solidFill>
          <a:prstDash val="solid"/>
        </a:ln>
        <a:effectLst>
          <a:outerShdw blurRad="38100" dist="300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altLang="zh-CN" sz="1800" kern="1200" dirty="0" smtClean="0">
              <a:latin typeface="+mj-lt"/>
            </a:rPr>
            <a:t>1970s</a:t>
          </a:r>
          <a:endParaRPr lang="zh-CN" altLang="en-US" sz="1800" kern="1200" dirty="0"/>
        </a:p>
      </dsp:txBody>
      <dsp:txXfrm rot="-5400000">
        <a:off x="1" y="3098355"/>
        <a:ext cx="1007214" cy="431663"/>
      </dsp:txXfrm>
    </dsp:sp>
    <dsp:sp modelId="{6105AE77-4AF1-844A-BAF3-87333FFB2408}">
      <dsp:nvSpPr>
        <dsp:cNvPr id="0" name=""/>
        <dsp:cNvSpPr/>
      </dsp:nvSpPr>
      <dsp:spPr>
        <a:xfrm rot="5400000">
          <a:off x="4115846" y="-513883"/>
          <a:ext cx="935270" cy="7152535"/>
        </a:xfrm>
        <a:prstGeom prst="round2SameRect">
          <a:avLst/>
        </a:prstGeom>
        <a:solidFill>
          <a:schemeClr val="lt1">
            <a:alpha val="9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latin typeface="+mj-lt"/>
            </a:rPr>
            <a:t>A big boost for the airlines comes in 1970s, large multi-aisle, wide body planes introduced (Boeing 747, Douglas DC-10, and Lockheed L-1011)</a:t>
          </a:r>
          <a:endParaRPr lang="zh-CN" altLang="en-US" sz="1800" kern="1200" dirty="0"/>
        </a:p>
        <a:p>
          <a:pPr marL="171450" lvl="1" indent="-171450" algn="l" defTabSz="800100">
            <a:lnSpc>
              <a:spcPct val="90000"/>
            </a:lnSpc>
            <a:spcBef>
              <a:spcPct val="0"/>
            </a:spcBef>
            <a:spcAft>
              <a:spcPct val="15000"/>
            </a:spcAft>
            <a:buChar char="••"/>
          </a:pPr>
          <a:r>
            <a:rPr lang="en-US" sz="1800" kern="1200" dirty="0" smtClean="0">
              <a:latin typeface="+mj-lt"/>
            </a:rPr>
            <a:t>Southwest launches - Era of low-cost airlines</a:t>
          </a:r>
        </a:p>
      </dsp:txBody>
      <dsp:txXfrm rot="-5400000">
        <a:off x="1007214" y="2640405"/>
        <a:ext cx="7106879" cy="843958"/>
      </dsp:txXfrm>
    </dsp:sp>
    <dsp:sp modelId="{B152C3F3-4A05-D141-B34E-D0FB112A5ED3}">
      <dsp:nvSpPr>
        <dsp:cNvPr id="0" name=""/>
        <dsp:cNvSpPr/>
      </dsp:nvSpPr>
      <dsp:spPr>
        <a:xfrm rot="5400000">
          <a:off x="-215831" y="4104955"/>
          <a:ext cx="1438877" cy="1007214"/>
        </a:xfrm>
        <a:prstGeom prst="chevron">
          <a:avLst/>
        </a:prstGeom>
        <a:solidFill>
          <a:schemeClr val="accent1">
            <a:hueOff val="0"/>
            <a:satOff val="0"/>
            <a:lumOff val="0"/>
            <a:alphaOff val="0"/>
          </a:schemeClr>
        </a:solidFill>
        <a:ln w="10000" cap="flat" cmpd="sng" algn="ctr">
          <a:solidFill>
            <a:schemeClr val="accent1">
              <a:hueOff val="0"/>
              <a:satOff val="0"/>
              <a:lumOff val="0"/>
              <a:alphaOff val="0"/>
            </a:schemeClr>
          </a:solidFill>
          <a:prstDash val="solid"/>
        </a:ln>
        <a:effectLst>
          <a:outerShdw blurRad="38100" dist="300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altLang="zh-CN" sz="1800" kern="1200" dirty="0" smtClean="0"/>
            <a:t>1980</a:t>
          </a:r>
          <a:endParaRPr lang="zh-CN" altLang="en-US" sz="1800" kern="1200" dirty="0"/>
        </a:p>
      </dsp:txBody>
      <dsp:txXfrm rot="-5400000">
        <a:off x="1" y="4392730"/>
        <a:ext cx="1007214" cy="431663"/>
      </dsp:txXfrm>
    </dsp:sp>
    <dsp:sp modelId="{B0003331-9338-2947-ACEC-5B8F76333E4F}">
      <dsp:nvSpPr>
        <dsp:cNvPr id="0" name=""/>
        <dsp:cNvSpPr/>
      </dsp:nvSpPr>
      <dsp:spPr>
        <a:xfrm rot="5400000">
          <a:off x="4115846" y="780491"/>
          <a:ext cx="935270" cy="7152535"/>
        </a:xfrm>
        <a:prstGeom prst="round2SameRect">
          <a:avLst/>
        </a:prstGeom>
        <a:solidFill>
          <a:schemeClr val="lt1">
            <a:alpha val="9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smtClean="0">
              <a:latin typeface="+mj-lt"/>
            </a:rPr>
            <a:t>Almost half of the total flying in the world took place in the U.S., and today the domestic industry operates over 10,000 daily departures nationwide.</a:t>
          </a:r>
          <a:endParaRPr lang="zh-CN" altLang="en-US" sz="1800" kern="1200"/>
        </a:p>
      </dsp:txBody>
      <dsp:txXfrm rot="-5400000">
        <a:off x="1007214" y="3934779"/>
        <a:ext cx="7106879" cy="8439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A402A9-1437-7746-84EF-11269147B199}">
      <dsp:nvSpPr>
        <dsp:cNvPr id="0" name=""/>
        <dsp:cNvSpPr/>
      </dsp:nvSpPr>
      <dsp:spPr>
        <a:xfrm>
          <a:off x="31635" y="-2"/>
          <a:ext cx="6200562" cy="1091820"/>
        </a:xfrm>
        <a:prstGeom prst="roundRect">
          <a:avLst>
            <a:gd name="adj" fmla="val 10000"/>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US" sz="1700" b="1" u="sng" kern="1200" dirty="0" smtClean="0"/>
            <a:t>Contract Air Mail Act </a:t>
          </a:r>
          <a:r>
            <a:rPr lang="en-US" sz="1700" kern="1200" dirty="0" smtClean="0">
              <a:sym typeface="Wingdings"/>
            </a:rPr>
            <a:t></a:t>
          </a:r>
          <a:r>
            <a:rPr lang="en-US" sz="1700" kern="1200" dirty="0" smtClean="0"/>
            <a:t> Air mail went to private ownership</a:t>
          </a:r>
        </a:p>
        <a:p>
          <a:pPr lvl="0" algn="l" defTabSz="755650" rtl="0">
            <a:lnSpc>
              <a:spcPct val="90000"/>
            </a:lnSpc>
            <a:spcBef>
              <a:spcPct val="0"/>
            </a:spcBef>
            <a:spcAft>
              <a:spcPct val="35000"/>
            </a:spcAft>
          </a:pPr>
          <a:r>
            <a:rPr lang="en-US" altLang="zh-CN" sz="1700" kern="1200" dirty="0" smtClean="0"/>
            <a:t>-</a:t>
          </a:r>
          <a:r>
            <a:rPr lang="zh-CN" altLang="en-US" sz="1700" kern="1200" dirty="0" smtClean="0"/>
            <a:t>    </a:t>
          </a:r>
          <a:r>
            <a:rPr lang="en-US" sz="1700" kern="1200" dirty="0" smtClean="0"/>
            <a:t>Air mail carriers were soon carrying passengers </a:t>
          </a:r>
        </a:p>
        <a:p>
          <a:pPr lvl="0" algn="l" defTabSz="755650" rtl="0">
            <a:lnSpc>
              <a:spcPct val="90000"/>
            </a:lnSpc>
            <a:spcBef>
              <a:spcPct val="0"/>
            </a:spcBef>
            <a:spcAft>
              <a:spcPct val="35000"/>
            </a:spcAft>
          </a:pPr>
          <a:r>
            <a:rPr lang="en-US" altLang="zh-CN" sz="1700" kern="1200" dirty="0" smtClean="0"/>
            <a:t>-</a:t>
          </a:r>
          <a:r>
            <a:rPr lang="zh-CN" altLang="en-US" sz="1700" kern="1200" dirty="0" smtClean="0"/>
            <a:t>    </a:t>
          </a:r>
          <a:r>
            <a:rPr lang="en-US" sz="1700" kern="1200" dirty="0" smtClean="0"/>
            <a:t>TWA, American and United </a:t>
          </a:r>
          <a:endParaRPr lang="zh-CN" altLang="en-US" sz="1700" kern="1200" dirty="0"/>
        </a:p>
      </dsp:txBody>
      <dsp:txXfrm>
        <a:off x="63613" y="31976"/>
        <a:ext cx="4953358" cy="1027864"/>
      </dsp:txXfrm>
    </dsp:sp>
    <dsp:sp modelId="{F015B16C-72D3-024F-B52F-D4F4EB5BF840}">
      <dsp:nvSpPr>
        <dsp:cNvPr id="0" name=""/>
        <dsp:cNvSpPr/>
      </dsp:nvSpPr>
      <dsp:spPr>
        <a:xfrm>
          <a:off x="449806" y="1186623"/>
          <a:ext cx="6232263" cy="905224"/>
        </a:xfrm>
        <a:prstGeom prst="roundRect">
          <a:avLst>
            <a:gd name="adj" fmla="val 10000"/>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b="1" u="sng" kern="1200" dirty="0" smtClean="0"/>
            <a:t>Air Commerce Act for Safety improvements </a:t>
          </a:r>
          <a:endParaRPr lang="en-US" sz="1800" u="sng" kern="1200" dirty="0" smtClean="0"/>
        </a:p>
        <a:p>
          <a:pPr lvl="0" algn="l" defTabSz="800100" rtl="0">
            <a:lnSpc>
              <a:spcPct val="90000"/>
            </a:lnSpc>
            <a:spcBef>
              <a:spcPct val="0"/>
            </a:spcBef>
            <a:spcAft>
              <a:spcPct val="35000"/>
            </a:spcAft>
          </a:pPr>
          <a:r>
            <a:rPr lang="en-US" altLang="zh-CN" sz="1800" kern="1200" dirty="0" smtClean="0"/>
            <a:t>-</a:t>
          </a:r>
          <a:r>
            <a:rPr lang="zh-CN" altLang="en-US" sz="1800" kern="1200" dirty="0" smtClean="0"/>
            <a:t>    </a:t>
          </a:r>
          <a:r>
            <a:rPr lang="en-US" sz="1800" kern="1200" dirty="0" smtClean="0"/>
            <a:t>Ensure safety standards</a:t>
          </a:r>
          <a:endParaRPr lang="zh-CN" altLang="en-US" sz="1800" kern="1200" dirty="0"/>
        </a:p>
      </dsp:txBody>
      <dsp:txXfrm>
        <a:off x="476319" y="1213136"/>
        <a:ext cx="4957698" cy="852198"/>
      </dsp:txXfrm>
    </dsp:sp>
    <dsp:sp modelId="{2C21AB47-D195-414A-A42D-0A169DED0089}">
      <dsp:nvSpPr>
        <dsp:cNvPr id="0" name=""/>
        <dsp:cNvSpPr/>
      </dsp:nvSpPr>
      <dsp:spPr>
        <a:xfrm>
          <a:off x="906560" y="2188619"/>
          <a:ext cx="6873250" cy="1115848"/>
        </a:xfrm>
        <a:prstGeom prst="roundRect">
          <a:avLst>
            <a:gd name="adj" fmla="val 10000"/>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endParaRPr lang="zh-CN" altLang="en-US" sz="1800" kern="1200" dirty="0"/>
        </a:p>
      </dsp:txBody>
      <dsp:txXfrm>
        <a:off x="939242" y="2221301"/>
        <a:ext cx="5469304" cy="1050484"/>
      </dsp:txXfrm>
    </dsp:sp>
    <dsp:sp modelId="{67A159F3-5E68-0949-BA79-FEE9B0C7F214}">
      <dsp:nvSpPr>
        <dsp:cNvPr id="0" name=""/>
        <dsp:cNvSpPr/>
      </dsp:nvSpPr>
      <dsp:spPr>
        <a:xfrm>
          <a:off x="1400656" y="3397228"/>
          <a:ext cx="6829418" cy="1682744"/>
        </a:xfrm>
        <a:prstGeom prst="roundRect">
          <a:avLst>
            <a:gd name="adj" fmla="val 10000"/>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endParaRPr lang="en-US" sz="1800" kern="1200" dirty="0"/>
        </a:p>
      </dsp:txBody>
      <dsp:txXfrm>
        <a:off x="1449942" y="3446514"/>
        <a:ext cx="5392263" cy="1584172"/>
      </dsp:txXfrm>
    </dsp:sp>
    <dsp:sp modelId="{04BE07C6-EE11-BC4A-BEDF-D8B0468A82A5}">
      <dsp:nvSpPr>
        <dsp:cNvPr id="0" name=""/>
        <dsp:cNvSpPr/>
      </dsp:nvSpPr>
      <dsp:spPr>
        <a:xfrm>
          <a:off x="5236736" y="793929"/>
          <a:ext cx="732191" cy="732191"/>
        </a:xfrm>
        <a:prstGeom prst="downArrow">
          <a:avLst>
            <a:gd name="adj1" fmla="val 55000"/>
            <a:gd name="adj2" fmla="val 45000"/>
          </a:avLst>
        </a:prstGeom>
        <a:solidFill>
          <a:schemeClr val="accent1">
            <a:alpha val="90000"/>
            <a:tint val="40000"/>
            <a:hueOff val="0"/>
            <a:satOff val="0"/>
            <a:lumOff val="0"/>
            <a:alphaOff val="0"/>
          </a:schemeClr>
        </a:solidFill>
        <a:ln w="1000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zh-CN" altLang="en-US" sz="3600" kern="1200"/>
        </a:p>
      </dsp:txBody>
      <dsp:txXfrm>
        <a:off x="5401479" y="793929"/>
        <a:ext cx="402705" cy="550974"/>
      </dsp:txXfrm>
    </dsp:sp>
    <dsp:sp modelId="{B19533CD-033C-B144-94EA-B7E043ED634A}">
      <dsp:nvSpPr>
        <dsp:cNvPr id="0" name=""/>
        <dsp:cNvSpPr/>
      </dsp:nvSpPr>
      <dsp:spPr>
        <a:xfrm>
          <a:off x="6048462" y="1919769"/>
          <a:ext cx="732191" cy="732191"/>
        </a:xfrm>
        <a:prstGeom prst="downArrow">
          <a:avLst>
            <a:gd name="adj1" fmla="val 55000"/>
            <a:gd name="adj2" fmla="val 45000"/>
          </a:avLst>
        </a:prstGeom>
        <a:solidFill>
          <a:schemeClr val="accent1">
            <a:alpha val="90000"/>
            <a:tint val="40000"/>
            <a:hueOff val="0"/>
            <a:satOff val="0"/>
            <a:lumOff val="0"/>
            <a:alphaOff val="0"/>
          </a:schemeClr>
        </a:solidFill>
        <a:ln w="1000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zh-CN" altLang="en-US" sz="3600" kern="1200"/>
        </a:p>
      </dsp:txBody>
      <dsp:txXfrm>
        <a:off x="6213205" y="1919769"/>
        <a:ext cx="402705" cy="550974"/>
      </dsp:txXfrm>
    </dsp:sp>
    <dsp:sp modelId="{D2122656-FE1B-3B4B-8F61-C32DDAF84854}">
      <dsp:nvSpPr>
        <dsp:cNvPr id="0" name=""/>
        <dsp:cNvSpPr/>
      </dsp:nvSpPr>
      <dsp:spPr>
        <a:xfrm>
          <a:off x="7052253" y="3227449"/>
          <a:ext cx="732191" cy="732191"/>
        </a:xfrm>
        <a:prstGeom prst="downArrow">
          <a:avLst>
            <a:gd name="adj1" fmla="val 55000"/>
            <a:gd name="adj2" fmla="val 45000"/>
          </a:avLst>
        </a:prstGeom>
        <a:solidFill>
          <a:schemeClr val="accent1">
            <a:alpha val="90000"/>
            <a:tint val="40000"/>
            <a:hueOff val="0"/>
            <a:satOff val="0"/>
            <a:lumOff val="0"/>
            <a:alphaOff val="0"/>
          </a:schemeClr>
        </a:solidFill>
        <a:ln w="1000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zh-CN" altLang="en-US" sz="3600" kern="1200"/>
        </a:p>
      </dsp:txBody>
      <dsp:txXfrm>
        <a:off x="7216996" y="3227449"/>
        <a:ext cx="402705" cy="55097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ycle4#1">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5FB8F5-28CC-E840-B93F-97814E12B709}" type="datetimeFigureOut">
              <a:rPr kumimoji="1" lang="zh-CN" altLang="en-US" smtClean="0"/>
              <a:pPr/>
              <a:t>2014-7-11</a:t>
            </a:fld>
            <a:endParaRPr kumimoji="1"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FCD22CD-B73D-4946-B928-243C12A7E41D}" type="slidenum">
              <a:rPr kumimoji="1" lang="zh-CN" altLang="en-US" smtClean="0"/>
              <a:pPr/>
              <a:t>‹#›</a:t>
            </a:fld>
            <a:endParaRPr kumimoji="1" lang="zh-CN" altLang="en-US"/>
          </a:p>
        </p:txBody>
      </p:sp>
    </p:spTree>
    <p:extLst>
      <p:ext uri="{BB962C8B-B14F-4D97-AF65-F5344CB8AC3E}">
        <p14:creationId xmlns:p14="http://schemas.microsoft.com/office/powerpoint/2010/main" val="101866100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altLang="zh-CN" smtClean="0">
                <a:latin typeface="Calibri" charset="0"/>
                <a:ea typeface="ＭＳ Ｐゴシック" charset="0"/>
              </a:rPr>
              <a:t>Uniform fleet to reduce maintenance, personnel training costs and increase efficiency/flexibility of staff.</a:t>
            </a:r>
          </a:p>
          <a:p>
            <a:endParaRPr kumimoji="1" lang="zh-CN" altLang="en-US"/>
          </a:p>
        </p:txBody>
      </p:sp>
      <p:sp>
        <p:nvSpPr>
          <p:cNvPr id="4" name="幻灯片编号占位符 3"/>
          <p:cNvSpPr>
            <a:spLocks noGrp="1"/>
          </p:cNvSpPr>
          <p:nvPr>
            <p:ph type="sldNum" sz="quarter" idx="10"/>
          </p:nvPr>
        </p:nvSpPr>
        <p:spPr/>
        <p:txBody>
          <a:bodyPr/>
          <a:lstStyle/>
          <a:p>
            <a:fld id="{7F1A5926-E166-9B49-AA12-146E81C1234E}" type="slidenum">
              <a:rPr kumimoji="1" lang="zh-CN" altLang="en-US" smtClean="0"/>
              <a:pPr/>
              <a:t>11</a:t>
            </a:fld>
            <a:endParaRPr kumimoji="1" lang="zh-CN" altLang="en-US"/>
          </a:p>
        </p:txBody>
      </p:sp>
    </p:spTree>
    <p:extLst>
      <p:ext uri="{BB962C8B-B14F-4D97-AF65-F5344CB8AC3E}">
        <p14:creationId xmlns:p14="http://schemas.microsoft.com/office/powerpoint/2010/main" val="706123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7F1A5926-E166-9B49-AA12-146E81C1234E}" type="slidenum">
              <a:rPr kumimoji="1" lang="zh-CN" altLang="en-US" smtClean="0"/>
              <a:pPr/>
              <a:t>48</a:t>
            </a:fld>
            <a:endParaRPr kumimoji="1" lang="zh-CN" altLang="en-US"/>
          </a:p>
        </p:txBody>
      </p:sp>
    </p:spTree>
    <p:extLst>
      <p:ext uri="{BB962C8B-B14F-4D97-AF65-F5344CB8AC3E}">
        <p14:creationId xmlns:p14="http://schemas.microsoft.com/office/powerpoint/2010/main" val="1358999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7F1A5926-E166-9B49-AA12-146E81C1234E}" type="slidenum">
              <a:rPr kumimoji="1" lang="zh-CN" altLang="en-US" smtClean="0"/>
              <a:pPr/>
              <a:t>49</a:t>
            </a:fld>
            <a:endParaRPr kumimoji="1" lang="zh-CN" altLang="en-US"/>
          </a:p>
        </p:txBody>
      </p:sp>
    </p:spTree>
    <p:extLst>
      <p:ext uri="{BB962C8B-B14F-4D97-AF65-F5344CB8AC3E}">
        <p14:creationId xmlns:p14="http://schemas.microsoft.com/office/powerpoint/2010/main" val="1358999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7F1A5926-E166-9B49-AA12-146E81C1234E}" type="slidenum">
              <a:rPr kumimoji="1" lang="zh-CN" altLang="en-US" smtClean="0"/>
              <a:pPr/>
              <a:t>50</a:t>
            </a:fld>
            <a:endParaRPr kumimoji="1" lang="zh-CN" altLang="en-US"/>
          </a:p>
        </p:txBody>
      </p:sp>
    </p:spTree>
    <p:extLst>
      <p:ext uri="{BB962C8B-B14F-4D97-AF65-F5344CB8AC3E}">
        <p14:creationId xmlns:p14="http://schemas.microsoft.com/office/powerpoint/2010/main" val="1358999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7F1A5926-E166-9B49-AA12-146E81C1234E}" type="slidenum">
              <a:rPr kumimoji="1" lang="zh-CN" altLang="en-US" smtClean="0"/>
              <a:pPr/>
              <a:t>51</a:t>
            </a:fld>
            <a:endParaRPr kumimoji="1" lang="zh-CN" altLang="en-US"/>
          </a:p>
        </p:txBody>
      </p:sp>
    </p:spTree>
    <p:extLst>
      <p:ext uri="{BB962C8B-B14F-4D97-AF65-F5344CB8AC3E}">
        <p14:creationId xmlns:p14="http://schemas.microsoft.com/office/powerpoint/2010/main" val="13589994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en-US" altLang="zh-CN" dirty="0" smtClean="0"/>
          </a:p>
        </p:txBody>
      </p:sp>
      <p:sp>
        <p:nvSpPr>
          <p:cNvPr id="4" name="幻灯片编号占位符 3"/>
          <p:cNvSpPr>
            <a:spLocks noGrp="1"/>
          </p:cNvSpPr>
          <p:nvPr>
            <p:ph type="sldNum" sz="quarter" idx="10"/>
          </p:nvPr>
        </p:nvSpPr>
        <p:spPr/>
        <p:txBody>
          <a:bodyPr/>
          <a:lstStyle/>
          <a:p>
            <a:fld id="{7F1A5926-E166-9B49-AA12-146E81C1234E}" type="slidenum">
              <a:rPr kumimoji="1" lang="zh-CN" altLang="en-US" smtClean="0"/>
              <a:pPr/>
              <a:t>52</a:t>
            </a:fld>
            <a:endParaRPr kumimoji="1" lang="zh-CN" altLang="en-US"/>
          </a:p>
        </p:txBody>
      </p:sp>
    </p:spTree>
    <p:extLst>
      <p:ext uri="{BB962C8B-B14F-4D97-AF65-F5344CB8AC3E}">
        <p14:creationId xmlns:p14="http://schemas.microsoft.com/office/powerpoint/2010/main" val="1358999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7F1A5926-E166-9B49-AA12-146E81C1234E}" type="slidenum">
              <a:rPr kumimoji="1" lang="zh-CN" altLang="en-US" smtClean="0"/>
              <a:pPr/>
              <a:t>53</a:t>
            </a:fld>
            <a:endParaRPr kumimoji="1" lang="zh-CN" altLang="en-US"/>
          </a:p>
        </p:txBody>
      </p:sp>
    </p:spTree>
    <p:extLst>
      <p:ext uri="{BB962C8B-B14F-4D97-AF65-F5344CB8AC3E}">
        <p14:creationId xmlns:p14="http://schemas.microsoft.com/office/powerpoint/2010/main" val="1358999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7F1A5926-E166-9B49-AA12-146E81C1234E}" type="slidenum">
              <a:rPr kumimoji="1" lang="zh-CN" altLang="en-US" smtClean="0"/>
              <a:pPr/>
              <a:t>70</a:t>
            </a:fld>
            <a:endParaRPr kumimoji="1" lang="zh-CN" altLang="en-US"/>
          </a:p>
        </p:txBody>
      </p:sp>
    </p:spTree>
    <p:extLst>
      <p:ext uri="{BB962C8B-B14F-4D97-AF65-F5344CB8AC3E}">
        <p14:creationId xmlns:p14="http://schemas.microsoft.com/office/powerpoint/2010/main" val="396373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0FCD22CD-B73D-4946-B928-243C12A7E41D}" type="slidenum">
              <a:rPr kumimoji="1" lang="zh-CN" altLang="en-US" smtClean="0"/>
              <a:pPr/>
              <a:t>19</a:t>
            </a:fld>
            <a:endParaRPr kumimoji="1" lang="zh-CN" altLang="en-US"/>
          </a:p>
        </p:txBody>
      </p:sp>
    </p:spTree>
    <p:extLst>
      <p:ext uri="{BB962C8B-B14F-4D97-AF65-F5344CB8AC3E}">
        <p14:creationId xmlns:p14="http://schemas.microsoft.com/office/powerpoint/2010/main" val="4175315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0FCD22CD-B73D-4946-B928-243C12A7E41D}" type="slidenum">
              <a:rPr kumimoji="1" lang="zh-CN" altLang="en-US" smtClean="0"/>
              <a:pPr/>
              <a:t>20</a:t>
            </a:fld>
            <a:endParaRPr kumimoji="1" lang="zh-CN" altLang="en-US"/>
          </a:p>
        </p:txBody>
      </p:sp>
    </p:spTree>
    <p:extLst>
      <p:ext uri="{BB962C8B-B14F-4D97-AF65-F5344CB8AC3E}">
        <p14:creationId xmlns:p14="http://schemas.microsoft.com/office/powerpoint/2010/main" val="3897000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Due</a:t>
            </a:r>
            <a:r>
              <a:rPr kumimoji="1" lang="zh-CN" altLang="en-US" dirty="0" smtClean="0"/>
              <a:t> </a:t>
            </a:r>
            <a:r>
              <a:rPr kumimoji="1" lang="en-US" altLang="zh-CN" dirty="0" smtClean="0"/>
              <a:t>to</a:t>
            </a:r>
            <a:r>
              <a:rPr kumimoji="1" lang="zh-CN" altLang="en-US" dirty="0" smtClean="0"/>
              <a:t> </a:t>
            </a:r>
            <a:r>
              <a:rPr kumimoji="1" lang="en-US" altLang="zh-CN" dirty="0" smtClean="0"/>
              <a:t>Owners</a:t>
            </a:r>
            <a:r>
              <a:rPr kumimoji="1" lang="zh-CN" altLang="en-US" dirty="0" smtClean="0"/>
              <a:t> </a:t>
            </a:r>
            <a:r>
              <a:rPr kumimoji="1" lang="en-US" altLang="zh-CN" dirty="0" smtClean="0"/>
              <a:t>Care</a:t>
            </a:r>
            <a:endParaRPr kumimoji="1" lang="zh-CN" altLang="en-US" dirty="0"/>
          </a:p>
        </p:txBody>
      </p:sp>
      <p:sp>
        <p:nvSpPr>
          <p:cNvPr id="4" name="幻灯片编号占位符 3"/>
          <p:cNvSpPr>
            <a:spLocks noGrp="1"/>
          </p:cNvSpPr>
          <p:nvPr>
            <p:ph type="sldNum" sz="quarter" idx="10"/>
          </p:nvPr>
        </p:nvSpPr>
        <p:spPr/>
        <p:txBody>
          <a:bodyPr/>
          <a:lstStyle/>
          <a:p>
            <a:fld id="{7F1A5926-E166-9B49-AA12-146E81C1234E}" type="slidenum">
              <a:rPr kumimoji="1" lang="zh-CN" altLang="en-US" smtClean="0"/>
              <a:pPr/>
              <a:t>39</a:t>
            </a:fld>
            <a:endParaRPr kumimoji="1" lang="zh-CN" altLang="en-US"/>
          </a:p>
        </p:txBody>
      </p:sp>
    </p:spTree>
    <p:extLst>
      <p:ext uri="{BB962C8B-B14F-4D97-AF65-F5344CB8AC3E}">
        <p14:creationId xmlns:p14="http://schemas.microsoft.com/office/powerpoint/2010/main" val="566356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7F1A5926-E166-9B49-AA12-146E81C1234E}" type="slidenum">
              <a:rPr kumimoji="1" lang="zh-CN" altLang="en-US" smtClean="0"/>
              <a:pPr/>
              <a:t>40</a:t>
            </a:fld>
            <a:endParaRPr kumimoji="1" lang="zh-CN" altLang="en-US"/>
          </a:p>
        </p:txBody>
      </p:sp>
    </p:spTree>
    <p:extLst>
      <p:ext uri="{BB962C8B-B14F-4D97-AF65-F5344CB8AC3E}">
        <p14:creationId xmlns:p14="http://schemas.microsoft.com/office/powerpoint/2010/main" val="3270021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7F1A5926-E166-9B49-AA12-146E81C1234E}" type="slidenum">
              <a:rPr kumimoji="1" lang="zh-CN" altLang="en-US" smtClean="0"/>
              <a:pPr/>
              <a:t>41</a:t>
            </a:fld>
            <a:endParaRPr kumimoji="1" lang="zh-CN" altLang="en-US"/>
          </a:p>
        </p:txBody>
      </p:sp>
    </p:spTree>
    <p:extLst>
      <p:ext uri="{BB962C8B-B14F-4D97-AF65-F5344CB8AC3E}">
        <p14:creationId xmlns:p14="http://schemas.microsoft.com/office/powerpoint/2010/main" val="3270021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7F1A5926-E166-9B49-AA12-146E81C1234E}" type="slidenum">
              <a:rPr kumimoji="1" lang="zh-CN" altLang="en-US" smtClean="0"/>
              <a:pPr/>
              <a:t>42</a:t>
            </a:fld>
            <a:endParaRPr kumimoji="1" lang="zh-CN" altLang="en-US"/>
          </a:p>
        </p:txBody>
      </p:sp>
    </p:spTree>
    <p:extLst>
      <p:ext uri="{BB962C8B-B14F-4D97-AF65-F5344CB8AC3E}">
        <p14:creationId xmlns:p14="http://schemas.microsoft.com/office/powerpoint/2010/main" val="2692703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7F1A5926-E166-9B49-AA12-146E81C1234E}" type="slidenum">
              <a:rPr kumimoji="1" lang="zh-CN" altLang="en-US" smtClean="0"/>
              <a:pPr/>
              <a:t>44</a:t>
            </a:fld>
            <a:endParaRPr kumimoji="1" lang="zh-CN" altLang="en-US"/>
          </a:p>
        </p:txBody>
      </p:sp>
    </p:spTree>
    <p:extLst>
      <p:ext uri="{BB962C8B-B14F-4D97-AF65-F5344CB8AC3E}">
        <p14:creationId xmlns:p14="http://schemas.microsoft.com/office/powerpoint/2010/main" val="661254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7F1A5926-E166-9B49-AA12-146E81C1234E}" type="slidenum">
              <a:rPr kumimoji="1" lang="zh-CN" altLang="en-US" smtClean="0"/>
              <a:pPr/>
              <a:t>46</a:t>
            </a:fld>
            <a:endParaRPr kumimoji="1" lang="zh-CN" altLang="en-US"/>
          </a:p>
        </p:txBody>
      </p:sp>
    </p:spTree>
    <p:extLst>
      <p:ext uri="{BB962C8B-B14F-4D97-AF65-F5344CB8AC3E}">
        <p14:creationId xmlns:p14="http://schemas.microsoft.com/office/powerpoint/2010/main" val="593830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Ref idx="1001">
        <a:schemeClr val="bg2"/>
      </p:bgRef>
    </p:bg>
    <p:spTree>
      <p:nvGrpSpPr>
        <p:cNvPr id="1" name=""/>
        <p:cNvGrpSpPr/>
        <p:nvPr/>
      </p:nvGrpSpPr>
      <p:grpSpPr>
        <a:xfrm>
          <a:off x="0" y="0"/>
          <a:ext cx="0" cy="0"/>
          <a:chOff x="0" y="0"/>
          <a:chExt cx="0" cy="0"/>
        </a:xfrm>
      </p:grpSpPr>
      <p:sp>
        <p:nvSpPr>
          <p:cNvPr id="7" name="矩形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矩形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矩形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标题 7"/>
          <p:cNvSpPr>
            <a:spLocks noGrp="1"/>
          </p:cNvSpPr>
          <p:nvPr>
            <p:ph type="ctrTitle"/>
          </p:nvPr>
        </p:nvSpPr>
        <p:spPr>
          <a:xfrm>
            <a:off x="2362200" y="4038600"/>
            <a:ext cx="6477000" cy="1828800"/>
          </a:xfrm>
        </p:spPr>
        <p:txBody>
          <a:bodyPr anchor="b"/>
          <a:lstStyle>
            <a:lvl1pPr>
              <a:defRPr cap="all" baseline="0"/>
            </a:lvl1pPr>
          </a:lstStyle>
          <a:p>
            <a:r>
              <a:rPr kumimoji="0" lang="zh-CN" altLang="en-US" smtClean="0"/>
              <a:t>单击此处编辑母版标题样式</a:t>
            </a:r>
            <a:endParaRPr kumimoji="0" lang="en-US"/>
          </a:p>
        </p:txBody>
      </p:sp>
      <p:sp>
        <p:nvSpPr>
          <p:cNvPr id="9" name="副标题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CN" altLang="en-US" smtClean="0"/>
              <a:t>单击此处编辑母版副标题样式</a:t>
            </a:r>
            <a:endParaRPr kumimoji="0" lang="en-US"/>
          </a:p>
        </p:txBody>
      </p:sp>
      <p:sp>
        <p:nvSpPr>
          <p:cNvPr id="28" name="日期占位符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007F62CE-C0F3-3D4F-8A69-7A6B64A4E898}" type="datetimeFigureOut">
              <a:rPr kumimoji="1" lang="zh-CN" altLang="en-US" smtClean="0"/>
              <a:pPr/>
              <a:t>2014-7-11</a:t>
            </a:fld>
            <a:endParaRPr kumimoji="1" lang="zh-CN" altLang="en-US"/>
          </a:p>
        </p:txBody>
      </p:sp>
      <p:sp>
        <p:nvSpPr>
          <p:cNvPr id="17" name="页脚占位符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kumimoji="1" lang="zh-CN" altLang="en-US"/>
          </a:p>
        </p:txBody>
      </p:sp>
      <p:sp>
        <p:nvSpPr>
          <p:cNvPr id="29" name="幻灯片编号占位符 28"/>
          <p:cNvSpPr>
            <a:spLocks noGrp="1"/>
          </p:cNvSpPr>
          <p:nvPr>
            <p:ph type="sldNum" sz="quarter" idx="12"/>
          </p:nvPr>
        </p:nvSpPr>
        <p:spPr>
          <a:xfrm>
            <a:off x="8001000" y="228600"/>
            <a:ext cx="838200" cy="381000"/>
          </a:xfrm>
        </p:spPr>
        <p:txBody>
          <a:bodyPr/>
          <a:lstStyle>
            <a:lvl1pPr>
              <a:defRPr>
                <a:solidFill>
                  <a:schemeClr val="tx2"/>
                </a:solidFill>
              </a:defRPr>
            </a:lvl1pPr>
          </a:lstStyle>
          <a:p>
            <a:fld id="{4F63D724-6ECD-8B41-ADA9-30531E87B7FF}" type="slidenum">
              <a:rPr kumimoji="1" lang="zh-CN" altLang="en-US" smtClean="0"/>
              <a:pPr/>
              <a:t>‹#›</a:t>
            </a:fld>
            <a:endParaRPr kumimoji="1" lang="zh-CN"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竖排文本占位符 2"/>
          <p:cNvSpPr>
            <a:spLocks noGrp="1"/>
          </p:cNvSpPr>
          <p:nvPr>
            <p:ph type="body" orient="vert" idx="1"/>
          </p:nvPr>
        </p:nvSpPr>
        <p:spPr/>
        <p:txBody>
          <a:bodyPr vert="eaVert"/>
          <a:lstStyle/>
          <a:p>
            <a:pPr lvl="0" eaLnBrk="1" latinLnBrk="0" hangingPunct="1"/>
            <a:r>
              <a:rPr lang="zh-CN" altLang="en-US" smtClean="0"/>
              <a:t>单击此处编辑母版文本样式</a:t>
            </a:r>
          </a:p>
          <a:p>
            <a:pPr lvl="1" eaLnBrk="1" latinLnBrk="0" hangingPunct="1"/>
            <a:r>
              <a:rPr lang="zh-CN" altLang="en-US" smtClean="0"/>
              <a:t>二级</a:t>
            </a:r>
          </a:p>
          <a:p>
            <a:pPr lvl="2" eaLnBrk="1" latinLnBrk="0" hangingPunct="1"/>
            <a:r>
              <a:rPr lang="zh-CN" altLang="en-US" smtClean="0"/>
              <a:t>三级</a:t>
            </a:r>
          </a:p>
          <a:p>
            <a:pPr lvl="3" eaLnBrk="1" latinLnBrk="0" hangingPunct="1"/>
            <a:r>
              <a:rPr lang="zh-CN" altLang="en-US" smtClean="0"/>
              <a:t>四级</a:t>
            </a:r>
          </a:p>
          <a:p>
            <a:pPr lvl="4" eaLnBrk="1" latinLnBrk="0" hangingPunct="1"/>
            <a:r>
              <a:rPr lang="zh-CN" altLang="en-US" smtClean="0"/>
              <a:t>五级</a:t>
            </a:r>
            <a:endParaRPr kumimoji="0" lang="en-US"/>
          </a:p>
        </p:txBody>
      </p:sp>
      <p:sp>
        <p:nvSpPr>
          <p:cNvPr id="4" name="日期占位符 3"/>
          <p:cNvSpPr>
            <a:spLocks noGrp="1"/>
          </p:cNvSpPr>
          <p:nvPr>
            <p:ph type="dt" sz="half" idx="10"/>
          </p:nvPr>
        </p:nvSpPr>
        <p:spPr/>
        <p:txBody>
          <a:bodyPr/>
          <a:lstStyle/>
          <a:p>
            <a:fld id="{007F62CE-C0F3-3D4F-8A69-7A6B64A4E898}" type="datetimeFigureOut">
              <a:rPr kumimoji="1" lang="zh-CN" altLang="en-US" smtClean="0"/>
              <a:pPr/>
              <a:t>2014-7-11</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4F63D724-6ECD-8B41-ADA9-30531E87B7FF}" type="slidenum">
              <a:rPr kumimoji="1" lang="zh-CN" altLang="en-US" smtClean="0"/>
              <a:pPr/>
              <a:t>‹#›</a:t>
            </a:fld>
            <a:endParaRPr kumimoji="1"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和文本">
    <p:bg>
      <p:bgRef idx="1001">
        <a:schemeClr val="bg1"/>
      </p:bgRef>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53200" y="609600"/>
            <a:ext cx="2057400" cy="5516563"/>
          </a:xfrm>
        </p:spPr>
        <p:txBody>
          <a:bodyPr vert="eaVert"/>
          <a:lstStyle/>
          <a:p>
            <a:r>
              <a:rPr kumimoji="0" lang="zh-CN" altLang="en-US" smtClean="0"/>
              <a:t>单击此处编辑母版标题样式</a:t>
            </a:r>
            <a:endParaRPr kumimoji="0" lang="en-US"/>
          </a:p>
        </p:txBody>
      </p:sp>
      <p:sp>
        <p:nvSpPr>
          <p:cNvPr id="3" name="竖排文本占位符 2"/>
          <p:cNvSpPr>
            <a:spLocks noGrp="1"/>
          </p:cNvSpPr>
          <p:nvPr>
            <p:ph type="body" orient="vert" idx="1"/>
          </p:nvPr>
        </p:nvSpPr>
        <p:spPr>
          <a:xfrm>
            <a:off x="457200" y="609600"/>
            <a:ext cx="5562600" cy="5516564"/>
          </a:xfrm>
        </p:spPr>
        <p:txBody>
          <a:bodyPr vert="eaVert"/>
          <a:lstStyle/>
          <a:p>
            <a:pPr lvl="0" eaLnBrk="1" latinLnBrk="0" hangingPunct="1"/>
            <a:r>
              <a:rPr lang="zh-CN" altLang="en-US" smtClean="0"/>
              <a:t>单击此处编辑母版文本样式</a:t>
            </a:r>
          </a:p>
          <a:p>
            <a:pPr lvl="1" eaLnBrk="1" latinLnBrk="0" hangingPunct="1"/>
            <a:r>
              <a:rPr lang="zh-CN" altLang="en-US" smtClean="0"/>
              <a:t>二级</a:t>
            </a:r>
          </a:p>
          <a:p>
            <a:pPr lvl="2" eaLnBrk="1" latinLnBrk="0" hangingPunct="1"/>
            <a:r>
              <a:rPr lang="zh-CN" altLang="en-US" smtClean="0"/>
              <a:t>三级</a:t>
            </a:r>
          </a:p>
          <a:p>
            <a:pPr lvl="3" eaLnBrk="1" latinLnBrk="0" hangingPunct="1"/>
            <a:r>
              <a:rPr lang="zh-CN" altLang="en-US" smtClean="0"/>
              <a:t>四级</a:t>
            </a:r>
          </a:p>
          <a:p>
            <a:pPr lvl="4" eaLnBrk="1" latinLnBrk="0" hangingPunct="1"/>
            <a:r>
              <a:rPr lang="zh-CN" altLang="en-US" smtClean="0"/>
              <a:t>五级</a:t>
            </a:r>
            <a:endParaRPr kumimoji="0" lang="en-US"/>
          </a:p>
        </p:txBody>
      </p:sp>
      <p:sp>
        <p:nvSpPr>
          <p:cNvPr id="4" name="日期占位符 3"/>
          <p:cNvSpPr>
            <a:spLocks noGrp="1"/>
          </p:cNvSpPr>
          <p:nvPr>
            <p:ph type="dt" sz="half" idx="10"/>
          </p:nvPr>
        </p:nvSpPr>
        <p:spPr>
          <a:xfrm>
            <a:off x="6553200" y="6248402"/>
            <a:ext cx="2209800" cy="365125"/>
          </a:xfrm>
        </p:spPr>
        <p:txBody>
          <a:bodyPr/>
          <a:lstStyle/>
          <a:p>
            <a:fld id="{007F62CE-C0F3-3D4F-8A69-7A6B64A4E898}" type="datetimeFigureOut">
              <a:rPr kumimoji="1" lang="zh-CN" altLang="en-US" smtClean="0"/>
              <a:pPr/>
              <a:t>2014-7-11</a:t>
            </a:fld>
            <a:endParaRPr kumimoji="1" lang="zh-CN" altLang="en-US"/>
          </a:p>
        </p:txBody>
      </p:sp>
      <p:sp>
        <p:nvSpPr>
          <p:cNvPr id="5" name="页脚占位符 4"/>
          <p:cNvSpPr>
            <a:spLocks noGrp="1"/>
          </p:cNvSpPr>
          <p:nvPr>
            <p:ph type="ftr" sz="quarter" idx="11"/>
          </p:nvPr>
        </p:nvSpPr>
        <p:spPr>
          <a:xfrm>
            <a:off x="457201" y="6248207"/>
            <a:ext cx="5573483" cy="365125"/>
          </a:xfrm>
        </p:spPr>
        <p:txBody>
          <a:bodyPr/>
          <a:lstStyle/>
          <a:p>
            <a:endParaRPr kumimoji="1" lang="zh-CN" altLang="en-US"/>
          </a:p>
        </p:txBody>
      </p:sp>
      <p:sp>
        <p:nvSpPr>
          <p:cNvPr id="7" name="矩形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矩形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矩形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幻灯片编号占位符 5"/>
          <p:cNvSpPr>
            <a:spLocks noGrp="1"/>
          </p:cNvSpPr>
          <p:nvPr>
            <p:ph type="sldNum" sz="quarter" idx="12"/>
          </p:nvPr>
        </p:nvSpPr>
        <p:spPr>
          <a:xfrm rot="5400000">
            <a:off x="5989638" y="144462"/>
            <a:ext cx="533400" cy="244476"/>
          </a:xfrm>
        </p:spPr>
        <p:txBody>
          <a:bodyPr/>
          <a:lstStyle/>
          <a:p>
            <a:fld id="{4F63D724-6ECD-8B41-ADA9-30531E87B7FF}" type="slidenum">
              <a:rPr kumimoji="1" lang="zh-CN" altLang="en-US" smtClean="0"/>
              <a:pPr/>
              <a:t>‹#›</a:t>
            </a:fld>
            <a:endParaRPr kumimoji="1"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12648" y="228600"/>
            <a:ext cx="8153400" cy="990600"/>
          </a:xfrm>
        </p:spPr>
        <p:txBody>
          <a:bodyPr/>
          <a:lstStyle/>
          <a:p>
            <a:r>
              <a:rPr kumimoji="0" lang="zh-CN" altLang="en-US" smtClean="0"/>
              <a:t>单击此处编辑母版标题样式</a:t>
            </a:r>
            <a:endParaRPr kumimoji="0" lang="en-US"/>
          </a:p>
        </p:txBody>
      </p:sp>
      <p:sp>
        <p:nvSpPr>
          <p:cNvPr id="4" name="日期占位符 3"/>
          <p:cNvSpPr>
            <a:spLocks noGrp="1"/>
          </p:cNvSpPr>
          <p:nvPr>
            <p:ph type="dt" sz="half" idx="10"/>
          </p:nvPr>
        </p:nvSpPr>
        <p:spPr/>
        <p:txBody>
          <a:bodyPr/>
          <a:lstStyle/>
          <a:p>
            <a:fld id="{007F62CE-C0F3-3D4F-8A69-7A6B64A4E898}" type="datetimeFigureOut">
              <a:rPr kumimoji="1" lang="zh-CN" altLang="en-US" smtClean="0"/>
              <a:pPr/>
              <a:t>2014-7-11</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lvl1pPr>
              <a:defRPr>
                <a:solidFill>
                  <a:srgbClr val="FFFFFF"/>
                </a:solidFill>
              </a:defRPr>
            </a:lvl1pPr>
          </a:lstStyle>
          <a:p>
            <a:fld id="{4F63D724-6ECD-8B41-ADA9-30531E87B7FF}" type="slidenum">
              <a:rPr kumimoji="1" lang="zh-CN" altLang="en-US" smtClean="0"/>
              <a:pPr/>
              <a:t>‹#›</a:t>
            </a:fld>
            <a:endParaRPr kumimoji="1" lang="zh-CN" altLang="en-US"/>
          </a:p>
        </p:txBody>
      </p:sp>
      <p:sp>
        <p:nvSpPr>
          <p:cNvPr id="8" name="内容占位符 7"/>
          <p:cNvSpPr>
            <a:spLocks noGrp="1"/>
          </p:cNvSpPr>
          <p:nvPr>
            <p:ph sz="quarter" idx="1"/>
          </p:nvPr>
        </p:nvSpPr>
        <p:spPr>
          <a:xfrm>
            <a:off x="612648" y="1600200"/>
            <a:ext cx="8153400" cy="4495800"/>
          </a:xfrm>
        </p:spPr>
        <p:txBody>
          <a:bodyPr/>
          <a:lstStyle/>
          <a:p>
            <a:pPr lvl="0" eaLnBrk="1" latinLnBrk="0" hangingPunct="1"/>
            <a:r>
              <a:rPr lang="zh-CN" altLang="en-US" smtClean="0"/>
              <a:t>单击此处编辑母版文本样式</a:t>
            </a:r>
          </a:p>
          <a:p>
            <a:pPr lvl="1" eaLnBrk="1" latinLnBrk="0" hangingPunct="1"/>
            <a:r>
              <a:rPr lang="zh-CN" altLang="en-US" smtClean="0"/>
              <a:t>二级</a:t>
            </a:r>
          </a:p>
          <a:p>
            <a:pPr lvl="2" eaLnBrk="1" latinLnBrk="0" hangingPunct="1"/>
            <a:r>
              <a:rPr lang="zh-CN" altLang="en-US" smtClean="0"/>
              <a:t>三级</a:t>
            </a:r>
          </a:p>
          <a:p>
            <a:pPr lvl="3" eaLnBrk="1" latinLnBrk="0" hangingPunct="1"/>
            <a:r>
              <a:rPr lang="zh-CN" altLang="en-US" smtClean="0"/>
              <a:t>四级</a:t>
            </a:r>
          </a:p>
          <a:p>
            <a:pPr lvl="4" eaLnBrk="1" latinLnBrk="0" hangingPunct="1"/>
            <a:r>
              <a:rPr lang="zh-CN" altLang="en-US" smtClean="0"/>
              <a:t>五级</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bg>
      <p:bgRef idx="1003">
        <a:schemeClr val="bg1"/>
      </p:bgRef>
    </p:bg>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CN" altLang="en-US" smtClean="0"/>
              <a:t>单击此处编辑母版文本样式</a:t>
            </a:r>
          </a:p>
        </p:txBody>
      </p:sp>
      <p:sp>
        <p:nvSpPr>
          <p:cNvPr id="7" name="矩形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矩形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矩形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标题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zh-CN" altLang="en-US" smtClean="0"/>
              <a:t>单击此处编辑母版标题样式</a:t>
            </a:r>
            <a:endParaRPr kumimoji="0" lang="en-US"/>
          </a:p>
        </p:txBody>
      </p:sp>
      <p:sp>
        <p:nvSpPr>
          <p:cNvPr id="12" name="日期占位符 11"/>
          <p:cNvSpPr>
            <a:spLocks noGrp="1"/>
          </p:cNvSpPr>
          <p:nvPr>
            <p:ph type="dt" sz="half" idx="10"/>
          </p:nvPr>
        </p:nvSpPr>
        <p:spPr/>
        <p:txBody>
          <a:bodyPr/>
          <a:lstStyle/>
          <a:p>
            <a:fld id="{007F62CE-C0F3-3D4F-8A69-7A6B64A4E898}" type="datetimeFigureOut">
              <a:rPr kumimoji="1" lang="zh-CN" altLang="en-US" smtClean="0"/>
              <a:pPr/>
              <a:t>2014-7-11</a:t>
            </a:fld>
            <a:endParaRPr kumimoji="1" lang="zh-CN" altLang="en-US"/>
          </a:p>
        </p:txBody>
      </p:sp>
      <p:sp>
        <p:nvSpPr>
          <p:cNvPr id="13" name="幻灯片编号占位符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4F63D724-6ECD-8B41-ADA9-30531E87B7FF}" type="slidenum">
              <a:rPr kumimoji="1" lang="zh-CN" altLang="en-US" smtClean="0"/>
              <a:pPr/>
              <a:t>‹#›</a:t>
            </a:fld>
            <a:endParaRPr kumimoji="1" lang="zh-CN" altLang="en-US"/>
          </a:p>
        </p:txBody>
      </p:sp>
      <p:sp>
        <p:nvSpPr>
          <p:cNvPr id="14" name="页脚占位符 13"/>
          <p:cNvSpPr>
            <a:spLocks noGrp="1"/>
          </p:cNvSpPr>
          <p:nvPr>
            <p:ph type="ftr" sz="quarter" idx="12"/>
          </p:nvPr>
        </p:nvSpPr>
        <p:spPr/>
        <p:txBody>
          <a:bodyPr/>
          <a:lstStyle/>
          <a:p>
            <a:endParaRPr kumimoji="1"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9" name="内容占位符 8"/>
          <p:cNvSpPr>
            <a:spLocks noGrp="1"/>
          </p:cNvSpPr>
          <p:nvPr>
            <p:ph sz="quarter" idx="1"/>
          </p:nvPr>
        </p:nvSpPr>
        <p:spPr>
          <a:xfrm>
            <a:off x="609600" y="1589567"/>
            <a:ext cx="3886200" cy="4572000"/>
          </a:xfrm>
        </p:spPr>
        <p:txBody>
          <a:bodyPr/>
          <a:lstStyle/>
          <a:p>
            <a:pPr lvl="0" eaLnBrk="1" latinLnBrk="0" hangingPunct="1"/>
            <a:r>
              <a:rPr lang="zh-CN" altLang="en-US" smtClean="0"/>
              <a:t>单击此处编辑母版文本样式</a:t>
            </a:r>
          </a:p>
          <a:p>
            <a:pPr lvl="1" eaLnBrk="1" latinLnBrk="0" hangingPunct="1"/>
            <a:r>
              <a:rPr lang="zh-CN" altLang="en-US" smtClean="0"/>
              <a:t>二级</a:t>
            </a:r>
          </a:p>
          <a:p>
            <a:pPr lvl="2" eaLnBrk="1" latinLnBrk="0" hangingPunct="1"/>
            <a:r>
              <a:rPr lang="zh-CN" altLang="en-US" smtClean="0"/>
              <a:t>三级</a:t>
            </a:r>
          </a:p>
          <a:p>
            <a:pPr lvl="3" eaLnBrk="1" latinLnBrk="0" hangingPunct="1"/>
            <a:r>
              <a:rPr lang="zh-CN" altLang="en-US" smtClean="0"/>
              <a:t>四级</a:t>
            </a:r>
          </a:p>
          <a:p>
            <a:pPr lvl="4" eaLnBrk="1" latinLnBrk="0" hangingPunct="1"/>
            <a:r>
              <a:rPr lang="zh-CN" altLang="en-US" smtClean="0"/>
              <a:t>五级</a:t>
            </a:r>
            <a:endParaRPr kumimoji="0" lang="en-US"/>
          </a:p>
        </p:txBody>
      </p:sp>
      <p:sp>
        <p:nvSpPr>
          <p:cNvPr id="11" name="内容占位符 10"/>
          <p:cNvSpPr>
            <a:spLocks noGrp="1"/>
          </p:cNvSpPr>
          <p:nvPr>
            <p:ph sz="quarter" idx="2"/>
          </p:nvPr>
        </p:nvSpPr>
        <p:spPr>
          <a:xfrm>
            <a:off x="4844901" y="1589567"/>
            <a:ext cx="3886200" cy="4572000"/>
          </a:xfrm>
        </p:spPr>
        <p:txBody>
          <a:bodyPr/>
          <a:lstStyle/>
          <a:p>
            <a:pPr lvl="0" eaLnBrk="1" latinLnBrk="0" hangingPunct="1"/>
            <a:r>
              <a:rPr lang="zh-CN" altLang="en-US" smtClean="0"/>
              <a:t>单击此处编辑母版文本样式</a:t>
            </a:r>
          </a:p>
          <a:p>
            <a:pPr lvl="1" eaLnBrk="1" latinLnBrk="0" hangingPunct="1"/>
            <a:r>
              <a:rPr lang="zh-CN" altLang="en-US" smtClean="0"/>
              <a:t>二级</a:t>
            </a:r>
          </a:p>
          <a:p>
            <a:pPr lvl="2" eaLnBrk="1" latinLnBrk="0" hangingPunct="1"/>
            <a:r>
              <a:rPr lang="zh-CN" altLang="en-US" smtClean="0"/>
              <a:t>三级</a:t>
            </a:r>
          </a:p>
          <a:p>
            <a:pPr lvl="3" eaLnBrk="1" latinLnBrk="0" hangingPunct="1"/>
            <a:r>
              <a:rPr lang="zh-CN" altLang="en-US" smtClean="0"/>
              <a:t>四级</a:t>
            </a:r>
          </a:p>
          <a:p>
            <a:pPr lvl="4" eaLnBrk="1" latinLnBrk="0" hangingPunct="1"/>
            <a:r>
              <a:rPr lang="zh-CN" altLang="en-US" smtClean="0"/>
              <a:t>五级</a:t>
            </a:r>
            <a:endParaRPr kumimoji="0" lang="en-US"/>
          </a:p>
        </p:txBody>
      </p:sp>
      <p:sp>
        <p:nvSpPr>
          <p:cNvPr id="8" name="日期占位符 7"/>
          <p:cNvSpPr>
            <a:spLocks noGrp="1"/>
          </p:cNvSpPr>
          <p:nvPr>
            <p:ph type="dt" sz="half" idx="15"/>
          </p:nvPr>
        </p:nvSpPr>
        <p:spPr/>
        <p:txBody>
          <a:bodyPr rtlCol="0"/>
          <a:lstStyle/>
          <a:p>
            <a:fld id="{007F62CE-C0F3-3D4F-8A69-7A6B64A4E898}" type="datetimeFigureOut">
              <a:rPr kumimoji="1" lang="zh-CN" altLang="en-US" smtClean="0"/>
              <a:pPr/>
              <a:t>2014-7-11</a:t>
            </a:fld>
            <a:endParaRPr kumimoji="1" lang="zh-CN" altLang="en-US"/>
          </a:p>
        </p:txBody>
      </p:sp>
      <p:sp>
        <p:nvSpPr>
          <p:cNvPr id="10" name="幻灯片编号占位符 9"/>
          <p:cNvSpPr>
            <a:spLocks noGrp="1"/>
          </p:cNvSpPr>
          <p:nvPr>
            <p:ph type="sldNum" sz="quarter" idx="16"/>
          </p:nvPr>
        </p:nvSpPr>
        <p:spPr/>
        <p:txBody>
          <a:bodyPr rtlCol="0"/>
          <a:lstStyle/>
          <a:p>
            <a:fld id="{4F63D724-6ECD-8B41-ADA9-30531E87B7FF}" type="slidenum">
              <a:rPr kumimoji="1" lang="zh-CN" altLang="en-US" smtClean="0"/>
              <a:pPr/>
              <a:t>‹#›</a:t>
            </a:fld>
            <a:endParaRPr kumimoji="1" lang="zh-CN" altLang="en-US"/>
          </a:p>
        </p:txBody>
      </p:sp>
      <p:sp>
        <p:nvSpPr>
          <p:cNvPr id="12" name="页脚占位符 11"/>
          <p:cNvSpPr>
            <a:spLocks noGrp="1"/>
          </p:cNvSpPr>
          <p:nvPr>
            <p:ph type="ftr" sz="quarter" idx="17"/>
          </p:nvPr>
        </p:nvSpPr>
        <p:spPr/>
        <p:txBody>
          <a:bodyPr rtlCol="0"/>
          <a:lstStyle/>
          <a:p>
            <a:endParaRPr kumimoji="1"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533400" y="273050"/>
            <a:ext cx="8153400" cy="869950"/>
          </a:xfrm>
        </p:spPr>
        <p:txBody>
          <a:bodyPr anchor="ctr"/>
          <a:lstStyle>
            <a:lvl1pPr>
              <a:defRPr/>
            </a:lvl1pPr>
          </a:lstStyle>
          <a:p>
            <a:r>
              <a:rPr kumimoji="0" lang="zh-CN" altLang="en-US" smtClean="0"/>
              <a:t>单击此处编辑母版标题样式</a:t>
            </a:r>
            <a:endParaRPr kumimoji="0" lang="en-US"/>
          </a:p>
        </p:txBody>
      </p:sp>
      <p:sp>
        <p:nvSpPr>
          <p:cNvPr id="11" name="内容占位符 10"/>
          <p:cNvSpPr>
            <a:spLocks noGrp="1"/>
          </p:cNvSpPr>
          <p:nvPr>
            <p:ph sz="quarter" idx="2"/>
          </p:nvPr>
        </p:nvSpPr>
        <p:spPr>
          <a:xfrm>
            <a:off x="609600" y="2438400"/>
            <a:ext cx="3886200" cy="3581400"/>
          </a:xfrm>
        </p:spPr>
        <p:txBody>
          <a:bodyPr/>
          <a:lstStyle/>
          <a:p>
            <a:pPr lvl="0" eaLnBrk="1" latinLnBrk="0" hangingPunct="1"/>
            <a:r>
              <a:rPr lang="zh-CN" altLang="en-US" smtClean="0"/>
              <a:t>单击此处编辑母版文本样式</a:t>
            </a:r>
          </a:p>
          <a:p>
            <a:pPr lvl="1" eaLnBrk="1" latinLnBrk="0" hangingPunct="1"/>
            <a:r>
              <a:rPr lang="zh-CN" altLang="en-US" smtClean="0"/>
              <a:t>二级</a:t>
            </a:r>
          </a:p>
          <a:p>
            <a:pPr lvl="2" eaLnBrk="1" latinLnBrk="0" hangingPunct="1"/>
            <a:r>
              <a:rPr lang="zh-CN" altLang="en-US" smtClean="0"/>
              <a:t>三级</a:t>
            </a:r>
          </a:p>
          <a:p>
            <a:pPr lvl="3" eaLnBrk="1" latinLnBrk="0" hangingPunct="1"/>
            <a:r>
              <a:rPr lang="zh-CN" altLang="en-US" smtClean="0"/>
              <a:t>四级</a:t>
            </a:r>
          </a:p>
          <a:p>
            <a:pPr lvl="4" eaLnBrk="1" latinLnBrk="0" hangingPunct="1"/>
            <a:r>
              <a:rPr lang="zh-CN" altLang="en-US" smtClean="0"/>
              <a:t>五级</a:t>
            </a:r>
            <a:endParaRPr kumimoji="0" lang="en-US"/>
          </a:p>
        </p:txBody>
      </p:sp>
      <p:sp>
        <p:nvSpPr>
          <p:cNvPr id="13" name="内容占位符 12"/>
          <p:cNvSpPr>
            <a:spLocks noGrp="1"/>
          </p:cNvSpPr>
          <p:nvPr>
            <p:ph sz="quarter" idx="4"/>
          </p:nvPr>
        </p:nvSpPr>
        <p:spPr>
          <a:xfrm>
            <a:off x="4800600" y="2438400"/>
            <a:ext cx="3886200" cy="3581400"/>
          </a:xfrm>
        </p:spPr>
        <p:txBody>
          <a:bodyPr/>
          <a:lstStyle/>
          <a:p>
            <a:pPr lvl="0" eaLnBrk="1" latinLnBrk="0" hangingPunct="1"/>
            <a:r>
              <a:rPr lang="zh-CN" altLang="en-US" smtClean="0"/>
              <a:t>单击此处编辑母版文本样式</a:t>
            </a:r>
          </a:p>
          <a:p>
            <a:pPr lvl="1" eaLnBrk="1" latinLnBrk="0" hangingPunct="1"/>
            <a:r>
              <a:rPr lang="zh-CN" altLang="en-US" smtClean="0"/>
              <a:t>二级</a:t>
            </a:r>
          </a:p>
          <a:p>
            <a:pPr lvl="2" eaLnBrk="1" latinLnBrk="0" hangingPunct="1"/>
            <a:r>
              <a:rPr lang="zh-CN" altLang="en-US" smtClean="0"/>
              <a:t>三级</a:t>
            </a:r>
          </a:p>
          <a:p>
            <a:pPr lvl="3" eaLnBrk="1" latinLnBrk="0" hangingPunct="1"/>
            <a:r>
              <a:rPr lang="zh-CN" altLang="en-US" smtClean="0"/>
              <a:t>四级</a:t>
            </a:r>
          </a:p>
          <a:p>
            <a:pPr lvl="4" eaLnBrk="1" latinLnBrk="0" hangingPunct="1"/>
            <a:r>
              <a:rPr lang="zh-CN" altLang="en-US" smtClean="0"/>
              <a:t>五级</a:t>
            </a:r>
            <a:endParaRPr kumimoji="0" lang="en-US"/>
          </a:p>
        </p:txBody>
      </p:sp>
      <p:sp>
        <p:nvSpPr>
          <p:cNvPr id="10" name="日期占位符 9"/>
          <p:cNvSpPr>
            <a:spLocks noGrp="1"/>
          </p:cNvSpPr>
          <p:nvPr>
            <p:ph type="dt" sz="half" idx="15"/>
          </p:nvPr>
        </p:nvSpPr>
        <p:spPr/>
        <p:txBody>
          <a:bodyPr rtlCol="0"/>
          <a:lstStyle/>
          <a:p>
            <a:fld id="{007F62CE-C0F3-3D4F-8A69-7A6B64A4E898}" type="datetimeFigureOut">
              <a:rPr kumimoji="1" lang="zh-CN" altLang="en-US" smtClean="0"/>
              <a:pPr/>
              <a:t>2014-7-11</a:t>
            </a:fld>
            <a:endParaRPr kumimoji="1" lang="zh-CN" altLang="en-US"/>
          </a:p>
        </p:txBody>
      </p:sp>
      <p:sp>
        <p:nvSpPr>
          <p:cNvPr id="12" name="幻灯片编号占位符 11"/>
          <p:cNvSpPr>
            <a:spLocks noGrp="1"/>
          </p:cNvSpPr>
          <p:nvPr>
            <p:ph type="sldNum" sz="quarter" idx="16"/>
          </p:nvPr>
        </p:nvSpPr>
        <p:spPr/>
        <p:txBody>
          <a:bodyPr rtlCol="0"/>
          <a:lstStyle/>
          <a:p>
            <a:fld id="{4F63D724-6ECD-8B41-ADA9-30531E87B7FF}" type="slidenum">
              <a:rPr kumimoji="1" lang="zh-CN" altLang="en-US" smtClean="0"/>
              <a:pPr/>
              <a:t>‹#›</a:t>
            </a:fld>
            <a:endParaRPr kumimoji="1" lang="zh-CN" altLang="en-US"/>
          </a:p>
        </p:txBody>
      </p:sp>
      <p:sp>
        <p:nvSpPr>
          <p:cNvPr id="14" name="页脚占位符 13"/>
          <p:cNvSpPr>
            <a:spLocks noGrp="1"/>
          </p:cNvSpPr>
          <p:nvPr>
            <p:ph type="ftr" sz="quarter" idx="17"/>
          </p:nvPr>
        </p:nvSpPr>
        <p:spPr/>
        <p:txBody>
          <a:bodyPr rtlCol="0"/>
          <a:lstStyle/>
          <a:p>
            <a:endParaRPr kumimoji="1" lang="zh-CN" altLang="en-US"/>
          </a:p>
        </p:txBody>
      </p:sp>
      <p:sp>
        <p:nvSpPr>
          <p:cNvPr id="16" name="文本占位符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zh-CN" altLang="en-US" smtClean="0"/>
              <a:t>单击此处编辑母版文本样式</a:t>
            </a:r>
          </a:p>
        </p:txBody>
      </p:sp>
      <p:sp>
        <p:nvSpPr>
          <p:cNvPr id="15" name="文本占位符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zh-CN" altLang="en-US" smtClean="0"/>
              <a:t>单击此处编辑母版文本样式</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日期占位符 2"/>
          <p:cNvSpPr>
            <a:spLocks noGrp="1"/>
          </p:cNvSpPr>
          <p:nvPr>
            <p:ph type="dt" sz="half" idx="10"/>
          </p:nvPr>
        </p:nvSpPr>
        <p:spPr/>
        <p:txBody>
          <a:bodyPr/>
          <a:lstStyle/>
          <a:p>
            <a:fld id="{007F62CE-C0F3-3D4F-8A69-7A6B64A4E898}" type="datetimeFigureOut">
              <a:rPr kumimoji="1" lang="zh-CN" altLang="en-US" smtClean="0"/>
              <a:pPr/>
              <a:t>2014-7-11</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幻灯片编号占位符 4"/>
          <p:cNvSpPr>
            <a:spLocks noGrp="1"/>
          </p:cNvSpPr>
          <p:nvPr>
            <p:ph type="sldNum" sz="quarter" idx="12"/>
          </p:nvPr>
        </p:nvSpPr>
        <p:spPr/>
        <p:txBody>
          <a:bodyPr/>
          <a:lstStyle>
            <a:lvl1pPr>
              <a:defRPr>
                <a:solidFill>
                  <a:srgbClr val="FFFFFF"/>
                </a:solidFill>
              </a:defRPr>
            </a:lvl1pPr>
          </a:lstStyle>
          <a:p>
            <a:fld id="{4F63D724-6ECD-8B41-ADA9-30531E87B7FF}" type="slidenum">
              <a:rPr kumimoji="1" lang="zh-CN" altLang="en-US" smtClean="0"/>
              <a:pPr/>
              <a:t>‹#›</a:t>
            </a:fld>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07F62CE-C0F3-3D4F-8A69-7A6B64A4E898}" type="datetimeFigureOut">
              <a:rPr kumimoji="1" lang="zh-CN" altLang="en-US" smtClean="0"/>
              <a:pPr/>
              <a:t>2014-7-11</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幻灯片编号占位符 3"/>
          <p:cNvSpPr>
            <a:spLocks noGrp="1"/>
          </p:cNvSpPr>
          <p:nvPr>
            <p:ph type="sldNum" sz="quarter" idx="12"/>
          </p:nvPr>
        </p:nvSpPr>
        <p:spPr>
          <a:xfrm>
            <a:off x="0" y="6248400"/>
            <a:ext cx="533400" cy="381000"/>
          </a:xfrm>
        </p:spPr>
        <p:txBody>
          <a:bodyPr/>
          <a:lstStyle>
            <a:lvl1pPr>
              <a:defRPr>
                <a:solidFill>
                  <a:schemeClr val="tx2"/>
                </a:solidFill>
              </a:defRPr>
            </a:lvl1pPr>
          </a:lstStyle>
          <a:p>
            <a:fld id="{4F63D724-6ECD-8B41-ADA9-30531E87B7FF}" type="slidenum">
              <a:rPr kumimoji="1" lang="zh-CN" altLang="en-US" smtClean="0"/>
              <a:pPr/>
              <a:t>‹#›</a:t>
            </a:fld>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8077200" cy="869950"/>
          </a:xfrm>
        </p:spPr>
        <p:txBody>
          <a:bodyPr anchor="ctr"/>
          <a:lstStyle>
            <a:lvl1pPr algn="l">
              <a:buNone/>
              <a:defRPr sz="4400" b="0"/>
            </a:lvl1pPr>
          </a:lstStyle>
          <a:p>
            <a:r>
              <a:rPr kumimoji="0" lang="zh-CN" altLang="en-US" smtClean="0"/>
              <a:t>单击此处编辑母版标题样式</a:t>
            </a:r>
            <a:endParaRPr kumimoji="0" lang="en-US"/>
          </a:p>
        </p:txBody>
      </p:sp>
      <p:sp>
        <p:nvSpPr>
          <p:cNvPr id="5" name="日期占位符 4"/>
          <p:cNvSpPr>
            <a:spLocks noGrp="1"/>
          </p:cNvSpPr>
          <p:nvPr>
            <p:ph type="dt" sz="half" idx="10"/>
          </p:nvPr>
        </p:nvSpPr>
        <p:spPr/>
        <p:txBody>
          <a:bodyPr/>
          <a:lstStyle/>
          <a:p>
            <a:fld id="{007F62CE-C0F3-3D4F-8A69-7A6B64A4E898}" type="datetimeFigureOut">
              <a:rPr kumimoji="1" lang="zh-CN" altLang="en-US" smtClean="0"/>
              <a:pPr/>
              <a:t>2014-7-11</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lvl1pPr>
              <a:defRPr>
                <a:solidFill>
                  <a:srgbClr val="FFFFFF"/>
                </a:solidFill>
              </a:defRPr>
            </a:lvl1pPr>
          </a:lstStyle>
          <a:p>
            <a:fld id="{4F63D724-6ECD-8B41-ADA9-30531E87B7FF}" type="slidenum">
              <a:rPr kumimoji="1" lang="zh-CN" altLang="en-US" smtClean="0"/>
              <a:pPr/>
              <a:t>‹#›</a:t>
            </a:fld>
            <a:endParaRPr kumimoji="1" lang="zh-CN" altLang="en-US"/>
          </a:p>
        </p:txBody>
      </p:sp>
      <p:sp>
        <p:nvSpPr>
          <p:cNvPr id="3" name="文本占位符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zh-CN" altLang="en-US" smtClean="0"/>
              <a:t>单击此处编辑母版文本样式</a:t>
            </a:r>
          </a:p>
        </p:txBody>
      </p:sp>
      <p:sp>
        <p:nvSpPr>
          <p:cNvPr id="9" name="内容占位符 8"/>
          <p:cNvSpPr>
            <a:spLocks noGrp="1"/>
          </p:cNvSpPr>
          <p:nvPr>
            <p:ph sz="quarter" idx="1"/>
          </p:nvPr>
        </p:nvSpPr>
        <p:spPr>
          <a:xfrm>
            <a:off x="2362200" y="1752600"/>
            <a:ext cx="6400800" cy="4419600"/>
          </a:xfrm>
        </p:spPr>
        <p:txBody>
          <a:bodyPr/>
          <a:lstStyle/>
          <a:p>
            <a:pPr lvl="0" eaLnBrk="1" latinLnBrk="0" hangingPunct="1"/>
            <a:r>
              <a:rPr lang="zh-CN" altLang="en-US" smtClean="0"/>
              <a:t>单击此处编辑母版文本样式</a:t>
            </a:r>
          </a:p>
          <a:p>
            <a:pPr lvl="1" eaLnBrk="1" latinLnBrk="0" hangingPunct="1"/>
            <a:r>
              <a:rPr lang="zh-CN" altLang="en-US" smtClean="0"/>
              <a:t>二级</a:t>
            </a:r>
          </a:p>
          <a:p>
            <a:pPr lvl="2" eaLnBrk="1" latinLnBrk="0" hangingPunct="1"/>
            <a:r>
              <a:rPr lang="zh-CN" altLang="en-US" smtClean="0"/>
              <a:t>三级</a:t>
            </a:r>
          </a:p>
          <a:p>
            <a:pPr lvl="3" eaLnBrk="1" latinLnBrk="0" hangingPunct="1"/>
            <a:r>
              <a:rPr lang="zh-CN" altLang="en-US" smtClean="0"/>
              <a:t>四级</a:t>
            </a:r>
          </a:p>
          <a:p>
            <a:pPr lvl="4" eaLnBrk="1" latinLnBrk="0" hangingPunct="1"/>
            <a:r>
              <a:rPr lang="zh-CN" altLang="en-US" smtClean="0"/>
              <a:t>五级</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bg>
      <p:bgRef idx="1003">
        <a:schemeClr val="bg2"/>
      </p:bgRef>
    </p:bg>
    <p:spTree>
      <p:nvGrpSpPr>
        <p:cNvPr id="1" name=""/>
        <p:cNvGrpSpPr/>
        <p:nvPr/>
      </p:nvGrpSpPr>
      <p:grpSpPr>
        <a:xfrm>
          <a:off x="0" y="0"/>
          <a:ext cx="0" cy="0"/>
          <a:chOff x="0" y="0"/>
          <a:chExt cx="0" cy="0"/>
        </a:xfrm>
      </p:grpSpPr>
      <p:sp>
        <p:nvSpPr>
          <p:cNvPr id="4" name="文本占位符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zh-CN" altLang="en-US" smtClean="0"/>
              <a:t>单击此处编辑母版文本样式</a:t>
            </a:r>
          </a:p>
        </p:txBody>
      </p:sp>
      <p:sp>
        <p:nvSpPr>
          <p:cNvPr id="8" name="矩形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矩形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矩形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标题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zh-CN" altLang="en-US" smtClean="0"/>
              <a:t>单击此处编辑母版标题样式</a:t>
            </a:r>
            <a:endParaRPr kumimoji="0" lang="en-US"/>
          </a:p>
        </p:txBody>
      </p:sp>
      <p:sp>
        <p:nvSpPr>
          <p:cNvPr id="11" name="矩形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日期占位符 11"/>
          <p:cNvSpPr>
            <a:spLocks noGrp="1"/>
          </p:cNvSpPr>
          <p:nvPr>
            <p:ph type="dt" sz="half" idx="10"/>
          </p:nvPr>
        </p:nvSpPr>
        <p:spPr>
          <a:xfrm>
            <a:off x="6248400" y="6248400"/>
            <a:ext cx="2667000" cy="365125"/>
          </a:xfrm>
        </p:spPr>
        <p:txBody>
          <a:bodyPr rtlCol="0"/>
          <a:lstStyle/>
          <a:p>
            <a:fld id="{007F62CE-C0F3-3D4F-8A69-7A6B64A4E898}" type="datetimeFigureOut">
              <a:rPr kumimoji="1" lang="zh-CN" altLang="en-US" smtClean="0"/>
              <a:pPr/>
              <a:t>2014-7-11</a:t>
            </a:fld>
            <a:endParaRPr kumimoji="1" lang="zh-CN" altLang="en-US"/>
          </a:p>
        </p:txBody>
      </p:sp>
      <p:sp>
        <p:nvSpPr>
          <p:cNvPr id="13" name="幻灯片编号占位符 12"/>
          <p:cNvSpPr>
            <a:spLocks noGrp="1"/>
          </p:cNvSpPr>
          <p:nvPr>
            <p:ph type="sldNum" sz="quarter" idx="11"/>
          </p:nvPr>
        </p:nvSpPr>
        <p:spPr>
          <a:xfrm>
            <a:off x="0" y="4667249"/>
            <a:ext cx="1447800" cy="663578"/>
          </a:xfrm>
        </p:spPr>
        <p:txBody>
          <a:bodyPr rtlCol="0"/>
          <a:lstStyle>
            <a:lvl1pPr>
              <a:defRPr sz="2800"/>
            </a:lvl1pPr>
          </a:lstStyle>
          <a:p>
            <a:fld id="{4F63D724-6ECD-8B41-ADA9-30531E87B7FF}" type="slidenum">
              <a:rPr kumimoji="1" lang="zh-CN" altLang="en-US" smtClean="0"/>
              <a:pPr/>
              <a:t>‹#›</a:t>
            </a:fld>
            <a:endParaRPr kumimoji="1" lang="zh-CN" altLang="en-US"/>
          </a:p>
        </p:txBody>
      </p:sp>
      <p:sp>
        <p:nvSpPr>
          <p:cNvPr id="14" name="页脚占位符 13"/>
          <p:cNvSpPr>
            <a:spLocks noGrp="1"/>
          </p:cNvSpPr>
          <p:nvPr>
            <p:ph type="ftr" sz="quarter" idx="12"/>
          </p:nvPr>
        </p:nvSpPr>
        <p:spPr>
          <a:xfrm>
            <a:off x="1600200" y="6248206"/>
            <a:ext cx="4572000" cy="365125"/>
          </a:xfrm>
        </p:spPr>
        <p:txBody>
          <a:bodyPr rtlCol="0"/>
          <a:lstStyle/>
          <a:p>
            <a:endParaRPr kumimoji="1" lang="zh-CN" altLang="en-US"/>
          </a:p>
        </p:txBody>
      </p:sp>
      <p:sp>
        <p:nvSpPr>
          <p:cNvPr id="3" name="图片占位符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zh-CN" altLang="en-US" smtClean="0"/>
              <a:t>将图片拖动到占位符，或单击添加图标</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标题占位符 21"/>
          <p:cNvSpPr>
            <a:spLocks noGrp="1"/>
          </p:cNvSpPr>
          <p:nvPr>
            <p:ph type="title"/>
          </p:nvPr>
        </p:nvSpPr>
        <p:spPr>
          <a:xfrm>
            <a:off x="609600" y="228600"/>
            <a:ext cx="8153400" cy="990600"/>
          </a:xfrm>
          <a:prstGeom prst="rect">
            <a:avLst/>
          </a:prstGeom>
        </p:spPr>
        <p:txBody>
          <a:bodyPr vert="horz" anchor="ctr">
            <a:normAutofit/>
          </a:bodyPr>
          <a:lstStyle/>
          <a:p>
            <a:r>
              <a:rPr kumimoji="0" lang="zh-CN" altLang="en-US" smtClean="0"/>
              <a:t>单击此处编辑母版标题样式</a:t>
            </a:r>
            <a:endParaRPr kumimoji="0" lang="en-US"/>
          </a:p>
        </p:txBody>
      </p:sp>
      <p:sp>
        <p:nvSpPr>
          <p:cNvPr id="13" name="文本占位符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zh-CN" altLang="en-US" smtClean="0"/>
              <a:t>单击此处编辑母版文本样式</a:t>
            </a:r>
          </a:p>
          <a:p>
            <a:pPr lvl="1" eaLnBrk="1" latinLnBrk="0" hangingPunct="1"/>
            <a:r>
              <a:rPr kumimoji="0" lang="zh-CN" altLang="en-US" smtClean="0"/>
              <a:t>二级</a:t>
            </a:r>
          </a:p>
          <a:p>
            <a:pPr lvl="2" eaLnBrk="1" latinLnBrk="0" hangingPunct="1"/>
            <a:r>
              <a:rPr kumimoji="0" lang="zh-CN" altLang="en-US" smtClean="0"/>
              <a:t>三级</a:t>
            </a:r>
          </a:p>
          <a:p>
            <a:pPr lvl="3" eaLnBrk="1" latinLnBrk="0" hangingPunct="1"/>
            <a:r>
              <a:rPr kumimoji="0" lang="zh-CN" altLang="en-US" smtClean="0"/>
              <a:t>四级</a:t>
            </a:r>
          </a:p>
          <a:p>
            <a:pPr lvl="4" eaLnBrk="1" latinLnBrk="0" hangingPunct="1"/>
            <a:r>
              <a:rPr kumimoji="0" lang="zh-CN" altLang="en-US" smtClean="0"/>
              <a:t>五级</a:t>
            </a:r>
            <a:endParaRPr kumimoji="0" lang="en-US"/>
          </a:p>
        </p:txBody>
      </p:sp>
      <p:sp>
        <p:nvSpPr>
          <p:cNvPr id="14" name="日期占位符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007F62CE-C0F3-3D4F-8A69-7A6B64A4E898}" type="datetimeFigureOut">
              <a:rPr kumimoji="1" lang="zh-CN" altLang="en-US" smtClean="0"/>
              <a:pPr/>
              <a:t>2014-7-11</a:t>
            </a:fld>
            <a:endParaRPr kumimoji="1" lang="zh-CN" altLang="en-US"/>
          </a:p>
        </p:txBody>
      </p:sp>
      <p:sp>
        <p:nvSpPr>
          <p:cNvPr id="3" name="页脚占位符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kumimoji="1" lang="zh-CN" altLang="en-US"/>
          </a:p>
        </p:txBody>
      </p:sp>
      <p:sp>
        <p:nvSpPr>
          <p:cNvPr id="7" name="矩形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矩形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矩形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幻灯片编号占位符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4F63D724-6ECD-8B41-ADA9-30531E87B7FF}" type="slidenum">
              <a:rPr kumimoji="1" lang="zh-CN" altLang="en-US" smtClean="0"/>
              <a:pPr/>
              <a:t>‹#›</a:t>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1.xml"/></Relationships>
</file>

<file path=ppt/slides/_rels/slide10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www.fedex.com/" TargetMode="External"/><Relationship Id="rId5" Type="http://schemas.openxmlformats.org/officeDocument/2006/relationships/image" Target="../media/image7.png"/><Relationship Id="rId4" Type="http://schemas.openxmlformats.org/officeDocument/2006/relationships/image" Target="../media/image6.png"/></Relationships>
</file>

<file path=ppt/slides/_rels/slide11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1.xml"/></Relationships>
</file>

<file path=ppt/slides/_rels/slide11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1.xml"/></Relationships>
</file>

<file path=ppt/slides/_rels/slide11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9.xml"/></Relationships>
</file>

<file path=ppt/slides/_rels/slide11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9.xml"/></Relationships>
</file>

<file path=ppt/slides/_rels/slide129.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9.xml"/></Relationships>
</file>

<file path=ppt/slides/_rels/slide13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40.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9.xml"/></Relationships>
</file>

<file path=ppt/slides/_rels/slide143.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1.xml"/></Relationships>
</file>

<file path=ppt/slides/_rels/slide14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11.xml"/></Relationships>
</file>

<file path=ppt/slides/_rels/slide145.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1.xml"/></Relationships>
</file>

<file path=ppt/slides/_rels/slide149.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5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xml"/><Relationship Id="rId5" Type="http://schemas.openxmlformats.org/officeDocument/2006/relationships/image" Target="../media/image76.jpeg"/><Relationship Id="rId4" Type="http://schemas.openxmlformats.org/officeDocument/2006/relationships/image" Target="../media/image75.jpeg"/></Relationships>
</file>

<file path=ppt/slides/_rels/slide7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7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73.jpe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73.jpe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73.jpe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8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2341034" y="3953936"/>
            <a:ext cx="6477000" cy="1828800"/>
          </a:xfrm>
        </p:spPr>
        <p:txBody>
          <a:bodyPr>
            <a:normAutofit/>
          </a:bodyPr>
          <a:lstStyle/>
          <a:p>
            <a:r>
              <a:rPr kumimoji="1" lang="en-CA" altLang="zh-CN" sz="6600" dirty="0"/>
              <a:t>GLOBAL</a:t>
            </a:r>
            <a:r>
              <a:rPr kumimoji="1" lang="zh-CN" altLang="en-US" sz="6600" dirty="0"/>
              <a:t> </a:t>
            </a:r>
            <a:r>
              <a:rPr kumimoji="1" lang="en-CA" altLang="zh-CN" sz="6600" dirty="0"/>
              <a:t>AIRLINE</a:t>
            </a:r>
            <a:endParaRPr kumimoji="1" lang="zh-CN" altLang="en-US" sz="6600" dirty="0"/>
          </a:p>
        </p:txBody>
      </p:sp>
      <p:sp>
        <p:nvSpPr>
          <p:cNvPr id="3" name="副标题 2"/>
          <p:cNvSpPr>
            <a:spLocks noGrp="1"/>
          </p:cNvSpPr>
          <p:nvPr>
            <p:ph type="subTitle" idx="1"/>
          </p:nvPr>
        </p:nvSpPr>
        <p:spPr/>
        <p:txBody>
          <a:bodyPr>
            <a:normAutofit fontScale="77500" lnSpcReduction="20000"/>
          </a:bodyPr>
          <a:lstStyle/>
          <a:p>
            <a:r>
              <a:rPr kumimoji="1" lang="en-CA" altLang="zh-CN" dirty="0"/>
              <a:t>Presented</a:t>
            </a:r>
            <a:r>
              <a:rPr kumimoji="1" lang="zh-CN" altLang="en-US" dirty="0"/>
              <a:t> </a:t>
            </a:r>
            <a:r>
              <a:rPr kumimoji="1" lang="en-CA" altLang="zh-CN" dirty="0"/>
              <a:t>by</a:t>
            </a:r>
            <a:r>
              <a:rPr kumimoji="1" lang="en-US" altLang="zh-CN" dirty="0"/>
              <a:t>:	</a:t>
            </a:r>
          </a:p>
          <a:p>
            <a:r>
              <a:rPr kumimoji="1" lang="en-US" altLang="zh-CN" dirty="0" smtClean="0"/>
              <a:t>	</a:t>
            </a:r>
            <a:r>
              <a:rPr kumimoji="1" lang="en-US" altLang="zh-CN" smtClean="0"/>
              <a:t>	</a:t>
            </a:r>
            <a:r>
              <a:rPr kumimoji="1" lang="en-US" altLang="zh-CN" smtClean="0"/>
              <a:t>Mengting</a:t>
            </a:r>
            <a:r>
              <a:rPr kumimoji="1" lang="zh-CN" altLang="en-US" dirty="0" smtClean="0"/>
              <a:t> </a:t>
            </a:r>
            <a:r>
              <a:rPr kumimoji="1" lang="en-CA" altLang="zh-CN" dirty="0" smtClean="0"/>
              <a:t>Yang, Ying</a:t>
            </a:r>
            <a:r>
              <a:rPr kumimoji="1" lang="zh-CN" altLang="en-US" dirty="0" smtClean="0"/>
              <a:t> </a:t>
            </a:r>
            <a:r>
              <a:rPr kumimoji="1" lang="en-CA" altLang="zh-CN" dirty="0" smtClean="0"/>
              <a:t>Tang, Vance</a:t>
            </a:r>
            <a:r>
              <a:rPr kumimoji="1" lang="zh-CN" altLang="en-US" dirty="0" smtClean="0"/>
              <a:t> </a:t>
            </a:r>
            <a:r>
              <a:rPr kumimoji="1" lang="en-CA" altLang="zh-CN" dirty="0" smtClean="0"/>
              <a:t>Wang</a:t>
            </a:r>
            <a:endParaRPr kumimoji="1" lang="zh-CN" altLang="en-US" dirty="0"/>
          </a:p>
        </p:txBody>
      </p:sp>
      <p:sp>
        <p:nvSpPr>
          <p:cNvPr id="4" name="矩形 3"/>
          <p:cNvSpPr/>
          <p:nvPr/>
        </p:nvSpPr>
        <p:spPr>
          <a:xfrm>
            <a:off x="0" y="6089506"/>
            <a:ext cx="2211917" cy="646331"/>
          </a:xfrm>
          <a:prstGeom prst="rect">
            <a:avLst/>
          </a:prstGeom>
        </p:spPr>
        <p:txBody>
          <a:bodyPr wrap="square">
            <a:spAutoFit/>
          </a:bodyPr>
          <a:lstStyle/>
          <a:p>
            <a:r>
              <a:rPr kumimoji="1" lang="en-CA" altLang="zh-CN" dirty="0" smtClean="0"/>
              <a:t>Bus</a:t>
            </a:r>
            <a:r>
              <a:rPr kumimoji="1" lang="zh-CN" altLang="en-US" dirty="0" smtClean="0"/>
              <a:t> </a:t>
            </a:r>
            <a:r>
              <a:rPr kumimoji="1" lang="en-US" altLang="zh-CN" dirty="0" smtClean="0"/>
              <a:t>417</a:t>
            </a:r>
            <a:r>
              <a:rPr kumimoji="1" lang="zh-CN" altLang="en-US" dirty="0" smtClean="0"/>
              <a:t> </a:t>
            </a:r>
            <a:endParaRPr kumimoji="1" lang="en-CA" altLang="zh-CN" dirty="0" smtClean="0"/>
          </a:p>
          <a:p>
            <a:r>
              <a:rPr kumimoji="1" lang="en-CA" altLang="zh-CN" dirty="0" smtClean="0"/>
              <a:t>Security</a:t>
            </a:r>
            <a:r>
              <a:rPr kumimoji="1" lang="zh-CN" altLang="en-US" dirty="0" smtClean="0"/>
              <a:t> </a:t>
            </a:r>
            <a:r>
              <a:rPr kumimoji="1" lang="en-CA" altLang="zh-CN" dirty="0" smtClean="0"/>
              <a:t>Analysis</a:t>
            </a:r>
            <a:r>
              <a:rPr kumimoji="1" lang="zh-CN" altLang="en-US" dirty="0" smtClean="0"/>
              <a:t> </a:t>
            </a:r>
            <a:endParaRPr kumimoji="1" lang="zh-CN" altLang="en-US" dirty="0"/>
          </a:p>
        </p:txBody>
      </p:sp>
    </p:spTree>
    <p:extLst>
      <p:ext uri="{BB962C8B-B14F-4D97-AF65-F5344CB8AC3E}">
        <p14:creationId xmlns:p14="http://schemas.microsoft.com/office/powerpoint/2010/main" val="31536202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Route Structure</a:t>
            </a:r>
            <a:endParaRPr kumimoji="1" lang="zh-CN" altLang="en-US" dirty="0"/>
          </a:p>
        </p:txBody>
      </p:sp>
      <p:sp>
        <p:nvSpPr>
          <p:cNvPr id="3" name="内容占位符 2"/>
          <p:cNvSpPr>
            <a:spLocks noGrp="1"/>
          </p:cNvSpPr>
          <p:nvPr>
            <p:ph sz="quarter" idx="1"/>
          </p:nvPr>
        </p:nvSpPr>
        <p:spPr>
          <a:xfrm>
            <a:off x="612648" y="1600199"/>
            <a:ext cx="8153400" cy="4897967"/>
          </a:xfrm>
        </p:spPr>
        <p:txBody>
          <a:bodyPr>
            <a:normAutofit fontScale="92500" lnSpcReduction="10000"/>
          </a:bodyPr>
          <a:lstStyle/>
          <a:p>
            <a:r>
              <a:rPr lang="en-US" altLang="zh-CN" sz="3200" dirty="0"/>
              <a:t>Hub-and-Spoke System</a:t>
            </a:r>
            <a:r>
              <a:rPr lang="en-US" altLang="zh-CN" sz="3200" dirty="0" smtClean="0"/>
              <a:t>:</a:t>
            </a:r>
          </a:p>
          <a:p>
            <a:pPr lvl="1">
              <a:lnSpc>
                <a:spcPct val="90000"/>
              </a:lnSpc>
              <a:buFont typeface="Wingdings" charset="2"/>
              <a:buChar char="ü"/>
            </a:pPr>
            <a:r>
              <a:rPr lang="en-CA" altLang="zh-CN" sz="2400" dirty="0">
                <a:latin typeface="Calibri" pitchFamily="34" charset="0"/>
                <a:cs typeface="Calibri" pitchFamily="34" charset="0"/>
              </a:rPr>
              <a:t>Used by legacy carriers</a:t>
            </a:r>
          </a:p>
          <a:p>
            <a:pPr lvl="2">
              <a:lnSpc>
                <a:spcPct val="90000"/>
              </a:lnSpc>
              <a:buFont typeface="Wingdings" charset="2"/>
              <a:buChar char="v"/>
            </a:pPr>
            <a:r>
              <a:rPr lang="en-CA" altLang="zh-CN" sz="1900" dirty="0">
                <a:latin typeface="Calibri" pitchFamily="34" charset="0"/>
                <a:cs typeface="Calibri" pitchFamily="34" charset="0"/>
              </a:rPr>
              <a:t>Allowed for more distant and international routes</a:t>
            </a:r>
          </a:p>
          <a:p>
            <a:pPr lvl="2">
              <a:lnSpc>
                <a:spcPct val="90000"/>
              </a:lnSpc>
              <a:buFont typeface="Wingdings" charset="2"/>
              <a:buChar char="v"/>
            </a:pPr>
            <a:r>
              <a:rPr lang="en-CA" altLang="zh-CN" sz="1900" dirty="0">
                <a:latin typeface="Calibri" pitchFamily="34" charset="0"/>
                <a:cs typeface="Calibri" pitchFamily="34" charset="0"/>
              </a:rPr>
              <a:t>Utilize main airports as hubs</a:t>
            </a:r>
          </a:p>
          <a:p>
            <a:pPr lvl="2">
              <a:lnSpc>
                <a:spcPct val="90000"/>
              </a:lnSpc>
              <a:buFont typeface="Wingdings" charset="2"/>
              <a:buChar char="v"/>
            </a:pPr>
            <a:r>
              <a:rPr lang="en-CA" altLang="zh-CN" sz="1900" dirty="0">
                <a:latin typeface="Calibri" pitchFamily="34" charset="0"/>
                <a:cs typeface="Calibri" pitchFamily="34" charset="0"/>
              </a:rPr>
              <a:t>Lead to more efficient use of transportation resource</a:t>
            </a:r>
          </a:p>
          <a:p>
            <a:pPr lvl="2">
              <a:lnSpc>
                <a:spcPct val="90000"/>
              </a:lnSpc>
              <a:buFont typeface="Wingdings" charset="2"/>
              <a:buChar char="v"/>
            </a:pPr>
            <a:r>
              <a:rPr lang="en-CA" altLang="zh-CN" sz="1900" dirty="0">
                <a:latin typeface="Calibri" pitchFamily="34" charset="0"/>
                <a:cs typeface="Calibri" pitchFamily="34" charset="0"/>
              </a:rPr>
              <a:t>Centralized model result in inflexible operation (domino effect)</a:t>
            </a:r>
          </a:p>
          <a:p>
            <a:r>
              <a:rPr lang="en-US" altLang="zh-CN" sz="3200" dirty="0" smtClean="0"/>
              <a:t>Point</a:t>
            </a:r>
            <a:r>
              <a:rPr lang="en-US" altLang="zh-CN" sz="3200" dirty="0"/>
              <a:t>-to-Point System:</a:t>
            </a:r>
          </a:p>
          <a:p>
            <a:pPr lvl="1">
              <a:lnSpc>
                <a:spcPct val="90000"/>
              </a:lnSpc>
              <a:buFont typeface="Wingdings" charset="2"/>
              <a:buChar char="ü"/>
            </a:pPr>
            <a:r>
              <a:rPr lang="en-CA" altLang="zh-CN" sz="2400" dirty="0">
                <a:latin typeface="Calibri" pitchFamily="34" charset="0"/>
                <a:cs typeface="Calibri" pitchFamily="34" charset="0"/>
              </a:rPr>
              <a:t>Used by low-cost (discount) carrier</a:t>
            </a:r>
          </a:p>
          <a:p>
            <a:pPr lvl="2">
              <a:lnSpc>
                <a:spcPct val="90000"/>
              </a:lnSpc>
              <a:buFont typeface="Wingdings" charset="2"/>
              <a:buChar char="v"/>
            </a:pPr>
            <a:r>
              <a:rPr lang="en-CA" altLang="zh-CN" sz="1900" dirty="0">
                <a:latin typeface="Calibri" pitchFamily="34" charset="0"/>
                <a:cs typeface="Calibri" pitchFamily="34" charset="0"/>
              </a:rPr>
              <a:t>Shorter routes, usually regional/domestic</a:t>
            </a:r>
          </a:p>
          <a:p>
            <a:pPr lvl="2">
              <a:lnSpc>
                <a:spcPct val="90000"/>
              </a:lnSpc>
              <a:buFont typeface="Wingdings" charset="2"/>
              <a:buChar char="v"/>
            </a:pPr>
            <a:r>
              <a:rPr lang="en-CA" altLang="zh-CN" sz="1900" dirty="0">
                <a:latin typeface="Calibri" pitchFamily="34" charset="0"/>
                <a:cs typeface="Calibri" pitchFamily="34" charset="0"/>
              </a:rPr>
              <a:t>Decreased connection &amp; travel time</a:t>
            </a:r>
          </a:p>
          <a:p>
            <a:pPr lvl="2">
              <a:lnSpc>
                <a:spcPct val="90000"/>
              </a:lnSpc>
              <a:buFont typeface="Wingdings" charset="2"/>
              <a:buChar char="v"/>
            </a:pPr>
            <a:r>
              <a:rPr lang="en-CA" altLang="zh-CN" sz="1900" dirty="0">
                <a:latin typeface="Calibri" pitchFamily="34" charset="0"/>
                <a:cs typeface="Calibri" pitchFamily="34" charset="0"/>
              </a:rPr>
              <a:t>Increased utilization leads to lower unit cost</a:t>
            </a:r>
          </a:p>
          <a:p>
            <a:pPr lvl="2">
              <a:lnSpc>
                <a:spcPct val="90000"/>
              </a:lnSpc>
              <a:buFont typeface="Wingdings" charset="2"/>
              <a:buChar char="v"/>
            </a:pPr>
            <a:r>
              <a:rPr lang="en-CA" altLang="zh-CN" sz="1900" dirty="0">
                <a:latin typeface="Calibri" pitchFamily="34" charset="0"/>
                <a:cs typeface="Calibri" pitchFamily="34" charset="0"/>
              </a:rPr>
              <a:t>Avoid domino effect</a:t>
            </a:r>
          </a:p>
          <a:p>
            <a:pPr lvl="2">
              <a:lnSpc>
                <a:spcPct val="90000"/>
              </a:lnSpc>
              <a:buFont typeface="Wingdings" charset="2"/>
              <a:buChar char="v"/>
            </a:pPr>
            <a:r>
              <a:rPr lang="en-CA" altLang="zh-CN" sz="1900" dirty="0">
                <a:latin typeface="Calibri" pitchFamily="34" charset="0"/>
                <a:cs typeface="Calibri" pitchFamily="34" charset="0"/>
              </a:rPr>
              <a:t>Require more routes</a:t>
            </a:r>
          </a:p>
          <a:p>
            <a:pPr lvl="2">
              <a:lnSpc>
                <a:spcPct val="90000"/>
              </a:lnSpc>
              <a:buFont typeface="Wingdings" charset="2"/>
              <a:buChar char="v"/>
            </a:pPr>
            <a:r>
              <a:rPr lang="en-CA" altLang="zh-CN" sz="1900" dirty="0">
                <a:latin typeface="Calibri" pitchFamily="34" charset="0"/>
                <a:cs typeface="Calibri" pitchFamily="34" charset="0"/>
              </a:rPr>
              <a:t>Less flexibility in </a:t>
            </a:r>
            <a:r>
              <a:rPr lang="en-CA" altLang="zh-CN" sz="1900" dirty="0" smtClean="0">
                <a:latin typeface="Calibri" pitchFamily="34" charset="0"/>
                <a:cs typeface="Calibri" pitchFamily="34" charset="0"/>
              </a:rPr>
              <a:t>destination</a:t>
            </a:r>
            <a:endParaRPr lang="en-CA" altLang="zh-CN" sz="1900" dirty="0">
              <a:latin typeface="Calibri" pitchFamily="34" charset="0"/>
              <a:cs typeface="Calibri" pitchFamily="34" charset="0"/>
            </a:endParaRPr>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00" t="8758"/>
          <a:stretch/>
        </p:blipFill>
        <p:spPr bwMode="auto">
          <a:xfrm>
            <a:off x="7407096" y="1526115"/>
            <a:ext cx="1655285" cy="1521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682" r="50000"/>
          <a:stretch/>
        </p:blipFill>
        <p:spPr bwMode="auto">
          <a:xfrm>
            <a:off x="7407096" y="4985001"/>
            <a:ext cx="1584176" cy="1441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718733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Operating Results Analysis</a:t>
            </a:r>
            <a:endParaRPr lang="en-US" dirty="0"/>
          </a:p>
        </p:txBody>
      </p:sp>
      <p:pic>
        <p:nvPicPr>
          <p:cNvPr id="4" name="Content Placeholder 3" descr="Screen shot 2014-07-07 at 12.09.41 AM.png"/>
          <p:cNvPicPr>
            <a:picLocks noGrp="1" noChangeAspect="1"/>
          </p:cNvPicPr>
          <p:nvPr>
            <p:ph sz="quarter" idx="1"/>
          </p:nvPr>
        </p:nvPicPr>
        <p:blipFill>
          <a:blip r:embed="rId2"/>
          <a:stretch>
            <a:fillRect/>
          </a:stretch>
        </p:blipFill>
        <p:spPr>
          <a:xfrm>
            <a:off x="168129" y="1522123"/>
            <a:ext cx="8766133" cy="5405782"/>
          </a:xfrm>
        </p:spPr>
      </p:pic>
      <p:sp>
        <p:nvSpPr>
          <p:cNvPr id="5" name="Rectangle 4"/>
          <p:cNvSpPr/>
          <p:nvPr/>
        </p:nvSpPr>
        <p:spPr>
          <a:xfrm>
            <a:off x="7078133" y="2861733"/>
            <a:ext cx="863600" cy="22013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924600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Passenger Services</a:t>
            </a:r>
            <a:endParaRPr lang="en-US" dirty="0"/>
          </a:p>
        </p:txBody>
      </p:sp>
      <p:sp>
        <p:nvSpPr>
          <p:cNvPr id="3" name="Content Placeholder 2"/>
          <p:cNvSpPr>
            <a:spLocks noGrp="1"/>
          </p:cNvSpPr>
          <p:nvPr>
            <p:ph sz="quarter" idx="1"/>
          </p:nvPr>
        </p:nvSpPr>
        <p:spPr/>
        <p:txBody>
          <a:bodyPr/>
          <a:lstStyle/>
          <a:p>
            <a:pPr>
              <a:buClr>
                <a:srgbClr val="008000"/>
              </a:buClr>
              <a:buFont typeface="Wingdings" charset="2"/>
              <a:buChar char="§"/>
            </a:pPr>
            <a:r>
              <a:rPr lang="en-US" dirty="0" smtClean="0"/>
              <a:t>The passenger business improved in 2013.</a:t>
            </a:r>
          </a:p>
          <a:p>
            <a:pPr>
              <a:buClr>
                <a:srgbClr val="008000"/>
              </a:buClr>
              <a:buFont typeface="Wingdings" charset="2"/>
              <a:buChar char="§"/>
            </a:pPr>
            <a:r>
              <a:rPr lang="en-US" dirty="0" smtClean="0"/>
              <a:t>Cathay Pacific and Dragon Air carried 29.9 million passengers, an increase of 3.3% compared to 2012.</a:t>
            </a:r>
          </a:p>
          <a:p>
            <a:pPr>
              <a:buClr>
                <a:srgbClr val="008000"/>
              </a:buClr>
              <a:buFont typeface="Wingdings" charset="2"/>
              <a:buChar char="§"/>
            </a:pPr>
            <a:r>
              <a:rPr lang="en-US" dirty="0" smtClean="0"/>
              <a:t>Revenue increased by 2.4% to HK$71,826 million. </a:t>
            </a:r>
          </a:p>
          <a:p>
            <a:pPr>
              <a:buClr>
                <a:srgbClr val="008000"/>
              </a:buClr>
              <a:buFont typeface="Wingdings" charset="2"/>
              <a:buChar char="§"/>
            </a:pPr>
            <a:r>
              <a:rPr lang="en-US" dirty="0" smtClean="0"/>
              <a:t>The load factor increased by 2.1 percentage points to 82.2%. </a:t>
            </a:r>
          </a:p>
          <a:p>
            <a:pPr>
              <a:buClr>
                <a:srgbClr val="008000"/>
              </a:buClr>
              <a:buFont typeface="Wingdings" charset="2"/>
              <a:buChar char="§"/>
            </a:pPr>
            <a:r>
              <a:rPr lang="en-US" dirty="0" smtClean="0"/>
              <a:t>Yield increased by 1.8% to HK68.5 cents.</a:t>
            </a:r>
          </a:p>
          <a:p>
            <a:pPr>
              <a:buClr>
                <a:srgbClr val="008000"/>
              </a:buClr>
              <a:buFont typeface="Wingdings" charset="2"/>
              <a:buChar char="§"/>
            </a:pPr>
            <a:endParaRPr lang="en-US" dirty="0"/>
          </a:p>
        </p:txBody>
      </p:sp>
      <p:pic>
        <p:nvPicPr>
          <p:cNvPr id="5" name="Picture 4" descr="15.jpg"/>
          <p:cNvPicPr>
            <a:picLocks noChangeAspect="1"/>
          </p:cNvPicPr>
          <p:nvPr/>
        </p:nvPicPr>
        <p:blipFill>
          <a:blip r:embed="rId2"/>
          <a:stretch>
            <a:fillRect/>
          </a:stretch>
        </p:blipFill>
        <p:spPr>
          <a:xfrm>
            <a:off x="5298948" y="0"/>
            <a:ext cx="3467100" cy="1600200"/>
          </a:xfrm>
          <a:prstGeom prst="rect">
            <a:avLst/>
          </a:prstGeom>
        </p:spPr>
      </p:pic>
    </p:spTree>
    <p:extLst>
      <p:ext uri="{BB962C8B-B14F-4D97-AF65-F5344CB8AC3E}">
        <p14:creationId xmlns:p14="http://schemas.microsoft.com/office/powerpoint/2010/main" val="168563360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Passenger Services</a:t>
            </a:r>
            <a:endParaRPr lang="en-US" dirty="0"/>
          </a:p>
        </p:txBody>
      </p:sp>
      <p:pic>
        <p:nvPicPr>
          <p:cNvPr id="4" name="Content Placeholder 3" descr="Screen shot 2014-07-07 at 12.28.23 AM.png"/>
          <p:cNvPicPr>
            <a:picLocks noGrp="1" noChangeAspect="1"/>
          </p:cNvPicPr>
          <p:nvPr>
            <p:ph sz="quarter" idx="1"/>
          </p:nvPr>
        </p:nvPicPr>
        <p:blipFill>
          <a:blip r:embed="rId2"/>
          <a:stretch>
            <a:fillRect/>
          </a:stretch>
        </p:blipFill>
        <p:spPr>
          <a:xfrm>
            <a:off x="279652" y="1522176"/>
            <a:ext cx="8766048" cy="5405730"/>
          </a:xfrm>
        </p:spPr>
      </p:pic>
      <p:sp>
        <p:nvSpPr>
          <p:cNvPr id="5" name="Rectangle 4"/>
          <p:cNvSpPr/>
          <p:nvPr/>
        </p:nvSpPr>
        <p:spPr>
          <a:xfrm>
            <a:off x="8246533" y="6654800"/>
            <a:ext cx="799167" cy="2032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914164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Cargo Services</a:t>
            </a:r>
            <a:endParaRPr lang="en-US" dirty="0"/>
          </a:p>
        </p:txBody>
      </p:sp>
      <p:sp>
        <p:nvSpPr>
          <p:cNvPr id="3" name="Content Placeholder 2"/>
          <p:cNvSpPr>
            <a:spLocks noGrp="1"/>
          </p:cNvSpPr>
          <p:nvPr>
            <p:ph sz="quarter" idx="1"/>
          </p:nvPr>
        </p:nvSpPr>
        <p:spPr/>
        <p:txBody>
          <a:bodyPr>
            <a:normAutofit fontScale="92500" lnSpcReduction="10000"/>
          </a:bodyPr>
          <a:lstStyle/>
          <a:p>
            <a:pPr>
              <a:buClr>
                <a:srgbClr val="FF0000"/>
              </a:buClr>
              <a:buFont typeface="Wingdings" charset="2"/>
              <a:buChar char="§"/>
            </a:pPr>
            <a:r>
              <a:rPr lang="en-US" sz="2595" dirty="0" smtClean="0"/>
              <a:t>In 2013, the Cathay Pacific Group’s cargo business was affected by weak demand, high fuel prices and industry over capacity. </a:t>
            </a:r>
          </a:p>
          <a:p>
            <a:pPr>
              <a:buClr>
                <a:srgbClr val="FF0000"/>
              </a:buClr>
              <a:buFont typeface="Wingdings" charset="2"/>
              <a:buChar char="§"/>
            </a:pPr>
            <a:r>
              <a:rPr lang="en-US" sz="2595" dirty="0" smtClean="0"/>
              <a:t>Cathay Pacific and Dragon Air carried 1.5 million tonnes of cargo and mail in 2013, a decrease of 1.5% compared to 2012.</a:t>
            </a:r>
          </a:p>
          <a:p>
            <a:pPr>
              <a:buClr>
                <a:srgbClr val="FF0000"/>
              </a:buClr>
              <a:buFont typeface="Wingdings" charset="2"/>
              <a:buChar char="§"/>
            </a:pPr>
            <a:r>
              <a:rPr lang="en-US" sz="2595" dirty="0" smtClean="0"/>
              <a:t>Cargo revenue generated by Cathay Pacific and Dragon Air decreased by 6.1% to HK$20,293 million.</a:t>
            </a:r>
          </a:p>
          <a:p>
            <a:pPr>
              <a:buClr>
                <a:srgbClr val="FF0000"/>
              </a:buClr>
              <a:buFont typeface="Wingdings" charset="2"/>
              <a:buChar char="§"/>
            </a:pPr>
            <a:r>
              <a:rPr lang="en-US" sz="2595" dirty="0" smtClean="0"/>
              <a:t>Capacity increased by 1.7%. </a:t>
            </a:r>
          </a:p>
          <a:p>
            <a:pPr>
              <a:buClr>
                <a:srgbClr val="FF0000"/>
              </a:buClr>
              <a:buFont typeface="Wingdings" charset="2"/>
              <a:buChar char="§"/>
            </a:pPr>
            <a:r>
              <a:rPr lang="en-US" sz="2595" dirty="0" smtClean="0"/>
              <a:t>The load factor decreased by 2.4 percentage points to 61.8%. </a:t>
            </a:r>
          </a:p>
          <a:p>
            <a:pPr>
              <a:buClr>
                <a:srgbClr val="FF0000"/>
              </a:buClr>
              <a:buFont typeface="Wingdings" charset="2"/>
              <a:buChar char="§"/>
            </a:pPr>
            <a:r>
              <a:rPr lang="en-US" sz="2595" dirty="0" smtClean="0"/>
              <a:t>Yield decreased by 4.1% to HK$2.32.</a:t>
            </a:r>
          </a:p>
          <a:p>
            <a:pPr>
              <a:buClr>
                <a:srgbClr val="FF0000"/>
              </a:buClr>
              <a:buFont typeface="Wingdings" charset="2"/>
              <a:buChar char="§"/>
            </a:pPr>
            <a:endParaRPr lang="en-US" dirty="0"/>
          </a:p>
        </p:txBody>
      </p:sp>
      <p:pic>
        <p:nvPicPr>
          <p:cNvPr id="4" name="Picture 3" descr="16.jpg"/>
          <p:cNvPicPr>
            <a:picLocks noChangeAspect="1"/>
          </p:cNvPicPr>
          <p:nvPr/>
        </p:nvPicPr>
        <p:blipFill>
          <a:blip r:embed="rId2"/>
          <a:stretch>
            <a:fillRect/>
          </a:stretch>
        </p:blipFill>
        <p:spPr>
          <a:xfrm>
            <a:off x="4876800" y="0"/>
            <a:ext cx="3889248" cy="1600200"/>
          </a:xfrm>
          <a:prstGeom prst="rect">
            <a:avLst/>
          </a:prstGeom>
        </p:spPr>
      </p:pic>
    </p:spTree>
    <p:extLst>
      <p:ext uri="{BB962C8B-B14F-4D97-AF65-F5344CB8AC3E}">
        <p14:creationId xmlns:p14="http://schemas.microsoft.com/office/powerpoint/2010/main" val="124059261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Cargo Services</a:t>
            </a:r>
            <a:endParaRPr lang="en-US" dirty="0"/>
          </a:p>
        </p:txBody>
      </p:sp>
      <p:pic>
        <p:nvPicPr>
          <p:cNvPr id="4" name="Content Placeholder 3" descr="Screen shot 2014-07-07 at 12.37.40 AM.png"/>
          <p:cNvPicPr>
            <a:picLocks noGrp="1" noChangeAspect="1"/>
          </p:cNvPicPr>
          <p:nvPr>
            <p:ph sz="quarter" idx="1"/>
          </p:nvPr>
        </p:nvPicPr>
        <p:blipFill>
          <a:blip r:embed="rId2"/>
          <a:stretch>
            <a:fillRect/>
          </a:stretch>
        </p:blipFill>
        <p:spPr>
          <a:xfrm>
            <a:off x="0" y="1545426"/>
            <a:ext cx="9144000" cy="5257800"/>
          </a:xfrm>
        </p:spPr>
      </p:pic>
      <p:sp>
        <p:nvSpPr>
          <p:cNvPr id="5" name="Rectangle 4"/>
          <p:cNvSpPr/>
          <p:nvPr/>
        </p:nvSpPr>
        <p:spPr>
          <a:xfrm>
            <a:off x="8195733" y="6366933"/>
            <a:ext cx="948267" cy="22013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630100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Turnover</a:t>
            </a:r>
            <a:endParaRPr lang="en-US" dirty="0"/>
          </a:p>
        </p:txBody>
      </p:sp>
      <p:sp>
        <p:nvSpPr>
          <p:cNvPr id="3" name="Content Placeholder 2"/>
          <p:cNvSpPr>
            <a:spLocks noGrp="1"/>
          </p:cNvSpPr>
          <p:nvPr>
            <p:ph sz="quarter" idx="1"/>
          </p:nvPr>
        </p:nvSpPr>
        <p:spPr/>
        <p:txBody>
          <a:bodyPr>
            <a:normAutofit lnSpcReduction="10000"/>
          </a:bodyPr>
          <a:lstStyle/>
          <a:p>
            <a:pPr>
              <a:buFont typeface="Wingdings" charset="2"/>
              <a:buChar char="Ø"/>
            </a:pPr>
            <a:r>
              <a:rPr lang="en-US" dirty="0" smtClean="0"/>
              <a:t>The Cathay Pacific Group reported an attributable profit of HK$2,620 million in 2013 compared with a profit of HK$862 million (restated) in 2012.</a:t>
            </a:r>
          </a:p>
          <a:p>
            <a:pPr>
              <a:buFont typeface="Wingdings" charset="2"/>
              <a:buChar char="Ø"/>
            </a:pPr>
            <a:r>
              <a:rPr lang="en-US" dirty="0" smtClean="0"/>
              <a:t>The improvement in 2013 was largely due to a strengthening of the passenger business and the positive impact of protecting the business from the high price of jet fuel.</a:t>
            </a:r>
          </a:p>
          <a:p>
            <a:pPr>
              <a:buFont typeface="Wingdings" charset="2"/>
              <a:buChar char="Ø"/>
            </a:pPr>
            <a:r>
              <a:rPr lang="en-US" dirty="0" smtClean="0"/>
              <a:t>The cargo business continued to be affected by weak demand, high fuel prices and over capacity in the industry.</a:t>
            </a:r>
            <a:endParaRPr lang="en-US" dirty="0"/>
          </a:p>
        </p:txBody>
      </p:sp>
    </p:spTree>
    <p:extLst>
      <p:ext uri="{BB962C8B-B14F-4D97-AF65-F5344CB8AC3E}">
        <p14:creationId xmlns:p14="http://schemas.microsoft.com/office/powerpoint/2010/main" val="394505321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Turnover</a:t>
            </a:r>
            <a:endParaRPr lang="en-US" dirty="0"/>
          </a:p>
        </p:txBody>
      </p:sp>
      <p:pic>
        <p:nvPicPr>
          <p:cNvPr id="6" name="Content Placeholder 5" descr="Screen shot 2014-07-07 at 12.54.26 AM.png"/>
          <p:cNvPicPr>
            <a:picLocks noGrp="1" noChangeAspect="1"/>
          </p:cNvPicPr>
          <p:nvPr>
            <p:ph sz="quarter" idx="1"/>
          </p:nvPr>
        </p:nvPicPr>
        <p:blipFill>
          <a:blip r:embed="rId2"/>
          <a:stretch>
            <a:fillRect/>
          </a:stretch>
        </p:blipFill>
        <p:spPr>
          <a:xfrm>
            <a:off x="81564" y="1501230"/>
            <a:ext cx="9053696" cy="5356770"/>
          </a:xfrm>
        </p:spPr>
      </p:pic>
    </p:spTree>
    <p:extLst>
      <p:ext uri="{BB962C8B-B14F-4D97-AF65-F5344CB8AC3E}">
        <p14:creationId xmlns:p14="http://schemas.microsoft.com/office/powerpoint/2010/main" val="318462203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Revenue and Breakeven Load Factor</a:t>
            </a:r>
            <a:endParaRPr lang="en-US" dirty="0"/>
          </a:p>
        </p:txBody>
      </p:sp>
      <p:pic>
        <p:nvPicPr>
          <p:cNvPr id="6" name="Content Placeholder 5" descr="Screen shot 2014-07-07 at 1.30.49 AM.png"/>
          <p:cNvPicPr>
            <a:picLocks noGrp="1" noChangeAspect="1"/>
          </p:cNvPicPr>
          <p:nvPr>
            <p:ph sz="quarter" idx="1"/>
          </p:nvPr>
        </p:nvPicPr>
        <p:blipFill>
          <a:blip r:embed="rId2"/>
          <a:stretch>
            <a:fillRect/>
          </a:stretch>
        </p:blipFill>
        <p:spPr>
          <a:xfrm>
            <a:off x="0" y="1516486"/>
            <a:ext cx="5558061" cy="5341513"/>
          </a:xfrm>
        </p:spPr>
      </p:pic>
      <p:sp>
        <p:nvSpPr>
          <p:cNvPr id="8" name="TextBox 7"/>
          <p:cNvSpPr txBox="1"/>
          <p:nvPr/>
        </p:nvSpPr>
        <p:spPr>
          <a:xfrm>
            <a:off x="6172200" y="1905000"/>
            <a:ext cx="2593848" cy="2677656"/>
          </a:xfrm>
          <a:prstGeom prst="rect">
            <a:avLst/>
          </a:prstGeom>
          <a:noFill/>
        </p:spPr>
        <p:txBody>
          <a:bodyPr wrap="square" rtlCol="0">
            <a:spAutoFit/>
          </a:bodyPr>
          <a:lstStyle/>
          <a:p>
            <a:r>
              <a:rPr lang="en-US" sz="2400" dirty="0" smtClean="0"/>
              <a:t>The Revenue load factor increased by 1.3 percentage points to 77.5%. The breakeven load factor was 74.6%.</a:t>
            </a:r>
          </a:p>
          <a:p>
            <a:endParaRPr lang="en-US" dirty="0"/>
          </a:p>
        </p:txBody>
      </p:sp>
    </p:spTree>
    <p:extLst>
      <p:ext uri="{BB962C8B-B14F-4D97-AF65-F5344CB8AC3E}">
        <p14:creationId xmlns:p14="http://schemas.microsoft.com/office/powerpoint/2010/main" val="377293423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竖排标题 3"/>
          <p:cNvSpPr>
            <a:spLocks noGrp="1"/>
          </p:cNvSpPr>
          <p:nvPr>
            <p:ph type="title" orient="vert"/>
          </p:nvPr>
        </p:nvSpPr>
        <p:spPr>
          <a:xfrm>
            <a:off x="7167849" y="597949"/>
            <a:ext cx="2057400" cy="5810036"/>
          </a:xfrm>
        </p:spPr>
        <p:txBody>
          <a:bodyPr/>
          <a:lstStyle/>
          <a:p>
            <a:r>
              <a:rPr kumimoji="1" lang="en-US" altLang="zh-CN" dirty="0" smtClean="0"/>
              <a:t>Quarterly Balance Sheet</a:t>
            </a:r>
            <a:endParaRPr kumimoji="1" lang="zh-CN" altLang="en-US" dirty="0"/>
          </a:p>
        </p:txBody>
      </p:sp>
      <p:sp>
        <p:nvSpPr>
          <p:cNvPr id="5" name="竖排文本占位符 4"/>
          <p:cNvSpPr>
            <a:spLocks noGrp="1"/>
          </p:cNvSpPr>
          <p:nvPr>
            <p:ph type="body" orient="vert" idx="1"/>
          </p:nvPr>
        </p:nvSpPr>
        <p:spPr/>
        <p:txBody>
          <a:bodyPr/>
          <a:lstStyle/>
          <a:p>
            <a:endParaRPr kumimoji="1" lang="zh-CN" altLang="en-US"/>
          </a:p>
        </p:txBody>
      </p:sp>
      <p:pic>
        <p:nvPicPr>
          <p:cNvPr id="6" name="图片 5" descr="Screen Shot 2014-07-08 at 2.21.3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6163971" cy="6858000"/>
          </a:xfrm>
          <a:prstGeom prst="rect">
            <a:avLst/>
          </a:prstGeom>
        </p:spPr>
      </p:pic>
    </p:spTree>
    <p:extLst>
      <p:ext uri="{BB962C8B-B14F-4D97-AF65-F5344CB8AC3E}">
        <p14:creationId xmlns:p14="http://schemas.microsoft.com/office/powerpoint/2010/main" val="30790314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Balance Sheet</a:t>
            </a:r>
            <a:endParaRPr lang="en-US" dirty="0"/>
          </a:p>
        </p:txBody>
      </p:sp>
      <p:pic>
        <p:nvPicPr>
          <p:cNvPr id="4" name="Content Placeholder 3" descr="Screen shot 2014-07-07 at 1.42.35 AM.png"/>
          <p:cNvPicPr>
            <a:picLocks noGrp="1" noChangeAspect="1"/>
          </p:cNvPicPr>
          <p:nvPr>
            <p:ph sz="quarter" idx="1"/>
          </p:nvPr>
        </p:nvPicPr>
        <p:blipFill>
          <a:blip r:embed="rId2"/>
          <a:stretch>
            <a:fillRect/>
          </a:stretch>
        </p:blipFill>
        <p:spPr>
          <a:xfrm>
            <a:off x="0" y="990600"/>
            <a:ext cx="9143999" cy="5867400"/>
          </a:xfrm>
        </p:spPr>
      </p:pic>
    </p:spTree>
    <p:extLst>
      <p:ext uri="{BB962C8B-B14F-4D97-AF65-F5344CB8AC3E}">
        <p14:creationId xmlns:p14="http://schemas.microsoft.com/office/powerpoint/2010/main" val="40858898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Type of Airlines</a:t>
            </a:r>
            <a:endParaRPr kumimoji="1" lang="zh-CN" altLang="en-US" dirty="0"/>
          </a:p>
        </p:txBody>
      </p:sp>
      <p:grpSp>
        <p:nvGrpSpPr>
          <p:cNvPr id="11" name="组 10"/>
          <p:cNvGrpSpPr/>
          <p:nvPr/>
        </p:nvGrpSpPr>
        <p:grpSpPr>
          <a:xfrm>
            <a:off x="612648" y="1555751"/>
            <a:ext cx="8153399" cy="5175250"/>
            <a:chOff x="612648" y="2574131"/>
            <a:chExt cx="8153399" cy="2547937"/>
          </a:xfrm>
        </p:grpSpPr>
        <p:sp>
          <p:nvSpPr>
            <p:cNvPr id="12" name="矩形 11"/>
            <p:cNvSpPr/>
            <p:nvPr/>
          </p:nvSpPr>
          <p:spPr>
            <a:xfrm>
              <a:off x="612648" y="2574131"/>
              <a:ext cx="2547937" cy="2266569"/>
            </a:xfrm>
            <a:prstGeom prst="rect">
              <a:avLst/>
            </a:prstGeom>
          </p:spPr>
          <p:style>
            <a:lnRef idx="0">
              <a:schemeClr val="lt1">
                <a:hueOff val="0"/>
                <a:satOff val="0"/>
                <a:lumOff val="0"/>
                <a:alphaOff val="0"/>
              </a:schemeClr>
            </a:lnRef>
            <a:fillRef idx="1">
              <a:schemeClr val="accent1">
                <a:tint val="50000"/>
                <a:hueOff val="0"/>
                <a:satOff val="0"/>
                <a:lumOff val="0"/>
                <a:alphaOff val="0"/>
              </a:schemeClr>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13" name="任意形状 12"/>
            <p:cNvSpPr/>
            <p:nvPr/>
          </p:nvSpPr>
          <p:spPr>
            <a:xfrm>
              <a:off x="841962" y="4612480"/>
              <a:ext cx="2267664" cy="509588"/>
            </a:xfrm>
            <a:custGeom>
              <a:avLst/>
              <a:gdLst>
                <a:gd name="connsiteX0" fmla="*/ 0 w 2267664"/>
                <a:gd name="connsiteY0" fmla="*/ 0 h 713422"/>
                <a:gd name="connsiteX1" fmla="*/ 1322804 w 2267664"/>
                <a:gd name="connsiteY1" fmla="*/ 0 h 713422"/>
                <a:gd name="connsiteX2" fmla="*/ 1593034 w 2267664"/>
                <a:gd name="connsiteY2" fmla="*/ -76336 h 713422"/>
                <a:gd name="connsiteX3" fmla="*/ 1889720 w 2267664"/>
                <a:gd name="connsiteY3" fmla="*/ 0 h 713422"/>
                <a:gd name="connsiteX4" fmla="*/ 2267664 w 2267664"/>
                <a:gd name="connsiteY4" fmla="*/ 0 h 713422"/>
                <a:gd name="connsiteX5" fmla="*/ 2267664 w 2267664"/>
                <a:gd name="connsiteY5" fmla="*/ 118904 h 713422"/>
                <a:gd name="connsiteX6" fmla="*/ 2267664 w 2267664"/>
                <a:gd name="connsiteY6" fmla="*/ 118904 h 713422"/>
                <a:gd name="connsiteX7" fmla="*/ 2267664 w 2267664"/>
                <a:gd name="connsiteY7" fmla="*/ 297259 h 713422"/>
                <a:gd name="connsiteX8" fmla="*/ 2267664 w 2267664"/>
                <a:gd name="connsiteY8" fmla="*/ 713422 h 713422"/>
                <a:gd name="connsiteX9" fmla="*/ 1889720 w 2267664"/>
                <a:gd name="connsiteY9" fmla="*/ 713422 h 713422"/>
                <a:gd name="connsiteX10" fmla="*/ 1322804 w 2267664"/>
                <a:gd name="connsiteY10" fmla="*/ 713422 h 713422"/>
                <a:gd name="connsiteX11" fmla="*/ 1322804 w 2267664"/>
                <a:gd name="connsiteY11" fmla="*/ 713422 h 713422"/>
                <a:gd name="connsiteX12" fmla="*/ 0 w 2267664"/>
                <a:gd name="connsiteY12" fmla="*/ 713422 h 713422"/>
                <a:gd name="connsiteX13" fmla="*/ 0 w 2267664"/>
                <a:gd name="connsiteY13" fmla="*/ 297259 h 713422"/>
                <a:gd name="connsiteX14" fmla="*/ 0 w 2267664"/>
                <a:gd name="connsiteY14" fmla="*/ 118904 h 713422"/>
                <a:gd name="connsiteX15" fmla="*/ 0 w 2267664"/>
                <a:gd name="connsiteY15" fmla="*/ 118904 h 713422"/>
                <a:gd name="connsiteX16" fmla="*/ 0 w 2267664"/>
                <a:gd name="connsiteY16" fmla="*/ 0 h 71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7664" h="713422">
                  <a:moveTo>
                    <a:pt x="0" y="0"/>
                  </a:moveTo>
                  <a:lnTo>
                    <a:pt x="1322804" y="0"/>
                  </a:lnTo>
                  <a:lnTo>
                    <a:pt x="1593034" y="-76336"/>
                  </a:lnTo>
                  <a:lnTo>
                    <a:pt x="1889720" y="0"/>
                  </a:lnTo>
                  <a:lnTo>
                    <a:pt x="2267664" y="0"/>
                  </a:lnTo>
                  <a:lnTo>
                    <a:pt x="2267664" y="118904"/>
                  </a:lnTo>
                  <a:lnTo>
                    <a:pt x="2267664" y="118904"/>
                  </a:lnTo>
                  <a:lnTo>
                    <a:pt x="2267664" y="297259"/>
                  </a:lnTo>
                  <a:lnTo>
                    <a:pt x="2267664" y="713422"/>
                  </a:lnTo>
                  <a:lnTo>
                    <a:pt x="1889720" y="713422"/>
                  </a:lnTo>
                  <a:lnTo>
                    <a:pt x="1322804" y="713422"/>
                  </a:lnTo>
                  <a:lnTo>
                    <a:pt x="1322804" y="713422"/>
                  </a:lnTo>
                  <a:lnTo>
                    <a:pt x="0" y="713422"/>
                  </a:lnTo>
                  <a:lnTo>
                    <a:pt x="0" y="297259"/>
                  </a:lnTo>
                  <a:lnTo>
                    <a:pt x="0" y="118904"/>
                  </a:lnTo>
                  <a:lnTo>
                    <a:pt x="0" y="118904"/>
                  </a:lnTo>
                  <a:lnTo>
                    <a:pt x="0" y="0"/>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Network Legacy Airlines:</a:t>
              </a:r>
              <a:endParaRPr lang="zh-CN" altLang="en-US" sz="1700" kern="1200" dirty="0" smtClean="0"/>
            </a:p>
            <a:p>
              <a:pPr lvl="0" algn="ctr" defTabSz="755650">
                <a:lnSpc>
                  <a:spcPct val="90000"/>
                </a:lnSpc>
                <a:spcBef>
                  <a:spcPct val="0"/>
                </a:spcBef>
                <a:spcAft>
                  <a:spcPct val="35000"/>
                </a:spcAft>
              </a:pPr>
              <a:r>
                <a:rPr lang="en-US" sz="1700" kern="1200" dirty="0" smtClean="0"/>
                <a:t>Hub and spoke system</a:t>
              </a:r>
              <a:endParaRPr lang="zh-CN" altLang="en-US" sz="1700" kern="1200" dirty="0"/>
            </a:p>
          </p:txBody>
        </p:sp>
        <p:sp>
          <p:nvSpPr>
            <p:cNvPr id="14" name="矩形 13"/>
            <p:cNvSpPr/>
            <p:nvPr/>
          </p:nvSpPr>
          <p:spPr>
            <a:xfrm>
              <a:off x="3308747" y="2574131"/>
              <a:ext cx="2802731" cy="2266569"/>
            </a:xfrm>
            <a:prstGeom prst="rect">
              <a:avLst/>
            </a:prstGeom>
          </p:spPr>
          <p:style>
            <a:lnRef idx="0">
              <a:schemeClr val="lt1">
                <a:hueOff val="0"/>
                <a:satOff val="0"/>
                <a:lumOff val="0"/>
                <a:alphaOff val="0"/>
              </a:schemeClr>
            </a:lnRef>
            <a:fillRef idx="1">
              <a:schemeClr val="accent1">
                <a:tint val="50000"/>
                <a:hueOff val="0"/>
                <a:satOff val="0"/>
                <a:lumOff val="0"/>
                <a:alphaOff val="0"/>
              </a:schemeClr>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15" name="任意形状 14"/>
            <p:cNvSpPr/>
            <p:nvPr/>
          </p:nvSpPr>
          <p:spPr>
            <a:xfrm>
              <a:off x="3644693" y="4612480"/>
              <a:ext cx="2267664" cy="509588"/>
            </a:xfrm>
            <a:custGeom>
              <a:avLst/>
              <a:gdLst>
                <a:gd name="connsiteX0" fmla="*/ 0 w 2267664"/>
                <a:gd name="connsiteY0" fmla="*/ 0 h 713422"/>
                <a:gd name="connsiteX1" fmla="*/ 1322804 w 2267664"/>
                <a:gd name="connsiteY1" fmla="*/ 0 h 713422"/>
                <a:gd name="connsiteX2" fmla="*/ 1593034 w 2267664"/>
                <a:gd name="connsiteY2" fmla="*/ -76336 h 713422"/>
                <a:gd name="connsiteX3" fmla="*/ 1889720 w 2267664"/>
                <a:gd name="connsiteY3" fmla="*/ 0 h 713422"/>
                <a:gd name="connsiteX4" fmla="*/ 2267664 w 2267664"/>
                <a:gd name="connsiteY4" fmla="*/ 0 h 713422"/>
                <a:gd name="connsiteX5" fmla="*/ 2267664 w 2267664"/>
                <a:gd name="connsiteY5" fmla="*/ 118904 h 713422"/>
                <a:gd name="connsiteX6" fmla="*/ 2267664 w 2267664"/>
                <a:gd name="connsiteY6" fmla="*/ 118904 h 713422"/>
                <a:gd name="connsiteX7" fmla="*/ 2267664 w 2267664"/>
                <a:gd name="connsiteY7" fmla="*/ 297259 h 713422"/>
                <a:gd name="connsiteX8" fmla="*/ 2267664 w 2267664"/>
                <a:gd name="connsiteY8" fmla="*/ 713422 h 713422"/>
                <a:gd name="connsiteX9" fmla="*/ 1889720 w 2267664"/>
                <a:gd name="connsiteY9" fmla="*/ 713422 h 713422"/>
                <a:gd name="connsiteX10" fmla="*/ 1322804 w 2267664"/>
                <a:gd name="connsiteY10" fmla="*/ 713422 h 713422"/>
                <a:gd name="connsiteX11" fmla="*/ 1322804 w 2267664"/>
                <a:gd name="connsiteY11" fmla="*/ 713422 h 713422"/>
                <a:gd name="connsiteX12" fmla="*/ 0 w 2267664"/>
                <a:gd name="connsiteY12" fmla="*/ 713422 h 713422"/>
                <a:gd name="connsiteX13" fmla="*/ 0 w 2267664"/>
                <a:gd name="connsiteY13" fmla="*/ 297259 h 713422"/>
                <a:gd name="connsiteX14" fmla="*/ 0 w 2267664"/>
                <a:gd name="connsiteY14" fmla="*/ 118904 h 713422"/>
                <a:gd name="connsiteX15" fmla="*/ 0 w 2267664"/>
                <a:gd name="connsiteY15" fmla="*/ 118904 h 713422"/>
                <a:gd name="connsiteX16" fmla="*/ 0 w 2267664"/>
                <a:gd name="connsiteY16" fmla="*/ 0 h 71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7664" h="713422">
                  <a:moveTo>
                    <a:pt x="0" y="0"/>
                  </a:moveTo>
                  <a:lnTo>
                    <a:pt x="1322804" y="0"/>
                  </a:lnTo>
                  <a:lnTo>
                    <a:pt x="1593034" y="-76336"/>
                  </a:lnTo>
                  <a:lnTo>
                    <a:pt x="1889720" y="0"/>
                  </a:lnTo>
                  <a:lnTo>
                    <a:pt x="2267664" y="0"/>
                  </a:lnTo>
                  <a:lnTo>
                    <a:pt x="2267664" y="118904"/>
                  </a:lnTo>
                  <a:lnTo>
                    <a:pt x="2267664" y="118904"/>
                  </a:lnTo>
                  <a:lnTo>
                    <a:pt x="2267664" y="297259"/>
                  </a:lnTo>
                  <a:lnTo>
                    <a:pt x="2267664" y="713422"/>
                  </a:lnTo>
                  <a:lnTo>
                    <a:pt x="1889720" y="713422"/>
                  </a:lnTo>
                  <a:lnTo>
                    <a:pt x="1322804" y="713422"/>
                  </a:lnTo>
                  <a:lnTo>
                    <a:pt x="1322804" y="713422"/>
                  </a:lnTo>
                  <a:lnTo>
                    <a:pt x="0" y="713422"/>
                  </a:lnTo>
                  <a:lnTo>
                    <a:pt x="0" y="297259"/>
                  </a:lnTo>
                  <a:lnTo>
                    <a:pt x="0" y="118904"/>
                  </a:lnTo>
                  <a:lnTo>
                    <a:pt x="0" y="118904"/>
                  </a:lnTo>
                  <a:lnTo>
                    <a:pt x="0" y="0"/>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Low Cost Airlines:</a:t>
              </a:r>
              <a:endParaRPr lang="zh-CN" altLang="en-US" sz="1700" kern="1200" dirty="0" smtClean="0"/>
            </a:p>
            <a:p>
              <a:pPr lvl="0" algn="ctr" defTabSz="755650">
                <a:lnSpc>
                  <a:spcPct val="90000"/>
                </a:lnSpc>
                <a:spcBef>
                  <a:spcPct val="0"/>
                </a:spcBef>
                <a:spcAft>
                  <a:spcPct val="35000"/>
                </a:spcAft>
              </a:pPr>
              <a:r>
                <a:rPr lang="en-US" sz="1700" kern="1200" dirty="0" smtClean="0"/>
                <a:t>Point to point system</a:t>
              </a:r>
              <a:endParaRPr lang="zh-CN" altLang="en-US" sz="1700" kern="1200" dirty="0"/>
            </a:p>
          </p:txBody>
        </p:sp>
        <p:sp>
          <p:nvSpPr>
            <p:cNvPr id="16" name="矩形 15"/>
            <p:cNvSpPr/>
            <p:nvPr/>
          </p:nvSpPr>
          <p:spPr>
            <a:xfrm>
              <a:off x="6218110" y="2574131"/>
              <a:ext cx="2547937" cy="2266569"/>
            </a:xfrm>
            <a:prstGeom prst="rect">
              <a:avLst/>
            </a:prstGeom>
          </p:spPr>
          <p:style>
            <a:lnRef idx="0">
              <a:schemeClr val="lt1">
                <a:hueOff val="0"/>
                <a:satOff val="0"/>
                <a:lumOff val="0"/>
                <a:alphaOff val="0"/>
              </a:schemeClr>
            </a:lnRef>
            <a:fillRef idx="1">
              <a:schemeClr val="accent1">
                <a:tint val="50000"/>
                <a:hueOff val="0"/>
                <a:satOff val="0"/>
                <a:lumOff val="0"/>
                <a:alphaOff val="0"/>
              </a:schemeClr>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17" name="任意形状 16"/>
            <p:cNvSpPr/>
            <p:nvPr/>
          </p:nvSpPr>
          <p:spPr>
            <a:xfrm>
              <a:off x="6447424" y="4612480"/>
              <a:ext cx="2267664" cy="509588"/>
            </a:xfrm>
            <a:custGeom>
              <a:avLst/>
              <a:gdLst>
                <a:gd name="connsiteX0" fmla="*/ 0 w 2267664"/>
                <a:gd name="connsiteY0" fmla="*/ 0 h 713422"/>
                <a:gd name="connsiteX1" fmla="*/ 1322804 w 2267664"/>
                <a:gd name="connsiteY1" fmla="*/ 0 h 713422"/>
                <a:gd name="connsiteX2" fmla="*/ 1593034 w 2267664"/>
                <a:gd name="connsiteY2" fmla="*/ -76336 h 713422"/>
                <a:gd name="connsiteX3" fmla="*/ 1889720 w 2267664"/>
                <a:gd name="connsiteY3" fmla="*/ 0 h 713422"/>
                <a:gd name="connsiteX4" fmla="*/ 2267664 w 2267664"/>
                <a:gd name="connsiteY4" fmla="*/ 0 h 713422"/>
                <a:gd name="connsiteX5" fmla="*/ 2267664 w 2267664"/>
                <a:gd name="connsiteY5" fmla="*/ 118904 h 713422"/>
                <a:gd name="connsiteX6" fmla="*/ 2267664 w 2267664"/>
                <a:gd name="connsiteY6" fmla="*/ 118904 h 713422"/>
                <a:gd name="connsiteX7" fmla="*/ 2267664 w 2267664"/>
                <a:gd name="connsiteY7" fmla="*/ 297259 h 713422"/>
                <a:gd name="connsiteX8" fmla="*/ 2267664 w 2267664"/>
                <a:gd name="connsiteY8" fmla="*/ 713422 h 713422"/>
                <a:gd name="connsiteX9" fmla="*/ 1889720 w 2267664"/>
                <a:gd name="connsiteY9" fmla="*/ 713422 h 713422"/>
                <a:gd name="connsiteX10" fmla="*/ 1322804 w 2267664"/>
                <a:gd name="connsiteY10" fmla="*/ 713422 h 713422"/>
                <a:gd name="connsiteX11" fmla="*/ 1322804 w 2267664"/>
                <a:gd name="connsiteY11" fmla="*/ 713422 h 713422"/>
                <a:gd name="connsiteX12" fmla="*/ 0 w 2267664"/>
                <a:gd name="connsiteY12" fmla="*/ 713422 h 713422"/>
                <a:gd name="connsiteX13" fmla="*/ 0 w 2267664"/>
                <a:gd name="connsiteY13" fmla="*/ 297259 h 713422"/>
                <a:gd name="connsiteX14" fmla="*/ 0 w 2267664"/>
                <a:gd name="connsiteY14" fmla="*/ 118904 h 713422"/>
                <a:gd name="connsiteX15" fmla="*/ 0 w 2267664"/>
                <a:gd name="connsiteY15" fmla="*/ 118904 h 713422"/>
                <a:gd name="connsiteX16" fmla="*/ 0 w 2267664"/>
                <a:gd name="connsiteY16" fmla="*/ 0 h 71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7664" h="713422">
                  <a:moveTo>
                    <a:pt x="0" y="0"/>
                  </a:moveTo>
                  <a:lnTo>
                    <a:pt x="1322804" y="0"/>
                  </a:lnTo>
                  <a:lnTo>
                    <a:pt x="1593034" y="-76336"/>
                  </a:lnTo>
                  <a:lnTo>
                    <a:pt x="1889720" y="0"/>
                  </a:lnTo>
                  <a:lnTo>
                    <a:pt x="2267664" y="0"/>
                  </a:lnTo>
                  <a:lnTo>
                    <a:pt x="2267664" y="118904"/>
                  </a:lnTo>
                  <a:lnTo>
                    <a:pt x="2267664" y="118904"/>
                  </a:lnTo>
                  <a:lnTo>
                    <a:pt x="2267664" y="297259"/>
                  </a:lnTo>
                  <a:lnTo>
                    <a:pt x="2267664" y="713422"/>
                  </a:lnTo>
                  <a:lnTo>
                    <a:pt x="1889720" y="713422"/>
                  </a:lnTo>
                  <a:lnTo>
                    <a:pt x="1322804" y="713422"/>
                  </a:lnTo>
                  <a:lnTo>
                    <a:pt x="1322804" y="713422"/>
                  </a:lnTo>
                  <a:lnTo>
                    <a:pt x="0" y="713422"/>
                  </a:lnTo>
                  <a:lnTo>
                    <a:pt x="0" y="297259"/>
                  </a:lnTo>
                  <a:lnTo>
                    <a:pt x="0" y="118904"/>
                  </a:lnTo>
                  <a:lnTo>
                    <a:pt x="0" y="118904"/>
                  </a:lnTo>
                  <a:lnTo>
                    <a:pt x="0" y="0"/>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Cargo Airlines:</a:t>
              </a:r>
              <a:endParaRPr lang="zh-CN" altLang="en-US" sz="1700" kern="1200" dirty="0" smtClean="0"/>
            </a:p>
            <a:p>
              <a:pPr lvl="0" algn="ctr" defTabSz="755650">
                <a:lnSpc>
                  <a:spcPct val="90000"/>
                </a:lnSpc>
                <a:spcBef>
                  <a:spcPct val="0"/>
                </a:spcBef>
                <a:spcAft>
                  <a:spcPct val="35000"/>
                </a:spcAft>
              </a:pPr>
              <a:r>
                <a:rPr lang="en-US" sz="1700" kern="1200" dirty="0" smtClean="0"/>
                <a:t> </a:t>
              </a:r>
              <a:endParaRPr lang="zh-CN" altLang="en-US" sz="1700" kern="1200" dirty="0"/>
            </a:p>
          </p:txBody>
        </p:sp>
      </p:grpSp>
      <p:sp>
        <p:nvSpPr>
          <p:cNvPr id="19" name="矩形 18"/>
          <p:cNvSpPr/>
          <p:nvPr/>
        </p:nvSpPr>
        <p:spPr>
          <a:xfrm>
            <a:off x="95250" y="1542336"/>
            <a:ext cx="3065335" cy="5099858"/>
          </a:xfrm>
          <a:prstGeom prst="rect">
            <a:avLst/>
          </a:prstGeom>
        </p:spPr>
        <p:txBody>
          <a:bodyPr wrap="square">
            <a:spAutoFit/>
          </a:bodyPr>
          <a:lstStyle/>
          <a:p>
            <a:pPr marL="742950" lvl="1" indent="-285750">
              <a:lnSpc>
                <a:spcPct val="80000"/>
              </a:lnSpc>
              <a:spcBef>
                <a:spcPts val="1200"/>
              </a:spcBef>
              <a:buFont typeface="Arial"/>
              <a:buChar char="•"/>
            </a:pPr>
            <a:r>
              <a:rPr lang="en-US" altLang="zh-CN" dirty="0">
                <a:latin typeface="Calibri" charset="0"/>
                <a:ea typeface="ＭＳ Ｐゴシック" charset="0"/>
              </a:rPr>
              <a:t>Long-haul routes, including international flights, using main </a:t>
            </a:r>
            <a:r>
              <a:rPr lang="en-US" altLang="zh-CN" dirty="0" smtClean="0">
                <a:latin typeface="Calibri" charset="0"/>
                <a:ea typeface="ＭＳ Ｐゴシック" charset="0"/>
              </a:rPr>
              <a:t>airports</a:t>
            </a:r>
          </a:p>
          <a:p>
            <a:pPr marL="742950" lvl="1" indent="-285750">
              <a:lnSpc>
                <a:spcPct val="80000"/>
              </a:lnSpc>
              <a:spcBef>
                <a:spcPts val="1200"/>
              </a:spcBef>
              <a:buFont typeface="Arial"/>
              <a:buChar char="•"/>
            </a:pPr>
            <a:r>
              <a:rPr lang="en-US" altLang="zh-CN" dirty="0" smtClean="0">
                <a:latin typeface="Calibri" charset="0"/>
                <a:ea typeface="ＭＳ Ｐゴシック" charset="0"/>
              </a:rPr>
              <a:t>works </a:t>
            </a:r>
            <a:r>
              <a:rPr lang="en-US" altLang="zh-CN" dirty="0">
                <a:latin typeface="Calibri" charset="0"/>
                <a:ea typeface="ＭＳ Ｐゴシック" charset="0"/>
              </a:rPr>
              <a:t>for international </a:t>
            </a:r>
            <a:r>
              <a:rPr lang="en-US" altLang="zh-CN" dirty="0" smtClean="0">
                <a:latin typeface="Calibri" charset="0"/>
                <a:ea typeface="ＭＳ Ｐゴシック" charset="0"/>
              </a:rPr>
              <a:t>carriers</a:t>
            </a:r>
          </a:p>
          <a:p>
            <a:pPr marL="742950" lvl="1" indent="-285750">
              <a:lnSpc>
                <a:spcPct val="80000"/>
              </a:lnSpc>
              <a:spcBef>
                <a:spcPts val="1200"/>
              </a:spcBef>
              <a:buFont typeface="Arial"/>
              <a:buChar char="•"/>
            </a:pPr>
            <a:r>
              <a:rPr lang="en-US" altLang="zh-CN" dirty="0">
                <a:latin typeface="Calibri" charset="0"/>
                <a:ea typeface="ＭＳ Ｐゴシック" charset="0"/>
              </a:rPr>
              <a:t>Yield management system</a:t>
            </a:r>
          </a:p>
          <a:p>
            <a:pPr marL="742950" lvl="1" indent="-285750">
              <a:lnSpc>
                <a:spcPct val="80000"/>
              </a:lnSpc>
              <a:spcBef>
                <a:spcPts val="1200"/>
              </a:spcBef>
              <a:buFont typeface="Arial"/>
              <a:buChar char="•"/>
            </a:pPr>
            <a:r>
              <a:rPr lang="en-US" altLang="zh-CN" dirty="0">
                <a:latin typeface="Calibri" charset="0"/>
                <a:ea typeface="ＭＳ Ｐゴシック" charset="0"/>
              </a:rPr>
              <a:t>Price discriminate: </a:t>
            </a:r>
            <a:endParaRPr lang="en-US" altLang="zh-CN" dirty="0" smtClean="0">
              <a:latin typeface="Calibri" charset="0"/>
              <a:ea typeface="ＭＳ Ｐゴシック" charset="0"/>
            </a:endParaRPr>
          </a:p>
          <a:p>
            <a:pPr marL="742950" lvl="1" indent="-285750">
              <a:lnSpc>
                <a:spcPct val="80000"/>
              </a:lnSpc>
              <a:spcBef>
                <a:spcPts val="1200"/>
              </a:spcBef>
              <a:buFont typeface="Arial"/>
              <a:buChar char="•"/>
            </a:pPr>
            <a:r>
              <a:rPr lang="en-US" altLang="zh-CN" dirty="0" smtClean="0">
                <a:latin typeface="Calibri" charset="0"/>
                <a:ea typeface="ＭＳ Ｐゴシック" charset="0"/>
              </a:rPr>
              <a:t>Higher </a:t>
            </a:r>
            <a:r>
              <a:rPr lang="en-US" altLang="zh-CN" dirty="0">
                <a:latin typeface="Calibri" charset="0"/>
                <a:ea typeface="ＭＳ Ｐゴシック" charset="0"/>
              </a:rPr>
              <a:t>product quality</a:t>
            </a:r>
          </a:p>
          <a:p>
            <a:pPr marL="742950" lvl="1" indent="-285750">
              <a:lnSpc>
                <a:spcPct val="80000"/>
              </a:lnSpc>
              <a:spcBef>
                <a:spcPts val="1200"/>
              </a:spcBef>
              <a:buFont typeface="Arial"/>
              <a:buChar char="•"/>
            </a:pPr>
            <a:r>
              <a:rPr lang="en-US" altLang="zh-CN" dirty="0">
                <a:latin typeface="Calibri" charset="0"/>
                <a:ea typeface="ＭＳ Ｐゴシック" charset="0"/>
              </a:rPr>
              <a:t>Economies of scale in maintenance, ground services and flight frequency.</a:t>
            </a:r>
          </a:p>
          <a:p>
            <a:pPr lvl="1">
              <a:lnSpc>
                <a:spcPct val="80000"/>
              </a:lnSpc>
              <a:spcBef>
                <a:spcPts val="1200"/>
              </a:spcBef>
            </a:pPr>
            <a:endParaRPr lang="en-US" altLang="zh-CN" dirty="0" smtClean="0">
              <a:latin typeface="Calibri" charset="0"/>
              <a:ea typeface="ＭＳ Ｐゴシック" charset="0"/>
            </a:endParaRPr>
          </a:p>
          <a:p>
            <a:pPr lvl="1">
              <a:lnSpc>
                <a:spcPct val="80000"/>
              </a:lnSpc>
              <a:spcBef>
                <a:spcPts val="1200"/>
              </a:spcBef>
            </a:pPr>
            <a:endParaRPr lang="en-US" altLang="zh-CN" dirty="0" smtClean="0">
              <a:latin typeface="Calibri" charset="0"/>
              <a:ea typeface="ＭＳ Ｐゴシック" charset="0"/>
            </a:endParaRPr>
          </a:p>
          <a:p>
            <a:pPr marL="742950" lvl="1" indent="-285750">
              <a:lnSpc>
                <a:spcPct val="80000"/>
              </a:lnSpc>
              <a:spcBef>
                <a:spcPts val="1200"/>
              </a:spcBef>
              <a:buFont typeface="Arial"/>
              <a:buChar char="•"/>
            </a:pPr>
            <a:endParaRPr lang="en-US" altLang="zh-CN" dirty="0">
              <a:latin typeface="Calibri" charset="0"/>
              <a:ea typeface="ＭＳ Ｐゴシック" charset="0"/>
            </a:endParaRPr>
          </a:p>
        </p:txBody>
      </p:sp>
      <p:sp>
        <p:nvSpPr>
          <p:cNvPr id="20" name="矩形 19"/>
          <p:cNvSpPr/>
          <p:nvPr/>
        </p:nvSpPr>
        <p:spPr>
          <a:xfrm>
            <a:off x="2766351" y="1524003"/>
            <a:ext cx="3345127" cy="4154984"/>
          </a:xfrm>
          <a:prstGeom prst="rect">
            <a:avLst/>
          </a:prstGeom>
        </p:spPr>
        <p:txBody>
          <a:bodyPr wrap="square">
            <a:spAutoFit/>
          </a:bodyPr>
          <a:lstStyle/>
          <a:p>
            <a:pPr marL="742950" lvl="1" indent="-285750">
              <a:spcBef>
                <a:spcPts val="1200"/>
              </a:spcBef>
              <a:buFont typeface="Arial"/>
              <a:buChar char="•"/>
            </a:pPr>
            <a:r>
              <a:rPr lang="en-US" altLang="zh-CN" dirty="0">
                <a:latin typeface="Calibri" charset="0"/>
                <a:ea typeface="ＭＳ Ｐゴシック" charset="0"/>
              </a:rPr>
              <a:t>Short-haul routes, usually regional flights, using secondary airports</a:t>
            </a:r>
          </a:p>
          <a:p>
            <a:pPr marL="742950" lvl="1" indent="-285750">
              <a:spcBef>
                <a:spcPts val="1200"/>
              </a:spcBef>
              <a:buFont typeface="Arial"/>
              <a:buChar char="•"/>
            </a:pPr>
            <a:r>
              <a:rPr lang="en-US" altLang="zh-CN" dirty="0">
                <a:latin typeface="Calibri" charset="0"/>
                <a:ea typeface="ＭＳ Ｐゴシック" charset="0"/>
              </a:rPr>
              <a:t>Limited passenger services, charge for add-ons, one service class.</a:t>
            </a:r>
          </a:p>
          <a:p>
            <a:pPr marL="742950" lvl="1" indent="-285750">
              <a:spcBef>
                <a:spcPts val="1200"/>
              </a:spcBef>
              <a:buFont typeface="Arial"/>
              <a:buChar char="•"/>
            </a:pPr>
            <a:r>
              <a:rPr lang="en-US" altLang="zh-CN" dirty="0" smtClean="0">
                <a:latin typeface="Calibri" charset="0"/>
                <a:ea typeface="ＭＳ Ｐゴシック" charset="0"/>
              </a:rPr>
              <a:t>Uniform fleet</a:t>
            </a:r>
            <a:r>
              <a:rPr lang="zh-CN" altLang="en-US" dirty="0" smtClean="0">
                <a:latin typeface="Calibri" charset="0"/>
                <a:ea typeface="ＭＳ Ｐゴシック" charset="0"/>
              </a:rPr>
              <a:t> </a:t>
            </a:r>
            <a:r>
              <a:rPr lang="en-US" altLang="zh-CN" dirty="0" smtClean="0">
                <a:latin typeface="Calibri" charset="0"/>
                <a:ea typeface="ＭＳ Ｐゴシック" charset="0"/>
              </a:rPr>
              <a:t>&amp;</a:t>
            </a:r>
            <a:r>
              <a:rPr lang="zh-CN" altLang="en-US" dirty="0" smtClean="0">
                <a:latin typeface="Calibri" charset="0"/>
                <a:ea typeface="ＭＳ Ｐゴシック" charset="0"/>
              </a:rPr>
              <a:t> </a:t>
            </a:r>
            <a:r>
              <a:rPr lang="en-US" altLang="zh-CN" dirty="0" smtClean="0">
                <a:latin typeface="Calibri" charset="0"/>
                <a:ea typeface="ＭＳ Ｐゴシック" charset="0"/>
              </a:rPr>
              <a:t>High</a:t>
            </a:r>
            <a:r>
              <a:rPr lang="zh-CN" altLang="en-US" dirty="0" smtClean="0">
                <a:latin typeface="Calibri" charset="0"/>
                <a:ea typeface="ＭＳ Ｐゴシック" charset="0"/>
              </a:rPr>
              <a:t> </a:t>
            </a:r>
            <a:r>
              <a:rPr lang="en-US" altLang="zh-CN" dirty="0" smtClean="0">
                <a:latin typeface="Calibri" charset="0"/>
                <a:ea typeface="ＭＳ Ｐゴシック" charset="0"/>
              </a:rPr>
              <a:t>aircraft</a:t>
            </a:r>
            <a:r>
              <a:rPr lang="zh-CN" altLang="en-US" dirty="0" smtClean="0">
                <a:latin typeface="Calibri" charset="0"/>
                <a:ea typeface="ＭＳ Ｐゴシック" charset="0"/>
              </a:rPr>
              <a:t> </a:t>
            </a:r>
            <a:r>
              <a:rPr lang="en-US" altLang="zh-CN" dirty="0" smtClean="0">
                <a:latin typeface="Calibri" charset="0"/>
                <a:ea typeface="ＭＳ Ｐゴシック" charset="0"/>
              </a:rPr>
              <a:t>utilization </a:t>
            </a:r>
            <a:r>
              <a:rPr lang="en-US" altLang="zh-CN" dirty="0">
                <a:latin typeface="Calibri" charset="0"/>
                <a:ea typeface="ＭＳ Ｐゴシック" charset="0"/>
              </a:rPr>
              <a:t>with high seat density and short turnaround times between </a:t>
            </a:r>
            <a:r>
              <a:rPr lang="en-US" altLang="zh-CN" dirty="0" smtClean="0">
                <a:latin typeface="Calibri" charset="0"/>
                <a:ea typeface="ＭＳ Ｐゴシック" charset="0"/>
              </a:rPr>
              <a:t>operations</a:t>
            </a:r>
          </a:p>
          <a:p>
            <a:pPr marL="742950" lvl="1" indent="-285750">
              <a:spcBef>
                <a:spcPts val="1200"/>
              </a:spcBef>
              <a:buFont typeface="Arial"/>
              <a:buChar char="•"/>
            </a:pPr>
            <a:r>
              <a:rPr lang="en-US" altLang="zh-CN" dirty="0" smtClean="0">
                <a:solidFill>
                  <a:srgbClr val="FF0000"/>
                </a:solidFill>
                <a:latin typeface="Calibri" charset="0"/>
                <a:ea typeface="ＭＳ Ｐゴシック" charset="0"/>
              </a:rPr>
              <a:t>Cost reductions leading to lower fare prices</a:t>
            </a:r>
            <a:endParaRPr lang="en-US" altLang="zh-CN" dirty="0">
              <a:solidFill>
                <a:srgbClr val="FF0000"/>
              </a:solidFill>
              <a:latin typeface="Calibri" charset="0"/>
              <a:ea typeface="ＭＳ Ｐゴシック" charset="0"/>
            </a:endParaRPr>
          </a:p>
        </p:txBody>
      </p:sp>
      <p:sp>
        <p:nvSpPr>
          <p:cNvPr id="22" name="矩形 21"/>
          <p:cNvSpPr/>
          <p:nvPr/>
        </p:nvSpPr>
        <p:spPr>
          <a:xfrm>
            <a:off x="6132644" y="1567477"/>
            <a:ext cx="2899833" cy="2031325"/>
          </a:xfrm>
          <a:prstGeom prst="rect">
            <a:avLst/>
          </a:prstGeom>
        </p:spPr>
        <p:txBody>
          <a:bodyPr wrap="square">
            <a:spAutoFit/>
          </a:bodyPr>
          <a:lstStyle/>
          <a:p>
            <a:pPr marL="285750" indent="-285750">
              <a:buFont typeface="Arial"/>
              <a:buChar char="•"/>
            </a:pPr>
            <a:r>
              <a:rPr lang="en-US" altLang="zh-CN" dirty="0">
                <a:latin typeface="Calibri"/>
                <a:cs typeface="Calibri"/>
              </a:rPr>
              <a:t>Divisions or subsidiaries of larger passenger airlines</a:t>
            </a:r>
            <a:r>
              <a:rPr lang="en-US" altLang="zh-CN" dirty="0" smtClean="0">
                <a:latin typeface="Calibri"/>
                <a:cs typeface="Calibri"/>
              </a:rPr>
              <a:t>.</a:t>
            </a:r>
          </a:p>
          <a:p>
            <a:endParaRPr lang="en-US" altLang="zh-CN" dirty="0">
              <a:latin typeface="Calibri"/>
              <a:cs typeface="Calibri"/>
            </a:endParaRPr>
          </a:p>
          <a:p>
            <a:pPr marL="285750" indent="-285750">
              <a:buFont typeface="Arial"/>
              <a:buChar char="•"/>
            </a:pPr>
            <a:r>
              <a:rPr lang="en-US" altLang="zh-CN" dirty="0">
                <a:latin typeface="Calibri"/>
                <a:cs typeface="Calibri"/>
              </a:rPr>
              <a:t>Forbidden from carrying non-employee passengers.</a:t>
            </a:r>
            <a:endParaRPr lang="zh-CN" altLang="en-US" dirty="0">
              <a:latin typeface="Calibri"/>
              <a:cs typeface="Calibri"/>
            </a:endParaRPr>
          </a:p>
        </p:txBody>
      </p:sp>
      <p:pic>
        <p:nvPicPr>
          <p:cNvPr id="3" name="图片 2"/>
          <p:cNvPicPr>
            <a:picLocks noChangeAspect="1"/>
          </p:cNvPicPr>
          <p:nvPr/>
        </p:nvPicPr>
        <p:blipFill>
          <a:blip r:embed="rId3"/>
          <a:stretch>
            <a:fillRect/>
          </a:stretch>
        </p:blipFill>
        <p:spPr>
          <a:xfrm>
            <a:off x="497418" y="1567477"/>
            <a:ext cx="2663167" cy="1649856"/>
          </a:xfrm>
          <a:prstGeom prst="rect">
            <a:avLst/>
          </a:prstGeom>
        </p:spPr>
      </p:pic>
      <p:pic>
        <p:nvPicPr>
          <p:cNvPr id="4" name="图片 3"/>
          <p:cNvPicPr>
            <a:picLocks noChangeAspect="1"/>
          </p:cNvPicPr>
          <p:nvPr/>
        </p:nvPicPr>
        <p:blipFill>
          <a:blip r:embed="rId4"/>
          <a:stretch>
            <a:fillRect/>
          </a:stretch>
        </p:blipFill>
        <p:spPr>
          <a:xfrm>
            <a:off x="592673" y="3235229"/>
            <a:ext cx="2567912" cy="2460721"/>
          </a:xfrm>
          <a:prstGeom prst="rect">
            <a:avLst/>
          </a:prstGeom>
        </p:spPr>
      </p:pic>
      <p:pic>
        <p:nvPicPr>
          <p:cNvPr id="6" name="图片 5"/>
          <p:cNvPicPr>
            <a:picLocks noChangeAspect="1"/>
          </p:cNvPicPr>
          <p:nvPr/>
        </p:nvPicPr>
        <p:blipFill>
          <a:blip r:embed="rId5"/>
          <a:stretch>
            <a:fillRect/>
          </a:stretch>
        </p:blipFill>
        <p:spPr>
          <a:xfrm>
            <a:off x="3331478" y="2250017"/>
            <a:ext cx="2780000" cy="2353733"/>
          </a:xfrm>
          <a:prstGeom prst="rect">
            <a:avLst/>
          </a:prstGeom>
        </p:spPr>
      </p:pic>
      <p:pic>
        <p:nvPicPr>
          <p:cNvPr id="18" name="Picture 14" descr="Fedex">
            <a:hlinkClick r:id="rId6"/>
          </p:cNvPr>
          <p:cNvPicPr>
            <a:picLocks noGrp="1" noChangeAspect="1" noChangeArrowheads="1"/>
          </p:cNvPicPr>
          <p:nvPr>
            <p:ph idx="1"/>
          </p:nvPr>
        </p:nvPicPr>
        <p:blipFill rotWithShape="1">
          <a:blip r:embed="rId7">
            <a:extLst>
              <a:ext uri="{28A0092B-C50C-407E-A947-70E740481C1C}">
                <a14:useLocalDpi xmlns:a14="http://schemas.microsoft.com/office/drawing/2010/main" val="0"/>
              </a:ext>
            </a:extLst>
          </a:blip>
          <a:srcRect l="21384" r="21197"/>
          <a:stretch/>
        </p:blipFill>
        <p:spPr>
          <a:xfrm>
            <a:off x="6226321" y="4378449"/>
            <a:ext cx="2539727" cy="1146051"/>
          </a:xfrm>
        </p:spPr>
      </p:pic>
    </p:spTree>
    <p:extLst>
      <p:ext uri="{BB962C8B-B14F-4D97-AF65-F5344CB8AC3E}">
        <p14:creationId xmlns:p14="http://schemas.microsoft.com/office/powerpoint/2010/main" val="3499771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Income Statement</a:t>
            </a:r>
            <a:endParaRPr lang="en-US" dirty="0"/>
          </a:p>
        </p:txBody>
      </p:sp>
      <p:pic>
        <p:nvPicPr>
          <p:cNvPr id="6" name="Content Placeholder 5" descr="Screen shot 2014-07-07 at 1.45.51 AM.png"/>
          <p:cNvPicPr>
            <a:picLocks noGrp="1" noChangeAspect="1"/>
          </p:cNvPicPr>
          <p:nvPr>
            <p:ph sz="quarter" idx="1"/>
          </p:nvPr>
        </p:nvPicPr>
        <p:blipFill>
          <a:blip r:embed="rId2"/>
          <a:stretch>
            <a:fillRect/>
          </a:stretch>
        </p:blipFill>
        <p:spPr>
          <a:xfrm>
            <a:off x="0" y="990600"/>
            <a:ext cx="9144000" cy="5867400"/>
          </a:xfrm>
        </p:spPr>
      </p:pic>
    </p:spTree>
    <p:extLst>
      <p:ext uri="{BB962C8B-B14F-4D97-AF65-F5344CB8AC3E}">
        <p14:creationId xmlns:p14="http://schemas.microsoft.com/office/powerpoint/2010/main" val="210297612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竖排标题 3"/>
          <p:cNvSpPr>
            <a:spLocks noGrp="1"/>
          </p:cNvSpPr>
          <p:nvPr>
            <p:ph type="title" orient="vert"/>
          </p:nvPr>
        </p:nvSpPr>
        <p:spPr>
          <a:xfrm>
            <a:off x="7238078" y="349526"/>
            <a:ext cx="2057400" cy="6508474"/>
          </a:xfrm>
        </p:spPr>
        <p:txBody>
          <a:bodyPr/>
          <a:lstStyle/>
          <a:p>
            <a:r>
              <a:rPr kumimoji="1" lang="en-US" altLang="zh-CN" dirty="0" smtClean="0"/>
              <a:t>Quarterly</a:t>
            </a:r>
            <a:r>
              <a:rPr kumimoji="1" lang="zh-CN" altLang="en-US" dirty="0" smtClean="0"/>
              <a:t> </a:t>
            </a:r>
            <a:r>
              <a:rPr kumimoji="1" lang="en-US" altLang="zh-CN" dirty="0" smtClean="0"/>
              <a:t>Income</a:t>
            </a:r>
            <a:r>
              <a:rPr kumimoji="1" lang="zh-CN" altLang="en-US" dirty="0" smtClean="0"/>
              <a:t> </a:t>
            </a:r>
            <a:r>
              <a:rPr kumimoji="1" lang="en-US" altLang="zh-CN" dirty="0" smtClean="0"/>
              <a:t>Statement</a:t>
            </a:r>
            <a:endParaRPr kumimoji="1" lang="zh-CN" altLang="en-US" dirty="0"/>
          </a:p>
        </p:txBody>
      </p:sp>
      <p:sp>
        <p:nvSpPr>
          <p:cNvPr id="5" name="竖排文本占位符 4"/>
          <p:cNvSpPr>
            <a:spLocks noGrp="1"/>
          </p:cNvSpPr>
          <p:nvPr>
            <p:ph type="body" orient="vert" idx="1"/>
          </p:nvPr>
        </p:nvSpPr>
        <p:spPr/>
        <p:txBody>
          <a:bodyPr/>
          <a:lstStyle/>
          <a:p>
            <a:endParaRPr kumimoji="1" lang="zh-CN" altLang="en-US"/>
          </a:p>
        </p:txBody>
      </p:sp>
      <p:pic>
        <p:nvPicPr>
          <p:cNvPr id="6" name="图片 5" descr="Screen Shot 2014-07-08 at 2.19.4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175623" cy="6858000"/>
          </a:xfrm>
          <a:prstGeom prst="rect">
            <a:avLst/>
          </a:prstGeom>
        </p:spPr>
      </p:pic>
    </p:spTree>
    <p:extLst>
      <p:ext uri="{BB962C8B-B14F-4D97-AF65-F5344CB8AC3E}">
        <p14:creationId xmlns:p14="http://schemas.microsoft.com/office/powerpoint/2010/main" val="69458640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Cash Flow Statement</a:t>
            </a:r>
            <a:endParaRPr lang="en-US" dirty="0"/>
          </a:p>
        </p:txBody>
      </p:sp>
      <p:pic>
        <p:nvPicPr>
          <p:cNvPr id="4" name="Content Placeholder 3" descr="Screen shot 2014-07-07 at 1.48.33 AM.png"/>
          <p:cNvPicPr>
            <a:picLocks noGrp="1" noChangeAspect="1"/>
          </p:cNvPicPr>
          <p:nvPr>
            <p:ph sz="quarter" idx="1"/>
          </p:nvPr>
        </p:nvPicPr>
        <p:blipFill>
          <a:blip r:embed="rId2"/>
          <a:stretch>
            <a:fillRect/>
          </a:stretch>
        </p:blipFill>
        <p:spPr>
          <a:xfrm>
            <a:off x="0" y="990600"/>
            <a:ext cx="9144000" cy="5867400"/>
          </a:xfrm>
        </p:spPr>
      </p:pic>
    </p:spTree>
    <p:extLst>
      <p:ext uri="{BB962C8B-B14F-4D97-AF65-F5344CB8AC3E}">
        <p14:creationId xmlns:p14="http://schemas.microsoft.com/office/powerpoint/2010/main" val="394650352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竖排标题 3"/>
          <p:cNvSpPr>
            <a:spLocks noGrp="1"/>
          </p:cNvSpPr>
          <p:nvPr>
            <p:ph type="title" orient="vert"/>
          </p:nvPr>
        </p:nvSpPr>
        <p:spPr>
          <a:xfrm>
            <a:off x="7159112" y="609600"/>
            <a:ext cx="2057400" cy="5516563"/>
          </a:xfrm>
        </p:spPr>
        <p:txBody>
          <a:bodyPr/>
          <a:lstStyle/>
          <a:p>
            <a:r>
              <a:rPr kumimoji="1" lang="en-US" altLang="zh-CN" dirty="0" smtClean="0"/>
              <a:t>Quarterly Cash Flow</a:t>
            </a:r>
            <a:endParaRPr kumimoji="1" lang="zh-CN" altLang="en-US" dirty="0"/>
          </a:p>
        </p:txBody>
      </p:sp>
      <p:sp>
        <p:nvSpPr>
          <p:cNvPr id="5" name="竖排文本占位符 4"/>
          <p:cNvSpPr>
            <a:spLocks noGrp="1"/>
          </p:cNvSpPr>
          <p:nvPr>
            <p:ph type="body" orient="vert" idx="1"/>
          </p:nvPr>
        </p:nvSpPr>
        <p:spPr/>
        <p:txBody>
          <a:bodyPr/>
          <a:lstStyle/>
          <a:p>
            <a:endParaRPr kumimoji="1" lang="zh-CN" altLang="en-US"/>
          </a:p>
        </p:txBody>
      </p:sp>
      <p:pic>
        <p:nvPicPr>
          <p:cNvPr id="6" name="图片 5" descr="Screen Shot 2014-07-08 at 2.22.3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34870" cy="6858000"/>
          </a:xfrm>
          <a:prstGeom prst="rect">
            <a:avLst/>
          </a:prstGeom>
        </p:spPr>
      </p:pic>
    </p:spTree>
    <p:extLst>
      <p:ext uri="{BB962C8B-B14F-4D97-AF65-F5344CB8AC3E}">
        <p14:creationId xmlns:p14="http://schemas.microsoft.com/office/powerpoint/2010/main" val="36719667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smtClean="0"/>
              <a:t>Recommendation</a:t>
            </a:r>
            <a:endParaRPr lang="en-US" sz="4000" b="1" dirty="0"/>
          </a:p>
        </p:txBody>
      </p:sp>
      <p:sp>
        <p:nvSpPr>
          <p:cNvPr id="5" name="TextBox 4"/>
          <p:cNvSpPr txBox="1"/>
          <p:nvPr/>
        </p:nvSpPr>
        <p:spPr>
          <a:xfrm>
            <a:off x="3200400" y="2971800"/>
            <a:ext cx="3048000" cy="1323439"/>
          </a:xfrm>
          <a:prstGeom prst="rect">
            <a:avLst/>
          </a:prstGeom>
          <a:noFill/>
        </p:spPr>
        <p:txBody>
          <a:bodyPr wrap="square" rtlCol="0">
            <a:spAutoFit/>
          </a:bodyPr>
          <a:lstStyle/>
          <a:p>
            <a:r>
              <a:rPr lang="en-US" sz="8000" b="1" i="1" dirty="0" smtClean="0">
                <a:solidFill>
                  <a:srgbClr val="DD34C7"/>
                </a:solidFill>
              </a:rPr>
              <a:t>Hold</a:t>
            </a:r>
            <a:endParaRPr lang="en-US" sz="8000" b="1" i="1" dirty="0">
              <a:solidFill>
                <a:srgbClr val="DD34C7"/>
              </a:solidFill>
            </a:endParaRPr>
          </a:p>
        </p:txBody>
      </p:sp>
      <p:pic>
        <p:nvPicPr>
          <p:cNvPr id="7" name="Picture Placeholder 6" descr="90.jpg"/>
          <p:cNvPicPr>
            <a:picLocks noGrp="1" noChangeAspect="1"/>
          </p:cNvPicPr>
          <p:nvPr>
            <p:ph type="pic" idx="1"/>
          </p:nvPr>
        </p:nvPicPr>
        <p:blipFill>
          <a:blip r:embed="rId2"/>
          <a:srcRect t="9835" b="9835"/>
          <a:stretch>
            <a:fillRect/>
          </a:stretch>
        </p:blipFill>
        <p:spPr/>
      </p:pic>
      <p:sp>
        <p:nvSpPr>
          <p:cNvPr id="8" name="TextBox 7"/>
          <p:cNvSpPr txBox="1"/>
          <p:nvPr/>
        </p:nvSpPr>
        <p:spPr>
          <a:xfrm>
            <a:off x="2387600" y="2523067"/>
            <a:ext cx="3556000" cy="1323439"/>
          </a:xfrm>
          <a:prstGeom prst="rect">
            <a:avLst/>
          </a:prstGeom>
          <a:noFill/>
        </p:spPr>
        <p:txBody>
          <a:bodyPr wrap="square" rtlCol="0">
            <a:spAutoFit/>
          </a:bodyPr>
          <a:lstStyle/>
          <a:p>
            <a:r>
              <a:rPr lang="en-US" sz="8000" b="1" i="1" dirty="0" smtClean="0">
                <a:solidFill>
                  <a:srgbClr val="FF0000"/>
                </a:solidFill>
              </a:rPr>
              <a:t>Hold</a:t>
            </a:r>
            <a:endParaRPr lang="en-US" sz="8000" b="1" i="1" dirty="0">
              <a:solidFill>
                <a:srgbClr val="FF0000"/>
              </a:solidFill>
            </a:endParaRPr>
          </a:p>
        </p:txBody>
      </p:sp>
    </p:spTree>
    <p:extLst>
      <p:ext uri="{BB962C8B-B14F-4D97-AF65-F5344CB8AC3E}">
        <p14:creationId xmlns:p14="http://schemas.microsoft.com/office/powerpoint/2010/main" val="401376973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en-US" altLang="zh-CN" dirty="0" smtClean="0"/>
              <a:t>Singapore Airlines Ltd</a:t>
            </a:r>
            <a:endParaRPr lang="zh-CN" altLang="en-US" dirty="0"/>
          </a:p>
        </p:txBody>
      </p:sp>
      <p:sp>
        <p:nvSpPr>
          <p:cNvPr id="3" name="副标题 2"/>
          <p:cNvSpPr>
            <a:spLocks noGrp="1"/>
          </p:cNvSpPr>
          <p:nvPr>
            <p:ph type="subTitle" idx="1"/>
          </p:nvPr>
        </p:nvSpPr>
        <p:spPr/>
        <p:txBody>
          <a:bodyPr/>
          <a:lstStyle/>
          <a:p>
            <a:endParaRPr lang="zh-CN" altLang="en-US" dirty="0"/>
          </a:p>
        </p:txBody>
      </p:sp>
      <p:pic>
        <p:nvPicPr>
          <p:cNvPr id="1026" name="Picture 2" descr="C:\Users\xiaojun\Desktop\singapore_airlines_logo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304267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xiaojun\Desktop\Singapore_Airlines_A380-800_9V-SKJ_ZRH_2010-7-2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2676"/>
            <a:ext cx="9144000" cy="3815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93701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Stock Information</a:t>
            </a:r>
            <a:endParaRPr lang="zh-CN" altLang="en-US" dirty="0"/>
          </a:p>
        </p:txBody>
      </p:sp>
      <p:pic>
        <p:nvPicPr>
          <p:cNvPr id="4" name="内容占位符 3" descr="Screen Shot 2014-07-11 at 3.44.28 PM.png"/>
          <p:cNvPicPr>
            <a:picLocks noGrp="1" noChangeAspect="1"/>
          </p:cNvPicPr>
          <p:nvPr>
            <p:ph sz="quarter" idx="4294967295"/>
          </p:nvPr>
        </p:nvPicPr>
        <p:blipFill>
          <a:blip r:embed="rId2">
            <a:extLst>
              <a:ext uri="{28A0092B-C50C-407E-A947-70E740481C1C}">
                <a14:useLocalDpi xmlns:a14="http://schemas.microsoft.com/office/drawing/2010/main" val="0"/>
              </a:ext>
            </a:extLst>
          </a:blip>
          <a:srcRect t="17413" b="17413"/>
          <a:stretch>
            <a:fillRect/>
          </a:stretch>
        </p:blipFill>
        <p:spPr>
          <a:xfrm>
            <a:off x="182381" y="1600200"/>
            <a:ext cx="8705175" cy="4800050"/>
          </a:xfrm>
        </p:spPr>
      </p:pic>
    </p:spTree>
    <p:extLst>
      <p:ext uri="{BB962C8B-B14F-4D97-AF65-F5344CB8AC3E}">
        <p14:creationId xmlns:p14="http://schemas.microsoft.com/office/powerpoint/2010/main" val="13674711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6 MONTHES STOCK PRICE MOVEMENTS</a:t>
            </a:r>
            <a:endParaRPr lang="zh-CN" altLang="en-US" dirty="0"/>
          </a:p>
        </p:txBody>
      </p:sp>
      <p:sp>
        <p:nvSpPr>
          <p:cNvPr id="3" name="内容占位符 2"/>
          <p:cNvSpPr>
            <a:spLocks noGrp="1"/>
          </p:cNvSpPr>
          <p:nvPr>
            <p:ph sz="quarter" idx="1"/>
          </p:nvPr>
        </p:nvSpPr>
        <p:spPr/>
        <p:txBody>
          <a:bodyPr/>
          <a:lstStyle/>
          <a:p>
            <a:pPr marL="0" indent="0">
              <a:buNone/>
            </a:pPr>
            <a:endParaRPr lang="zh-CN" altLang="en-US" dirty="0"/>
          </a:p>
        </p:txBody>
      </p:sp>
      <p:pic>
        <p:nvPicPr>
          <p:cNvPr id="1026" name="Picture 2" descr="C:\Users\Administrator\Desktop\6 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556792"/>
            <a:ext cx="8640960" cy="504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0624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t>1 YEAR STOCK PRICE MOVEMENTS</a:t>
            </a:r>
            <a:endParaRPr lang="zh-CN" altLang="en-US" dirty="0"/>
          </a:p>
        </p:txBody>
      </p:sp>
      <p:sp>
        <p:nvSpPr>
          <p:cNvPr id="3" name="内容占位符 2"/>
          <p:cNvSpPr>
            <a:spLocks noGrp="1"/>
          </p:cNvSpPr>
          <p:nvPr>
            <p:ph sz="quarter" idx="1"/>
          </p:nvPr>
        </p:nvSpPr>
        <p:spPr/>
        <p:txBody>
          <a:bodyPr/>
          <a:lstStyle/>
          <a:p>
            <a:endParaRPr lang="zh-CN" altLang="en-US" dirty="0"/>
          </a:p>
        </p:txBody>
      </p:sp>
      <p:pic>
        <p:nvPicPr>
          <p:cNvPr id="2050" name="Picture 2" descr="C:\Users\Administrator\Desktop\1 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466046"/>
            <a:ext cx="8928992" cy="5203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92410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3 YEARS STOCK PRICE MOVEMENTS</a:t>
            </a:r>
            <a:endParaRPr lang="zh-CN" altLang="en-US" dirty="0"/>
          </a:p>
        </p:txBody>
      </p:sp>
      <p:sp>
        <p:nvSpPr>
          <p:cNvPr id="3" name="内容占位符 2"/>
          <p:cNvSpPr>
            <a:spLocks noGrp="1"/>
          </p:cNvSpPr>
          <p:nvPr>
            <p:ph sz="quarter" idx="1"/>
          </p:nvPr>
        </p:nvSpPr>
        <p:spPr/>
        <p:txBody>
          <a:bodyPr/>
          <a:lstStyle/>
          <a:p>
            <a:endParaRPr lang="zh-CN" altLang="en-US"/>
          </a:p>
        </p:txBody>
      </p:sp>
      <p:pic>
        <p:nvPicPr>
          <p:cNvPr id="3074" name="Picture 2" descr="C:\Users\Administrator\Desktop\3 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1" y="1628800"/>
            <a:ext cx="8856985" cy="504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99845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Airline Alliance</a:t>
            </a:r>
            <a:endParaRPr lang="en-US" dirty="0"/>
          </a:p>
        </p:txBody>
      </p:sp>
      <p:sp>
        <p:nvSpPr>
          <p:cNvPr id="3" name="Content Placeholder 2"/>
          <p:cNvSpPr>
            <a:spLocks noGrp="1"/>
          </p:cNvSpPr>
          <p:nvPr>
            <p:ph sz="quarter" idx="1"/>
          </p:nvPr>
        </p:nvSpPr>
        <p:spPr/>
        <p:txBody>
          <a:bodyPr/>
          <a:lstStyle/>
          <a:p>
            <a:r>
              <a:rPr lang="en-US" dirty="0" smtClean="0"/>
              <a:t>an agreement between two or more airlines to cooperate on a substantial level.</a:t>
            </a:r>
          </a:p>
          <a:p>
            <a:pPr>
              <a:buClr>
                <a:srgbClr val="52DD37"/>
              </a:buClr>
              <a:buFont typeface="Wingdings" charset="2"/>
              <a:buChar char="u"/>
            </a:pPr>
            <a:r>
              <a:rPr lang="en-US" dirty="0" smtClean="0"/>
              <a:t>Advantage</a:t>
            </a:r>
          </a:p>
          <a:p>
            <a:pPr>
              <a:buClr>
                <a:srgbClr val="52DD37"/>
              </a:buClr>
              <a:buNone/>
            </a:pPr>
            <a:r>
              <a:rPr lang="en-US" dirty="0" smtClean="0"/>
              <a:t>  -</a:t>
            </a:r>
            <a:r>
              <a:rPr lang="en-US" sz="2000" dirty="0" smtClean="0"/>
              <a:t>A code sharing network</a:t>
            </a:r>
          </a:p>
          <a:p>
            <a:pPr>
              <a:buClr>
                <a:srgbClr val="52DD37"/>
              </a:buClr>
              <a:buNone/>
            </a:pPr>
            <a:r>
              <a:rPr lang="en-US" sz="2000" dirty="0" smtClean="0"/>
              <a:t>   -Cost reduction from sharing of maintenance and operational facilities</a:t>
            </a:r>
          </a:p>
          <a:p>
            <a:pPr>
              <a:buClr>
                <a:srgbClr val="FF6600"/>
              </a:buClr>
              <a:buNone/>
            </a:pPr>
            <a:r>
              <a:rPr lang="en-US" sz="2000" dirty="0" smtClean="0"/>
              <a:t>   -More destinations and departure times for travelers</a:t>
            </a:r>
          </a:p>
          <a:p>
            <a:pPr>
              <a:buClr>
                <a:srgbClr val="52DD37"/>
              </a:buClr>
              <a:buFont typeface="Wingdings" charset="2"/>
              <a:buChar char="u"/>
            </a:pPr>
            <a:r>
              <a:rPr lang="en-US" sz="2800" dirty="0" smtClean="0"/>
              <a:t>Disadvantage</a:t>
            </a:r>
          </a:p>
          <a:p>
            <a:pPr>
              <a:buClr>
                <a:srgbClr val="52DD37"/>
              </a:buClr>
              <a:buNone/>
            </a:pPr>
            <a:r>
              <a:rPr lang="en-US" sz="2800" dirty="0" smtClean="0"/>
              <a:t>  -</a:t>
            </a:r>
            <a:r>
              <a:rPr lang="en-US" sz="2000" dirty="0" smtClean="0"/>
              <a:t>Higher prices when all competition is erased on a certain route.</a:t>
            </a:r>
          </a:p>
          <a:p>
            <a:pPr>
              <a:buClr>
                <a:srgbClr val="52DD37"/>
              </a:buClr>
              <a:buNone/>
            </a:pPr>
            <a:r>
              <a:rPr lang="en-US" sz="2000" dirty="0" smtClean="0"/>
              <a:t>   -Less frequent flights  </a:t>
            </a:r>
          </a:p>
        </p:txBody>
      </p:sp>
    </p:spTree>
    <p:extLst>
      <p:ext uri="{BB962C8B-B14F-4D97-AF65-F5344CB8AC3E}">
        <p14:creationId xmlns:p14="http://schemas.microsoft.com/office/powerpoint/2010/main" val="330717268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5 YEARS STOCK PRICE MOVEMENTS</a:t>
            </a:r>
            <a:endParaRPr lang="zh-CN" altLang="en-US" dirty="0"/>
          </a:p>
        </p:txBody>
      </p:sp>
      <p:sp>
        <p:nvSpPr>
          <p:cNvPr id="3" name="内容占位符 2"/>
          <p:cNvSpPr>
            <a:spLocks noGrp="1"/>
          </p:cNvSpPr>
          <p:nvPr>
            <p:ph sz="quarter" idx="1"/>
          </p:nvPr>
        </p:nvSpPr>
        <p:spPr/>
        <p:txBody>
          <a:bodyPr/>
          <a:lstStyle/>
          <a:p>
            <a:endParaRPr lang="zh-CN" altLang="en-US"/>
          </a:p>
        </p:txBody>
      </p:sp>
      <p:pic>
        <p:nvPicPr>
          <p:cNvPr id="4098" name="Picture 2" descr="C:\Users\Administrator\Desktop\5 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50" y="1484784"/>
            <a:ext cx="8953946"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32294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 YEARS VS. AIRLINE INDEX</a:t>
            </a:r>
            <a:endParaRPr lang="zh-CN" altLang="en-US" dirty="0"/>
          </a:p>
        </p:txBody>
      </p:sp>
      <p:pic>
        <p:nvPicPr>
          <p:cNvPr id="27650" name="Picture 2"/>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t="5900" b="5900"/>
          <a:stretch>
            <a:fillRect/>
          </a:stretch>
        </p:blipFill>
        <p:spPr bwMode="auto">
          <a:xfrm>
            <a:off x="611560" y="1741512"/>
            <a:ext cx="81534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306763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 YEARS VS JAPAN AIRLINE</a:t>
            </a:r>
            <a:endParaRPr lang="zh-CN" altLang="en-US" dirty="0"/>
          </a:p>
        </p:txBody>
      </p:sp>
      <p:pic>
        <p:nvPicPr>
          <p:cNvPr id="5122" name="Picture 2" descr="C:\Users\Administrator\Desktop\VS JAPAN 3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808" y="1556792"/>
            <a:ext cx="8880696" cy="5112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334924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 YEARS VS MALAYSIAN AIRLINES</a:t>
            </a:r>
            <a:endParaRPr lang="zh-CN" altLang="en-US" dirty="0"/>
          </a:p>
        </p:txBody>
      </p:sp>
      <p:pic>
        <p:nvPicPr>
          <p:cNvPr id="6146" name="Picture 2" descr="C:\Users\Administrator\Desktop\3 Y MAL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628800"/>
            <a:ext cx="8928992"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37390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3 YEARS VS MALAYSIAN AIRLINE VS JAPAN AIRLINE</a:t>
            </a:r>
            <a:endParaRPr lang="zh-CN" altLang="en-US" dirty="0"/>
          </a:p>
        </p:txBody>
      </p:sp>
      <p:pic>
        <p:nvPicPr>
          <p:cNvPr id="7170" name="Picture 2" descr="C:\Users\Administrator\Desktop\3 Y MALA J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556792"/>
            <a:ext cx="8784976" cy="5112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2690086"/>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COMPANY PROFILE</a:t>
            </a:r>
            <a:endParaRPr lang="zh-CN" altLang="en-US" dirty="0"/>
          </a:p>
        </p:txBody>
      </p:sp>
      <p:sp>
        <p:nvSpPr>
          <p:cNvPr id="3" name="内容占位符 2"/>
          <p:cNvSpPr>
            <a:spLocks noGrp="1"/>
          </p:cNvSpPr>
          <p:nvPr>
            <p:ph sz="quarter" idx="1"/>
          </p:nvPr>
        </p:nvSpPr>
        <p:spPr/>
        <p:txBody>
          <a:bodyPr>
            <a:normAutofit lnSpcReduction="10000"/>
          </a:bodyPr>
          <a:lstStyle/>
          <a:p>
            <a:r>
              <a:rPr lang="en-US" altLang="zh-CN" dirty="0" smtClean="0"/>
              <a:t>Founded in 1 May,1947</a:t>
            </a:r>
          </a:p>
          <a:p>
            <a:r>
              <a:rPr lang="en-US" altLang="zh-CN" dirty="0" smtClean="0"/>
              <a:t>Flag carrier of Singapore and a 5-star airline</a:t>
            </a:r>
          </a:p>
          <a:p>
            <a:r>
              <a:rPr lang="en-US" altLang="zh-CN" dirty="0" smtClean="0"/>
              <a:t>Hubs: Singapore </a:t>
            </a:r>
            <a:r>
              <a:rPr lang="en-US" altLang="zh-CN" dirty="0" err="1" smtClean="0"/>
              <a:t>Changi</a:t>
            </a:r>
            <a:r>
              <a:rPr lang="en-US" altLang="zh-CN" dirty="0" smtClean="0"/>
              <a:t> Airport</a:t>
            </a:r>
          </a:p>
          <a:p>
            <a:r>
              <a:rPr lang="en-US" altLang="zh-CN" dirty="0" smtClean="0"/>
              <a:t>Airbus A380, currently the world’s largest passenger aircraft</a:t>
            </a:r>
          </a:p>
          <a:p>
            <a:r>
              <a:rPr lang="en-US" altLang="zh-CN" dirty="0" smtClean="0"/>
              <a:t>Top 15 carriers world wide in terms of revenue passengers carried</a:t>
            </a:r>
          </a:p>
          <a:p>
            <a:r>
              <a:rPr lang="en-US" altLang="zh-CN" dirty="0" smtClean="0"/>
              <a:t>10</a:t>
            </a:r>
            <a:r>
              <a:rPr lang="en-US" altLang="zh-CN" baseline="30000" dirty="0" smtClean="0"/>
              <a:t>th</a:t>
            </a:r>
            <a:r>
              <a:rPr lang="en-US" altLang="zh-CN" dirty="0" smtClean="0"/>
              <a:t> in the world for international passengers carried</a:t>
            </a:r>
          </a:p>
          <a:p>
            <a:endParaRPr lang="zh-CN" altLang="en-US" dirty="0"/>
          </a:p>
        </p:txBody>
      </p:sp>
    </p:spTree>
    <p:extLst>
      <p:ext uri="{BB962C8B-B14F-4D97-AF65-F5344CB8AC3E}">
        <p14:creationId xmlns:p14="http://schemas.microsoft.com/office/powerpoint/2010/main" val="34826673"/>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GLOBAL ROUTE MAP</a:t>
            </a:r>
            <a:endParaRPr lang="zh-CN" altLang="en-US" dirty="0"/>
          </a:p>
        </p:txBody>
      </p:sp>
      <p:pic>
        <p:nvPicPr>
          <p:cNvPr id="8194" name="Picture 2" descr="C:\Users\Administrator\Desktop\GLOBAL MA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556792"/>
            <a:ext cx="8712968"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152126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COMPANY HISTORY</a:t>
            </a:r>
            <a:endParaRPr lang="zh-CN" altLang="en-US" dirty="0"/>
          </a:p>
        </p:txBody>
      </p:sp>
      <p:pic>
        <p:nvPicPr>
          <p:cNvPr id="205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t="5882" b="5882"/>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552984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4000" b="1" dirty="0" smtClean="0"/>
              <a:t>Management Team</a:t>
            </a:r>
            <a:endParaRPr lang="zh-CN" altLang="en-US" sz="4000" b="1" dirty="0"/>
          </a:p>
        </p:txBody>
      </p:sp>
      <p:pic>
        <p:nvPicPr>
          <p:cNvPr id="7" name="Picture 2"/>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tretch>
            <a:fillRect/>
          </a:stretch>
        </p:blipFill>
        <p:spPr bwMode="auto">
          <a:xfrm>
            <a:off x="1600200" y="0"/>
            <a:ext cx="7543800" cy="4568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49915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9512" y="125760"/>
            <a:ext cx="6465912" cy="1143000"/>
          </a:xfrm>
        </p:spPr>
        <p:txBody>
          <a:bodyPr>
            <a:normAutofit fontScale="90000"/>
          </a:bodyPr>
          <a:lstStyle/>
          <a:p>
            <a:r>
              <a:rPr lang="en-US" altLang="zh-CN" dirty="0" smtClean="0"/>
              <a:t>Chairman: </a:t>
            </a:r>
            <a:br>
              <a:rPr lang="en-US" altLang="zh-CN" dirty="0" smtClean="0"/>
            </a:br>
            <a:r>
              <a:rPr lang="en-US" altLang="zh-CN" dirty="0"/>
              <a:t>	</a:t>
            </a:r>
            <a:r>
              <a:rPr lang="en-US" altLang="zh-CN" dirty="0" smtClean="0"/>
              <a:t>Stephen Lee </a:t>
            </a:r>
            <a:r>
              <a:rPr lang="en-US" altLang="zh-CN" dirty="0" err="1" smtClean="0"/>
              <a:t>Ching</a:t>
            </a:r>
            <a:r>
              <a:rPr lang="en-US" altLang="zh-CN" dirty="0" smtClean="0"/>
              <a:t> Yen</a:t>
            </a:r>
            <a:endParaRPr lang="zh-CN" altLang="en-US" dirty="0"/>
          </a:p>
        </p:txBody>
      </p:sp>
      <p:sp>
        <p:nvSpPr>
          <p:cNvPr id="3" name="内容占位符 2"/>
          <p:cNvSpPr>
            <a:spLocks noGrp="1"/>
          </p:cNvSpPr>
          <p:nvPr>
            <p:ph sz="quarter" idx="1"/>
          </p:nvPr>
        </p:nvSpPr>
        <p:spPr/>
        <p:txBody>
          <a:bodyPr>
            <a:normAutofit fontScale="92500"/>
          </a:bodyPr>
          <a:lstStyle/>
          <a:p>
            <a:r>
              <a:rPr lang="en-US" altLang="zh-CN" sz="2500" dirty="0" smtClean="0"/>
              <a:t>Appointed director of SIA on 2005</a:t>
            </a:r>
          </a:p>
          <a:p>
            <a:r>
              <a:rPr lang="en-US" altLang="zh-CN" sz="2500" dirty="0" smtClean="0"/>
              <a:t>Appointed Chairman of SIA on 2006</a:t>
            </a:r>
          </a:p>
          <a:p>
            <a:r>
              <a:rPr lang="en-US" altLang="zh-CN" sz="2500" dirty="0" smtClean="0"/>
              <a:t>Managing director of Shanghai Commercial and Saving Bank Ltd(Taiwan) and Great Malaysia Textile Investments </a:t>
            </a:r>
            <a:r>
              <a:rPr lang="en-US" altLang="zh-CN" sz="2500" dirty="0" err="1" smtClean="0"/>
              <a:t>Pte</a:t>
            </a:r>
            <a:r>
              <a:rPr lang="en-US" altLang="zh-CN" sz="2500" dirty="0" smtClean="0"/>
              <a:t> Ltd</a:t>
            </a:r>
          </a:p>
          <a:p>
            <a:r>
              <a:rPr lang="en-US" altLang="zh-CN" sz="2500" dirty="0" smtClean="0"/>
              <a:t>President of the Singapore National employers Federation</a:t>
            </a:r>
          </a:p>
          <a:p>
            <a:r>
              <a:rPr lang="en-US" altLang="zh-CN" sz="2500" dirty="0" smtClean="0"/>
              <a:t>Member of the Advisory Panel of </a:t>
            </a:r>
            <a:r>
              <a:rPr lang="en-US" altLang="zh-CN" sz="2500" dirty="0" err="1" smtClean="0"/>
              <a:t>Temasek</a:t>
            </a:r>
            <a:r>
              <a:rPr lang="en-US" altLang="zh-CN" sz="2500" dirty="0" smtClean="0"/>
              <a:t> Holdings Limited and an Alternate Member of the Council of Presidential Advisers</a:t>
            </a:r>
          </a:p>
          <a:p>
            <a:r>
              <a:rPr lang="en-US" altLang="zh-CN" sz="2500" dirty="0" smtClean="0"/>
              <a:t>Chairman of Singapore Business Federation (2002-2008)</a:t>
            </a:r>
          </a:p>
          <a:p>
            <a:r>
              <a:rPr lang="en-US" altLang="zh-CN" sz="2500" dirty="0" smtClean="0"/>
              <a:t>Chairman of International Enterprise Singapore (1995-2002)</a:t>
            </a:r>
          </a:p>
          <a:p>
            <a:endParaRPr lang="zh-CN" altLang="en-US" sz="2500" dirty="0"/>
          </a:p>
        </p:txBody>
      </p:sp>
      <p:pic>
        <p:nvPicPr>
          <p:cNvPr id="10242" name="Picture 2" descr="C:\Users\Administrator\Desktop\Stephen_Le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7257" y="181645"/>
            <a:ext cx="1656184" cy="1944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0141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Airline Alliance</a:t>
            </a:r>
            <a:endParaRPr lang="en-US" dirty="0"/>
          </a:p>
        </p:txBody>
      </p:sp>
      <p:sp>
        <p:nvSpPr>
          <p:cNvPr id="3" name="Content Placeholder 2"/>
          <p:cNvSpPr>
            <a:spLocks noGrp="1"/>
          </p:cNvSpPr>
          <p:nvPr>
            <p:ph sz="quarter" idx="1"/>
          </p:nvPr>
        </p:nvSpPr>
        <p:spPr/>
        <p:txBody>
          <a:bodyPr>
            <a:normAutofit lnSpcReduction="10000"/>
          </a:bodyPr>
          <a:lstStyle/>
          <a:p>
            <a:pPr>
              <a:buClr>
                <a:srgbClr val="FF0000"/>
              </a:buClr>
              <a:buFont typeface="Wingdings" charset="2"/>
              <a:buChar char="Ø"/>
            </a:pPr>
            <a:r>
              <a:rPr lang="en-US" dirty="0" smtClean="0"/>
              <a:t>Star Alliance (26 members, founded 1997)</a:t>
            </a:r>
          </a:p>
          <a:p>
            <a:pPr>
              <a:buClr>
                <a:srgbClr val="FF0000"/>
              </a:buClr>
              <a:buNone/>
            </a:pPr>
            <a:r>
              <a:rPr lang="en-US" dirty="0" smtClean="0"/>
              <a:t>   Air Canada, Air China, Air New Zealand, Lufthansa, Singapore Airlines, etc</a:t>
            </a:r>
          </a:p>
          <a:p>
            <a:pPr>
              <a:buClr>
                <a:srgbClr val="FF0000"/>
              </a:buClr>
              <a:buFont typeface="Wingdings" charset="2"/>
              <a:buChar char="Ø"/>
            </a:pPr>
            <a:r>
              <a:rPr lang="en-US" dirty="0" smtClean="0"/>
              <a:t>SkyTeam (20 members, founded 2000)</a:t>
            </a:r>
          </a:p>
          <a:p>
            <a:pPr>
              <a:buClr>
                <a:srgbClr val="FF0000"/>
              </a:buClr>
              <a:buNone/>
            </a:pPr>
            <a:r>
              <a:rPr lang="en-US" dirty="0" smtClean="0"/>
              <a:t>   Air France, China Airlines, Delta Airlines, KLM, Korean Air, Vietnam Airlines, etc</a:t>
            </a:r>
          </a:p>
          <a:p>
            <a:pPr>
              <a:buClr>
                <a:srgbClr val="FF0000"/>
              </a:buClr>
              <a:buFont typeface="Wingdings" charset="2"/>
              <a:buChar char="Ø"/>
            </a:pPr>
            <a:r>
              <a:rPr lang="en-US" dirty="0" smtClean="0"/>
              <a:t>Oneworld (15 members, founded 1999)</a:t>
            </a:r>
          </a:p>
          <a:p>
            <a:pPr>
              <a:buClr>
                <a:srgbClr val="FF0000"/>
              </a:buClr>
              <a:buNone/>
            </a:pPr>
            <a:r>
              <a:rPr lang="en-US" dirty="0" smtClean="0"/>
              <a:t>   American Airlines, British Airways, Cathay Pacific, Japan Airlines, Malaysia Airlines, etc    </a:t>
            </a:r>
          </a:p>
          <a:p>
            <a:pPr>
              <a:buClr>
                <a:srgbClr val="3366FF"/>
              </a:buClr>
              <a:buFont typeface="Wingdings" charset="2"/>
              <a:buChar char="ü"/>
            </a:pPr>
            <a:endParaRPr lang="en-US" dirty="0"/>
          </a:p>
        </p:txBody>
      </p:sp>
    </p:spTree>
    <p:extLst>
      <p:ext uri="{BB962C8B-B14F-4D97-AF65-F5344CB8AC3E}">
        <p14:creationId xmlns:p14="http://schemas.microsoft.com/office/powerpoint/2010/main" val="2825379922"/>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116632"/>
            <a:ext cx="5194920" cy="1143000"/>
          </a:xfrm>
        </p:spPr>
        <p:txBody>
          <a:bodyPr>
            <a:normAutofit fontScale="90000"/>
          </a:bodyPr>
          <a:lstStyle/>
          <a:p>
            <a:r>
              <a:rPr lang="en-US" altLang="zh-CN" dirty="0" smtClean="0"/>
              <a:t>Director: </a:t>
            </a:r>
            <a:br>
              <a:rPr lang="en-US" altLang="zh-CN" dirty="0" smtClean="0"/>
            </a:br>
            <a:r>
              <a:rPr lang="en-US" altLang="zh-CN" dirty="0"/>
              <a:t>	</a:t>
            </a:r>
            <a:r>
              <a:rPr lang="en-US" altLang="zh-CN" dirty="0" err="1" smtClean="0"/>
              <a:t>Goh</a:t>
            </a:r>
            <a:r>
              <a:rPr lang="en-US" altLang="zh-CN" dirty="0" smtClean="0"/>
              <a:t> </a:t>
            </a:r>
            <a:r>
              <a:rPr lang="en-US" altLang="zh-CN" dirty="0" err="1" smtClean="0"/>
              <a:t>Choon</a:t>
            </a:r>
            <a:r>
              <a:rPr lang="en-US" altLang="zh-CN" dirty="0" smtClean="0"/>
              <a:t> </a:t>
            </a:r>
            <a:r>
              <a:rPr lang="en-US" altLang="zh-CN" dirty="0" err="1" smtClean="0"/>
              <a:t>Phong</a:t>
            </a:r>
            <a:endParaRPr lang="zh-CN" altLang="en-US" dirty="0"/>
          </a:p>
        </p:txBody>
      </p:sp>
      <p:sp>
        <p:nvSpPr>
          <p:cNvPr id="3" name="内容占位符 2"/>
          <p:cNvSpPr>
            <a:spLocks noGrp="1"/>
          </p:cNvSpPr>
          <p:nvPr>
            <p:ph sz="quarter" idx="1"/>
          </p:nvPr>
        </p:nvSpPr>
        <p:spPr/>
        <p:txBody>
          <a:bodyPr/>
          <a:lstStyle/>
          <a:p>
            <a:r>
              <a:rPr lang="en-US" altLang="zh-CN" dirty="0" smtClean="0"/>
              <a:t>Appointed Director on 2011</a:t>
            </a:r>
          </a:p>
          <a:p>
            <a:r>
              <a:rPr lang="en-US" altLang="zh-CN" dirty="0" smtClean="0"/>
              <a:t>Joined SIA in 1990 and has senior management positions in various division in Singapore and overseas, ranging from Marketing to Information Technology to Finance and Cargo</a:t>
            </a:r>
          </a:p>
          <a:p>
            <a:r>
              <a:rPr lang="en-US" altLang="zh-CN" dirty="0" smtClean="0"/>
              <a:t>President of Singapore Airline Cargo </a:t>
            </a:r>
            <a:r>
              <a:rPr lang="en-US" altLang="zh-CN" dirty="0" err="1" smtClean="0"/>
              <a:t>Pte</a:t>
            </a:r>
            <a:r>
              <a:rPr lang="en-US" altLang="zh-CN" dirty="0" smtClean="0"/>
              <a:t> Ltd(2006-2010)</a:t>
            </a:r>
            <a:endParaRPr lang="zh-CN" altLang="en-US" dirty="0"/>
          </a:p>
        </p:txBody>
      </p:sp>
      <p:pic>
        <p:nvPicPr>
          <p:cNvPr id="11266" name="Picture 2" descr="C:\Users\Administrator\Desktop\Goh_Choon_Pho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8264" y="188640"/>
            <a:ext cx="1656183" cy="18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2701212"/>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half" idx="2"/>
          </p:nvPr>
        </p:nvSpPr>
        <p:spPr/>
        <p:txBody>
          <a:bodyPr/>
          <a:lstStyle/>
          <a:p>
            <a:endParaRPr kumimoji="1" lang="zh-CN" altLang="en-US" dirty="0"/>
          </a:p>
        </p:txBody>
      </p:sp>
      <p:sp>
        <p:nvSpPr>
          <p:cNvPr id="2" name="标题 1"/>
          <p:cNvSpPr>
            <a:spLocks noGrp="1"/>
          </p:cNvSpPr>
          <p:nvPr>
            <p:ph type="title"/>
          </p:nvPr>
        </p:nvSpPr>
        <p:spPr/>
        <p:txBody>
          <a:bodyPr>
            <a:noAutofit/>
          </a:bodyPr>
          <a:lstStyle/>
          <a:p>
            <a:r>
              <a:rPr lang="en-US" altLang="zh-CN" sz="4000" b="1" dirty="0" smtClean="0"/>
              <a:t>Operations Performance</a:t>
            </a:r>
            <a:endParaRPr lang="zh-CN" altLang="en-US" sz="4000" b="1" dirty="0"/>
          </a:p>
        </p:txBody>
      </p:sp>
      <p:pic>
        <p:nvPicPr>
          <p:cNvPr id="7" name="Picture 2" descr="C:\Users\xiaojun\Desktop\144.JPG"/>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9258" b="925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745719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t>Shareholding Information</a:t>
            </a:r>
            <a:endParaRPr lang="zh-CN" altLang="en-US" dirty="0"/>
          </a:p>
        </p:txBody>
      </p:sp>
      <p:pic>
        <p:nvPicPr>
          <p:cNvPr id="12290" name="Picture 2" descr="C:\Users\Administrator\Desktop\Major holder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522760"/>
            <a:ext cx="8640960" cy="5328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532380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Revenue</a:t>
            </a:r>
            <a:endParaRPr lang="zh-CN" altLang="en-US" dirty="0"/>
          </a:p>
        </p:txBody>
      </p:sp>
      <p:sp>
        <p:nvSpPr>
          <p:cNvPr id="3" name="内容占位符 2"/>
          <p:cNvSpPr>
            <a:spLocks noGrp="1"/>
          </p:cNvSpPr>
          <p:nvPr>
            <p:ph sz="quarter" idx="1"/>
          </p:nvPr>
        </p:nvSpPr>
        <p:spPr/>
        <p:txBody>
          <a:bodyPr/>
          <a:lstStyle/>
          <a:p>
            <a:endParaRPr lang="zh-CN" altLang="en-US"/>
          </a:p>
        </p:txBody>
      </p:sp>
      <p:pic>
        <p:nvPicPr>
          <p:cNvPr id="13314" name="Picture 2" descr="C:\Users\Administrator\Desktop\Revenu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628800"/>
            <a:ext cx="8424936" cy="5256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61411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Revenue Composition</a:t>
            </a:r>
            <a:endParaRPr lang="zh-CN" altLang="en-US" dirty="0"/>
          </a:p>
        </p:txBody>
      </p:sp>
      <p:pic>
        <p:nvPicPr>
          <p:cNvPr id="5122"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07504" y="2132856"/>
            <a:ext cx="8866832"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107425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Expenditure</a:t>
            </a:r>
            <a:endParaRPr lang="zh-CN" altLang="en-US" dirty="0"/>
          </a:p>
        </p:txBody>
      </p:sp>
      <p:pic>
        <p:nvPicPr>
          <p:cNvPr id="14338" name="Picture 2" descr="C:\Users\Administrator\Desktop\COS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577576"/>
            <a:ext cx="8604448" cy="5280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194154"/>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Expenditure</a:t>
            </a:r>
            <a:endParaRPr lang="zh-CN" altLang="en-US" dirty="0"/>
          </a:p>
        </p:txBody>
      </p:sp>
      <p:pic>
        <p:nvPicPr>
          <p:cNvPr id="15362" name="Picture 2" descr="C:\Users\Administrator\Desktop\COST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149" y="1579735"/>
            <a:ext cx="8709851" cy="5291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900791"/>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Trend in Fuel Price and Cost</a:t>
            </a:r>
            <a:endParaRPr lang="zh-CN" altLang="en-US" dirty="0"/>
          </a:p>
        </p:txBody>
      </p:sp>
      <p:pic>
        <p:nvPicPr>
          <p:cNvPr id="614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51520" y="1700808"/>
            <a:ext cx="8568952"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1745697"/>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Fuel Expenditure</a:t>
            </a:r>
            <a:endParaRPr lang="zh-CN" altLang="en-US" dirty="0"/>
          </a:p>
        </p:txBody>
      </p:sp>
      <p:pic>
        <p:nvPicPr>
          <p:cNvPr id="16386" name="Picture 2" descr="C:\Users\Administrator\Desktop\FUEL EX.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700808"/>
            <a:ext cx="8358956" cy="4762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51824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Operating Profits 13/14</a:t>
            </a:r>
            <a:endParaRPr lang="zh-CN" altLang="en-US" dirty="0"/>
          </a:p>
        </p:txBody>
      </p:sp>
      <p:sp>
        <p:nvSpPr>
          <p:cNvPr id="3" name="内容占位符 2"/>
          <p:cNvSpPr>
            <a:spLocks noGrp="1"/>
          </p:cNvSpPr>
          <p:nvPr>
            <p:ph sz="quarter" idx="1"/>
          </p:nvPr>
        </p:nvSpPr>
        <p:spPr/>
        <p:txBody>
          <a:bodyPr/>
          <a:lstStyle/>
          <a:p>
            <a:endParaRPr lang="zh-CN" altLang="en-US"/>
          </a:p>
        </p:txBody>
      </p:sp>
      <p:pic>
        <p:nvPicPr>
          <p:cNvPr id="17410" name="Picture 2" descr="C:\Users\Administrator\Desktop\OPERATING PROFI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052" y="1412776"/>
            <a:ext cx="8568952" cy="5256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8268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Airline Alliance</a:t>
            </a:r>
            <a:endParaRPr lang="en-US" dirty="0"/>
          </a:p>
        </p:txBody>
      </p:sp>
      <p:pic>
        <p:nvPicPr>
          <p:cNvPr id="8" name="Content Placeholder 7" descr="24.jpg"/>
          <p:cNvPicPr>
            <a:picLocks noGrp="1" noChangeAspect="1"/>
          </p:cNvPicPr>
          <p:nvPr>
            <p:ph sz="quarter" idx="1"/>
          </p:nvPr>
        </p:nvPicPr>
        <p:blipFill>
          <a:blip r:embed="rId2"/>
          <a:stretch>
            <a:fillRect/>
          </a:stretch>
        </p:blipFill>
        <p:spPr>
          <a:xfrm>
            <a:off x="0" y="1219200"/>
            <a:ext cx="9144000" cy="5638800"/>
          </a:xfrm>
        </p:spPr>
      </p:pic>
      <p:pic>
        <p:nvPicPr>
          <p:cNvPr id="9" name="Picture 8" descr="21.jpg"/>
          <p:cNvPicPr>
            <a:picLocks noChangeAspect="1"/>
          </p:cNvPicPr>
          <p:nvPr/>
        </p:nvPicPr>
        <p:blipFill>
          <a:blip r:embed="rId3"/>
          <a:stretch>
            <a:fillRect/>
          </a:stretch>
        </p:blipFill>
        <p:spPr>
          <a:xfrm>
            <a:off x="4953000" y="228600"/>
            <a:ext cx="4191000" cy="3441700"/>
          </a:xfrm>
          <a:prstGeom prst="rect">
            <a:avLst/>
          </a:prstGeom>
        </p:spPr>
      </p:pic>
      <p:pic>
        <p:nvPicPr>
          <p:cNvPr id="10" name="Picture 9" descr="22.jpg"/>
          <p:cNvPicPr>
            <a:picLocks noChangeAspect="1"/>
          </p:cNvPicPr>
          <p:nvPr/>
        </p:nvPicPr>
        <p:blipFill>
          <a:blip r:embed="rId4"/>
          <a:stretch>
            <a:fillRect/>
          </a:stretch>
        </p:blipFill>
        <p:spPr>
          <a:xfrm>
            <a:off x="4648200" y="3962400"/>
            <a:ext cx="4495800" cy="2895600"/>
          </a:xfrm>
          <a:prstGeom prst="rect">
            <a:avLst/>
          </a:prstGeom>
        </p:spPr>
      </p:pic>
      <p:pic>
        <p:nvPicPr>
          <p:cNvPr id="11" name="Picture 10" descr="20.jpg"/>
          <p:cNvPicPr>
            <a:picLocks noChangeAspect="1"/>
          </p:cNvPicPr>
          <p:nvPr/>
        </p:nvPicPr>
        <p:blipFill>
          <a:blip r:embed="rId5"/>
          <a:stretch>
            <a:fillRect/>
          </a:stretch>
        </p:blipFill>
        <p:spPr>
          <a:xfrm>
            <a:off x="0" y="1219200"/>
            <a:ext cx="4267200" cy="3048000"/>
          </a:xfrm>
          <a:prstGeom prst="rect">
            <a:avLst/>
          </a:prstGeom>
        </p:spPr>
      </p:pic>
      <p:pic>
        <p:nvPicPr>
          <p:cNvPr id="12" name="Picture 11" descr="25.jpg"/>
          <p:cNvPicPr>
            <a:picLocks noChangeAspect="1"/>
          </p:cNvPicPr>
          <p:nvPr/>
        </p:nvPicPr>
        <p:blipFill>
          <a:blip r:embed="rId6"/>
          <a:stretch>
            <a:fillRect/>
          </a:stretch>
        </p:blipFill>
        <p:spPr>
          <a:xfrm>
            <a:off x="0" y="4502150"/>
            <a:ext cx="3771900" cy="2146300"/>
          </a:xfrm>
          <a:prstGeom prst="rect">
            <a:avLst/>
          </a:prstGeom>
        </p:spPr>
      </p:pic>
    </p:spTree>
    <p:extLst>
      <p:ext uri="{BB962C8B-B14F-4D97-AF65-F5344CB8AC3E}">
        <p14:creationId xmlns:p14="http://schemas.microsoft.com/office/powerpoint/2010/main" val="1450394261"/>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Group Operating Profit</a:t>
            </a:r>
            <a:endParaRPr lang="zh-CN" altLang="en-US" dirty="0"/>
          </a:p>
        </p:txBody>
      </p:sp>
      <p:sp>
        <p:nvSpPr>
          <p:cNvPr id="3" name="内容占位符 2"/>
          <p:cNvSpPr>
            <a:spLocks noGrp="1"/>
          </p:cNvSpPr>
          <p:nvPr>
            <p:ph sz="quarter" idx="1"/>
          </p:nvPr>
        </p:nvSpPr>
        <p:spPr/>
        <p:txBody>
          <a:bodyPr/>
          <a:lstStyle/>
          <a:p>
            <a:endParaRPr lang="zh-CN" altLang="en-US"/>
          </a:p>
        </p:txBody>
      </p:sp>
      <p:pic>
        <p:nvPicPr>
          <p:cNvPr id="18434" name="Picture 2" descr="C:\Users\Administrator\Desktop\O P 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484784"/>
            <a:ext cx="8496944"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481897"/>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Financial Highlights</a:t>
            </a:r>
            <a:endParaRPr lang="zh-CN" altLang="en-US" dirty="0"/>
          </a:p>
        </p:txBody>
      </p:sp>
      <p:sp>
        <p:nvSpPr>
          <p:cNvPr id="3" name="内容占位符 2"/>
          <p:cNvSpPr>
            <a:spLocks noGrp="1"/>
          </p:cNvSpPr>
          <p:nvPr>
            <p:ph sz="quarter" idx="1"/>
          </p:nvPr>
        </p:nvSpPr>
        <p:spPr/>
        <p:txBody>
          <a:bodyPr/>
          <a:lstStyle/>
          <a:p>
            <a:endParaRPr lang="zh-CN" altLang="en-US"/>
          </a:p>
        </p:txBody>
      </p:sp>
      <p:pic>
        <p:nvPicPr>
          <p:cNvPr id="19458" name="Picture 2" descr="C:\Users\Administrator\Desktop\GF 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348880"/>
            <a:ext cx="8568952" cy="4104456"/>
          </a:xfrm>
          <a:prstGeom prst="rect">
            <a:avLst/>
          </a:prstGeom>
          <a:noFill/>
          <a:extLst>
            <a:ext uri="{909E8E84-426E-40DD-AFC4-6F175D3DCCD1}">
              <a14:hiddenFill xmlns:a14="http://schemas.microsoft.com/office/drawing/2010/main">
                <a:solidFill>
                  <a:srgbClr val="FFFFFF"/>
                </a:solidFill>
              </a14:hiddenFill>
            </a:ext>
          </a:extLst>
        </p:spPr>
      </p:pic>
      <p:pic>
        <p:nvPicPr>
          <p:cNvPr id="19459" name="Picture 3" descr="C:\Users\Administrator\Desktop\22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124744"/>
            <a:ext cx="8568952" cy="1080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407754"/>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4000" b="1" dirty="0" smtClean="0"/>
              <a:t>Financial Review</a:t>
            </a:r>
            <a:endParaRPr lang="zh-CN" altLang="en-US" sz="4000" b="1" dirty="0"/>
          </a:p>
        </p:txBody>
      </p:sp>
      <p:pic>
        <p:nvPicPr>
          <p:cNvPr id="3" name="图片 2" descr="the-importance-of-financial-resourc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6336" y="-1"/>
            <a:ext cx="7627663" cy="4553029"/>
          </a:xfrm>
          <a:prstGeom prst="rect">
            <a:avLst/>
          </a:prstGeom>
        </p:spPr>
      </p:pic>
    </p:spTree>
    <p:extLst>
      <p:ext uri="{BB962C8B-B14F-4D97-AF65-F5344CB8AC3E}">
        <p14:creationId xmlns:p14="http://schemas.microsoft.com/office/powerpoint/2010/main" val="4232796975"/>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orient="vert"/>
          </p:nvPr>
        </p:nvSpPr>
        <p:spPr>
          <a:xfrm>
            <a:off x="7236296" y="620688"/>
            <a:ext cx="2057400" cy="5516563"/>
          </a:xfrm>
        </p:spPr>
        <p:txBody>
          <a:bodyPr>
            <a:normAutofit/>
          </a:bodyPr>
          <a:lstStyle/>
          <a:p>
            <a:r>
              <a:rPr lang="en-US" altLang="zh-CN" dirty="0"/>
              <a:t>Balance Sheet </a:t>
            </a:r>
            <a:endParaRPr lang="zh-CN" altLang="en-US" dirty="0"/>
          </a:p>
        </p:txBody>
      </p:sp>
      <p:sp>
        <p:nvSpPr>
          <p:cNvPr id="5" name="竖排文本占位符 4"/>
          <p:cNvSpPr>
            <a:spLocks noGrp="1"/>
          </p:cNvSpPr>
          <p:nvPr>
            <p:ph type="body" orient="vert" idx="1"/>
          </p:nvPr>
        </p:nvSpPr>
        <p:spPr/>
        <p:txBody>
          <a:bodyPr/>
          <a:lstStyle/>
          <a:p>
            <a:endParaRPr kumimoji="1" lang="zh-CN" altLang="en-US"/>
          </a:p>
        </p:txBody>
      </p:sp>
      <p:pic>
        <p:nvPicPr>
          <p:cNvPr id="20483" name="Picture 3" descr="C:\Users\Administrator\Desktop\BC 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40760" cy="6718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799791"/>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orient="vert"/>
          </p:nvPr>
        </p:nvSpPr>
        <p:spPr>
          <a:xfrm>
            <a:off x="7308304" y="620688"/>
            <a:ext cx="2057400" cy="5516563"/>
          </a:xfrm>
        </p:spPr>
        <p:txBody>
          <a:bodyPr/>
          <a:lstStyle/>
          <a:p>
            <a:r>
              <a:rPr lang="en-US" altLang="zh-CN" dirty="0" smtClean="0"/>
              <a:t>Balance Sheet Cont.</a:t>
            </a:r>
            <a:endParaRPr lang="zh-CN" altLang="en-US" dirty="0"/>
          </a:p>
        </p:txBody>
      </p:sp>
      <p:sp>
        <p:nvSpPr>
          <p:cNvPr id="4" name="竖排文本占位符 3"/>
          <p:cNvSpPr>
            <a:spLocks noGrp="1"/>
          </p:cNvSpPr>
          <p:nvPr>
            <p:ph type="body" orient="vert" idx="1"/>
          </p:nvPr>
        </p:nvSpPr>
        <p:spPr/>
        <p:txBody>
          <a:bodyPr/>
          <a:lstStyle/>
          <a:p>
            <a:endParaRPr kumimoji="1" lang="zh-CN" altLang="en-US"/>
          </a:p>
        </p:txBody>
      </p:sp>
      <p:pic>
        <p:nvPicPr>
          <p:cNvPr id="21507" name="Picture 3" descr="C:\Users\Administrator\Desktop\BS2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24744"/>
            <a:ext cx="7553761" cy="5877272"/>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C:\Users\Administrator\Desktop\BS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7524328" cy="1138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4894512"/>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95064" y="260648"/>
            <a:ext cx="8153400" cy="990600"/>
          </a:xfrm>
        </p:spPr>
        <p:txBody>
          <a:bodyPr/>
          <a:lstStyle/>
          <a:p>
            <a:r>
              <a:rPr lang="en-US" altLang="zh-CN" dirty="0"/>
              <a:t>Income Statement </a:t>
            </a:r>
            <a:endParaRPr lang="zh-CN" altLang="en-US" dirty="0"/>
          </a:p>
        </p:txBody>
      </p:sp>
      <p:pic>
        <p:nvPicPr>
          <p:cNvPr id="22530" name="Picture 2" descr="C:\Users\Administrator\Desktop\IS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59" y="1556792"/>
            <a:ext cx="7800349" cy="5301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8772966"/>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Income Statement CONT.</a:t>
            </a:r>
            <a:endParaRPr lang="zh-CN" altLang="en-US" dirty="0"/>
          </a:p>
        </p:txBody>
      </p:sp>
      <p:pic>
        <p:nvPicPr>
          <p:cNvPr id="23554" name="Picture 2" descr="C:\Users\Administrator\Desktop\IS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632331"/>
            <a:ext cx="8424936" cy="932573"/>
          </a:xfrm>
          <a:prstGeom prst="rect">
            <a:avLst/>
          </a:prstGeom>
          <a:noFill/>
          <a:extLst>
            <a:ext uri="{909E8E84-426E-40DD-AFC4-6F175D3DCCD1}">
              <a14:hiddenFill xmlns:a14="http://schemas.microsoft.com/office/drawing/2010/main">
                <a:solidFill>
                  <a:srgbClr val="FFFFFF"/>
                </a:solidFill>
              </a14:hiddenFill>
            </a:ext>
          </a:extLst>
        </p:spPr>
      </p:pic>
      <p:pic>
        <p:nvPicPr>
          <p:cNvPr id="23555" name="Picture 3" descr="C:\Users\Administrator\Desktop\IS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564904"/>
            <a:ext cx="8208912" cy="4104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4485079"/>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Dividend</a:t>
            </a:r>
            <a:endParaRPr lang="zh-CN" altLang="en-US" dirty="0"/>
          </a:p>
        </p:txBody>
      </p:sp>
      <p:pic>
        <p:nvPicPr>
          <p:cNvPr id="24578"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323528" y="1484784"/>
            <a:ext cx="8127590" cy="5370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7694556"/>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orient="vert"/>
          </p:nvPr>
        </p:nvSpPr>
        <p:spPr>
          <a:xfrm>
            <a:off x="7195120" y="371797"/>
            <a:ext cx="2057400" cy="6009531"/>
          </a:xfrm>
        </p:spPr>
        <p:txBody>
          <a:bodyPr>
            <a:normAutofit/>
          </a:bodyPr>
          <a:lstStyle/>
          <a:p>
            <a:r>
              <a:rPr lang="en-US" altLang="zh-CN" dirty="0"/>
              <a:t>Cash Flow Statement </a:t>
            </a:r>
            <a:endParaRPr lang="zh-CN" altLang="en-US" dirty="0"/>
          </a:p>
        </p:txBody>
      </p:sp>
      <p:sp>
        <p:nvSpPr>
          <p:cNvPr id="4" name="竖排文本占位符 3"/>
          <p:cNvSpPr>
            <a:spLocks noGrp="1"/>
          </p:cNvSpPr>
          <p:nvPr>
            <p:ph type="body" orient="vert" idx="1"/>
          </p:nvPr>
        </p:nvSpPr>
        <p:spPr/>
        <p:txBody>
          <a:bodyPr/>
          <a:lstStyle/>
          <a:p>
            <a:endParaRPr kumimoji="1" lang="zh-CN" altLang="en-US"/>
          </a:p>
        </p:txBody>
      </p:sp>
      <p:pic>
        <p:nvPicPr>
          <p:cNvPr id="25602" name="Picture 2" descr="C:\Users\Administrator\Desktop\CF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7" y="-21291"/>
            <a:ext cx="7078580" cy="6879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8910901"/>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orient="vert"/>
          </p:nvPr>
        </p:nvSpPr>
        <p:spPr>
          <a:xfrm>
            <a:off x="7086600" y="404664"/>
            <a:ext cx="2057400" cy="7344816"/>
          </a:xfrm>
        </p:spPr>
        <p:txBody>
          <a:bodyPr>
            <a:normAutofit/>
          </a:bodyPr>
          <a:lstStyle/>
          <a:p>
            <a:r>
              <a:rPr lang="en-US" altLang="zh-CN" dirty="0" smtClean="0"/>
              <a:t>Cash Flow Statement Cont.</a:t>
            </a:r>
            <a:endParaRPr lang="zh-CN" altLang="en-US" dirty="0"/>
          </a:p>
        </p:txBody>
      </p:sp>
      <p:sp>
        <p:nvSpPr>
          <p:cNvPr id="4" name="竖排文本占位符 3"/>
          <p:cNvSpPr>
            <a:spLocks noGrp="1"/>
          </p:cNvSpPr>
          <p:nvPr>
            <p:ph type="body" orient="vert" idx="1"/>
          </p:nvPr>
        </p:nvSpPr>
        <p:spPr/>
        <p:txBody>
          <a:bodyPr/>
          <a:lstStyle/>
          <a:p>
            <a:endParaRPr kumimoji="1" lang="zh-CN" altLang="en-US"/>
          </a:p>
        </p:txBody>
      </p:sp>
      <p:pic>
        <p:nvPicPr>
          <p:cNvPr id="26626" name="Picture 2" descr="C:\Users\Administrator\Desktop\CF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702325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74792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2012 Traffic Analysis</a:t>
            </a:r>
            <a:endParaRPr kumimoji="1" lang="zh-CN" altLang="en-US" dirty="0"/>
          </a:p>
        </p:txBody>
      </p:sp>
      <p:pic>
        <p:nvPicPr>
          <p:cNvPr id="4" name="图片 3" descr="Screen Shot 2014-07-11 at 3.49.4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56893"/>
            <a:ext cx="9131300" cy="4660900"/>
          </a:xfrm>
          <a:prstGeom prst="rect">
            <a:avLst/>
          </a:prstGeom>
        </p:spPr>
      </p:pic>
    </p:spTree>
    <p:extLst>
      <p:ext uri="{BB962C8B-B14F-4D97-AF65-F5344CB8AC3E}">
        <p14:creationId xmlns:p14="http://schemas.microsoft.com/office/powerpoint/2010/main" val="85887401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4000" b="1" dirty="0" smtClean="0"/>
              <a:t>Recommendation</a:t>
            </a:r>
            <a:endParaRPr lang="zh-CN" altLang="en-US" sz="4000" b="1" dirty="0"/>
          </a:p>
        </p:txBody>
      </p:sp>
      <p:pic>
        <p:nvPicPr>
          <p:cNvPr id="6" name="Picture 2" descr="C:\Users\xiaojun\Desktop\22673.jpg"/>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5823" b="582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6544971" y="5504604"/>
            <a:ext cx="2370429" cy="1107996"/>
          </a:xfrm>
          <a:prstGeom prst="rect">
            <a:avLst/>
          </a:prstGeom>
        </p:spPr>
        <p:txBody>
          <a:bodyPr wrap="square">
            <a:spAutoFit/>
          </a:bodyPr>
          <a:lstStyle/>
          <a:p>
            <a:pPr algn="ctr"/>
            <a:r>
              <a:rPr lang="en-US" altLang="zh-CN" sz="6600" b="1" dirty="0">
                <a:ln w="1905"/>
                <a:solidFill>
                  <a:srgbClr val="0070C0"/>
                </a:solidFill>
              </a:rPr>
              <a:t>HOLD</a:t>
            </a:r>
          </a:p>
        </p:txBody>
      </p:sp>
    </p:spTree>
    <p:extLst>
      <p:ext uri="{BB962C8B-B14F-4D97-AF65-F5344CB8AC3E}">
        <p14:creationId xmlns:p14="http://schemas.microsoft.com/office/powerpoint/2010/main" val="23697516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086600" y="609600"/>
            <a:ext cx="2057400" cy="5516563"/>
          </a:xfrm>
        </p:spPr>
        <p:txBody>
          <a:bodyPr/>
          <a:lstStyle/>
          <a:p>
            <a:r>
              <a:rPr kumimoji="1" lang="en-US" altLang="zh-CN" dirty="0" smtClean="0"/>
              <a:t>Traffic</a:t>
            </a:r>
            <a:r>
              <a:rPr kumimoji="1" lang="zh-CN" altLang="en-US" dirty="0" smtClean="0"/>
              <a:t> </a:t>
            </a:r>
            <a:r>
              <a:rPr kumimoji="1" lang="en-US" altLang="zh-CN" dirty="0" smtClean="0"/>
              <a:t>by</a:t>
            </a:r>
            <a:r>
              <a:rPr kumimoji="1" lang="zh-CN" altLang="en-US" dirty="0" smtClean="0"/>
              <a:t> </a:t>
            </a:r>
            <a:r>
              <a:rPr kumimoji="1" lang="en-US" altLang="zh-CN" dirty="0" smtClean="0"/>
              <a:t>Region</a:t>
            </a:r>
            <a:endParaRPr kumimoji="1" lang="zh-CN" altLang="en-US" dirty="0"/>
          </a:p>
        </p:txBody>
      </p:sp>
      <p:sp>
        <p:nvSpPr>
          <p:cNvPr id="3" name="竖排文本占位符 2"/>
          <p:cNvSpPr>
            <a:spLocks noGrp="1"/>
          </p:cNvSpPr>
          <p:nvPr>
            <p:ph type="body" orient="vert" idx="1"/>
          </p:nvPr>
        </p:nvSpPr>
        <p:spPr/>
        <p:txBody>
          <a:bodyPr/>
          <a:lstStyle/>
          <a:p>
            <a:endParaRPr kumimoji="1" lang="zh-CN" altLang="en-US" dirty="0"/>
          </a:p>
        </p:txBody>
      </p:sp>
      <p:pic>
        <p:nvPicPr>
          <p:cNvPr id="4" name="图片 3" descr="Screen Shot 2014-07-11 at 4.13.4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301595" cy="6858000"/>
          </a:xfrm>
          <a:prstGeom prst="rect">
            <a:avLst/>
          </a:prstGeom>
        </p:spPr>
      </p:pic>
    </p:spTree>
    <p:extLst>
      <p:ext uri="{BB962C8B-B14F-4D97-AF65-F5344CB8AC3E}">
        <p14:creationId xmlns:p14="http://schemas.microsoft.com/office/powerpoint/2010/main" val="16752283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竖排标题 1"/>
          <p:cNvSpPr>
            <a:spLocks noGrp="1"/>
          </p:cNvSpPr>
          <p:nvPr>
            <p:ph type="title" orient="vert"/>
          </p:nvPr>
        </p:nvSpPr>
        <p:spPr/>
        <p:txBody>
          <a:bodyPr/>
          <a:lstStyle/>
          <a:p>
            <a:r>
              <a:rPr kumimoji="1" lang="en-US" altLang="zh-CN" dirty="0" smtClean="0"/>
              <a:t>Major</a:t>
            </a:r>
            <a:r>
              <a:rPr kumimoji="1" lang="zh-CN" altLang="en-US" dirty="0" smtClean="0"/>
              <a:t> </a:t>
            </a:r>
            <a:r>
              <a:rPr kumimoji="1" lang="en-US" altLang="zh-CN" dirty="0" smtClean="0"/>
              <a:t>Traffic</a:t>
            </a:r>
            <a:r>
              <a:rPr kumimoji="1" lang="zh-CN" altLang="en-US" dirty="0" smtClean="0"/>
              <a:t> </a:t>
            </a:r>
            <a:r>
              <a:rPr kumimoji="1" lang="en-US" altLang="zh-CN" dirty="0" smtClean="0"/>
              <a:t>Flows</a:t>
            </a:r>
            <a:endParaRPr kumimoji="1" lang="zh-CN" altLang="en-US" dirty="0"/>
          </a:p>
        </p:txBody>
      </p:sp>
      <p:sp>
        <p:nvSpPr>
          <p:cNvPr id="3" name="竖排文本占位符 2"/>
          <p:cNvSpPr>
            <a:spLocks noGrp="1"/>
          </p:cNvSpPr>
          <p:nvPr>
            <p:ph type="body" orient="vert" idx="1"/>
          </p:nvPr>
        </p:nvSpPr>
        <p:spPr/>
        <p:txBody>
          <a:bodyPr/>
          <a:lstStyle/>
          <a:p>
            <a:endParaRPr kumimoji="1" lang="zh-CN" altLang="en-US"/>
          </a:p>
        </p:txBody>
      </p:sp>
      <p:pic>
        <p:nvPicPr>
          <p:cNvPr id="4" name="图片 3" descr="Screen Shot 2014-07-11 at 4.14.4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02728" cy="6858000"/>
          </a:xfrm>
          <a:prstGeom prst="rect">
            <a:avLst/>
          </a:prstGeom>
        </p:spPr>
      </p:pic>
    </p:spTree>
    <p:extLst>
      <p:ext uri="{BB962C8B-B14F-4D97-AF65-F5344CB8AC3E}">
        <p14:creationId xmlns:p14="http://schemas.microsoft.com/office/powerpoint/2010/main" val="988626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Profit Margin Comparison by Regions</a:t>
            </a:r>
            <a:endParaRPr lang="en-US" dirty="0"/>
          </a:p>
        </p:txBody>
      </p:sp>
      <p:pic>
        <p:nvPicPr>
          <p:cNvPr id="4" name="Content Placeholder 3" descr="Screen shot 2014-07-08 at 2.03.54 PM.png"/>
          <p:cNvPicPr>
            <a:picLocks noGrp="1" noChangeAspect="1"/>
          </p:cNvPicPr>
          <p:nvPr>
            <p:ph sz="quarter" idx="1"/>
          </p:nvPr>
        </p:nvPicPr>
        <p:blipFill>
          <a:blip r:embed="rId2"/>
          <a:stretch>
            <a:fillRect/>
          </a:stretch>
        </p:blipFill>
        <p:spPr>
          <a:xfrm>
            <a:off x="612648" y="1600200"/>
            <a:ext cx="8153400" cy="4953000"/>
          </a:xfrm>
        </p:spPr>
      </p:pic>
    </p:spTree>
    <p:extLst>
      <p:ext uri="{BB962C8B-B14F-4D97-AF65-F5344CB8AC3E}">
        <p14:creationId xmlns:p14="http://schemas.microsoft.com/office/powerpoint/2010/main" val="14206028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World Regions</a:t>
            </a:r>
            <a:endParaRPr kumimoji="1" lang="zh-CN" altLang="en-US" dirty="0"/>
          </a:p>
        </p:txBody>
      </p:sp>
      <p:pic>
        <p:nvPicPr>
          <p:cNvPr id="4" name="图片 3" descr="Screen Shot 2014-07-11 at 4.01.1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 y="1831806"/>
            <a:ext cx="9118600" cy="3276600"/>
          </a:xfrm>
          <a:prstGeom prst="rect">
            <a:avLst/>
          </a:prstGeom>
        </p:spPr>
      </p:pic>
    </p:spTree>
    <p:extLst>
      <p:ext uri="{BB962C8B-B14F-4D97-AF65-F5344CB8AC3E}">
        <p14:creationId xmlns:p14="http://schemas.microsoft.com/office/powerpoint/2010/main" val="25413365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CA" altLang="zh-CN" dirty="0"/>
              <a:t>Agenda</a:t>
            </a:r>
            <a:endParaRPr kumimoji="1" lang="zh-CN" altLang="en-US" dirty="0"/>
          </a:p>
        </p:txBody>
      </p:sp>
      <p:sp>
        <p:nvSpPr>
          <p:cNvPr id="3" name="内容占位符 2"/>
          <p:cNvSpPr>
            <a:spLocks noGrp="1"/>
          </p:cNvSpPr>
          <p:nvPr>
            <p:ph sz="quarter" idx="1"/>
          </p:nvPr>
        </p:nvSpPr>
        <p:spPr/>
        <p:txBody>
          <a:bodyPr/>
          <a:lstStyle/>
          <a:p>
            <a:pPr>
              <a:buFont typeface="Arial"/>
              <a:buChar char="•"/>
            </a:pPr>
            <a:r>
              <a:rPr kumimoji="1" lang="en-CA" altLang="zh-CN" dirty="0"/>
              <a:t>Industry Overview</a:t>
            </a:r>
          </a:p>
          <a:p>
            <a:pPr lvl="1">
              <a:buFontTx/>
              <a:buChar char="-"/>
            </a:pPr>
            <a:r>
              <a:rPr kumimoji="1" lang="en-CA" altLang="zh-CN" dirty="0"/>
              <a:t>Terminology</a:t>
            </a:r>
          </a:p>
          <a:p>
            <a:pPr lvl="1">
              <a:buFontTx/>
              <a:buChar char="-"/>
            </a:pPr>
            <a:r>
              <a:rPr kumimoji="1" lang="en-CA" altLang="zh-CN" dirty="0"/>
              <a:t>History</a:t>
            </a:r>
          </a:p>
          <a:p>
            <a:pPr lvl="1">
              <a:buFontTx/>
              <a:buChar char="-"/>
            </a:pPr>
            <a:r>
              <a:rPr kumimoji="1" lang="en-CA" altLang="zh-CN" dirty="0"/>
              <a:t>Current States and Trends</a:t>
            </a:r>
          </a:p>
          <a:p>
            <a:pPr lvl="1">
              <a:buFontTx/>
              <a:buChar char="-"/>
            </a:pPr>
            <a:r>
              <a:rPr kumimoji="1" lang="en-CA" altLang="zh-CN" dirty="0"/>
              <a:t>Porter’s Five Forces</a:t>
            </a:r>
          </a:p>
          <a:p>
            <a:pPr>
              <a:buFont typeface="Arial"/>
              <a:buChar char="•"/>
            </a:pPr>
            <a:r>
              <a:rPr kumimoji="1" lang="en-CA" altLang="zh-CN" dirty="0"/>
              <a:t>WestJet</a:t>
            </a:r>
            <a:r>
              <a:rPr kumimoji="1" lang="zh-CN" altLang="en-US" dirty="0"/>
              <a:t> </a:t>
            </a:r>
            <a:r>
              <a:rPr kumimoji="1" lang="en-CA" altLang="zh-CN" dirty="0"/>
              <a:t>Airline</a:t>
            </a:r>
          </a:p>
          <a:p>
            <a:pPr>
              <a:buFont typeface="Arial"/>
              <a:buChar char="•"/>
            </a:pPr>
            <a:r>
              <a:rPr kumimoji="1" lang="en-CA" altLang="zh-CN" dirty="0"/>
              <a:t>Cathay</a:t>
            </a:r>
            <a:r>
              <a:rPr kumimoji="1" lang="zh-CN" altLang="en-US" dirty="0"/>
              <a:t> </a:t>
            </a:r>
            <a:r>
              <a:rPr kumimoji="1" lang="en-CA" altLang="zh-CN" dirty="0"/>
              <a:t>Pacific</a:t>
            </a:r>
            <a:r>
              <a:rPr kumimoji="1" lang="zh-CN" altLang="en-US" dirty="0"/>
              <a:t> </a:t>
            </a:r>
            <a:r>
              <a:rPr kumimoji="1" lang="en-CA" altLang="zh-CN" dirty="0"/>
              <a:t>Airline</a:t>
            </a:r>
          </a:p>
          <a:p>
            <a:pPr>
              <a:buFont typeface="Arial"/>
              <a:buChar char="•"/>
            </a:pPr>
            <a:r>
              <a:rPr kumimoji="1" lang="en-CA" altLang="zh-CN" dirty="0"/>
              <a:t>Singapore</a:t>
            </a:r>
            <a:r>
              <a:rPr kumimoji="1" lang="zh-CN" altLang="en-US" dirty="0"/>
              <a:t> </a:t>
            </a:r>
            <a:r>
              <a:rPr kumimoji="1" lang="en-CA" altLang="zh-CN" dirty="0"/>
              <a:t>Airline</a:t>
            </a:r>
          </a:p>
          <a:p>
            <a:pPr marL="0" indent="0">
              <a:buNone/>
            </a:pPr>
            <a:endParaRPr kumimoji="1" lang="zh-CN" altLang="en-US" dirty="0"/>
          </a:p>
          <a:p>
            <a:pPr marL="0" indent="0">
              <a:buNone/>
            </a:pPr>
            <a:endParaRPr kumimoji="1" lang="zh-CN" altLang="en-US" dirty="0"/>
          </a:p>
        </p:txBody>
      </p:sp>
    </p:spTree>
    <p:extLst>
      <p:ext uri="{BB962C8B-B14F-4D97-AF65-F5344CB8AC3E}">
        <p14:creationId xmlns:p14="http://schemas.microsoft.com/office/powerpoint/2010/main" val="10137543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World Regions</a:t>
            </a:r>
            <a:endParaRPr kumimoji="1" lang="zh-CN" altLang="en-US" dirty="0"/>
          </a:p>
        </p:txBody>
      </p:sp>
      <p:pic>
        <p:nvPicPr>
          <p:cNvPr id="3" name="图片 2" descr="Screen Shot 2014-07-11 at 4.01.5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003" y="1280050"/>
            <a:ext cx="7324270" cy="5577950"/>
          </a:xfrm>
          <a:prstGeom prst="rect">
            <a:avLst/>
          </a:prstGeom>
        </p:spPr>
      </p:pic>
    </p:spTree>
    <p:extLst>
      <p:ext uri="{BB962C8B-B14F-4D97-AF65-F5344CB8AC3E}">
        <p14:creationId xmlns:p14="http://schemas.microsoft.com/office/powerpoint/2010/main" val="19502202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Business Environment</a:t>
            </a:r>
            <a:endParaRPr kumimoji="1" lang="zh-CN" altLang="en-US" dirty="0"/>
          </a:p>
        </p:txBody>
      </p:sp>
      <p:pic>
        <p:nvPicPr>
          <p:cNvPr id="3" name="图片 2" descr="Screen Shot 2014-07-11 at 4.03.1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06800"/>
            <a:ext cx="3797300" cy="3251200"/>
          </a:xfrm>
          <a:prstGeom prst="rect">
            <a:avLst/>
          </a:prstGeom>
        </p:spPr>
      </p:pic>
      <p:pic>
        <p:nvPicPr>
          <p:cNvPr id="4" name="图片 3" descr="Screen Shot 2014-07-11 at 4.03.1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2740" y="1172137"/>
            <a:ext cx="3580282" cy="3096460"/>
          </a:xfrm>
          <a:prstGeom prst="rect">
            <a:avLst/>
          </a:prstGeom>
        </p:spPr>
      </p:pic>
      <p:pic>
        <p:nvPicPr>
          <p:cNvPr id="5" name="图片 4" descr="Screen Shot 2014-07-11 at 4.03.2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9566" y="3606800"/>
            <a:ext cx="3797300" cy="3276600"/>
          </a:xfrm>
          <a:prstGeom prst="rect">
            <a:avLst/>
          </a:prstGeom>
        </p:spPr>
      </p:pic>
    </p:spTree>
    <p:extLst>
      <p:ext uri="{BB962C8B-B14F-4D97-AF65-F5344CB8AC3E}">
        <p14:creationId xmlns:p14="http://schemas.microsoft.com/office/powerpoint/2010/main" val="39618543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Fleet Development</a:t>
            </a:r>
            <a:endParaRPr kumimoji="1" lang="zh-CN" altLang="en-US" dirty="0"/>
          </a:p>
        </p:txBody>
      </p:sp>
      <p:pic>
        <p:nvPicPr>
          <p:cNvPr id="3" name="图片 2" descr="Screen Shot 2014-07-11 at 4.06.2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488" y="1985530"/>
            <a:ext cx="4328632" cy="3716502"/>
          </a:xfrm>
          <a:prstGeom prst="rect">
            <a:avLst/>
          </a:prstGeom>
        </p:spPr>
      </p:pic>
      <p:pic>
        <p:nvPicPr>
          <p:cNvPr id="4" name="图片 3" descr="Screen Shot 2014-07-11 at 4.06.3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1856" y="-22680"/>
            <a:ext cx="4025600" cy="3454400"/>
          </a:xfrm>
          <a:prstGeom prst="rect">
            <a:avLst/>
          </a:prstGeom>
        </p:spPr>
      </p:pic>
      <p:pic>
        <p:nvPicPr>
          <p:cNvPr id="5" name="图片 4" descr="Screen Shot 2014-07-11 at 4.06.4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6475" y="3431720"/>
            <a:ext cx="4080981" cy="3515710"/>
          </a:xfrm>
          <a:prstGeom prst="rect">
            <a:avLst/>
          </a:prstGeom>
        </p:spPr>
      </p:pic>
    </p:spTree>
    <p:extLst>
      <p:ext uri="{BB962C8B-B14F-4D97-AF65-F5344CB8AC3E}">
        <p14:creationId xmlns:p14="http://schemas.microsoft.com/office/powerpoint/2010/main" val="6109347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竖排标题 1"/>
          <p:cNvSpPr>
            <a:spLocks noGrp="1"/>
          </p:cNvSpPr>
          <p:nvPr>
            <p:ph type="title" orient="vert"/>
          </p:nvPr>
        </p:nvSpPr>
        <p:spPr/>
        <p:txBody>
          <a:bodyPr/>
          <a:lstStyle/>
          <a:p>
            <a:r>
              <a:rPr kumimoji="1" lang="en-US" altLang="zh-CN" dirty="0" smtClean="0"/>
              <a:t>Fleet</a:t>
            </a:r>
            <a:r>
              <a:rPr kumimoji="1" lang="zh-CN" altLang="en-US" dirty="0" smtClean="0"/>
              <a:t> </a:t>
            </a:r>
            <a:r>
              <a:rPr kumimoji="1" lang="en-US" altLang="zh-CN" dirty="0" smtClean="0"/>
              <a:t>By</a:t>
            </a:r>
            <a:r>
              <a:rPr kumimoji="1" lang="zh-CN" altLang="en-US" dirty="0" smtClean="0"/>
              <a:t> </a:t>
            </a:r>
            <a:r>
              <a:rPr kumimoji="1" lang="en-US" altLang="zh-CN" dirty="0" smtClean="0"/>
              <a:t>Region</a:t>
            </a:r>
            <a:endParaRPr kumimoji="1" lang="zh-CN" altLang="en-US" dirty="0"/>
          </a:p>
        </p:txBody>
      </p:sp>
      <p:sp>
        <p:nvSpPr>
          <p:cNvPr id="3" name="竖排文本占位符 2"/>
          <p:cNvSpPr>
            <a:spLocks noGrp="1"/>
          </p:cNvSpPr>
          <p:nvPr>
            <p:ph type="body" orient="vert" idx="1"/>
          </p:nvPr>
        </p:nvSpPr>
        <p:spPr/>
        <p:txBody>
          <a:bodyPr/>
          <a:lstStyle/>
          <a:p>
            <a:endParaRPr kumimoji="1" lang="zh-CN" altLang="en-US"/>
          </a:p>
        </p:txBody>
      </p:sp>
      <p:pic>
        <p:nvPicPr>
          <p:cNvPr id="4" name="图片 3" descr="Screen Shot 2014-07-11 at 4.15.3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83"/>
            <a:ext cx="6553200" cy="6858000"/>
          </a:xfrm>
          <a:prstGeom prst="rect">
            <a:avLst/>
          </a:prstGeom>
        </p:spPr>
      </p:pic>
    </p:spTree>
    <p:extLst>
      <p:ext uri="{BB962C8B-B14F-4D97-AF65-F5344CB8AC3E}">
        <p14:creationId xmlns:p14="http://schemas.microsoft.com/office/powerpoint/2010/main" val="12335089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orient="vert"/>
          </p:nvPr>
        </p:nvSpPr>
        <p:spPr>
          <a:xfrm>
            <a:off x="7074748" y="609600"/>
            <a:ext cx="2057400" cy="5516563"/>
          </a:xfrm>
        </p:spPr>
        <p:txBody>
          <a:bodyPr/>
          <a:lstStyle/>
          <a:p>
            <a:r>
              <a:rPr kumimoji="1" lang="en-US" altLang="zh-CN" dirty="0" smtClean="0"/>
              <a:t>Airplane Requirement</a:t>
            </a:r>
            <a:endParaRPr kumimoji="1" lang="zh-CN" altLang="en-US" dirty="0"/>
          </a:p>
        </p:txBody>
      </p:sp>
      <p:sp>
        <p:nvSpPr>
          <p:cNvPr id="3" name="竖排文本占位符 2"/>
          <p:cNvSpPr>
            <a:spLocks noGrp="1"/>
          </p:cNvSpPr>
          <p:nvPr>
            <p:ph type="body" orient="vert" idx="1"/>
          </p:nvPr>
        </p:nvSpPr>
        <p:spPr/>
        <p:txBody>
          <a:bodyPr/>
          <a:lstStyle/>
          <a:p>
            <a:endParaRPr kumimoji="1" lang="zh-CN" altLang="en-US"/>
          </a:p>
        </p:txBody>
      </p:sp>
      <p:pic>
        <p:nvPicPr>
          <p:cNvPr id="4" name="图片 3" descr="Screen Shot 2014-07-11 at 4.10.2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7074749" cy="6858000"/>
          </a:xfrm>
          <a:prstGeom prst="rect">
            <a:avLst/>
          </a:prstGeom>
        </p:spPr>
      </p:pic>
    </p:spTree>
    <p:extLst>
      <p:ext uri="{BB962C8B-B14F-4D97-AF65-F5344CB8AC3E}">
        <p14:creationId xmlns:p14="http://schemas.microsoft.com/office/powerpoint/2010/main" val="16759425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Price of Boeing Airlines</a:t>
            </a:r>
            <a:endParaRPr kumimoji="1" lang="zh-CN" altLang="en-US" dirty="0"/>
          </a:p>
        </p:txBody>
      </p:sp>
      <p:pic>
        <p:nvPicPr>
          <p:cNvPr id="4" name="图片 3" descr="Screen Shot 2014-07-11 at 3.56.1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602" y="1577064"/>
            <a:ext cx="3632906" cy="361950"/>
          </a:xfrm>
          <a:prstGeom prst="rect">
            <a:avLst/>
          </a:prstGeom>
        </p:spPr>
      </p:pic>
      <p:pic>
        <p:nvPicPr>
          <p:cNvPr id="5" name="图片 4" descr="Screen Shot 2014-07-11 at 3.56.2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436" y="1917847"/>
            <a:ext cx="3706614" cy="4796795"/>
          </a:xfrm>
          <a:prstGeom prst="rect">
            <a:avLst/>
          </a:prstGeom>
        </p:spPr>
      </p:pic>
      <p:pic>
        <p:nvPicPr>
          <p:cNvPr id="6" name="图片 5" descr="Screen Shot 2014-07-11 at 3.56.3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6549" y="1928433"/>
            <a:ext cx="3795664" cy="3170005"/>
          </a:xfrm>
          <a:prstGeom prst="rect">
            <a:avLst/>
          </a:prstGeom>
        </p:spPr>
      </p:pic>
      <p:pic>
        <p:nvPicPr>
          <p:cNvPr id="7" name="图片 6" descr="Screen Shot 2014-07-11 at 3.56.1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5966" y="1574946"/>
            <a:ext cx="3795664" cy="378166"/>
          </a:xfrm>
          <a:prstGeom prst="rect">
            <a:avLst/>
          </a:prstGeom>
        </p:spPr>
      </p:pic>
    </p:spTree>
    <p:extLst>
      <p:ext uri="{BB962C8B-B14F-4D97-AF65-F5344CB8AC3E}">
        <p14:creationId xmlns:p14="http://schemas.microsoft.com/office/powerpoint/2010/main" val="3218805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Airline Industry Challenges</a:t>
            </a:r>
            <a:endParaRPr lang="en-US" dirty="0"/>
          </a:p>
        </p:txBody>
      </p:sp>
      <p:pic>
        <p:nvPicPr>
          <p:cNvPr id="4" name="Content Placeholder 3" descr="56.jpg"/>
          <p:cNvPicPr>
            <a:picLocks noGrp="1" noChangeAspect="1"/>
          </p:cNvPicPr>
          <p:nvPr>
            <p:ph sz="quarter" idx="1"/>
          </p:nvPr>
        </p:nvPicPr>
        <p:blipFill>
          <a:blip r:embed="rId2"/>
          <a:stretch>
            <a:fillRect/>
          </a:stretch>
        </p:blipFill>
        <p:spPr>
          <a:xfrm>
            <a:off x="0" y="1219200"/>
            <a:ext cx="9144000" cy="5638800"/>
          </a:xfrm>
        </p:spPr>
      </p:pic>
    </p:spTree>
    <p:extLst>
      <p:ext uri="{BB962C8B-B14F-4D97-AF65-F5344CB8AC3E}">
        <p14:creationId xmlns:p14="http://schemas.microsoft.com/office/powerpoint/2010/main" val="40856128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Porter’s 5 Forces Analysis </a:t>
            </a:r>
            <a:endParaRPr lang="en-US" dirty="0"/>
          </a:p>
        </p:txBody>
      </p:sp>
      <p:sp>
        <p:nvSpPr>
          <p:cNvPr id="3" name="Content Placeholder 2"/>
          <p:cNvSpPr>
            <a:spLocks noGrp="1"/>
          </p:cNvSpPr>
          <p:nvPr>
            <p:ph sz="quarter" idx="1"/>
          </p:nvPr>
        </p:nvSpPr>
        <p:spPr>
          <a:xfrm>
            <a:off x="612648" y="1600199"/>
            <a:ext cx="8153400" cy="4953765"/>
          </a:xfrm>
        </p:spPr>
        <p:txBody>
          <a:bodyPr>
            <a:noAutofit/>
          </a:bodyPr>
          <a:lstStyle/>
          <a:p>
            <a:r>
              <a:rPr lang="en-US" sz="2200" b="1" dirty="0" smtClean="0"/>
              <a:t>Threat of New Entrants</a:t>
            </a:r>
          </a:p>
          <a:p>
            <a:pPr marL="777240" lvl="1" indent="-457200">
              <a:buFont typeface="+mj-lt"/>
              <a:buAutoNum type="arabicPeriod"/>
            </a:pPr>
            <a:r>
              <a:rPr lang="en-US" altLang="zh-CN" sz="2200" dirty="0" smtClean="0"/>
              <a:t>If </a:t>
            </a:r>
            <a:r>
              <a:rPr lang="en-US" altLang="zh-CN" sz="2200" dirty="0"/>
              <a:t>borrowing is cheap, then the possibility of more airlines entering the industry will be </a:t>
            </a:r>
            <a:r>
              <a:rPr lang="en-US" altLang="zh-CN" sz="2200" dirty="0" smtClean="0"/>
              <a:t>higher.</a:t>
            </a:r>
          </a:p>
          <a:p>
            <a:pPr marL="777240" lvl="1" indent="-457200">
              <a:buFont typeface="+mj-lt"/>
              <a:buAutoNum type="arabicPeriod"/>
            </a:pPr>
            <a:r>
              <a:rPr lang="en-US" altLang="zh-CN" sz="2200" dirty="0" smtClean="0"/>
              <a:t>The </a:t>
            </a:r>
            <a:r>
              <a:rPr lang="en-US" altLang="zh-CN" sz="2200" dirty="0"/>
              <a:t>more airlines entering the market, the more saturated for </a:t>
            </a:r>
            <a:r>
              <a:rPr lang="en-US" altLang="zh-CN" sz="2200" dirty="0" smtClean="0"/>
              <a:t>everyone.</a:t>
            </a:r>
          </a:p>
          <a:p>
            <a:pPr marL="777240" lvl="1" indent="-457200">
              <a:buFont typeface="+mj-lt"/>
              <a:buAutoNum type="arabicPeriod"/>
            </a:pPr>
            <a:r>
              <a:rPr lang="en-US" altLang="zh-CN" sz="2200" dirty="0" smtClean="0"/>
              <a:t>An </a:t>
            </a:r>
            <a:r>
              <a:rPr lang="en-US" altLang="zh-CN" sz="2200" dirty="0"/>
              <a:t>airline with a strong brand name can help</a:t>
            </a:r>
            <a:r>
              <a:rPr lang="en-US" altLang="zh-CN" sz="2200" dirty="0" smtClean="0"/>
              <a:t>.</a:t>
            </a:r>
            <a:endParaRPr lang="en-US" sz="2200" b="1" dirty="0" smtClean="0"/>
          </a:p>
          <a:p>
            <a:r>
              <a:rPr lang="en-US" altLang="zh-CN" sz="2200" b="1" dirty="0" smtClean="0"/>
              <a:t>Power </a:t>
            </a:r>
            <a:r>
              <a:rPr lang="en-US" altLang="zh-CN" sz="2200" b="1" dirty="0"/>
              <a:t>of </a:t>
            </a:r>
            <a:r>
              <a:rPr lang="en-US" altLang="zh-CN" sz="2200" b="1" dirty="0" smtClean="0"/>
              <a:t>suppliers</a:t>
            </a:r>
          </a:p>
          <a:p>
            <a:pPr marL="777240" lvl="1" indent="-457200">
              <a:buFont typeface="+mj-lt"/>
              <a:buAutoNum type="arabicPeriod"/>
            </a:pPr>
            <a:r>
              <a:rPr lang="en-US" altLang="zh-CN" sz="2200" dirty="0" smtClean="0"/>
              <a:t>The </a:t>
            </a:r>
            <a:r>
              <a:rPr lang="en-US" altLang="zh-CN" sz="2200" dirty="0"/>
              <a:t>airline supply business is dominated by Boeing and </a:t>
            </a:r>
            <a:r>
              <a:rPr lang="en-US" altLang="zh-CN" sz="2200" dirty="0" smtClean="0"/>
              <a:t>Airbus.</a:t>
            </a:r>
          </a:p>
          <a:p>
            <a:pPr marL="777240" lvl="1" indent="-457200">
              <a:buFont typeface="+mj-lt"/>
              <a:buAutoNum type="arabicPeriod"/>
            </a:pPr>
            <a:r>
              <a:rPr lang="en-US" altLang="zh-CN" sz="2200" dirty="0" smtClean="0"/>
              <a:t>There </a:t>
            </a:r>
            <a:r>
              <a:rPr lang="en-US" altLang="zh-CN" sz="2200" dirty="0"/>
              <a:t>isn’t much competition in the </a:t>
            </a:r>
            <a:r>
              <a:rPr lang="en-US" altLang="zh-CN" sz="2200" dirty="0" smtClean="0"/>
              <a:t>industry.</a:t>
            </a:r>
          </a:p>
          <a:p>
            <a:pPr marL="777240" lvl="1" indent="-457200">
              <a:buFont typeface="+mj-lt"/>
              <a:buAutoNum type="arabicPeriod"/>
            </a:pPr>
            <a:r>
              <a:rPr lang="en-US" altLang="zh-CN" sz="2200" dirty="0" smtClean="0"/>
              <a:t>the </a:t>
            </a:r>
            <a:r>
              <a:rPr lang="en-US" altLang="zh-CN" sz="2200" dirty="0"/>
              <a:t>likelihood of a supplier integrating vertically is low</a:t>
            </a:r>
            <a:r>
              <a:rPr lang="en-US" altLang="zh-CN" sz="2200" dirty="0" smtClean="0"/>
              <a:t>.</a:t>
            </a:r>
            <a:endParaRPr lang="en-US" altLang="zh-CN" sz="2200" b="1" dirty="0" smtClean="0"/>
          </a:p>
          <a:p>
            <a:pPr marL="514350" indent="-514350">
              <a:buClr>
                <a:srgbClr val="0000FF"/>
              </a:buClr>
              <a:buNone/>
            </a:pPr>
            <a:endParaRPr lang="en-US" sz="2200" dirty="0" smtClean="0"/>
          </a:p>
          <a:p>
            <a:pPr marL="514350" indent="-514350">
              <a:buClr>
                <a:srgbClr val="FF6600"/>
              </a:buClr>
              <a:buNone/>
            </a:pPr>
            <a:r>
              <a:rPr lang="en-US" sz="2200" dirty="0" smtClean="0"/>
              <a:t> </a:t>
            </a:r>
            <a:endParaRPr lang="en-US" sz="2200" dirty="0"/>
          </a:p>
        </p:txBody>
      </p:sp>
    </p:spTree>
    <p:extLst>
      <p:ext uri="{BB962C8B-B14F-4D97-AF65-F5344CB8AC3E}">
        <p14:creationId xmlns:p14="http://schemas.microsoft.com/office/powerpoint/2010/main" val="1774772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Porter’s 5 Forces Analysis</a:t>
            </a:r>
            <a:endParaRPr lang="en-US" dirty="0"/>
          </a:p>
        </p:txBody>
      </p:sp>
      <p:sp>
        <p:nvSpPr>
          <p:cNvPr id="3" name="Content Placeholder 2"/>
          <p:cNvSpPr>
            <a:spLocks noGrp="1"/>
          </p:cNvSpPr>
          <p:nvPr>
            <p:ph sz="quarter" idx="1"/>
          </p:nvPr>
        </p:nvSpPr>
        <p:spPr/>
        <p:txBody>
          <a:bodyPr>
            <a:normAutofit/>
          </a:bodyPr>
          <a:lstStyle/>
          <a:p>
            <a:r>
              <a:rPr lang="en-US" altLang="zh-CN" sz="2200" b="1" dirty="0"/>
              <a:t>Power of Buyers</a:t>
            </a:r>
          </a:p>
          <a:p>
            <a:pPr marL="777240" lvl="1" indent="-457200">
              <a:buFont typeface="+mj-lt"/>
              <a:buAutoNum type="arabicPeriod"/>
            </a:pPr>
            <a:r>
              <a:rPr lang="en-US" altLang="zh-CN" sz="2200" dirty="0"/>
              <a:t>The bargain power of buyers in the industry is low.</a:t>
            </a:r>
          </a:p>
          <a:p>
            <a:pPr marL="777240" lvl="1" indent="-457200">
              <a:buFont typeface="+mj-lt"/>
              <a:buAutoNum type="arabicPeriod"/>
            </a:pPr>
            <a:r>
              <a:rPr lang="en-US" altLang="zh-CN" sz="2200" dirty="0"/>
              <a:t>there are high costs involved with switching </a:t>
            </a:r>
            <a:r>
              <a:rPr lang="en-US" altLang="zh-CN" sz="2200" dirty="0" smtClean="0"/>
              <a:t>airplanes</a:t>
            </a:r>
            <a:endParaRPr lang="en-US" sz="2200" b="1" dirty="0" smtClean="0"/>
          </a:p>
          <a:p>
            <a:r>
              <a:rPr lang="en-US" sz="2200" b="1" dirty="0" smtClean="0"/>
              <a:t>Availability of Substitutes</a:t>
            </a:r>
          </a:p>
          <a:p>
            <a:pPr marL="777240" lvl="1" indent="-457200">
              <a:buFont typeface="+mj-lt"/>
              <a:buAutoNum type="arabicPeriod"/>
            </a:pPr>
            <a:r>
              <a:rPr lang="en-US" altLang="zh-CN" sz="2200" dirty="0" smtClean="0"/>
              <a:t>For </a:t>
            </a:r>
            <a:r>
              <a:rPr lang="en-US" altLang="zh-CN" sz="2200" dirty="0"/>
              <a:t>regional airlines, the threat might be a little higher than international </a:t>
            </a:r>
            <a:r>
              <a:rPr lang="en-US" altLang="zh-CN" sz="2200" dirty="0" smtClean="0"/>
              <a:t>carriers.</a:t>
            </a:r>
          </a:p>
          <a:p>
            <a:pPr marL="777240" lvl="1" indent="-457200">
              <a:buFont typeface="+mj-lt"/>
              <a:buAutoNum type="arabicPeriod"/>
            </a:pPr>
            <a:r>
              <a:rPr lang="en-US" altLang="zh-CN" sz="2200" dirty="0" smtClean="0"/>
              <a:t>People </a:t>
            </a:r>
            <a:r>
              <a:rPr lang="en-US" altLang="zh-CN" sz="2200" dirty="0"/>
              <a:t>tend to drive or take a train to their destinations</a:t>
            </a:r>
            <a:r>
              <a:rPr lang="en-US" altLang="zh-CN" sz="2200" dirty="0" smtClean="0"/>
              <a:t>.</a:t>
            </a:r>
            <a:endParaRPr lang="en-US" sz="2200" b="1" dirty="0" smtClean="0"/>
          </a:p>
          <a:p>
            <a:r>
              <a:rPr lang="en-US" altLang="zh-CN" sz="2200" b="1" dirty="0"/>
              <a:t>Competitive </a:t>
            </a:r>
            <a:r>
              <a:rPr lang="en-US" altLang="zh-CN" sz="2200" b="1" dirty="0" smtClean="0"/>
              <a:t>Rivalry</a:t>
            </a:r>
            <a:endParaRPr lang="en-US" altLang="zh-CN" sz="2200" b="1" dirty="0"/>
          </a:p>
          <a:p>
            <a:pPr marL="777240" lvl="1" indent="-457200">
              <a:buFont typeface="+mj-lt"/>
              <a:buAutoNum type="arabicPeriod"/>
            </a:pPr>
            <a:r>
              <a:rPr lang="en-US" sz="2200" dirty="0" smtClean="0"/>
              <a:t>Highly competitive industries generally earn low returns due to the high competition cost.</a:t>
            </a:r>
          </a:p>
          <a:p>
            <a:pPr marL="777240" lvl="1" indent="-457200">
              <a:buFont typeface="+mj-lt"/>
              <a:buAutoNum type="arabicPeriod"/>
            </a:pPr>
            <a:r>
              <a:rPr lang="en-US" sz="2200" dirty="0" smtClean="0"/>
              <a:t>This can spell disaster when times get tough.   </a:t>
            </a:r>
            <a:endParaRPr lang="en-US" sz="2200" dirty="0"/>
          </a:p>
        </p:txBody>
      </p:sp>
    </p:spTree>
    <p:extLst>
      <p:ext uri="{BB962C8B-B14F-4D97-AF65-F5344CB8AC3E}">
        <p14:creationId xmlns:p14="http://schemas.microsoft.com/office/powerpoint/2010/main" val="3755004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endParaRPr kumimoji="1" lang="zh-CN" altLang="en-US"/>
          </a:p>
        </p:txBody>
      </p:sp>
      <p:pic>
        <p:nvPicPr>
          <p:cNvPr id="6" name="图片 5"/>
          <p:cNvPicPr>
            <a:picLocks noChangeAspect="1"/>
          </p:cNvPicPr>
          <p:nvPr/>
        </p:nvPicPr>
        <p:blipFill rotWithShape="1">
          <a:blip r:embed="rId2"/>
          <a:srcRect t="15185" b="15370"/>
          <a:stretch/>
        </p:blipFill>
        <p:spPr>
          <a:xfrm>
            <a:off x="0" y="10595"/>
            <a:ext cx="9144000" cy="1587501"/>
          </a:xfrm>
          <a:prstGeom prst="rect">
            <a:avLst/>
          </a:prstGeom>
        </p:spPr>
      </p:pic>
      <p:pic>
        <p:nvPicPr>
          <p:cNvPr id="7" name="图片 6"/>
          <p:cNvPicPr>
            <a:picLocks noChangeAspect="1"/>
          </p:cNvPicPr>
          <p:nvPr/>
        </p:nvPicPr>
        <p:blipFill>
          <a:blip r:embed="rId3"/>
          <a:stretch>
            <a:fillRect/>
          </a:stretch>
        </p:blipFill>
        <p:spPr>
          <a:xfrm>
            <a:off x="0" y="1280118"/>
            <a:ext cx="9144000" cy="5587886"/>
          </a:xfrm>
          <a:prstGeom prst="rect">
            <a:avLst/>
          </a:prstGeom>
        </p:spPr>
      </p:pic>
    </p:spTree>
    <p:extLst>
      <p:ext uri="{BB962C8B-B14F-4D97-AF65-F5344CB8AC3E}">
        <p14:creationId xmlns:p14="http://schemas.microsoft.com/office/powerpoint/2010/main" val="37129293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kumimoji="1" lang="en-CA" altLang="zh-CN" dirty="0"/>
              <a:t>Industry </a:t>
            </a:r>
            <a:r>
              <a:rPr kumimoji="1" lang="en-CA" altLang="zh-CN" dirty="0" smtClean="0"/>
              <a:t>Overview</a:t>
            </a:r>
            <a:br>
              <a:rPr kumimoji="1" lang="en-CA" altLang="zh-CN" dirty="0" smtClean="0"/>
            </a:br>
            <a:r>
              <a:rPr kumimoji="1" lang="en-CA" altLang="zh-CN" dirty="0"/>
              <a:t>	</a:t>
            </a:r>
            <a:r>
              <a:rPr kumimoji="1" lang="en-CA" altLang="zh-CN" dirty="0" smtClean="0"/>
              <a:t>				- Terminology</a:t>
            </a:r>
            <a:endParaRPr kumimoji="1" lang="zh-CN" altLang="en-US" dirty="0"/>
          </a:p>
        </p:txBody>
      </p:sp>
      <p:sp>
        <p:nvSpPr>
          <p:cNvPr id="3" name="内容占位符 2"/>
          <p:cNvSpPr>
            <a:spLocks noGrp="1"/>
          </p:cNvSpPr>
          <p:nvPr>
            <p:ph sz="quarter" idx="1"/>
          </p:nvPr>
        </p:nvSpPr>
        <p:spPr>
          <a:xfrm>
            <a:off x="612648" y="1526119"/>
            <a:ext cx="8531352" cy="5257800"/>
          </a:xfrm>
        </p:spPr>
        <p:txBody>
          <a:bodyPr>
            <a:noAutofit/>
          </a:bodyPr>
          <a:lstStyle/>
          <a:p>
            <a:pPr>
              <a:buFont typeface="Arial"/>
              <a:buChar char="•"/>
            </a:pPr>
            <a:r>
              <a:rPr kumimoji="1" lang="en-US" altLang="zh-CN" sz="2600" dirty="0"/>
              <a:t>ATK: 	</a:t>
            </a:r>
            <a:endParaRPr kumimoji="1" lang="en-US" altLang="zh-CN" sz="2600" dirty="0" smtClean="0"/>
          </a:p>
          <a:p>
            <a:pPr marL="0" indent="0">
              <a:buNone/>
            </a:pPr>
            <a:r>
              <a:rPr kumimoji="1" lang="en-US" altLang="zh-CN" sz="2600" dirty="0"/>
              <a:t>	</a:t>
            </a:r>
            <a:r>
              <a:rPr kumimoji="1" lang="en-US" altLang="zh-CN" sz="2600" dirty="0" smtClean="0"/>
              <a:t>Available </a:t>
            </a:r>
            <a:r>
              <a:rPr kumimoji="1" lang="en-US" altLang="zh-CN" sz="2600" dirty="0" err="1"/>
              <a:t>Tonne</a:t>
            </a:r>
            <a:r>
              <a:rPr kumimoji="1" lang="en-US" altLang="zh-CN" sz="2600" dirty="0"/>
              <a:t> Kilometer (Capacity) </a:t>
            </a:r>
          </a:p>
          <a:p>
            <a:pPr marL="0" indent="0">
              <a:buNone/>
            </a:pPr>
            <a:r>
              <a:rPr kumimoji="1" lang="en-US" altLang="zh-CN" sz="2600" dirty="0"/>
              <a:t>	</a:t>
            </a:r>
            <a:r>
              <a:rPr kumimoji="1" lang="en-US" altLang="zh-CN" sz="2600" dirty="0" smtClean="0"/>
              <a:t>= </a:t>
            </a:r>
            <a:r>
              <a:rPr kumimoji="1" lang="en-US" altLang="zh-CN" sz="2600" dirty="0"/>
              <a:t>Passenger and cargo capacity</a:t>
            </a:r>
          </a:p>
          <a:p>
            <a:pPr>
              <a:buFont typeface="Arial"/>
              <a:buChar char="•"/>
            </a:pPr>
            <a:r>
              <a:rPr kumimoji="1" lang="en-US" altLang="zh-CN" sz="2600" dirty="0"/>
              <a:t>ASK/ASM: </a:t>
            </a:r>
            <a:endParaRPr kumimoji="1" lang="en-US" altLang="zh-CN" sz="2600" dirty="0" smtClean="0"/>
          </a:p>
          <a:p>
            <a:pPr marL="0" indent="0">
              <a:buNone/>
            </a:pPr>
            <a:r>
              <a:rPr kumimoji="1" lang="en-US" altLang="zh-CN" sz="2600" dirty="0"/>
              <a:t>	</a:t>
            </a:r>
            <a:r>
              <a:rPr kumimoji="1" lang="en-US" altLang="zh-CN" sz="2600" dirty="0" smtClean="0"/>
              <a:t>Available </a:t>
            </a:r>
            <a:r>
              <a:rPr kumimoji="1" lang="en-US" altLang="zh-CN" sz="2600" dirty="0"/>
              <a:t>Seat Kilometer (Capacity) </a:t>
            </a:r>
          </a:p>
          <a:p>
            <a:pPr marL="0" indent="0">
              <a:buNone/>
            </a:pPr>
            <a:r>
              <a:rPr kumimoji="1" lang="en-US" altLang="zh-CN" sz="2600" dirty="0"/>
              <a:t>	</a:t>
            </a:r>
            <a:r>
              <a:rPr kumimoji="1" lang="en-US" altLang="zh-CN" sz="2600" dirty="0" smtClean="0"/>
              <a:t>= </a:t>
            </a:r>
            <a:r>
              <a:rPr kumimoji="1" lang="en-US" altLang="zh-CN" sz="2600" dirty="0"/>
              <a:t>[Number of seats] * [kilometers flown]</a:t>
            </a:r>
          </a:p>
          <a:p>
            <a:pPr>
              <a:buFont typeface="Arial"/>
              <a:buChar char="•"/>
            </a:pPr>
            <a:r>
              <a:rPr kumimoji="1" lang="en-US" altLang="zh-CN" sz="2600" dirty="0"/>
              <a:t>RPK: 	</a:t>
            </a:r>
            <a:endParaRPr kumimoji="1" lang="en-US" altLang="zh-CN" sz="2600" dirty="0" smtClean="0"/>
          </a:p>
          <a:p>
            <a:pPr marL="0" indent="0">
              <a:buNone/>
            </a:pPr>
            <a:r>
              <a:rPr kumimoji="1" lang="en-US" altLang="zh-CN" sz="2600" dirty="0"/>
              <a:t>	</a:t>
            </a:r>
            <a:r>
              <a:rPr kumimoji="1" lang="en-US" altLang="zh-CN" sz="2600" dirty="0" smtClean="0"/>
              <a:t>Revenue </a:t>
            </a:r>
            <a:r>
              <a:rPr kumimoji="1" lang="en-US" altLang="zh-CN" sz="2600" dirty="0"/>
              <a:t>Passenger Kilometer (Traffic) </a:t>
            </a:r>
          </a:p>
          <a:p>
            <a:pPr marL="0" indent="0">
              <a:buNone/>
            </a:pPr>
            <a:r>
              <a:rPr kumimoji="1" lang="en-US" altLang="zh-CN" sz="2600" dirty="0"/>
              <a:t>	</a:t>
            </a:r>
            <a:r>
              <a:rPr kumimoji="1" lang="en-US" altLang="zh-CN" sz="2600" dirty="0" smtClean="0"/>
              <a:t>= </a:t>
            </a:r>
            <a:r>
              <a:rPr kumimoji="1" lang="en-US" altLang="zh-CN" sz="2600" dirty="0"/>
              <a:t>[Number of paying passengers] </a:t>
            </a:r>
            <a:r>
              <a:rPr kumimoji="1" lang="en-US" altLang="zh-CN" sz="2600" dirty="0" smtClean="0"/>
              <a:t>* </a:t>
            </a:r>
            <a:r>
              <a:rPr kumimoji="1" lang="en-US" altLang="zh-CN" sz="2600" dirty="0"/>
              <a:t>[kilometers flown]</a:t>
            </a:r>
          </a:p>
          <a:p>
            <a:pPr>
              <a:buFont typeface="Arial"/>
              <a:buChar char="•"/>
            </a:pPr>
            <a:r>
              <a:rPr kumimoji="1" lang="en-US" altLang="zh-CN" sz="2600" dirty="0"/>
              <a:t>YIELD:	</a:t>
            </a:r>
            <a:endParaRPr kumimoji="1" lang="en-US" altLang="zh-CN" sz="2600" dirty="0" smtClean="0"/>
          </a:p>
          <a:p>
            <a:pPr marL="0" indent="0">
              <a:buNone/>
            </a:pPr>
            <a:r>
              <a:rPr kumimoji="1" lang="en-US" altLang="zh-CN" sz="2600" dirty="0"/>
              <a:t>	</a:t>
            </a:r>
            <a:r>
              <a:rPr kumimoji="1" lang="en-US" altLang="zh-CN" sz="2600" dirty="0" smtClean="0"/>
              <a:t>= </a:t>
            </a:r>
            <a:r>
              <a:rPr kumimoji="1" lang="en-US" altLang="zh-CN" sz="2600" dirty="0"/>
              <a:t>[Revenue] / [RPK]</a:t>
            </a:r>
          </a:p>
          <a:p>
            <a:pPr marL="0" indent="0">
              <a:buNone/>
            </a:pPr>
            <a:endParaRPr kumimoji="1" lang="en-US" altLang="zh-CN" sz="2600" dirty="0"/>
          </a:p>
          <a:p>
            <a:pPr marL="0" indent="0">
              <a:buNone/>
            </a:pPr>
            <a:endParaRPr kumimoji="1" lang="zh-CN" altLang="en-US" sz="2600" dirty="0"/>
          </a:p>
        </p:txBody>
      </p:sp>
    </p:spTree>
    <p:extLst>
      <p:ext uri="{BB962C8B-B14F-4D97-AF65-F5344CB8AC3E}">
        <p14:creationId xmlns:p14="http://schemas.microsoft.com/office/powerpoint/2010/main" val="15726754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CA" altLang="zh-CN" dirty="0" smtClean="0"/>
              <a:t>Stock Information</a:t>
            </a:r>
            <a:endParaRPr kumimoji="1" lang="zh-CN" altLang="en-US" dirty="0"/>
          </a:p>
        </p:txBody>
      </p:sp>
      <p:pic>
        <p:nvPicPr>
          <p:cNvPr id="4" name="图片 3" descr="Screen Shot 2014-07-11 at 3.22.5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476" y="1131602"/>
            <a:ext cx="7474187" cy="5755346"/>
          </a:xfrm>
          <a:prstGeom prst="rect">
            <a:avLst/>
          </a:prstGeom>
        </p:spPr>
      </p:pic>
    </p:spTree>
    <p:extLst>
      <p:ext uri="{BB962C8B-B14F-4D97-AF65-F5344CB8AC3E}">
        <p14:creationId xmlns:p14="http://schemas.microsoft.com/office/powerpoint/2010/main" val="32615229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CA" altLang="zh-CN" dirty="0" smtClean="0"/>
              <a:t>Stock</a:t>
            </a:r>
            <a:r>
              <a:rPr kumimoji="1" lang="en-CA" altLang="zh-CN" dirty="0"/>
              <a:t> </a:t>
            </a:r>
            <a:r>
              <a:rPr kumimoji="1" lang="en-CA" altLang="zh-CN" dirty="0" smtClean="0"/>
              <a:t>for 1-year</a:t>
            </a:r>
            <a:endParaRPr kumimoji="1" lang="zh-CN" altLang="en-US" dirty="0"/>
          </a:p>
        </p:txBody>
      </p:sp>
      <p:pic>
        <p:nvPicPr>
          <p:cNvPr id="4" name="图片 3" descr="Screen Shot 2014-07-11 at 3.24.2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72784"/>
            <a:ext cx="9144000" cy="5913984"/>
          </a:xfrm>
          <a:prstGeom prst="rect">
            <a:avLst/>
          </a:prstGeom>
        </p:spPr>
      </p:pic>
    </p:spTree>
    <p:extLst>
      <p:ext uri="{BB962C8B-B14F-4D97-AF65-F5344CB8AC3E}">
        <p14:creationId xmlns:p14="http://schemas.microsoft.com/office/powerpoint/2010/main" val="42920045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CA" altLang="zh-CN" dirty="0" smtClean="0"/>
              <a:t>Stock for 5-years</a:t>
            </a:r>
            <a:endParaRPr kumimoji="1" lang="zh-CN" altLang="en-US" dirty="0"/>
          </a:p>
        </p:txBody>
      </p:sp>
      <p:pic>
        <p:nvPicPr>
          <p:cNvPr id="4" name="图片 3" descr="Screen Shot 2014-07-11 at 3.25.0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76" y="1028222"/>
            <a:ext cx="8763000" cy="5829778"/>
          </a:xfrm>
          <a:prstGeom prst="rect">
            <a:avLst/>
          </a:prstGeom>
        </p:spPr>
      </p:pic>
    </p:spTree>
    <p:extLst>
      <p:ext uri="{BB962C8B-B14F-4D97-AF65-F5344CB8AC3E}">
        <p14:creationId xmlns:p14="http://schemas.microsoft.com/office/powerpoint/2010/main" val="19452206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CA" altLang="zh-CN" dirty="0" smtClean="0"/>
              <a:t>Stock for 10-years</a:t>
            </a:r>
            <a:endParaRPr kumimoji="1" lang="zh-CN" altLang="en-US" dirty="0"/>
          </a:p>
        </p:txBody>
      </p:sp>
      <p:pic>
        <p:nvPicPr>
          <p:cNvPr id="4" name="图片 3" descr="Screen Shot 2014-07-11 at 3.25.4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564" y="1219201"/>
            <a:ext cx="8595406" cy="5638799"/>
          </a:xfrm>
          <a:prstGeom prst="rect">
            <a:avLst/>
          </a:prstGeom>
        </p:spPr>
      </p:pic>
    </p:spTree>
    <p:extLst>
      <p:ext uri="{BB962C8B-B14F-4D97-AF65-F5344CB8AC3E}">
        <p14:creationId xmlns:p14="http://schemas.microsoft.com/office/powerpoint/2010/main" val="17451233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kumimoji="1" lang="en-US" altLang="zh-CN" dirty="0" smtClean="0"/>
              <a:t>WJA</a:t>
            </a:r>
            <a:r>
              <a:rPr kumimoji="1" lang="zh-CN" altLang="en-US" dirty="0" smtClean="0"/>
              <a:t> </a:t>
            </a:r>
            <a:r>
              <a:rPr kumimoji="1" lang="en-US" altLang="zh-CN" dirty="0" smtClean="0"/>
              <a:t>vs.</a:t>
            </a:r>
            <a:r>
              <a:rPr kumimoji="1" lang="zh-CN" altLang="en-US" dirty="0" smtClean="0"/>
              <a:t> </a:t>
            </a:r>
            <a:r>
              <a:rPr kumimoji="1" lang="en-US" altLang="zh-CN" dirty="0" smtClean="0"/>
              <a:t>Dow</a:t>
            </a:r>
            <a:r>
              <a:rPr kumimoji="1" lang="zh-CN" altLang="en-US" dirty="0" smtClean="0"/>
              <a:t> </a:t>
            </a:r>
            <a:r>
              <a:rPr kumimoji="1" lang="en-US" altLang="zh-CN" dirty="0" smtClean="0"/>
              <a:t>Johns</a:t>
            </a:r>
            <a:r>
              <a:rPr kumimoji="1" lang="zh-CN" altLang="en-US" dirty="0" smtClean="0"/>
              <a:t> </a:t>
            </a:r>
            <a:r>
              <a:rPr kumimoji="1" lang="en-US" altLang="zh-CN" dirty="0" smtClean="0"/>
              <a:t>Index</a:t>
            </a:r>
            <a:r>
              <a:rPr kumimoji="1" lang="zh-CN" altLang="en-US" dirty="0" smtClean="0"/>
              <a:t> </a:t>
            </a:r>
            <a:r>
              <a:rPr kumimoji="1" lang="en-US" altLang="zh-CN" dirty="0" smtClean="0"/>
              <a:t>for</a:t>
            </a:r>
            <a:r>
              <a:rPr kumimoji="1" lang="zh-CN" altLang="en-US" dirty="0" smtClean="0"/>
              <a:t> </a:t>
            </a:r>
            <a:r>
              <a:rPr kumimoji="1" lang="en-US" altLang="zh-CN" dirty="0" smtClean="0"/>
              <a:t>10-years</a:t>
            </a:r>
            <a:endParaRPr kumimoji="1" lang="zh-CN" altLang="en-US" dirty="0"/>
          </a:p>
        </p:txBody>
      </p:sp>
      <p:pic>
        <p:nvPicPr>
          <p:cNvPr id="4" name="图片 3" descr="Screen Shot 2014-07-11 at 3.26.5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784" y="1053496"/>
            <a:ext cx="8948748" cy="6067291"/>
          </a:xfrm>
          <a:prstGeom prst="rect">
            <a:avLst/>
          </a:prstGeom>
        </p:spPr>
      </p:pic>
    </p:spTree>
    <p:extLst>
      <p:ext uri="{BB962C8B-B14F-4D97-AF65-F5344CB8AC3E}">
        <p14:creationId xmlns:p14="http://schemas.microsoft.com/office/powerpoint/2010/main" val="21898621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kumimoji="1" lang="en-US" altLang="zh-CN" dirty="0" smtClean="0"/>
              <a:t>Company Background</a:t>
            </a:r>
            <a:endParaRPr kumimoji="1" lang="zh-CN" altLang="en-US" dirty="0"/>
          </a:p>
        </p:txBody>
      </p:sp>
      <p:sp>
        <p:nvSpPr>
          <p:cNvPr id="3" name="内容占位符 2"/>
          <p:cNvSpPr>
            <a:spLocks noGrp="1"/>
          </p:cNvSpPr>
          <p:nvPr>
            <p:ph sz="quarter" idx="1"/>
          </p:nvPr>
        </p:nvSpPr>
        <p:spPr/>
        <p:txBody>
          <a:bodyPr>
            <a:normAutofit fontScale="85000" lnSpcReduction="20000"/>
          </a:bodyPr>
          <a:lstStyle/>
          <a:p>
            <a:r>
              <a:rPr kumimoji="1" lang="en-US" altLang="zh-CN" dirty="0" smtClean="0"/>
              <a:t>Corporate Portfolio</a:t>
            </a:r>
          </a:p>
          <a:p>
            <a:pPr marL="834390" lvl="1" indent="-514350">
              <a:buFont typeface="+mj-lt"/>
              <a:buAutoNum type="arabicPeriod"/>
            </a:pPr>
            <a:r>
              <a:rPr kumimoji="1" lang="en-US" altLang="zh-CN" dirty="0"/>
              <a:t>WestJet was founded in 1996 by a team of Calgary entrepreneurs, headed by Clive </a:t>
            </a:r>
            <a:r>
              <a:rPr kumimoji="1" lang="en-US" altLang="zh-CN" dirty="0" err="1"/>
              <a:t>Beddoe</a:t>
            </a:r>
            <a:r>
              <a:rPr kumimoji="1" lang="en-US" altLang="zh-CN" dirty="0"/>
              <a:t>, as a western Canadian regional carrier with three aircraft flying to five cities.</a:t>
            </a:r>
          </a:p>
          <a:p>
            <a:pPr marL="834390" lvl="1" indent="-514350">
              <a:buFont typeface="+mj-lt"/>
              <a:buAutoNum type="arabicPeriod"/>
            </a:pPr>
            <a:r>
              <a:rPr kumimoji="1" lang="en-US" altLang="zh-CN" dirty="0"/>
              <a:t>WestJet</a:t>
            </a:r>
            <a:r>
              <a:rPr kumimoji="1" lang="zh-CN" altLang="en-US" dirty="0"/>
              <a:t> </a:t>
            </a:r>
            <a:r>
              <a:rPr kumimoji="1" lang="en-US" altLang="zh-CN" dirty="0"/>
              <a:t>is Canada’s leading high-value low-fare airline offering scheduled service to 76 destinations in North</a:t>
            </a:r>
            <a:r>
              <a:rPr kumimoji="1" lang="zh-CN" altLang="en-US" dirty="0"/>
              <a:t> </a:t>
            </a:r>
            <a:r>
              <a:rPr kumimoji="1" lang="en-US" altLang="zh-CN" dirty="0"/>
              <a:t>America</a:t>
            </a:r>
            <a:r>
              <a:rPr kumimoji="1" lang="en-US" altLang="zh-CN" dirty="0" smtClean="0"/>
              <a:t>.</a:t>
            </a:r>
          </a:p>
          <a:p>
            <a:r>
              <a:rPr kumimoji="1" lang="en-US" altLang="zh-CN" dirty="0" smtClean="0"/>
              <a:t>The</a:t>
            </a:r>
            <a:r>
              <a:rPr kumimoji="1" lang="zh-CN" altLang="en-US" dirty="0" smtClean="0"/>
              <a:t> </a:t>
            </a:r>
            <a:r>
              <a:rPr kumimoji="1" lang="en-US" altLang="zh-CN" dirty="0" smtClean="0"/>
              <a:t>WestJet</a:t>
            </a:r>
            <a:r>
              <a:rPr kumimoji="1" lang="zh-CN" altLang="en-US" dirty="0" smtClean="0"/>
              <a:t> </a:t>
            </a:r>
            <a:r>
              <a:rPr kumimoji="1" lang="en-US" altLang="zh-CN" dirty="0" smtClean="0"/>
              <a:t>Experience</a:t>
            </a:r>
          </a:p>
          <a:p>
            <a:pPr marL="834390" lvl="1" indent="-514350">
              <a:buFont typeface="+mj-lt"/>
              <a:buAutoNum type="arabicPeriod"/>
            </a:pPr>
            <a:r>
              <a:rPr kumimoji="1" lang="en-US" altLang="zh-CN" dirty="0" smtClean="0"/>
              <a:t>WestJet</a:t>
            </a:r>
            <a:r>
              <a:rPr kumimoji="1" lang="zh-CN" altLang="en-US" dirty="0" smtClean="0"/>
              <a:t> </a:t>
            </a:r>
            <a:r>
              <a:rPr kumimoji="1" lang="en-US" altLang="zh-CN" dirty="0" smtClean="0"/>
              <a:t>strives </a:t>
            </a:r>
            <a:r>
              <a:rPr kumimoji="1" lang="en-US" altLang="zh-CN" dirty="0"/>
              <a:t>to offer guests a friendly, efficient and relaxing experience from the time </a:t>
            </a:r>
            <a:r>
              <a:rPr kumimoji="1" lang="en-US" altLang="zh-CN" dirty="0" smtClean="0"/>
              <a:t>of </a:t>
            </a:r>
            <a:r>
              <a:rPr kumimoji="1" lang="en-US" altLang="zh-CN" dirty="0"/>
              <a:t>booking to the final destination</a:t>
            </a:r>
            <a:r>
              <a:rPr kumimoji="1" lang="en-US" altLang="zh-CN" dirty="0" smtClean="0"/>
              <a:t>.</a:t>
            </a:r>
          </a:p>
          <a:p>
            <a:pPr marL="834390" lvl="1" indent="-514350">
              <a:buFont typeface="+mj-lt"/>
              <a:buAutoNum type="arabicPeriod"/>
            </a:pPr>
            <a:r>
              <a:rPr kumimoji="1" lang="en-US" altLang="zh-CN" dirty="0" smtClean="0"/>
              <a:t>Various</a:t>
            </a:r>
            <a:r>
              <a:rPr kumimoji="1" lang="zh-CN" altLang="en-US" dirty="0" smtClean="0"/>
              <a:t> </a:t>
            </a:r>
            <a:r>
              <a:rPr kumimoji="1" lang="en-US" altLang="zh-CN" dirty="0" smtClean="0"/>
              <a:t>check-in</a:t>
            </a:r>
            <a:r>
              <a:rPr kumimoji="1" lang="zh-CN" altLang="en-US" dirty="0" smtClean="0"/>
              <a:t> </a:t>
            </a:r>
            <a:r>
              <a:rPr kumimoji="1" lang="en-US" altLang="zh-CN" dirty="0" smtClean="0"/>
              <a:t>methods.</a:t>
            </a:r>
          </a:p>
          <a:p>
            <a:pPr marL="834390" lvl="1" indent="-514350">
              <a:buFont typeface="+mj-lt"/>
              <a:buAutoNum type="arabicPeriod"/>
            </a:pPr>
            <a:r>
              <a:rPr kumimoji="1" lang="en-US" altLang="zh-CN" dirty="0"/>
              <a:t>the first airline in North America to launch the </a:t>
            </a:r>
            <a:r>
              <a:rPr kumimoji="1" lang="en-US" altLang="zh-CN" dirty="0" smtClean="0"/>
              <a:t>electronic </a:t>
            </a:r>
            <a:r>
              <a:rPr kumimoji="1" lang="en-US" altLang="zh-CN" dirty="0"/>
              <a:t>boarding pass, which is accepted at all Canadian </a:t>
            </a:r>
            <a:r>
              <a:rPr kumimoji="1" lang="en-US" altLang="zh-CN" dirty="0" smtClean="0"/>
              <a:t>destinations.</a:t>
            </a:r>
          </a:p>
        </p:txBody>
      </p:sp>
    </p:spTree>
    <p:extLst>
      <p:ext uri="{BB962C8B-B14F-4D97-AF65-F5344CB8AC3E}">
        <p14:creationId xmlns:p14="http://schemas.microsoft.com/office/powerpoint/2010/main" val="34917596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kumimoji="1" lang="en-US" altLang="zh-CN" dirty="0" smtClean="0"/>
              <a:t>Company Background</a:t>
            </a:r>
            <a:endParaRPr kumimoji="1" lang="zh-CN" altLang="en-US" dirty="0"/>
          </a:p>
        </p:txBody>
      </p:sp>
      <p:sp>
        <p:nvSpPr>
          <p:cNvPr id="3" name="内容占位符 2"/>
          <p:cNvSpPr>
            <a:spLocks noGrp="1"/>
          </p:cNvSpPr>
          <p:nvPr>
            <p:ph sz="quarter" idx="1"/>
          </p:nvPr>
        </p:nvSpPr>
        <p:spPr/>
        <p:txBody>
          <a:bodyPr>
            <a:normAutofit fontScale="92500" lnSpcReduction="20000"/>
          </a:bodyPr>
          <a:lstStyle/>
          <a:p>
            <a:r>
              <a:rPr kumimoji="1" lang="en-US" altLang="zh-CN" dirty="0" smtClean="0"/>
              <a:t>Green initiatives</a:t>
            </a:r>
          </a:p>
          <a:p>
            <a:pPr marL="834390" lvl="1" indent="-514350">
              <a:buFont typeface="+mj-lt"/>
              <a:buAutoNum type="arabicPeriod"/>
            </a:pPr>
            <a:r>
              <a:rPr kumimoji="1" lang="en-US" altLang="zh-CN" dirty="0"/>
              <a:t>WestJet operates a modern fleet comprised of 98 Boeing Next-Generation 737-600, 737-700 and 737-800 </a:t>
            </a:r>
            <a:r>
              <a:rPr kumimoji="1" lang="en-US" altLang="zh-CN" dirty="0" smtClean="0"/>
              <a:t>aircraft</a:t>
            </a:r>
            <a:r>
              <a:rPr kumimoji="1" lang="zh-CN" altLang="en-US" dirty="0" smtClean="0"/>
              <a:t> </a:t>
            </a:r>
            <a:r>
              <a:rPr kumimoji="1" lang="en-US" altLang="zh-CN" dirty="0" smtClean="0"/>
              <a:t>which</a:t>
            </a:r>
            <a:r>
              <a:rPr kumimoji="1" lang="zh-CN" altLang="en-US" dirty="0" smtClean="0"/>
              <a:t> </a:t>
            </a:r>
            <a:r>
              <a:rPr kumimoji="1" lang="en-US" altLang="zh-CN" dirty="0"/>
              <a:t> are all equipped with blended winglets. This technology improves the aerodynamic performance and </a:t>
            </a:r>
            <a:r>
              <a:rPr kumimoji="1" lang="en-US" altLang="zh-CN" dirty="0" smtClean="0"/>
              <a:t>handling</a:t>
            </a:r>
            <a:r>
              <a:rPr kumimoji="1" lang="zh-CN" altLang="en-US" dirty="0" smtClean="0"/>
              <a:t> </a:t>
            </a:r>
            <a:r>
              <a:rPr kumimoji="1" lang="en-US" altLang="zh-CN" dirty="0" smtClean="0"/>
              <a:t>characteristics </a:t>
            </a:r>
            <a:r>
              <a:rPr kumimoji="1" lang="en-US" altLang="zh-CN" dirty="0"/>
              <a:t>of the 737 while boosting range and reducing fuel burn by up to four per cent</a:t>
            </a:r>
            <a:r>
              <a:rPr kumimoji="1" lang="en-US" altLang="zh-CN" dirty="0" smtClean="0"/>
              <a:t>.</a:t>
            </a:r>
          </a:p>
          <a:p>
            <a:pPr marL="834390" lvl="1" indent="-514350">
              <a:buFont typeface="+mj-lt"/>
              <a:buAutoNum type="arabicPeriod"/>
            </a:pPr>
            <a:r>
              <a:rPr kumimoji="1" lang="en-US" altLang="zh-CN" dirty="0"/>
              <a:t>WestJet is the world-wide leader and the first carrier in Canada to adopt Required Navigation Performance (RNP) approach technology to </a:t>
            </a:r>
            <a:r>
              <a:rPr kumimoji="1" lang="en-US" altLang="zh-CN" dirty="0" smtClean="0"/>
              <a:t>land </a:t>
            </a:r>
            <a:r>
              <a:rPr kumimoji="1" lang="en-US" altLang="zh-CN" dirty="0"/>
              <a:t>aircraft</a:t>
            </a:r>
            <a:r>
              <a:rPr kumimoji="1" lang="en-US" altLang="zh-CN" dirty="0" smtClean="0"/>
              <a:t>.</a:t>
            </a:r>
          </a:p>
          <a:p>
            <a:pPr marL="834390" lvl="1" indent="-514350">
              <a:buFont typeface="+mj-lt"/>
              <a:buAutoNum type="arabicPeriod"/>
            </a:pPr>
            <a:r>
              <a:rPr kumimoji="1" lang="en-US" altLang="zh-CN" dirty="0"/>
              <a:t>WestJet’s Calgary campus headquarters attained gold certification under the Leadership in Energy and Environmental Design </a:t>
            </a:r>
            <a:r>
              <a:rPr kumimoji="1" lang="en-US" altLang="zh-CN" dirty="0" smtClean="0"/>
              <a:t>(</a:t>
            </a:r>
            <a:r>
              <a:rPr kumimoji="1" lang="en-US" altLang="zh-CN" dirty="0"/>
              <a:t>LEED) program. </a:t>
            </a:r>
            <a:endParaRPr kumimoji="1" lang="zh-CN" altLang="en-US" dirty="0"/>
          </a:p>
        </p:txBody>
      </p:sp>
    </p:spTree>
    <p:extLst>
      <p:ext uri="{BB962C8B-B14F-4D97-AF65-F5344CB8AC3E}">
        <p14:creationId xmlns:p14="http://schemas.microsoft.com/office/powerpoint/2010/main" val="16884195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kumimoji="1" lang="en-US" altLang="zh-CN" dirty="0" smtClean="0"/>
              <a:t>Company Background</a:t>
            </a:r>
            <a:endParaRPr kumimoji="1" lang="zh-CN" altLang="en-US" dirty="0"/>
          </a:p>
        </p:txBody>
      </p:sp>
      <p:sp>
        <p:nvSpPr>
          <p:cNvPr id="3" name="内容占位符 2"/>
          <p:cNvSpPr>
            <a:spLocks noGrp="1"/>
          </p:cNvSpPr>
          <p:nvPr>
            <p:ph sz="quarter" idx="1"/>
          </p:nvPr>
        </p:nvSpPr>
        <p:spPr/>
        <p:txBody>
          <a:bodyPr>
            <a:normAutofit fontScale="92500" lnSpcReduction="20000"/>
          </a:bodyPr>
          <a:lstStyle/>
          <a:p>
            <a:r>
              <a:rPr kumimoji="1" lang="en-US" altLang="zh-CN" dirty="0"/>
              <a:t>Community </a:t>
            </a:r>
            <a:r>
              <a:rPr kumimoji="1" lang="en-US" altLang="zh-CN" dirty="0" smtClean="0"/>
              <a:t>spirit</a:t>
            </a:r>
          </a:p>
          <a:p>
            <a:pPr marL="834390" lvl="1" indent="-514350">
              <a:buFont typeface="+mj-lt"/>
              <a:buAutoNum type="arabicPeriod"/>
            </a:pPr>
            <a:r>
              <a:rPr kumimoji="1" lang="en-US" altLang="zh-CN" dirty="0" smtClean="0"/>
              <a:t>Focus </a:t>
            </a:r>
            <a:r>
              <a:rPr kumimoji="1" lang="en-US" altLang="zh-CN" dirty="0"/>
              <a:t>on children’s health, community </a:t>
            </a:r>
            <a:r>
              <a:rPr kumimoji="1" lang="en-US" altLang="zh-CN" dirty="0" smtClean="0"/>
              <a:t>festivals </a:t>
            </a:r>
            <a:r>
              <a:rPr kumimoji="1" lang="en-US" altLang="zh-CN" dirty="0"/>
              <a:t>and amateur </a:t>
            </a:r>
            <a:r>
              <a:rPr kumimoji="1" lang="en-US" altLang="zh-CN" dirty="0" smtClean="0"/>
              <a:t>sports.</a:t>
            </a:r>
          </a:p>
          <a:p>
            <a:pPr marL="834390" lvl="1" indent="-514350">
              <a:buFont typeface="+mj-lt"/>
              <a:buAutoNum type="arabicPeriod"/>
            </a:pPr>
            <a:r>
              <a:rPr kumimoji="1" lang="en-US" altLang="zh-CN" dirty="0"/>
              <a:t>The WestJet Cares for Kids community </a:t>
            </a:r>
            <a:r>
              <a:rPr kumimoji="1" lang="en-US" altLang="zh-CN" dirty="0" smtClean="0"/>
              <a:t>investment </a:t>
            </a:r>
            <a:r>
              <a:rPr kumimoji="1" lang="en-US" altLang="zh-CN" dirty="0"/>
              <a:t>program supports charities that work to address children’s health and wellness issues</a:t>
            </a:r>
            <a:r>
              <a:rPr kumimoji="1" lang="en-US" altLang="zh-CN" dirty="0" smtClean="0"/>
              <a:t>.</a:t>
            </a:r>
          </a:p>
          <a:p>
            <a:pPr marL="834390" lvl="1" indent="-514350">
              <a:buFont typeface="+mj-lt"/>
              <a:buAutoNum type="arabicPeriod"/>
            </a:pPr>
            <a:r>
              <a:rPr kumimoji="1" lang="en-US" altLang="zh-CN" dirty="0"/>
              <a:t>The WestJet Fun ‘n Festival Series </a:t>
            </a:r>
            <a:r>
              <a:rPr kumimoji="1" lang="en-US" altLang="zh-CN" dirty="0" smtClean="0"/>
              <a:t>sponsors </a:t>
            </a:r>
            <a:r>
              <a:rPr kumimoji="1" lang="en-US" altLang="zh-CN" dirty="0"/>
              <a:t>more than 40 </a:t>
            </a:r>
            <a:r>
              <a:rPr kumimoji="1" lang="en-US" altLang="zh-CN" dirty="0" smtClean="0"/>
              <a:t>festivals.</a:t>
            </a:r>
          </a:p>
          <a:p>
            <a:r>
              <a:rPr kumimoji="1" lang="en-US" altLang="zh-CN" dirty="0"/>
              <a:t>WestJet </a:t>
            </a:r>
            <a:r>
              <a:rPr kumimoji="1" lang="en-US" altLang="zh-CN" dirty="0" smtClean="0"/>
              <a:t>Vacations</a:t>
            </a:r>
          </a:p>
          <a:p>
            <a:pPr marL="834390" lvl="1" indent="-514350">
              <a:buFont typeface="+mj-lt"/>
              <a:buAutoNum type="arabicPeriod"/>
            </a:pPr>
            <a:r>
              <a:rPr kumimoji="1" lang="en-US" altLang="zh-CN" dirty="0"/>
              <a:t>WestJet Vacations provides guests with affordable, reliable and easy </a:t>
            </a:r>
            <a:r>
              <a:rPr kumimoji="1" lang="en-US" altLang="zh-CN" dirty="0" smtClean="0"/>
              <a:t>to </a:t>
            </a:r>
            <a:r>
              <a:rPr kumimoji="1" lang="en-US" altLang="zh-CN" dirty="0"/>
              <a:t>book travel packages</a:t>
            </a:r>
            <a:r>
              <a:rPr kumimoji="1" lang="en-US" altLang="zh-CN" dirty="0" smtClean="0"/>
              <a:t>.</a:t>
            </a:r>
          </a:p>
          <a:p>
            <a:pPr marL="834390" lvl="1" indent="-514350">
              <a:buFont typeface="+mj-lt"/>
              <a:buAutoNum type="arabicPeriod"/>
            </a:pPr>
            <a:r>
              <a:rPr kumimoji="1" lang="en-US" altLang="zh-CN" dirty="0" smtClean="0"/>
              <a:t>Offers </a:t>
            </a:r>
            <a:r>
              <a:rPr kumimoji="1" lang="en-US" altLang="zh-CN" dirty="0"/>
              <a:t>guests a unique and </a:t>
            </a:r>
            <a:r>
              <a:rPr kumimoji="1" lang="en-US" altLang="zh-CN" dirty="0" smtClean="0"/>
              <a:t>customized </a:t>
            </a:r>
            <a:r>
              <a:rPr kumimoji="1" lang="en-US" altLang="zh-CN" dirty="0"/>
              <a:t>vacation experience. </a:t>
            </a:r>
            <a:endParaRPr kumimoji="1" lang="zh-CN" altLang="en-US" dirty="0"/>
          </a:p>
        </p:txBody>
      </p:sp>
    </p:spTree>
    <p:extLst>
      <p:ext uri="{BB962C8B-B14F-4D97-AF65-F5344CB8AC3E}">
        <p14:creationId xmlns:p14="http://schemas.microsoft.com/office/powerpoint/2010/main" val="15788734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Company Culture</a:t>
            </a:r>
            <a:endParaRPr kumimoji="1" lang="zh-CN" altLang="en-US" dirty="0"/>
          </a:p>
        </p:txBody>
      </p:sp>
      <p:sp>
        <p:nvSpPr>
          <p:cNvPr id="3" name="内容占位符 2"/>
          <p:cNvSpPr>
            <a:spLocks noGrp="1"/>
          </p:cNvSpPr>
          <p:nvPr>
            <p:ph sz="quarter" idx="1"/>
          </p:nvPr>
        </p:nvSpPr>
        <p:spPr/>
        <p:txBody>
          <a:bodyPr>
            <a:normAutofit fontScale="92500" lnSpcReduction="20000"/>
          </a:bodyPr>
          <a:lstStyle/>
          <a:p>
            <a:r>
              <a:rPr lang="en-US" altLang="zh-CN" sz="3200" dirty="0">
                <a:latin typeface="Tw Cen MT"/>
                <a:ea typeface="ＭＳ Ｐゴシック" pitchFamily="34" charset="-128"/>
                <a:cs typeface="Tw Cen MT"/>
              </a:rPr>
              <a:t>Promotional Theme: </a:t>
            </a:r>
            <a:r>
              <a:rPr lang="en-US" altLang="zh-CN" sz="3200" dirty="0">
                <a:ea typeface="ＭＳ Ｐゴシック" pitchFamily="34" charset="-128"/>
                <a:cs typeface="Tw Cen MT"/>
              </a:rPr>
              <a:t>“Owners Care</a:t>
            </a:r>
            <a:r>
              <a:rPr lang="en-US" altLang="zh-CN" sz="3200" dirty="0" smtClean="0">
                <a:ea typeface="ＭＳ Ｐゴシック" pitchFamily="34" charset="-128"/>
                <a:cs typeface="Tw Cen MT"/>
              </a:rPr>
              <a:t>”.</a:t>
            </a:r>
          </a:p>
          <a:p>
            <a:pPr marL="834390" lvl="1" indent="-514350">
              <a:buFont typeface="+mj-lt"/>
              <a:buAutoNum type="arabicPeriod"/>
            </a:pPr>
            <a:r>
              <a:rPr kumimoji="1" lang="en-US" altLang="zh-CN" dirty="0" smtClean="0">
                <a:cs typeface="Tw Cen MT"/>
              </a:rPr>
              <a:t>Entire </a:t>
            </a:r>
            <a:r>
              <a:rPr kumimoji="1" lang="en-US" altLang="zh-CN" dirty="0">
                <a:cs typeface="Tw Cen MT"/>
              </a:rPr>
              <a:t>corporate culture has been built around caring for </a:t>
            </a:r>
            <a:r>
              <a:rPr kumimoji="1" lang="en-US" altLang="zh-CN" dirty="0" smtClean="0">
                <a:cs typeface="Tw Cen MT"/>
              </a:rPr>
              <a:t>its</a:t>
            </a:r>
            <a:r>
              <a:rPr kumimoji="1" lang="zh-CN" altLang="en-US" dirty="0" smtClean="0">
                <a:cs typeface="Tw Cen MT"/>
              </a:rPr>
              <a:t> </a:t>
            </a:r>
            <a:r>
              <a:rPr kumimoji="1" lang="en-US" altLang="zh-CN" dirty="0" smtClean="0">
                <a:cs typeface="Tw Cen MT"/>
              </a:rPr>
              <a:t>guests</a:t>
            </a:r>
            <a:r>
              <a:rPr kumimoji="1" lang="en-US" altLang="zh-CN" dirty="0">
                <a:cs typeface="Tw Cen MT"/>
              </a:rPr>
              <a:t>, by providing a great guest experience. </a:t>
            </a:r>
            <a:endParaRPr kumimoji="1" lang="en-US" altLang="zh-CN" dirty="0" smtClean="0">
              <a:cs typeface="Tw Cen MT"/>
            </a:endParaRPr>
          </a:p>
          <a:p>
            <a:pPr marL="834390" lvl="1" indent="-514350">
              <a:buFont typeface="+mj-lt"/>
              <a:buAutoNum type="arabicPeriod"/>
            </a:pPr>
            <a:r>
              <a:rPr kumimoji="1" lang="en-US" altLang="zh-CN" dirty="0" smtClean="0">
                <a:cs typeface="Tw Cen MT"/>
              </a:rPr>
              <a:t>After </a:t>
            </a:r>
            <a:r>
              <a:rPr kumimoji="1" lang="en-US" altLang="zh-CN" dirty="0">
                <a:cs typeface="Tw Cen MT"/>
              </a:rPr>
              <a:t>claiming top spot in </a:t>
            </a:r>
            <a:r>
              <a:rPr kumimoji="1" lang="en-US" altLang="zh-CN" dirty="0" err="1">
                <a:cs typeface="Tw Cen MT"/>
              </a:rPr>
              <a:t>Waterstones</a:t>
            </a:r>
            <a:r>
              <a:rPr kumimoji="1" lang="en-US" altLang="zh-CN" dirty="0">
                <a:cs typeface="Tw Cen MT"/>
              </a:rPr>
              <a:t>' study of Canada's 10 Most Admired Corporate Cultures for four years, WestJet was inducted into its Hall of Fame in 2010</a:t>
            </a:r>
            <a:r>
              <a:rPr kumimoji="1" lang="en-US" altLang="zh-CN" dirty="0" smtClean="0">
                <a:cs typeface="Tw Cen MT"/>
              </a:rPr>
              <a:t>.</a:t>
            </a:r>
          </a:p>
          <a:p>
            <a:pPr marL="834390" lvl="1" indent="-514350">
              <a:buFont typeface="+mj-lt"/>
              <a:buAutoNum type="arabicPeriod"/>
            </a:pPr>
            <a:r>
              <a:rPr kumimoji="1" lang="en-US" altLang="zh-CN" dirty="0" smtClean="0">
                <a:cs typeface="Tw Cen MT"/>
              </a:rPr>
              <a:t>In </a:t>
            </a:r>
            <a:r>
              <a:rPr kumimoji="1" lang="en-US" altLang="zh-CN" dirty="0">
                <a:cs typeface="Tw Cen MT"/>
              </a:rPr>
              <a:t>2011 WestJet was designated as a J.D. Power Customer Service Champion (one of two companies in Canada and the only airline to make the list), ranked 3rd in Aon Hewitt's best employers in Canada and was chosen as the Canadian airline with the best flight attendants by </a:t>
            </a:r>
            <a:r>
              <a:rPr kumimoji="1" lang="en-US" altLang="zh-CN" dirty="0" err="1">
                <a:cs typeface="Tw Cen MT"/>
              </a:rPr>
              <a:t>flightnetwork.com</a:t>
            </a:r>
            <a:r>
              <a:rPr kumimoji="1" lang="en-US" altLang="zh-CN" dirty="0">
                <a:cs typeface="Tw Cen MT"/>
              </a:rPr>
              <a:t>. </a:t>
            </a:r>
            <a:endParaRPr kumimoji="1" lang="en-US" altLang="zh-CN" dirty="0" smtClean="0">
              <a:cs typeface="Tw Cen MT"/>
            </a:endParaRPr>
          </a:p>
          <a:p>
            <a:pPr marL="834390" lvl="1" indent="-514350">
              <a:buFont typeface="+mj-lt"/>
              <a:buAutoNum type="arabicPeriod"/>
            </a:pPr>
            <a:r>
              <a:rPr kumimoji="1" lang="en-US" altLang="zh-CN" dirty="0" smtClean="0">
                <a:cs typeface="Tw Cen MT"/>
              </a:rPr>
              <a:t>WestJet </a:t>
            </a:r>
            <a:r>
              <a:rPr kumimoji="1" lang="en-US" altLang="zh-CN" dirty="0">
                <a:cs typeface="Tw Cen MT"/>
              </a:rPr>
              <a:t>was chosen as Canada's preferred airline. Again.</a:t>
            </a:r>
            <a:endParaRPr kumimoji="1" lang="zh-CN" altLang="en-US" dirty="0">
              <a:latin typeface="Tw Cen MT"/>
              <a:cs typeface="Tw Cen MT"/>
            </a:endParaRPr>
          </a:p>
        </p:txBody>
      </p:sp>
    </p:spTree>
    <p:extLst>
      <p:ext uri="{BB962C8B-B14F-4D97-AF65-F5344CB8AC3E}">
        <p14:creationId xmlns:p14="http://schemas.microsoft.com/office/powerpoint/2010/main" val="15750017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Fact Sheet</a:t>
            </a:r>
            <a:endParaRPr kumimoji="1" lang="zh-CN" altLang="en-US" dirty="0"/>
          </a:p>
        </p:txBody>
      </p:sp>
      <p:sp>
        <p:nvSpPr>
          <p:cNvPr id="3" name="内容占位符 2"/>
          <p:cNvSpPr>
            <a:spLocks noGrp="1"/>
          </p:cNvSpPr>
          <p:nvPr>
            <p:ph sz="quarter" idx="1"/>
          </p:nvPr>
        </p:nvSpPr>
        <p:spPr>
          <a:xfrm>
            <a:off x="612647" y="1600199"/>
            <a:ext cx="8418731" cy="5257801"/>
          </a:xfrm>
        </p:spPr>
        <p:txBody>
          <a:bodyPr>
            <a:normAutofit fontScale="77500" lnSpcReduction="20000"/>
          </a:bodyPr>
          <a:lstStyle/>
          <a:p>
            <a:r>
              <a:rPr kumimoji="1" lang="en-US" altLang="zh-CN" dirty="0" smtClean="0"/>
              <a:t>Vision:</a:t>
            </a:r>
          </a:p>
          <a:p>
            <a:pPr marL="365760" lvl="1" indent="0">
              <a:buNone/>
            </a:pPr>
            <a:r>
              <a:rPr kumimoji="1" lang="en-US" altLang="zh-CN" dirty="0" smtClean="0"/>
              <a:t>By </a:t>
            </a:r>
            <a:r>
              <a:rPr kumimoji="1" lang="en-US" altLang="zh-CN" dirty="0"/>
              <a:t>2016, WestJet will be one of the five most successful international airlines in the world providing guests with a friendly and caring experience that will change air travel forever</a:t>
            </a:r>
            <a:r>
              <a:rPr kumimoji="1" lang="en-US" altLang="zh-CN" dirty="0" smtClean="0"/>
              <a:t>.</a:t>
            </a:r>
          </a:p>
          <a:p>
            <a:r>
              <a:rPr kumimoji="1" lang="en-US" altLang="zh-CN" dirty="0" smtClean="0"/>
              <a:t>Strategic plan:</a:t>
            </a:r>
          </a:p>
          <a:p>
            <a:pPr marL="834390" lvl="1" indent="-514350">
              <a:buFont typeface="Wingdings" charset="2"/>
              <a:buAutoNum type="circleNumWdBlackPlain"/>
            </a:pPr>
            <a:r>
              <a:rPr kumimoji="1" lang="en-US" altLang="zh-CN" dirty="0"/>
              <a:t>People</a:t>
            </a:r>
            <a:r>
              <a:rPr kumimoji="1" lang="zh-CN" altLang="zh-CN" dirty="0"/>
              <a:t> </a:t>
            </a:r>
            <a:r>
              <a:rPr kumimoji="1" lang="en-US" altLang="zh-CN" dirty="0"/>
              <a:t>and</a:t>
            </a:r>
            <a:r>
              <a:rPr kumimoji="1" lang="zh-CN" altLang="zh-CN" dirty="0"/>
              <a:t> </a:t>
            </a:r>
            <a:r>
              <a:rPr kumimoji="1" lang="en-US" altLang="zh-CN" dirty="0"/>
              <a:t>Culture</a:t>
            </a:r>
            <a:r>
              <a:rPr kumimoji="1" lang="zh-CN" altLang="en-US" dirty="0"/>
              <a:t> </a:t>
            </a:r>
            <a:endParaRPr kumimoji="1" lang="en-US" altLang="zh-CN" dirty="0" smtClean="0"/>
          </a:p>
          <a:p>
            <a:pPr marL="594360" lvl="2" indent="0">
              <a:buNone/>
            </a:pPr>
            <a:r>
              <a:rPr kumimoji="1" lang="en-US" altLang="zh-CN" dirty="0"/>
              <a:t>	</a:t>
            </a:r>
            <a:r>
              <a:rPr kumimoji="1" lang="en-US" altLang="zh-CN" dirty="0" smtClean="0"/>
              <a:t>Investing</a:t>
            </a:r>
            <a:r>
              <a:rPr kumimoji="1" lang="zh-CN" altLang="en-US" dirty="0" smtClean="0"/>
              <a:t> </a:t>
            </a:r>
            <a:r>
              <a:rPr kumimoji="1" lang="en-US" altLang="zh-CN" dirty="0"/>
              <a:t>in</a:t>
            </a:r>
            <a:r>
              <a:rPr kumimoji="1" lang="zh-CN" altLang="en-US" dirty="0"/>
              <a:t> </a:t>
            </a:r>
            <a:r>
              <a:rPr kumimoji="1" lang="en-US" altLang="zh-CN" dirty="0"/>
              <a:t>and</a:t>
            </a:r>
            <a:r>
              <a:rPr kumimoji="1" lang="zh-CN" altLang="en-US" dirty="0"/>
              <a:t> </a:t>
            </a:r>
            <a:r>
              <a:rPr kumimoji="1" lang="en-US" altLang="zh-CN" dirty="0"/>
              <a:t>fostering</a:t>
            </a:r>
            <a:r>
              <a:rPr kumimoji="1" lang="zh-CN" altLang="en-US" dirty="0"/>
              <a:t> </a:t>
            </a:r>
            <a:r>
              <a:rPr kumimoji="1" lang="en-US" altLang="zh-CN" dirty="0"/>
              <a:t>the</a:t>
            </a:r>
            <a:r>
              <a:rPr kumimoji="1" lang="zh-CN" altLang="en-US" dirty="0"/>
              <a:t> </a:t>
            </a:r>
            <a:r>
              <a:rPr kumimoji="1" lang="en-US" altLang="zh-CN" dirty="0"/>
              <a:t>growth,</a:t>
            </a:r>
            <a:r>
              <a:rPr kumimoji="1" lang="zh-CN" altLang="en-US" dirty="0"/>
              <a:t> </a:t>
            </a:r>
            <a:r>
              <a:rPr kumimoji="1" lang="en-US" altLang="zh-CN" dirty="0"/>
              <a:t>development</a:t>
            </a:r>
            <a:r>
              <a:rPr kumimoji="1" lang="zh-CN" altLang="en-US" dirty="0"/>
              <a:t> </a:t>
            </a:r>
            <a:r>
              <a:rPr kumimoji="1" lang="en-US" altLang="zh-CN" dirty="0"/>
              <a:t>and</a:t>
            </a:r>
            <a:r>
              <a:rPr kumimoji="1" lang="zh-CN" altLang="en-US" dirty="0"/>
              <a:t> </a:t>
            </a:r>
            <a:r>
              <a:rPr kumimoji="1" lang="en-US" altLang="zh-CN" dirty="0"/>
              <a:t>commitment</a:t>
            </a:r>
            <a:r>
              <a:rPr kumimoji="1" lang="zh-CN" altLang="en-US" dirty="0"/>
              <a:t> </a:t>
            </a:r>
            <a:r>
              <a:rPr kumimoji="1" lang="en-US" altLang="zh-CN" dirty="0"/>
              <a:t>of our </a:t>
            </a:r>
            <a:r>
              <a:rPr kumimoji="1" lang="en-US" altLang="zh-CN" dirty="0" smtClean="0"/>
              <a:t>	people.</a:t>
            </a:r>
          </a:p>
          <a:p>
            <a:pPr marL="834390" lvl="1" indent="-514350">
              <a:buFont typeface="+mj-lt"/>
              <a:buAutoNum type="circleNumWdBlackPlain"/>
            </a:pPr>
            <a:r>
              <a:rPr kumimoji="1" lang="en-US" altLang="zh-CN" dirty="0"/>
              <a:t>Guest</a:t>
            </a:r>
            <a:r>
              <a:rPr kumimoji="1" lang="zh-CN" altLang="en-US" dirty="0"/>
              <a:t> </a:t>
            </a:r>
            <a:r>
              <a:rPr kumimoji="1" lang="en-US" altLang="zh-CN" dirty="0"/>
              <a:t>Experience</a:t>
            </a:r>
            <a:r>
              <a:rPr kumimoji="1" lang="zh-CN" altLang="en-US" dirty="0"/>
              <a:t> </a:t>
            </a:r>
            <a:endParaRPr kumimoji="1" lang="en-US" altLang="zh-CN" dirty="0" smtClean="0"/>
          </a:p>
          <a:p>
            <a:pPr marL="320040" lvl="1" indent="0">
              <a:buNone/>
            </a:pPr>
            <a:r>
              <a:rPr kumimoji="1" lang="en-US" altLang="zh-CN" dirty="0"/>
              <a:t>	</a:t>
            </a:r>
            <a:r>
              <a:rPr kumimoji="1" lang="en-US" altLang="zh-CN" dirty="0" smtClean="0"/>
              <a:t>Consistently</a:t>
            </a:r>
            <a:r>
              <a:rPr kumimoji="1" lang="zh-CN" altLang="en-US" dirty="0" smtClean="0"/>
              <a:t> </a:t>
            </a:r>
            <a:r>
              <a:rPr kumimoji="1" lang="en-US" altLang="zh-CN" dirty="0"/>
              <a:t>and</a:t>
            </a:r>
            <a:r>
              <a:rPr kumimoji="1" lang="zh-CN" altLang="en-US" dirty="0"/>
              <a:t> </a:t>
            </a:r>
            <a:r>
              <a:rPr kumimoji="1" lang="en-US" altLang="zh-CN" dirty="0"/>
              <a:t>continuously</a:t>
            </a:r>
            <a:r>
              <a:rPr kumimoji="1" lang="zh-CN" altLang="en-US" dirty="0"/>
              <a:t> </a:t>
            </a:r>
            <a:r>
              <a:rPr kumimoji="1" lang="en-US" altLang="zh-CN" dirty="0"/>
              <a:t>providing</a:t>
            </a:r>
            <a:r>
              <a:rPr kumimoji="1" lang="zh-CN" altLang="en-US" dirty="0"/>
              <a:t> </a:t>
            </a:r>
            <a:r>
              <a:rPr kumimoji="1" lang="en-US" altLang="zh-CN" dirty="0"/>
              <a:t>an</a:t>
            </a:r>
            <a:r>
              <a:rPr kumimoji="1" lang="zh-CN" altLang="en-US" dirty="0"/>
              <a:t> </a:t>
            </a:r>
            <a:r>
              <a:rPr kumimoji="1" lang="en-US" altLang="zh-CN" dirty="0"/>
              <a:t>amazing</a:t>
            </a:r>
            <a:r>
              <a:rPr kumimoji="1" lang="zh-CN" altLang="en-US" dirty="0"/>
              <a:t> </a:t>
            </a:r>
            <a:r>
              <a:rPr kumimoji="1" lang="en-US" altLang="zh-CN" dirty="0"/>
              <a:t>guest</a:t>
            </a:r>
            <a:r>
              <a:rPr kumimoji="1" lang="zh-CN" altLang="en-US" dirty="0"/>
              <a:t> </a:t>
            </a:r>
            <a:r>
              <a:rPr kumimoji="1" lang="en-US" altLang="zh-CN" dirty="0" smtClean="0"/>
              <a:t>experience.</a:t>
            </a:r>
          </a:p>
          <a:p>
            <a:pPr marL="834390" lvl="1" indent="-514350">
              <a:buFont typeface="Wingdings" charset="2"/>
              <a:buAutoNum type="circleNumWdBlackPlain" startAt="3"/>
            </a:pPr>
            <a:r>
              <a:rPr kumimoji="1" lang="en-US" altLang="zh-CN" dirty="0" smtClean="0"/>
              <a:t>Revenue</a:t>
            </a:r>
            <a:r>
              <a:rPr kumimoji="1" lang="zh-CN" altLang="en-US" dirty="0" smtClean="0"/>
              <a:t> </a:t>
            </a:r>
            <a:r>
              <a:rPr kumimoji="1" lang="en-US" altLang="zh-CN" dirty="0" smtClean="0"/>
              <a:t>and</a:t>
            </a:r>
            <a:r>
              <a:rPr kumimoji="1" lang="zh-CN" altLang="en-US" dirty="0" smtClean="0"/>
              <a:t> </a:t>
            </a:r>
            <a:r>
              <a:rPr kumimoji="1" lang="en-US" altLang="zh-CN" dirty="0" smtClean="0"/>
              <a:t>Growth</a:t>
            </a:r>
          </a:p>
          <a:p>
            <a:pPr marL="320040" lvl="1" indent="0">
              <a:buNone/>
            </a:pPr>
            <a:r>
              <a:rPr kumimoji="1" lang="en-US" altLang="zh-CN" dirty="0"/>
              <a:t>	</a:t>
            </a:r>
            <a:r>
              <a:rPr kumimoji="1" lang="en-US" altLang="zh-CN" dirty="0" smtClean="0"/>
              <a:t>Achieving</a:t>
            </a:r>
            <a:r>
              <a:rPr kumimoji="1" lang="zh-CN" altLang="en-US" dirty="0" smtClean="0"/>
              <a:t> </a:t>
            </a:r>
            <a:r>
              <a:rPr kumimoji="1" lang="en-US" altLang="zh-CN" dirty="0" smtClean="0"/>
              <a:t>an</a:t>
            </a:r>
            <a:r>
              <a:rPr kumimoji="1" lang="zh-CN" altLang="en-US" dirty="0" smtClean="0"/>
              <a:t> </a:t>
            </a:r>
            <a:r>
              <a:rPr kumimoji="1" lang="en-US" altLang="zh-CN" dirty="0" smtClean="0"/>
              <a:t>average</a:t>
            </a:r>
            <a:r>
              <a:rPr kumimoji="1" lang="zh-CN" altLang="en-US" dirty="0" smtClean="0"/>
              <a:t> </a:t>
            </a:r>
            <a:r>
              <a:rPr kumimoji="1" lang="en-US" altLang="zh-CN" dirty="0" smtClean="0"/>
              <a:t>annual</a:t>
            </a:r>
            <a:r>
              <a:rPr kumimoji="1" lang="zh-CN" altLang="en-US" dirty="0" smtClean="0"/>
              <a:t> </a:t>
            </a:r>
            <a:r>
              <a:rPr kumimoji="1" lang="en-US" altLang="zh-CN" dirty="0" smtClean="0"/>
              <a:t>compound</a:t>
            </a:r>
            <a:r>
              <a:rPr kumimoji="1" lang="zh-CN" altLang="en-US" dirty="0" smtClean="0"/>
              <a:t> </a:t>
            </a:r>
            <a:r>
              <a:rPr kumimoji="1" lang="en-US" altLang="zh-CN" dirty="0" smtClean="0"/>
              <a:t>growth</a:t>
            </a:r>
            <a:r>
              <a:rPr kumimoji="1" lang="zh-CN" altLang="en-US" dirty="0" smtClean="0"/>
              <a:t> </a:t>
            </a:r>
            <a:r>
              <a:rPr kumimoji="1" lang="en-US" altLang="zh-CN" dirty="0" smtClean="0"/>
              <a:t>rate</a:t>
            </a:r>
            <a:r>
              <a:rPr kumimoji="1" lang="zh-CN" altLang="en-US" dirty="0" smtClean="0"/>
              <a:t> </a:t>
            </a:r>
            <a:r>
              <a:rPr kumimoji="1" lang="en-US" altLang="zh-CN" dirty="0" smtClean="0"/>
              <a:t>in</a:t>
            </a:r>
            <a:r>
              <a:rPr kumimoji="1" lang="zh-CN" altLang="en-US" dirty="0" smtClean="0"/>
              <a:t> </a:t>
            </a:r>
            <a:r>
              <a:rPr kumimoji="1" lang="en-US" altLang="zh-CN" dirty="0" smtClean="0"/>
              <a:t>available</a:t>
            </a:r>
            <a:r>
              <a:rPr kumimoji="1" lang="zh-CN" altLang="en-US" dirty="0" smtClean="0"/>
              <a:t> </a:t>
            </a:r>
            <a:r>
              <a:rPr kumimoji="1" lang="en-US" altLang="zh-CN" dirty="0" smtClean="0"/>
              <a:t>	seat</a:t>
            </a:r>
            <a:r>
              <a:rPr kumimoji="1" lang="zh-CN" altLang="en-US" dirty="0" smtClean="0"/>
              <a:t> </a:t>
            </a:r>
            <a:r>
              <a:rPr kumimoji="1" lang="en-US" altLang="zh-CN" dirty="0" smtClean="0"/>
              <a:t>miles of between four and seven per cent.</a:t>
            </a:r>
          </a:p>
          <a:p>
            <a:pPr marL="834390" lvl="1" indent="-514350">
              <a:buFont typeface="Wingdings" charset="2"/>
              <a:buAutoNum type="circleNumWdBlackPlain" startAt="4"/>
            </a:pPr>
            <a:r>
              <a:rPr kumimoji="1" lang="en-US" altLang="zh-CN" dirty="0" smtClean="0"/>
              <a:t>Costs</a:t>
            </a:r>
            <a:endParaRPr kumimoji="1" lang="en-US" altLang="zh-CN" dirty="0"/>
          </a:p>
          <a:p>
            <a:pPr marL="320040" lvl="1" indent="0">
              <a:buNone/>
            </a:pPr>
            <a:r>
              <a:rPr kumimoji="1" lang="en-US" altLang="zh-CN" dirty="0" smtClean="0"/>
              <a:t>	Achieving</a:t>
            </a:r>
            <a:r>
              <a:rPr kumimoji="1" lang="zh-CN" altLang="en-US" dirty="0" smtClean="0"/>
              <a:t> </a:t>
            </a:r>
            <a:r>
              <a:rPr kumimoji="1" lang="en-US" altLang="zh-CN" dirty="0"/>
              <a:t>a</a:t>
            </a:r>
            <a:r>
              <a:rPr kumimoji="1" lang="zh-CN" altLang="en-US" dirty="0"/>
              <a:t> </a:t>
            </a:r>
            <a:r>
              <a:rPr kumimoji="1" lang="en-US" altLang="zh-CN" dirty="0"/>
              <a:t>targeted,</a:t>
            </a:r>
            <a:r>
              <a:rPr kumimoji="1" lang="zh-CN" altLang="en-US" dirty="0"/>
              <a:t> </a:t>
            </a:r>
            <a:r>
              <a:rPr kumimoji="1" lang="en-US" altLang="zh-CN" dirty="0"/>
              <a:t>sustainable</a:t>
            </a:r>
            <a:r>
              <a:rPr kumimoji="1" lang="zh-CN" altLang="en-US" dirty="0"/>
              <a:t> </a:t>
            </a:r>
            <a:r>
              <a:rPr kumimoji="1" lang="en-US" altLang="zh-CN" dirty="0"/>
              <a:t>profit</a:t>
            </a:r>
            <a:r>
              <a:rPr kumimoji="1" lang="zh-CN" altLang="en-US" dirty="0"/>
              <a:t> </a:t>
            </a:r>
            <a:r>
              <a:rPr kumimoji="1" lang="en-US" altLang="zh-CN" dirty="0"/>
              <a:t>margin</a:t>
            </a:r>
            <a:r>
              <a:rPr kumimoji="1" lang="zh-CN" altLang="en-US" dirty="0"/>
              <a:t> </a:t>
            </a:r>
            <a:r>
              <a:rPr kumimoji="1" lang="en-US" altLang="zh-CN" dirty="0"/>
              <a:t>that</a:t>
            </a:r>
            <a:r>
              <a:rPr kumimoji="1" lang="zh-CN" altLang="en-US" dirty="0"/>
              <a:t> </a:t>
            </a:r>
            <a:r>
              <a:rPr kumimoji="1" lang="en-US" altLang="zh-CN" dirty="0"/>
              <a:t>will</a:t>
            </a:r>
            <a:r>
              <a:rPr kumimoji="1" lang="zh-CN" altLang="en-US" dirty="0"/>
              <a:t> </a:t>
            </a:r>
            <a:r>
              <a:rPr kumimoji="1" lang="en-US" altLang="zh-CN" dirty="0"/>
              <a:t>be</a:t>
            </a:r>
            <a:r>
              <a:rPr kumimoji="1" lang="zh-CN" altLang="en-US" dirty="0"/>
              <a:t> </a:t>
            </a:r>
            <a:r>
              <a:rPr kumimoji="1" lang="en-US" altLang="zh-CN" dirty="0"/>
              <a:t>number</a:t>
            </a:r>
            <a:r>
              <a:rPr kumimoji="1" lang="zh-CN" altLang="en-US" dirty="0"/>
              <a:t> </a:t>
            </a:r>
            <a:r>
              <a:rPr kumimoji="1" lang="en-US" altLang="zh-CN" dirty="0"/>
              <a:t>one</a:t>
            </a:r>
            <a:r>
              <a:rPr kumimoji="1" lang="zh-CN" altLang="en-US" dirty="0"/>
              <a:t> </a:t>
            </a:r>
            <a:r>
              <a:rPr kumimoji="1" lang="en-US" altLang="zh-CN" dirty="0" smtClean="0"/>
              <a:t>	among</a:t>
            </a:r>
            <a:r>
              <a:rPr kumimoji="1" lang="zh-CN" altLang="en-US" dirty="0" smtClean="0"/>
              <a:t> </a:t>
            </a:r>
            <a:r>
              <a:rPr kumimoji="1" lang="en-US" altLang="zh-CN" dirty="0"/>
              <a:t>North</a:t>
            </a:r>
            <a:r>
              <a:rPr kumimoji="1" lang="zh-CN" altLang="en-US" dirty="0"/>
              <a:t> </a:t>
            </a:r>
            <a:r>
              <a:rPr kumimoji="1" lang="en-US" altLang="zh-CN" dirty="0" smtClean="0"/>
              <a:t>American</a:t>
            </a:r>
            <a:r>
              <a:rPr kumimoji="1" lang="zh-CN" altLang="en-US" dirty="0" smtClean="0"/>
              <a:t> </a:t>
            </a:r>
            <a:r>
              <a:rPr kumimoji="1" lang="en-US" altLang="zh-CN" dirty="0"/>
              <a:t>airlines</a:t>
            </a:r>
            <a:r>
              <a:rPr kumimoji="1" lang="en-US" altLang="zh-CN" dirty="0" smtClean="0"/>
              <a:t>.</a:t>
            </a:r>
            <a:endParaRPr kumimoji="1" lang="en-US" altLang="zh-CN" dirty="0"/>
          </a:p>
          <a:p>
            <a:pPr marL="365760" lvl="1" indent="0">
              <a:buNone/>
            </a:pPr>
            <a:endParaRPr kumimoji="1" lang="zh-CN" altLang="en-US" dirty="0"/>
          </a:p>
        </p:txBody>
      </p:sp>
    </p:spTree>
    <p:extLst>
      <p:ext uri="{BB962C8B-B14F-4D97-AF65-F5344CB8AC3E}">
        <p14:creationId xmlns:p14="http://schemas.microsoft.com/office/powerpoint/2010/main" val="14672518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kumimoji="1" lang="en-CA" altLang="zh-CN" dirty="0"/>
              <a:t>Industry Overview</a:t>
            </a:r>
            <a:br>
              <a:rPr kumimoji="1" lang="en-CA" altLang="zh-CN" dirty="0"/>
            </a:br>
            <a:r>
              <a:rPr kumimoji="1" lang="en-CA" altLang="zh-CN" dirty="0"/>
              <a:t>					- Terminology</a:t>
            </a:r>
            <a:endParaRPr kumimoji="1" lang="zh-CN" altLang="en-US" dirty="0"/>
          </a:p>
        </p:txBody>
      </p:sp>
      <p:sp>
        <p:nvSpPr>
          <p:cNvPr id="3" name="内容占位符 2"/>
          <p:cNvSpPr>
            <a:spLocks noGrp="1"/>
          </p:cNvSpPr>
          <p:nvPr>
            <p:ph sz="quarter" idx="1"/>
          </p:nvPr>
        </p:nvSpPr>
        <p:spPr/>
        <p:txBody>
          <a:bodyPr>
            <a:noAutofit/>
          </a:bodyPr>
          <a:lstStyle/>
          <a:p>
            <a:pPr>
              <a:buFont typeface="Arial"/>
              <a:buChar char="•"/>
            </a:pPr>
            <a:r>
              <a:rPr kumimoji="1" lang="en-US" altLang="zh-CN" sz="2600" dirty="0"/>
              <a:t>FTK: </a:t>
            </a:r>
            <a:r>
              <a:rPr kumimoji="1" lang="en-US" altLang="zh-CN" sz="2600" dirty="0" smtClean="0"/>
              <a:t>  </a:t>
            </a:r>
          </a:p>
          <a:p>
            <a:pPr marL="0" indent="0">
              <a:buNone/>
            </a:pPr>
            <a:r>
              <a:rPr kumimoji="1" lang="en-US" altLang="zh-CN" sz="2600" dirty="0"/>
              <a:t>	</a:t>
            </a:r>
            <a:r>
              <a:rPr kumimoji="1" lang="en-US" altLang="zh-CN" sz="2600" dirty="0" smtClean="0"/>
              <a:t>Freight </a:t>
            </a:r>
            <a:r>
              <a:rPr kumimoji="1" lang="en-US" altLang="zh-CN" sz="2600" dirty="0" err="1"/>
              <a:t>Tonne</a:t>
            </a:r>
            <a:r>
              <a:rPr kumimoji="1" lang="en-US" altLang="zh-CN" sz="2600" dirty="0"/>
              <a:t> Kilometer (Traffic) </a:t>
            </a:r>
          </a:p>
          <a:p>
            <a:pPr marL="0" indent="0">
              <a:buNone/>
            </a:pPr>
            <a:r>
              <a:rPr kumimoji="1" lang="en-US" altLang="zh-CN" sz="2600" dirty="0" smtClean="0"/>
              <a:t>	= </a:t>
            </a:r>
            <a:r>
              <a:rPr kumimoji="1" lang="en-US" altLang="zh-CN" sz="2600" dirty="0"/>
              <a:t>[Freight </a:t>
            </a:r>
            <a:r>
              <a:rPr kumimoji="1" lang="en-US" altLang="zh-CN" sz="2600" dirty="0" err="1"/>
              <a:t>tonnes</a:t>
            </a:r>
            <a:r>
              <a:rPr kumimoji="1" lang="en-US" altLang="zh-CN" sz="2600" dirty="0"/>
              <a:t> carried] * [kilometers flown]</a:t>
            </a:r>
          </a:p>
          <a:p>
            <a:pPr>
              <a:buFont typeface="Arial"/>
              <a:buChar char="•"/>
            </a:pPr>
            <a:r>
              <a:rPr kumimoji="1" lang="en-US" altLang="zh-CN" sz="2600" dirty="0" smtClean="0"/>
              <a:t>LF:</a:t>
            </a:r>
          </a:p>
          <a:p>
            <a:pPr marL="0" indent="0">
              <a:buNone/>
            </a:pPr>
            <a:r>
              <a:rPr kumimoji="1" lang="en-US" altLang="zh-CN" sz="2600" dirty="0"/>
              <a:t>	</a:t>
            </a:r>
            <a:r>
              <a:rPr kumimoji="1" lang="en-US" altLang="zh-CN" sz="2600" dirty="0" smtClean="0"/>
              <a:t>Load </a:t>
            </a:r>
            <a:r>
              <a:rPr kumimoji="1" lang="en-US" altLang="zh-CN" sz="2600" dirty="0"/>
              <a:t>Factor (Capacity Utilization) </a:t>
            </a:r>
            <a:endParaRPr kumimoji="1" lang="en-US" altLang="zh-CN" sz="2600" dirty="0" smtClean="0"/>
          </a:p>
          <a:p>
            <a:pPr marL="0" indent="0">
              <a:buNone/>
            </a:pPr>
            <a:r>
              <a:rPr kumimoji="1" lang="en-US" altLang="zh-CN" sz="2600" dirty="0"/>
              <a:t>	</a:t>
            </a:r>
            <a:r>
              <a:rPr kumimoji="1" lang="en-US" altLang="zh-CN" sz="2600" dirty="0" smtClean="0"/>
              <a:t>= </a:t>
            </a:r>
            <a:r>
              <a:rPr kumimoji="1" lang="en-US" altLang="zh-CN" sz="2600" dirty="0"/>
              <a:t>[RPK] / [ASK]  </a:t>
            </a:r>
            <a:endParaRPr kumimoji="1" lang="en-US" altLang="zh-CN" sz="2600" dirty="0" smtClean="0"/>
          </a:p>
          <a:p>
            <a:pPr marL="0" indent="0">
              <a:buNone/>
            </a:pPr>
            <a:r>
              <a:rPr kumimoji="1" lang="en-US" altLang="zh-CN" sz="2600" dirty="0"/>
              <a:t>	</a:t>
            </a:r>
            <a:r>
              <a:rPr kumimoji="1" lang="en-US" altLang="zh-CN" sz="2600" dirty="0" smtClean="0"/>
              <a:t>= </a:t>
            </a:r>
            <a:r>
              <a:rPr kumimoji="1" lang="en-US" altLang="zh-CN" sz="2600" dirty="0"/>
              <a:t>[number of passengers]/[number of seats]</a:t>
            </a:r>
          </a:p>
          <a:p>
            <a:pPr>
              <a:buFont typeface="Arial"/>
              <a:buChar char="•"/>
            </a:pPr>
            <a:r>
              <a:rPr kumimoji="1" lang="en-US" altLang="zh-CN" sz="2600" dirty="0"/>
              <a:t>Break Even </a:t>
            </a:r>
            <a:r>
              <a:rPr kumimoji="1" lang="en-US" altLang="zh-CN" sz="2600" dirty="0" smtClean="0"/>
              <a:t>LF:</a:t>
            </a:r>
          </a:p>
          <a:p>
            <a:pPr marL="0" indent="0">
              <a:buNone/>
            </a:pPr>
            <a:r>
              <a:rPr kumimoji="1" lang="en-US" altLang="zh-CN" sz="2600" dirty="0"/>
              <a:t>	</a:t>
            </a:r>
            <a:r>
              <a:rPr kumimoji="1" lang="en-US" altLang="zh-CN" sz="2600" dirty="0" smtClean="0"/>
              <a:t>Unit </a:t>
            </a:r>
            <a:r>
              <a:rPr kumimoji="1" lang="en-US" altLang="zh-CN" sz="2600" dirty="0"/>
              <a:t>cost / Yield </a:t>
            </a:r>
          </a:p>
          <a:p>
            <a:pPr marL="533400" indent="-533400">
              <a:buNone/>
            </a:pPr>
            <a:r>
              <a:rPr kumimoji="1" lang="en-US" altLang="zh-CN" sz="2600" dirty="0"/>
              <a:t>		</a:t>
            </a:r>
            <a:r>
              <a:rPr kumimoji="1" lang="en-US" altLang="zh-CN" sz="2600" dirty="0" smtClean="0"/>
              <a:t>i.e</a:t>
            </a:r>
            <a:r>
              <a:rPr kumimoji="1" lang="en-US" altLang="zh-CN" sz="2600" dirty="0"/>
              <a:t>. Operating cost = Operating </a:t>
            </a:r>
            <a:r>
              <a:rPr kumimoji="1" lang="en-US" altLang="zh-CN" sz="2600" dirty="0" smtClean="0"/>
              <a:t>Revenue</a:t>
            </a:r>
            <a:endParaRPr kumimoji="1" lang="en-US" altLang="zh-CN" sz="2600" dirty="0"/>
          </a:p>
          <a:p>
            <a:endParaRPr kumimoji="1" lang="zh-CN" altLang="en-US" sz="2600" dirty="0"/>
          </a:p>
          <a:p>
            <a:pPr marL="0" indent="0">
              <a:buNone/>
            </a:pPr>
            <a:endParaRPr kumimoji="1" lang="zh-CN" altLang="en-US" sz="2600" dirty="0"/>
          </a:p>
        </p:txBody>
      </p:sp>
    </p:spTree>
    <p:extLst>
      <p:ext uri="{BB962C8B-B14F-4D97-AF65-F5344CB8AC3E}">
        <p14:creationId xmlns:p14="http://schemas.microsoft.com/office/powerpoint/2010/main" val="7531199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Company Key History</a:t>
            </a:r>
            <a:endParaRPr kumimoji="1" lang="zh-CN" altLang="en-US" dirty="0"/>
          </a:p>
        </p:txBody>
      </p:sp>
      <p:graphicFrame>
        <p:nvGraphicFramePr>
          <p:cNvPr id="3" name="图表 2"/>
          <p:cNvGraphicFramePr/>
          <p:nvPr>
            <p:extLst>
              <p:ext uri="{D42A27DB-BD31-4B8C-83A1-F6EECF244321}">
                <p14:modId xmlns:p14="http://schemas.microsoft.com/office/powerpoint/2010/main" val="412460155"/>
              </p:ext>
            </p:extLst>
          </p:nvPr>
        </p:nvGraphicFramePr>
        <p:xfrm>
          <a:off x="609599" y="1545167"/>
          <a:ext cx="8005233" cy="51858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074395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Company Key History</a:t>
            </a:r>
            <a:endParaRPr kumimoji="1" lang="zh-CN" altLang="en-US" dirty="0"/>
          </a:p>
        </p:txBody>
      </p:sp>
      <p:graphicFrame>
        <p:nvGraphicFramePr>
          <p:cNvPr id="3" name="图表 2"/>
          <p:cNvGraphicFramePr/>
          <p:nvPr>
            <p:extLst>
              <p:ext uri="{D42A27DB-BD31-4B8C-83A1-F6EECF244321}">
                <p14:modId xmlns:p14="http://schemas.microsoft.com/office/powerpoint/2010/main" val="1114353492"/>
              </p:ext>
            </p:extLst>
          </p:nvPr>
        </p:nvGraphicFramePr>
        <p:xfrm>
          <a:off x="609599" y="1545167"/>
          <a:ext cx="8005233" cy="51858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874485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Operating Fleets</a:t>
            </a:r>
            <a:endParaRPr kumimoji="1" lang="zh-CN" altLang="en-US" dirty="0"/>
          </a:p>
        </p:txBody>
      </p:sp>
      <p:pic>
        <p:nvPicPr>
          <p:cNvPr id="6" name="图片 5" descr="Screen Shot 2014-07-11 at 9.38.5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500538"/>
            <a:ext cx="8164866" cy="5357462"/>
          </a:xfrm>
          <a:prstGeom prst="rect">
            <a:avLst/>
          </a:prstGeom>
        </p:spPr>
      </p:pic>
    </p:spTree>
    <p:extLst>
      <p:ext uri="{BB962C8B-B14F-4D97-AF65-F5344CB8AC3E}">
        <p14:creationId xmlns:p14="http://schemas.microsoft.com/office/powerpoint/2010/main" val="40426172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Traffic</a:t>
            </a:r>
            <a:r>
              <a:rPr kumimoji="1" lang="en-US" altLang="zh-CN" dirty="0"/>
              <a:t> </a:t>
            </a:r>
            <a:r>
              <a:rPr kumimoji="1" lang="en-US" altLang="zh-CN" dirty="0" smtClean="0"/>
              <a:t>Statistics</a:t>
            </a:r>
            <a:endParaRPr kumimoji="1" lang="zh-CN" altLang="en-US" dirty="0"/>
          </a:p>
        </p:txBody>
      </p:sp>
      <p:pic>
        <p:nvPicPr>
          <p:cNvPr id="4" name="图片 3" descr="Screen Shot 2014-07-11 at 10.08.5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1313"/>
            <a:ext cx="5045367" cy="5366687"/>
          </a:xfrm>
          <a:prstGeom prst="rect">
            <a:avLst/>
          </a:prstGeom>
        </p:spPr>
      </p:pic>
      <p:pic>
        <p:nvPicPr>
          <p:cNvPr id="3" name="图片 2" descr="Screen Shot 2014-07-11 at 10.08.1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5367" y="1491313"/>
            <a:ext cx="4098633" cy="2938728"/>
          </a:xfrm>
          <a:prstGeom prst="rect">
            <a:avLst/>
          </a:prstGeom>
        </p:spPr>
      </p:pic>
      <p:pic>
        <p:nvPicPr>
          <p:cNvPr id="6" name="图片 5" descr="Screen Shot 2014-07-11 at 10.11.4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5366" y="4322476"/>
            <a:ext cx="4098633" cy="2607071"/>
          </a:xfrm>
          <a:prstGeom prst="rect">
            <a:avLst/>
          </a:prstGeom>
        </p:spPr>
      </p:pic>
    </p:spTree>
    <p:extLst>
      <p:ext uri="{BB962C8B-B14F-4D97-AF65-F5344CB8AC3E}">
        <p14:creationId xmlns:p14="http://schemas.microsoft.com/office/powerpoint/2010/main" val="7182308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Route Map of WestJet</a:t>
            </a:r>
            <a:endParaRPr kumimoji="1" lang="zh-CN" altLang="en-US" dirty="0"/>
          </a:p>
        </p:txBody>
      </p:sp>
      <p:pic>
        <p:nvPicPr>
          <p:cNvPr id="4" name="图片 3" descr="Screen Shot 2014-07-11 at 9.56.5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247" y="1522483"/>
            <a:ext cx="5918981" cy="5463675"/>
          </a:xfrm>
          <a:prstGeom prst="rect">
            <a:avLst/>
          </a:prstGeom>
        </p:spPr>
      </p:pic>
    </p:spTree>
    <p:extLst>
      <p:ext uri="{BB962C8B-B14F-4D97-AF65-F5344CB8AC3E}">
        <p14:creationId xmlns:p14="http://schemas.microsoft.com/office/powerpoint/2010/main" val="223740038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Route Schedule</a:t>
            </a:r>
            <a:endParaRPr kumimoji="1" lang="zh-CN" altLang="en-US" dirty="0"/>
          </a:p>
        </p:txBody>
      </p:sp>
      <p:pic>
        <p:nvPicPr>
          <p:cNvPr id="4" name="图片 3" descr="Screen Shot 2014-07-11 at 10.17.5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9027" y="1470880"/>
            <a:ext cx="4704973" cy="3896560"/>
          </a:xfrm>
          <a:prstGeom prst="rect">
            <a:avLst/>
          </a:prstGeom>
        </p:spPr>
      </p:pic>
      <p:pic>
        <p:nvPicPr>
          <p:cNvPr id="5" name="图片 4" descr="Screen Shot 2014-07-11 at 10.18.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78756"/>
            <a:ext cx="4439028" cy="1988684"/>
          </a:xfrm>
          <a:prstGeom prst="rect">
            <a:avLst/>
          </a:prstGeom>
        </p:spPr>
      </p:pic>
      <p:pic>
        <p:nvPicPr>
          <p:cNvPr id="6" name="图片 5" descr="Screen Shot 2014-07-11 at 10.18.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88445"/>
            <a:ext cx="7937500" cy="1485900"/>
          </a:xfrm>
          <a:prstGeom prst="rect">
            <a:avLst/>
          </a:prstGeom>
        </p:spPr>
      </p:pic>
      <p:pic>
        <p:nvPicPr>
          <p:cNvPr id="3" name="图片 2" descr="Screen Shot 2014-07-11 at 10.17.27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70880"/>
            <a:ext cx="4466001" cy="1907876"/>
          </a:xfrm>
          <a:prstGeom prst="rect">
            <a:avLst/>
          </a:prstGeom>
        </p:spPr>
      </p:pic>
    </p:spTree>
    <p:extLst>
      <p:ext uri="{BB962C8B-B14F-4D97-AF65-F5344CB8AC3E}">
        <p14:creationId xmlns:p14="http://schemas.microsoft.com/office/powerpoint/2010/main" val="14998527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Route Schedule</a:t>
            </a:r>
            <a:endParaRPr kumimoji="1" lang="zh-CN" altLang="en-US" dirty="0"/>
          </a:p>
        </p:txBody>
      </p:sp>
      <p:pic>
        <p:nvPicPr>
          <p:cNvPr id="6" name="图片 5" descr="Screen Shot 2014-07-11 at 10.18.2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93502"/>
            <a:ext cx="4614239" cy="2367878"/>
          </a:xfrm>
          <a:prstGeom prst="rect">
            <a:avLst/>
          </a:prstGeom>
        </p:spPr>
      </p:pic>
      <p:pic>
        <p:nvPicPr>
          <p:cNvPr id="7" name="图片 6" descr="Screen Shot 2014-07-11 at 10.18.3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576734"/>
            <a:ext cx="4614238" cy="1522401"/>
          </a:xfrm>
          <a:prstGeom prst="rect">
            <a:avLst/>
          </a:prstGeom>
        </p:spPr>
      </p:pic>
      <p:pic>
        <p:nvPicPr>
          <p:cNvPr id="9" name="图片 8" descr="Screen Shot 2014-07-11 at 10.22.53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9370" y="1511902"/>
            <a:ext cx="4634630" cy="5381051"/>
          </a:xfrm>
          <a:prstGeom prst="rect">
            <a:avLst/>
          </a:prstGeom>
        </p:spPr>
      </p:pic>
    </p:spTree>
    <p:extLst>
      <p:ext uri="{BB962C8B-B14F-4D97-AF65-F5344CB8AC3E}">
        <p14:creationId xmlns:p14="http://schemas.microsoft.com/office/powerpoint/2010/main" val="223014369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Autofit/>
          </a:bodyPr>
          <a:lstStyle/>
          <a:p>
            <a:r>
              <a:rPr kumimoji="1" lang="en-US" altLang="zh-CN" sz="4000" b="1" dirty="0" smtClean="0"/>
              <a:t>Management Team</a:t>
            </a:r>
            <a:endParaRPr kumimoji="1" lang="zh-CN" altLang="en-US" sz="4000" b="1" dirty="0"/>
          </a:p>
        </p:txBody>
      </p:sp>
      <p:pic>
        <p:nvPicPr>
          <p:cNvPr id="10" name="图片占位符 9"/>
          <p:cNvPicPr>
            <a:picLocks noGrp="1" noChangeAspect="1"/>
          </p:cNvPicPr>
          <p:nvPr>
            <p:ph type="pic" idx="1"/>
          </p:nvPr>
        </p:nvPicPr>
        <p:blipFill>
          <a:blip r:embed="rId2"/>
          <a:srcRect l="12206" r="12206"/>
          <a:stretch>
            <a:fillRect/>
          </a:stretch>
        </p:blipFill>
        <p:spPr/>
      </p:pic>
    </p:spTree>
    <p:extLst>
      <p:ext uri="{BB962C8B-B14F-4D97-AF65-F5344CB8AC3E}">
        <p14:creationId xmlns:p14="http://schemas.microsoft.com/office/powerpoint/2010/main" val="12598469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Management Team</a:t>
            </a:r>
            <a:endParaRPr kumimoji="1" lang="zh-CN" altLang="en-US" dirty="0"/>
          </a:p>
        </p:txBody>
      </p:sp>
      <p:pic>
        <p:nvPicPr>
          <p:cNvPr id="8" name="图片 7"/>
          <p:cNvPicPr>
            <a:picLocks noChangeAspect="1"/>
          </p:cNvPicPr>
          <p:nvPr/>
        </p:nvPicPr>
        <p:blipFill>
          <a:blip r:embed="rId3"/>
          <a:stretch>
            <a:fillRect/>
          </a:stretch>
        </p:blipFill>
        <p:spPr>
          <a:xfrm>
            <a:off x="609600" y="2103966"/>
            <a:ext cx="2438400" cy="2438400"/>
          </a:xfrm>
          <a:prstGeom prst="rect">
            <a:avLst/>
          </a:prstGeom>
        </p:spPr>
      </p:pic>
      <p:sp>
        <p:nvSpPr>
          <p:cNvPr id="9" name="文本框 8"/>
          <p:cNvSpPr txBox="1"/>
          <p:nvPr/>
        </p:nvSpPr>
        <p:spPr>
          <a:xfrm>
            <a:off x="884766" y="4552949"/>
            <a:ext cx="1980029" cy="430887"/>
          </a:xfrm>
          <a:prstGeom prst="rect">
            <a:avLst/>
          </a:prstGeom>
          <a:noFill/>
        </p:spPr>
        <p:txBody>
          <a:bodyPr wrap="none" rtlCol="0">
            <a:spAutoFit/>
          </a:bodyPr>
          <a:lstStyle/>
          <a:p>
            <a:pPr lvl="0"/>
            <a:r>
              <a:rPr lang="en-US" altLang="en-US" sz="2200" b="1" dirty="0"/>
              <a:t>Gregg </a:t>
            </a:r>
            <a:r>
              <a:rPr lang="en-US" altLang="en-US" sz="2200" b="1" dirty="0" err="1" smtClean="0"/>
              <a:t>Saretsky</a:t>
            </a:r>
            <a:endParaRPr lang="en-US" altLang="en-US" sz="2200" b="1" dirty="0"/>
          </a:p>
        </p:txBody>
      </p:sp>
      <p:sp>
        <p:nvSpPr>
          <p:cNvPr id="11" name="矩形 10"/>
          <p:cNvSpPr/>
          <p:nvPr/>
        </p:nvSpPr>
        <p:spPr>
          <a:xfrm>
            <a:off x="494347" y="4981032"/>
            <a:ext cx="2543961" cy="707886"/>
          </a:xfrm>
          <a:prstGeom prst="rect">
            <a:avLst/>
          </a:prstGeom>
        </p:spPr>
        <p:txBody>
          <a:bodyPr wrap="none">
            <a:spAutoFit/>
          </a:bodyPr>
          <a:lstStyle/>
          <a:p>
            <a:pPr algn="ctr"/>
            <a:r>
              <a:rPr lang="en-US" altLang="zh-CN" sz="2000" dirty="0" smtClean="0"/>
              <a:t>President</a:t>
            </a:r>
          </a:p>
          <a:p>
            <a:pPr algn="ctr"/>
            <a:r>
              <a:rPr lang="en-US" altLang="zh-CN" sz="2000" dirty="0" smtClean="0"/>
              <a:t>Chief </a:t>
            </a:r>
            <a:r>
              <a:rPr lang="en-US" altLang="zh-CN" sz="2000" dirty="0"/>
              <a:t>Executive Officer</a:t>
            </a:r>
            <a:endParaRPr lang="zh-CN" altLang="en-US" sz="2000" dirty="0"/>
          </a:p>
        </p:txBody>
      </p:sp>
      <p:sp>
        <p:nvSpPr>
          <p:cNvPr id="13" name="文本框 12"/>
          <p:cNvSpPr txBox="1"/>
          <p:nvPr/>
        </p:nvSpPr>
        <p:spPr>
          <a:xfrm>
            <a:off x="3852333" y="1904182"/>
            <a:ext cx="4910667" cy="3477875"/>
          </a:xfrm>
          <a:prstGeom prst="rect">
            <a:avLst/>
          </a:prstGeom>
          <a:noFill/>
        </p:spPr>
        <p:txBody>
          <a:bodyPr wrap="square" rtlCol="0">
            <a:spAutoFit/>
          </a:bodyPr>
          <a:lstStyle/>
          <a:p>
            <a:pPr marL="285750" lvl="0" indent="-285750">
              <a:buFont typeface="Arial"/>
              <a:buChar char="•"/>
            </a:pPr>
            <a:r>
              <a:rPr lang="en-US" altLang="en-US" sz="2000" dirty="0"/>
              <a:t>1985-1998 he had been CEO at Canadian Airlines </a:t>
            </a:r>
            <a:r>
              <a:rPr lang="en-US" altLang="en-US" sz="2000" dirty="0" smtClean="0"/>
              <a:t>International </a:t>
            </a:r>
            <a:r>
              <a:rPr lang="en-US" altLang="en-US" sz="2000" dirty="0"/>
              <a:t>Ltd. (formerly CP Air)</a:t>
            </a:r>
            <a:endParaRPr lang="zh-CN" altLang="en-US" sz="2000" dirty="0"/>
          </a:p>
          <a:p>
            <a:pPr marL="285750" lvl="0" indent="-285750">
              <a:buFont typeface="Arial"/>
              <a:buChar char="•"/>
            </a:pPr>
            <a:r>
              <a:rPr lang="en-US" altLang="en-US" sz="2000" dirty="0"/>
              <a:t>1998-2008 he was executive at Seattle based Alaska Airlines Inc. </a:t>
            </a:r>
            <a:endParaRPr lang="zh-CN" altLang="en-US" sz="2000" dirty="0"/>
          </a:p>
          <a:p>
            <a:pPr marL="285750" lvl="0" indent="-285750">
              <a:buFont typeface="Arial"/>
              <a:buChar char="•"/>
            </a:pPr>
            <a:r>
              <a:rPr lang="en-US" altLang="en-US" sz="2000" dirty="0"/>
              <a:t>In 2009 he joined WestJet Airlines Ltd. as vacation vice-</a:t>
            </a:r>
            <a:r>
              <a:rPr lang="en-US" altLang="en-US" sz="2000" dirty="0" smtClean="0"/>
              <a:t>president</a:t>
            </a:r>
            <a:endParaRPr lang="en-US" altLang="en-US" sz="2000" dirty="0"/>
          </a:p>
          <a:p>
            <a:pPr marL="285750" lvl="0" indent="-285750">
              <a:buFont typeface="Arial"/>
              <a:buChar char="•"/>
            </a:pPr>
            <a:r>
              <a:rPr lang="en-US" altLang="zh-CN" sz="2000" dirty="0" smtClean="0"/>
              <a:t>He</a:t>
            </a:r>
            <a:r>
              <a:rPr lang="zh-CN" altLang="en-US" sz="2000" dirty="0" smtClean="0"/>
              <a:t> </a:t>
            </a:r>
            <a:r>
              <a:rPr lang="en-US" altLang="zh-CN" sz="2000" dirty="0" smtClean="0"/>
              <a:t>became </a:t>
            </a:r>
            <a:r>
              <a:rPr lang="en-US" altLang="zh-CN" sz="2000" dirty="0"/>
              <a:t>WestJet President and Chief Executive Officer in April 2010</a:t>
            </a:r>
            <a:r>
              <a:rPr lang="en-US" altLang="zh-CN" sz="2000" dirty="0" smtClean="0"/>
              <a:t>.</a:t>
            </a:r>
          </a:p>
          <a:p>
            <a:pPr marL="285750" lvl="0" indent="-285750">
              <a:buFont typeface="Arial"/>
              <a:buChar char="•"/>
            </a:pPr>
            <a:r>
              <a:rPr lang="en-US" altLang="zh-CN" sz="2000" dirty="0"/>
              <a:t>Gregg was named Alberta's Business Person of the Year for 2012 by Alberta Venture magazine</a:t>
            </a:r>
            <a:endParaRPr lang="zh-CN" altLang="en-US" sz="2000" dirty="0"/>
          </a:p>
        </p:txBody>
      </p:sp>
    </p:spTree>
    <p:extLst>
      <p:ext uri="{BB962C8B-B14F-4D97-AF65-F5344CB8AC3E}">
        <p14:creationId xmlns:p14="http://schemas.microsoft.com/office/powerpoint/2010/main" val="308295883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Management Team</a:t>
            </a:r>
            <a:endParaRPr kumimoji="1" lang="zh-CN" altLang="en-US" dirty="0"/>
          </a:p>
        </p:txBody>
      </p:sp>
      <p:sp>
        <p:nvSpPr>
          <p:cNvPr id="9" name="文本框 8"/>
          <p:cNvSpPr txBox="1"/>
          <p:nvPr/>
        </p:nvSpPr>
        <p:spPr>
          <a:xfrm>
            <a:off x="884766" y="4552949"/>
            <a:ext cx="1944801" cy="430887"/>
          </a:xfrm>
          <a:prstGeom prst="rect">
            <a:avLst/>
          </a:prstGeom>
          <a:noFill/>
        </p:spPr>
        <p:txBody>
          <a:bodyPr wrap="none" rtlCol="0">
            <a:spAutoFit/>
          </a:bodyPr>
          <a:lstStyle/>
          <a:p>
            <a:pPr lvl="0">
              <a:defRPr/>
            </a:pPr>
            <a:r>
              <a:rPr lang="en-US" altLang="en-US" sz="2200" b="1" dirty="0" smtClean="0"/>
              <a:t>Fred </a:t>
            </a:r>
            <a:r>
              <a:rPr lang="en-US" altLang="en-US" sz="2200" b="1" dirty="0"/>
              <a:t>Cleveland</a:t>
            </a:r>
            <a:endParaRPr lang="zh-CN" altLang="en-US" sz="2200" b="1" dirty="0"/>
          </a:p>
        </p:txBody>
      </p:sp>
      <p:sp>
        <p:nvSpPr>
          <p:cNvPr id="11" name="矩形 10"/>
          <p:cNvSpPr/>
          <p:nvPr/>
        </p:nvSpPr>
        <p:spPr>
          <a:xfrm>
            <a:off x="413258" y="4981032"/>
            <a:ext cx="2706140" cy="707886"/>
          </a:xfrm>
          <a:prstGeom prst="rect">
            <a:avLst/>
          </a:prstGeom>
        </p:spPr>
        <p:txBody>
          <a:bodyPr wrap="none">
            <a:spAutoFit/>
          </a:bodyPr>
          <a:lstStyle/>
          <a:p>
            <a:pPr lvl="0" algn="ctr">
              <a:defRPr/>
            </a:pPr>
            <a:r>
              <a:rPr lang="en-US" altLang="en-US" sz="2000" dirty="0" smtClean="0"/>
              <a:t>Executive </a:t>
            </a:r>
            <a:r>
              <a:rPr lang="en-US" altLang="en-US" sz="2000" dirty="0"/>
              <a:t>Vice-President, </a:t>
            </a:r>
          </a:p>
          <a:p>
            <a:pPr lvl="0" algn="ctr">
              <a:defRPr/>
            </a:pPr>
            <a:r>
              <a:rPr lang="en-US" altLang="en-US" sz="2000" dirty="0"/>
              <a:t>Operations</a:t>
            </a:r>
            <a:endParaRPr lang="zh-CN" altLang="en-US" sz="2000" dirty="0"/>
          </a:p>
        </p:txBody>
      </p:sp>
      <p:sp>
        <p:nvSpPr>
          <p:cNvPr id="13" name="文本框 12"/>
          <p:cNvSpPr txBox="1"/>
          <p:nvPr/>
        </p:nvSpPr>
        <p:spPr>
          <a:xfrm>
            <a:off x="3852333" y="1849902"/>
            <a:ext cx="4910667" cy="4708981"/>
          </a:xfrm>
          <a:prstGeom prst="rect">
            <a:avLst/>
          </a:prstGeom>
          <a:noFill/>
        </p:spPr>
        <p:txBody>
          <a:bodyPr wrap="square" rtlCol="0">
            <a:spAutoFit/>
          </a:bodyPr>
          <a:lstStyle/>
          <a:p>
            <a:pPr marL="285750" lvl="0" indent="-285750">
              <a:buFont typeface="Arial"/>
              <a:buChar char="•"/>
            </a:pPr>
            <a:r>
              <a:rPr lang="en-US" altLang="en-US" sz="2000" dirty="0" smtClean="0"/>
              <a:t>He</a:t>
            </a:r>
            <a:r>
              <a:rPr lang="zh-CN" altLang="en-US" sz="2000" dirty="0" smtClean="0"/>
              <a:t> </a:t>
            </a:r>
            <a:r>
              <a:rPr lang="en-US" altLang="en-US" sz="2000" dirty="0" smtClean="0"/>
              <a:t>became </a:t>
            </a:r>
            <a:r>
              <a:rPr lang="en-US" altLang="en-US" sz="2000" dirty="0"/>
              <a:t>WestJet’s Executive Vice-President, Operations on January 6, 2014</a:t>
            </a:r>
            <a:r>
              <a:rPr lang="en-US" altLang="en-US" sz="2000" dirty="0" smtClean="0"/>
              <a:t>.</a:t>
            </a:r>
          </a:p>
          <a:p>
            <a:pPr marL="285750" lvl="0" indent="-285750">
              <a:buFont typeface="Arial"/>
              <a:buChar char="•"/>
            </a:pPr>
            <a:r>
              <a:rPr lang="en-US" altLang="en-US" sz="2000" dirty="0" smtClean="0"/>
              <a:t>He </a:t>
            </a:r>
            <a:r>
              <a:rPr lang="en-US" altLang="en-US" sz="2000" dirty="0"/>
              <a:t>Joins WestJet from a long career spent with both private sector airlines and the </a:t>
            </a:r>
            <a:r>
              <a:rPr lang="en-US" altLang="en-US" sz="2000" dirty="0" smtClean="0"/>
              <a:t>military</a:t>
            </a:r>
            <a:r>
              <a:rPr lang="en-US" altLang="zh-CN" sz="2000" dirty="0" smtClean="0"/>
              <a:t>.</a:t>
            </a:r>
          </a:p>
          <a:p>
            <a:pPr marL="285750" lvl="0" indent="-285750">
              <a:buFont typeface="Arial"/>
              <a:buChar char="•"/>
            </a:pPr>
            <a:r>
              <a:rPr lang="en-US" altLang="en-US" sz="2000" dirty="0" smtClean="0"/>
              <a:t>He</a:t>
            </a:r>
            <a:r>
              <a:rPr lang="zh-CN" altLang="en-US" sz="2000" dirty="0" smtClean="0"/>
              <a:t> </a:t>
            </a:r>
            <a:r>
              <a:rPr lang="en-US" altLang="en-US" sz="2000" dirty="0" smtClean="0"/>
              <a:t>was </a:t>
            </a:r>
            <a:r>
              <a:rPr lang="en-US" altLang="en-US" sz="2000" dirty="0"/>
              <a:t>the Chief Operating Officer and Senior Vice-President of Technical Operations at American Eagle Airlines starting in </a:t>
            </a:r>
            <a:r>
              <a:rPr lang="en-US" altLang="en-US" sz="2000" dirty="0" smtClean="0"/>
              <a:t>2009</a:t>
            </a:r>
            <a:r>
              <a:rPr lang="en-US" altLang="zh-CN" sz="2000" dirty="0" smtClean="0"/>
              <a:t>.</a:t>
            </a:r>
          </a:p>
          <a:p>
            <a:pPr marL="285750" lvl="0" indent="-285750">
              <a:buFont typeface="Arial"/>
              <a:buChar char="•"/>
            </a:pPr>
            <a:r>
              <a:rPr lang="en-US" altLang="en-US" sz="2000" dirty="0" smtClean="0"/>
              <a:t>Prior </a:t>
            </a:r>
            <a:r>
              <a:rPr lang="en-US" altLang="en-US" sz="2000" dirty="0"/>
              <a:t>to joining American, </a:t>
            </a:r>
            <a:r>
              <a:rPr lang="en-US" altLang="en-US" sz="2000" dirty="0" smtClean="0"/>
              <a:t>he</a:t>
            </a:r>
            <a:r>
              <a:rPr lang="zh-CN" altLang="en-US" sz="2000" dirty="0" smtClean="0"/>
              <a:t> </a:t>
            </a:r>
            <a:r>
              <a:rPr lang="en-US" altLang="en-US" sz="2000" dirty="0" smtClean="0"/>
              <a:t>served </a:t>
            </a:r>
            <a:r>
              <a:rPr lang="en-US" altLang="en-US" sz="2000" dirty="0"/>
              <a:t>28 years in the U.S. Navy in a number of assignments including the Navy Flight Demonstration Squadron, The Blue </a:t>
            </a:r>
            <a:r>
              <a:rPr lang="en-US" altLang="en-US" sz="2000" dirty="0" smtClean="0"/>
              <a:t>Angels</a:t>
            </a:r>
            <a:r>
              <a:rPr lang="zh-CN" altLang="en-US" sz="2000" dirty="0"/>
              <a:t> </a:t>
            </a:r>
            <a:r>
              <a:rPr lang="en-US" altLang="en-US" sz="2000" dirty="0" smtClean="0"/>
              <a:t>and </a:t>
            </a:r>
            <a:r>
              <a:rPr lang="en-US" altLang="en-US" sz="2000" dirty="0"/>
              <a:t>Executive Officer of the Naval Air Depot.</a:t>
            </a:r>
            <a:endParaRPr lang="en-US" altLang="en-US" sz="2000" dirty="0" smtClean="0"/>
          </a:p>
        </p:txBody>
      </p:sp>
      <p:pic>
        <p:nvPicPr>
          <p:cNvPr id="3" name="图片 2"/>
          <p:cNvPicPr>
            <a:picLocks noChangeAspect="1"/>
          </p:cNvPicPr>
          <p:nvPr/>
        </p:nvPicPr>
        <p:blipFill>
          <a:blip r:embed="rId3"/>
          <a:stretch>
            <a:fillRect/>
          </a:stretch>
        </p:blipFill>
        <p:spPr>
          <a:xfrm>
            <a:off x="632883" y="2114553"/>
            <a:ext cx="2425700" cy="2438400"/>
          </a:xfrm>
          <a:prstGeom prst="rect">
            <a:avLst/>
          </a:prstGeom>
        </p:spPr>
      </p:pic>
    </p:spTree>
    <p:extLst>
      <p:ext uri="{BB962C8B-B14F-4D97-AF65-F5344CB8AC3E}">
        <p14:creationId xmlns:p14="http://schemas.microsoft.com/office/powerpoint/2010/main" val="35352736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kumimoji="1" lang="en-CA" altLang="zh-CN" dirty="0"/>
              <a:t>Industry Overview</a:t>
            </a:r>
            <a:br>
              <a:rPr kumimoji="1" lang="en-CA" altLang="zh-CN" dirty="0"/>
            </a:br>
            <a:r>
              <a:rPr kumimoji="1" lang="en-CA" altLang="zh-CN" dirty="0"/>
              <a:t>					- History</a:t>
            </a:r>
            <a:endParaRPr kumimoji="1" lang="zh-CN" altLang="en-US" dirty="0"/>
          </a:p>
        </p:txBody>
      </p:sp>
      <p:graphicFrame>
        <p:nvGraphicFramePr>
          <p:cNvPr id="4" name="内容占位符 3"/>
          <p:cNvGraphicFramePr>
            <a:graphicFrameLocks noGrp="1"/>
          </p:cNvGraphicFramePr>
          <p:nvPr>
            <p:ph sz="quarter" idx="1"/>
            <p:extLst>
              <p:ext uri="{D42A27DB-BD31-4B8C-83A1-F6EECF244321}">
                <p14:modId xmlns:p14="http://schemas.microsoft.com/office/powerpoint/2010/main" val="2304116375"/>
              </p:ext>
            </p:extLst>
          </p:nvPr>
        </p:nvGraphicFramePr>
        <p:xfrm>
          <a:off x="612648" y="1600200"/>
          <a:ext cx="8153400" cy="5162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8041404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Management Team</a:t>
            </a:r>
            <a:endParaRPr kumimoji="1" lang="zh-CN" altLang="en-US" dirty="0"/>
          </a:p>
        </p:txBody>
      </p:sp>
      <p:sp>
        <p:nvSpPr>
          <p:cNvPr id="9" name="文本框 8"/>
          <p:cNvSpPr txBox="1"/>
          <p:nvPr/>
        </p:nvSpPr>
        <p:spPr>
          <a:xfrm>
            <a:off x="884766" y="4552949"/>
            <a:ext cx="1787669" cy="430887"/>
          </a:xfrm>
          <a:prstGeom prst="rect">
            <a:avLst/>
          </a:prstGeom>
          <a:noFill/>
        </p:spPr>
        <p:txBody>
          <a:bodyPr wrap="none" rtlCol="0">
            <a:spAutoFit/>
          </a:bodyPr>
          <a:lstStyle/>
          <a:p>
            <a:pPr lvl="0">
              <a:defRPr/>
            </a:pPr>
            <a:r>
              <a:rPr lang="en-US" altLang="en-US" sz="2200" b="1" dirty="0" smtClean="0"/>
              <a:t>Vito </a:t>
            </a:r>
            <a:r>
              <a:rPr lang="en-US" altLang="en-US" sz="2200" b="1" dirty="0" err="1" smtClean="0"/>
              <a:t>Culmone</a:t>
            </a:r>
            <a:endParaRPr lang="zh-CN" altLang="en-US" sz="2200" b="1" dirty="0"/>
          </a:p>
        </p:txBody>
      </p:sp>
      <p:sp>
        <p:nvSpPr>
          <p:cNvPr id="11" name="矩形 10"/>
          <p:cNvSpPr/>
          <p:nvPr/>
        </p:nvSpPr>
        <p:spPr>
          <a:xfrm>
            <a:off x="413256" y="4981032"/>
            <a:ext cx="2706140" cy="1015663"/>
          </a:xfrm>
          <a:prstGeom prst="rect">
            <a:avLst/>
          </a:prstGeom>
        </p:spPr>
        <p:txBody>
          <a:bodyPr wrap="none">
            <a:spAutoFit/>
          </a:bodyPr>
          <a:lstStyle/>
          <a:p>
            <a:pPr lvl="0" algn="ctr">
              <a:defRPr/>
            </a:pPr>
            <a:r>
              <a:rPr lang="en-US" altLang="en-US" sz="2000" dirty="0" smtClean="0"/>
              <a:t>Executive </a:t>
            </a:r>
            <a:r>
              <a:rPr lang="en-US" altLang="en-US" sz="2000" dirty="0"/>
              <a:t>Vice-President, </a:t>
            </a:r>
          </a:p>
          <a:p>
            <a:pPr lvl="0" algn="ctr">
              <a:defRPr/>
            </a:pPr>
            <a:r>
              <a:rPr lang="en-US" altLang="en-US" sz="2000" dirty="0" smtClean="0"/>
              <a:t>Finance</a:t>
            </a:r>
            <a:r>
              <a:rPr lang="en-US" altLang="en-US" sz="2000" dirty="0"/>
              <a:t>, </a:t>
            </a:r>
            <a:endParaRPr lang="en-US" altLang="en-US" sz="2000" dirty="0" smtClean="0"/>
          </a:p>
          <a:p>
            <a:pPr lvl="0" algn="ctr">
              <a:defRPr/>
            </a:pPr>
            <a:r>
              <a:rPr lang="en-US" altLang="en-US" sz="2000" dirty="0" smtClean="0"/>
              <a:t>CFO</a:t>
            </a:r>
            <a:endParaRPr lang="zh-CN" altLang="en-US" sz="2000" dirty="0"/>
          </a:p>
        </p:txBody>
      </p:sp>
      <p:sp>
        <p:nvSpPr>
          <p:cNvPr id="13" name="文本框 12"/>
          <p:cNvSpPr txBox="1"/>
          <p:nvPr/>
        </p:nvSpPr>
        <p:spPr>
          <a:xfrm>
            <a:off x="3852333" y="1849902"/>
            <a:ext cx="4910667" cy="4401205"/>
          </a:xfrm>
          <a:prstGeom prst="rect">
            <a:avLst/>
          </a:prstGeom>
          <a:noFill/>
        </p:spPr>
        <p:txBody>
          <a:bodyPr wrap="square" rtlCol="0">
            <a:spAutoFit/>
          </a:bodyPr>
          <a:lstStyle/>
          <a:p>
            <a:pPr marL="285750" lvl="0" indent="-285750">
              <a:buFont typeface="Arial"/>
              <a:buChar char="•"/>
            </a:pPr>
            <a:r>
              <a:rPr lang="en-US" altLang="en-US" sz="2000" dirty="0" smtClean="0"/>
              <a:t>He</a:t>
            </a:r>
            <a:r>
              <a:rPr lang="zh-CN" altLang="en-US" sz="2000" dirty="0" smtClean="0"/>
              <a:t> </a:t>
            </a:r>
            <a:r>
              <a:rPr lang="en-US" altLang="en-US" sz="2000" dirty="0" smtClean="0"/>
              <a:t>joined </a:t>
            </a:r>
            <a:r>
              <a:rPr lang="en-US" altLang="en-US" sz="2000" dirty="0"/>
              <a:t>WestJet as Chief Financial Officer and Executive Vice-President, Finance, in March </a:t>
            </a:r>
            <a:r>
              <a:rPr lang="en-US" altLang="en-US" sz="2000" dirty="0" smtClean="0"/>
              <a:t>2007</a:t>
            </a:r>
            <a:r>
              <a:rPr lang="en-US" altLang="zh-CN" sz="2000" dirty="0" smtClean="0"/>
              <a:t>.</a:t>
            </a:r>
          </a:p>
          <a:p>
            <a:pPr marL="285750" lvl="0" indent="-285750">
              <a:buFont typeface="Arial"/>
              <a:buChar char="•"/>
            </a:pPr>
            <a:r>
              <a:rPr lang="en-US" altLang="en-US" sz="2000" dirty="0" smtClean="0"/>
              <a:t>He</a:t>
            </a:r>
            <a:r>
              <a:rPr lang="zh-CN" altLang="en-US" sz="2000" dirty="0" smtClean="0"/>
              <a:t> </a:t>
            </a:r>
            <a:r>
              <a:rPr lang="en-US" altLang="en-US" sz="2000" dirty="0" smtClean="0"/>
              <a:t>obtained </a:t>
            </a:r>
            <a:r>
              <a:rPr lang="en-US" altLang="en-US" sz="2000" dirty="0"/>
              <a:t>his Chartered Accountant designation in 1989 while at Price Waterhouse and holds a Bachelor of Commerce degree from the University of Toronto</a:t>
            </a:r>
            <a:r>
              <a:rPr lang="en-US" altLang="en-US" sz="2000" dirty="0" smtClean="0"/>
              <a:t>.</a:t>
            </a:r>
          </a:p>
          <a:p>
            <a:pPr marL="285750" lvl="0" indent="-285750">
              <a:buFont typeface="Arial"/>
              <a:buChar char="•"/>
            </a:pPr>
            <a:r>
              <a:rPr lang="en-US" altLang="en-US" sz="2000" dirty="0" smtClean="0"/>
              <a:t>His </a:t>
            </a:r>
            <a:r>
              <a:rPr lang="en-US" altLang="en-US" sz="2000" dirty="0"/>
              <a:t>previous roles at Molson included Vice-President, Controller and Corporate Finance, Molson Inc</a:t>
            </a:r>
            <a:r>
              <a:rPr lang="en-US" altLang="en-US" sz="2000" dirty="0" smtClean="0"/>
              <a:t>.; </a:t>
            </a:r>
            <a:r>
              <a:rPr lang="en-US" altLang="en-US" sz="2000" dirty="0"/>
              <a:t>Vice-President and Chief Financial Officer of Molson U.S.A.; and Vice-President, Commercial Finance at Molson Canada.</a:t>
            </a:r>
            <a:endParaRPr lang="en-US" altLang="en-US" sz="2000" dirty="0" smtClean="0"/>
          </a:p>
        </p:txBody>
      </p:sp>
      <p:pic>
        <p:nvPicPr>
          <p:cNvPr id="4" name="图片 3"/>
          <p:cNvPicPr>
            <a:picLocks noChangeAspect="1"/>
          </p:cNvPicPr>
          <p:nvPr/>
        </p:nvPicPr>
        <p:blipFill>
          <a:blip r:embed="rId3"/>
          <a:stretch>
            <a:fillRect/>
          </a:stretch>
        </p:blipFill>
        <p:spPr>
          <a:xfrm>
            <a:off x="609600" y="2114549"/>
            <a:ext cx="2438400" cy="2438400"/>
          </a:xfrm>
          <a:prstGeom prst="rect">
            <a:avLst/>
          </a:prstGeom>
        </p:spPr>
      </p:pic>
    </p:spTree>
    <p:extLst>
      <p:ext uri="{BB962C8B-B14F-4D97-AF65-F5344CB8AC3E}">
        <p14:creationId xmlns:p14="http://schemas.microsoft.com/office/powerpoint/2010/main" val="154065812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Management Team</a:t>
            </a:r>
            <a:endParaRPr kumimoji="1" lang="zh-CN" altLang="en-US" dirty="0"/>
          </a:p>
        </p:txBody>
      </p:sp>
      <p:sp>
        <p:nvSpPr>
          <p:cNvPr id="9" name="文本框 8"/>
          <p:cNvSpPr txBox="1"/>
          <p:nvPr/>
        </p:nvSpPr>
        <p:spPr>
          <a:xfrm>
            <a:off x="884766" y="4552949"/>
            <a:ext cx="1962434" cy="430887"/>
          </a:xfrm>
          <a:prstGeom prst="rect">
            <a:avLst/>
          </a:prstGeom>
          <a:noFill/>
        </p:spPr>
        <p:txBody>
          <a:bodyPr wrap="none" rtlCol="0">
            <a:spAutoFit/>
          </a:bodyPr>
          <a:lstStyle/>
          <a:p>
            <a:pPr lvl="0">
              <a:defRPr/>
            </a:pPr>
            <a:r>
              <a:rPr lang="en-US" altLang="en-US" sz="2200" b="1" dirty="0" smtClean="0"/>
              <a:t>Bob Cummings</a:t>
            </a:r>
            <a:endParaRPr lang="zh-CN" altLang="en-US" sz="2200" b="1" dirty="0"/>
          </a:p>
        </p:txBody>
      </p:sp>
      <p:sp>
        <p:nvSpPr>
          <p:cNvPr id="11" name="矩形 10"/>
          <p:cNvSpPr/>
          <p:nvPr/>
        </p:nvSpPr>
        <p:spPr>
          <a:xfrm>
            <a:off x="-8597" y="4981032"/>
            <a:ext cx="3549845" cy="1015663"/>
          </a:xfrm>
          <a:prstGeom prst="rect">
            <a:avLst/>
          </a:prstGeom>
        </p:spPr>
        <p:txBody>
          <a:bodyPr wrap="none">
            <a:spAutoFit/>
          </a:bodyPr>
          <a:lstStyle/>
          <a:p>
            <a:pPr lvl="0" algn="ctr">
              <a:defRPr/>
            </a:pPr>
            <a:r>
              <a:rPr lang="en-US" altLang="en-US" sz="2000" dirty="0" smtClean="0"/>
              <a:t>Executive </a:t>
            </a:r>
            <a:r>
              <a:rPr lang="en-US" altLang="en-US" sz="2000" dirty="0"/>
              <a:t>Vice-President</a:t>
            </a:r>
            <a:r>
              <a:rPr lang="en-US" altLang="en-US" sz="2000" dirty="0" smtClean="0"/>
              <a:t>,</a:t>
            </a:r>
          </a:p>
          <a:p>
            <a:pPr lvl="0" algn="ctr">
              <a:defRPr/>
            </a:pPr>
            <a:r>
              <a:rPr lang="en-US" altLang="en-US" sz="2000" dirty="0" smtClean="0"/>
              <a:t>Sales</a:t>
            </a:r>
            <a:r>
              <a:rPr lang="en-US" altLang="en-US" sz="2000" dirty="0"/>
              <a:t>, </a:t>
            </a:r>
            <a:endParaRPr lang="en-US" altLang="en-US" sz="2000" dirty="0" smtClean="0"/>
          </a:p>
          <a:p>
            <a:pPr lvl="0" algn="ctr">
              <a:defRPr/>
            </a:pPr>
            <a:r>
              <a:rPr lang="en-US" altLang="en-US" sz="2000" dirty="0" smtClean="0"/>
              <a:t>Marketing </a:t>
            </a:r>
            <a:r>
              <a:rPr lang="en-US" altLang="en-US" sz="2000" dirty="0"/>
              <a:t>and Guest Experience </a:t>
            </a:r>
          </a:p>
        </p:txBody>
      </p:sp>
      <p:sp>
        <p:nvSpPr>
          <p:cNvPr id="13" name="文本框 12"/>
          <p:cNvSpPr txBox="1"/>
          <p:nvPr/>
        </p:nvSpPr>
        <p:spPr>
          <a:xfrm>
            <a:off x="3852333" y="1849902"/>
            <a:ext cx="4910667" cy="5016758"/>
          </a:xfrm>
          <a:prstGeom prst="rect">
            <a:avLst/>
          </a:prstGeom>
          <a:noFill/>
        </p:spPr>
        <p:txBody>
          <a:bodyPr wrap="square" rtlCol="0">
            <a:spAutoFit/>
          </a:bodyPr>
          <a:lstStyle/>
          <a:p>
            <a:pPr marL="285750" lvl="0" indent="-285750">
              <a:buFont typeface="Arial"/>
              <a:buChar char="•"/>
            </a:pPr>
            <a:r>
              <a:rPr lang="en-US" altLang="en-US" sz="2000" dirty="0" smtClean="0"/>
              <a:t>He</a:t>
            </a:r>
            <a:r>
              <a:rPr lang="zh-CN" altLang="en-US" sz="2000" dirty="0" smtClean="0"/>
              <a:t> </a:t>
            </a:r>
            <a:r>
              <a:rPr lang="en-US" altLang="en-US" sz="2000" dirty="0" smtClean="0"/>
              <a:t>became </a:t>
            </a:r>
            <a:r>
              <a:rPr lang="en-US" altLang="en-US" sz="2000" dirty="0"/>
              <a:t>Executive Vice-President, Sales, Marketing and Guest Experience, in 2009</a:t>
            </a:r>
            <a:r>
              <a:rPr lang="en-US" altLang="en-US" sz="2000" dirty="0" smtClean="0"/>
              <a:t>.</a:t>
            </a:r>
            <a:endParaRPr lang="en-US" altLang="zh-CN" sz="2000" dirty="0" smtClean="0"/>
          </a:p>
          <a:p>
            <a:pPr marL="285750" lvl="0" indent="-285750">
              <a:buFont typeface="Arial"/>
              <a:buChar char="•"/>
            </a:pPr>
            <a:r>
              <a:rPr lang="en-US" altLang="en-US" sz="2000" dirty="0"/>
              <a:t>Prior to that, he held the title of Executive Vice-President, Guest Experience and </a:t>
            </a:r>
            <a:r>
              <a:rPr lang="en-US" altLang="en-US" sz="2000" dirty="0" smtClean="0"/>
              <a:t>Marketing</a:t>
            </a:r>
            <a:r>
              <a:rPr lang="en-US" altLang="zh-CN" sz="2000" dirty="0" smtClean="0"/>
              <a:t>.</a:t>
            </a:r>
          </a:p>
          <a:p>
            <a:pPr marL="285750" lvl="0" indent="-285750">
              <a:buFont typeface="Arial"/>
              <a:buChar char="•"/>
            </a:pPr>
            <a:r>
              <a:rPr lang="en-US" altLang="en-US" sz="2000" dirty="0" smtClean="0"/>
              <a:t>He</a:t>
            </a:r>
            <a:r>
              <a:rPr lang="zh-CN" altLang="en-US" sz="2000" dirty="0" smtClean="0"/>
              <a:t> </a:t>
            </a:r>
            <a:r>
              <a:rPr lang="en-US" altLang="en-US" sz="2000" dirty="0" smtClean="0"/>
              <a:t>joined </a:t>
            </a:r>
            <a:r>
              <a:rPr lang="en-US" altLang="en-US" sz="2000" dirty="0"/>
              <a:t>WestJet in March 2005 as Vice-President, Marketing, and quickly mobilized his team to create the Owners advertising campaign – the most successful brand communications platform in WestJet history</a:t>
            </a:r>
            <a:r>
              <a:rPr lang="en-US" altLang="en-US" sz="2000" dirty="0" smtClean="0"/>
              <a:t>.</a:t>
            </a:r>
          </a:p>
          <a:p>
            <a:pPr marL="285750" lvl="0" indent="-285750">
              <a:buFont typeface="Arial"/>
              <a:buChar char="•"/>
            </a:pPr>
            <a:r>
              <a:rPr lang="en-US" altLang="en-US" sz="2000" dirty="0" smtClean="0"/>
              <a:t>He</a:t>
            </a:r>
            <a:r>
              <a:rPr lang="zh-CN" altLang="en-US" sz="2000" dirty="0" smtClean="0"/>
              <a:t> </a:t>
            </a:r>
            <a:r>
              <a:rPr lang="en-US" altLang="en-US" sz="2000" dirty="0" smtClean="0"/>
              <a:t>was </a:t>
            </a:r>
            <a:r>
              <a:rPr lang="en-US" altLang="en-US" sz="2000" dirty="0"/>
              <a:t>named Canada's top marketing executive by Canadian Business magazine in 2008</a:t>
            </a:r>
            <a:r>
              <a:rPr lang="en-US" altLang="en-US" sz="2000" dirty="0" smtClean="0"/>
              <a:t>.</a:t>
            </a:r>
          </a:p>
          <a:p>
            <a:pPr marL="285750" lvl="0" indent="-285750">
              <a:buFont typeface="Arial"/>
              <a:buChar char="•"/>
            </a:pPr>
            <a:r>
              <a:rPr lang="en-US" altLang="en-US" sz="2000" dirty="0"/>
              <a:t>n 2013, Bob was named as one of the top six marketing executives in the airline industry by the Blue Sky </a:t>
            </a:r>
            <a:r>
              <a:rPr lang="en-US" altLang="en-US" sz="2000" dirty="0" smtClean="0"/>
              <a:t>organization</a:t>
            </a:r>
            <a:r>
              <a:rPr lang="en-US" altLang="zh-CN" sz="2000" dirty="0" smtClean="0"/>
              <a:t>.</a:t>
            </a:r>
            <a:endParaRPr lang="en-US" altLang="en-US" sz="2000" dirty="0" smtClean="0"/>
          </a:p>
        </p:txBody>
      </p:sp>
      <p:pic>
        <p:nvPicPr>
          <p:cNvPr id="3" name="图片 2"/>
          <p:cNvPicPr>
            <a:picLocks noChangeAspect="1"/>
          </p:cNvPicPr>
          <p:nvPr/>
        </p:nvPicPr>
        <p:blipFill>
          <a:blip r:embed="rId3"/>
          <a:stretch>
            <a:fillRect/>
          </a:stretch>
        </p:blipFill>
        <p:spPr>
          <a:xfrm>
            <a:off x="609600" y="2114549"/>
            <a:ext cx="2438400" cy="2438400"/>
          </a:xfrm>
          <a:prstGeom prst="rect">
            <a:avLst/>
          </a:prstGeom>
        </p:spPr>
      </p:pic>
    </p:spTree>
    <p:extLst>
      <p:ext uri="{BB962C8B-B14F-4D97-AF65-F5344CB8AC3E}">
        <p14:creationId xmlns:p14="http://schemas.microsoft.com/office/powerpoint/2010/main" val="387372205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Management Team</a:t>
            </a:r>
            <a:endParaRPr kumimoji="1" lang="zh-CN" altLang="en-US" dirty="0"/>
          </a:p>
        </p:txBody>
      </p:sp>
      <p:sp>
        <p:nvSpPr>
          <p:cNvPr id="9" name="文本框 8"/>
          <p:cNvSpPr txBox="1"/>
          <p:nvPr/>
        </p:nvSpPr>
        <p:spPr>
          <a:xfrm>
            <a:off x="884766" y="4552949"/>
            <a:ext cx="1680167" cy="430887"/>
          </a:xfrm>
          <a:prstGeom prst="rect">
            <a:avLst/>
          </a:prstGeom>
          <a:noFill/>
        </p:spPr>
        <p:txBody>
          <a:bodyPr wrap="none" rtlCol="0">
            <a:spAutoFit/>
          </a:bodyPr>
          <a:lstStyle/>
          <a:p>
            <a:r>
              <a:rPr lang="en-US" altLang="zh-CN" sz="2200" b="1" dirty="0"/>
              <a:t>Cheryl Smith</a:t>
            </a:r>
            <a:endParaRPr lang="zh-CN" altLang="en-US" sz="2200" b="1" dirty="0"/>
          </a:p>
        </p:txBody>
      </p:sp>
      <p:sp>
        <p:nvSpPr>
          <p:cNvPr id="11" name="矩形 10"/>
          <p:cNvSpPr/>
          <p:nvPr/>
        </p:nvSpPr>
        <p:spPr>
          <a:xfrm>
            <a:off x="413256" y="4981032"/>
            <a:ext cx="2706140" cy="707886"/>
          </a:xfrm>
          <a:prstGeom prst="rect">
            <a:avLst/>
          </a:prstGeom>
        </p:spPr>
        <p:txBody>
          <a:bodyPr wrap="none">
            <a:spAutoFit/>
          </a:bodyPr>
          <a:lstStyle/>
          <a:p>
            <a:pPr algn="ctr"/>
            <a:r>
              <a:rPr lang="en-US" altLang="zh-CN" sz="2000" dirty="0"/>
              <a:t>Executive Vice-President,</a:t>
            </a:r>
            <a:r>
              <a:rPr lang="zh-CN" altLang="en-US" sz="2000" dirty="0"/>
              <a:t> </a:t>
            </a:r>
            <a:endParaRPr lang="en-US" altLang="zh-CN" sz="2000" dirty="0" smtClean="0"/>
          </a:p>
          <a:p>
            <a:pPr algn="ctr"/>
            <a:r>
              <a:rPr lang="en-US" altLang="zh-CN" sz="2000" dirty="0" smtClean="0"/>
              <a:t>CIO</a:t>
            </a:r>
            <a:endParaRPr lang="zh-CN" altLang="en-US" sz="2000" dirty="0"/>
          </a:p>
        </p:txBody>
      </p:sp>
      <p:sp>
        <p:nvSpPr>
          <p:cNvPr id="13" name="文本框 12"/>
          <p:cNvSpPr txBox="1"/>
          <p:nvPr/>
        </p:nvSpPr>
        <p:spPr>
          <a:xfrm>
            <a:off x="3852333" y="1806478"/>
            <a:ext cx="4910667" cy="5324535"/>
          </a:xfrm>
          <a:prstGeom prst="rect">
            <a:avLst/>
          </a:prstGeom>
          <a:noFill/>
        </p:spPr>
        <p:txBody>
          <a:bodyPr wrap="square" rtlCol="0">
            <a:spAutoFit/>
          </a:bodyPr>
          <a:lstStyle/>
          <a:p>
            <a:pPr marL="285750" indent="-285750">
              <a:buFont typeface="Arial"/>
              <a:buChar char="•"/>
            </a:pPr>
            <a:r>
              <a:rPr lang="en-US" altLang="zh-CN" sz="2000" dirty="0"/>
              <a:t>She became executive vice-president and</a:t>
            </a:r>
            <a:r>
              <a:rPr lang="zh-CN" altLang="en-US" sz="2000" dirty="0"/>
              <a:t> </a:t>
            </a:r>
            <a:r>
              <a:rPr lang="en-US" altLang="zh-CN" sz="2000" dirty="0"/>
              <a:t>the</a:t>
            </a:r>
            <a:r>
              <a:rPr lang="zh-CN" altLang="en-US" sz="2000" dirty="0"/>
              <a:t> </a:t>
            </a:r>
            <a:r>
              <a:rPr lang="en-US" altLang="zh-CN" sz="2000" dirty="0"/>
              <a:t>first chief information officer in April 2011.</a:t>
            </a:r>
          </a:p>
          <a:p>
            <a:pPr marL="285750" indent="-285750">
              <a:buFont typeface="Arial"/>
              <a:buChar char="•"/>
            </a:pPr>
            <a:r>
              <a:rPr lang="en-US" altLang="zh-CN" sz="2000" dirty="0"/>
              <a:t>She brings more than 30 years of experience in IT design, development, implementation and operations to her leadership role at WestJet</a:t>
            </a:r>
            <a:r>
              <a:rPr lang="en-US" altLang="zh-CN" sz="2000" dirty="0" smtClean="0"/>
              <a:t>.</a:t>
            </a:r>
          </a:p>
          <a:p>
            <a:pPr marL="285750" indent="-285750">
              <a:buFont typeface="Arial"/>
              <a:buChar char="•"/>
            </a:pPr>
            <a:r>
              <a:rPr lang="en-US" altLang="zh-CN" sz="2000" dirty="0"/>
              <a:t>She has been the CIO for McKesson, the largest health-care company in the world, as well as the CIO for </a:t>
            </a:r>
            <a:r>
              <a:rPr lang="en-US" altLang="zh-CN" sz="2000" dirty="0" err="1"/>
              <a:t>KeySpan</a:t>
            </a:r>
            <a:r>
              <a:rPr lang="en-US" altLang="zh-CN" sz="2000" dirty="0"/>
              <a:t> Energy, a major gas and electric energy company in the eastern U.S</a:t>
            </a:r>
            <a:r>
              <a:rPr lang="en-US" altLang="zh-CN" sz="2000" dirty="0" smtClean="0"/>
              <a:t>.</a:t>
            </a:r>
          </a:p>
          <a:p>
            <a:pPr marL="285750" indent="-285750">
              <a:buFont typeface="Arial"/>
              <a:buChar char="•"/>
            </a:pPr>
            <a:r>
              <a:rPr lang="en-US" altLang="zh-CN" sz="2000" dirty="0"/>
              <a:t>She has held executive positions in IT at Verizon and Honeywell Federal Systems and was a principal in the technology consulting division at Ernst &amp; </a:t>
            </a:r>
            <a:r>
              <a:rPr lang="en-US" altLang="zh-CN" sz="2000" dirty="0" smtClean="0"/>
              <a:t>Young.</a:t>
            </a:r>
          </a:p>
          <a:p>
            <a:pPr marL="285750" indent="-285750">
              <a:buFont typeface="Arial"/>
              <a:buChar char="•"/>
            </a:pPr>
            <a:endParaRPr lang="en-US" altLang="zh-CN" sz="2000" dirty="0"/>
          </a:p>
        </p:txBody>
      </p:sp>
      <p:pic>
        <p:nvPicPr>
          <p:cNvPr id="7" name="图片 6"/>
          <p:cNvPicPr>
            <a:picLocks noChangeAspect="1"/>
          </p:cNvPicPr>
          <p:nvPr/>
        </p:nvPicPr>
        <p:blipFill>
          <a:blip r:embed="rId3"/>
          <a:stretch>
            <a:fillRect/>
          </a:stretch>
        </p:blipFill>
        <p:spPr>
          <a:xfrm>
            <a:off x="609600" y="2114549"/>
            <a:ext cx="2438400" cy="2438400"/>
          </a:xfrm>
          <a:prstGeom prst="rect">
            <a:avLst/>
          </a:prstGeom>
        </p:spPr>
      </p:pic>
    </p:spTree>
    <p:extLst>
      <p:ext uri="{BB962C8B-B14F-4D97-AF65-F5344CB8AC3E}">
        <p14:creationId xmlns:p14="http://schemas.microsoft.com/office/powerpoint/2010/main" val="99131532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Management Team</a:t>
            </a:r>
            <a:endParaRPr kumimoji="1" lang="zh-CN" altLang="en-US" dirty="0"/>
          </a:p>
        </p:txBody>
      </p:sp>
      <p:sp>
        <p:nvSpPr>
          <p:cNvPr id="9" name="文本框 8"/>
          <p:cNvSpPr txBox="1"/>
          <p:nvPr/>
        </p:nvSpPr>
        <p:spPr>
          <a:xfrm>
            <a:off x="3500090" y="1680326"/>
            <a:ext cx="1838965" cy="430887"/>
          </a:xfrm>
          <a:prstGeom prst="rect">
            <a:avLst/>
          </a:prstGeom>
          <a:noFill/>
        </p:spPr>
        <p:txBody>
          <a:bodyPr wrap="none" rtlCol="0">
            <a:spAutoFit/>
          </a:bodyPr>
          <a:lstStyle/>
          <a:p>
            <a:pPr lvl="0">
              <a:defRPr/>
            </a:pPr>
            <a:r>
              <a:rPr lang="en-US" altLang="en-US" sz="2200" b="1" dirty="0" err="1" smtClean="0"/>
              <a:t>Ferio</a:t>
            </a:r>
            <a:r>
              <a:rPr lang="en-US" altLang="en-US" sz="2200" b="1" dirty="0" smtClean="0"/>
              <a:t> </a:t>
            </a:r>
            <a:r>
              <a:rPr lang="en-US" altLang="en-US" sz="2200" b="1" dirty="0" err="1" smtClean="0"/>
              <a:t>Pugliese</a:t>
            </a:r>
            <a:endParaRPr lang="zh-CN" altLang="en-US" sz="2200" b="1" dirty="0"/>
          </a:p>
        </p:txBody>
      </p:sp>
      <p:sp>
        <p:nvSpPr>
          <p:cNvPr id="11" name="矩形 10"/>
          <p:cNvSpPr/>
          <p:nvPr/>
        </p:nvSpPr>
        <p:spPr>
          <a:xfrm>
            <a:off x="5487296" y="1680326"/>
            <a:ext cx="3001332" cy="400110"/>
          </a:xfrm>
          <a:prstGeom prst="rect">
            <a:avLst/>
          </a:prstGeom>
        </p:spPr>
        <p:txBody>
          <a:bodyPr wrap="square">
            <a:spAutoFit/>
          </a:bodyPr>
          <a:lstStyle/>
          <a:p>
            <a:pPr lvl="0">
              <a:defRPr/>
            </a:pPr>
            <a:r>
              <a:rPr lang="en-US" altLang="zh-CN" sz="2000" dirty="0" smtClean="0"/>
              <a:t>-</a:t>
            </a:r>
            <a:r>
              <a:rPr lang="zh-CN" altLang="en-US" sz="2000" dirty="0" smtClean="0"/>
              <a:t> </a:t>
            </a:r>
            <a:r>
              <a:rPr lang="en-US" altLang="en-US" sz="2000" dirty="0" smtClean="0"/>
              <a:t>President</a:t>
            </a:r>
            <a:r>
              <a:rPr lang="en-US" altLang="en-US" sz="2000" dirty="0"/>
              <a:t>, </a:t>
            </a:r>
            <a:r>
              <a:rPr lang="en-US" altLang="en-US" sz="2000" dirty="0" smtClean="0"/>
              <a:t>WestJet </a:t>
            </a:r>
            <a:r>
              <a:rPr lang="en-US" altLang="en-US" sz="2000" dirty="0"/>
              <a:t>Encore</a:t>
            </a:r>
            <a:endParaRPr lang="zh-CN" altLang="en-US" sz="2000" dirty="0"/>
          </a:p>
        </p:txBody>
      </p:sp>
      <p:sp>
        <p:nvSpPr>
          <p:cNvPr id="13" name="文本框 12"/>
          <p:cNvSpPr txBox="1"/>
          <p:nvPr/>
        </p:nvSpPr>
        <p:spPr>
          <a:xfrm>
            <a:off x="3500090" y="2265013"/>
            <a:ext cx="4910667" cy="1631216"/>
          </a:xfrm>
          <a:prstGeom prst="rect">
            <a:avLst/>
          </a:prstGeom>
          <a:noFill/>
        </p:spPr>
        <p:txBody>
          <a:bodyPr wrap="square" rtlCol="0">
            <a:spAutoFit/>
          </a:bodyPr>
          <a:lstStyle/>
          <a:p>
            <a:pPr marL="285750" lvl="0" indent="-285750">
              <a:buFont typeface="Arial"/>
              <a:buChar char="•"/>
            </a:pPr>
            <a:r>
              <a:rPr lang="en-US" altLang="en-US" sz="2000" dirty="0" smtClean="0"/>
              <a:t>He</a:t>
            </a:r>
            <a:r>
              <a:rPr lang="zh-CN" altLang="en-US" sz="2000" dirty="0" smtClean="0"/>
              <a:t> </a:t>
            </a:r>
            <a:r>
              <a:rPr lang="en-US" altLang="en-US" sz="2000" dirty="0" smtClean="0"/>
              <a:t>became </a:t>
            </a:r>
            <a:r>
              <a:rPr lang="en-US" altLang="en-US" sz="2000" dirty="0"/>
              <a:t>President of WestJet's regional airline, WestJet Encore, in November 2012</a:t>
            </a:r>
            <a:r>
              <a:rPr lang="en-US" altLang="en-US" sz="2000" dirty="0" smtClean="0"/>
              <a:t>.</a:t>
            </a:r>
          </a:p>
          <a:p>
            <a:pPr marL="285750" lvl="0" indent="-285750">
              <a:buFont typeface="Arial"/>
              <a:buChar char="•"/>
            </a:pPr>
            <a:r>
              <a:rPr lang="en-US" altLang="en-US" sz="2000" dirty="0" smtClean="0"/>
              <a:t>He</a:t>
            </a:r>
            <a:r>
              <a:rPr lang="zh-CN" altLang="en-US" sz="2000" dirty="0" smtClean="0"/>
              <a:t> </a:t>
            </a:r>
            <a:r>
              <a:rPr lang="en-US" altLang="en-US" sz="2000" dirty="0"/>
              <a:t>joined WestJet in 2007, initially serving as WestJet's Executive Vice-President People, Culture and Inflight Services</a:t>
            </a:r>
            <a:r>
              <a:rPr lang="en-US" altLang="en-US" sz="2000" dirty="0" smtClean="0"/>
              <a:t>.</a:t>
            </a:r>
          </a:p>
        </p:txBody>
      </p:sp>
      <p:pic>
        <p:nvPicPr>
          <p:cNvPr id="3" name="图片 2"/>
          <p:cNvPicPr>
            <a:picLocks noChangeAspect="1"/>
          </p:cNvPicPr>
          <p:nvPr/>
        </p:nvPicPr>
        <p:blipFill>
          <a:blip r:embed="rId3"/>
          <a:stretch>
            <a:fillRect/>
          </a:stretch>
        </p:blipFill>
        <p:spPr>
          <a:xfrm>
            <a:off x="609600" y="1560910"/>
            <a:ext cx="2438400" cy="2438400"/>
          </a:xfrm>
          <a:prstGeom prst="rect">
            <a:avLst/>
          </a:prstGeom>
        </p:spPr>
      </p:pic>
      <p:sp>
        <p:nvSpPr>
          <p:cNvPr id="6" name="矩形 5"/>
          <p:cNvSpPr/>
          <p:nvPr/>
        </p:nvSpPr>
        <p:spPr>
          <a:xfrm>
            <a:off x="153688" y="4259854"/>
            <a:ext cx="1662672" cy="430887"/>
          </a:xfrm>
          <a:prstGeom prst="rect">
            <a:avLst/>
          </a:prstGeom>
        </p:spPr>
        <p:txBody>
          <a:bodyPr wrap="none">
            <a:spAutoFit/>
          </a:bodyPr>
          <a:lstStyle/>
          <a:p>
            <a:r>
              <a:rPr lang="en-US" altLang="zh-CN" sz="2200" b="1" dirty="0" err="1"/>
              <a:t>Brigid</a:t>
            </a:r>
            <a:r>
              <a:rPr lang="en-US" altLang="zh-CN" sz="2200" b="1" dirty="0"/>
              <a:t> </a:t>
            </a:r>
            <a:r>
              <a:rPr lang="en-US" altLang="zh-CN" sz="2200" b="1" dirty="0" err="1"/>
              <a:t>Pelino</a:t>
            </a:r>
            <a:endParaRPr lang="en-US" altLang="zh-CN" sz="2200" b="1" dirty="0"/>
          </a:p>
        </p:txBody>
      </p:sp>
      <p:sp>
        <p:nvSpPr>
          <p:cNvPr id="7" name="矩形 6"/>
          <p:cNvSpPr/>
          <p:nvPr/>
        </p:nvSpPr>
        <p:spPr>
          <a:xfrm>
            <a:off x="1816360" y="4259854"/>
            <a:ext cx="5299762" cy="707886"/>
          </a:xfrm>
          <a:prstGeom prst="rect">
            <a:avLst/>
          </a:prstGeom>
        </p:spPr>
        <p:txBody>
          <a:bodyPr wrap="square">
            <a:spAutoFit/>
          </a:bodyPr>
          <a:lstStyle/>
          <a:p>
            <a:r>
              <a:rPr lang="en-US" altLang="zh-CN" dirty="0" smtClean="0"/>
              <a:t>-</a:t>
            </a:r>
            <a:r>
              <a:rPr lang="zh-CN" altLang="en-US" dirty="0" smtClean="0"/>
              <a:t> </a:t>
            </a:r>
            <a:r>
              <a:rPr lang="en-US" altLang="zh-CN" sz="2000" dirty="0" smtClean="0"/>
              <a:t>Executive Vice-President,</a:t>
            </a:r>
            <a:r>
              <a:rPr lang="zh-CN" altLang="en-US" sz="2000" dirty="0" smtClean="0"/>
              <a:t> </a:t>
            </a:r>
            <a:r>
              <a:rPr kumimoji="1" lang="en-US" altLang="zh-CN" sz="2000" dirty="0" smtClean="0"/>
              <a:t>People </a:t>
            </a:r>
            <a:r>
              <a:rPr kumimoji="1" lang="en-US" altLang="zh-CN" sz="2000" dirty="0"/>
              <a:t>and Culture</a:t>
            </a:r>
          </a:p>
          <a:p>
            <a:endParaRPr lang="zh-CN" altLang="en-US" sz="2000" dirty="0"/>
          </a:p>
        </p:txBody>
      </p:sp>
      <p:sp>
        <p:nvSpPr>
          <p:cNvPr id="8" name="矩形 7"/>
          <p:cNvSpPr/>
          <p:nvPr/>
        </p:nvSpPr>
        <p:spPr>
          <a:xfrm>
            <a:off x="408832" y="4897002"/>
            <a:ext cx="5278336" cy="1754327"/>
          </a:xfrm>
          <a:prstGeom prst="rect">
            <a:avLst/>
          </a:prstGeom>
        </p:spPr>
        <p:txBody>
          <a:bodyPr wrap="square">
            <a:spAutoFit/>
          </a:bodyPr>
          <a:lstStyle/>
          <a:p>
            <a:pPr marL="285750" indent="-285750">
              <a:buFont typeface="Arial"/>
              <a:buChar char="•"/>
            </a:pPr>
            <a:r>
              <a:rPr lang="en-US" altLang="zh-CN" dirty="0"/>
              <a:t>She joined WestJet as Executive Vice-President, People and Culture in August, 2013</a:t>
            </a:r>
            <a:r>
              <a:rPr lang="en-US" altLang="zh-CN" dirty="0" smtClean="0"/>
              <a:t>.</a:t>
            </a:r>
          </a:p>
          <a:p>
            <a:pPr marL="285750" indent="-285750">
              <a:buFont typeface="Arial"/>
              <a:buChar char="•"/>
            </a:pPr>
            <a:r>
              <a:rPr lang="en-US" altLang="zh-CN" dirty="0" smtClean="0"/>
              <a:t>She </a:t>
            </a:r>
            <a:r>
              <a:rPr lang="en-US" altLang="zh-CN" dirty="0"/>
              <a:t>joined WestJet after more than 13 years at Tim </a:t>
            </a:r>
            <a:r>
              <a:rPr lang="en-US" altLang="zh-CN" dirty="0" err="1"/>
              <a:t>Hortons</a:t>
            </a:r>
            <a:r>
              <a:rPr lang="en-US" altLang="zh-CN" dirty="0"/>
              <a:t> where her last position was Executive Vice President, Human Resources and Continuous Improvement.</a:t>
            </a:r>
            <a:endParaRPr lang="en-US" altLang="zh-CN" dirty="0" smtClean="0"/>
          </a:p>
        </p:txBody>
      </p:sp>
      <p:pic>
        <p:nvPicPr>
          <p:cNvPr id="10" name="图片 9"/>
          <p:cNvPicPr>
            <a:picLocks noChangeAspect="1"/>
          </p:cNvPicPr>
          <p:nvPr/>
        </p:nvPicPr>
        <p:blipFill>
          <a:blip r:embed="rId4"/>
          <a:stretch>
            <a:fillRect/>
          </a:stretch>
        </p:blipFill>
        <p:spPr>
          <a:xfrm>
            <a:off x="6620162" y="4259854"/>
            <a:ext cx="2425700" cy="2438400"/>
          </a:xfrm>
          <a:prstGeom prst="rect">
            <a:avLst/>
          </a:prstGeom>
        </p:spPr>
      </p:pic>
    </p:spTree>
    <p:extLst>
      <p:ext uri="{BB962C8B-B14F-4D97-AF65-F5344CB8AC3E}">
        <p14:creationId xmlns:p14="http://schemas.microsoft.com/office/powerpoint/2010/main" val="134020992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Information of Shareholding</a:t>
            </a:r>
            <a:endParaRPr kumimoji="1" lang="zh-CN" altLang="en-US" dirty="0"/>
          </a:p>
        </p:txBody>
      </p:sp>
      <p:pic>
        <p:nvPicPr>
          <p:cNvPr id="3" name="图片 2" descr="Screen Shot 2014-07-11 at 9.42.0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44140"/>
            <a:ext cx="9144000" cy="2633241"/>
          </a:xfrm>
          <a:prstGeom prst="rect">
            <a:avLst/>
          </a:prstGeom>
        </p:spPr>
      </p:pic>
    </p:spTree>
    <p:extLst>
      <p:ext uri="{BB962C8B-B14F-4D97-AF65-F5344CB8AC3E}">
        <p14:creationId xmlns:p14="http://schemas.microsoft.com/office/powerpoint/2010/main" val="63558344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Share Capital</a:t>
            </a:r>
            <a:endParaRPr kumimoji="1" lang="zh-CN" altLang="en-US" dirty="0"/>
          </a:p>
        </p:txBody>
      </p:sp>
      <p:pic>
        <p:nvPicPr>
          <p:cNvPr id="3" name="图片 2" descr="Screen Shot 2014-07-07 at 10.55.0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251" y="2974614"/>
            <a:ext cx="8686800" cy="2336800"/>
          </a:xfrm>
          <a:prstGeom prst="rect">
            <a:avLst/>
          </a:prstGeom>
        </p:spPr>
      </p:pic>
      <p:pic>
        <p:nvPicPr>
          <p:cNvPr id="5" name="图片 4" descr="Screen Shot 2014-07-07 at 11.05.5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251" y="2775558"/>
            <a:ext cx="8686800" cy="254000"/>
          </a:xfrm>
          <a:prstGeom prst="rect">
            <a:avLst/>
          </a:prstGeom>
        </p:spPr>
      </p:pic>
    </p:spTree>
    <p:extLst>
      <p:ext uri="{BB962C8B-B14F-4D97-AF65-F5344CB8AC3E}">
        <p14:creationId xmlns:p14="http://schemas.microsoft.com/office/powerpoint/2010/main" val="343433968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Outstanding Share Data</a:t>
            </a:r>
            <a:endParaRPr kumimoji="1" lang="zh-CN" altLang="en-US" dirty="0"/>
          </a:p>
        </p:txBody>
      </p:sp>
      <p:pic>
        <p:nvPicPr>
          <p:cNvPr id="3" name="图片 2" descr="Screen Shot 2014-07-07 at 10.55.0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773" y="2260600"/>
            <a:ext cx="8686800" cy="2336800"/>
          </a:xfrm>
          <a:prstGeom prst="rect">
            <a:avLst/>
          </a:prstGeom>
        </p:spPr>
      </p:pic>
    </p:spTree>
    <p:extLst>
      <p:ext uri="{BB962C8B-B14F-4D97-AF65-F5344CB8AC3E}">
        <p14:creationId xmlns:p14="http://schemas.microsoft.com/office/powerpoint/2010/main" val="424191170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Autofit/>
          </a:bodyPr>
          <a:lstStyle/>
          <a:p>
            <a:r>
              <a:rPr kumimoji="1" lang="en-US" altLang="zh-CN" sz="4000" b="1" dirty="0" smtClean="0"/>
              <a:t>Operation Analysis</a:t>
            </a:r>
            <a:endParaRPr kumimoji="1" lang="zh-CN" altLang="en-US" sz="4000" b="1" dirty="0"/>
          </a:p>
        </p:txBody>
      </p:sp>
      <p:pic>
        <p:nvPicPr>
          <p:cNvPr id="2" name="图片占位符 1"/>
          <p:cNvPicPr>
            <a:picLocks noGrp="1" noChangeAspect="1"/>
          </p:cNvPicPr>
          <p:nvPr>
            <p:ph type="pic" idx="1"/>
          </p:nvPr>
        </p:nvPicPr>
        <p:blipFill>
          <a:blip r:embed="rId2"/>
          <a:srcRect t="4635" b="4635"/>
          <a:stretch>
            <a:fillRect/>
          </a:stretch>
        </p:blipFill>
        <p:spPr/>
      </p:pic>
    </p:spTree>
    <p:extLst>
      <p:ext uri="{BB962C8B-B14F-4D97-AF65-F5344CB8AC3E}">
        <p14:creationId xmlns:p14="http://schemas.microsoft.com/office/powerpoint/2010/main" val="399414682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r>
              <a:rPr kumimoji="1" lang="en-US" altLang="zh-CN" dirty="0" smtClean="0"/>
              <a:t>Operation Overview</a:t>
            </a:r>
            <a:endParaRPr kumimoji="1" lang="zh-CN" altLang="en-US" dirty="0"/>
          </a:p>
        </p:txBody>
      </p:sp>
      <p:pic>
        <p:nvPicPr>
          <p:cNvPr id="7" name="图片 6" descr="Screen Shot 2014-07-11 at 10.59.0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465" y="1821348"/>
            <a:ext cx="8674100" cy="3098800"/>
          </a:xfrm>
          <a:prstGeom prst="rect">
            <a:avLst/>
          </a:prstGeom>
        </p:spPr>
      </p:pic>
    </p:spTree>
    <p:extLst>
      <p:ext uri="{BB962C8B-B14F-4D97-AF65-F5344CB8AC3E}">
        <p14:creationId xmlns:p14="http://schemas.microsoft.com/office/powerpoint/2010/main" val="70804658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Discussion</a:t>
            </a:r>
            <a:r>
              <a:rPr kumimoji="1" lang="zh-CN" altLang="en-US" dirty="0" smtClean="0"/>
              <a:t> </a:t>
            </a:r>
            <a:r>
              <a:rPr kumimoji="1" lang="en-US" altLang="zh-CN" dirty="0" smtClean="0"/>
              <a:t>of</a:t>
            </a:r>
            <a:r>
              <a:rPr kumimoji="1" lang="zh-CN" altLang="en-US" dirty="0" smtClean="0"/>
              <a:t> </a:t>
            </a:r>
            <a:r>
              <a:rPr kumimoji="1" lang="en-US" altLang="zh-CN" dirty="0" smtClean="0"/>
              <a:t>Operation</a:t>
            </a:r>
            <a:endParaRPr kumimoji="1" lang="zh-CN" altLang="en-US" dirty="0"/>
          </a:p>
        </p:txBody>
      </p:sp>
      <p:pic>
        <p:nvPicPr>
          <p:cNvPr id="5" name="图片 4" descr="Screen Shot 2014-07-11 at 11.01.1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300" y="1618421"/>
            <a:ext cx="8623300" cy="1511300"/>
          </a:xfrm>
          <a:prstGeom prst="rect">
            <a:avLst/>
          </a:prstGeom>
        </p:spPr>
      </p:pic>
      <p:sp>
        <p:nvSpPr>
          <p:cNvPr id="7" name="文本框 6"/>
          <p:cNvSpPr txBox="1"/>
          <p:nvPr/>
        </p:nvSpPr>
        <p:spPr>
          <a:xfrm>
            <a:off x="241300" y="3393318"/>
            <a:ext cx="8288707" cy="2862323"/>
          </a:xfrm>
          <a:prstGeom prst="rect">
            <a:avLst/>
          </a:prstGeom>
          <a:noFill/>
        </p:spPr>
        <p:txBody>
          <a:bodyPr wrap="square" rtlCol="0">
            <a:spAutoFit/>
          </a:bodyPr>
          <a:lstStyle/>
          <a:p>
            <a:r>
              <a:rPr kumimoji="1" lang="en-US" altLang="zh-CN" dirty="0"/>
              <a:t>During the first quarter of 2014, </a:t>
            </a:r>
            <a:r>
              <a:rPr kumimoji="1" lang="en-US" altLang="zh-CN" u="sng" dirty="0">
                <a:solidFill>
                  <a:srgbClr val="FF0000"/>
                </a:solidFill>
              </a:rPr>
              <a:t>total revenue increased by 7.7 per cent</a:t>
            </a:r>
            <a:r>
              <a:rPr kumimoji="1" lang="en-US" altLang="zh-CN" dirty="0"/>
              <a:t> to $1,042.1 million compared to $967.2 million in the </a:t>
            </a:r>
            <a:r>
              <a:rPr kumimoji="1" lang="en-US" altLang="zh-CN" dirty="0" smtClean="0"/>
              <a:t>same </a:t>
            </a:r>
            <a:r>
              <a:rPr kumimoji="1" lang="en-US" altLang="zh-CN" dirty="0"/>
              <a:t>quarter of 2013. The overall increase in total revenue was driven mainly by the 6.5 per cent year-over-year increase in </a:t>
            </a:r>
            <a:r>
              <a:rPr kumimoji="1" lang="en-US" altLang="zh-CN" dirty="0" smtClean="0"/>
              <a:t>traffic</a:t>
            </a:r>
            <a:r>
              <a:rPr kumimoji="1" lang="en-US" altLang="zh-CN" dirty="0"/>
              <a:t>, a slight improvement in yield and a significant increase in other revenue mainly driven by ancillary revenue. On an ASM </a:t>
            </a:r>
            <a:r>
              <a:rPr kumimoji="1" lang="en-US" altLang="zh-CN" dirty="0" smtClean="0"/>
              <a:t>basis</a:t>
            </a:r>
            <a:r>
              <a:rPr kumimoji="1" lang="en-US" altLang="zh-CN" dirty="0"/>
              <a:t>, revenue remained relatively flat at 16.00 cents from 16.03 cents in the same quarter of 2013. Contributing to this result </a:t>
            </a:r>
            <a:r>
              <a:rPr kumimoji="1" lang="en-US" altLang="zh-CN" dirty="0" smtClean="0"/>
              <a:t>was </a:t>
            </a:r>
            <a:r>
              <a:rPr kumimoji="1" lang="en-US" altLang="zh-CN" dirty="0"/>
              <a:t>the year-over-year slight improvement in yield offset by our lower load factor compared to the three months ended March </a:t>
            </a:r>
            <a:r>
              <a:rPr kumimoji="1" lang="en-US" altLang="zh-CN" dirty="0" smtClean="0"/>
              <a:t>31</a:t>
            </a:r>
            <a:r>
              <a:rPr kumimoji="1" lang="en-US" altLang="zh-CN" dirty="0"/>
              <a:t>, 2013. This is consistent with our revised RASM guidance for the first quarter of 2014, as disclosed in our press release </a:t>
            </a:r>
            <a:r>
              <a:rPr kumimoji="1" lang="en-US" altLang="zh-CN" dirty="0" smtClean="0"/>
              <a:t>dated </a:t>
            </a:r>
            <a:r>
              <a:rPr kumimoji="1" lang="en-US" altLang="zh-CN" dirty="0"/>
              <a:t>March 7, 2014. </a:t>
            </a:r>
          </a:p>
          <a:p>
            <a:endParaRPr kumimoji="1" lang="zh-CN" altLang="en-US" dirty="0"/>
          </a:p>
        </p:txBody>
      </p:sp>
    </p:spTree>
    <p:extLst>
      <p:ext uri="{BB962C8B-B14F-4D97-AF65-F5344CB8AC3E}">
        <p14:creationId xmlns:p14="http://schemas.microsoft.com/office/powerpoint/2010/main" val="14485449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normAutofit fontScale="90000"/>
          </a:bodyPr>
          <a:lstStyle/>
          <a:p>
            <a:r>
              <a:rPr kumimoji="1" lang="en-CA" altLang="zh-CN" dirty="0"/>
              <a:t>Industry Overview</a:t>
            </a:r>
            <a:br>
              <a:rPr kumimoji="1" lang="en-CA" altLang="zh-CN" dirty="0"/>
            </a:br>
            <a:r>
              <a:rPr kumimoji="1" lang="en-CA" altLang="zh-CN" dirty="0"/>
              <a:t>					- History</a:t>
            </a:r>
            <a:endParaRPr kumimoji="1" lang="zh-CN" altLang="en-US" dirty="0"/>
          </a:p>
        </p:txBody>
      </p:sp>
      <p:graphicFrame>
        <p:nvGraphicFramePr>
          <p:cNvPr id="8" name="图表 7"/>
          <p:cNvGraphicFramePr/>
          <p:nvPr>
            <p:extLst>
              <p:ext uri="{D42A27DB-BD31-4B8C-83A1-F6EECF244321}">
                <p14:modId xmlns:p14="http://schemas.microsoft.com/office/powerpoint/2010/main" val="2169448297"/>
              </p:ext>
            </p:extLst>
          </p:nvPr>
        </p:nvGraphicFramePr>
        <p:xfrm>
          <a:off x="603250" y="1523998"/>
          <a:ext cx="8159750" cy="5334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6172415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Discussion of Operation</a:t>
            </a:r>
            <a:endParaRPr kumimoji="1" lang="zh-CN" altLang="en-US" dirty="0"/>
          </a:p>
        </p:txBody>
      </p:sp>
      <p:pic>
        <p:nvPicPr>
          <p:cNvPr id="3" name="图片 2" descr="Screen Shot 2014-07-11 at 11.06.4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170" y="1571321"/>
            <a:ext cx="8648700" cy="2933700"/>
          </a:xfrm>
          <a:prstGeom prst="rect">
            <a:avLst/>
          </a:prstGeom>
        </p:spPr>
      </p:pic>
      <p:sp>
        <p:nvSpPr>
          <p:cNvPr id="4" name="文本框 3"/>
          <p:cNvSpPr txBox="1"/>
          <p:nvPr/>
        </p:nvSpPr>
        <p:spPr>
          <a:xfrm>
            <a:off x="467234" y="4685937"/>
            <a:ext cx="8513636" cy="1754327"/>
          </a:xfrm>
          <a:prstGeom prst="rect">
            <a:avLst/>
          </a:prstGeom>
          <a:noFill/>
        </p:spPr>
        <p:txBody>
          <a:bodyPr wrap="square" rtlCol="0">
            <a:spAutoFit/>
          </a:bodyPr>
          <a:lstStyle/>
          <a:p>
            <a:r>
              <a:rPr kumimoji="1" lang="en-US" altLang="zh-CN" dirty="0"/>
              <a:t>During the three months ended March 31, 2014, operating expenses increased by 9.1 per cent to $910.5 million as compared </a:t>
            </a:r>
            <a:r>
              <a:rPr kumimoji="1" lang="en-US" altLang="zh-CN" dirty="0" smtClean="0"/>
              <a:t>to </a:t>
            </a:r>
            <a:r>
              <a:rPr kumimoji="1" lang="en-US" altLang="zh-CN" dirty="0"/>
              <a:t>$834.9 million in the same period in 2013, primarily driven by the 8.0 per cent period-over-period increase in capacity, the </a:t>
            </a:r>
            <a:r>
              <a:rPr kumimoji="1" lang="en-US" altLang="zh-CN" dirty="0" smtClean="0"/>
              <a:t>devaluation </a:t>
            </a:r>
            <a:r>
              <a:rPr kumimoji="1" lang="en-US" altLang="zh-CN" dirty="0"/>
              <a:t>of the Canadian dollar as well as the increase in depreciation and amortization expense, and maintenance </a:t>
            </a:r>
            <a:r>
              <a:rPr kumimoji="1" lang="en-US" altLang="zh-CN" dirty="0" smtClean="0"/>
              <a:t>expense</a:t>
            </a:r>
            <a:r>
              <a:rPr kumimoji="1" lang="en-US" altLang="zh-CN" dirty="0"/>
              <a:t>, offset by a VAT recovery. </a:t>
            </a:r>
          </a:p>
          <a:p>
            <a:endParaRPr kumimoji="1" lang="zh-CN" altLang="en-US" dirty="0"/>
          </a:p>
        </p:txBody>
      </p:sp>
      <p:cxnSp>
        <p:nvCxnSpPr>
          <p:cNvPr id="6" name="直线连接符 5"/>
          <p:cNvCxnSpPr/>
          <p:nvPr/>
        </p:nvCxnSpPr>
        <p:spPr>
          <a:xfrm>
            <a:off x="467234" y="2586496"/>
            <a:ext cx="841168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5320469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Fuel</a:t>
            </a:r>
            <a:r>
              <a:rPr kumimoji="1" lang="zh-CN" altLang="en-US" dirty="0" smtClean="0"/>
              <a:t> </a:t>
            </a:r>
            <a:r>
              <a:rPr kumimoji="1" lang="en-US" altLang="zh-CN" dirty="0" smtClean="0"/>
              <a:t>Cost</a:t>
            </a:r>
            <a:endParaRPr kumimoji="1" lang="zh-CN" altLang="en-US" dirty="0"/>
          </a:p>
        </p:txBody>
      </p:sp>
      <p:sp>
        <p:nvSpPr>
          <p:cNvPr id="5" name="内容占位符 4"/>
          <p:cNvSpPr>
            <a:spLocks noGrp="1"/>
          </p:cNvSpPr>
          <p:nvPr>
            <p:ph sz="quarter" idx="1"/>
          </p:nvPr>
        </p:nvSpPr>
        <p:spPr/>
        <p:txBody>
          <a:bodyPr/>
          <a:lstStyle/>
          <a:p>
            <a:r>
              <a:rPr kumimoji="1" lang="en-US" altLang="zh-CN" dirty="0"/>
              <a:t>Fuel remains our most significant cost representing 31.3 per cent of total operating expenses for the three months ended March 31, 2014 (three months ended March 31, 2013 – 32.5 per cent).</a:t>
            </a:r>
            <a:endParaRPr kumimoji="1" lang="zh-CN" altLang="en-US" dirty="0"/>
          </a:p>
          <a:p>
            <a:r>
              <a:rPr kumimoji="1" lang="en-US" altLang="zh-CN" dirty="0"/>
              <a:t>Fuel remains our most significant cost representing 31.3 per cent of total operating expenses for the three months ended March 31, 2014 (three months ended March 31, 2013 – 32.5 per cent)</a:t>
            </a:r>
            <a:r>
              <a:rPr kumimoji="1" lang="en-US" altLang="zh-CN" dirty="0" smtClean="0"/>
              <a:t>.</a:t>
            </a:r>
            <a:endParaRPr kumimoji="1" lang="zh-CN" altLang="en-US" dirty="0"/>
          </a:p>
        </p:txBody>
      </p:sp>
    </p:spTree>
    <p:extLst>
      <p:ext uri="{BB962C8B-B14F-4D97-AF65-F5344CB8AC3E}">
        <p14:creationId xmlns:p14="http://schemas.microsoft.com/office/powerpoint/2010/main" val="89229095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SWOT Analysis</a:t>
            </a:r>
            <a:endParaRPr kumimoji="1" lang="zh-CN" altLang="en-US" dirty="0"/>
          </a:p>
        </p:txBody>
      </p:sp>
      <p:graphicFrame>
        <p:nvGraphicFramePr>
          <p:cNvPr id="3" name="图表 2"/>
          <p:cNvGraphicFramePr/>
          <p:nvPr>
            <p:extLst>
              <p:ext uri="{D42A27DB-BD31-4B8C-83A1-F6EECF244321}">
                <p14:modId xmlns:p14="http://schemas.microsoft.com/office/powerpoint/2010/main" val="897221331"/>
              </p:ext>
            </p:extLst>
          </p:nvPr>
        </p:nvGraphicFramePr>
        <p:xfrm>
          <a:off x="0" y="1477448"/>
          <a:ext cx="9144000" cy="5380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文本框 4"/>
          <p:cNvSpPr txBox="1"/>
          <p:nvPr/>
        </p:nvSpPr>
        <p:spPr>
          <a:xfrm>
            <a:off x="3262593" y="4648702"/>
            <a:ext cx="1351646" cy="369332"/>
          </a:xfrm>
          <a:prstGeom prst="rect">
            <a:avLst/>
          </a:prstGeom>
          <a:noFill/>
        </p:spPr>
        <p:txBody>
          <a:bodyPr wrap="square" rtlCol="0">
            <a:spAutoFit/>
          </a:bodyPr>
          <a:lstStyle/>
          <a:p>
            <a:r>
              <a:rPr kumimoji="1" lang="en-US" altLang="zh-CN" b="1" dirty="0" smtClean="0">
                <a:solidFill>
                  <a:schemeClr val="bg1"/>
                </a:solidFill>
              </a:rPr>
              <a:t>Opportunity</a:t>
            </a:r>
          </a:p>
        </p:txBody>
      </p:sp>
      <p:sp>
        <p:nvSpPr>
          <p:cNvPr id="6" name="矩形 5"/>
          <p:cNvSpPr/>
          <p:nvPr/>
        </p:nvSpPr>
        <p:spPr>
          <a:xfrm>
            <a:off x="3498827" y="3318754"/>
            <a:ext cx="969023" cy="369332"/>
          </a:xfrm>
          <a:prstGeom prst="rect">
            <a:avLst/>
          </a:prstGeom>
        </p:spPr>
        <p:txBody>
          <a:bodyPr wrap="none">
            <a:spAutoFit/>
          </a:bodyPr>
          <a:lstStyle/>
          <a:p>
            <a:r>
              <a:rPr kumimoji="1" lang="en-US" altLang="zh-CN" b="1" dirty="0" smtClean="0">
                <a:solidFill>
                  <a:schemeClr val="bg1"/>
                </a:solidFill>
              </a:rPr>
              <a:t>Strength</a:t>
            </a:r>
            <a:endParaRPr kumimoji="1" lang="en-US" altLang="zh-CN" b="1" dirty="0">
              <a:solidFill>
                <a:schemeClr val="bg1"/>
              </a:solidFill>
            </a:endParaRPr>
          </a:p>
        </p:txBody>
      </p:sp>
      <p:sp>
        <p:nvSpPr>
          <p:cNvPr id="7" name="文本框 6"/>
          <p:cNvSpPr txBox="1"/>
          <p:nvPr/>
        </p:nvSpPr>
        <p:spPr>
          <a:xfrm>
            <a:off x="4719108" y="3318754"/>
            <a:ext cx="1281733" cy="646331"/>
          </a:xfrm>
          <a:prstGeom prst="rect">
            <a:avLst/>
          </a:prstGeom>
          <a:noFill/>
        </p:spPr>
        <p:txBody>
          <a:bodyPr wrap="square" rtlCol="0">
            <a:spAutoFit/>
          </a:bodyPr>
          <a:lstStyle/>
          <a:p>
            <a:pPr lvl="0"/>
            <a:r>
              <a:rPr lang="en-US" altLang="zh-CN" b="1" dirty="0" smtClean="0">
                <a:solidFill>
                  <a:srgbClr val="FFFFFF"/>
                </a:solidFill>
              </a:rPr>
              <a:t>Weakness</a:t>
            </a:r>
            <a:endParaRPr lang="zh-CN" altLang="en-US" b="1" dirty="0">
              <a:solidFill>
                <a:srgbClr val="FFFFFF"/>
              </a:solidFill>
            </a:endParaRPr>
          </a:p>
          <a:p>
            <a:endParaRPr kumimoji="1" lang="zh-CN" altLang="en-US" b="1" dirty="0">
              <a:solidFill>
                <a:srgbClr val="FFFFFF"/>
              </a:solidFill>
            </a:endParaRPr>
          </a:p>
        </p:txBody>
      </p:sp>
      <p:sp>
        <p:nvSpPr>
          <p:cNvPr id="8" name="文本框 7"/>
          <p:cNvSpPr txBox="1"/>
          <p:nvPr/>
        </p:nvSpPr>
        <p:spPr>
          <a:xfrm>
            <a:off x="4835629" y="4648702"/>
            <a:ext cx="1281733" cy="369332"/>
          </a:xfrm>
          <a:prstGeom prst="rect">
            <a:avLst/>
          </a:prstGeom>
          <a:noFill/>
        </p:spPr>
        <p:txBody>
          <a:bodyPr wrap="square" rtlCol="0">
            <a:spAutoFit/>
          </a:bodyPr>
          <a:lstStyle/>
          <a:p>
            <a:r>
              <a:rPr kumimoji="1" lang="en-US" altLang="zh-CN" b="1" dirty="0" smtClean="0">
                <a:solidFill>
                  <a:srgbClr val="FFFFFF"/>
                </a:solidFill>
              </a:rPr>
              <a:t>Threats</a:t>
            </a:r>
            <a:endParaRPr kumimoji="1" lang="zh-CN" altLang="en-US" b="1" dirty="0">
              <a:solidFill>
                <a:srgbClr val="FFFFFF"/>
              </a:solidFill>
            </a:endParaRPr>
          </a:p>
        </p:txBody>
      </p:sp>
    </p:spTree>
    <p:extLst>
      <p:ext uri="{BB962C8B-B14F-4D97-AF65-F5344CB8AC3E}">
        <p14:creationId xmlns:p14="http://schemas.microsoft.com/office/powerpoint/2010/main" val="307965647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Autofit/>
          </a:bodyPr>
          <a:lstStyle/>
          <a:p>
            <a:r>
              <a:rPr kumimoji="1" lang="en-US" altLang="zh-CN" sz="4000" b="1" dirty="0" smtClean="0"/>
              <a:t>Financial</a:t>
            </a:r>
            <a:r>
              <a:rPr kumimoji="1" lang="zh-CN" altLang="en-US" sz="4000" b="1" dirty="0" smtClean="0"/>
              <a:t> </a:t>
            </a:r>
            <a:r>
              <a:rPr kumimoji="1" lang="en-US" altLang="zh-CN" sz="4000" b="1" dirty="0" smtClean="0"/>
              <a:t>Statement Analysis</a:t>
            </a:r>
            <a:endParaRPr kumimoji="1" lang="zh-CN" altLang="en-US" sz="4000" b="1" dirty="0"/>
          </a:p>
        </p:txBody>
      </p:sp>
      <p:pic>
        <p:nvPicPr>
          <p:cNvPr id="6" name="图片占位符 5"/>
          <p:cNvPicPr>
            <a:picLocks noGrp="1" noChangeAspect="1"/>
          </p:cNvPicPr>
          <p:nvPr>
            <p:ph type="pic" idx="1"/>
          </p:nvPr>
        </p:nvPicPr>
        <p:blipFill>
          <a:blip r:embed="rId2"/>
          <a:srcRect t="4905" b="4905"/>
          <a:stretch>
            <a:fillRect/>
          </a:stretch>
        </p:blipFill>
        <p:spPr/>
      </p:pic>
    </p:spTree>
    <p:extLst>
      <p:ext uri="{BB962C8B-B14F-4D97-AF65-F5344CB8AC3E}">
        <p14:creationId xmlns:p14="http://schemas.microsoft.com/office/powerpoint/2010/main" val="59055312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orient="vert"/>
          </p:nvPr>
        </p:nvSpPr>
        <p:spPr>
          <a:xfrm>
            <a:off x="7086600" y="604745"/>
            <a:ext cx="2057400" cy="6149404"/>
          </a:xfrm>
        </p:spPr>
        <p:txBody>
          <a:bodyPr>
            <a:normAutofit/>
          </a:bodyPr>
          <a:lstStyle/>
          <a:p>
            <a:r>
              <a:rPr kumimoji="1" lang="en-US" altLang="zh-CN" dirty="0" smtClean="0"/>
              <a:t>Quarterly Balance Sheet</a:t>
            </a:r>
            <a:endParaRPr kumimoji="1" lang="zh-CN" altLang="en-US" dirty="0"/>
          </a:p>
        </p:txBody>
      </p:sp>
      <p:sp>
        <p:nvSpPr>
          <p:cNvPr id="4" name="竖排文本占位符 3"/>
          <p:cNvSpPr>
            <a:spLocks noGrp="1"/>
          </p:cNvSpPr>
          <p:nvPr>
            <p:ph type="body" orient="vert" idx="1"/>
          </p:nvPr>
        </p:nvSpPr>
        <p:spPr/>
        <p:txBody>
          <a:bodyPr/>
          <a:lstStyle/>
          <a:p>
            <a:endParaRPr kumimoji="1" lang="zh-CN" altLang="en-US"/>
          </a:p>
        </p:txBody>
      </p:sp>
      <p:pic>
        <p:nvPicPr>
          <p:cNvPr id="3" name="图片 2" descr="Screen Shot 2014-07-08 at 1.42.4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162567" cy="6858000"/>
          </a:xfrm>
          <a:prstGeom prst="rect">
            <a:avLst/>
          </a:prstGeom>
        </p:spPr>
      </p:pic>
      <p:sp>
        <p:nvSpPr>
          <p:cNvPr id="5" name="矩形 4"/>
          <p:cNvSpPr/>
          <p:nvPr/>
        </p:nvSpPr>
        <p:spPr>
          <a:xfrm>
            <a:off x="5127786" y="6436323"/>
            <a:ext cx="1958814" cy="17368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6" name="矩形 5"/>
          <p:cNvSpPr/>
          <p:nvPr/>
        </p:nvSpPr>
        <p:spPr>
          <a:xfrm>
            <a:off x="5127786" y="5050142"/>
            <a:ext cx="1958814" cy="17368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7" name="矩形 6"/>
          <p:cNvSpPr/>
          <p:nvPr/>
        </p:nvSpPr>
        <p:spPr>
          <a:xfrm>
            <a:off x="5203753" y="2757311"/>
            <a:ext cx="1958814" cy="17368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73140353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orient="vert"/>
          </p:nvPr>
        </p:nvSpPr>
        <p:spPr>
          <a:xfrm>
            <a:off x="6933126" y="789251"/>
            <a:ext cx="2590800" cy="5909052"/>
          </a:xfrm>
        </p:spPr>
        <p:txBody>
          <a:bodyPr/>
          <a:lstStyle/>
          <a:p>
            <a:r>
              <a:rPr kumimoji="1" lang="en-US" altLang="zh-CN" dirty="0" smtClean="0"/>
              <a:t>Annually Balance</a:t>
            </a:r>
            <a:r>
              <a:rPr kumimoji="1" lang="zh-CN" altLang="en-US" dirty="0" smtClean="0"/>
              <a:t> </a:t>
            </a:r>
            <a:r>
              <a:rPr kumimoji="1" lang="en-US" altLang="zh-CN" dirty="0" smtClean="0"/>
              <a:t>Sheet</a:t>
            </a:r>
            <a:endParaRPr kumimoji="1" lang="zh-CN" altLang="en-US" dirty="0"/>
          </a:p>
        </p:txBody>
      </p:sp>
      <p:sp>
        <p:nvSpPr>
          <p:cNvPr id="9" name="竖排文本占位符 8"/>
          <p:cNvSpPr>
            <a:spLocks noGrp="1"/>
          </p:cNvSpPr>
          <p:nvPr>
            <p:ph type="body" orient="vert" idx="1"/>
          </p:nvPr>
        </p:nvSpPr>
        <p:spPr/>
        <p:txBody>
          <a:bodyPr/>
          <a:lstStyle/>
          <a:p>
            <a:endParaRPr kumimoji="1" lang="zh-CN" altLang="en-US"/>
          </a:p>
        </p:txBody>
      </p:sp>
      <p:pic>
        <p:nvPicPr>
          <p:cNvPr id="5" name="图片 4" descr="Screen Shot 2014-07-07 at 8.01.1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404" y="0"/>
            <a:ext cx="7289321" cy="6858000"/>
          </a:xfrm>
          <a:prstGeom prst="rect">
            <a:avLst/>
          </a:prstGeom>
        </p:spPr>
      </p:pic>
      <p:sp>
        <p:nvSpPr>
          <p:cNvPr id="6" name="矩形 5"/>
          <p:cNvSpPr/>
          <p:nvPr/>
        </p:nvSpPr>
        <p:spPr>
          <a:xfrm>
            <a:off x="5330506" y="2670467"/>
            <a:ext cx="1958814" cy="17368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7" name="矩形 6"/>
          <p:cNvSpPr/>
          <p:nvPr/>
        </p:nvSpPr>
        <p:spPr>
          <a:xfrm>
            <a:off x="5362381" y="5037401"/>
            <a:ext cx="1953904" cy="17368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8" name="矩形 7"/>
          <p:cNvSpPr/>
          <p:nvPr/>
        </p:nvSpPr>
        <p:spPr>
          <a:xfrm>
            <a:off x="5362381" y="6437769"/>
            <a:ext cx="1953904" cy="17368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48251893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orient="vert"/>
          </p:nvPr>
        </p:nvSpPr>
        <p:spPr>
          <a:xfrm>
            <a:off x="7179816" y="609600"/>
            <a:ext cx="2057400" cy="6248400"/>
          </a:xfrm>
        </p:spPr>
        <p:txBody>
          <a:bodyPr/>
          <a:lstStyle/>
          <a:p>
            <a:r>
              <a:rPr kumimoji="1" lang="en-US" altLang="zh-CN" dirty="0" smtClean="0"/>
              <a:t>Annually</a:t>
            </a:r>
            <a:r>
              <a:rPr kumimoji="1" lang="zh-CN" altLang="en-US" dirty="0" smtClean="0"/>
              <a:t> </a:t>
            </a:r>
            <a:r>
              <a:rPr kumimoji="1" lang="en-US" altLang="zh-CN" dirty="0" smtClean="0"/>
              <a:t>Income Statement</a:t>
            </a:r>
            <a:r>
              <a:rPr kumimoji="1" lang="zh-CN" altLang="en-US" dirty="0" smtClean="0"/>
              <a:t> </a:t>
            </a:r>
            <a:endParaRPr kumimoji="1" lang="zh-CN" altLang="en-US" dirty="0"/>
          </a:p>
        </p:txBody>
      </p:sp>
      <p:sp>
        <p:nvSpPr>
          <p:cNvPr id="11" name="竖排文本占位符 10"/>
          <p:cNvSpPr>
            <a:spLocks noGrp="1"/>
          </p:cNvSpPr>
          <p:nvPr>
            <p:ph type="body" orient="vert" idx="1"/>
          </p:nvPr>
        </p:nvSpPr>
        <p:spPr/>
        <p:txBody>
          <a:bodyPr/>
          <a:lstStyle/>
          <a:p>
            <a:endParaRPr kumimoji="1" lang="zh-CN" altLang="en-US"/>
          </a:p>
        </p:txBody>
      </p:sp>
      <p:pic>
        <p:nvPicPr>
          <p:cNvPr id="4" name="图片 3" descr="Screen Shot 2014-07-07 at 7.55.3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37"/>
            <a:ext cx="7469944" cy="6858000"/>
          </a:xfrm>
          <a:prstGeom prst="rect">
            <a:avLst/>
          </a:prstGeom>
        </p:spPr>
      </p:pic>
      <p:sp>
        <p:nvSpPr>
          <p:cNvPr id="12" name="矩形 11"/>
          <p:cNvSpPr/>
          <p:nvPr/>
        </p:nvSpPr>
        <p:spPr>
          <a:xfrm>
            <a:off x="5362381" y="5706475"/>
            <a:ext cx="1953904" cy="17368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3" name="矩形 12"/>
          <p:cNvSpPr/>
          <p:nvPr/>
        </p:nvSpPr>
        <p:spPr>
          <a:xfrm>
            <a:off x="5352180" y="3398853"/>
            <a:ext cx="1953904" cy="17368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288455168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177705" y="411533"/>
            <a:ext cx="2057400" cy="6439183"/>
          </a:xfrm>
        </p:spPr>
        <p:txBody>
          <a:bodyPr/>
          <a:lstStyle/>
          <a:p>
            <a:r>
              <a:rPr kumimoji="1" lang="en-US" altLang="zh-CN" dirty="0" smtClean="0"/>
              <a:t>Quarterly Income Statement</a:t>
            </a:r>
            <a:endParaRPr kumimoji="1" lang="zh-CN" altLang="en-US" dirty="0"/>
          </a:p>
        </p:txBody>
      </p:sp>
      <p:sp>
        <p:nvSpPr>
          <p:cNvPr id="3" name="竖排文本占位符 2"/>
          <p:cNvSpPr>
            <a:spLocks noGrp="1"/>
          </p:cNvSpPr>
          <p:nvPr>
            <p:ph type="body" orient="vert" idx="1"/>
          </p:nvPr>
        </p:nvSpPr>
        <p:spPr/>
        <p:txBody>
          <a:bodyPr/>
          <a:lstStyle/>
          <a:p>
            <a:endParaRPr kumimoji="1" lang="zh-CN" altLang="en-US" dirty="0"/>
          </a:p>
        </p:txBody>
      </p:sp>
      <p:sp>
        <p:nvSpPr>
          <p:cNvPr id="4" name="文本框 3"/>
          <p:cNvSpPr txBox="1"/>
          <p:nvPr/>
        </p:nvSpPr>
        <p:spPr>
          <a:xfrm>
            <a:off x="7177705" y="3844791"/>
            <a:ext cx="184666" cy="369332"/>
          </a:xfrm>
          <a:prstGeom prst="rect">
            <a:avLst/>
          </a:prstGeom>
          <a:noFill/>
        </p:spPr>
        <p:txBody>
          <a:bodyPr wrap="none" rtlCol="0">
            <a:spAutoFit/>
          </a:bodyPr>
          <a:lstStyle/>
          <a:p>
            <a:endParaRPr kumimoji="1" lang="zh-CN" altLang="en-US" dirty="0"/>
          </a:p>
        </p:txBody>
      </p:sp>
      <p:pic>
        <p:nvPicPr>
          <p:cNvPr id="5" name="图片 4" descr="Screen Shot 2014-07-08 at 1.39.4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362371" cy="6866516"/>
          </a:xfrm>
          <a:prstGeom prst="rect">
            <a:avLst/>
          </a:prstGeom>
        </p:spPr>
      </p:pic>
      <p:sp>
        <p:nvSpPr>
          <p:cNvPr id="6" name="矩形 5"/>
          <p:cNvSpPr/>
          <p:nvPr/>
        </p:nvSpPr>
        <p:spPr>
          <a:xfrm>
            <a:off x="5403557" y="1575523"/>
            <a:ext cx="1958814" cy="17368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3053556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orient="vert"/>
          </p:nvPr>
        </p:nvSpPr>
        <p:spPr>
          <a:xfrm>
            <a:off x="7457356" y="609600"/>
            <a:ext cx="1709948" cy="5516563"/>
          </a:xfrm>
        </p:spPr>
        <p:txBody>
          <a:bodyPr/>
          <a:lstStyle/>
          <a:p>
            <a:r>
              <a:rPr kumimoji="1" lang="en-US" altLang="zh-CN" dirty="0" smtClean="0"/>
              <a:t>Annually Cash Flow</a:t>
            </a:r>
            <a:endParaRPr kumimoji="1" lang="zh-CN" altLang="en-US" dirty="0"/>
          </a:p>
        </p:txBody>
      </p:sp>
      <p:sp>
        <p:nvSpPr>
          <p:cNvPr id="5" name="竖排文本占位符 4"/>
          <p:cNvSpPr>
            <a:spLocks noGrp="1"/>
          </p:cNvSpPr>
          <p:nvPr>
            <p:ph type="body" orient="vert" idx="1"/>
          </p:nvPr>
        </p:nvSpPr>
        <p:spPr/>
        <p:txBody>
          <a:bodyPr/>
          <a:lstStyle/>
          <a:p>
            <a:endParaRPr kumimoji="1" lang="zh-CN" altLang="en-US"/>
          </a:p>
        </p:txBody>
      </p:sp>
      <p:pic>
        <p:nvPicPr>
          <p:cNvPr id="4" name="图片 3" descr="Screen Shot 2014-07-07 at 8.10.0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100" y="0"/>
            <a:ext cx="6448011" cy="6858000"/>
          </a:xfrm>
          <a:prstGeom prst="rect">
            <a:avLst/>
          </a:prstGeom>
        </p:spPr>
      </p:pic>
    </p:spTree>
    <p:extLst>
      <p:ext uri="{BB962C8B-B14F-4D97-AF65-F5344CB8AC3E}">
        <p14:creationId xmlns:p14="http://schemas.microsoft.com/office/powerpoint/2010/main" val="262640712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156512" y="609600"/>
            <a:ext cx="2057400" cy="5516563"/>
          </a:xfrm>
        </p:spPr>
        <p:txBody>
          <a:bodyPr/>
          <a:lstStyle/>
          <a:p>
            <a:r>
              <a:rPr kumimoji="1" lang="en-US" altLang="zh-CN" dirty="0" smtClean="0"/>
              <a:t>Quarterly</a:t>
            </a:r>
            <a:r>
              <a:rPr kumimoji="1" lang="zh-CN" altLang="en-US" dirty="0" smtClean="0"/>
              <a:t> </a:t>
            </a:r>
            <a:r>
              <a:rPr kumimoji="1" lang="en-US" altLang="zh-CN" dirty="0" smtClean="0"/>
              <a:t>Cash</a:t>
            </a:r>
            <a:r>
              <a:rPr kumimoji="1" lang="zh-CN" altLang="en-US" dirty="0" smtClean="0"/>
              <a:t> </a:t>
            </a:r>
            <a:r>
              <a:rPr kumimoji="1" lang="en-US" altLang="zh-CN" dirty="0" smtClean="0"/>
              <a:t>Flow</a:t>
            </a:r>
            <a:endParaRPr kumimoji="1" lang="zh-CN" altLang="en-US" dirty="0"/>
          </a:p>
        </p:txBody>
      </p:sp>
      <p:sp>
        <p:nvSpPr>
          <p:cNvPr id="3" name="竖排文本占位符 2"/>
          <p:cNvSpPr>
            <a:spLocks noGrp="1"/>
          </p:cNvSpPr>
          <p:nvPr>
            <p:ph type="body" orient="vert" idx="1"/>
          </p:nvPr>
        </p:nvSpPr>
        <p:spPr/>
        <p:txBody>
          <a:bodyPr/>
          <a:lstStyle/>
          <a:p>
            <a:endParaRPr kumimoji="1" lang="zh-CN" altLang="en-US"/>
          </a:p>
        </p:txBody>
      </p:sp>
      <p:pic>
        <p:nvPicPr>
          <p:cNvPr id="4" name="图片 3" descr="Screen Shot 2014-07-08 at 1.43.5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21" y="0"/>
            <a:ext cx="6574221" cy="6858000"/>
          </a:xfrm>
          <a:prstGeom prst="rect">
            <a:avLst/>
          </a:prstGeom>
        </p:spPr>
      </p:pic>
    </p:spTree>
    <p:extLst>
      <p:ext uri="{BB962C8B-B14F-4D97-AF65-F5344CB8AC3E}">
        <p14:creationId xmlns:p14="http://schemas.microsoft.com/office/powerpoint/2010/main" val="680795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kumimoji="1" lang="en-CA" altLang="zh-CN" dirty="0"/>
              <a:t>Industry Overview</a:t>
            </a:r>
            <a:br>
              <a:rPr kumimoji="1" lang="en-CA" altLang="zh-CN" dirty="0"/>
            </a:br>
            <a:r>
              <a:rPr kumimoji="1" lang="en-CA" altLang="zh-CN" dirty="0"/>
              <a:t>					- </a:t>
            </a:r>
            <a:r>
              <a:rPr kumimoji="1" lang="en-CA" altLang="zh-CN" dirty="0" smtClean="0"/>
              <a:t>Regulations</a:t>
            </a:r>
            <a:endParaRPr kumimoji="1" lang="zh-CN" altLang="en-US" dirty="0"/>
          </a:p>
        </p:txBody>
      </p:sp>
      <p:graphicFrame>
        <p:nvGraphicFramePr>
          <p:cNvPr id="4" name="内容占位符 3"/>
          <p:cNvGraphicFramePr>
            <a:graphicFrameLocks noGrp="1"/>
          </p:cNvGraphicFramePr>
          <p:nvPr>
            <p:ph sz="quarter" idx="1"/>
            <p:extLst>
              <p:ext uri="{D42A27DB-BD31-4B8C-83A1-F6EECF244321}">
                <p14:modId xmlns:p14="http://schemas.microsoft.com/office/powerpoint/2010/main" val="3623884097"/>
              </p:ext>
            </p:extLst>
          </p:nvPr>
        </p:nvGraphicFramePr>
        <p:xfrm>
          <a:off x="612775" y="1600199"/>
          <a:ext cx="8153400" cy="51202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文本框 4"/>
          <p:cNvSpPr txBox="1"/>
          <p:nvPr/>
        </p:nvSpPr>
        <p:spPr>
          <a:xfrm>
            <a:off x="7027333" y="1936750"/>
            <a:ext cx="1206500" cy="369332"/>
          </a:xfrm>
          <a:prstGeom prst="rect">
            <a:avLst/>
          </a:prstGeom>
          <a:noFill/>
        </p:spPr>
        <p:txBody>
          <a:bodyPr wrap="square" rtlCol="0">
            <a:spAutoFit/>
          </a:bodyPr>
          <a:lstStyle/>
          <a:p>
            <a:r>
              <a:rPr kumimoji="1" lang="en-US" altLang="zh-CN" b="1" dirty="0" smtClean="0"/>
              <a:t>1925</a:t>
            </a:r>
            <a:endParaRPr kumimoji="1" lang="zh-CN" altLang="en-US" b="1" dirty="0"/>
          </a:p>
        </p:txBody>
      </p:sp>
      <p:sp>
        <p:nvSpPr>
          <p:cNvPr id="6" name="文本框 5"/>
          <p:cNvSpPr txBox="1"/>
          <p:nvPr/>
        </p:nvSpPr>
        <p:spPr>
          <a:xfrm>
            <a:off x="7450667" y="3126317"/>
            <a:ext cx="1206500" cy="369332"/>
          </a:xfrm>
          <a:prstGeom prst="rect">
            <a:avLst/>
          </a:prstGeom>
          <a:noFill/>
        </p:spPr>
        <p:txBody>
          <a:bodyPr wrap="square" rtlCol="0">
            <a:spAutoFit/>
          </a:bodyPr>
          <a:lstStyle/>
          <a:p>
            <a:r>
              <a:rPr kumimoji="1" lang="en-US" altLang="zh-CN" b="1" dirty="0" smtClean="0"/>
              <a:t>1926</a:t>
            </a:r>
            <a:endParaRPr kumimoji="1" lang="zh-CN" altLang="en-US" b="1" dirty="0"/>
          </a:p>
        </p:txBody>
      </p:sp>
      <p:sp>
        <p:nvSpPr>
          <p:cNvPr id="7" name="文本框 6"/>
          <p:cNvSpPr txBox="1"/>
          <p:nvPr/>
        </p:nvSpPr>
        <p:spPr>
          <a:xfrm>
            <a:off x="808567" y="4273550"/>
            <a:ext cx="895350" cy="369332"/>
          </a:xfrm>
          <a:prstGeom prst="rect">
            <a:avLst/>
          </a:prstGeom>
          <a:noFill/>
        </p:spPr>
        <p:txBody>
          <a:bodyPr wrap="square" rtlCol="0">
            <a:spAutoFit/>
          </a:bodyPr>
          <a:lstStyle/>
          <a:p>
            <a:r>
              <a:rPr kumimoji="1" lang="en-US" altLang="zh-CN" b="1" dirty="0" smtClean="0"/>
              <a:t>1934</a:t>
            </a:r>
            <a:endParaRPr kumimoji="1" lang="zh-CN" altLang="en-US" b="1" dirty="0"/>
          </a:p>
        </p:txBody>
      </p:sp>
      <p:sp>
        <p:nvSpPr>
          <p:cNvPr id="8" name="文本框 7"/>
          <p:cNvSpPr txBox="1"/>
          <p:nvPr/>
        </p:nvSpPr>
        <p:spPr>
          <a:xfrm>
            <a:off x="1062567" y="5469467"/>
            <a:ext cx="1206500" cy="369332"/>
          </a:xfrm>
          <a:prstGeom prst="rect">
            <a:avLst/>
          </a:prstGeom>
          <a:noFill/>
        </p:spPr>
        <p:txBody>
          <a:bodyPr wrap="square" rtlCol="0">
            <a:spAutoFit/>
          </a:bodyPr>
          <a:lstStyle/>
          <a:p>
            <a:r>
              <a:rPr kumimoji="1" lang="en-US" altLang="zh-CN" b="1" dirty="0" smtClean="0"/>
              <a:t>1926</a:t>
            </a:r>
            <a:endParaRPr kumimoji="1" lang="zh-CN" altLang="en-US" b="1" dirty="0"/>
          </a:p>
        </p:txBody>
      </p:sp>
      <p:sp>
        <p:nvSpPr>
          <p:cNvPr id="9" name="文本框 8"/>
          <p:cNvSpPr txBox="1"/>
          <p:nvPr/>
        </p:nvSpPr>
        <p:spPr>
          <a:xfrm>
            <a:off x="2032000" y="4989164"/>
            <a:ext cx="6734175" cy="2031325"/>
          </a:xfrm>
          <a:prstGeom prst="rect">
            <a:avLst/>
          </a:prstGeom>
          <a:noFill/>
        </p:spPr>
        <p:txBody>
          <a:bodyPr wrap="square" rtlCol="0">
            <a:spAutoFit/>
          </a:bodyPr>
          <a:lstStyle/>
          <a:p>
            <a:pPr lvl="0"/>
            <a:r>
              <a:rPr lang="en-US" altLang="zh-CN" b="1" dirty="0">
                <a:solidFill>
                  <a:schemeClr val="bg1"/>
                </a:solidFill>
                <a:latin typeface="+mj-lt"/>
              </a:rPr>
              <a:t>Two Regulatory Bodies</a:t>
            </a:r>
            <a:r>
              <a:rPr lang="en-US" altLang="zh-CN" dirty="0">
                <a:solidFill>
                  <a:schemeClr val="bg1"/>
                </a:solidFill>
                <a:latin typeface="+mj-lt"/>
              </a:rPr>
              <a:t>	</a:t>
            </a:r>
            <a:endParaRPr lang="zh-CN" altLang="en-US" dirty="0">
              <a:solidFill>
                <a:schemeClr val="bg1"/>
              </a:solidFill>
              <a:latin typeface="+mj-lt"/>
            </a:endParaRPr>
          </a:p>
          <a:p>
            <a:pPr lvl="0"/>
            <a:r>
              <a:rPr lang="en-US" altLang="zh-CN" b="1" dirty="0">
                <a:solidFill>
                  <a:schemeClr val="bg1"/>
                </a:solidFill>
                <a:latin typeface="+mj-lt"/>
              </a:rPr>
              <a:t>-</a:t>
            </a:r>
            <a:r>
              <a:rPr lang="zh-CN" altLang="en-US" b="1" dirty="0">
                <a:solidFill>
                  <a:schemeClr val="bg1"/>
                </a:solidFill>
                <a:latin typeface="+mj-lt"/>
              </a:rPr>
              <a:t>    </a:t>
            </a:r>
            <a:r>
              <a:rPr lang="en-US" altLang="zh-CN" b="1" u="sng" dirty="0">
                <a:solidFill>
                  <a:schemeClr val="bg1"/>
                </a:solidFill>
                <a:latin typeface="+mj-lt"/>
              </a:rPr>
              <a:t>Civil Aeronautics Administration </a:t>
            </a:r>
            <a:r>
              <a:rPr lang="en-US" altLang="zh-CN" b="1" dirty="0">
                <a:solidFill>
                  <a:schemeClr val="bg1"/>
                </a:solidFill>
                <a:latin typeface="+mj-lt"/>
              </a:rPr>
              <a:t>(CAA) </a:t>
            </a:r>
            <a:r>
              <a:rPr lang="en-US" altLang="zh-CN" dirty="0">
                <a:solidFill>
                  <a:schemeClr val="bg1"/>
                </a:solidFill>
                <a:latin typeface="+mj-lt"/>
                <a:sym typeface="Wingdings"/>
              </a:rPr>
              <a:t></a:t>
            </a:r>
            <a:r>
              <a:rPr lang="en-US" altLang="zh-CN" dirty="0">
                <a:solidFill>
                  <a:schemeClr val="bg1"/>
                </a:solidFill>
                <a:latin typeface="+mj-lt"/>
              </a:rPr>
              <a:t> Air traffic control, safety regulations</a:t>
            </a:r>
            <a:endParaRPr lang="zh-CN" altLang="en-US" dirty="0">
              <a:solidFill>
                <a:schemeClr val="bg1"/>
              </a:solidFill>
              <a:latin typeface="+mj-lt"/>
            </a:endParaRPr>
          </a:p>
          <a:p>
            <a:pPr lvl="0"/>
            <a:r>
              <a:rPr lang="en-US" altLang="zh-CN" b="1" dirty="0">
                <a:solidFill>
                  <a:schemeClr val="bg1"/>
                </a:solidFill>
                <a:latin typeface="+mj-lt"/>
              </a:rPr>
              <a:t>-</a:t>
            </a:r>
            <a:r>
              <a:rPr lang="zh-CN" altLang="en-US" b="1" dirty="0">
                <a:solidFill>
                  <a:schemeClr val="bg1"/>
                </a:solidFill>
                <a:latin typeface="+mj-lt"/>
              </a:rPr>
              <a:t>    </a:t>
            </a:r>
            <a:r>
              <a:rPr lang="en-US" altLang="zh-CN" b="1" u="sng" dirty="0">
                <a:solidFill>
                  <a:schemeClr val="bg1"/>
                </a:solidFill>
                <a:latin typeface="+mj-lt"/>
              </a:rPr>
              <a:t>Civil Aeronautics Board (CAB) </a:t>
            </a:r>
            <a:r>
              <a:rPr lang="en-US" altLang="zh-CN" dirty="0">
                <a:solidFill>
                  <a:schemeClr val="bg1"/>
                </a:solidFill>
                <a:latin typeface="+mj-lt"/>
                <a:sym typeface="Wingdings"/>
              </a:rPr>
              <a:t></a:t>
            </a:r>
            <a:r>
              <a:rPr lang="en-US" altLang="zh-CN" dirty="0">
                <a:solidFill>
                  <a:schemeClr val="bg1"/>
                </a:solidFill>
                <a:latin typeface="+mj-lt"/>
              </a:rPr>
              <a:t> Economic regulation:</a:t>
            </a:r>
            <a:endParaRPr lang="zh-CN" altLang="en-US" dirty="0">
              <a:solidFill>
                <a:schemeClr val="bg1"/>
              </a:solidFill>
              <a:latin typeface="+mj-lt"/>
            </a:endParaRPr>
          </a:p>
          <a:p>
            <a:pPr lvl="0"/>
            <a:r>
              <a:rPr lang="zh-CN" altLang="en-US" dirty="0">
                <a:solidFill>
                  <a:schemeClr val="bg1"/>
                </a:solidFill>
                <a:latin typeface="+mj-lt"/>
              </a:rPr>
              <a:t> </a:t>
            </a:r>
            <a:r>
              <a:rPr lang="en-US" altLang="zh-CN" dirty="0" smtClean="0">
                <a:solidFill>
                  <a:schemeClr val="bg1"/>
                </a:solidFill>
                <a:latin typeface="+mj-lt"/>
              </a:rPr>
              <a:t>	Ensure </a:t>
            </a:r>
            <a:r>
              <a:rPr lang="en-US" altLang="zh-CN" dirty="0">
                <a:solidFill>
                  <a:schemeClr val="bg1"/>
                </a:solidFill>
                <a:latin typeface="+mj-lt"/>
              </a:rPr>
              <a:t>adequate Service (Regulate entry and exit of carriers),</a:t>
            </a:r>
            <a:r>
              <a:rPr lang="zh-CN" altLang="en-US" dirty="0">
                <a:solidFill>
                  <a:schemeClr val="bg1"/>
                </a:solidFill>
                <a:latin typeface="+mj-lt"/>
              </a:rPr>
              <a:t> </a:t>
            </a:r>
            <a:endParaRPr lang="en-US" altLang="zh-CN" dirty="0" smtClean="0">
              <a:solidFill>
                <a:schemeClr val="bg1"/>
              </a:solidFill>
              <a:latin typeface="+mj-lt"/>
            </a:endParaRPr>
          </a:p>
          <a:p>
            <a:pPr lvl="0"/>
            <a:r>
              <a:rPr lang="zh-CN" altLang="zh-CN" dirty="0" smtClean="0">
                <a:solidFill>
                  <a:schemeClr val="bg1"/>
                </a:solidFill>
                <a:latin typeface="+mj-lt"/>
              </a:rPr>
              <a:t> </a:t>
            </a:r>
            <a:r>
              <a:rPr lang="zh-CN" altLang="en-US" dirty="0" smtClean="0">
                <a:solidFill>
                  <a:schemeClr val="bg1"/>
                </a:solidFill>
                <a:latin typeface="+mj-lt"/>
              </a:rPr>
              <a:t> </a:t>
            </a:r>
            <a:r>
              <a:rPr lang="en-US" altLang="zh-CN" dirty="0">
                <a:solidFill>
                  <a:schemeClr val="bg1"/>
                </a:solidFill>
                <a:latin typeface="+mj-lt"/>
              </a:rPr>
              <a:t>	</a:t>
            </a:r>
            <a:r>
              <a:rPr lang="zh-CN" altLang="en-US" dirty="0" smtClean="0">
                <a:solidFill>
                  <a:schemeClr val="bg1"/>
                </a:solidFill>
                <a:latin typeface="+mj-lt"/>
              </a:rPr>
              <a:t> </a:t>
            </a:r>
            <a:r>
              <a:rPr lang="en-US" altLang="zh-CN" dirty="0" smtClean="0">
                <a:solidFill>
                  <a:schemeClr val="bg1"/>
                </a:solidFill>
                <a:latin typeface="+mj-lt"/>
              </a:rPr>
              <a:t>Regulate </a:t>
            </a:r>
            <a:r>
              <a:rPr lang="en-US" altLang="zh-CN" dirty="0">
                <a:solidFill>
                  <a:schemeClr val="bg1"/>
                </a:solidFill>
                <a:latin typeface="+mj-lt"/>
              </a:rPr>
              <a:t>fares,</a:t>
            </a:r>
            <a:r>
              <a:rPr lang="zh-CN" altLang="en-US" dirty="0">
                <a:solidFill>
                  <a:schemeClr val="bg1"/>
                </a:solidFill>
                <a:latin typeface="+mj-lt"/>
              </a:rPr>
              <a:t> </a:t>
            </a:r>
            <a:r>
              <a:rPr lang="en-US" altLang="zh-CN" dirty="0">
                <a:solidFill>
                  <a:schemeClr val="bg1"/>
                </a:solidFill>
                <a:latin typeface="+mj-lt"/>
              </a:rPr>
              <a:t>Regulate schedules</a:t>
            </a:r>
          </a:p>
          <a:p>
            <a:endParaRPr kumimoji="1" lang="zh-CN" altLang="en-US" dirty="0">
              <a:solidFill>
                <a:schemeClr val="bg1"/>
              </a:solidFill>
              <a:latin typeface="+mj-lt"/>
            </a:endParaRPr>
          </a:p>
        </p:txBody>
      </p:sp>
      <p:sp>
        <p:nvSpPr>
          <p:cNvPr id="10" name="文本框 9"/>
          <p:cNvSpPr txBox="1"/>
          <p:nvPr/>
        </p:nvSpPr>
        <p:spPr>
          <a:xfrm>
            <a:off x="1608668" y="3820584"/>
            <a:ext cx="6783916" cy="1200329"/>
          </a:xfrm>
          <a:prstGeom prst="rect">
            <a:avLst/>
          </a:prstGeom>
          <a:noFill/>
        </p:spPr>
        <p:txBody>
          <a:bodyPr wrap="square" rtlCol="0">
            <a:spAutoFit/>
          </a:bodyPr>
          <a:lstStyle/>
          <a:p>
            <a:pPr lvl="0"/>
            <a:r>
              <a:rPr lang="en-US" altLang="zh-CN" b="1" u="sng" dirty="0">
                <a:solidFill>
                  <a:srgbClr val="FFFFFF"/>
                </a:solidFill>
              </a:rPr>
              <a:t>Bureau of Air Commerce for Air traffic Control</a:t>
            </a:r>
            <a:endParaRPr lang="en-US" altLang="zh-CN" u="sng" dirty="0">
              <a:solidFill>
                <a:srgbClr val="FFFFFF"/>
              </a:solidFill>
            </a:endParaRPr>
          </a:p>
          <a:p>
            <a:pPr lvl="0"/>
            <a:r>
              <a:rPr lang="en-US" altLang="zh-CN" dirty="0">
                <a:solidFill>
                  <a:srgbClr val="FFFFFF"/>
                </a:solidFill>
              </a:rPr>
              <a:t>-</a:t>
            </a:r>
            <a:r>
              <a:rPr lang="zh-CN" altLang="en-US" dirty="0">
                <a:solidFill>
                  <a:srgbClr val="FFFFFF"/>
                </a:solidFill>
              </a:rPr>
              <a:t>    </a:t>
            </a:r>
            <a:r>
              <a:rPr lang="en-US" altLang="zh-CN" dirty="0">
                <a:solidFill>
                  <a:srgbClr val="FFFFFF"/>
                </a:solidFill>
              </a:rPr>
              <a:t>New Deal Legislation by Franklin Roosevelt</a:t>
            </a:r>
          </a:p>
          <a:p>
            <a:pPr marL="285750" lvl="0" indent="-285750">
              <a:buFontTx/>
              <a:buChar char="-"/>
            </a:pPr>
            <a:r>
              <a:rPr lang="en-US" altLang="zh-CN" dirty="0" smtClean="0">
                <a:solidFill>
                  <a:srgbClr val="FFFFFF"/>
                </a:solidFill>
              </a:rPr>
              <a:t>Improved</a:t>
            </a:r>
            <a:r>
              <a:rPr lang="zh-CN" altLang="en-US" dirty="0" smtClean="0">
                <a:solidFill>
                  <a:srgbClr val="FFFFFF"/>
                </a:solidFill>
              </a:rPr>
              <a:t> </a:t>
            </a:r>
            <a:r>
              <a:rPr lang="en-US" altLang="zh-CN" dirty="0">
                <a:solidFill>
                  <a:srgbClr val="FFFFFF"/>
                </a:solidFill>
              </a:rPr>
              <a:t>&amp; built additional airfields with paved all</a:t>
            </a:r>
            <a:r>
              <a:rPr lang="en-US" altLang="zh-CN" dirty="0" smtClean="0">
                <a:solidFill>
                  <a:srgbClr val="FFFFFF"/>
                </a:solidFill>
              </a:rPr>
              <a:t>-weather </a:t>
            </a:r>
            <a:r>
              <a:rPr lang="en-US" altLang="zh-CN" dirty="0">
                <a:solidFill>
                  <a:srgbClr val="FFFFFF"/>
                </a:solidFill>
              </a:rPr>
              <a:t>runways </a:t>
            </a:r>
            <a:endParaRPr lang="zh-CN" altLang="en-US" dirty="0">
              <a:solidFill>
                <a:srgbClr val="FFFFFF"/>
              </a:solidFill>
            </a:endParaRPr>
          </a:p>
          <a:p>
            <a:endParaRPr kumimoji="1" lang="zh-CN" altLang="en-US" dirty="0">
              <a:solidFill>
                <a:srgbClr val="FFFFFF"/>
              </a:solidFill>
            </a:endParaRPr>
          </a:p>
        </p:txBody>
      </p:sp>
    </p:spTree>
    <p:extLst>
      <p:ext uri="{BB962C8B-B14F-4D97-AF65-F5344CB8AC3E}">
        <p14:creationId xmlns:p14="http://schemas.microsoft.com/office/powerpoint/2010/main" val="228060262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noAutofit/>
          </a:bodyPr>
          <a:lstStyle/>
          <a:p>
            <a:r>
              <a:rPr kumimoji="1" lang="en-US" altLang="zh-CN" sz="4000" b="1" dirty="0" smtClean="0"/>
              <a:t>Recommendation</a:t>
            </a:r>
            <a:endParaRPr kumimoji="1" lang="zh-CN" altLang="en-US" sz="4000" b="1" dirty="0"/>
          </a:p>
        </p:txBody>
      </p:sp>
      <p:pic>
        <p:nvPicPr>
          <p:cNvPr id="11" name="图片占位符 10"/>
          <p:cNvPicPr>
            <a:picLocks noGrp="1" noChangeAspect="1"/>
          </p:cNvPicPr>
          <p:nvPr>
            <p:ph type="pic" idx="1"/>
          </p:nvPr>
        </p:nvPicPr>
        <p:blipFill>
          <a:blip r:embed="rId3"/>
          <a:srcRect t="4837" b="4837"/>
          <a:stretch>
            <a:fillRect/>
          </a:stretch>
        </p:blipFill>
        <p:spPr>
          <a:prstGeom prst="rect">
            <a:avLst/>
          </a:prstGeom>
        </p:spPr>
      </p:pic>
      <p:sp>
        <p:nvSpPr>
          <p:cNvPr id="13" name="矩形 12"/>
          <p:cNvSpPr/>
          <p:nvPr/>
        </p:nvSpPr>
        <p:spPr>
          <a:xfrm>
            <a:off x="5526464" y="5356722"/>
            <a:ext cx="3184285" cy="1569660"/>
          </a:xfrm>
          <a:prstGeom prst="rect">
            <a:avLst/>
          </a:prstGeom>
        </p:spPr>
        <p:txBody>
          <a:bodyPr wrap="none">
            <a:spAutoFit/>
          </a:bodyPr>
          <a:lstStyle/>
          <a:p>
            <a:pPr algn="ctr"/>
            <a:r>
              <a:rPr lang="en-US" altLang="zh-CN" sz="9600" b="1" dirty="0" smtClean="0">
                <a:ln w="1905"/>
                <a:solidFill>
                  <a:srgbClr val="0070C0"/>
                </a:solidFill>
              </a:rPr>
              <a:t>HOLD</a:t>
            </a:r>
            <a:endParaRPr lang="en-US" altLang="zh-CN" sz="9600" b="1" dirty="0">
              <a:ln w="1905"/>
              <a:solidFill>
                <a:srgbClr val="0070C0"/>
              </a:solidFill>
            </a:endParaRPr>
          </a:p>
        </p:txBody>
      </p:sp>
    </p:spTree>
    <p:extLst>
      <p:ext uri="{BB962C8B-B14F-4D97-AF65-F5344CB8AC3E}">
        <p14:creationId xmlns:p14="http://schemas.microsoft.com/office/powerpoint/2010/main" val="312922494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4" name="Picture 3" descr="images.jpg"/>
          <p:cNvPicPr>
            <a:picLocks noChangeAspect="1"/>
          </p:cNvPicPr>
          <p:nvPr/>
        </p:nvPicPr>
        <p:blipFill>
          <a:blip r:embed="rId2"/>
          <a:stretch>
            <a:fillRect/>
          </a:stretch>
        </p:blipFill>
        <p:spPr>
          <a:xfrm>
            <a:off x="0" y="-1"/>
            <a:ext cx="5715000" cy="2130426"/>
          </a:xfrm>
          <a:prstGeom prst="rect">
            <a:avLst/>
          </a:prstGeom>
        </p:spPr>
      </p:pic>
      <p:pic>
        <p:nvPicPr>
          <p:cNvPr id="10" name="Picture 9" descr="2.jpg"/>
          <p:cNvPicPr>
            <a:picLocks noChangeAspect="1"/>
          </p:cNvPicPr>
          <p:nvPr/>
        </p:nvPicPr>
        <p:blipFill>
          <a:blip r:embed="rId3"/>
          <a:stretch>
            <a:fillRect/>
          </a:stretch>
        </p:blipFill>
        <p:spPr>
          <a:xfrm>
            <a:off x="5715000" y="0"/>
            <a:ext cx="3429000" cy="2130426"/>
          </a:xfrm>
          <a:prstGeom prst="rect">
            <a:avLst/>
          </a:prstGeom>
        </p:spPr>
      </p:pic>
      <p:pic>
        <p:nvPicPr>
          <p:cNvPr id="11" name="Picture 10" descr="90.jpg"/>
          <p:cNvPicPr>
            <a:picLocks noChangeAspect="1"/>
          </p:cNvPicPr>
          <p:nvPr/>
        </p:nvPicPr>
        <p:blipFill>
          <a:blip r:embed="rId4"/>
          <a:stretch>
            <a:fillRect/>
          </a:stretch>
        </p:blipFill>
        <p:spPr>
          <a:xfrm>
            <a:off x="-1" y="2130426"/>
            <a:ext cx="5715001" cy="4727574"/>
          </a:xfrm>
          <a:prstGeom prst="rect">
            <a:avLst/>
          </a:prstGeom>
        </p:spPr>
      </p:pic>
      <p:pic>
        <p:nvPicPr>
          <p:cNvPr id="12" name="Picture 11" descr="100.jpg"/>
          <p:cNvPicPr>
            <a:picLocks noChangeAspect="1"/>
          </p:cNvPicPr>
          <p:nvPr/>
        </p:nvPicPr>
        <p:blipFill>
          <a:blip r:embed="rId5"/>
          <a:stretch>
            <a:fillRect/>
          </a:stretch>
        </p:blipFill>
        <p:spPr>
          <a:xfrm>
            <a:off x="5715000" y="2130425"/>
            <a:ext cx="3429000" cy="4727575"/>
          </a:xfrm>
          <a:prstGeom prst="rect">
            <a:avLst/>
          </a:prstGeom>
        </p:spPr>
      </p:pic>
    </p:spTree>
    <p:extLst>
      <p:ext uri="{BB962C8B-B14F-4D97-AF65-F5344CB8AC3E}">
        <p14:creationId xmlns:p14="http://schemas.microsoft.com/office/powerpoint/2010/main" val="21282207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Stock information</a:t>
            </a:r>
            <a:endParaRPr lang="en-US" dirty="0"/>
          </a:p>
        </p:txBody>
      </p:sp>
      <p:pic>
        <p:nvPicPr>
          <p:cNvPr id="7" name="Picture 6" descr="Screen shot 2014-07-06 at 3.13.24 PM.png"/>
          <p:cNvPicPr>
            <a:picLocks noChangeAspect="1"/>
          </p:cNvPicPr>
          <p:nvPr/>
        </p:nvPicPr>
        <p:blipFill>
          <a:blip r:embed="rId2"/>
          <a:stretch>
            <a:fillRect/>
          </a:stretch>
        </p:blipFill>
        <p:spPr>
          <a:xfrm>
            <a:off x="6553200" y="1463868"/>
            <a:ext cx="2377948" cy="1257300"/>
          </a:xfrm>
          <a:prstGeom prst="rect">
            <a:avLst/>
          </a:prstGeom>
        </p:spPr>
      </p:pic>
      <p:pic>
        <p:nvPicPr>
          <p:cNvPr id="8" name="Content Placeholder 7" descr="Screen shot 2014-07-11 at 3.25.51 PM.png"/>
          <p:cNvPicPr>
            <a:picLocks noGrp="1" noChangeAspect="1"/>
          </p:cNvPicPr>
          <p:nvPr>
            <p:ph sz="quarter" idx="1"/>
          </p:nvPr>
        </p:nvPicPr>
        <p:blipFill>
          <a:blip r:embed="rId3"/>
          <a:stretch>
            <a:fillRect/>
          </a:stretch>
        </p:blipFill>
        <p:spPr>
          <a:xfrm>
            <a:off x="165100" y="1463868"/>
            <a:ext cx="6400800" cy="1231900"/>
          </a:xfrm>
        </p:spPr>
      </p:pic>
      <p:pic>
        <p:nvPicPr>
          <p:cNvPr id="9" name="Picture 8" descr="Screen shot 2014-07-11 at 3.26.46 PM.png"/>
          <p:cNvPicPr>
            <a:picLocks noChangeAspect="1"/>
          </p:cNvPicPr>
          <p:nvPr/>
        </p:nvPicPr>
        <p:blipFill>
          <a:blip r:embed="rId4"/>
          <a:stretch>
            <a:fillRect/>
          </a:stretch>
        </p:blipFill>
        <p:spPr>
          <a:xfrm>
            <a:off x="165100" y="2695768"/>
            <a:ext cx="8766048" cy="4162232"/>
          </a:xfrm>
          <a:prstGeom prst="rect">
            <a:avLst/>
          </a:prstGeom>
        </p:spPr>
      </p:pic>
    </p:spTree>
    <p:extLst>
      <p:ext uri="{BB962C8B-B14F-4D97-AF65-F5344CB8AC3E}">
        <p14:creationId xmlns:p14="http://schemas.microsoft.com/office/powerpoint/2010/main" val="10734429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Day Stock Price Movements</a:t>
            </a:r>
            <a:endParaRPr lang="en-US" dirty="0"/>
          </a:p>
        </p:txBody>
      </p:sp>
      <p:pic>
        <p:nvPicPr>
          <p:cNvPr id="6" name="Content Placeholder 5" descr="Screen shot 2014-07-11 at 3.29.11 PM.png"/>
          <p:cNvPicPr>
            <a:picLocks noGrp="1" noChangeAspect="1"/>
          </p:cNvPicPr>
          <p:nvPr>
            <p:ph sz="quarter" idx="1"/>
          </p:nvPr>
        </p:nvPicPr>
        <p:blipFill>
          <a:blip r:embed="rId2"/>
          <a:stretch>
            <a:fillRect/>
          </a:stretch>
        </p:blipFill>
        <p:spPr>
          <a:xfrm>
            <a:off x="372533" y="1600199"/>
            <a:ext cx="8393515" cy="4986867"/>
          </a:xfrm>
        </p:spPr>
      </p:pic>
    </p:spTree>
    <p:extLst>
      <p:ext uri="{BB962C8B-B14F-4D97-AF65-F5344CB8AC3E}">
        <p14:creationId xmlns:p14="http://schemas.microsoft.com/office/powerpoint/2010/main" val="41606894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Year Stock Price Movements</a:t>
            </a:r>
            <a:endParaRPr lang="en-US" dirty="0"/>
          </a:p>
        </p:txBody>
      </p:sp>
      <p:pic>
        <p:nvPicPr>
          <p:cNvPr id="4" name="Content Placeholder 3" descr="Screen shot 2014-07-06 at 3.24.49 PM.png"/>
          <p:cNvPicPr>
            <a:picLocks noGrp="1" noChangeAspect="1"/>
          </p:cNvPicPr>
          <p:nvPr>
            <p:ph sz="quarter" idx="1"/>
          </p:nvPr>
        </p:nvPicPr>
        <p:blipFill>
          <a:blip r:embed="rId2"/>
          <a:stretch>
            <a:fillRect/>
          </a:stretch>
        </p:blipFill>
        <p:spPr>
          <a:xfrm>
            <a:off x="381000" y="1600200"/>
            <a:ext cx="8385048" cy="5029200"/>
          </a:xfrm>
        </p:spPr>
      </p:pic>
    </p:spTree>
    <p:extLst>
      <p:ext uri="{BB962C8B-B14F-4D97-AF65-F5344CB8AC3E}">
        <p14:creationId xmlns:p14="http://schemas.microsoft.com/office/powerpoint/2010/main" val="13956540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Year Stock price Movements</a:t>
            </a:r>
            <a:endParaRPr lang="en-US" dirty="0"/>
          </a:p>
        </p:txBody>
      </p:sp>
      <p:pic>
        <p:nvPicPr>
          <p:cNvPr id="4" name="Content Placeholder 3" descr="Screen shot 2014-07-06 at 3.32.11 PM.png"/>
          <p:cNvPicPr>
            <a:picLocks noGrp="1" noChangeAspect="1"/>
          </p:cNvPicPr>
          <p:nvPr>
            <p:ph sz="quarter" idx="1"/>
          </p:nvPr>
        </p:nvPicPr>
        <p:blipFill>
          <a:blip r:embed="rId2"/>
          <a:stretch>
            <a:fillRect/>
          </a:stretch>
        </p:blipFill>
        <p:spPr>
          <a:xfrm>
            <a:off x="381000" y="1600200"/>
            <a:ext cx="8385048" cy="4953000"/>
          </a:xfrm>
        </p:spPr>
      </p:pic>
    </p:spTree>
    <p:extLst>
      <p:ext uri="{BB962C8B-B14F-4D97-AF65-F5344CB8AC3E}">
        <p14:creationId xmlns:p14="http://schemas.microsoft.com/office/powerpoint/2010/main" val="22133618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Year Stock Price Movements</a:t>
            </a:r>
            <a:endParaRPr lang="en-US" dirty="0"/>
          </a:p>
        </p:txBody>
      </p:sp>
      <p:pic>
        <p:nvPicPr>
          <p:cNvPr id="4" name="Content Placeholder 3" descr="Screen shot 2014-07-06 at 3.35.51 PM.png"/>
          <p:cNvPicPr>
            <a:picLocks noGrp="1" noChangeAspect="1"/>
          </p:cNvPicPr>
          <p:nvPr>
            <p:ph sz="quarter" idx="1"/>
          </p:nvPr>
        </p:nvPicPr>
        <p:blipFill>
          <a:blip r:embed="rId2"/>
          <a:stretch>
            <a:fillRect/>
          </a:stretch>
        </p:blipFill>
        <p:spPr>
          <a:xfrm>
            <a:off x="228600" y="1600200"/>
            <a:ext cx="8537448" cy="4953000"/>
          </a:xfrm>
        </p:spPr>
      </p:pic>
    </p:spTree>
    <p:extLst>
      <p:ext uri="{BB962C8B-B14F-4D97-AF65-F5344CB8AC3E}">
        <p14:creationId xmlns:p14="http://schemas.microsoft.com/office/powerpoint/2010/main" val="29615675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to Singapore Airlines</a:t>
            </a:r>
            <a:endParaRPr lang="en-US" dirty="0"/>
          </a:p>
        </p:txBody>
      </p:sp>
      <p:pic>
        <p:nvPicPr>
          <p:cNvPr id="4" name="Content Placeholder 3" descr="Screen shot 2014-07-06 at 3.51.34 PM.png"/>
          <p:cNvPicPr>
            <a:picLocks noGrp="1" noChangeAspect="1"/>
          </p:cNvPicPr>
          <p:nvPr>
            <p:ph sz="quarter" idx="1"/>
          </p:nvPr>
        </p:nvPicPr>
        <p:blipFill>
          <a:blip r:embed="rId2"/>
          <a:stretch>
            <a:fillRect/>
          </a:stretch>
        </p:blipFill>
        <p:spPr>
          <a:xfrm>
            <a:off x="381000" y="1524000"/>
            <a:ext cx="8385175" cy="5105400"/>
          </a:xfrm>
        </p:spPr>
      </p:pic>
    </p:spTree>
    <p:extLst>
      <p:ext uri="{BB962C8B-B14F-4D97-AF65-F5344CB8AC3E}">
        <p14:creationId xmlns:p14="http://schemas.microsoft.com/office/powerpoint/2010/main" val="32705656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smtClean="0"/>
              <a:t>Company Background</a:t>
            </a:r>
            <a:endParaRPr lang="en-US" sz="4000" b="1" dirty="0"/>
          </a:p>
        </p:txBody>
      </p:sp>
      <p:pic>
        <p:nvPicPr>
          <p:cNvPr id="5" name="Picture Placeholder 4" descr="91.jpg"/>
          <p:cNvPicPr>
            <a:picLocks noGrp="1" noChangeAspect="1"/>
          </p:cNvPicPr>
          <p:nvPr>
            <p:ph type="pic" idx="1"/>
          </p:nvPr>
        </p:nvPicPr>
        <p:blipFill>
          <a:blip r:embed="rId2"/>
          <a:srcRect t="4655" b="4655"/>
          <a:stretch>
            <a:fillRect/>
          </a:stretch>
        </p:blipFill>
        <p:spPr/>
      </p:pic>
    </p:spTree>
    <p:extLst>
      <p:ext uri="{BB962C8B-B14F-4D97-AF65-F5344CB8AC3E}">
        <p14:creationId xmlns:p14="http://schemas.microsoft.com/office/powerpoint/2010/main" val="18291465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Route Map</a:t>
            </a:r>
            <a:endParaRPr lang="en-US" dirty="0"/>
          </a:p>
        </p:txBody>
      </p:sp>
      <p:pic>
        <p:nvPicPr>
          <p:cNvPr id="4" name="Content Placeholder 3" descr="cathay-airmap.png"/>
          <p:cNvPicPr>
            <a:picLocks noGrp="1" noChangeAspect="1"/>
          </p:cNvPicPr>
          <p:nvPr>
            <p:ph sz="quarter" idx="1"/>
          </p:nvPr>
        </p:nvPicPr>
        <p:blipFill>
          <a:blip r:embed="rId2"/>
          <a:stretch>
            <a:fillRect/>
          </a:stretch>
        </p:blipFill>
        <p:spPr>
          <a:xfrm>
            <a:off x="304800" y="1689100"/>
            <a:ext cx="8461248" cy="5168900"/>
          </a:xfrm>
        </p:spPr>
      </p:pic>
    </p:spTree>
    <p:extLst>
      <p:ext uri="{BB962C8B-B14F-4D97-AF65-F5344CB8AC3E}">
        <p14:creationId xmlns:p14="http://schemas.microsoft.com/office/powerpoint/2010/main" val="10679072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kumimoji="1" lang="en-CA" altLang="zh-CN" dirty="0"/>
              <a:t>Industry Overview</a:t>
            </a:r>
            <a:br>
              <a:rPr kumimoji="1" lang="en-CA" altLang="zh-CN" dirty="0"/>
            </a:br>
            <a:r>
              <a:rPr kumimoji="1" lang="en-CA" altLang="zh-CN" dirty="0"/>
              <a:t>					- Regulations</a:t>
            </a:r>
            <a:endParaRPr kumimoji="1" lang="zh-CN" altLang="en-US" dirty="0"/>
          </a:p>
        </p:txBody>
      </p:sp>
      <p:sp>
        <p:nvSpPr>
          <p:cNvPr id="5" name="内容占位符 4"/>
          <p:cNvSpPr>
            <a:spLocks noGrp="1"/>
          </p:cNvSpPr>
          <p:nvPr>
            <p:ph sz="quarter" idx="1"/>
          </p:nvPr>
        </p:nvSpPr>
        <p:spPr>
          <a:xfrm>
            <a:off x="612648" y="1600201"/>
            <a:ext cx="8153400" cy="2347458"/>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ormAutofit/>
          </a:bodyPr>
          <a:lstStyle/>
          <a:p>
            <a:pPr marL="0" lvl="1" indent="0">
              <a:buNone/>
            </a:pPr>
            <a:r>
              <a:rPr lang="en-CA" altLang="zh-CN" sz="2000" b="1" dirty="0" smtClean="0">
                <a:effectLst>
                  <a:outerShdw blurRad="38100" dist="38100" dir="2700000" algn="tl">
                    <a:srgbClr val="000000">
                      <a:alpha val="43137"/>
                    </a:srgbClr>
                  </a:outerShdw>
                </a:effectLst>
                <a:latin typeface="+mj-lt"/>
                <a:cs typeface="Calibri" pitchFamily="34" charset="0"/>
              </a:rPr>
              <a:t>Open</a:t>
            </a:r>
            <a:r>
              <a:rPr lang="zh-CN" altLang="en-US" sz="2000" b="1" dirty="0" smtClean="0">
                <a:effectLst>
                  <a:outerShdw blurRad="38100" dist="38100" dir="2700000" algn="tl">
                    <a:srgbClr val="000000">
                      <a:alpha val="43137"/>
                    </a:srgbClr>
                  </a:outerShdw>
                </a:effectLst>
                <a:latin typeface="+mj-lt"/>
                <a:cs typeface="Calibri" pitchFamily="34" charset="0"/>
              </a:rPr>
              <a:t> </a:t>
            </a:r>
            <a:r>
              <a:rPr lang="en-US" altLang="zh-CN" sz="2000" b="1" dirty="0">
                <a:effectLst>
                  <a:outerShdw blurRad="38100" dist="38100" dir="2700000" algn="tl">
                    <a:srgbClr val="000000">
                      <a:alpha val="43137"/>
                    </a:srgbClr>
                  </a:outerShdw>
                </a:effectLst>
                <a:latin typeface="+mj-lt"/>
                <a:cs typeface="Calibri" pitchFamily="34" charset="0"/>
              </a:rPr>
              <a:t>skies competition for international routes</a:t>
            </a:r>
            <a:r>
              <a:rPr lang="zh-CN" altLang="en-US" sz="2000" b="1" dirty="0">
                <a:effectLst>
                  <a:outerShdw blurRad="38100" dist="38100" dir="2700000" algn="tl">
                    <a:srgbClr val="000000">
                      <a:alpha val="43137"/>
                    </a:srgbClr>
                  </a:outerShdw>
                </a:effectLst>
                <a:latin typeface="+mj-lt"/>
                <a:cs typeface="Calibri" pitchFamily="34" charset="0"/>
              </a:rPr>
              <a:t> </a:t>
            </a:r>
            <a:r>
              <a:rPr lang="zh-CN" altLang="zh-CN" sz="2000" b="1" dirty="0">
                <a:effectLst>
                  <a:outerShdw blurRad="38100" dist="38100" dir="2700000" algn="tl">
                    <a:srgbClr val="000000">
                      <a:alpha val="43137"/>
                    </a:srgbClr>
                  </a:outerShdw>
                </a:effectLst>
                <a:latin typeface="+mj-lt"/>
                <a:cs typeface="Calibri" pitchFamily="34" charset="0"/>
              </a:rPr>
              <a:t> </a:t>
            </a:r>
            <a:r>
              <a:rPr lang="en-US" altLang="zh-CN" sz="2000" b="1" dirty="0" smtClean="0">
                <a:effectLst>
                  <a:outerShdw blurRad="38100" dist="38100" dir="2700000" algn="tl">
                    <a:srgbClr val="000000">
                      <a:alpha val="43137"/>
                    </a:srgbClr>
                  </a:outerShdw>
                </a:effectLst>
                <a:latin typeface="+mj-lt"/>
                <a:cs typeface="Calibri" pitchFamily="34" charset="0"/>
              </a:rPr>
              <a:t>(After</a:t>
            </a:r>
            <a:r>
              <a:rPr lang="zh-CN" altLang="en-US" sz="2000" b="1" dirty="0" smtClean="0">
                <a:effectLst>
                  <a:outerShdw blurRad="38100" dist="38100" dir="2700000" algn="tl">
                    <a:srgbClr val="000000">
                      <a:alpha val="43137"/>
                    </a:srgbClr>
                  </a:outerShdw>
                </a:effectLst>
                <a:latin typeface="+mj-lt"/>
                <a:cs typeface="Calibri" pitchFamily="34" charset="0"/>
              </a:rPr>
              <a:t> </a:t>
            </a:r>
            <a:r>
              <a:rPr lang="en-US" altLang="zh-CN" sz="2000" b="1" dirty="0" smtClean="0">
                <a:effectLst>
                  <a:outerShdw blurRad="38100" dist="38100" dir="2700000" algn="tl">
                    <a:srgbClr val="000000">
                      <a:alpha val="43137"/>
                    </a:srgbClr>
                  </a:outerShdw>
                </a:effectLst>
                <a:latin typeface="+mj-lt"/>
                <a:cs typeface="Calibri" pitchFamily="34" charset="0"/>
              </a:rPr>
              <a:t>1945)</a:t>
            </a:r>
          </a:p>
          <a:p>
            <a:pPr marL="0" lvl="1" indent="0">
              <a:buNone/>
            </a:pPr>
            <a:r>
              <a:rPr lang="zh-CN" altLang="en-US" sz="1800" b="1" dirty="0" smtClean="0">
                <a:sym typeface="Wingdings"/>
              </a:rPr>
              <a:t> </a:t>
            </a:r>
            <a:r>
              <a:rPr lang="en-US" altLang="zh-CN" sz="1800" dirty="0"/>
              <a:t>Air Transport </a:t>
            </a:r>
            <a:r>
              <a:rPr lang="en-US" altLang="zh-CN" sz="1800" dirty="0" smtClean="0"/>
              <a:t>Agreement</a:t>
            </a:r>
            <a:endParaRPr lang="en-US" altLang="zh-CN" sz="1800" b="1" dirty="0" smtClean="0"/>
          </a:p>
          <a:p>
            <a:pPr marL="320040" lvl="1" indent="-320040">
              <a:spcBef>
                <a:spcPts val="700"/>
              </a:spcBef>
              <a:buClr>
                <a:schemeClr val="accent2"/>
              </a:buClr>
              <a:buSzPct val="60000"/>
              <a:buFont typeface="Wingdings"/>
              <a:buChar char=""/>
            </a:pPr>
            <a:r>
              <a:rPr lang="zh-CN" altLang="en-US" sz="1800" dirty="0" smtClean="0"/>
              <a:t> </a:t>
            </a:r>
            <a:r>
              <a:rPr lang="en-US" altLang="zh-CN" sz="1800" dirty="0" smtClean="0"/>
              <a:t>Liberalizes the rules for international aviation markets and minimizes government intervention</a:t>
            </a:r>
            <a:endParaRPr lang="en-CA" altLang="zh-CN" sz="1800" b="1" dirty="0" smtClean="0">
              <a:effectLst>
                <a:outerShdw blurRad="38100" dist="38100" dir="2700000" algn="tl">
                  <a:srgbClr val="000000">
                    <a:alpha val="43137"/>
                  </a:srgbClr>
                </a:outerShdw>
              </a:effectLst>
              <a:latin typeface="+mj-lt"/>
              <a:cs typeface="Calibri" pitchFamily="34" charset="0"/>
            </a:endParaRPr>
          </a:p>
          <a:p>
            <a:pPr marL="320040" lvl="1" indent="-320040">
              <a:lnSpc>
                <a:spcPct val="120000"/>
              </a:lnSpc>
              <a:spcBef>
                <a:spcPts val="700"/>
              </a:spcBef>
              <a:buClr>
                <a:schemeClr val="accent2"/>
              </a:buClr>
              <a:buSzPct val="60000"/>
              <a:buFont typeface="Wingdings"/>
              <a:buChar char=""/>
            </a:pPr>
            <a:r>
              <a:rPr lang="en-US" altLang="zh-CN" sz="1800" dirty="0"/>
              <a:t>Adjusts the regime under which military and  other state-based flights may be </a:t>
            </a:r>
            <a:r>
              <a:rPr lang="en-US" altLang="zh-CN" sz="1800" dirty="0" smtClean="0"/>
              <a:t>permitted</a:t>
            </a:r>
            <a:r>
              <a:rPr lang="zh-CN" altLang="zh-CN" sz="1800" dirty="0" smtClean="0"/>
              <a:t>.</a:t>
            </a:r>
            <a:endParaRPr lang="en-CA" altLang="zh-CN" sz="1800" dirty="0" smtClean="0">
              <a:latin typeface="Calibri" pitchFamily="34" charset="0"/>
              <a:cs typeface="Calibri" pitchFamily="34" charset="0"/>
            </a:endParaRPr>
          </a:p>
          <a:p>
            <a:pPr marL="0" lvl="1"/>
            <a:endParaRPr lang="zh-CN" altLang="en-US" sz="1800" dirty="0"/>
          </a:p>
        </p:txBody>
      </p:sp>
      <p:pic>
        <p:nvPicPr>
          <p:cNvPr id="4" name="Picture 7" descr="airline route (WWII).png"/>
          <p:cNvPicPr>
            <a:picLocks noChangeAspect="1"/>
          </p:cNvPicPr>
          <p:nvPr/>
        </p:nvPicPr>
        <p:blipFill>
          <a:blip r:embed="rId2" cstate="print"/>
          <a:srcRect/>
          <a:stretch>
            <a:fillRect/>
          </a:stretch>
        </p:blipFill>
        <p:spPr bwMode="auto">
          <a:xfrm>
            <a:off x="2005042" y="4000573"/>
            <a:ext cx="5146328" cy="2614203"/>
          </a:xfrm>
          <a:prstGeom prst="rect">
            <a:avLst/>
          </a:prstGeom>
          <a:noFill/>
          <a:ln w="9525">
            <a:noFill/>
            <a:miter lim="800000"/>
            <a:headEnd/>
            <a:tailEnd/>
          </a:ln>
        </p:spPr>
      </p:pic>
    </p:spTree>
    <p:extLst>
      <p:ext uri="{BB962C8B-B14F-4D97-AF65-F5344CB8AC3E}">
        <p14:creationId xmlns:p14="http://schemas.microsoft.com/office/powerpoint/2010/main" val="107733488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Company Profile</a:t>
            </a:r>
            <a:endParaRPr lang="en-US" dirty="0"/>
          </a:p>
        </p:txBody>
      </p:sp>
      <p:sp>
        <p:nvSpPr>
          <p:cNvPr id="3" name="Content Placeholder 2"/>
          <p:cNvSpPr>
            <a:spLocks noGrp="1"/>
          </p:cNvSpPr>
          <p:nvPr>
            <p:ph sz="quarter" idx="1"/>
          </p:nvPr>
        </p:nvSpPr>
        <p:spPr/>
        <p:txBody>
          <a:bodyPr>
            <a:normAutofit lnSpcReduction="10000"/>
          </a:bodyPr>
          <a:lstStyle/>
          <a:p>
            <a:pPr>
              <a:buClr>
                <a:schemeClr val="tx1"/>
              </a:buClr>
              <a:buFont typeface="Wingdings" charset="2"/>
              <a:buChar char="§"/>
            </a:pPr>
            <a:r>
              <a:rPr lang="en-US" sz="2400" dirty="0" smtClean="0"/>
              <a:t>An international airline registered and based in Hong Kong.</a:t>
            </a:r>
          </a:p>
          <a:p>
            <a:pPr>
              <a:buClr>
                <a:schemeClr val="tx1"/>
              </a:buClr>
              <a:buFont typeface="Wingdings" charset="2"/>
              <a:buChar char="§"/>
            </a:pPr>
            <a:r>
              <a:rPr lang="en-US" sz="2400" dirty="0" smtClean="0"/>
              <a:t>Offering services for passengers and cargo to 182 destinations in 41 countries.</a:t>
            </a:r>
          </a:p>
          <a:p>
            <a:pPr>
              <a:buClr>
                <a:schemeClr val="tx1"/>
              </a:buClr>
              <a:buFont typeface="Wingdings" charset="2"/>
              <a:buChar char="§"/>
            </a:pPr>
            <a:r>
              <a:rPr lang="en-US" sz="2400" dirty="0" smtClean="0"/>
              <a:t>It remains deeply committed to its home base, making investments to develop Hong Kong as one of the world’s leading international aviation centers.</a:t>
            </a:r>
          </a:p>
          <a:p>
            <a:pPr>
              <a:buClr>
                <a:schemeClr val="tx1"/>
              </a:buClr>
              <a:buFont typeface="Wingdings" charset="2"/>
              <a:buChar char="§"/>
            </a:pPr>
            <a:r>
              <a:rPr lang="en-US" sz="2400" dirty="0" smtClean="0"/>
              <a:t>Hong Kong Dragon Airlines Limited (“</a:t>
            </a:r>
            <a:r>
              <a:rPr lang="en-US" sz="2400" dirty="0" err="1" smtClean="0"/>
              <a:t>Dragonair</a:t>
            </a:r>
            <a:r>
              <a:rPr lang="en-US" sz="2400" dirty="0" smtClean="0"/>
              <a:t>”), is a subsidiary of Cathay Pacific operating 41 aircraft to 47 destinations in Mainland China and elsewhere in Asia.</a:t>
            </a:r>
          </a:p>
          <a:p>
            <a:pPr>
              <a:buClr>
                <a:schemeClr val="tx1"/>
              </a:buClr>
              <a:buFont typeface="Wingdings" charset="2"/>
              <a:buChar char="§"/>
            </a:pPr>
            <a:r>
              <a:rPr lang="en-US" sz="2400" dirty="0" smtClean="0"/>
              <a:t>Cathay Pacific is a founding member of the </a:t>
            </a:r>
            <a:r>
              <a:rPr lang="en-US" sz="2400" dirty="0" err="1" smtClean="0"/>
              <a:t>oneworld</a:t>
            </a:r>
            <a:r>
              <a:rPr lang="en-US" sz="2400" dirty="0" smtClean="0"/>
              <a:t> global alliance, serving more than 880 destinations worldwide. Also, </a:t>
            </a:r>
            <a:r>
              <a:rPr lang="en-US" sz="2400" dirty="0" err="1" smtClean="0"/>
              <a:t>Dragonair</a:t>
            </a:r>
            <a:r>
              <a:rPr lang="en-US" sz="2400" dirty="0" smtClean="0"/>
              <a:t> is an affiliate member of </a:t>
            </a:r>
            <a:r>
              <a:rPr lang="en-US" sz="2400" dirty="0" err="1" smtClean="0"/>
              <a:t>oneworld</a:t>
            </a:r>
            <a:r>
              <a:rPr lang="en-US" sz="2400" dirty="0" smtClean="0"/>
              <a:t>.</a:t>
            </a:r>
          </a:p>
        </p:txBody>
      </p:sp>
      <p:pic>
        <p:nvPicPr>
          <p:cNvPr id="5" name="Picture 4" descr="4.jpg"/>
          <p:cNvPicPr>
            <a:picLocks noChangeAspect="1"/>
          </p:cNvPicPr>
          <p:nvPr/>
        </p:nvPicPr>
        <p:blipFill>
          <a:blip r:embed="rId2"/>
          <a:stretch>
            <a:fillRect/>
          </a:stretch>
        </p:blipFill>
        <p:spPr>
          <a:xfrm>
            <a:off x="5181600" y="-1"/>
            <a:ext cx="3584448" cy="1447801"/>
          </a:xfrm>
          <a:prstGeom prst="rect">
            <a:avLst/>
          </a:prstGeom>
        </p:spPr>
      </p:pic>
    </p:spTree>
    <p:extLst>
      <p:ext uri="{BB962C8B-B14F-4D97-AF65-F5344CB8AC3E}">
        <p14:creationId xmlns:p14="http://schemas.microsoft.com/office/powerpoint/2010/main" val="29119090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Company History</a:t>
            </a:r>
            <a:endParaRPr lang="en-US" dirty="0"/>
          </a:p>
        </p:txBody>
      </p:sp>
      <p:graphicFrame>
        <p:nvGraphicFramePr>
          <p:cNvPr id="5" name="Content Placeholder 4"/>
          <p:cNvGraphicFramePr>
            <a:graphicFrameLocks noGrp="1"/>
          </p:cNvGraphicFramePr>
          <p:nvPr>
            <p:ph sz="quarter" idx="1"/>
          </p:nvPr>
        </p:nvGraphicFramePr>
        <p:xfrm>
          <a:off x="612775" y="1600200"/>
          <a:ext cx="81534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descr="images.jpg"/>
          <p:cNvPicPr>
            <a:picLocks noChangeAspect="1"/>
          </p:cNvPicPr>
          <p:nvPr/>
        </p:nvPicPr>
        <p:blipFill>
          <a:blip r:embed="rId7"/>
          <a:stretch>
            <a:fillRect/>
          </a:stretch>
        </p:blipFill>
        <p:spPr>
          <a:xfrm>
            <a:off x="4921122" y="0"/>
            <a:ext cx="3844926" cy="1219200"/>
          </a:xfrm>
          <a:prstGeom prst="rect">
            <a:avLst/>
          </a:prstGeom>
        </p:spPr>
      </p:pic>
    </p:spTree>
    <p:extLst>
      <p:ext uri="{BB962C8B-B14F-4D97-AF65-F5344CB8AC3E}">
        <p14:creationId xmlns:p14="http://schemas.microsoft.com/office/powerpoint/2010/main" val="165310558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Company History</a:t>
            </a:r>
            <a:endParaRPr lang="en-US" dirty="0"/>
          </a:p>
        </p:txBody>
      </p:sp>
      <p:graphicFrame>
        <p:nvGraphicFramePr>
          <p:cNvPr id="4" name="Content Placeholder 3"/>
          <p:cNvGraphicFramePr>
            <a:graphicFrameLocks noGrp="1"/>
          </p:cNvGraphicFramePr>
          <p:nvPr>
            <p:ph sz="quarter" idx="1"/>
          </p:nvPr>
        </p:nvGraphicFramePr>
        <p:xfrm>
          <a:off x="612775" y="1600200"/>
          <a:ext cx="81534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images.jpg"/>
          <p:cNvPicPr>
            <a:picLocks noChangeAspect="1"/>
          </p:cNvPicPr>
          <p:nvPr/>
        </p:nvPicPr>
        <p:blipFill>
          <a:blip r:embed="rId7"/>
          <a:stretch>
            <a:fillRect/>
          </a:stretch>
        </p:blipFill>
        <p:spPr>
          <a:xfrm>
            <a:off x="5067427" y="0"/>
            <a:ext cx="4076573" cy="1219200"/>
          </a:xfrm>
          <a:prstGeom prst="rect">
            <a:avLst/>
          </a:prstGeom>
        </p:spPr>
      </p:pic>
    </p:spTree>
    <p:extLst>
      <p:ext uri="{BB962C8B-B14F-4D97-AF65-F5344CB8AC3E}">
        <p14:creationId xmlns:p14="http://schemas.microsoft.com/office/powerpoint/2010/main" val="407100048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Company History</a:t>
            </a:r>
            <a:endParaRPr lang="en-US" dirty="0"/>
          </a:p>
        </p:txBody>
      </p:sp>
      <p:graphicFrame>
        <p:nvGraphicFramePr>
          <p:cNvPr id="4" name="Content Placeholder 3"/>
          <p:cNvGraphicFramePr>
            <a:graphicFrameLocks noGrp="1"/>
          </p:cNvGraphicFramePr>
          <p:nvPr>
            <p:ph sz="quarter" idx="1"/>
          </p:nvPr>
        </p:nvGraphicFramePr>
        <p:xfrm>
          <a:off x="612648" y="1600200"/>
          <a:ext cx="81534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images.jpg"/>
          <p:cNvPicPr>
            <a:picLocks noChangeAspect="1"/>
          </p:cNvPicPr>
          <p:nvPr/>
        </p:nvPicPr>
        <p:blipFill>
          <a:blip r:embed="rId7"/>
          <a:stretch>
            <a:fillRect/>
          </a:stretch>
        </p:blipFill>
        <p:spPr>
          <a:xfrm>
            <a:off x="4876800" y="0"/>
            <a:ext cx="4267200" cy="1219200"/>
          </a:xfrm>
          <a:prstGeom prst="rect">
            <a:avLst/>
          </a:prstGeom>
        </p:spPr>
      </p:pic>
    </p:spTree>
    <p:extLst>
      <p:ext uri="{BB962C8B-B14F-4D97-AF65-F5344CB8AC3E}">
        <p14:creationId xmlns:p14="http://schemas.microsoft.com/office/powerpoint/2010/main" val="313290683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Moving into the Future</a:t>
            </a:r>
            <a:endParaRPr lang="en-US" dirty="0"/>
          </a:p>
        </p:txBody>
      </p:sp>
      <p:sp>
        <p:nvSpPr>
          <p:cNvPr id="3" name="Content Placeholder 2"/>
          <p:cNvSpPr>
            <a:spLocks noGrp="1"/>
          </p:cNvSpPr>
          <p:nvPr>
            <p:ph sz="quarter" idx="1"/>
          </p:nvPr>
        </p:nvSpPr>
        <p:spPr/>
        <p:txBody>
          <a:bodyPr/>
          <a:lstStyle/>
          <a:p>
            <a:pPr>
              <a:buClr>
                <a:srgbClr val="FF0000"/>
              </a:buClr>
              <a:buFont typeface="Wingdings" charset="2"/>
              <a:buChar char="Ø"/>
            </a:pPr>
            <a:r>
              <a:rPr lang="en-US" dirty="0" smtClean="0"/>
              <a:t>The Cathay Pacific Group, including Dragon Air and Air Hong Kong, now operates more than 150 aircraft to some 130 destinations around the world.</a:t>
            </a:r>
          </a:p>
          <a:p>
            <a:pPr>
              <a:buClr>
                <a:srgbClr val="FF0000"/>
              </a:buClr>
              <a:buFont typeface="Wingdings" charset="2"/>
              <a:buChar char="Ø"/>
            </a:pPr>
            <a:r>
              <a:rPr lang="en-US" dirty="0" smtClean="0"/>
              <a:t>The new cabins are, uniquely, being fitted in First, Business and Economy Class at the same time, and are taking the travel experience to new highs.</a:t>
            </a:r>
          </a:p>
          <a:p>
            <a:pPr>
              <a:buClr>
                <a:srgbClr val="FF0000"/>
              </a:buClr>
              <a:buFont typeface="Wingdings" charset="2"/>
              <a:buChar char="Ø"/>
            </a:pPr>
            <a:r>
              <a:rPr lang="en-US" dirty="0" smtClean="0"/>
              <a:t>building the new Cathay Pacific Cargo Terminal which opened in mid-2011</a:t>
            </a:r>
          </a:p>
          <a:p>
            <a:pPr>
              <a:buClr>
                <a:srgbClr val="FF0000"/>
              </a:buClr>
              <a:buFont typeface="Wingdings" charset="2"/>
              <a:buChar char="Ø"/>
            </a:pPr>
            <a:endParaRPr lang="en-US" dirty="0"/>
          </a:p>
        </p:txBody>
      </p:sp>
      <p:pic>
        <p:nvPicPr>
          <p:cNvPr id="4" name="Picture 3" descr="9.jpg"/>
          <p:cNvPicPr>
            <a:picLocks noChangeAspect="1"/>
          </p:cNvPicPr>
          <p:nvPr/>
        </p:nvPicPr>
        <p:blipFill>
          <a:blip r:embed="rId2"/>
          <a:stretch>
            <a:fillRect/>
          </a:stretch>
        </p:blipFill>
        <p:spPr>
          <a:xfrm>
            <a:off x="5946648" y="0"/>
            <a:ext cx="2819400" cy="1600200"/>
          </a:xfrm>
          <a:prstGeom prst="rect">
            <a:avLst/>
          </a:prstGeom>
        </p:spPr>
      </p:pic>
    </p:spTree>
    <p:extLst>
      <p:ext uri="{BB962C8B-B14F-4D97-AF65-F5344CB8AC3E}">
        <p14:creationId xmlns:p14="http://schemas.microsoft.com/office/powerpoint/2010/main" val="273511946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Financial Highlights</a:t>
            </a:r>
            <a:endParaRPr lang="en-US" dirty="0"/>
          </a:p>
        </p:txBody>
      </p:sp>
      <p:pic>
        <p:nvPicPr>
          <p:cNvPr id="4" name="Content Placeholder 3" descr="Screen shot 2014-07-06 at 8.32.41 PM.png"/>
          <p:cNvPicPr>
            <a:picLocks noGrp="1" noChangeAspect="1"/>
          </p:cNvPicPr>
          <p:nvPr>
            <p:ph sz="quarter" idx="1"/>
          </p:nvPr>
        </p:nvPicPr>
        <p:blipFill>
          <a:blip r:embed="rId2"/>
          <a:stretch>
            <a:fillRect/>
          </a:stretch>
        </p:blipFill>
        <p:spPr>
          <a:xfrm>
            <a:off x="228600" y="1524001"/>
            <a:ext cx="8915400" cy="5334000"/>
          </a:xfrm>
        </p:spPr>
      </p:pic>
      <p:pic>
        <p:nvPicPr>
          <p:cNvPr id="5" name="Picture 4" descr="images.jpg"/>
          <p:cNvPicPr>
            <a:picLocks noChangeAspect="1"/>
          </p:cNvPicPr>
          <p:nvPr/>
        </p:nvPicPr>
        <p:blipFill>
          <a:blip r:embed="rId3"/>
          <a:stretch>
            <a:fillRect/>
          </a:stretch>
        </p:blipFill>
        <p:spPr>
          <a:xfrm>
            <a:off x="5105400" y="0"/>
            <a:ext cx="4038600" cy="1295400"/>
          </a:xfrm>
          <a:prstGeom prst="rect">
            <a:avLst/>
          </a:prstGeom>
        </p:spPr>
      </p:pic>
      <p:sp>
        <p:nvSpPr>
          <p:cNvPr id="6" name="Rectangle 5"/>
          <p:cNvSpPr/>
          <p:nvPr/>
        </p:nvSpPr>
        <p:spPr>
          <a:xfrm>
            <a:off x="8297333" y="4030133"/>
            <a:ext cx="846667" cy="4064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402875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Fleet Profile</a:t>
            </a:r>
            <a:endParaRPr lang="en-US" dirty="0"/>
          </a:p>
        </p:txBody>
      </p:sp>
      <p:pic>
        <p:nvPicPr>
          <p:cNvPr id="4" name="Content Placeholder 3" descr="Screen shot 2014-07-06 at 9.22.53 PM.png"/>
          <p:cNvPicPr>
            <a:picLocks noGrp="1" noChangeAspect="1"/>
          </p:cNvPicPr>
          <p:nvPr>
            <p:ph sz="quarter" idx="1"/>
          </p:nvPr>
        </p:nvPicPr>
        <p:blipFill>
          <a:blip r:embed="rId2"/>
          <a:stretch>
            <a:fillRect/>
          </a:stretch>
        </p:blipFill>
        <p:spPr>
          <a:xfrm>
            <a:off x="381000" y="990600"/>
            <a:ext cx="8385048" cy="5867400"/>
          </a:xfrm>
        </p:spPr>
      </p:pic>
    </p:spTree>
    <p:extLst>
      <p:ext uri="{BB962C8B-B14F-4D97-AF65-F5344CB8AC3E}">
        <p14:creationId xmlns:p14="http://schemas.microsoft.com/office/powerpoint/2010/main" val="351391625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Fleet Profile</a:t>
            </a:r>
            <a:endParaRPr lang="en-US" dirty="0"/>
          </a:p>
        </p:txBody>
      </p:sp>
      <p:pic>
        <p:nvPicPr>
          <p:cNvPr id="4" name="Content Placeholder 3" descr="Screen shot 2014-07-10 at 8.49.34 PM.png"/>
          <p:cNvPicPr>
            <a:picLocks noGrp="1" noChangeAspect="1"/>
          </p:cNvPicPr>
          <p:nvPr>
            <p:ph sz="quarter" idx="1"/>
          </p:nvPr>
        </p:nvPicPr>
        <p:blipFill>
          <a:blip r:embed="rId2"/>
          <a:stretch>
            <a:fillRect/>
          </a:stretch>
        </p:blipFill>
        <p:spPr>
          <a:xfrm>
            <a:off x="0" y="1219200"/>
            <a:ext cx="9144000" cy="5333999"/>
          </a:xfrm>
        </p:spPr>
      </p:pic>
      <p:pic>
        <p:nvPicPr>
          <p:cNvPr id="5" name="Picture 4" descr="images.jpg"/>
          <p:cNvPicPr>
            <a:picLocks noChangeAspect="1"/>
          </p:cNvPicPr>
          <p:nvPr/>
        </p:nvPicPr>
        <p:blipFill>
          <a:blip r:embed="rId3"/>
          <a:stretch>
            <a:fillRect/>
          </a:stretch>
        </p:blipFill>
        <p:spPr>
          <a:xfrm>
            <a:off x="4279900" y="0"/>
            <a:ext cx="4864100" cy="1676400"/>
          </a:xfrm>
          <a:prstGeom prst="rect">
            <a:avLst/>
          </a:prstGeom>
        </p:spPr>
      </p:pic>
      <p:sp>
        <p:nvSpPr>
          <p:cNvPr id="6" name="Rectangle 5"/>
          <p:cNvSpPr/>
          <p:nvPr/>
        </p:nvSpPr>
        <p:spPr>
          <a:xfrm>
            <a:off x="6773333" y="5825067"/>
            <a:ext cx="1727200" cy="372533"/>
          </a:xfrm>
          <a:prstGeom prst="rect">
            <a:avLst/>
          </a:prstGeom>
          <a:noFill/>
          <a:ln cap="flat">
            <a:solidFill>
              <a:srgbClr val="FF0000">
                <a:alpha val="0"/>
              </a:srgbClr>
            </a:solidFill>
            <a:roun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6773333" y="5825067"/>
            <a:ext cx="1727200" cy="372533"/>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745332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Environmental Performance</a:t>
            </a:r>
            <a:endParaRPr lang="en-US" dirty="0"/>
          </a:p>
        </p:txBody>
      </p:sp>
      <p:sp>
        <p:nvSpPr>
          <p:cNvPr id="3" name="Content Placeholder 2"/>
          <p:cNvSpPr>
            <a:spLocks noGrp="1"/>
          </p:cNvSpPr>
          <p:nvPr>
            <p:ph sz="quarter" idx="1"/>
          </p:nvPr>
        </p:nvSpPr>
        <p:spPr/>
        <p:txBody>
          <a:bodyPr/>
          <a:lstStyle/>
          <a:p>
            <a:pPr marL="514350" indent="-514350">
              <a:buClr>
                <a:srgbClr val="0000FF"/>
              </a:buClr>
              <a:buNone/>
            </a:pPr>
            <a:r>
              <a:rPr lang="en-US" dirty="0" smtClean="0"/>
              <a:t>1.  Clean Air</a:t>
            </a:r>
          </a:p>
          <a:p>
            <a:pPr marL="514350" indent="-514350">
              <a:buClr>
                <a:srgbClr val="FF0000"/>
              </a:buClr>
              <a:buNone/>
            </a:pPr>
            <a:r>
              <a:rPr lang="en-US" dirty="0" smtClean="0"/>
              <a:t> 	</a:t>
            </a:r>
            <a:r>
              <a:rPr lang="en-US" sz="2400" dirty="0" smtClean="0"/>
              <a:t>According to the Hong Kong SAR Government’s air emissions inventory, aviation contributes 5.5% of nitrogen oxides, 3% of carbon monoxide and less than 1% of other air pollutants to local levels of air emissions.</a:t>
            </a:r>
          </a:p>
          <a:p>
            <a:pPr marL="514350" indent="-514350">
              <a:buClr>
                <a:srgbClr val="FF0000"/>
              </a:buClr>
              <a:buFont typeface="Wingdings" charset="2"/>
              <a:buChar char="ü"/>
            </a:pPr>
            <a:r>
              <a:rPr lang="en-US" sz="2000" dirty="0" smtClean="0">
                <a:latin typeface="Arial"/>
                <a:cs typeface="Arial"/>
              </a:rPr>
              <a:t>Participating in the Hong Kong Clean Air Charter Certification Scheme</a:t>
            </a:r>
          </a:p>
          <a:p>
            <a:pPr marL="514350" indent="-514350">
              <a:buClr>
                <a:srgbClr val="FF0000"/>
              </a:buClr>
              <a:buFont typeface="Wingdings" charset="2"/>
              <a:buChar char="ü"/>
            </a:pPr>
            <a:r>
              <a:rPr lang="en-US" sz="2000" dirty="0" smtClean="0">
                <a:latin typeface="Arial"/>
                <a:cs typeface="Arial"/>
              </a:rPr>
              <a:t>Developing a formal strategy for vehicle replacement across the Cathay Pacific Group</a:t>
            </a:r>
          </a:p>
          <a:p>
            <a:pPr marL="514350" indent="-514350">
              <a:buClr>
                <a:srgbClr val="FF0000"/>
              </a:buClr>
              <a:buFont typeface="Wingdings" charset="2"/>
              <a:buChar char="ü"/>
            </a:pPr>
            <a:r>
              <a:rPr lang="en-US" sz="2000" dirty="0" smtClean="0">
                <a:latin typeface="Arial"/>
                <a:cs typeface="Arial"/>
              </a:rPr>
              <a:t>Conducting yearly indoor air quality monitoring – with a “Good” rating achieved for 2009    </a:t>
            </a:r>
            <a:endParaRPr lang="en-US" sz="2000" dirty="0">
              <a:latin typeface="Arial"/>
              <a:cs typeface="Arial"/>
            </a:endParaRPr>
          </a:p>
        </p:txBody>
      </p:sp>
      <p:pic>
        <p:nvPicPr>
          <p:cNvPr id="6" name="Picture 5" descr="12.jpg"/>
          <p:cNvPicPr>
            <a:picLocks noChangeAspect="1"/>
          </p:cNvPicPr>
          <p:nvPr/>
        </p:nvPicPr>
        <p:blipFill>
          <a:blip r:embed="rId2"/>
          <a:stretch>
            <a:fillRect/>
          </a:stretch>
        </p:blipFill>
        <p:spPr>
          <a:xfrm>
            <a:off x="6705600" y="0"/>
            <a:ext cx="2438400" cy="1600200"/>
          </a:xfrm>
          <a:prstGeom prst="rect">
            <a:avLst/>
          </a:prstGeom>
        </p:spPr>
      </p:pic>
    </p:spTree>
    <p:extLst>
      <p:ext uri="{BB962C8B-B14F-4D97-AF65-F5344CB8AC3E}">
        <p14:creationId xmlns:p14="http://schemas.microsoft.com/office/powerpoint/2010/main" val="360632212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Environmental Performance</a:t>
            </a:r>
            <a:endParaRPr lang="en-US" dirty="0"/>
          </a:p>
        </p:txBody>
      </p:sp>
      <p:sp>
        <p:nvSpPr>
          <p:cNvPr id="3" name="Content Placeholder 2"/>
          <p:cNvSpPr>
            <a:spLocks noGrp="1"/>
          </p:cNvSpPr>
          <p:nvPr>
            <p:ph sz="quarter" idx="1"/>
          </p:nvPr>
        </p:nvSpPr>
        <p:spPr/>
        <p:txBody>
          <a:bodyPr>
            <a:normAutofit lnSpcReduction="10000"/>
          </a:bodyPr>
          <a:lstStyle/>
          <a:p>
            <a:pPr marL="514350" indent="-514350">
              <a:buClr>
                <a:srgbClr val="0000FF"/>
              </a:buClr>
              <a:buNone/>
            </a:pPr>
            <a:r>
              <a:rPr lang="en-US" dirty="0" smtClean="0"/>
              <a:t>2. Noise Management</a:t>
            </a:r>
          </a:p>
          <a:p>
            <a:pPr marL="514350" indent="-514350">
              <a:buClr>
                <a:srgbClr val="0000FF"/>
              </a:buClr>
              <a:buNone/>
            </a:pPr>
            <a:r>
              <a:rPr lang="en-US" dirty="0" smtClean="0"/>
              <a:t> 	</a:t>
            </a:r>
            <a:r>
              <a:rPr lang="en-US" sz="2400" dirty="0" smtClean="0"/>
              <a:t>Despite a 75% industry-wide reduction in noise over the past 30 years, Cathay Pacific continues to work on ways to reduce noise in its aircraft.</a:t>
            </a:r>
          </a:p>
          <a:p>
            <a:pPr marL="514350" indent="-514350">
              <a:buClr>
                <a:srgbClr val="FF0000"/>
              </a:buClr>
              <a:buFont typeface="Wingdings" charset="2"/>
              <a:buChar char="ü"/>
            </a:pPr>
            <a:r>
              <a:rPr lang="en-US" sz="2400" dirty="0" smtClean="0"/>
              <a:t>Communicating with airport authorities to more effectively address noise issues</a:t>
            </a:r>
          </a:p>
          <a:p>
            <a:pPr marL="514350" indent="-514350">
              <a:buClr>
                <a:srgbClr val="FF0000"/>
              </a:buClr>
              <a:buFont typeface="Wingdings" charset="2"/>
              <a:buChar char="ü"/>
            </a:pPr>
            <a:r>
              <a:rPr lang="en-US" sz="2400" dirty="0" smtClean="0"/>
              <a:t>Working with manufacturers and other airline partners on noise-mitigation measures</a:t>
            </a:r>
          </a:p>
          <a:p>
            <a:pPr marL="514350" indent="-514350">
              <a:buClr>
                <a:srgbClr val="FF0000"/>
              </a:buClr>
              <a:buFont typeface="Wingdings" charset="2"/>
              <a:buChar char="ü"/>
            </a:pPr>
            <a:r>
              <a:rPr lang="en-US" sz="2400" dirty="0" smtClean="0"/>
              <a:t>Working with industry groups, including IATA and </a:t>
            </a:r>
            <a:r>
              <a:rPr lang="en-US" sz="2400" dirty="0" err="1" smtClean="0"/>
              <a:t>AAOa</a:t>
            </a:r>
            <a:r>
              <a:rPr lang="en-US" sz="2400" dirty="0" smtClean="0"/>
              <a:t>, in the promotion of the “Balanced Approach” to noise management.   </a:t>
            </a:r>
            <a:endParaRPr lang="en-US" sz="2400" dirty="0"/>
          </a:p>
        </p:txBody>
      </p:sp>
      <p:pic>
        <p:nvPicPr>
          <p:cNvPr id="4" name="Picture 3" descr="12.jpg"/>
          <p:cNvPicPr>
            <a:picLocks noChangeAspect="1"/>
          </p:cNvPicPr>
          <p:nvPr/>
        </p:nvPicPr>
        <p:blipFill>
          <a:blip r:embed="rId2"/>
          <a:stretch>
            <a:fillRect/>
          </a:stretch>
        </p:blipFill>
        <p:spPr>
          <a:xfrm>
            <a:off x="6781800" y="-12700"/>
            <a:ext cx="2362200" cy="1612900"/>
          </a:xfrm>
          <a:prstGeom prst="rect">
            <a:avLst/>
          </a:prstGeom>
        </p:spPr>
      </p:pic>
    </p:spTree>
    <p:extLst>
      <p:ext uri="{BB962C8B-B14F-4D97-AF65-F5344CB8AC3E}">
        <p14:creationId xmlns:p14="http://schemas.microsoft.com/office/powerpoint/2010/main" val="35556281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kumimoji="1" lang="en-CA" altLang="zh-CN" dirty="0"/>
              <a:t>Industry Overview</a:t>
            </a:r>
            <a:br>
              <a:rPr kumimoji="1" lang="en-CA" altLang="zh-CN" dirty="0"/>
            </a:br>
            <a:r>
              <a:rPr kumimoji="1" lang="en-CA" altLang="zh-CN" dirty="0"/>
              <a:t>					- Regulations</a:t>
            </a:r>
            <a:endParaRPr kumimoji="1" lang="zh-CN" altLang="en-US" dirty="0"/>
          </a:p>
        </p:txBody>
      </p:sp>
      <p:sp>
        <p:nvSpPr>
          <p:cNvPr id="5" name="内容占位符 4"/>
          <p:cNvSpPr>
            <a:spLocks noGrp="1"/>
          </p:cNvSpPr>
          <p:nvPr>
            <p:ph sz="quarter" idx="1"/>
          </p:nvPr>
        </p:nvSpPr>
        <p:spPr>
          <a:xfrm>
            <a:off x="612648" y="1600200"/>
            <a:ext cx="8153400" cy="4157133"/>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ormAutofit/>
          </a:bodyPr>
          <a:lstStyle/>
          <a:p>
            <a:pPr marL="0" lvl="1" indent="0">
              <a:buNone/>
            </a:pPr>
            <a:r>
              <a:rPr lang="en-CA" altLang="zh-CN" sz="2000" b="1" dirty="0" smtClean="0">
                <a:effectLst>
                  <a:outerShdw blurRad="38100" dist="38100" dir="2700000" algn="tl">
                    <a:srgbClr val="000000">
                      <a:alpha val="43137"/>
                    </a:srgbClr>
                  </a:outerShdw>
                </a:effectLst>
                <a:latin typeface="+mj-lt"/>
                <a:cs typeface="Calibri" pitchFamily="34" charset="0"/>
              </a:rPr>
              <a:t>Airline Deregulation Act (1978)</a:t>
            </a:r>
          </a:p>
          <a:p>
            <a:pPr>
              <a:lnSpc>
                <a:spcPct val="120000"/>
              </a:lnSpc>
            </a:pPr>
            <a:r>
              <a:rPr lang="en-US" altLang="zh-CN" sz="1800" dirty="0">
                <a:ea typeface="ＭＳ Ｐゴシック" charset="-128"/>
                <a:cs typeface="ＭＳ Ｐゴシック" charset="-128"/>
              </a:rPr>
              <a:t>A United States federal law signed into law on October 24, 1978.</a:t>
            </a:r>
          </a:p>
          <a:p>
            <a:pPr>
              <a:lnSpc>
                <a:spcPct val="120000"/>
              </a:lnSpc>
            </a:pPr>
            <a:r>
              <a:rPr lang="en-US" altLang="zh-CN" sz="1800" dirty="0">
                <a:ea typeface="ＭＳ Ｐゴシック" charset="-128"/>
                <a:cs typeface="ＭＳ Ｐゴシック" charset="-128"/>
              </a:rPr>
              <a:t>Aim</a:t>
            </a:r>
            <a:r>
              <a:rPr lang="zh-CN" altLang="en-US" sz="1800" dirty="0">
                <a:ea typeface="ＭＳ Ｐゴシック" charset="-128"/>
                <a:cs typeface="ＭＳ Ｐゴシック" charset="-128"/>
              </a:rPr>
              <a:t> </a:t>
            </a:r>
            <a:r>
              <a:rPr lang="en-US" altLang="zh-CN" sz="1800" dirty="0">
                <a:ea typeface="ＭＳ Ｐゴシック" charset="-128"/>
                <a:cs typeface="ＭＳ Ｐゴシック" charset="-128"/>
              </a:rPr>
              <a:t>to</a:t>
            </a:r>
            <a:r>
              <a:rPr lang="zh-CN" altLang="en-US" sz="1800" dirty="0">
                <a:ea typeface="ＭＳ Ｐゴシック" charset="-128"/>
                <a:cs typeface="ＭＳ Ｐゴシック" charset="-128"/>
              </a:rPr>
              <a:t> </a:t>
            </a:r>
            <a:r>
              <a:rPr lang="en-US" altLang="zh-CN" sz="1800" dirty="0">
                <a:ea typeface="ＭＳ Ｐゴシック" charset="-128"/>
                <a:cs typeface="ＭＳ Ｐゴシック" charset="-128"/>
              </a:rPr>
              <a:t>remove government control over fares, routes and market entry from commercial aviation.</a:t>
            </a:r>
          </a:p>
          <a:p>
            <a:pPr>
              <a:lnSpc>
                <a:spcPct val="120000"/>
              </a:lnSpc>
            </a:pPr>
            <a:r>
              <a:rPr lang="en-US" altLang="zh-CN" sz="1800" dirty="0">
                <a:ea typeface="ＭＳ Ｐゴシック" charset="-128"/>
                <a:cs typeface="ＭＳ Ｐゴシック" charset="-128"/>
              </a:rPr>
              <a:t>The Civil Aeronautics Board’s (CAB’S) powers of regulation were to be phased out, eventually allowing passengers to be exposed to market forces in the airline industry.</a:t>
            </a:r>
          </a:p>
          <a:p>
            <a:pPr>
              <a:lnSpc>
                <a:spcPct val="120000"/>
              </a:lnSpc>
            </a:pPr>
            <a:r>
              <a:rPr lang="en-US" altLang="zh-CN" sz="1800" dirty="0">
                <a:ea typeface="ＭＳ Ｐゴシック" charset="-128"/>
                <a:cs typeface="ＭＳ Ｐゴシック" charset="-128"/>
              </a:rPr>
              <a:t>Mergers between local carriers were allowed</a:t>
            </a:r>
          </a:p>
          <a:p>
            <a:pPr>
              <a:lnSpc>
                <a:spcPct val="120000"/>
              </a:lnSpc>
            </a:pPr>
            <a:r>
              <a:rPr lang="en-US" altLang="zh-CN" sz="1800" dirty="0">
                <a:ea typeface="ＭＳ Ｐゴシック" charset="-128"/>
                <a:cs typeface="ＭＳ Ｐゴシック" charset="-128"/>
              </a:rPr>
              <a:t>Hub and Spoke System</a:t>
            </a:r>
            <a:r>
              <a:rPr lang="zh-CN" altLang="en-US" sz="1800" dirty="0">
                <a:ea typeface="ＭＳ Ｐゴシック" charset="-128"/>
                <a:cs typeface="ＭＳ Ｐゴシック" charset="-128"/>
              </a:rPr>
              <a:t> </a:t>
            </a:r>
            <a:r>
              <a:rPr lang="en-US" altLang="zh-CN" sz="1800" dirty="0">
                <a:ea typeface="ＭＳ Ｐゴシック" charset="-128"/>
                <a:cs typeface="ＭＳ Ｐゴシック" charset="-128"/>
              </a:rPr>
              <a:t>were implemented</a:t>
            </a:r>
          </a:p>
          <a:p>
            <a:pPr marL="0" lvl="1" indent="0">
              <a:buNone/>
            </a:pPr>
            <a:endParaRPr lang="en-CA" altLang="zh-CN" sz="1800" dirty="0" smtClean="0">
              <a:latin typeface="Calibri" pitchFamily="34" charset="0"/>
              <a:cs typeface="Calibri" pitchFamily="34" charset="0"/>
            </a:endParaRPr>
          </a:p>
          <a:p>
            <a:pPr marL="0" lvl="1"/>
            <a:endParaRPr lang="zh-CN" altLang="en-US" sz="1800" dirty="0"/>
          </a:p>
        </p:txBody>
      </p:sp>
    </p:spTree>
    <p:extLst>
      <p:ext uri="{BB962C8B-B14F-4D97-AF65-F5344CB8AC3E}">
        <p14:creationId xmlns:p14="http://schemas.microsoft.com/office/powerpoint/2010/main" val="298588398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Environmental Performance</a:t>
            </a:r>
            <a:endParaRPr lang="en-US" dirty="0"/>
          </a:p>
        </p:txBody>
      </p:sp>
      <p:sp>
        <p:nvSpPr>
          <p:cNvPr id="3" name="Content Placeholder 2"/>
          <p:cNvSpPr>
            <a:spLocks noGrp="1"/>
          </p:cNvSpPr>
          <p:nvPr>
            <p:ph sz="quarter" idx="1"/>
          </p:nvPr>
        </p:nvSpPr>
        <p:spPr/>
        <p:txBody>
          <a:bodyPr>
            <a:normAutofit lnSpcReduction="10000"/>
          </a:bodyPr>
          <a:lstStyle/>
          <a:p>
            <a:pPr>
              <a:buNone/>
            </a:pPr>
            <a:r>
              <a:rPr lang="en-US" dirty="0" smtClean="0"/>
              <a:t>3. In-flight Waste Management</a:t>
            </a:r>
          </a:p>
          <a:p>
            <a:pPr>
              <a:buNone/>
            </a:pPr>
            <a:r>
              <a:rPr lang="en-US" dirty="0" smtClean="0"/>
              <a:t>	</a:t>
            </a:r>
            <a:r>
              <a:rPr lang="en-US" sz="2400" dirty="0" smtClean="0"/>
              <a:t>Despite recycling and reducing in-flight waste is always a challenge for Cathay Pacific in terms of space, time and cost, the airline keeps trying reducing its waste.</a:t>
            </a:r>
          </a:p>
          <a:p>
            <a:pPr>
              <a:buClr>
                <a:srgbClr val="FF0000"/>
              </a:buClr>
              <a:buFont typeface="Wingdings" charset="2"/>
              <a:buChar char="ü"/>
            </a:pPr>
            <a:r>
              <a:rPr lang="en-US" sz="2400" dirty="0" smtClean="0"/>
              <a:t>Conducted a successful trial on the use of biodegradable plastic bags on board</a:t>
            </a:r>
          </a:p>
          <a:p>
            <a:pPr>
              <a:buClr>
                <a:srgbClr val="FF0000"/>
              </a:buClr>
              <a:buFont typeface="Wingdings" charset="2"/>
              <a:buChar char="ü"/>
            </a:pPr>
            <a:r>
              <a:rPr lang="en-US" sz="2400" dirty="0" smtClean="0"/>
              <a:t>Actively assessed alternatives to plastic packaging for </a:t>
            </a:r>
            <a:r>
              <a:rPr lang="en-US" sz="2400" dirty="0" err="1" smtClean="0"/>
              <a:t>inflight</a:t>
            </a:r>
            <a:r>
              <a:rPr lang="en-US" sz="2400" dirty="0" smtClean="0"/>
              <a:t> magazines, headphones, food packaging and other related items.</a:t>
            </a:r>
          </a:p>
          <a:p>
            <a:pPr>
              <a:buClr>
                <a:srgbClr val="FF0000"/>
              </a:buClr>
              <a:buFont typeface="Wingdings" charset="2"/>
              <a:buChar char="ü"/>
            </a:pPr>
            <a:r>
              <a:rPr lang="en-US" sz="2400" dirty="0" smtClean="0"/>
              <a:t>The introduction of lighter-weight food carts and meal trays. </a:t>
            </a:r>
          </a:p>
          <a:p>
            <a:pPr>
              <a:buNone/>
            </a:pPr>
            <a:r>
              <a:rPr lang="en-US" dirty="0" smtClean="0"/>
              <a:t>  </a:t>
            </a:r>
            <a:endParaRPr lang="en-US" dirty="0"/>
          </a:p>
        </p:txBody>
      </p:sp>
      <p:pic>
        <p:nvPicPr>
          <p:cNvPr id="4" name="Picture 3" descr="12.jpg"/>
          <p:cNvPicPr>
            <a:picLocks noChangeAspect="1"/>
          </p:cNvPicPr>
          <p:nvPr/>
        </p:nvPicPr>
        <p:blipFill>
          <a:blip r:embed="rId2"/>
          <a:stretch>
            <a:fillRect/>
          </a:stretch>
        </p:blipFill>
        <p:spPr>
          <a:xfrm>
            <a:off x="6705600" y="0"/>
            <a:ext cx="2438400" cy="1866900"/>
          </a:xfrm>
          <a:prstGeom prst="rect">
            <a:avLst/>
          </a:prstGeom>
        </p:spPr>
      </p:pic>
    </p:spTree>
    <p:extLst>
      <p:ext uri="{BB962C8B-B14F-4D97-AF65-F5344CB8AC3E}">
        <p14:creationId xmlns:p14="http://schemas.microsoft.com/office/powerpoint/2010/main" val="184258738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smtClean="0"/>
              <a:t>Management Team</a:t>
            </a:r>
            <a:endParaRPr lang="en-US" sz="4000" b="1" dirty="0"/>
          </a:p>
        </p:txBody>
      </p:sp>
      <p:pic>
        <p:nvPicPr>
          <p:cNvPr id="4" name="Content Placeholder 3" descr="13.jpg"/>
          <p:cNvPicPr>
            <a:picLocks noGrp="1" noChangeAspect="1"/>
          </p:cNvPicPr>
          <p:nvPr>
            <p:ph type="pic" idx="1"/>
          </p:nvPr>
        </p:nvPicPr>
        <p:blipFill>
          <a:blip r:embed="rId2"/>
          <a:srcRect l="2996" r="2996"/>
          <a:stretch>
            <a:fillRect/>
          </a:stretch>
        </p:blipFill>
        <p:spPr/>
      </p:pic>
    </p:spTree>
    <p:extLst>
      <p:ext uri="{BB962C8B-B14F-4D97-AF65-F5344CB8AC3E}">
        <p14:creationId xmlns:p14="http://schemas.microsoft.com/office/powerpoint/2010/main" val="428674261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 Team</a:t>
            </a:r>
            <a:endParaRPr lang="en-US" dirty="0"/>
          </a:p>
        </p:txBody>
      </p:sp>
      <p:sp>
        <p:nvSpPr>
          <p:cNvPr id="3" name="Content Placeholder 2"/>
          <p:cNvSpPr>
            <a:spLocks noGrp="1"/>
          </p:cNvSpPr>
          <p:nvPr>
            <p:ph sz="quarter" idx="1"/>
          </p:nvPr>
        </p:nvSpPr>
        <p:spPr/>
        <p:txBody>
          <a:bodyPr/>
          <a:lstStyle/>
          <a:p>
            <a:pPr>
              <a:buNone/>
            </a:pPr>
            <a:r>
              <a:rPr lang="en-US" b="1" dirty="0" smtClean="0"/>
              <a:t>   </a:t>
            </a:r>
            <a:r>
              <a:rPr lang="en-US" sz="3200" b="1" dirty="0" smtClean="0"/>
              <a:t>John </a:t>
            </a:r>
            <a:r>
              <a:rPr lang="en-US" sz="3200" b="1" dirty="0" err="1" smtClean="0"/>
              <a:t>Slosar</a:t>
            </a:r>
            <a:endParaRPr lang="en-US" sz="3200" b="1" dirty="0" smtClean="0"/>
          </a:p>
          <a:p>
            <a:pPr>
              <a:buClr>
                <a:srgbClr val="DD34C7"/>
              </a:buClr>
              <a:buFont typeface="Wingdings" charset="2"/>
              <a:buChar char="q"/>
            </a:pPr>
            <a:r>
              <a:rPr lang="en-US" dirty="0" smtClean="0"/>
              <a:t>Became Chairman of Cathay Pacific since 14 March, 2014</a:t>
            </a:r>
          </a:p>
          <a:p>
            <a:pPr>
              <a:buClr>
                <a:srgbClr val="DD34C7"/>
              </a:buClr>
              <a:buFont typeface="Wingdings" charset="2"/>
              <a:buChar char="q"/>
            </a:pPr>
            <a:r>
              <a:rPr lang="en-US" dirty="0" smtClean="0"/>
              <a:t>Director of the airline since July 2007</a:t>
            </a:r>
          </a:p>
          <a:p>
            <a:pPr>
              <a:buClr>
                <a:srgbClr val="DD34C7"/>
              </a:buClr>
              <a:buFont typeface="Wingdings" charset="2"/>
              <a:buChar char="q"/>
            </a:pPr>
            <a:r>
              <a:rPr lang="en-US" dirty="0" smtClean="0"/>
              <a:t>Joined the Swire Group in 1980</a:t>
            </a:r>
          </a:p>
          <a:p>
            <a:pPr>
              <a:buClr>
                <a:srgbClr val="DD34C7"/>
              </a:buClr>
              <a:buFont typeface="Wingdings" charset="2"/>
              <a:buChar char="q"/>
            </a:pPr>
            <a:r>
              <a:rPr lang="en-US" dirty="0" smtClean="0"/>
              <a:t>Chairman of John Swire &amp; Sons (H.K.) Limited, Swire Pacific Limited, Swire Properties Limited and Hong Kong Aircraft Engineering Company Limited.   </a:t>
            </a:r>
            <a:r>
              <a:rPr lang="en-US" b="1" dirty="0" smtClean="0"/>
              <a:t>  </a:t>
            </a:r>
            <a:endParaRPr lang="en-US" dirty="0"/>
          </a:p>
        </p:txBody>
      </p:sp>
      <p:pic>
        <p:nvPicPr>
          <p:cNvPr id="5" name="Picture 4" descr="Screen shot 2014-07-06 at 9.51.08 PM.png"/>
          <p:cNvPicPr>
            <a:picLocks noChangeAspect="1"/>
          </p:cNvPicPr>
          <p:nvPr/>
        </p:nvPicPr>
        <p:blipFill>
          <a:blip r:embed="rId2"/>
          <a:stretch>
            <a:fillRect/>
          </a:stretch>
        </p:blipFill>
        <p:spPr>
          <a:xfrm>
            <a:off x="6172200" y="228599"/>
            <a:ext cx="1981200" cy="1922755"/>
          </a:xfrm>
          <a:prstGeom prst="rect">
            <a:avLst/>
          </a:prstGeom>
        </p:spPr>
      </p:pic>
    </p:spTree>
    <p:extLst>
      <p:ext uri="{BB962C8B-B14F-4D97-AF65-F5344CB8AC3E}">
        <p14:creationId xmlns:p14="http://schemas.microsoft.com/office/powerpoint/2010/main" val="122138191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 Team</a:t>
            </a:r>
            <a:endParaRPr lang="en-US" dirty="0"/>
          </a:p>
        </p:txBody>
      </p:sp>
      <p:sp>
        <p:nvSpPr>
          <p:cNvPr id="3" name="Content Placeholder 2"/>
          <p:cNvSpPr>
            <a:spLocks noGrp="1"/>
          </p:cNvSpPr>
          <p:nvPr>
            <p:ph sz="quarter" idx="1"/>
          </p:nvPr>
        </p:nvSpPr>
        <p:spPr/>
        <p:txBody>
          <a:bodyPr>
            <a:normAutofit fontScale="85000" lnSpcReduction="20000"/>
          </a:bodyPr>
          <a:lstStyle/>
          <a:p>
            <a:pPr>
              <a:buNone/>
            </a:pPr>
            <a:r>
              <a:rPr lang="en-US" dirty="0" smtClean="0"/>
              <a:t> </a:t>
            </a:r>
            <a:r>
              <a:rPr lang="en-US" sz="3459" b="1" dirty="0" smtClean="0"/>
              <a:t>Ivan Chu</a:t>
            </a:r>
          </a:p>
          <a:p>
            <a:pPr>
              <a:buClr>
                <a:srgbClr val="DD34C7"/>
              </a:buClr>
              <a:buFont typeface="Wingdings" charset="2"/>
              <a:buChar char="q"/>
            </a:pPr>
            <a:r>
              <a:rPr lang="en-US" sz="3459" dirty="0" smtClean="0"/>
              <a:t>Became Chief Executive of Cathay Pacific since 14 March 2014</a:t>
            </a:r>
          </a:p>
          <a:p>
            <a:pPr>
              <a:buClr>
                <a:srgbClr val="DD34C7"/>
              </a:buClr>
              <a:buFont typeface="Wingdings" charset="2"/>
              <a:buChar char="q"/>
            </a:pPr>
            <a:r>
              <a:rPr lang="en-US" sz="3459" dirty="0" smtClean="0"/>
              <a:t>Also Chairman of Hong Kong Dragon Airlines Limited and a Director of John Swire &amp; Sons (H.K.) Limited and Swire Pacific Limited.</a:t>
            </a:r>
          </a:p>
          <a:p>
            <a:pPr>
              <a:buClr>
                <a:srgbClr val="DD34C7"/>
              </a:buClr>
              <a:buFont typeface="Wingdings" charset="2"/>
              <a:buChar char="q"/>
            </a:pPr>
            <a:r>
              <a:rPr lang="en-US" sz="3459" dirty="0" smtClean="0"/>
              <a:t>joined the Swire group in 1984 &amp; worked with the group in Hong Kong, Mainland China, Taiwan, Thailand and Australia.</a:t>
            </a:r>
            <a:r>
              <a:rPr lang="en-US" dirty="0" smtClean="0"/>
              <a:t>   </a:t>
            </a:r>
            <a:endParaRPr lang="en-US" b="1" dirty="0" smtClean="0"/>
          </a:p>
          <a:p>
            <a:pPr>
              <a:buClr>
                <a:srgbClr val="DD34C7"/>
              </a:buClr>
              <a:buFont typeface="Wingdings" charset="2"/>
              <a:buChar char="q"/>
            </a:pPr>
            <a:endParaRPr lang="en-US" b="1" dirty="0" smtClean="0"/>
          </a:p>
          <a:p>
            <a:pPr>
              <a:buNone/>
            </a:pPr>
            <a:r>
              <a:rPr lang="en-US" dirty="0" smtClean="0"/>
              <a:t> </a:t>
            </a:r>
            <a:endParaRPr lang="en-US" dirty="0"/>
          </a:p>
        </p:txBody>
      </p:sp>
      <p:pic>
        <p:nvPicPr>
          <p:cNvPr id="4" name="Picture 3" descr="Screen shot 2014-07-06 at 9.57.17 PM.png"/>
          <p:cNvPicPr>
            <a:picLocks noChangeAspect="1"/>
          </p:cNvPicPr>
          <p:nvPr/>
        </p:nvPicPr>
        <p:blipFill>
          <a:blip r:embed="rId2"/>
          <a:stretch>
            <a:fillRect/>
          </a:stretch>
        </p:blipFill>
        <p:spPr>
          <a:xfrm>
            <a:off x="6019800" y="0"/>
            <a:ext cx="1828800" cy="1943100"/>
          </a:xfrm>
          <a:prstGeom prst="rect">
            <a:avLst/>
          </a:prstGeom>
        </p:spPr>
      </p:pic>
    </p:spTree>
    <p:extLst>
      <p:ext uri="{BB962C8B-B14F-4D97-AF65-F5344CB8AC3E}">
        <p14:creationId xmlns:p14="http://schemas.microsoft.com/office/powerpoint/2010/main" val="18584749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 Team</a:t>
            </a:r>
            <a:endParaRPr lang="en-US" dirty="0"/>
          </a:p>
        </p:txBody>
      </p:sp>
      <p:sp>
        <p:nvSpPr>
          <p:cNvPr id="3" name="Content Placeholder 2"/>
          <p:cNvSpPr>
            <a:spLocks noGrp="1"/>
          </p:cNvSpPr>
          <p:nvPr>
            <p:ph sz="quarter" idx="1"/>
          </p:nvPr>
        </p:nvSpPr>
        <p:spPr/>
        <p:txBody>
          <a:bodyPr/>
          <a:lstStyle/>
          <a:p>
            <a:pPr>
              <a:buNone/>
            </a:pPr>
            <a:r>
              <a:rPr lang="en-US" dirty="0" smtClean="0"/>
              <a:t> </a:t>
            </a:r>
            <a:r>
              <a:rPr lang="en-US" b="1" dirty="0" smtClean="0"/>
              <a:t>Rupert Hogg</a:t>
            </a:r>
          </a:p>
          <a:p>
            <a:pPr>
              <a:buClr>
                <a:srgbClr val="DD34C7"/>
              </a:buClr>
              <a:buFont typeface="Wingdings" charset="2"/>
              <a:buChar char="q"/>
            </a:pPr>
            <a:r>
              <a:rPr lang="en-US" dirty="0" smtClean="0"/>
              <a:t>became a Director and Chief Operating Officer of Cathay Pacific since 14 March 2014</a:t>
            </a:r>
          </a:p>
          <a:p>
            <a:pPr>
              <a:buClr>
                <a:srgbClr val="DD34C7"/>
              </a:buClr>
              <a:buFont typeface="Wingdings" charset="2"/>
              <a:buChar char="q"/>
            </a:pPr>
            <a:r>
              <a:rPr lang="en-US" dirty="0" smtClean="0"/>
              <a:t>He was appointed Director Cargo in September 2008 and Director Sales &amp; Marketing in August 2010.</a:t>
            </a:r>
          </a:p>
          <a:p>
            <a:pPr>
              <a:buClr>
                <a:srgbClr val="DD34C7"/>
              </a:buClr>
              <a:buFont typeface="Wingdings" charset="2"/>
              <a:buChar char="q"/>
            </a:pPr>
            <a:r>
              <a:rPr lang="en-US" dirty="0" smtClean="0"/>
              <a:t>joined the Swire group in 1986</a:t>
            </a:r>
          </a:p>
          <a:p>
            <a:pPr>
              <a:buClr>
                <a:srgbClr val="DD34C7"/>
              </a:buClr>
              <a:buFont typeface="Wingdings" charset="2"/>
              <a:buChar char="q"/>
            </a:pPr>
            <a:r>
              <a:rPr lang="en-US" dirty="0" smtClean="0"/>
              <a:t>Also Chairman of AHK Air Hong Kong Limited and a Director of Hong Kong Dragon Airlines Limited </a:t>
            </a:r>
            <a:endParaRPr lang="en-US" dirty="0"/>
          </a:p>
        </p:txBody>
      </p:sp>
      <p:pic>
        <p:nvPicPr>
          <p:cNvPr id="4" name="Picture 3" descr="Screen shot 2014-07-06 at 11.36.20 PM.png"/>
          <p:cNvPicPr>
            <a:picLocks noChangeAspect="1"/>
          </p:cNvPicPr>
          <p:nvPr/>
        </p:nvPicPr>
        <p:blipFill>
          <a:blip r:embed="rId2"/>
          <a:stretch>
            <a:fillRect/>
          </a:stretch>
        </p:blipFill>
        <p:spPr>
          <a:xfrm>
            <a:off x="5715000" y="228600"/>
            <a:ext cx="1981200" cy="1981200"/>
          </a:xfrm>
          <a:prstGeom prst="rect">
            <a:avLst/>
          </a:prstGeom>
        </p:spPr>
      </p:pic>
    </p:spTree>
    <p:extLst>
      <p:ext uri="{BB962C8B-B14F-4D97-AF65-F5344CB8AC3E}">
        <p14:creationId xmlns:p14="http://schemas.microsoft.com/office/powerpoint/2010/main" val="344522539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 Team</a:t>
            </a:r>
            <a:endParaRPr lang="en-US" dirty="0"/>
          </a:p>
        </p:txBody>
      </p:sp>
      <p:sp>
        <p:nvSpPr>
          <p:cNvPr id="3" name="Content Placeholder 2"/>
          <p:cNvSpPr>
            <a:spLocks noGrp="1"/>
          </p:cNvSpPr>
          <p:nvPr>
            <p:ph sz="quarter" idx="1"/>
          </p:nvPr>
        </p:nvSpPr>
        <p:spPr/>
        <p:txBody>
          <a:bodyPr>
            <a:normAutofit fontScale="92500" lnSpcReduction="10000"/>
          </a:bodyPr>
          <a:lstStyle/>
          <a:p>
            <a:pPr>
              <a:buNone/>
            </a:pPr>
            <a:r>
              <a:rPr lang="en-US" dirty="0" smtClean="0"/>
              <a:t> </a:t>
            </a:r>
            <a:r>
              <a:rPr lang="en-US" b="1" dirty="0" smtClean="0"/>
              <a:t>James Barrington</a:t>
            </a:r>
          </a:p>
          <a:p>
            <a:pPr>
              <a:buClr>
                <a:srgbClr val="DD34C7"/>
              </a:buClr>
              <a:buFont typeface="Wingdings" charset="2"/>
              <a:buChar char="q"/>
            </a:pPr>
            <a:r>
              <a:rPr lang="en-US" dirty="0" smtClean="0"/>
              <a:t>Became Director Corporate Development since July 2010</a:t>
            </a:r>
          </a:p>
          <a:p>
            <a:pPr>
              <a:buClr>
                <a:srgbClr val="DD34C7"/>
              </a:buClr>
              <a:buFont typeface="Wingdings" charset="2"/>
              <a:buChar char="q"/>
            </a:pPr>
            <a:r>
              <a:rPr lang="en-US" dirty="0" smtClean="0"/>
              <a:t>joined the Swire group in 1982 &amp; worked with the Company in Hong Kong, Malaysia and Canada since 1983</a:t>
            </a:r>
          </a:p>
          <a:p>
            <a:pPr>
              <a:buClr>
                <a:srgbClr val="DD34C7"/>
              </a:buClr>
              <a:buFont typeface="Wingdings" charset="2"/>
              <a:buChar char="q"/>
            </a:pPr>
            <a:r>
              <a:rPr lang="en-US" dirty="0" smtClean="0"/>
              <a:t>He was appointed Director Sales and Marketing in March 2000.</a:t>
            </a:r>
          </a:p>
          <a:p>
            <a:pPr>
              <a:buClr>
                <a:srgbClr val="DD34C7"/>
              </a:buClr>
              <a:buFont typeface="Wingdings" charset="2"/>
              <a:buChar char="q"/>
            </a:pPr>
            <a:r>
              <a:rPr lang="en-US" dirty="0" smtClean="0"/>
              <a:t>Director of Hong Kong Dragon Airlines Limited and AHK Air Hong Kong Limited.  </a:t>
            </a:r>
            <a:endParaRPr lang="en-US" dirty="0"/>
          </a:p>
        </p:txBody>
      </p:sp>
      <p:pic>
        <p:nvPicPr>
          <p:cNvPr id="4" name="Picture 3" descr="Screen shot 2014-07-06 at 11.42.30 PM.png"/>
          <p:cNvPicPr>
            <a:picLocks noChangeAspect="1"/>
          </p:cNvPicPr>
          <p:nvPr/>
        </p:nvPicPr>
        <p:blipFill>
          <a:blip r:embed="rId2"/>
          <a:stretch>
            <a:fillRect/>
          </a:stretch>
        </p:blipFill>
        <p:spPr>
          <a:xfrm>
            <a:off x="6172200" y="228600"/>
            <a:ext cx="1752600" cy="1905000"/>
          </a:xfrm>
          <a:prstGeom prst="rect">
            <a:avLst/>
          </a:prstGeom>
        </p:spPr>
      </p:pic>
    </p:spTree>
    <p:extLst>
      <p:ext uri="{BB962C8B-B14F-4D97-AF65-F5344CB8AC3E}">
        <p14:creationId xmlns:p14="http://schemas.microsoft.com/office/powerpoint/2010/main" val="174158075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Fact Sheet</a:t>
            </a:r>
            <a:endParaRPr lang="en-US" dirty="0"/>
          </a:p>
        </p:txBody>
      </p:sp>
      <p:sp>
        <p:nvSpPr>
          <p:cNvPr id="3" name="Content Placeholder 2"/>
          <p:cNvSpPr>
            <a:spLocks noGrp="1"/>
          </p:cNvSpPr>
          <p:nvPr>
            <p:ph sz="quarter" idx="1"/>
          </p:nvPr>
        </p:nvSpPr>
        <p:spPr>
          <a:xfrm>
            <a:off x="612648" y="1600200"/>
            <a:ext cx="4060951" cy="4495800"/>
          </a:xfrm>
        </p:spPr>
        <p:txBody>
          <a:bodyPr/>
          <a:lstStyle/>
          <a:p>
            <a:r>
              <a:rPr lang="en-US" dirty="0" smtClean="0"/>
              <a:t>Major Shareholders</a:t>
            </a:r>
          </a:p>
          <a:p>
            <a:pPr>
              <a:buClr>
                <a:srgbClr val="49DD52"/>
              </a:buClr>
              <a:buFont typeface="Wingdings" charset="2"/>
              <a:buChar char="u"/>
            </a:pPr>
            <a:r>
              <a:rPr lang="en-US" dirty="0" smtClean="0"/>
              <a:t>   Swire Pacific Limited        45%</a:t>
            </a:r>
          </a:p>
          <a:p>
            <a:pPr>
              <a:buClr>
                <a:srgbClr val="49DD52"/>
              </a:buClr>
              <a:buFont typeface="Wingdings" charset="2"/>
              <a:buChar char="u"/>
            </a:pPr>
            <a:r>
              <a:rPr lang="en-US" dirty="0" smtClean="0"/>
              <a:t>   CITIC Pacific Limited         1.98%</a:t>
            </a:r>
          </a:p>
          <a:p>
            <a:pPr>
              <a:buClr>
                <a:srgbClr val="49DD52"/>
              </a:buClr>
              <a:buFont typeface="Wingdings" charset="2"/>
              <a:buChar char="u"/>
            </a:pPr>
            <a:r>
              <a:rPr lang="en-US" dirty="0" smtClean="0"/>
              <a:t>   Air China Limited              29.99%  </a:t>
            </a:r>
            <a:endParaRPr lang="en-US" dirty="0"/>
          </a:p>
        </p:txBody>
      </p:sp>
      <p:sp>
        <p:nvSpPr>
          <p:cNvPr id="5" name="TextBox 4"/>
          <p:cNvSpPr txBox="1"/>
          <p:nvPr/>
        </p:nvSpPr>
        <p:spPr>
          <a:xfrm>
            <a:off x="5029200" y="1600200"/>
            <a:ext cx="4114800" cy="1384995"/>
          </a:xfrm>
          <a:prstGeom prst="rect">
            <a:avLst/>
          </a:prstGeom>
          <a:noFill/>
        </p:spPr>
        <p:txBody>
          <a:bodyPr wrap="square" rtlCol="0">
            <a:spAutoFit/>
          </a:bodyPr>
          <a:lstStyle/>
          <a:p>
            <a:r>
              <a:rPr lang="en-US" sz="2800" dirty="0" smtClean="0"/>
              <a:t>Major Subsidiaries and Associates</a:t>
            </a:r>
          </a:p>
          <a:p>
            <a:pPr>
              <a:buClr>
                <a:srgbClr val="FF0000"/>
              </a:buClr>
              <a:buFont typeface="Wingdings" charset="2"/>
              <a:buChar char="§"/>
            </a:pPr>
            <a:endParaRPr lang="en-US" sz="2800" dirty="0" smtClean="0"/>
          </a:p>
        </p:txBody>
      </p:sp>
      <p:pic>
        <p:nvPicPr>
          <p:cNvPr id="6" name="Picture 5" descr="Screen shot 2014-07-10 at 9.05.22 PM.png"/>
          <p:cNvPicPr>
            <a:picLocks noChangeAspect="1"/>
          </p:cNvPicPr>
          <p:nvPr/>
        </p:nvPicPr>
        <p:blipFill>
          <a:blip r:embed="rId2"/>
          <a:stretch>
            <a:fillRect/>
          </a:stretch>
        </p:blipFill>
        <p:spPr>
          <a:xfrm>
            <a:off x="4385732" y="2506132"/>
            <a:ext cx="3623734" cy="3843867"/>
          </a:xfrm>
          <a:prstGeom prst="rect">
            <a:avLst/>
          </a:prstGeom>
        </p:spPr>
      </p:pic>
      <p:sp>
        <p:nvSpPr>
          <p:cNvPr id="8" name="TextBox 7"/>
          <p:cNvSpPr txBox="1"/>
          <p:nvPr/>
        </p:nvSpPr>
        <p:spPr>
          <a:xfrm>
            <a:off x="8009466" y="2506132"/>
            <a:ext cx="1134534" cy="369332"/>
          </a:xfrm>
          <a:prstGeom prst="rect">
            <a:avLst/>
          </a:prstGeom>
          <a:noFill/>
        </p:spPr>
        <p:txBody>
          <a:bodyPr wrap="square" rtlCol="0">
            <a:spAutoFit/>
          </a:bodyPr>
          <a:lstStyle/>
          <a:p>
            <a:r>
              <a:rPr lang="en-US" dirty="0" smtClean="0"/>
              <a:t>100%</a:t>
            </a:r>
            <a:endParaRPr lang="en-US" dirty="0"/>
          </a:p>
        </p:txBody>
      </p:sp>
      <p:sp>
        <p:nvSpPr>
          <p:cNvPr id="9" name="TextBox 8"/>
          <p:cNvSpPr txBox="1"/>
          <p:nvPr/>
        </p:nvSpPr>
        <p:spPr>
          <a:xfrm>
            <a:off x="8009466" y="2985195"/>
            <a:ext cx="1134534" cy="369332"/>
          </a:xfrm>
          <a:prstGeom prst="rect">
            <a:avLst/>
          </a:prstGeom>
          <a:noFill/>
        </p:spPr>
        <p:txBody>
          <a:bodyPr wrap="square" rtlCol="0">
            <a:spAutoFit/>
          </a:bodyPr>
          <a:lstStyle/>
          <a:p>
            <a:r>
              <a:rPr lang="en-US" dirty="0" smtClean="0"/>
              <a:t>100%</a:t>
            </a:r>
            <a:endParaRPr lang="en-US" dirty="0"/>
          </a:p>
        </p:txBody>
      </p:sp>
      <p:sp>
        <p:nvSpPr>
          <p:cNvPr id="10" name="TextBox 9"/>
          <p:cNvSpPr txBox="1"/>
          <p:nvPr/>
        </p:nvSpPr>
        <p:spPr>
          <a:xfrm>
            <a:off x="8009466" y="3446860"/>
            <a:ext cx="1134534" cy="369332"/>
          </a:xfrm>
          <a:prstGeom prst="rect">
            <a:avLst/>
          </a:prstGeom>
          <a:noFill/>
        </p:spPr>
        <p:txBody>
          <a:bodyPr wrap="square" rtlCol="0">
            <a:spAutoFit/>
          </a:bodyPr>
          <a:lstStyle/>
          <a:p>
            <a:r>
              <a:rPr lang="en-US" dirty="0" smtClean="0"/>
              <a:t>100%</a:t>
            </a:r>
            <a:endParaRPr lang="en-US" dirty="0"/>
          </a:p>
        </p:txBody>
      </p:sp>
      <p:sp>
        <p:nvSpPr>
          <p:cNvPr id="11" name="TextBox 10"/>
          <p:cNvSpPr txBox="1"/>
          <p:nvPr/>
        </p:nvSpPr>
        <p:spPr>
          <a:xfrm>
            <a:off x="8009466" y="3816192"/>
            <a:ext cx="1134534" cy="369332"/>
          </a:xfrm>
          <a:prstGeom prst="rect">
            <a:avLst/>
          </a:prstGeom>
          <a:noFill/>
        </p:spPr>
        <p:txBody>
          <a:bodyPr wrap="square" rtlCol="0">
            <a:spAutoFit/>
          </a:bodyPr>
          <a:lstStyle/>
          <a:p>
            <a:r>
              <a:rPr lang="en-US" dirty="0" smtClean="0"/>
              <a:t>100%</a:t>
            </a:r>
            <a:endParaRPr lang="en-US" dirty="0"/>
          </a:p>
        </p:txBody>
      </p:sp>
      <p:sp>
        <p:nvSpPr>
          <p:cNvPr id="12" name="TextBox 11"/>
          <p:cNvSpPr txBox="1"/>
          <p:nvPr/>
        </p:nvSpPr>
        <p:spPr>
          <a:xfrm>
            <a:off x="8009466" y="4185524"/>
            <a:ext cx="1134534" cy="369332"/>
          </a:xfrm>
          <a:prstGeom prst="rect">
            <a:avLst/>
          </a:prstGeom>
          <a:noFill/>
        </p:spPr>
        <p:txBody>
          <a:bodyPr wrap="square" rtlCol="0">
            <a:spAutoFit/>
          </a:bodyPr>
          <a:lstStyle/>
          <a:p>
            <a:r>
              <a:rPr lang="en-US" dirty="0" smtClean="0"/>
              <a:t>100%</a:t>
            </a:r>
            <a:endParaRPr lang="en-US" dirty="0"/>
          </a:p>
        </p:txBody>
      </p:sp>
      <p:sp>
        <p:nvSpPr>
          <p:cNvPr id="13" name="TextBox 12"/>
          <p:cNvSpPr txBox="1"/>
          <p:nvPr/>
        </p:nvSpPr>
        <p:spPr>
          <a:xfrm>
            <a:off x="8009466" y="4554856"/>
            <a:ext cx="756582" cy="369332"/>
          </a:xfrm>
          <a:prstGeom prst="rect">
            <a:avLst/>
          </a:prstGeom>
          <a:noFill/>
        </p:spPr>
        <p:txBody>
          <a:bodyPr wrap="square" rtlCol="0">
            <a:spAutoFit/>
          </a:bodyPr>
          <a:lstStyle/>
          <a:p>
            <a:r>
              <a:rPr lang="en-US" dirty="0" smtClean="0"/>
              <a:t>100%</a:t>
            </a:r>
            <a:endParaRPr lang="en-US" dirty="0"/>
          </a:p>
        </p:txBody>
      </p:sp>
      <p:sp>
        <p:nvSpPr>
          <p:cNvPr id="18" name="TextBox 17"/>
          <p:cNvSpPr txBox="1"/>
          <p:nvPr/>
        </p:nvSpPr>
        <p:spPr>
          <a:xfrm>
            <a:off x="8009466" y="5108854"/>
            <a:ext cx="756582" cy="369332"/>
          </a:xfrm>
          <a:prstGeom prst="rect">
            <a:avLst/>
          </a:prstGeom>
          <a:noFill/>
        </p:spPr>
        <p:txBody>
          <a:bodyPr wrap="square" rtlCol="0">
            <a:spAutoFit/>
          </a:bodyPr>
          <a:lstStyle/>
          <a:p>
            <a:r>
              <a:rPr lang="en-US" dirty="0" smtClean="0"/>
              <a:t>100%</a:t>
            </a:r>
            <a:endParaRPr lang="en-US" dirty="0"/>
          </a:p>
        </p:txBody>
      </p:sp>
      <p:sp>
        <p:nvSpPr>
          <p:cNvPr id="19" name="TextBox 18"/>
          <p:cNvSpPr txBox="1"/>
          <p:nvPr/>
        </p:nvSpPr>
        <p:spPr>
          <a:xfrm>
            <a:off x="8009466" y="5478186"/>
            <a:ext cx="756582" cy="369332"/>
          </a:xfrm>
          <a:prstGeom prst="rect">
            <a:avLst/>
          </a:prstGeom>
          <a:noFill/>
        </p:spPr>
        <p:txBody>
          <a:bodyPr wrap="square" rtlCol="0">
            <a:spAutoFit/>
          </a:bodyPr>
          <a:lstStyle/>
          <a:p>
            <a:r>
              <a:rPr lang="en-US" dirty="0" smtClean="0"/>
              <a:t>60%</a:t>
            </a:r>
            <a:endParaRPr lang="en-US" dirty="0"/>
          </a:p>
        </p:txBody>
      </p:sp>
      <p:sp>
        <p:nvSpPr>
          <p:cNvPr id="20" name="TextBox 19"/>
          <p:cNvSpPr txBox="1"/>
          <p:nvPr/>
        </p:nvSpPr>
        <p:spPr>
          <a:xfrm>
            <a:off x="8009466" y="5911334"/>
            <a:ext cx="1134534" cy="369332"/>
          </a:xfrm>
          <a:prstGeom prst="rect">
            <a:avLst/>
          </a:prstGeom>
          <a:noFill/>
        </p:spPr>
        <p:txBody>
          <a:bodyPr wrap="square" rtlCol="0">
            <a:spAutoFit/>
          </a:bodyPr>
          <a:lstStyle/>
          <a:p>
            <a:r>
              <a:rPr lang="en-US" dirty="0" smtClean="0"/>
              <a:t>20.13%</a:t>
            </a:r>
            <a:endParaRPr lang="en-US" dirty="0"/>
          </a:p>
        </p:txBody>
      </p:sp>
      <p:pic>
        <p:nvPicPr>
          <p:cNvPr id="21" name="Picture 20" descr="images.jpg"/>
          <p:cNvPicPr>
            <a:picLocks noChangeAspect="1"/>
          </p:cNvPicPr>
          <p:nvPr/>
        </p:nvPicPr>
        <p:blipFill>
          <a:blip r:embed="rId3"/>
          <a:stretch>
            <a:fillRect/>
          </a:stretch>
        </p:blipFill>
        <p:spPr>
          <a:xfrm>
            <a:off x="4279900" y="-76200"/>
            <a:ext cx="4864100" cy="1295400"/>
          </a:xfrm>
          <a:prstGeom prst="rect">
            <a:avLst/>
          </a:prstGeom>
        </p:spPr>
      </p:pic>
    </p:spTree>
    <p:extLst>
      <p:ext uri="{BB962C8B-B14F-4D97-AF65-F5344CB8AC3E}">
        <p14:creationId xmlns:p14="http://schemas.microsoft.com/office/powerpoint/2010/main" val="170973739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smtClean="0"/>
              <a:t>Operations</a:t>
            </a:r>
            <a:endParaRPr lang="en-US" sz="4000" b="1" dirty="0"/>
          </a:p>
        </p:txBody>
      </p:sp>
      <p:pic>
        <p:nvPicPr>
          <p:cNvPr id="8" name="Picture Placeholder 7" descr="78.jpg"/>
          <p:cNvPicPr>
            <a:picLocks noGrp="1" noChangeAspect="1"/>
          </p:cNvPicPr>
          <p:nvPr>
            <p:ph type="pic" idx="1"/>
          </p:nvPr>
        </p:nvPicPr>
        <p:blipFill>
          <a:blip r:embed="rId2"/>
          <a:srcRect t="2932" b="2932"/>
          <a:stretch>
            <a:fillRect/>
          </a:stretch>
        </p:blipFill>
        <p:spPr/>
      </p:pic>
    </p:spTree>
    <p:extLst>
      <p:ext uri="{BB962C8B-B14F-4D97-AF65-F5344CB8AC3E}">
        <p14:creationId xmlns:p14="http://schemas.microsoft.com/office/powerpoint/2010/main" val="325330160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Operating Expenses</a:t>
            </a:r>
            <a:endParaRPr lang="en-US" dirty="0"/>
          </a:p>
        </p:txBody>
      </p:sp>
      <p:pic>
        <p:nvPicPr>
          <p:cNvPr id="4" name="Content Placeholder 3" descr="Screen shot 2014-07-07 at 12.03.32 AM.png"/>
          <p:cNvPicPr>
            <a:picLocks noGrp="1" noChangeAspect="1"/>
          </p:cNvPicPr>
          <p:nvPr>
            <p:ph sz="quarter" idx="1"/>
          </p:nvPr>
        </p:nvPicPr>
        <p:blipFill>
          <a:blip r:embed="rId2"/>
          <a:stretch>
            <a:fillRect/>
          </a:stretch>
        </p:blipFill>
        <p:spPr>
          <a:xfrm>
            <a:off x="0" y="1569518"/>
            <a:ext cx="9144000" cy="5334000"/>
          </a:xfrm>
        </p:spPr>
      </p:pic>
      <p:sp>
        <p:nvSpPr>
          <p:cNvPr id="5" name="Rectangle 4"/>
          <p:cNvSpPr/>
          <p:nvPr/>
        </p:nvSpPr>
        <p:spPr>
          <a:xfrm>
            <a:off x="5537200" y="5740400"/>
            <a:ext cx="711200" cy="2540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8077200" y="5740400"/>
            <a:ext cx="688848" cy="2540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215408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Operating Expenses</a:t>
            </a:r>
            <a:endParaRPr lang="en-US" dirty="0"/>
          </a:p>
        </p:txBody>
      </p:sp>
      <p:pic>
        <p:nvPicPr>
          <p:cNvPr id="4" name="Content Placeholder 3" descr="Screen shot 2014-07-07 at 12.05.42 AM.png"/>
          <p:cNvPicPr>
            <a:picLocks noGrp="1" noChangeAspect="1"/>
          </p:cNvPicPr>
          <p:nvPr>
            <p:ph sz="quarter" idx="1"/>
          </p:nvPr>
        </p:nvPicPr>
        <p:blipFill>
          <a:blip r:embed="rId2"/>
          <a:stretch>
            <a:fillRect/>
          </a:stretch>
        </p:blipFill>
        <p:spPr>
          <a:xfrm>
            <a:off x="0" y="1603679"/>
            <a:ext cx="9144000" cy="5029200"/>
          </a:xfrm>
        </p:spPr>
      </p:pic>
    </p:spTree>
    <p:extLst>
      <p:ext uri="{BB962C8B-B14F-4D97-AF65-F5344CB8AC3E}">
        <p14:creationId xmlns:p14="http://schemas.microsoft.com/office/powerpoint/2010/main" val="261110157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中值">
  <a:themeElements>
    <a:clrScheme name="中值">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中值">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中值">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中值.thmx</Template>
  <TotalTime>75</TotalTime>
  <Words>4101</Words>
  <Application>Microsoft Office PowerPoint</Application>
  <PresentationFormat>On-screen Show (4:3)</PresentationFormat>
  <Paragraphs>566</Paragraphs>
  <Slides>150</Slides>
  <Notes>16</Notes>
  <HiddenSlides>0</HiddenSlides>
  <MMClips>0</MMClips>
  <ScaleCrop>false</ScaleCrop>
  <HeadingPairs>
    <vt:vector size="4" baseType="variant">
      <vt:variant>
        <vt:lpstr>Theme</vt:lpstr>
      </vt:variant>
      <vt:variant>
        <vt:i4>1</vt:i4>
      </vt:variant>
      <vt:variant>
        <vt:lpstr>Slide Titles</vt:lpstr>
      </vt:variant>
      <vt:variant>
        <vt:i4>150</vt:i4>
      </vt:variant>
    </vt:vector>
  </HeadingPairs>
  <TitlesOfParts>
    <vt:vector size="151" baseType="lpstr">
      <vt:lpstr>中值</vt:lpstr>
      <vt:lpstr>GLOBAL AIRLINE</vt:lpstr>
      <vt:lpstr>Agenda</vt:lpstr>
      <vt:lpstr>Industry Overview      - Terminology</vt:lpstr>
      <vt:lpstr>Industry Overview      - Terminology</vt:lpstr>
      <vt:lpstr>Industry Overview      - History</vt:lpstr>
      <vt:lpstr>Industry Overview      - History</vt:lpstr>
      <vt:lpstr>Industry Overview      - Regulations</vt:lpstr>
      <vt:lpstr>Industry Overview      - Regulations</vt:lpstr>
      <vt:lpstr>Industry Overview      - Regulations</vt:lpstr>
      <vt:lpstr>Route Structure</vt:lpstr>
      <vt:lpstr>Type of Airlines</vt:lpstr>
      <vt:lpstr>Airline Alliance</vt:lpstr>
      <vt:lpstr>Airline Alliance</vt:lpstr>
      <vt:lpstr>Airline Alliance</vt:lpstr>
      <vt:lpstr>2012 Traffic Analysis</vt:lpstr>
      <vt:lpstr>Traffic by Region</vt:lpstr>
      <vt:lpstr>Major Traffic Flows</vt:lpstr>
      <vt:lpstr>Profit Margin Comparison by Regions</vt:lpstr>
      <vt:lpstr>World Regions</vt:lpstr>
      <vt:lpstr>World Regions</vt:lpstr>
      <vt:lpstr>Business Environment</vt:lpstr>
      <vt:lpstr>Fleet Development</vt:lpstr>
      <vt:lpstr>Fleet By Region</vt:lpstr>
      <vt:lpstr>Airplane Requirement</vt:lpstr>
      <vt:lpstr>Price of Boeing Airlines</vt:lpstr>
      <vt:lpstr>Airline Industry Challenges</vt:lpstr>
      <vt:lpstr>Porter’s 5 Forces Analysis </vt:lpstr>
      <vt:lpstr>Porter’s 5 Forces Analysis</vt:lpstr>
      <vt:lpstr>PowerPoint Presentation</vt:lpstr>
      <vt:lpstr>Stock Information</vt:lpstr>
      <vt:lpstr>Stock for 1-year</vt:lpstr>
      <vt:lpstr>Stock for 5-years</vt:lpstr>
      <vt:lpstr>Stock for 10-years</vt:lpstr>
      <vt:lpstr>WJA vs. Dow Johns Index for 10-years</vt:lpstr>
      <vt:lpstr>Company Background</vt:lpstr>
      <vt:lpstr>Company Background</vt:lpstr>
      <vt:lpstr>Company Background</vt:lpstr>
      <vt:lpstr>Company Culture</vt:lpstr>
      <vt:lpstr>Fact Sheet</vt:lpstr>
      <vt:lpstr>Company Key History</vt:lpstr>
      <vt:lpstr>Company Key History</vt:lpstr>
      <vt:lpstr>Operating Fleets</vt:lpstr>
      <vt:lpstr>Traffic Statistics</vt:lpstr>
      <vt:lpstr>Route Map of WestJet</vt:lpstr>
      <vt:lpstr>Route Schedule</vt:lpstr>
      <vt:lpstr>Route Schedule</vt:lpstr>
      <vt:lpstr>Management Team</vt:lpstr>
      <vt:lpstr>Management Team</vt:lpstr>
      <vt:lpstr>Management Team</vt:lpstr>
      <vt:lpstr>Management Team</vt:lpstr>
      <vt:lpstr>Management Team</vt:lpstr>
      <vt:lpstr>Management Team</vt:lpstr>
      <vt:lpstr>Management Team</vt:lpstr>
      <vt:lpstr>Information of Shareholding</vt:lpstr>
      <vt:lpstr>Share Capital</vt:lpstr>
      <vt:lpstr>Outstanding Share Data</vt:lpstr>
      <vt:lpstr>Operation Analysis</vt:lpstr>
      <vt:lpstr>Operation Overview</vt:lpstr>
      <vt:lpstr>Discussion of Operation</vt:lpstr>
      <vt:lpstr>Discussion of Operation</vt:lpstr>
      <vt:lpstr>Fuel Cost</vt:lpstr>
      <vt:lpstr>SWOT Analysis</vt:lpstr>
      <vt:lpstr>Financial Statement Analysis</vt:lpstr>
      <vt:lpstr>Quarterly Balance Sheet</vt:lpstr>
      <vt:lpstr>Annually Balance Sheet</vt:lpstr>
      <vt:lpstr>Annually Income Statement </vt:lpstr>
      <vt:lpstr>Quarterly Income Statement</vt:lpstr>
      <vt:lpstr>Annually Cash Flow</vt:lpstr>
      <vt:lpstr>Quarterly Cash Flow</vt:lpstr>
      <vt:lpstr>Recommendation</vt:lpstr>
      <vt:lpstr>PowerPoint Presentation</vt:lpstr>
      <vt:lpstr>Stock information</vt:lpstr>
      <vt:lpstr>1 Day Stock Price Movements</vt:lpstr>
      <vt:lpstr>1 Year Stock Price Movements</vt:lpstr>
      <vt:lpstr>3 Year Stock price Movements</vt:lpstr>
      <vt:lpstr>5 Year Stock Price Movements</vt:lpstr>
      <vt:lpstr>Comparison to Singapore Airlines</vt:lpstr>
      <vt:lpstr>Company Background</vt:lpstr>
      <vt:lpstr>Route Map</vt:lpstr>
      <vt:lpstr>Company Profile</vt:lpstr>
      <vt:lpstr>Company History</vt:lpstr>
      <vt:lpstr>Company History</vt:lpstr>
      <vt:lpstr>Company History</vt:lpstr>
      <vt:lpstr>Moving into the Future</vt:lpstr>
      <vt:lpstr>Financial Highlights</vt:lpstr>
      <vt:lpstr>Fleet Profile</vt:lpstr>
      <vt:lpstr>Fleet Profile</vt:lpstr>
      <vt:lpstr>Environmental Performance</vt:lpstr>
      <vt:lpstr>Environmental Performance</vt:lpstr>
      <vt:lpstr>Environmental Performance</vt:lpstr>
      <vt:lpstr>Management Team</vt:lpstr>
      <vt:lpstr>Management Team</vt:lpstr>
      <vt:lpstr>Management Team</vt:lpstr>
      <vt:lpstr>Management Team</vt:lpstr>
      <vt:lpstr>Management Team</vt:lpstr>
      <vt:lpstr>Fact Sheet</vt:lpstr>
      <vt:lpstr>Operations</vt:lpstr>
      <vt:lpstr>Operating Expenses</vt:lpstr>
      <vt:lpstr>Operating Expenses</vt:lpstr>
      <vt:lpstr>Operating Results Analysis</vt:lpstr>
      <vt:lpstr>Passenger Services</vt:lpstr>
      <vt:lpstr>Passenger Services</vt:lpstr>
      <vt:lpstr>Cargo Services</vt:lpstr>
      <vt:lpstr>Cargo Services</vt:lpstr>
      <vt:lpstr>Turnover</vt:lpstr>
      <vt:lpstr>Turnover</vt:lpstr>
      <vt:lpstr>Revenue and Breakeven Load Factor</vt:lpstr>
      <vt:lpstr>Quarterly Balance Sheet</vt:lpstr>
      <vt:lpstr>Balance Sheet</vt:lpstr>
      <vt:lpstr>Income Statement</vt:lpstr>
      <vt:lpstr>Quarterly Income Statement</vt:lpstr>
      <vt:lpstr>Cash Flow Statement</vt:lpstr>
      <vt:lpstr>Quarterly Cash Flow</vt:lpstr>
      <vt:lpstr>Recommendation</vt:lpstr>
      <vt:lpstr>Singapore Airlines Ltd</vt:lpstr>
      <vt:lpstr>Stock Information</vt:lpstr>
      <vt:lpstr>6 MONTHES STOCK PRICE MOVEMENTS</vt:lpstr>
      <vt:lpstr>1 YEAR STOCK PRICE MOVEMENTS</vt:lpstr>
      <vt:lpstr>3 YEARS STOCK PRICE MOVEMENTS</vt:lpstr>
      <vt:lpstr>5 YEARS STOCK PRICE MOVEMENTS</vt:lpstr>
      <vt:lpstr>5 YEARS VS. AIRLINE INDEX</vt:lpstr>
      <vt:lpstr>3 YEARS VS JAPAN AIRLINE</vt:lpstr>
      <vt:lpstr>3 YEARS VS MALAYSIAN AIRLINES</vt:lpstr>
      <vt:lpstr>3 YEARS VS MALAYSIAN AIRLINE VS JAPAN AIRLINE</vt:lpstr>
      <vt:lpstr>COMPANY PROFILE</vt:lpstr>
      <vt:lpstr>GLOBAL ROUTE MAP</vt:lpstr>
      <vt:lpstr>COMPANY HISTORY</vt:lpstr>
      <vt:lpstr>Management Team</vt:lpstr>
      <vt:lpstr>Chairman:   Stephen Lee Ching Yen</vt:lpstr>
      <vt:lpstr>Director:   Goh Choon Phong</vt:lpstr>
      <vt:lpstr>Operations Performance</vt:lpstr>
      <vt:lpstr>Shareholding Information</vt:lpstr>
      <vt:lpstr>Revenue</vt:lpstr>
      <vt:lpstr>Revenue Composition</vt:lpstr>
      <vt:lpstr>Expenditure</vt:lpstr>
      <vt:lpstr>Expenditure</vt:lpstr>
      <vt:lpstr>Trend in Fuel Price and Cost</vt:lpstr>
      <vt:lpstr>Fuel Expenditure</vt:lpstr>
      <vt:lpstr>Operating Profits 13/14</vt:lpstr>
      <vt:lpstr>Group Operating Profit</vt:lpstr>
      <vt:lpstr>Financial Highlights</vt:lpstr>
      <vt:lpstr>Financial Review</vt:lpstr>
      <vt:lpstr>Balance Sheet </vt:lpstr>
      <vt:lpstr>Balance Sheet Cont.</vt:lpstr>
      <vt:lpstr>Income Statement </vt:lpstr>
      <vt:lpstr>Income Statement CONT.</vt:lpstr>
      <vt:lpstr>Dividend</vt:lpstr>
      <vt:lpstr>Cash Flow Statement </vt:lpstr>
      <vt:lpstr>Cash Flow Statement Cont.</vt:lpstr>
      <vt:lpstr>Recommendation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AIRLINE</dc:title>
  <dc:creator>Mengting Yang</dc:creator>
  <cp:lastModifiedBy>gp</cp:lastModifiedBy>
  <cp:revision>7</cp:revision>
  <dcterms:created xsi:type="dcterms:W3CDTF">2014-07-11T23:23:07Z</dcterms:created>
  <dcterms:modified xsi:type="dcterms:W3CDTF">2014-07-11T23:51:41Z</dcterms:modified>
</cp:coreProperties>
</file>