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120.xml" ContentType="application/vnd.openxmlformats-officedocument.presentationml.slide+xml"/>
  <Override PartName="/ppt/slides/slide218.xml" ContentType="application/vnd.openxmlformats-officedocument.presentationml.slide+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notesSlides/notesSlide141.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17.xml" ContentType="application/vnd.openxmlformats-officedocument.presentationml.notesSlide+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s/slide221.xml" ContentType="application/vnd.openxmlformats-officedocument.presentationml.slide+xml"/>
  <Override PartName="/ppt/notesSlides/notesSlide41.xml" ContentType="application/vnd.openxmlformats-officedocument.presentationml.notesSlide+xml"/>
  <Override PartName="/ppt/notesSlides/notesSlide179.xml" ContentType="application/vnd.openxmlformats-officedocument.presentationml.notesSlide+xml"/>
  <Override PartName="/ppt/slides/slide158.xml" ContentType="application/vnd.openxmlformats-officedocument.presentationml.slide+xml"/>
  <Override PartName="/ppt/notesSlides/notesSlide220.xml" ContentType="application/vnd.openxmlformats-officedocument.presentationml.notes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notesSlides/notesSlide157.xml" ContentType="application/vnd.openxmlformats-officedocument.presentationml.notesSlide+xml"/>
  <Override PartName="/ppt/slides/slide88.xml" ContentType="application/vnd.openxmlformats-officedocument.presentationml.slide+xml"/>
  <Override PartName="/ppt/notesSlides/notesSlide135.xml" ContentType="application/vnd.openxmlformats-officedocument.presentationml.notesSlide+xml"/>
  <Override PartName="/ppt/notesSlides/notesSlide182.xml" ContentType="application/vnd.openxmlformats-officedocument.presentationml.notesSlide+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s/slide161.xml" ContentType="application/vnd.openxmlformats-officedocument.presentationml.slide+xml"/>
  <Default Extension="png" ContentType="image/png"/>
  <Override PartName="/ppt/notesSlides/notesSlide79.xml" ContentType="application/vnd.openxmlformats-officedocument.presentationml.notesSlide+xml"/>
  <Override PartName="/ppt/slideLayouts/slideLayout18.xml" ContentType="application/vnd.openxmlformats-officedocument.presentationml.slideLayout+xml"/>
  <Override PartName="/ppt/theme/theme2.xml" ContentType="application/vnd.openxmlformats-officedocument.theme+xml"/>
  <Override PartName="/ppt/notesSlides/notesSlide57.xml" ContentType="application/vnd.openxmlformats-officedocument.presentationml.notesSlide+xml"/>
  <Override PartName="/ppt/notesSlides/notesSlide113.xml" ContentType="application/vnd.openxmlformats-officedocument.presentationml.notesSlide+xml"/>
  <Override PartName="/ppt/notesSlides/notesSlide160.xml" ContentType="application/vnd.openxmlformats-officedocument.presentationml.notesSlide+xml"/>
  <Override PartName="/ppt/slides/slide44.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notesSlides/notesSlide236.xml" ContentType="application/vnd.openxmlformats-officedocument.presentationml.notesSlide+xml"/>
  <Override PartName="/ppt/slides/slide22.xml" ContentType="application/vnd.openxmlformats-officedocument.presentationml.slide+xml"/>
  <Override PartName="/ppt/slides/slide199.xml" ContentType="application/vnd.openxmlformats-officedocument.presentationml.slide+xml"/>
  <Override PartName="/ppt/notesSlides/notesSlide35.xml" ContentType="application/vnd.openxmlformats-officedocument.presentationml.notesSlide+xml"/>
  <Override PartName="/ppt/notesSlides/notesSlide82.xml" ContentType="application/vnd.openxmlformats-officedocument.presentationml.notesSlide+xml"/>
  <Override PartName="/ppt/notesSlides/notesSlide214.xml" ContentType="application/vnd.openxmlformats-officedocument.presentationml.notes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notesSlides/notesSlide198.xml" ContentType="application/vnd.openxmlformats-officedocument.presentationml.notesSlide+xml"/>
  <Override PartName="/ppt/slides/slide177.xml" ContentType="application/vnd.openxmlformats-officedocument.presentationml.slide+xml"/>
  <Override PartName="/ppt/notesSlides/notesSlide129.xml" ContentType="application/vnd.openxmlformats-officedocument.presentationml.notesSlide+xml"/>
  <Override PartName="/ppt/notesSlides/notesSlide176.xml" ContentType="application/vnd.openxmlformats-officedocument.presentationml.notesSlide+xml"/>
  <Override PartName="/ppt/slides/slide108.xml" ContentType="application/vnd.openxmlformats-officedocument.presentationml.slide+xml"/>
  <Override PartName="/ppt/slides/slide155.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notesSlides/notesSlide15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slides/slide111.xml" ContentType="application/vnd.openxmlformats-officedocument.presentationml.slide+xml"/>
  <Override PartName="/ppt/slides/slide209.xml" ContentType="application/vnd.openxmlformats-officedocument.presentationml.slide+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16.xml" ContentType="application/vnd.openxmlformats-officedocument.presentationml.slide+xml"/>
  <Override PartName="/ppt/slides/slide63.xml" ContentType="application/vnd.openxmlformats-officedocument.presentationml.slide+xml"/>
  <Override PartName="/ppt/slides/slide234.xml" ContentType="application/vnd.openxmlformats-officedocument.presentationml.slide+xml"/>
  <Override PartName="/ppt/slideLayouts/slideLayout15.xml" ContentType="application/vnd.openxmlformats-officedocument.presentationml.slideLayout+xml"/>
  <Override PartName="/ppt/notesSlides/notesSlide110.xml" ContentType="application/vnd.openxmlformats-officedocument.presentationml.notesSlide+xml"/>
  <Override PartName="/ppt/notesSlides/notesSlide208.xml" ContentType="application/vnd.openxmlformats-officedocument.presentationml.notesSlide+xml"/>
  <Override PartName="/ppt/slides/slide41.xml" ContentType="application/vnd.openxmlformats-officedocument.presentationml.slide+xml"/>
  <Override PartName="/ppt/notesSlides/notesSlide54.xml" ContentType="application/vnd.openxmlformats-officedocument.presentationml.notesSlide+xml"/>
  <Override PartName="/ppt/notesSlides/notesSlide233.xml" ContentType="application/vnd.openxmlformats-officedocument.presentationml.notes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notesSlides/notesSlide32.xml" ContentType="application/vnd.openxmlformats-officedocument.presentationml.notesSlide+xml"/>
  <Override PartName="/ppt/notesSlides/notesSlide148.xml" ContentType="application/vnd.openxmlformats-officedocument.presentationml.notesSlide+xml"/>
  <Override PartName="/ppt/notesSlides/notesSlide195.xml" ContentType="application/vnd.openxmlformats-officedocument.presentationml.notesSlide+xml"/>
  <Override PartName="/ppt/notesSlides/notesSlide211.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126.xml" ContentType="application/vnd.openxmlformats-officedocument.presentationml.notesSlide+xml"/>
  <Override PartName="/ppt/notesSlides/notesSlide173.xml" ContentType="application/vnd.openxmlformats-officedocument.presentationml.notesSlide+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notesSlides/notesSlide151.xml" ContentType="application/vnd.openxmlformats-officedocument.presentationml.notesSlide+xml"/>
  <Override PartName="/ppt/notesSlides/notesSlide162.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slides/slide228.xml" ContentType="application/vnd.openxmlformats-officedocument.presentationml.slide+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notesSlides/notesSlide140.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Layouts/slideLayout34.xml" ContentType="application/vnd.openxmlformats-officedocument.presentationml.slideLayout+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notesSlides/notesSlide216.xml" ContentType="application/vnd.openxmlformats-officedocument.presentationml.notesSlide+xml"/>
  <Override PartName="/ppt/notesSlides/notesSlide227.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205.xml" ContentType="application/vnd.openxmlformats-officedocument.presentationml.notesSlide+xml"/>
  <Override PartName="/ppt/slides/slide168.xml" ContentType="application/vnd.openxmlformats-officedocument.presentationml.slide+xml"/>
  <Override PartName="/ppt/slides/slide179.xml" ContentType="application/vnd.openxmlformats-officedocument.presentationml.slide+xml"/>
  <Override PartName="/ppt/slides/slide231.xml" ContentType="application/vnd.openxmlformats-officedocument.presentationml.slide+xml"/>
  <Override PartName="/ppt/slideLayouts/slideLayout12.xml" ContentType="application/vnd.openxmlformats-officedocument.presentationml.slideLayout+xml"/>
  <Override PartName="/ppt/notesSlides/notesSlide51.xml" ContentType="application/vnd.openxmlformats-officedocument.presentationml.notesSlide+xml"/>
  <Override PartName="/ppt/notesSlides/notesSlide178.xml" ContentType="application/vnd.openxmlformats-officedocument.presentationml.notesSlide+xml"/>
  <Override PartName="/ppt/notesSlides/notesSlide189.xml" ContentType="application/vnd.openxmlformats-officedocument.presentationml.notesSlide+xml"/>
  <Override PartName="/ppt/slides/slide157.xml" ContentType="application/vnd.openxmlformats-officedocument.presentationml.slide+xml"/>
  <Override PartName="/ppt/slides/slide220.xml" ContentType="application/vnd.openxmlformats-officedocument.presentationml.slide+xml"/>
  <Override PartName="/ppt/notesSlides/notesSlide40.xml" ContentType="application/vnd.openxmlformats-officedocument.presentationml.notesSlide+xml"/>
  <Override PartName="/ppt/notesSlides/notesSlide167.xml" ContentType="application/vnd.openxmlformats-officedocument.presentationml.notesSlide+xml"/>
  <Override PartName="/ppt/notesSlides/notesSlide230.xml" ContentType="application/vnd.openxmlformats-officedocument.presentationml.notesSlide+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56.xml" ContentType="application/vnd.openxmlformats-officedocument.presentationml.notesSlide+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notesSlides/notesSlide89.xml" ContentType="application/vnd.openxmlformats-officedocument.presentationml.notesSlide+xml"/>
  <Override PartName="/ppt/notesSlides/notesSlide145.xml" ContentType="application/vnd.openxmlformats-officedocument.presentationml.notesSlide+xml"/>
  <Override PartName="/ppt/notesSlides/notesSlide192.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notesSlides/notesSlide78.xml" ContentType="application/vnd.openxmlformats-officedocument.presentationml.notesSlide+xml"/>
  <Override PartName="/ppt/notesSlides/notesSlide123.xml" ContentType="application/vnd.openxmlformats-officedocument.presentationml.notesSlide+xml"/>
  <Override PartName="/ppt/notesSlides/notesSlide134.xml" ContentType="application/vnd.openxmlformats-officedocument.presentationml.notesSlide+xml"/>
  <Override PartName="/ppt/notesSlides/notesSlide170.xml" ContentType="application/vnd.openxmlformats-officedocument.presentationml.notesSlide+xml"/>
  <Override PartName="/ppt/notesSlides/notesSlide181.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s/slide2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slides/slide225.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notesSlides/notesSlide235.xml" ContentType="application/vnd.openxmlformats-officedocument.presentationml.notesSlide+xml"/>
  <Override PartName="/ppt/slides/slide32.xml" ContentType="application/vnd.openxmlformats-officedocument.presentationml.slide+xml"/>
  <Override PartName="/ppt/slides/slide214.xml" ContentType="application/vnd.openxmlformats-officedocument.presentationml.slide+xml"/>
  <Default Extension="fntdata" ContentType="application/x-fontdata"/>
  <Override PartName="/ppt/notesSlides/notesSlide34.xml" ContentType="application/vnd.openxmlformats-officedocument.presentationml.notesSlide+xml"/>
  <Override PartName="/ppt/notesSlides/notesSlide81.xml" ContentType="application/vnd.openxmlformats-officedocument.presentationml.notesSlide+xml"/>
  <Override PartName="/ppt/notesSlides/notesSlide22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97.xml" ContentType="application/vnd.openxmlformats-officedocument.presentationml.notesSlide+xml"/>
  <Override PartName="/ppt/notesSlides/notesSlide213.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notesSlides/notesSlide139.xml" ContentType="application/vnd.openxmlformats-officedocument.presentationml.notesSlide+xml"/>
  <Override PartName="/ppt/notesSlides/notesSlide186.xml" ContentType="application/vnd.openxmlformats-officedocument.presentationml.notesSlide+xml"/>
  <Override PartName="/ppt/notesSlides/notesSlide20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notesSlides/notesSlide128.xml" ContentType="application/vnd.openxmlformats-officedocument.presentationml.notesSlide+xml"/>
  <Override PartName="/ppt/notesSlides/notesSlide175.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notesSlides/notesSlide153.xml" ContentType="application/vnd.openxmlformats-officedocument.presentationml.notesSlide+xml"/>
  <Override PartName="/ppt/notesSlides/notesSlide164.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notesSlides/notesSlide142.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131.xml" ContentType="application/vnd.openxmlformats-officedocument.presentationml.notesSlide+xml"/>
  <Override PartName="/ppt/notesSlides/notesSlide218.xml" ContentType="application/vnd.openxmlformats-officedocument.presentationml.notesSlide+xml"/>
  <Override PartName="/ppt/notesSlides/notesSlide22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notesSlides/notesSlide207.xml" ContentType="application/vnd.openxmlformats-officedocument.presentationml.notesSlide+xml"/>
  <Override PartName="/ppt/slides/slide51.xml" ContentType="application/vnd.openxmlformats-officedocument.presentationml.slide+xml"/>
  <Override PartName="/ppt/slides/slide233.xml" ContentType="application/vnd.openxmlformats-officedocument.presentationml.slide+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notesSlides/notesSlide42.xml" ContentType="application/vnd.openxmlformats-officedocument.presentationml.notesSlide+xml"/>
  <Override PartName="/ppt/notesSlides/notesSlide169.xml" ContentType="application/vnd.openxmlformats-officedocument.presentationml.notesSlide+xml"/>
  <Override PartName="/ppt/notesSlides/notesSlide221.xml" ContentType="application/vnd.openxmlformats-officedocument.presentationml.notesSlide+xml"/>
  <Override PartName="/ppt/notesSlides/notesSlide232.xml" ContentType="application/vnd.openxmlformats-officedocument.presentationml.notes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158.xml" ContentType="application/vnd.openxmlformats-officedocument.presentationml.notesSlide+xml"/>
  <Override PartName="/ppt/notesSlides/notesSlide210.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notesSlides/notesSlide147.xml" ContentType="application/vnd.openxmlformats-officedocument.presentationml.notesSlide+xml"/>
  <Override PartName="/ppt/notesSlides/notesSlide194.xml" ContentType="application/vnd.openxmlformats-officedocument.presentationml.notes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notesSlides/notesSlide125.xml" ContentType="application/vnd.openxmlformats-officedocument.presentationml.notesSlide+xml"/>
  <Override PartName="/ppt/notesSlides/notesSlide136.xml" ContentType="application/vnd.openxmlformats-officedocument.presentationml.notesSlide+xml"/>
  <Override PartName="/ppt/notesSlides/notesSlide172.xml" ContentType="application/vnd.openxmlformats-officedocument.presentationml.notesSlide+xml"/>
  <Override PartName="/ppt/notesSlides/notesSlide183.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notesSlides/notesSlide161.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227.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notesSlides/notesSlide150.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Override PartName="/ppt/notesSlides/notesSlide22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notesSlides/notesSlide199.xml" ContentType="application/vnd.openxmlformats-officedocument.presentationml.notesSlide+xml"/>
  <Override PartName="/ppt/notesSlides/notesSlide215.xml" ContentType="application/vnd.openxmlformats-officedocument.presentationml.notesSlide+xml"/>
  <Override PartName="/ppt/slides/slide12.xml" ContentType="application/vnd.openxmlformats-officedocument.presentationml.slide+xml"/>
  <Override PartName="/ppt/slides/slide178.xml" ContentType="application/vnd.openxmlformats-officedocument.presentationml.slide+xml"/>
  <Override PartName="/ppt/slides/slide2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notesSlides/notesSlide188.xml" ContentType="application/vnd.openxmlformats-officedocument.presentationml.notesSlide+xml"/>
  <Override PartName="/ppt/notesSlides/notesSlide204.xml" ContentType="application/vnd.openxmlformats-officedocument.presentationml.notesSlide+xml"/>
  <Override PartName="/ppt/slides/slide167.xml" ContentType="application/vnd.openxmlformats-officedocument.presentationml.slide+xml"/>
  <Override PartName="/ppt/notesSlides/notesSlide50.xml" ContentType="application/vnd.openxmlformats-officedocument.presentationml.notesSlide+xml"/>
  <Override PartName="/ppt/notesSlides/notesSlide177.xml" ContentType="application/vnd.openxmlformats-officedocument.presentationml.notes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notesSlides/notesSlide155.xml" ContentType="application/vnd.openxmlformats-officedocument.presentationml.notesSlide+xml"/>
  <Override PartName="/ppt/notesSlides/notesSlide166.xml" ContentType="application/vnd.openxmlformats-officedocument.presentationml.notes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notesSlides/notesSlide144.xml" ContentType="application/vnd.openxmlformats-officedocument.presentationml.notesSlide+xml"/>
  <Override PartName="/ppt/notesSlides/notesSlide191.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notesSlides/notesSlide88.xml" ContentType="application/vnd.openxmlformats-officedocument.presentationml.notesSlide+xml"/>
  <Override PartName="/ppt/notesSlides/notesSlide133.xml" ContentType="application/vnd.openxmlformats-officedocument.presentationml.notesSlide+xml"/>
  <Override PartName="/ppt/notesSlides/notesSlide180.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122.xml" ContentType="application/vnd.openxmlformats-officedocument.presentationml.notesSlide+xml"/>
  <Override PartName="/ppt/notesSlides/notesSlide209.xml" ContentType="application/vnd.openxmlformats-officedocument.presentationml.notesSlide+xml"/>
  <Override PartName="/ppt/slides/slide53.xml" ContentType="application/vnd.openxmlformats-officedocument.presentationml.slide+xml"/>
  <Override PartName="/ppt/slides/slide235.xml" ContentType="application/vnd.openxmlformats-officedocument.presentationml.slide+xml"/>
  <Override PartName="/ppt/slideLayouts/slideLayout16.xml" ContentType="application/vnd.openxmlformats-officedocument.presentationml.slideLayout+xml"/>
  <Default Extension="jpeg" ContentType="image/jpeg"/>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notesSlides/notesSlide223.xml" ContentType="application/vnd.openxmlformats-officedocument.presentationml.notesSlide+xml"/>
  <Override PartName="/ppt/notesSlides/notesSlide234.xml" ContentType="application/vnd.openxmlformats-officedocument.presentationml.notesSlide+xml"/>
  <Override PartName="/ppt/slides/slide20.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notesSlides/notesSlide212.xml" ContentType="application/vnd.openxmlformats-officedocument.presentationml.notesSlide+xml"/>
  <Override PartName="/ppt/slides/slide139.xml" ContentType="application/vnd.openxmlformats-officedocument.presentationml.slide+xml"/>
  <Override PartName="/ppt/slides/slide186.xml" ContentType="application/vnd.openxmlformats-officedocument.presentationml.slide+xml"/>
  <Override PartName="/ppt/notesSlides/notesSlide11.xml" ContentType="application/vnd.openxmlformats-officedocument.presentationml.notesSlide+xml"/>
  <Override PartName="/ppt/notesSlides/notesSlide149.xml" ContentType="application/vnd.openxmlformats-officedocument.presentationml.notesSlide+xml"/>
  <Override PartName="/ppt/notesSlides/notesSlide196.xml" ContentType="application/vnd.openxmlformats-officedocument.presentationml.notesSlide+xml"/>
  <Override PartName="/ppt/notesSlides/notesSlide201.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notesSlides/notesSlide127.xml" ContentType="application/vnd.openxmlformats-officedocument.presentationml.notesSlide+xml"/>
  <Override PartName="/ppt/notesSlides/notesSlide138.xml" ContentType="application/vnd.openxmlformats-officedocument.presentationml.notesSlide+xml"/>
  <Override PartName="/ppt/notesSlides/notesSlide174.xml" ContentType="application/vnd.openxmlformats-officedocument.presentationml.notesSlide+xml"/>
  <Override PartName="/ppt/notesSlides/notesSlide185.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notesSlides/notesSlide116.xml" ContentType="application/vnd.openxmlformats-officedocument.presentationml.notesSlide+xml"/>
  <Override PartName="/ppt/notesSlides/notesSlide163.xml" ContentType="application/vnd.openxmlformats-officedocument.presentationml.notesSlide+xml"/>
  <Override PartName="/ppt/slideMasters/slideMaster3.xml" ContentType="application/vnd.openxmlformats-officedocument.presentationml.slideMaster+xml"/>
  <Override PartName="/ppt/slides/slide58.xml" ContentType="application/vnd.openxmlformats-officedocument.presentationml.slide+xml"/>
  <Override PartName="/ppt/slides/slide229.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notesSlides/notesSlide15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notesSlides/notesSlide228.xml" ContentType="application/vnd.openxmlformats-officedocument.presentationml.notesSlide+xml"/>
  <Override PartName="/ppt/slides/slide207.xml" ContentType="application/vnd.openxmlformats-officedocument.presentationml.slide+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206.xml" ContentType="application/vnd.openxmlformats-officedocument.presentationml.notesSlide+xml"/>
  <Override PartName="/ppt/slides/slide169.xml" ContentType="application/vnd.openxmlformats-officedocument.presentationml.slide+xml"/>
  <Override PartName="/ppt/tableStyles.xml" ContentType="application/vnd.openxmlformats-officedocument.presentationml.tableStyles+xml"/>
  <Override PartName="/ppt/notesSlides/notesSlide52.xml" ContentType="application/vnd.openxmlformats-officedocument.presentationml.notesSlide+xml"/>
  <Override PartName="/ppt/notesSlides/notesSlide231.xml" ContentType="application/vnd.openxmlformats-officedocument.presentationml.notesSlide+xml"/>
  <Override PartName="/ppt/slides/slide147.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notesSlides/notesSlide30.xml" ContentType="application/vnd.openxmlformats-officedocument.presentationml.notesSlide+xml"/>
  <Override PartName="/ppt/notesSlides/notesSlide168.xml" ContentType="application/vnd.openxmlformats-officedocument.presentationml.notesSlide+xml"/>
  <Override PartName="/ppt/slides/slide99.xml" ContentType="application/vnd.openxmlformats-officedocument.presentationml.slide+xml"/>
  <Override PartName="/ppt/notesSlides/notesSlide146.xml" ContentType="application/vnd.openxmlformats-officedocument.presentationml.notesSlide+xml"/>
  <Override PartName="/ppt/notesSlides/notesSlide193.xml" ContentType="application/vnd.openxmlformats-officedocument.presentationml.notesSlide+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notesSlides/notesSlide68.xml" ContentType="application/vnd.openxmlformats-officedocument.presentationml.notesSlide+xml"/>
  <Override PartName="/ppt/notesSlides/notesSlide124.xml" ContentType="application/vnd.openxmlformats-officedocument.presentationml.notesSlide+xml"/>
  <Override PartName="/ppt/notesSlides/notesSlide171.xml" ContentType="application/vnd.openxmlformats-officedocument.presentationml.notesSlide+xml"/>
  <Override PartName="/ppt/slides/slide55.xml" ContentType="application/vnd.openxmlformats-officedocument.presentationml.slide+xml"/>
  <Override PartName="/ppt/notesSlides/notesSlide102.xml" ContentType="application/vnd.openxmlformats-officedocument.presentationml.notesSlide+xml"/>
  <Override PartName="/ppt/slides/slide33.xml" ContentType="application/vnd.openxmlformats-officedocument.presentationml.slide+xml"/>
  <Override PartName="/ppt/slides/slide80.xml" ContentType="application/vnd.openxmlformats-officedocument.presentationml.slide+xml"/>
  <Override PartName="/ppt/slides/slide226.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notesSlides/notesSlide225.xml" ContentType="application/vnd.openxmlformats-officedocument.presentationml.notesSlide+xml"/>
  <Override PartName="/ppt/presentation.xml" ContentType="application/vnd.openxmlformats-officedocument.presentationml.presentation.main+xml"/>
  <Override PartName="/ppt/slides/slide204.xml" ContentType="application/vnd.openxmlformats-officedocument.presentationml.slide+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notesSlides/notesSlide203.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notesSlides/notesSlide187.xml" ContentType="application/vnd.openxmlformats-officedocument.presentationml.notesSlide+xml"/>
  <Override PartName="/ppt/notesSlides/notesSlide118.xml" ContentType="application/vnd.openxmlformats-officedocument.presentationml.notesSlide+xml"/>
  <Override PartName="/ppt/notesSlides/notesSlide165.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s/slide122.xml" ContentType="application/vnd.openxmlformats-officedocument.presentationml.slide+xml"/>
  <Override PartName="/ppt/notesSlides/notesSlide87.xml" ContentType="application/vnd.openxmlformats-officedocument.presentationml.notesSlide+xml"/>
  <Override PartName="/ppt/notesSlides/notesSlide143.xml" ContentType="application/vnd.openxmlformats-officedocument.presentationml.notesSlide+xml"/>
  <Override PartName="/ppt/notesSlides/notesSlide190.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121.xml" ContentType="application/vnd.openxmlformats-officedocument.presentationml.notesSlide+xml"/>
  <Override PartName="/ppt/notesSlides/notesSlide219.xml" ContentType="application/vnd.openxmlformats-officedocument.presentationml.notesSlide+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slideLayouts/slideLayout26.xml" ContentType="application/vnd.openxmlformats-officedocument.presentationml.slideLayout+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slides/slide223.xml" ContentType="application/vnd.openxmlformats-officedocument.presentationml.slide+xml"/>
  <Override PartName="/ppt/notesSlides/notesSlide43.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notesSlides/notesSlide222.xml" ContentType="application/vnd.openxmlformats-officedocument.presentationml.notes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59.xml" ContentType="application/vnd.openxmlformats-officedocument.presentationml.notesSlide+xml"/>
  <Override PartName="/ppt/notesSlides/notesSlide200.xml" ContentType="application/vnd.openxmlformats-officedocument.presentationml.notesSlide+xml"/>
  <Override PartName="/ppt/notesSlides/notesSlide137.xml" ContentType="application/vnd.openxmlformats-officedocument.presentationml.notesSlide+xml"/>
  <Override PartName="/ppt/notesSlides/notesSlide184.xml" ContentType="application/vnd.openxmlformats-officedocument.presentationml.notes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 id="2147483683" r:id="rId2"/>
    <p:sldMasterId id="2147483684" r:id="rId3"/>
  </p:sldMasterIdLst>
  <p:notesMasterIdLst>
    <p:notesMasterId r:id="rId240"/>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330" r:id="rId78"/>
    <p:sldId id="331" r:id="rId79"/>
    <p:sldId id="332" r:id="rId80"/>
    <p:sldId id="333" r:id="rId81"/>
    <p:sldId id="334" r:id="rId82"/>
    <p:sldId id="335" r:id="rId83"/>
    <p:sldId id="336" r:id="rId84"/>
    <p:sldId id="337" r:id="rId85"/>
    <p:sldId id="338" r:id="rId86"/>
    <p:sldId id="339" r:id="rId87"/>
    <p:sldId id="340" r:id="rId88"/>
    <p:sldId id="341" r:id="rId89"/>
    <p:sldId id="342" r:id="rId90"/>
    <p:sldId id="343" r:id="rId91"/>
    <p:sldId id="344" r:id="rId92"/>
    <p:sldId id="345" r:id="rId93"/>
    <p:sldId id="346" r:id="rId94"/>
    <p:sldId id="347" r:id="rId95"/>
    <p:sldId id="348" r:id="rId96"/>
    <p:sldId id="349" r:id="rId97"/>
    <p:sldId id="350" r:id="rId98"/>
    <p:sldId id="351" r:id="rId99"/>
    <p:sldId id="352" r:id="rId100"/>
    <p:sldId id="353" r:id="rId101"/>
    <p:sldId id="354" r:id="rId102"/>
    <p:sldId id="355" r:id="rId103"/>
    <p:sldId id="356" r:id="rId104"/>
    <p:sldId id="357" r:id="rId105"/>
    <p:sldId id="358" r:id="rId106"/>
    <p:sldId id="359" r:id="rId107"/>
    <p:sldId id="360" r:id="rId108"/>
    <p:sldId id="361" r:id="rId109"/>
    <p:sldId id="362" r:id="rId110"/>
    <p:sldId id="363" r:id="rId111"/>
    <p:sldId id="364" r:id="rId112"/>
    <p:sldId id="365" r:id="rId113"/>
    <p:sldId id="366" r:id="rId114"/>
    <p:sldId id="367" r:id="rId115"/>
    <p:sldId id="368" r:id="rId116"/>
    <p:sldId id="369" r:id="rId117"/>
    <p:sldId id="370" r:id="rId118"/>
    <p:sldId id="371" r:id="rId119"/>
    <p:sldId id="372" r:id="rId120"/>
    <p:sldId id="373" r:id="rId121"/>
    <p:sldId id="374" r:id="rId122"/>
    <p:sldId id="375" r:id="rId123"/>
    <p:sldId id="376" r:id="rId124"/>
    <p:sldId id="377" r:id="rId125"/>
    <p:sldId id="378" r:id="rId126"/>
    <p:sldId id="379" r:id="rId127"/>
    <p:sldId id="380" r:id="rId128"/>
    <p:sldId id="381" r:id="rId129"/>
    <p:sldId id="382" r:id="rId130"/>
    <p:sldId id="383" r:id="rId131"/>
    <p:sldId id="384" r:id="rId132"/>
    <p:sldId id="385" r:id="rId133"/>
    <p:sldId id="386" r:id="rId134"/>
    <p:sldId id="387" r:id="rId135"/>
    <p:sldId id="388" r:id="rId136"/>
    <p:sldId id="389" r:id="rId137"/>
    <p:sldId id="390" r:id="rId138"/>
    <p:sldId id="391" r:id="rId139"/>
    <p:sldId id="392" r:id="rId140"/>
    <p:sldId id="393" r:id="rId141"/>
    <p:sldId id="394" r:id="rId142"/>
    <p:sldId id="395" r:id="rId143"/>
    <p:sldId id="396" r:id="rId144"/>
    <p:sldId id="397" r:id="rId145"/>
    <p:sldId id="398" r:id="rId146"/>
    <p:sldId id="399" r:id="rId147"/>
    <p:sldId id="400" r:id="rId148"/>
    <p:sldId id="401" r:id="rId149"/>
    <p:sldId id="402" r:id="rId150"/>
    <p:sldId id="403" r:id="rId151"/>
    <p:sldId id="404" r:id="rId152"/>
    <p:sldId id="405" r:id="rId153"/>
    <p:sldId id="406" r:id="rId154"/>
    <p:sldId id="407" r:id="rId155"/>
    <p:sldId id="408" r:id="rId156"/>
    <p:sldId id="409" r:id="rId157"/>
    <p:sldId id="410" r:id="rId158"/>
    <p:sldId id="411" r:id="rId159"/>
    <p:sldId id="412" r:id="rId160"/>
    <p:sldId id="413" r:id="rId161"/>
    <p:sldId id="414" r:id="rId162"/>
    <p:sldId id="415" r:id="rId163"/>
    <p:sldId id="416" r:id="rId164"/>
    <p:sldId id="417" r:id="rId165"/>
    <p:sldId id="418" r:id="rId166"/>
    <p:sldId id="419" r:id="rId167"/>
    <p:sldId id="420" r:id="rId168"/>
    <p:sldId id="421" r:id="rId169"/>
    <p:sldId id="422" r:id="rId170"/>
    <p:sldId id="423" r:id="rId171"/>
    <p:sldId id="424" r:id="rId172"/>
    <p:sldId id="425" r:id="rId173"/>
    <p:sldId id="426" r:id="rId174"/>
    <p:sldId id="427" r:id="rId175"/>
    <p:sldId id="428" r:id="rId176"/>
    <p:sldId id="429" r:id="rId177"/>
    <p:sldId id="430" r:id="rId178"/>
    <p:sldId id="431" r:id="rId179"/>
    <p:sldId id="432" r:id="rId180"/>
    <p:sldId id="433" r:id="rId181"/>
    <p:sldId id="434" r:id="rId182"/>
    <p:sldId id="435" r:id="rId183"/>
    <p:sldId id="436" r:id="rId184"/>
    <p:sldId id="437" r:id="rId185"/>
    <p:sldId id="438" r:id="rId186"/>
    <p:sldId id="439" r:id="rId187"/>
    <p:sldId id="440" r:id="rId188"/>
    <p:sldId id="441" r:id="rId189"/>
    <p:sldId id="442" r:id="rId190"/>
    <p:sldId id="443" r:id="rId191"/>
    <p:sldId id="444" r:id="rId192"/>
    <p:sldId id="445" r:id="rId193"/>
    <p:sldId id="446" r:id="rId194"/>
    <p:sldId id="447" r:id="rId195"/>
    <p:sldId id="448" r:id="rId196"/>
    <p:sldId id="449" r:id="rId197"/>
    <p:sldId id="450" r:id="rId198"/>
    <p:sldId id="451" r:id="rId199"/>
    <p:sldId id="452" r:id="rId200"/>
    <p:sldId id="453" r:id="rId201"/>
    <p:sldId id="454" r:id="rId202"/>
    <p:sldId id="455" r:id="rId203"/>
    <p:sldId id="456" r:id="rId204"/>
    <p:sldId id="457" r:id="rId205"/>
    <p:sldId id="458" r:id="rId206"/>
    <p:sldId id="459" r:id="rId207"/>
    <p:sldId id="460" r:id="rId208"/>
    <p:sldId id="461" r:id="rId209"/>
    <p:sldId id="462" r:id="rId210"/>
    <p:sldId id="463" r:id="rId211"/>
    <p:sldId id="464" r:id="rId212"/>
    <p:sldId id="465" r:id="rId213"/>
    <p:sldId id="466" r:id="rId214"/>
    <p:sldId id="467" r:id="rId215"/>
    <p:sldId id="468" r:id="rId216"/>
    <p:sldId id="469" r:id="rId217"/>
    <p:sldId id="470" r:id="rId218"/>
    <p:sldId id="471" r:id="rId219"/>
    <p:sldId id="472" r:id="rId220"/>
    <p:sldId id="473" r:id="rId221"/>
    <p:sldId id="474" r:id="rId222"/>
    <p:sldId id="475" r:id="rId223"/>
    <p:sldId id="476" r:id="rId224"/>
    <p:sldId id="477" r:id="rId225"/>
    <p:sldId id="478" r:id="rId226"/>
    <p:sldId id="479" r:id="rId227"/>
    <p:sldId id="480" r:id="rId228"/>
    <p:sldId id="481" r:id="rId229"/>
    <p:sldId id="482" r:id="rId230"/>
    <p:sldId id="483" r:id="rId231"/>
    <p:sldId id="484" r:id="rId232"/>
    <p:sldId id="485" r:id="rId233"/>
    <p:sldId id="486" r:id="rId234"/>
    <p:sldId id="487" r:id="rId235"/>
    <p:sldId id="488" r:id="rId236"/>
    <p:sldId id="489" r:id="rId237"/>
    <p:sldId id="490" r:id="rId238"/>
    <p:sldId id="491" r:id="rId239"/>
  </p:sldIdLst>
  <p:sldSz cx="12192000" cy="6858000"/>
  <p:notesSz cx="6858000" cy="9144000"/>
  <p:embeddedFontLst>
    <p:embeddedFont>
      <p:font typeface="Calibri" pitchFamily="34" charset="0"/>
      <p:regular r:id="rId241"/>
      <p:bold r:id="rId242"/>
      <p:italic r:id="rId243"/>
      <p:boldItalic r:id="rId244"/>
    </p:embeddedFont>
    <p:embeddedFont>
      <p:font typeface="Galdeano" charset="0"/>
      <p:regular r:id="rId245"/>
    </p:embeddedFont>
    <p:embeddedFont>
      <p:font typeface="Quattrocento Sans" charset="0"/>
      <p:regular r:id="rId246"/>
      <p:bold r:id="rId247"/>
      <p:italic r:id="rId248"/>
      <p:boldItalic r:id="rId2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F5DE9D32-6718-499C-A31D-3CB308E49D09}">
  <a:tblStyle styleId="{F5DE9D32-6718-499C-A31D-3CB308E49D09}" styleName="Table_0"/>
  <a:tblStyle styleId="{C4B3B66B-61C1-4E3C-8EE0-1EB577C01F05}"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8ECF4"/>
          </a:solidFill>
        </a:fill>
      </a:tcStyle>
    </a:wholeTbl>
    <a:band1H>
      <a:tcStyle>
        <a:tcBdr/>
        <a:fill>
          <a:solidFill>
            <a:srgbClr val="CFD7E7"/>
          </a:solidFill>
        </a:fill>
      </a:tcStyle>
    </a:band1H>
    <a:band1V>
      <a:tcStyle>
        <a:tcBdr/>
        <a:fill>
          <a:solidFill>
            <a:srgbClr val="CFD7E7"/>
          </a:solidFill>
        </a:fill>
      </a:tcStyle>
    </a:band1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3" d="100"/>
          <a:sy n="63" d="100"/>
        </p:scale>
        <p:origin x="-126" y="-228"/>
      </p:cViewPr>
      <p:guideLst>
        <p:guide orient="horz" pos="2160"/>
        <p:guide pos="384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91" Type="http://schemas.openxmlformats.org/officeDocument/2006/relationships/slide" Target="slides/slide188.xml"/><Relationship Id="rId205" Type="http://schemas.openxmlformats.org/officeDocument/2006/relationships/slide" Target="slides/slide202.xml"/><Relationship Id="rId226" Type="http://schemas.openxmlformats.org/officeDocument/2006/relationships/slide" Target="slides/slide223.xml"/><Relationship Id="rId247" Type="http://schemas.openxmlformats.org/officeDocument/2006/relationships/font" Target="fonts/font7.fntdata"/><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181" Type="http://schemas.openxmlformats.org/officeDocument/2006/relationships/slide" Target="slides/slide178.xml"/><Relationship Id="rId216" Type="http://schemas.openxmlformats.org/officeDocument/2006/relationships/slide" Target="slides/slide213.xml"/><Relationship Id="rId237" Type="http://schemas.openxmlformats.org/officeDocument/2006/relationships/slide" Target="slides/slide234.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slide" Target="slides/slide168.xml"/><Relationship Id="rId192" Type="http://schemas.openxmlformats.org/officeDocument/2006/relationships/slide" Target="slides/slide189.xml"/><Relationship Id="rId206" Type="http://schemas.openxmlformats.org/officeDocument/2006/relationships/slide" Target="slides/slide203.xml"/><Relationship Id="rId227" Type="http://schemas.openxmlformats.org/officeDocument/2006/relationships/slide" Target="slides/slide224.xml"/><Relationship Id="rId248" Type="http://schemas.openxmlformats.org/officeDocument/2006/relationships/font" Target="fonts/font8.fntdata"/><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slide" Target="slides/slide163.xml"/><Relationship Id="rId182" Type="http://schemas.openxmlformats.org/officeDocument/2006/relationships/slide" Target="slides/slide179.xml"/><Relationship Id="rId187" Type="http://schemas.openxmlformats.org/officeDocument/2006/relationships/slide" Target="slides/slide184.xml"/><Relationship Id="rId217" Type="http://schemas.openxmlformats.org/officeDocument/2006/relationships/slide" Target="slides/slide214.xml"/><Relationship Id="rId1" Type="http://schemas.openxmlformats.org/officeDocument/2006/relationships/slideMaster" Target="slideMasters/slideMaster1.xml"/><Relationship Id="rId6" Type="http://schemas.openxmlformats.org/officeDocument/2006/relationships/slide" Target="slides/slide3.xml"/><Relationship Id="rId212" Type="http://schemas.openxmlformats.org/officeDocument/2006/relationships/slide" Target="slides/slide209.xml"/><Relationship Id="rId233" Type="http://schemas.openxmlformats.org/officeDocument/2006/relationships/slide" Target="slides/slide230.xml"/><Relationship Id="rId238" Type="http://schemas.openxmlformats.org/officeDocument/2006/relationships/slide" Target="slides/slide235.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slide" Target="slides/slide195.xml"/><Relationship Id="rId172" Type="http://schemas.openxmlformats.org/officeDocument/2006/relationships/slide" Target="slides/slide169.xml"/><Relationship Id="rId193" Type="http://schemas.openxmlformats.org/officeDocument/2006/relationships/slide" Target="slides/slide190.xml"/><Relationship Id="rId202" Type="http://schemas.openxmlformats.org/officeDocument/2006/relationships/slide" Target="slides/slide199.xml"/><Relationship Id="rId207" Type="http://schemas.openxmlformats.org/officeDocument/2006/relationships/slide" Target="slides/slide204.xml"/><Relationship Id="rId223" Type="http://schemas.openxmlformats.org/officeDocument/2006/relationships/slide" Target="slides/slide220.xml"/><Relationship Id="rId228" Type="http://schemas.openxmlformats.org/officeDocument/2006/relationships/slide" Target="slides/slide225.xml"/><Relationship Id="rId244" Type="http://schemas.openxmlformats.org/officeDocument/2006/relationships/font" Target="fonts/font4.fntdata"/><Relationship Id="rId249" Type="http://schemas.openxmlformats.org/officeDocument/2006/relationships/font" Target="fonts/font9.fntdata"/><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183" Type="http://schemas.openxmlformats.org/officeDocument/2006/relationships/slide" Target="slides/slide180.xml"/><Relationship Id="rId213" Type="http://schemas.openxmlformats.org/officeDocument/2006/relationships/slide" Target="slides/slide210.xml"/><Relationship Id="rId218" Type="http://schemas.openxmlformats.org/officeDocument/2006/relationships/slide" Target="slides/slide215.xml"/><Relationship Id="rId234" Type="http://schemas.openxmlformats.org/officeDocument/2006/relationships/slide" Target="slides/slide231.xml"/><Relationship Id="rId239" Type="http://schemas.openxmlformats.org/officeDocument/2006/relationships/slide" Target="slides/slide236.xml"/><Relationship Id="rId2" Type="http://schemas.openxmlformats.org/officeDocument/2006/relationships/slideMaster" Target="slideMasters/slideMaster2.xml"/><Relationship Id="rId29" Type="http://schemas.openxmlformats.org/officeDocument/2006/relationships/slide" Target="slides/slide26.xml"/><Relationship Id="rId250" Type="http://schemas.openxmlformats.org/officeDocument/2006/relationships/presProps" Target="presProps.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slide" Target="slides/slide191.xml"/><Relationship Id="rId199" Type="http://schemas.openxmlformats.org/officeDocument/2006/relationships/slide" Target="slides/slide196.xml"/><Relationship Id="rId203" Type="http://schemas.openxmlformats.org/officeDocument/2006/relationships/slide" Target="slides/slide200.xml"/><Relationship Id="rId208" Type="http://schemas.openxmlformats.org/officeDocument/2006/relationships/slide" Target="slides/slide205.xml"/><Relationship Id="rId229" Type="http://schemas.openxmlformats.org/officeDocument/2006/relationships/slide" Target="slides/slide226.xml"/><Relationship Id="rId19" Type="http://schemas.openxmlformats.org/officeDocument/2006/relationships/slide" Target="slides/slide16.xml"/><Relationship Id="rId224" Type="http://schemas.openxmlformats.org/officeDocument/2006/relationships/slide" Target="slides/slide221.xml"/><Relationship Id="rId240" Type="http://schemas.openxmlformats.org/officeDocument/2006/relationships/notesMaster" Target="notesMasters/notesMaster1.xml"/><Relationship Id="rId245" Type="http://schemas.openxmlformats.org/officeDocument/2006/relationships/font" Target="fonts/font5.fntdata"/><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189" Type="http://schemas.openxmlformats.org/officeDocument/2006/relationships/slide" Target="slides/slide186.xml"/><Relationship Id="rId219" Type="http://schemas.openxmlformats.org/officeDocument/2006/relationships/slide" Target="slides/slide216.xml"/><Relationship Id="rId3" Type="http://schemas.openxmlformats.org/officeDocument/2006/relationships/slideMaster" Target="slideMasters/slideMaster3.xml"/><Relationship Id="rId214" Type="http://schemas.openxmlformats.org/officeDocument/2006/relationships/slide" Target="slides/slide211.xml"/><Relationship Id="rId230" Type="http://schemas.openxmlformats.org/officeDocument/2006/relationships/slide" Target="slides/slide227.xml"/><Relationship Id="rId235" Type="http://schemas.openxmlformats.org/officeDocument/2006/relationships/slide" Target="slides/slide232.xml"/><Relationship Id="rId251" Type="http://schemas.openxmlformats.org/officeDocument/2006/relationships/viewProps" Target="viewProps.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95" Type="http://schemas.openxmlformats.org/officeDocument/2006/relationships/slide" Target="slides/slide192.xml"/><Relationship Id="rId209" Type="http://schemas.openxmlformats.org/officeDocument/2006/relationships/slide" Target="slides/slide206.xml"/><Relationship Id="rId190" Type="http://schemas.openxmlformats.org/officeDocument/2006/relationships/slide" Target="slides/slide187.xml"/><Relationship Id="rId204" Type="http://schemas.openxmlformats.org/officeDocument/2006/relationships/slide" Target="slides/slide201.xml"/><Relationship Id="rId220" Type="http://schemas.openxmlformats.org/officeDocument/2006/relationships/slide" Target="slides/slide217.xml"/><Relationship Id="rId225" Type="http://schemas.openxmlformats.org/officeDocument/2006/relationships/slide" Target="slides/slide222.xml"/><Relationship Id="rId241" Type="http://schemas.openxmlformats.org/officeDocument/2006/relationships/font" Target="fonts/font1.fntdata"/><Relationship Id="rId246" Type="http://schemas.openxmlformats.org/officeDocument/2006/relationships/font" Target="fonts/font6.fntdata"/><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slide" Target="slides/slide182.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10" Type="http://schemas.openxmlformats.org/officeDocument/2006/relationships/slide" Target="slides/slide207.xml"/><Relationship Id="rId215" Type="http://schemas.openxmlformats.org/officeDocument/2006/relationships/slide" Target="slides/slide212.xml"/><Relationship Id="rId236" Type="http://schemas.openxmlformats.org/officeDocument/2006/relationships/slide" Target="slides/slide233.xml"/><Relationship Id="rId26" Type="http://schemas.openxmlformats.org/officeDocument/2006/relationships/slide" Target="slides/slide23.xml"/><Relationship Id="rId231" Type="http://schemas.openxmlformats.org/officeDocument/2006/relationships/slide" Target="slides/slide228.xml"/><Relationship Id="rId252" Type="http://schemas.openxmlformats.org/officeDocument/2006/relationships/theme" Target="theme/theme1.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96" Type="http://schemas.openxmlformats.org/officeDocument/2006/relationships/slide" Target="slides/slide193.xml"/><Relationship Id="rId200" Type="http://schemas.openxmlformats.org/officeDocument/2006/relationships/slide" Target="slides/slide197.xml"/><Relationship Id="rId16" Type="http://schemas.openxmlformats.org/officeDocument/2006/relationships/slide" Target="slides/slide13.xml"/><Relationship Id="rId221" Type="http://schemas.openxmlformats.org/officeDocument/2006/relationships/slide" Target="slides/slide218.xml"/><Relationship Id="rId242" Type="http://schemas.openxmlformats.org/officeDocument/2006/relationships/font" Target="fonts/font2.fntdata"/><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186" Type="http://schemas.openxmlformats.org/officeDocument/2006/relationships/slide" Target="slides/slide183.xml"/><Relationship Id="rId211" Type="http://schemas.openxmlformats.org/officeDocument/2006/relationships/slide" Target="slides/slide208.xml"/><Relationship Id="rId232" Type="http://schemas.openxmlformats.org/officeDocument/2006/relationships/slide" Target="slides/slide229.xml"/><Relationship Id="rId253" Type="http://schemas.openxmlformats.org/officeDocument/2006/relationships/tableStyles" Target="tableStyles.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6" Type="http://schemas.openxmlformats.org/officeDocument/2006/relationships/slide" Target="slides/slide173.xml"/><Relationship Id="rId197" Type="http://schemas.openxmlformats.org/officeDocument/2006/relationships/slide" Target="slides/slide194.xml"/><Relationship Id="rId201" Type="http://schemas.openxmlformats.org/officeDocument/2006/relationships/slide" Target="slides/slide198.xml"/><Relationship Id="rId222" Type="http://schemas.openxmlformats.org/officeDocument/2006/relationships/slide" Target="slides/slide219.xml"/><Relationship Id="rId243" Type="http://schemas.openxmlformats.org/officeDocument/2006/relationships/font" Target="fonts/font3.fntdata"/><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6"/>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buSzPct val="25000"/>
                <a:buNone/>
              </a:pPr>
              <a:t>‹#›</a:t>
            </a:fld>
            <a:endParaRPr lang="en-US"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Shape 21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212" name="Shape 212"/>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296" name="Shape 296"/>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Shape 1024"/>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025" name="Shape 1025"/>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Shape 1034"/>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035" name="Shape 1035"/>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Shape 1043"/>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44" name="Shape 104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045" name="Shape 104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102</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
        <p:cNvGrpSpPr/>
        <p:nvPr/>
      </p:nvGrpSpPr>
      <p:grpSpPr>
        <a:xfrm>
          <a:off x="0" y="0"/>
          <a:ext cx="0" cy="0"/>
          <a:chOff x="0" y="0"/>
          <a:chExt cx="0" cy="0"/>
        </a:xfrm>
      </p:grpSpPr>
      <p:sp>
        <p:nvSpPr>
          <p:cNvPr id="1054" name="Shape 1054"/>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055" name="Shape 1055"/>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2"/>
        <p:cNvGrpSpPr/>
        <p:nvPr/>
      </p:nvGrpSpPr>
      <p:grpSpPr>
        <a:xfrm>
          <a:off x="0" y="0"/>
          <a:ext cx="0" cy="0"/>
          <a:chOff x="0" y="0"/>
          <a:chExt cx="0" cy="0"/>
        </a:xfrm>
      </p:grpSpPr>
      <p:sp>
        <p:nvSpPr>
          <p:cNvPr id="1063" name="Shape 106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064" name="Shape 1064"/>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Shape 1070"/>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71" name="Shape 1071"/>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(In millions, except number of shares which are reflected in thousands and par value) </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072" name="Shape 1072"/>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105</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2"/>
        <p:cNvGrpSpPr/>
        <p:nvPr/>
      </p:nvGrpSpPr>
      <p:grpSpPr>
        <a:xfrm>
          <a:off x="0" y="0"/>
          <a:ext cx="0" cy="0"/>
          <a:chOff x="0" y="0"/>
          <a:chExt cx="0" cy="0"/>
        </a:xfrm>
      </p:grpSpPr>
      <p:sp>
        <p:nvSpPr>
          <p:cNvPr id="1083" name="Shape 1083"/>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84" name="Shape 108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(In millions, except number of shares which are reflected in thousands and par value) </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085" name="Shape 108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106</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Shape 1097"/>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98" name="Shape 1098"/>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Consolidated Balance Sheet as of 09/24/16 and 09/26/15</a:t>
            </a:r>
          </a:p>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(In millions, except number of shares which are reflected in thousands and par value) </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099" name="Shape 1099"/>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107</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8"/>
        <p:cNvGrpSpPr/>
        <p:nvPr/>
      </p:nvGrpSpPr>
      <p:grpSpPr>
        <a:xfrm>
          <a:off x="0" y="0"/>
          <a:ext cx="0" cy="0"/>
          <a:chOff x="0" y="0"/>
          <a:chExt cx="0" cy="0"/>
        </a:xfrm>
      </p:grpSpPr>
      <p:sp>
        <p:nvSpPr>
          <p:cNvPr id="1109" name="Shape 1109"/>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10" name="Shape 111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(In millions, except number of shares which are reflected in thousands and par value) </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111" name="Shape 1111"/>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108</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2"/>
        <p:cNvGrpSpPr/>
        <p:nvPr/>
      </p:nvGrpSpPr>
      <p:grpSpPr>
        <a:xfrm>
          <a:off x="0" y="0"/>
          <a:ext cx="0" cy="0"/>
          <a:chOff x="0" y="0"/>
          <a:chExt cx="0" cy="0"/>
        </a:xfrm>
      </p:grpSpPr>
      <p:sp>
        <p:nvSpPr>
          <p:cNvPr id="1123" name="Shape 1123"/>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24" name="Shape 112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(In millions, except number of shares which are reflected in thousands and per share amounts) </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125" name="Shape 112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109</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Shape 304"/>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305" name="Shape 305"/>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Shape 1136"/>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37" name="Shape 113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(In millions, except number of shares which are reflected in thousands and per share amounts) </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138" name="Shape 113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110</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Shape 1149"/>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50" name="Shape 115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(in millions)</a:t>
            </a:r>
          </a:p>
        </p:txBody>
      </p:sp>
      <p:sp>
        <p:nvSpPr>
          <p:cNvPr id="1151" name="Shape 1151"/>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111</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0"/>
        <p:cNvGrpSpPr/>
        <p:nvPr/>
      </p:nvGrpSpPr>
      <p:grpSpPr>
        <a:xfrm>
          <a:off x="0" y="0"/>
          <a:ext cx="0" cy="0"/>
          <a:chOff x="0" y="0"/>
          <a:chExt cx="0" cy="0"/>
        </a:xfrm>
      </p:grpSpPr>
      <p:sp>
        <p:nvSpPr>
          <p:cNvPr id="1161" name="Shape 1161"/>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62" name="Shape 1162"/>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(in millions) </a:t>
            </a:r>
          </a:p>
        </p:txBody>
      </p:sp>
      <p:sp>
        <p:nvSpPr>
          <p:cNvPr id="1163" name="Shape 1163"/>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112</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Shape 1173"/>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74" name="Shape 117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(in millions)</a:t>
            </a:r>
          </a:p>
        </p:txBody>
      </p:sp>
      <p:sp>
        <p:nvSpPr>
          <p:cNvPr id="1175" name="Shape 117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113</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5"/>
        <p:cNvGrpSpPr/>
        <p:nvPr/>
      </p:nvGrpSpPr>
      <p:grpSpPr>
        <a:xfrm>
          <a:off x="0" y="0"/>
          <a:ext cx="0" cy="0"/>
          <a:chOff x="0" y="0"/>
          <a:chExt cx="0" cy="0"/>
        </a:xfrm>
      </p:grpSpPr>
      <p:sp>
        <p:nvSpPr>
          <p:cNvPr id="1186" name="Shape 1186"/>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87" name="Shape 118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(in millions)</a:t>
            </a:r>
          </a:p>
        </p:txBody>
      </p:sp>
      <p:sp>
        <p:nvSpPr>
          <p:cNvPr id="1188" name="Shape 118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114</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7"/>
        <p:cNvGrpSpPr/>
        <p:nvPr/>
      </p:nvGrpSpPr>
      <p:grpSpPr>
        <a:xfrm>
          <a:off x="0" y="0"/>
          <a:ext cx="0" cy="0"/>
          <a:chOff x="0" y="0"/>
          <a:chExt cx="0" cy="0"/>
        </a:xfrm>
      </p:grpSpPr>
      <p:sp>
        <p:nvSpPr>
          <p:cNvPr id="1198" name="Shape 1198"/>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99" name="Shape 119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(in millions)</a:t>
            </a:r>
          </a:p>
        </p:txBody>
      </p:sp>
      <p:sp>
        <p:nvSpPr>
          <p:cNvPr id="1200" name="Shape 1200"/>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115</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9"/>
        <p:cNvGrpSpPr/>
        <p:nvPr/>
      </p:nvGrpSpPr>
      <p:grpSpPr>
        <a:xfrm>
          <a:off x="0" y="0"/>
          <a:ext cx="0" cy="0"/>
          <a:chOff x="0" y="0"/>
          <a:chExt cx="0" cy="0"/>
        </a:xfrm>
      </p:grpSpPr>
      <p:sp>
        <p:nvSpPr>
          <p:cNvPr id="1210" name="Shape 1210"/>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11" name="Shape 1211"/>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(in millions)</a:t>
            </a:r>
          </a:p>
        </p:txBody>
      </p:sp>
      <p:sp>
        <p:nvSpPr>
          <p:cNvPr id="1212" name="Shape 1212"/>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116</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1"/>
        <p:cNvGrpSpPr/>
        <p:nvPr/>
      </p:nvGrpSpPr>
      <p:grpSpPr>
        <a:xfrm>
          <a:off x="0" y="0"/>
          <a:ext cx="0" cy="0"/>
          <a:chOff x="0" y="0"/>
          <a:chExt cx="0" cy="0"/>
        </a:xfrm>
      </p:grpSpPr>
      <p:sp>
        <p:nvSpPr>
          <p:cNvPr id="1222" name="Shape 122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223" name="Shape 1223"/>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9"/>
        <p:cNvGrpSpPr/>
        <p:nvPr/>
      </p:nvGrpSpPr>
      <p:grpSpPr>
        <a:xfrm>
          <a:off x="0" y="0"/>
          <a:ext cx="0" cy="0"/>
          <a:chOff x="0" y="0"/>
          <a:chExt cx="0" cy="0"/>
        </a:xfrm>
      </p:grpSpPr>
      <p:sp>
        <p:nvSpPr>
          <p:cNvPr id="1230" name="Shape 123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231" name="Shape 1231"/>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7"/>
        <p:cNvGrpSpPr/>
        <p:nvPr/>
      </p:nvGrpSpPr>
      <p:grpSpPr>
        <a:xfrm>
          <a:off x="0" y="0"/>
          <a:ext cx="0" cy="0"/>
          <a:chOff x="0" y="0"/>
          <a:chExt cx="0" cy="0"/>
        </a:xfrm>
      </p:grpSpPr>
      <p:sp>
        <p:nvSpPr>
          <p:cNvPr id="1238" name="Shape 1238"/>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239" name="Shape 1239"/>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Shape 31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313" name="Shape 313"/>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2"/>
        <p:cNvGrpSpPr/>
        <p:nvPr/>
      </p:nvGrpSpPr>
      <p:grpSpPr>
        <a:xfrm>
          <a:off x="0" y="0"/>
          <a:ext cx="0" cy="0"/>
          <a:chOff x="0" y="0"/>
          <a:chExt cx="0" cy="0"/>
        </a:xfrm>
      </p:grpSpPr>
      <p:sp>
        <p:nvSpPr>
          <p:cNvPr id="1243" name="Shape 124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244" name="Shape 1244"/>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9"/>
        <p:cNvGrpSpPr/>
        <p:nvPr/>
      </p:nvGrpSpPr>
      <p:grpSpPr>
        <a:xfrm>
          <a:off x="0" y="0"/>
          <a:ext cx="0" cy="0"/>
          <a:chOff x="0" y="0"/>
          <a:chExt cx="0" cy="0"/>
        </a:xfrm>
      </p:grpSpPr>
      <p:sp>
        <p:nvSpPr>
          <p:cNvPr id="1250" name="Shape 1250"/>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51" name="Shape 1251"/>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252" name="Shape 1252"/>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121</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8"/>
        <p:cNvGrpSpPr/>
        <p:nvPr/>
      </p:nvGrpSpPr>
      <p:grpSpPr>
        <a:xfrm>
          <a:off x="0" y="0"/>
          <a:ext cx="0" cy="0"/>
          <a:chOff x="0" y="0"/>
          <a:chExt cx="0" cy="0"/>
        </a:xfrm>
      </p:grpSpPr>
      <p:sp>
        <p:nvSpPr>
          <p:cNvPr id="1259" name="Shape 1259"/>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60" name="Shape 126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261" name="Shape 1261"/>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122</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7"/>
        <p:cNvGrpSpPr/>
        <p:nvPr/>
      </p:nvGrpSpPr>
      <p:grpSpPr>
        <a:xfrm>
          <a:off x="0" y="0"/>
          <a:ext cx="0" cy="0"/>
          <a:chOff x="0" y="0"/>
          <a:chExt cx="0" cy="0"/>
        </a:xfrm>
      </p:grpSpPr>
      <p:sp>
        <p:nvSpPr>
          <p:cNvPr id="1268" name="Shape 1268"/>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269" name="Shape 1269"/>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Shape 1276"/>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277" name="Shape 1277"/>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3"/>
        <p:cNvGrpSpPr/>
        <p:nvPr/>
      </p:nvGrpSpPr>
      <p:grpSpPr>
        <a:xfrm>
          <a:off x="0" y="0"/>
          <a:ext cx="0" cy="0"/>
          <a:chOff x="0" y="0"/>
          <a:chExt cx="0" cy="0"/>
        </a:xfrm>
      </p:grpSpPr>
      <p:sp>
        <p:nvSpPr>
          <p:cNvPr id="1284" name="Shape 1284"/>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85" name="Shape 1285"/>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286" name="Shape 1286"/>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125</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2"/>
        <p:cNvGrpSpPr/>
        <p:nvPr/>
      </p:nvGrpSpPr>
      <p:grpSpPr>
        <a:xfrm>
          <a:off x="0" y="0"/>
          <a:ext cx="0" cy="0"/>
          <a:chOff x="0" y="0"/>
          <a:chExt cx="0" cy="0"/>
        </a:xfrm>
      </p:grpSpPr>
      <p:sp>
        <p:nvSpPr>
          <p:cNvPr id="1293" name="Shape 129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294" name="Shape 1294"/>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0"/>
        <p:cNvGrpSpPr/>
        <p:nvPr/>
      </p:nvGrpSpPr>
      <p:grpSpPr>
        <a:xfrm>
          <a:off x="0" y="0"/>
          <a:ext cx="0" cy="0"/>
          <a:chOff x="0" y="0"/>
          <a:chExt cx="0" cy="0"/>
        </a:xfrm>
      </p:grpSpPr>
      <p:sp>
        <p:nvSpPr>
          <p:cNvPr id="1301" name="Shape 130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302" name="Shape 1302"/>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8"/>
        <p:cNvGrpSpPr/>
        <p:nvPr/>
      </p:nvGrpSpPr>
      <p:grpSpPr>
        <a:xfrm>
          <a:off x="0" y="0"/>
          <a:ext cx="0" cy="0"/>
          <a:chOff x="0" y="0"/>
          <a:chExt cx="0" cy="0"/>
        </a:xfrm>
      </p:grpSpPr>
      <p:sp>
        <p:nvSpPr>
          <p:cNvPr id="1309" name="Shape 130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310" name="Shape 1310"/>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7"/>
        <p:cNvGrpSpPr/>
        <p:nvPr/>
      </p:nvGrpSpPr>
      <p:grpSpPr>
        <a:xfrm>
          <a:off x="0" y="0"/>
          <a:ext cx="0" cy="0"/>
          <a:chOff x="0" y="0"/>
          <a:chExt cx="0" cy="0"/>
        </a:xfrm>
      </p:grpSpPr>
      <p:sp>
        <p:nvSpPr>
          <p:cNvPr id="1318" name="Shape 1318"/>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319" name="Shape 1319"/>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Shape 318"/>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319" name="Shape 319"/>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5"/>
        <p:cNvGrpSpPr/>
        <p:nvPr/>
      </p:nvGrpSpPr>
      <p:grpSpPr>
        <a:xfrm>
          <a:off x="0" y="0"/>
          <a:ext cx="0" cy="0"/>
          <a:chOff x="0" y="0"/>
          <a:chExt cx="0" cy="0"/>
        </a:xfrm>
      </p:grpSpPr>
      <p:sp>
        <p:nvSpPr>
          <p:cNvPr id="1326" name="Shape 1326"/>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327" name="Shape 1327"/>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3"/>
        <p:cNvGrpSpPr/>
        <p:nvPr/>
      </p:nvGrpSpPr>
      <p:grpSpPr>
        <a:xfrm>
          <a:off x="0" y="0"/>
          <a:ext cx="0" cy="0"/>
          <a:chOff x="0" y="0"/>
          <a:chExt cx="0" cy="0"/>
        </a:xfrm>
      </p:grpSpPr>
      <p:sp>
        <p:nvSpPr>
          <p:cNvPr id="1334" name="Shape 1334"/>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335" name="Shape 1335"/>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1"/>
        <p:cNvGrpSpPr/>
        <p:nvPr/>
      </p:nvGrpSpPr>
      <p:grpSpPr>
        <a:xfrm>
          <a:off x="0" y="0"/>
          <a:ext cx="0" cy="0"/>
          <a:chOff x="0" y="0"/>
          <a:chExt cx="0" cy="0"/>
        </a:xfrm>
      </p:grpSpPr>
      <p:sp>
        <p:nvSpPr>
          <p:cNvPr id="1342" name="Shape 134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343" name="Shape 1343"/>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8"/>
        <p:cNvGrpSpPr/>
        <p:nvPr/>
      </p:nvGrpSpPr>
      <p:grpSpPr>
        <a:xfrm>
          <a:off x="0" y="0"/>
          <a:ext cx="0" cy="0"/>
          <a:chOff x="0" y="0"/>
          <a:chExt cx="0" cy="0"/>
        </a:xfrm>
      </p:grpSpPr>
      <p:sp>
        <p:nvSpPr>
          <p:cNvPr id="1349" name="Shape 134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350" name="Shape 1350"/>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6"/>
        <p:cNvGrpSpPr/>
        <p:nvPr/>
      </p:nvGrpSpPr>
      <p:grpSpPr>
        <a:xfrm>
          <a:off x="0" y="0"/>
          <a:ext cx="0" cy="0"/>
          <a:chOff x="0" y="0"/>
          <a:chExt cx="0" cy="0"/>
        </a:xfrm>
      </p:grpSpPr>
      <p:sp>
        <p:nvSpPr>
          <p:cNvPr id="1357" name="Shape 135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358" name="Shape 1358"/>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4"/>
        <p:cNvGrpSpPr/>
        <p:nvPr/>
      </p:nvGrpSpPr>
      <p:grpSpPr>
        <a:xfrm>
          <a:off x="0" y="0"/>
          <a:ext cx="0" cy="0"/>
          <a:chOff x="0" y="0"/>
          <a:chExt cx="0" cy="0"/>
        </a:xfrm>
      </p:grpSpPr>
      <p:sp>
        <p:nvSpPr>
          <p:cNvPr id="1365" name="Shape 136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366" name="Shape 1366"/>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2"/>
        <p:cNvGrpSpPr/>
        <p:nvPr/>
      </p:nvGrpSpPr>
      <p:grpSpPr>
        <a:xfrm>
          <a:off x="0" y="0"/>
          <a:ext cx="0" cy="0"/>
          <a:chOff x="0" y="0"/>
          <a:chExt cx="0" cy="0"/>
        </a:xfrm>
      </p:grpSpPr>
      <p:sp>
        <p:nvSpPr>
          <p:cNvPr id="1373" name="Shape 137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374" name="Shape 1374"/>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1"/>
        <p:cNvGrpSpPr/>
        <p:nvPr/>
      </p:nvGrpSpPr>
      <p:grpSpPr>
        <a:xfrm>
          <a:off x="0" y="0"/>
          <a:ext cx="0" cy="0"/>
          <a:chOff x="0" y="0"/>
          <a:chExt cx="0" cy="0"/>
        </a:xfrm>
      </p:grpSpPr>
      <p:sp>
        <p:nvSpPr>
          <p:cNvPr id="1382" name="Shape 138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383" name="Shape 1383"/>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9"/>
        <p:cNvGrpSpPr/>
        <p:nvPr/>
      </p:nvGrpSpPr>
      <p:grpSpPr>
        <a:xfrm>
          <a:off x="0" y="0"/>
          <a:ext cx="0" cy="0"/>
          <a:chOff x="0" y="0"/>
          <a:chExt cx="0" cy="0"/>
        </a:xfrm>
      </p:grpSpPr>
      <p:sp>
        <p:nvSpPr>
          <p:cNvPr id="1390" name="Shape 139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391" name="Shape 1391"/>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7"/>
        <p:cNvGrpSpPr/>
        <p:nvPr/>
      </p:nvGrpSpPr>
      <p:grpSpPr>
        <a:xfrm>
          <a:off x="0" y="0"/>
          <a:ext cx="0" cy="0"/>
          <a:chOff x="0" y="0"/>
          <a:chExt cx="0" cy="0"/>
        </a:xfrm>
      </p:grpSpPr>
      <p:sp>
        <p:nvSpPr>
          <p:cNvPr id="1398" name="Shape 1398"/>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399" name="Shape 1399"/>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Shape 324"/>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325" name="Shape 325"/>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6"/>
        <p:cNvGrpSpPr/>
        <p:nvPr/>
      </p:nvGrpSpPr>
      <p:grpSpPr>
        <a:xfrm>
          <a:off x="0" y="0"/>
          <a:ext cx="0" cy="0"/>
          <a:chOff x="0" y="0"/>
          <a:chExt cx="0" cy="0"/>
        </a:xfrm>
      </p:grpSpPr>
      <p:sp>
        <p:nvSpPr>
          <p:cNvPr id="1407" name="Shape 140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408" name="Shape 1408"/>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5"/>
        <p:cNvGrpSpPr/>
        <p:nvPr/>
      </p:nvGrpSpPr>
      <p:grpSpPr>
        <a:xfrm>
          <a:off x="0" y="0"/>
          <a:ext cx="0" cy="0"/>
          <a:chOff x="0" y="0"/>
          <a:chExt cx="0" cy="0"/>
        </a:xfrm>
      </p:grpSpPr>
      <p:sp>
        <p:nvSpPr>
          <p:cNvPr id="1416" name="Shape 1416"/>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417" name="Shape 1417"/>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4"/>
        <p:cNvGrpSpPr/>
        <p:nvPr/>
      </p:nvGrpSpPr>
      <p:grpSpPr>
        <a:xfrm>
          <a:off x="0" y="0"/>
          <a:ext cx="0" cy="0"/>
          <a:chOff x="0" y="0"/>
          <a:chExt cx="0" cy="0"/>
        </a:xfrm>
      </p:grpSpPr>
      <p:sp>
        <p:nvSpPr>
          <p:cNvPr id="1425" name="Shape 142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426" name="Shape 1426"/>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3"/>
        <p:cNvGrpSpPr/>
        <p:nvPr/>
      </p:nvGrpSpPr>
      <p:grpSpPr>
        <a:xfrm>
          <a:off x="0" y="0"/>
          <a:ext cx="0" cy="0"/>
          <a:chOff x="0" y="0"/>
          <a:chExt cx="0" cy="0"/>
        </a:xfrm>
      </p:grpSpPr>
      <p:sp>
        <p:nvSpPr>
          <p:cNvPr id="1434" name="Shape 1434"/>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435" name="Shape 1435"/>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2"/>
        <p:cNvGrpSpPr/>
        <p:nvPr/>
      </p:nvGrpSpPr>
      <p:grpSpPr>
        <a:xfrm>
          <a:off x="0" y="0"/>
          <a:ext cx="0" cy="0"/>
          <a:chOff x="0" y="0"/>
          <a:chExt cx="0" cy="0"/>
        </a:xfrm>
      </p:grpSpPr>
      <p:sp>
        <p:nvSpPr>
          <p:cNvPr id="1443" name="Shape 144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444" name="Shape 1444"/>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1"/>
        <p:cNvGrpSpPr/>
        <p:nvPr/>
      </p:nvGrpSpPr>
      <p:grpSpPr>
        <a:xfrm>
          <a:off x="0" y="0"/>
          <a:ext cx="0" cy="0"/>
          <a:chOff x="0" y="0"/>
          <a:chExt cx="0" cy="0"/>
        </a:xfrm>
      </p:grpSpPr>
      <p:sp>
        <p:nvSpPr>
          <p:cNvPr id="1452" name="Shape 145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453" name="Shape 1453"/>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Shape 1461"/>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62" name="Shape 1462"/>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463" name="Shape 1463"/>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146</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9"/>
        <p:cNvGrpSpPr/>
        <p:nvPr/>
      </p:nvGrpSpPr>
      <p:grpSpPr>
        <a:xfrm>
          <a:off x="0" y="0"/>
          <a:ext cx="0" cy="0"/>
          <a:chOff x="0" y="0"/>
          <a:chExt cx="0" cy="0"/>
        </a:xfrm>
      </p:grpSpPr>
      <p:sp>
        <p:nvSpPr>
          <p:cNvPr id="1470" name="Shape 1470"/>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71" name="Shape 1471"/>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472" name="Shape 1472"/>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147</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8"/>
        <p:cNvGrpSpPr/>
        <p:nvPr/>
      </p:nvGrpSpPr>
      <p:grpSpPr>
        <a:xfrm>
          <a:off x="0" y="0"/>
          <a:ext cx="0" cy="0"/>
          <a:chOff x="0" y="0"/>
          <a:chExt cx="0" cy="0"/>
        </a:xfrm>
      </p:grpSpPr>
      <p:sp>
        <p:nvSpPr>
          <p:cNvPr id="1479" name="Shape 1479"/>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80" name="Shape 148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481" name="Shape 1481"/>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148</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7"/>
        <p:cNvGrpSpPr/>
        <p:nvPr/>
      </p:nvGrpSpPr>
      <p:grpSpPr>
        <a:xfrm>
          <a:off x="0" y="0"/>
          <a:ext cx="0" cy="0"/>
          <a:chOff x="0" y="0"/>
          <a:chExt cx="0" cy="0"/>
        </a:xfrm>
      </p:grpSpPr>
      <p:sp>
        <p:nvSpPr>
          <p:cNvPr id="1488" name="Shape 1488"/>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89" name="Shape 148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490" name="Shape 1490"/>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149</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Shape 334"/>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335" name="Shape 335"/>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6"/>
        <p:cNvGrpSpPr/>
        <p:nvPr/>
      </p:nvGrpSpPr>
      <p:grpSpPr>
        <a:xfrm>
          <a:off x="0" y="0"/>
          <a:ext cx="0" cy="0"/>
          <a:chOff x="0" y="0"/>
          <a:chExt cx="0" cy="0"/>
        </a:xfrm>
      </p:grpSpPr>
      <p:sp>
        <p:nvSpPr>
          <p:cNvPr id="1497" name="Shape 1497"/>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8" name="Shape 1498"/>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499" name="Shape 1499"/>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150</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5"/>
        <p:cNvGrpSpPr/>
        <p:nvPr/>
      </p:nvGrpSpPr>
      <p:grpSpPr>
        <a:xfrm>
          <a:off x="0" y="0"/>
          <a:ext cx="0" cy="0"/>
          <a:chOff x="0" y="0"/>
          <a:chExt cx="0" cy="0"/>
        </a:xfrm>
      </p:grpSpPr>
      <p:sp>
        <p:nvSpPr>
          <p:cNvPr id="1506" name="Shape 1506"/>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07" name="Shape 150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8" name="Shape 150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151</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4"/>
        <p:cNvGrpSpPr/>
        <p:nvPr/>
      </p:nvGrpSpPr>
      <p:grpSpPr>
        <a:xfrm>
          <a:off x="0" y="0"/>
          <a:ext cx="0" cy="0"/>
          <a:chOff x="0" y="0"/>
          <a:chExt cx="0" cy="0"/>
        </a:xfrm>
      </p:grpSpPr>
      <p:sp>
        <p:nvSpPr>
          <p:cNvPr id="1515" name="Shape 1515"/>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16" name="Shape 1516"/>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17" name="Shape 1517"/>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152</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4"/>
        <p:cNvGrpSpPr/>
        <p:nvPr/>
      </p:nvGrpSpPr>
      <p:grpSpPr>
        <a:xfrm>
          <a:off x="0" y="0"/>
          <a:ext cx="0" cy="0"/>
          <a:chOff x="0" y="0"/>
          <a:chExt cx="0" cy="0"/>
        </a:xfrm>
      </p:grpSpPr>
      <p:sp>
        <p:nvSpPr>
          <p:cNvPr id="1525" name="Shape 152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26" name="Shape 1526"/>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27" name="Shape 1527"/>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153</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4"/>
        <p:cNvGrpSpPr/>
        <p:nvPr/>
      </p:nvGrpSpPr>
      <p:grpSpPr>
        <a:xfrm>
          <a:off x="0" y="0"/>
          <a:ext cx="0" cy="0"/>
          <a:chOff x="0" y="0"/>
          <a:chExt cx="0" cy="0"/>
        </a:xfrm>
      </p:grpSpPr>
      <p:sp>
        <p:nvSpPr>
          <p:cNvPr id="1535" name="Shape 153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36" name="Shape 1536"/>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37" name="Shape 1537"/>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154</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7"/>
        <p:cNvGrpSpPr/>
        <p:nvPr/>
      </p:nvGrpSpPr>
      <p:grpSpPr>
        <a:xfrm>
          <a:off x="0" y="0"/>
          <a:ext cx="0" cy="0"/>
          <a:chOff x="0" y="0"/>
          <a:chExt cx="0" cy="0"/>
        </a:xfrm>
      </p:grpSpPr>
      <p:sp>
        <p:nvSpPr>
          <p:cNvPr id="1548" name="Shape 154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9" name="Shape 1549"/>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50" name="Shape 1550"/>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155</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6"/>
        <p:cNvGrpSpPr/>
        <p:nvPr/>
      </p:nvGrpSpPr>
      <p:grpSpPr>
        <a:xfrm>
          <a:off x="0" y="0"/>
          <a:ext cx="0" cy="0"/>
          <a:chOff x="0" y="0"/>
          <a:chExt cx="0" cy="0"/>
        </a:xfrm>
      </p:grpSpPr>
      <p:sp>
        <p:nvSpPr>
          <p:cNvPr id="1557" name="Shape 155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58" name="Shape 1558"/>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59" name="Shape 1559"/>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156</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5"/>
        <p:cNvGrpSpPr/>
        <p:nvPr/>
      </p:nvGrpSpPr>
      <p:grpSpPr>
        <a:xfrm>
          <a:off x="0" y="0"/>
          <a:ext cx="0" cy="0"/>
          <a:chOff x="0" y="0"/>
          <a:chExt cx="0" cy="0"/>
        </a:xfrm>
      </p:grpSpPr>
      <p:sp>
        <p:nvSpPr>
          <p:cNvPr id="1566" name="Shape 156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67" name="Shape 1567"/>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68" name="Shape 1568"/>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157</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4"/>
        <p:cNvGrpSpPr/>
        <p:nvPr/>
      </p:nvGrpSpPr>
      <p:grpSpPr>
        <a:xfrm>
          <a:off x="0" y="0"/>
          <a:ext cx="0" cy="0"/>
          <a:chOff x="0" y="0"/>
          <a:chExt cx="0" cy="0"/>
        </a:xfrm>
      </p:grpSpPr>
      <p:sp>
        <p:nvSpPr>
          <p:cNvPr id="1575" name="Shape 157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76" name="Shape 1576"/>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77" name="Shape 1577"/>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158</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3"/>
        <p:cNvGrpSpPr/>
        <p:nvPr/>
      </p:nvGrpSpPr>
      <p:grpSpPr>
        <a:xfrm>
          <a:off x="0" y="0"/>
          <a:ext cx="0" cy="0"/>
          <a:chOff x="0" y="0"/>
          <a:chExt cx="0" cy="0"/>
        </a:xfrm>
      </p:grpSpPr>
      <p:sp>
        <p:nvSpPr>
          <p:cNvPr id="1584" name="Shape 158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85" name="Shape 1585"/>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Nine months ended March 31, 2017 compared with nine months ended March 31, 2016</a:t>
            </a:r>
          </a:p>
        </p:txBody>
      </p:sp>
      <p:sp>
        <p:nvSpPr>
          <p:cNvPr id="1586" name="Shape 1586"/>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pPr marL="0" marR="0" lvl="0" indent="0" algn="r" rtl="0">
                <a:lnSpc>
                  <a:spcPct val="100000"/>
                </a:lnSpc>
                <a:spcBef>
                  <a:spcPts val="0"/>
                </a:spcBef>
                <a:spcAft>
                  <a:spcPts val="0"/>
                </a:spcAft>
                <a:buClr>
                  <a:srgbClr val="000000"/>
                </a:buClr>
                <a:buSzPct val="25000"/>
                <a:buFont typeface="Calibri"/>
                <a:buNone/>
              </a:pPr>
              <a:t>159</a:t>
            </a:fld>
            <a:endParaRPr lang="en-US"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Shape 34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344" name="Shape 344"/>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3"/>
        <p:cNvGrpSpPr/>
        <p:nvPr/>
      </p:nvGrpSpPr>
      <p:grpSpPr>
        <a:xfrm>
          <a:off x="0" y="0"/>
          <a:ext cx="0" cy="0"/>
          <a:chOff x="0" y="0"/>
          <a:chExt cx="0" cy="0"/>
        </a:xfrm>
      </p:grpSpPr>
      <p:sp>
        <p:nvSpPr>
          <p:cNvPr id="1594" name="Shape 159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95" name="Shape 1595"/>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96" name="Shape 1596"/>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160</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2"/>
        <p:cNvGrpSpPr/>
        <p:nvPr/>
      </p:nvGrpSpPr>
      <p:grpSpPr>
        <a:xfrm>
          <a:off x="0" y="0"/>
          <a:ext cx="0" cy="0"/>
          <a:chOff x="0" y="0"/>
          <a:chExt cx="0" cy="0"/>
        </a:xfrm>
      </p:grpSpPr>
      <p:sp>
        <p:nvSpPr>
          <p:cNvPr id="1603" name="Shape 160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04" name="Shape 1604"/>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05" name="Shape 1605"/>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161</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1"/>
        <p:cNvGrpSpPr/>
        <p:nvPr/>
      </p:nvGrpSpPr>
      <p:grpSpPr>
        <a:xfrm>
          <a:off x="0" y="0"/>
          <a:ext cx="0" cy="0"/>
          <a:chOff x="0" y="0"/>
          <a:chExt cx="0" cy="0"/>
        </a:xfrm>
      </p:grpSpPr>
      <p:sp>
        <p:nvSpPr>
          <p:cNvPr id="1612" name="Shape 1612"/>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1613" name="Shape 161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8"/>
        <p:cNvGrpSpPr/>
        <p:nvPr/>
      </p:nvGrpSpPr>
      <p:grpSpPr>
        <a:xfrm>
          <a:off x="0" y="0"/>
          <a:ext cx="0" cy="0"/>
          <a:chOff x="0" y="0"/>
          <a:chExt cx="0" cy="0"/>
        </a:xfrm>
      </p:grpSpPr>
      <p:sp>
        <p:nvSpPr>
          <p:cNvPr id="1619" name="Shape 1619"/>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1620" name="Shape 162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9"/>
        <p:cNvGrpSpPr/>
        <p:nvPr/>
      </p:nvGrpSpPr>
      <p:grpSpPr>
        <a:xfrm>
          <a:off x="0" y="0"/>
          <a:ext cx="0" cy="0"/>
          <a:chOff x="0" y="0"/>
          <a:chExt cx="0" cy="0"/>
        </a:xfrm>
      </p:grpSpPr>
      <p:sp>
        <p:nvSpPr>
          <p:cNvPr id="1630" name="Shape 1630"/>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1631" name="Shape 163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1"/>
        <p:cNvGrpSpPr/>
        <p:nvPr/>
      </p:nvGrpSpPr>
      <p:grpSpPr>
        <a:xfrm>
          <a:off x="0" y="0"/>
          <a:ext cx="0" cy="0"/>
          <a:chOff x="0" y="0"/>
          <a:chExt cx="0" cy="0"/>
        </a:xfrm>
      </p:grpSpPr>
      <p:sp>
        <p:nvSpPr>
          <p:cNvPr id="1642" name="Shape 1642"/>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1643" name="Shape 164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2"/>
        <p:cNvGrpSpPr/>
        <p:nvPr/>
      </p:nvGrpSpPr>
      <p:grpSpPr>
        <a:xfrm>
          <a:off x="0" y="0"/>
          <a:ext cx="0" cy="0"/>
          <a:chOff x="0" y="0"/>
          <a:chExt cx="0" cy="0"/>
        </a:xfrm>
      </p:grpSpPr>
      <p:sp>
        <p:nvSpPr>
          <p:cNvPr id="1653" name="Shape 1653"/>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1654" name="Shape 165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1"/>
        <p:cNvGrpSpPr/>
        <p:nvPr/>
      </p:nvGrpSpPr>
      <p:grpSpPr>
        <a:xfrm>
          <a:off x="0" y="0"/>
          <a:ext cx="0" cy="0"/>
          <a:chOff x="0" y="0"/>
          <a:chExt cx="0" cy="0"/>
        </a:xfrm>
      </p:grpSpPr>
      <p:sp>
        <p:nvSpPr>
          <p:cNvPr id="1662" name="Shape 1662"/>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1663" name="Shape 166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2"/>
        <p:cNvGrpSpPr/>
        <p:nvPr/>
      </p:nvGrpSpPr>
      <p:grpSpPr>
        <a:xfrm>
          <a:off x="0" y="0"/>
          <a:ext cx="0" cy="0"/>
          <a:chOff x="0" y="0"/>
          <a:chExt cx="0" cy="0"/>
        </a:xfrm>
      </p:grpSpPr>
      <p:sp>
        <p:nvSpPr>
          <p:cNvPr id="1673" name="Shape 1673"/>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1674" name="Shape 167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3"/>
        <p:cNvGrpSpPr/>
        <p:nvPr/>
      </p:nvGrpSpPr>
      <p:grpSpPr>
        <a:xfrm>
          <a:off x="0" y="0"/>
          <a:ext cx="0" cy="0"/>
          <a:chOff x="0" y="0"/>
          <a:chExt cx="0" cy="0"/>
        </a:xfrm>
      </p:grpSpPr>
      <p:sp>
        <p:nvSpPr>
          <p:cNvPr id="1684" name="Shape 168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1685" name="Shape 168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Shape 35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351" name="Shape 351"/>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2"/>
        <p:cNvGrpSpPr/>
        <p:nvPr/>
      </p:nvGrpSpPr>
      <p:grpSpPr>
        <a:xfrm>
          <a:off x="0" y="0"/>
          <a:ext cx="0" cy="0"/>
          <a:chOff x="0" y="0"/>
          <a:chExt cx="0" cy="0"/>
        </a:xfrm>
      </p:grpSpPr>
      <p:sp>
        <p:nvSpPr>
          <p:cNvPr id="1693" name="Shape 1693"/>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1694" name="Shape 169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3"/>
        <p:cNvGrpSpPr/>
        <p:nvPr/>
      </p:nvGrpSpPr>
      <p:grpSpPr>
        <a:xfrm>
          <a:off x="0" y="0"/>
          <a:ext cx="0" cy="0"/>
          <a:chOff x="0" y="0"/>
          <a:chExt cx="0" cy="0"/>
        </a:xfrm>
      </p:grpSpPr>
      <p:sp>
        <p:nvSpPr>
          <p:cNvPr id="1704" name="Shape 170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1705" name="Shape 170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4"/>
        <p:cNvGrpSpPr/>
        <p:nvPr/>
      </p:nvGrpSpPr>
      <p:grpSpPr>
        <a:xfrm>
          <a:off x="0" y="0"/>
          <a:ext cx="0" cy="0"/>
          <a:chOff x="0" y="0"/>
          <a:chExt cx="0" cy="0"/>
        </a:xfrm>
      </p:grpSpPr>
      <p:sp>
        <p:nvSpPr>
          <p:cNvPr id="1715" name="Shape 1715"/>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1716" name="Shape 171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3"/>
        <p:cNvGrpSpPr/>
        <p:nvPr/>
      </p:nvGrpSpPr>
      <p:grpSpPr>
        <a:xfrm>
          <a:off x="0" y="0"/>
          <a:ext cx="0" cy="0"/>
          <a:chOff x="0" y="0"/>
          <a:chExt cx="0" cy="0"/>
        </a:xfrm>
      </p:grpSpPr>
      <p:sp>
        <p:nvSpPr>
          <p:cNvPr id="1724" name="Shape 172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1725" name="Shape 172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4"/>
        <p:cNvGrpSpPr/>
        <p:nvPr/>
      </p:nvGrpSpPr>
      <p:grpSpPr>
        <a:xfrm>
          <a:off x="0" y="0"/>
          <a:ext cx="0" cy="0"/>
          <a:chOff x="0" y="0"/>
          <a:chExt cx="0" cy="0"/>
        </a:xfrm>
      </p:grpSpPr>
      <p:sp>
        <p:nvSpPr>
          <p:cNvPr id="1735" name="Shape 1735"/>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a:p>
        </p:txBody>
      </p:sp>
      <p:sp>
        <p:nvSpPr>
          <p:cNvPr id="1736" name="Shape 173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3"/>
        <p:cNvGrpSpPr/>
        <p:nvPr/>
      </p:nvGrpSpPr>
      <p:grpSpPr>
        <a:xfrm>
          <a:off x="0" y="0"/>
          <a:ext cx="0" cy="0"/>
          <a:chOff x="0" y="0"/>
          <a:chExt cx="0" cy="0"/>
        </a:xfrm>
      </p:grpSpPr>
      <p:sp>
        <p:nvSpPr>
          <p:cNvPr id="1744" name="Shape 174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1745" name="Shape 174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4"/>
        <p:cNvGrpSpPr/>
        <p:nvPr/>
      </p:nvGrpSpPr>
      <p:grpSpPr>
        <a:xfrm>
          <a:off x="0" y="0"/>
          <a:ext cx="0" cy="0"/>
          <a:chOff x="0" y="0"/>
          <a:chExt cx="0" cy="0"/>
        </a:xfrm>
      </p:grpSpPr>
      <p:sp>
        <p:nvSpPr>
          <p:cNvPr id="1755" name="Shape 175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756" name="Shape 1756"/>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2"/>
        <p:cNvGrpSpPr/>
        <p:nvPr/>
      </p:nvGrpSpPr>
      <p:grpSpPr>
        <a:xfrm>
          <a:off x="0" y="0"/>
          <a:ext cx="0" cy="0"/>
          <a:chOff x="0" y="0"/>
          <a:chExt cx="0" cy="0"/>
        </a:xfrm>
      </p:grpSpPr>
      <p:sp>
        <p:nvSpPr>
          <p:cNvPr id="1763" name="Shape 1763"/>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r>
              <a:rPr lang="en-US"/>
              <a:t>This slide needs to be updated, and stock forecast slide needs to be added.</a:t>
            </a:r>
          </a:p>
        </p:txBody>
      </p:sp>
      <p:sp>
        <p:nvSpPr>
          <p:cNvPr id="1764" name="Shape 176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1"/>
        <p:cNvGrpSpPr/>
        <p:nvPr/>
      </p:nvGrpSpPr>
      <p:grpSpPr>
        <a:xfrm>
          <a:off x="0" y="0"/>
          <a:ext cx="0" cy="0"/>
          <a:chOff x="0" y="0"/>
          <a:chExt cx="0" cy="0"/>
        </a:xfrm>
      </p:grpSpPr>
      <p:sp>
        <p:nvSpPr>
          <p:cNvPr id="1772" name="Shape 1772"/>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73" name="Shape 1773"/>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774" name="Shape 1774"/>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178</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0"/>
        <p:cNvGrpSpPr/>
        <p:nvPr/>
      </p:nvGrpSpPr>
      <p:grpSpPr>
        <a:xfrm>
          <a:off x="0" y="0"/>
          <a:ext cx="0" cy="0"/>
          <a:chOff x="0" y="0"/>
          <a:chExt cx="0" cy="0"/>
        </a:xfrm>
      </p:grpSpPr>
      <p:sp>
        <p:nvSpPr>
          <p:cNvPr id="1781" name="Shape 1781"/>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82" name="Shape 178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783" name="Shape 178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buSzPct val="25000"/>
                <a:buNone/>
              </a:pPr>
              <a:t>179</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Shape 356"/>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57" name="Shape 35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IMPORTANT SLIDE</a:t>
            </a:r>
          </a:p>
        </p:txBody>
      </p:sp>
      <p:sp>
        <p:nvSpPr>
          <p:cNvPr id="358" name="Shape 35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18</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8"/>
        <p:cNvGrpSpPr/>
        <p:nvPr/>
      </p:nvGrpSpPr>
      <p:grpSpPr>
        <a:xfrm>
          <a:off x="0" y="0"/>
          <a:ext cx="0" cy="0"/>
          <a:chOff x="0" y="0"/>
          <a:chExt cx="0" cy="0"/>
        </a:xfrm>
      </p:grpSpPr>
      <p:sp>
        <p:nvSpPr>
          <p:cNvPr id="1789" name="Shape 1789"/>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90" name="Shape 179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791" name="Shape 179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180</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6"/>
        <p:cNvGrpSpPr/>
        <p:nvPr/>
      </p:nvGrpSpPr>
      <p:grpSpPr>
        <a:xfrm>
          <a:off x="0" y="0"/>
          <a:ext cx="0" cy="0"/>
          <a:chOff x="0" y="0"/>
          <a:chExt cx="0" cy="0"/>
        </a:xfrm>
      </p:grpSpPr>
      <p:sp>
        <p:nvSpPr>
          <p:cNvPr id="1797" name="Shape 1797"/>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98" name="Shape 179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799" name="Shape 179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181</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6"/>
        <p:cNvGrpSpPr/>
        <p:nvPr/>
      </p:nvGrpSpPr>
      <p:grpSpPr>
        <a:xfrm>
          <a:off x="0" y="0"/>
          <a:ext cx="0" cy="0"/>
          <a:chOff x="0" y="0"/>
          <a:chExt cx="0" cy="0"/>
        </a:xfrm>
      </p:grpSpPr>
      <p:sp>
        <p:nvSpPr>
          <p:cNvPr id="1807" name="Shape 1807"/>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08" name="Shape 180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809" name="Shape 180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182</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5"/>
        <p:cNvGrpSpPr/>
        <p:nvPr/>
      </p:nvGrpSpPr>
      <p:grpSpPr>
        <a:xfrm>
          <a:off x="0" y="0"/>
          <a:ext cx="0" cy="0"/>
          <a:chOff x="0" y="0"/>
          <a:chExt cx="0" cy="0"/>
        </a:xfrm>
      </p:grpSpPr>
      <p:sp>
        <p:nvSpPr>
          <p:cNvPr id="1816" name="Shape 1816"/>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17" name="Shape 181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818" name="Shape 181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183</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4"/>
        <p:cNvGrpSpPr/>
        <p:nvPr/>
      </p:nvGrpSpPr>
      <p:grpSpPr>
        <a:xfrm>
          <a:off x="0" y="0"/>
          <a:ext cx="0" cy="0"/>
          <a:chOff x="0" y="0"/>
          <a:chExt cx="0" cy="0"/>
        </a:xfrm>
      </p:grpSpPr>
      <p:sp>
        <p:nvSpPr>
          <p:cNvPr id="1825" name="Shape 1825"/>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26" name="Shape 182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827" name="Shape 182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184</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3"/>
        <p:cNvGrpSpPr/>
        <p:nvPr/>
      </p:nvGrpSpPr>
      <p:grpSpPr>
        <a:xfrm>
          <a:off x="0" y="0"/>
          <a:ext cx="0" cy="0"/>
          <a:chOff x="0" y="0"/>
          <a:chExt cx="0" cy="0"/>
        </a:xfrm>
      </p:grpSpPr>
      <p:sp>
        <p:nvSpPr>
          <p:cNvPr id="1834" name="Shape 1834"/>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35" name="Shape 183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836" name="Shape 183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185</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4"/>
        <p:cNvGrpSpPr/>
        <p:nvPr/>
      </p:nvGrpSpPr>
      <p:grpSpPr>
        <a:xfrm>
          <a:off x="0" y="0"/>
          <a:ext cx="0" cy="0"/>
          <a:chOff x="0" y="0"/>
          <a:chExt cx="0" cy="0"/>
        </a:xfrm>
      </p:grpSpPr>
      <p:sp>
        <p:nvSpPr>
          <p:cNvPr id="1845" name="Shape 1845"/>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46" name="Shape 184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847" name="Shape 184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186</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5"/>
        <p:cNvGrpSpPr/>
        <p:nvPr/>
      </p:nvGrpSpPr>
      <p:grpSpPr>
        <a:xfrm>
          <a:off x="0" y="0"/>
          <a:ext cx="0" cy="0"/>
          <a:chOff x="0" y="0"/>
          <a:chExt cx="0" cy="0"/>
        </a:xfrm>
      </p:grpSpPr>
      <p:sp>
        <p:nvSpPr>
          <p:cNvPr id="1856" name="Shape 1856"/>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57" name="Shape 185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GOOG stock represents Class C shares, while GOOGL stock represents Class A shares.</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Class C shares (GOOG) have no voting rights, while Class A shares (</a:t>
            </a:r>
            <a:r>
              <a:rPr lang="en-US" sz="1200" b="1" i="0" u="none" strike="noStrike" cap="none">
                <a:solidFill>
                  <a:schemeClr val="dk1"/>
                </a:solidFill>
                <a:latin typeface="Calibri"/>
                <a:ea typeface="Calibri"/>
                <a:cs typeface="Calibri"/>
                <a:sym typeface="Calibri"/>
              </a:rPr>
              <a:t>GOOGL</a:t>
            </a:r>
            <a:r>
              <a:rPr lang="en-US" sz="1200" b="0" i="0" u="none" strike="noStrike" cap="none">
                <a:solidFill>
                  <a:schemeClr val="dk1"/>
                </a:solidFill>
                <a:latin typeface="Calibri"/>
                <a:ea typeface="Calibri"/>
                <a:cs typeface="Calibri"/>
                <a:sym typeface="Calibri"/>
              </a:rPr>
              <a:t>) have one vote each.</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Anyone who owned Google stock before the split got one share of the voting GOOGL stock and one share of the non-voting GOOG stock.</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Of course, there are also Class B shares of Google stock, which do not trade in the public market, are owned by Google insiders and each get </a:t>
            </a:r>
            <a:r>
              <a:rPr lang="en-US" sz="1200" b="0" i="1" u="none" strike="noStrike" cap="none">
                <a:solidFill>
                  <a:schemeClr val="dk1"/>
                </a:solidFill>
                <a:latin typeface="Calibri"/>
                <a:ea typeface="Calibri"/>
                <a:cs typeface="Calibri"/>
                <a:sym typeface="Calibri"/>
              </a:rPr>
              <a:t>ten </a:t>
            </a:r>
            <a:r>
              <a:rPr lang="en-US" sz="1200" b="0" i="0" u="none" strike="noStrike" cap="none">
                <a:solidFill>
                  <a:schemeClr val="dk1"/>
                </a:solidFill>
                <a:latin typeface="Calibri"/>
                <a:ea typeface="Calibri"/>
                <a:cs typeface="Calibri"/>
                <a:sym typeface="Calibri"/>
              </a:rPr>
              <a:t>votes.</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The fine print: Every time the company sells a share of Class C stock, it also must convert one Class B share into a Class A share.</a:t>
            </a: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Also, Google (as the result of a class-action settlement around the stock split) will compensate non-voting GOOG stock investors in a year if there is a substantial difference in price between the two classes.</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858" name="Shape 185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187</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6"/>
        <p:cNvGrpSpPr/>
        <p:nvPr/>
      </p:nvGrpSpPr>
      <p:grpSpPr>
        <a:xfrm>
          <a:off x="0" y="0"/>
          <a:ext cx="0" cy="0"/>
          <a:chOff x="0" y="0"/>
          <a:chExt cx="0" cy="0"/>
        </a:xfrm>
      </p:grpSpPr>
      <p:sp>
        <p:nvSpPr>
          <p:cNvPr id="1867" name="Shape 1867"/>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68" name="Shape 186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869" name="Shape 186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188</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5"/>
        <p:cNvGrpSpPr/>
        <p:nvPr/>
      </p:nvGrpSpPr>
      <p:grpSpPr>
        <a:xfrm>
          <a:off x="0" y="0"/>
          <a:ext cx="0" cy="0"/>
          <a:chOff x="0" y="0"/>
          <a:chExt cx="0" cy="0"/>
        </a:xfrm>
      </p:grpSpPr>
      <p:sp>
        <p:nvSpPr>
          <p:cNvPr id="1876" name="Shape 1876"/>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77" name="Shape 187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878" name="Shape 187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189</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endParaRPr sz="1800" b="0" i="0" u="none" strike="noStrike" cap="none">
              <a:solidFill>
                <a:schemeClr val="dk1"/>
              </a:solidFill>
              <a:latin typeface="Arial"/>
              <a:ea typeface="Arial"/>
              <a:cs typeface="Arial"/>
              <a:sym typeface="Arial"/>
            </a:endParaRPr>
          </a:p>
        </p:txBody>
      </p:sp>
      <p:sp>
        <p:nvSpPr>
          <p:cNvPr id="364" name="Shape 364"/>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4"/>
        <p:cNvGrpSpPr/>
        <p:nvPr/>
      </p:nvGrpSpPr>
      <p:grpSpPr>
        <a:xfrm>
          <a:off x="0" y="0"/>
          <a:ext cx="0" cy="0"/>
          <a:chOff x="0" y="0"/>
          <a:chExt cx="0" cy="0"/>
        </a:xfrm>
      </p:grpSpPr>
      <p:sp>
        <p:nvSpPr>
          <p:cNvPr id="1885" name="Shape 1885"/>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86" name="Shape 18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887" name="Shape 18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190</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3"/>
        <p:cNvGrpSpPr/>
        <p:nvPr/>
      </p:nvGrpSpPr>
      <p:grpSpPr>
        <a:xfrm>
          <a:off x="0" y="0"/>
          <a:ext cx="0" cy="0"/>
          <a:chOff x="0" y="0"/>
          <a:chExt cx="0" cy="0"/>
        </a:xfrm>
      </p:grpSpPr>
      <p:sp>
        <p:nvSpPr>
          <p:cNvPr id="1894" name="Shape 1894"/>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95" name="Shape 189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896" name="Shape 189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191</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2"/>
        <p:cNvGrpSpPr/>
        <p:nvPr/>
      </p:nvGrpSpPr>
      <p:grpSpPr>
        <a:xfrm>
          <a:off x="0" y="0"/>
          <a:ext cx="0" cy="0"/>
          <a:chOff x="0" y="0"/>
          <a:chExt cx="0" cy="0"/>
        </a:xfrm>
      </p:grpSpPr>
      <p:sp>
        <p:nvSpPr>
          <p:cNvPr id="1903" name="Shape 1903"/>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04" name="Shape 190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905" name="Shape 190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192</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1"/>
        <p:cNvGrpSpPr/>
        <p:nvPr/>
      </p:nvGrpSpPr>
      <p:grpSpPr>
        <a:xfrm>
          <a:off x="0" y="0"/>
          <a:ext cx="0" cy="0"/>
          <a:chOff x="0" y="0"/>
          <a:chExt cx="0" cy="0"/>
        </a:xfrm>
      </p:grpSpPr>
      <p:sp>
        <p:nvSpPr>
          <p:cNvPr id="1912" name="Shape 1912"/>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13" name="Shape 191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914" name="Shape 191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193</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0"/>
        <p:cNvGrpSpPr/>
        <p:nvPr/>
      </p:nvGrpSpPr>
      <p:grpSpPr>
        <a:xfrm>
          <a:off x="0" y="0"/>
          <a:ext cx="0" cy="0"/>
          <a:chOff x="0" y="0"/>
          <a:chExt cx="0" cy="0"/>
        </a:xfrm>
      </p:grpSpPr>
      <p:sp>
        <p:nvSpPr>
          <p:cNvPr id="1921" name="Shape 1921"/>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22" name="Shape 192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Executive Overview of Results Here are our key financial results for the fiscal year ended December 31, 2016 (consolidated unless otherwise noted): • </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Revenues of $90.3 billion and revenue growth of 20% year over year, constant currency revenue growth of 24% year over year. </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 Google segment revenues of $89.5 billion with revenue growth of 20% year over year and Other Bets revenues of $0.8 billion with revenue growth of 82% year over year. • Revenues from the United States, the United Kingdom, and Rest of the world were $42.8 billion, $7.8 billion, and $39.7 billion, respectively. •</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 Cost of revenues was $35.1 billion, consisting of traffic acquisition costs of $16.8 billion and other cost of revenues of $18.3 billion. </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Our traffic acquisition costs as a percentage of advertising revenues was 21%. • </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Operating expenses (excluding cost of revenues) were $31.4 billion. • Income from operations was $23.7 billion. </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 Effective tax rate was 19%. </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 Net income was $19.5 billion with diluted net income per share of $27.85. • </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Operating cash flow was $36.0 billion. • </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Capital expenditures were $10.2 billion. •</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 Headcount increased to 72,053 as of December 31, 2016.</a:t>
            </a:r>
          </a:p>
        </p:txBody>
      </p:sp>
      <p:sp>
        <p:nvSpPr>
          <p:cNvPr id="1923" name="Shape 192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194</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9"/>
        <p:cNvGrpSpPr/>
        <p:nvPr/>
      </p:nvGrpSpPr>
      <p:grpSpPr>
        <a:xfrm>
          <a:off x="0" y="0"/>
          <a:ext cx="0" cy="0"/>
          <a:chOff x="0" y="0"/>
          <a:chExt cx="0" cy="0"/>
        </a:xfrm>
      </p:grpSpPr>
      <p:sp>
        <p:nvSpPr>
          <p:cNvPr id="1930" name="Shape 1930"/>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31" name="Shape 193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932" name="Shape 193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195</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8"/>
        <p:cNvGrpSpPr/>
        <p:nvPr/>
      </p:nvGrpSpPr>
      <p:grpSpPr>
        <a:xfrm>
          <a:off x="0" y="0"/>
          <a:ext cx="0" cy="0"/>
          <a:chOff x="0" y="0"/>
          <a:chExt cx="0" cy="0"/>
        </a:xfrm>
      </p:grpSpPr>
      <p:sp>
        <p:nvSpPr>
          <p:cNvPr id="1939" name="Shape 1939"/>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40" name="Shape 194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Google Network Members' properties revenues consist primarily of advertising revenues generated from ads placed on Google Network Member properties through: • AdSense (such as AdSense for Search, AdSense for Content, etc.); • AdMob; and • DoubleClick AdExchange.</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941" name="Shape 194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196</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7"/>
        <p:cNvGrpSpPr/>
        <p:nvPr/>
      </p:nvGrpSpPr>
      <p:grpSpPr>
        <a:xfrm>
          <a:off x="0" y="0"/>
          <a:ext cx="0" cy="0"/>
          <a:chOff x="0" y="0"/>
          <a:chExt cx="0" cy="0"/>
        </a:xfrm>
      </p:grpSpPr>
      <p:sp>
        <p:nvSpPr>
          <p:cNvPr id="1948" name="Shape 1948"/>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49" name="Shape 19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Google other revenues consist primarily of revenues and sales from: • Apps, in-app purchases, and digital content in the Google Play store; • Hardware; • Licensing-related revenue; and • Service fees received for our Google Cloud offerings.</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950" name="Shape 19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197</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6"/>
        <p:cNvGrpSpPr/>
        <p:nvPr/>
      </p:nvGrpSpPr>
      <p:grpSpPr>
        <a:xfrm>
          <a:off x="0" y="0"/>
          <a:ext cx="0" cy="0"/>
          <a:chOff x="0" y="0"/>
          <a:chExt cx="0" cy="0"/>
        </a:xfrm>
      </p:grpSpPr>
      <p:sp>
        <p:nvSpPr>
          <p:cNvPr id="1957" name="Shape 1957"/>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58" name="Shape 195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959" name="Shape 195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198</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5"/>
        <p:cNvGrpSpPr/>
        <p:nvPr/>
      </p:nvGrpSpPr>
      <p:grpSpPr>
        <a:xfrm>
          <a:off x="0" y="0"/>
          <a:ext cx="0" cy="0"/>
          <a:chOff x="0" y="0"/>
          <a:chExt cx="0" cy="0"/>
        </a:xfrm>
      </p:grpSpPr>
      <p:sp>
        <p:nvSpPr>
          <p:cNvPr id="1966" name="Shape 1966"/>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67" name="Shape 196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968" name="Shape 196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199</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Shape 218"/>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219" name="Shape 219"/>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Shape 375"/>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endParaRPr sz="1800" b="0" i="0" u="none" strike="noStrike" cap="none">
              <a:solidFill>
                <a:schemeClr val="dk1"/>
              </a:solidFill>
              <a:latin typeface="Arial"/>
              <a:ea typeface="Arial"/>
              <a:cs typeface="Arial"/>
              <a:sym typeface="Arial"/>
            </a:endParaRPr>
          </a:p>
        </p:txBody>
      </p:sp>
      <p:sp>
        <p:nvSpPr>
          <p:cNvPr id="376" name="Shape 376"/>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5"/>
        <p:cNvGrpSpPr/>
        <p:nvPr/>
      </p:nvGrpSpPr>
      <p:grpSpPr>
        <a:xfrm>
          <a:off x="0" y="0"/>
          <a:ext cx="0" cy="0"/>
          <a:chOff x="0" y="0"/>
          <a:chExt cx="0" cy="0"/>
        </a:xfrm>
      </p:grpSpPr>
      <p:sp>
        <p:nvSpPr>
          <p:cNvPr id="1976" name="Shape 1976"/>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77" name="Shape 197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978" name="Shape 197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200</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5"/>
        <p:cNvGrpSpPr/>
        <p:nvPr/>
      </p:nvGrpSpPr>
      <p:grpSpPr>
        <a:xfrm>
          <a:off x="0" y="0"/>
          <a:ext cx="0" cy="0"/>
          <a:chOff x="0" y="0"/>
          <a:chExt cx="0" cy="0"/>
        </a:xfrm>
      </p:grpSpPr>
      <p:sp>
        <p:nvSpPr>
          <p:cNvPr id="1986" name="Shape 1986"/>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87" name="Shape 198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988" name="Shape 198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201</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5"/>
        <p:cNvGrpSpPr/>
        <p:nvPr/>
      </p:nvGrpSpPr>
      <p:grpSpPr>
        <a:xfrm>
          <a:off x="0" y="0"/>
          <a:ext cx="0" cy="0"/>
          <a:chOff x="0" y="0"/>
          <a:chExt cx="0" cy="0"/>
        </a:xfrm>
      </p:grpSpPr>
      <p:sp>
        <p:nvSpPr>
          <p:cNvPr id="1996" name="Shape 1996"/>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97" name="Shape 199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998" name="Shape 199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202</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9"/>
        <p:cNvGrpSpPr/>
        <p:nvPr/>
      </p:nvGrpSpPr>
      <p:grpSpPr>
        <a:xfrm>
          <a:off x="0" y="0"/>
          <a:ext cx="0" cy="0"/>
          <a:chOff x="0" y="0"/>
          <a:chExt cx="0" cy="0"/>
        </a:xfrm>
      </p:grpSpPr>
      <p:sp>
        <p:nvSpPr>
          <p:cNvPr id="2010" name="Shape 2010"/>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11" name="Shape 201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012" name="Shape 201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203</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3"/>
        <p:cNvGrpSpPr/>
        <p:nvPr/>
      </p:nvGrpSpPr>
      <p:grpSpPr>
        <a:xfrm>
          <a:off x="0" y="0"/>
          <a:ext cx="0" cy="0"/>
          <a:chOff x="0" y="0"/>
          <a:chExt cx="0" cy="0"/>
        </a:xfrm>
      </p:grpSpPr>
      <p:sp>
        <p:nvSpPr>
          <p:cNvPr id="2024" name="Shape 2024"/>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25" name="Shape 202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026" name="Shape 202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204</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4"/>
        <p:cNvGrpSpPr/>
        <p:nvPr/>
      </p:nvGrpSpPr>
      <p:grpSpPr>
        <a:xfrm>
          <a:off x="0" y="0"/>
          <a:ext cx="0" cy="0"/>
          <a:chOff x="0" y="0"/>
          <a:chExt cx="0" cy="0"/>
        </a:xfrm>
      </p:grpSpPr>
      <p:sp>
        <p:nvSpPr>
          <p:cNvPr id="2035" name="Shape 2035"/>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36" name="Shape 203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037" name="Shape 203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205</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7"/>
        <p:cNvGrpSpPr/>
        <p:nvPr/>
      </p:nvGrpSpPr>
      <p:grpSpPr>
        <a:xfrm>
          <a:off x="0" y="0"/>
          <a:ext cx="0" cy="0"/>
          <a:chOff x="0" y="0"/>
          <a:chExt cx="0" cy="0"/>
        </a:xfrm>
      </p:grpSpPr>
      <p:sp>
        <p:nvSpPr>
          <p:cNvPr id="2048" name="Shape 2048"/>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49" name="Shape 20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050" name="Shape 20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206</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9"/>
        <p:cNvGrpSpPr/>
        <p:nvPr/>
      </p:nvGrpSpPr>
      <p:grpSpPr>
        <a:xfrm>
          <a:off x="0" y="0"/>
          <a:ext cx="0" cy="0"/>
          <a:chOff x="0" y="0"/>
          <a:chExt cx="0" cy="0"/>
        </a:xfrm>
      </p:grpSpPr>
      <p:sp>
        <p:nvSpPr>
          <p:cNvPr id="2060" name="Shape 2060"/>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61" name="Shape 20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062" name="Shape 20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207</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1"/>
        <p:cNvGrpSpPr/>
        <p:nvPr/>
      </p:nvGrpSpPr>
      <p:grpSpPr>
        <a:xfrm>
          <a:off x="0" y="0"/>
          <a:ext cx="0" cy="0"/>
          <a:chOff x="0" y="0"/>
          <a:chExt cx="0" cy="0"/>
        </a:xfrm>
      </p:grpSpPr>
      <p:sp>
        <p:nvSpPr>
          <p:cNvPr id="2072" name="Shape 2072"/>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73" name="Shape 207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074" name="Shape 207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208</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1"/>
        <p:cNvGrpSpPr/>
        <p:nvPr/>
      </p:nvGrpSpPr>
      <p:grpSpPr>
        <a:xfrm>
          <a:off x="0" y="0"/>
          <a:ext cx="0" cy="0"/>
          <a:chOff x="0" y="0"/>
          <a:chExt cx="0" cy="0"/>
        </a:xfrm>
      </p:grpSpPr>
      <p:sp>
        <p:nvSpPr>
          <p:cNvPr id="2082" name="Shape 2082"/>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83" name="Shape 208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084" name="Shape 208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209</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382" name="Shape 382"/>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1"/>
        <p:cNvGrpSpPr/>
        <p:nvPr/>
      </p:nvGrpSpPr>
      <p:grpSpPr>
        <a:xfrm>
          <a:off x="0" y="0"/>
          <a:ext cx="0" cy="0"/>
          <a:chOff x="0" y="0"/>
          <a:chExt cx="0" cy="0"/>
        </a:xfrm>
      </p:grpSpPr>
      <p:sp>
        <p:nvSpPr>
          <p:cNvPr id="2092" name="Shape 2092"/>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3" name="Shape 209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094" name="Shape 209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210</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1"/>
        <p:cNvGrpSpPr/>
        <p:nvPr/>
      </p:nvGrpSpPr>
      <p:grpSpPr>
        <a:xfrm>
          <a:off x="0" y="0"/>
          <a:ext cx="0" cy="0"/>
          <a:chOff x="0" y="0"/>
          <a:chExt cx="0" cy="0"/>
        </a:xfrm>
      </p:grpSpPr>
      <p:sp>
        <p:nvSpPr>
          <p:cNvPr id="2102" name="Shape 2102"/>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03" name="Shape 210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104" name="Shape 210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211</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1"/>
        <p:cNvGrpSpPr/>
        <p:nvPr/>
      </p:nvGrpSpPr>
      <p:grpSpPr>
        <a:xfrm>
          <a:off x="0" y="0"/>
          <a:ext cx="0" cy="0"/>
          <a:chOff x="0" y="0"/>
          <a:chExt cx="0" cy="0"/>
        </a:xfrm>
      </p:grpSpPr>
      <p:sp>
        <p:nvSpPr>
          <p:cNvPr id="2112" name="Shape 2112"/>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13" name="Shape 211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114" name="Shape 211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212</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2"/>
        <p:cNvGrpSpPr/>
        <p:nvPr/>
      </p:nvGrpSpPr>
      <p:grpSpPr>
        <a:xfrm>
          <a:off x="0" y="0"/>
          <a:ext cx="0" cy="0"/>
          <a:chOff x="0" y="0"/>
          <a:chExt cx="0" cy="0"/>
        </a:xfrm>
      </p:grpSpPr>
      <p:sp>
        <p:nvSpPr>
          <p:cNvPr id="2123" name="Shape 2123"/>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24" name="Shape 212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125" name="Shape 212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213</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4"/>
        <p:cNvGrpSpPr/>
        <p:nvPr/>
      </p:nvGrpSpPr>
      <p:grpSpPr>
        <a:xfrm>
          <a:off x="0" y="0"/>
          <a:ext cx="0" cy="0"/>
          <a:chOff x="0" y="0"/>
          <a:chExt cx="0" cy="0"/>
        </a:xfrm>
      </p:grpSpPr>
      <p:sp>
        <p:nvSpPr>
          <p:cNvPr id="2135" name="Shape 2135"/>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36" name="Shape 213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137" name="Shape 213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214</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6"/>
        <p:cNvGrpSpPr/>
        <p:nvPr/>
      </p:nvGrpSpPr>
      <p:grpSpPr>
        <a:xfrm>
          <a:off x="0" y="0"/>
          <a:ext cx="0" cy="0"/>
          <a:chOff x="0" y="0"/>
          <a:chExt cx="0" cy="0"/>
        </a:xfrm>
      </p:grpSpPr>
      <p:sp>
        <p:nvSpPr>
          <p:cNvPr id="2147" name="Shape 2147"/>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48" name="Shape 214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149" name="Shape 214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215</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8"/>
        <p:cNvGrpSpPr/>
        <p:nvPr/>
      </p:nvGrpSpPr>
      <p:grpSpPr>
        <a:xfrm>
          <a:off x="0" y="0"/>
          <a:ext cx="0" cy="0"/>
          <a:chOff x="0" y="0"/>
          <a:chExt cx="0" cy="0"/>
        </a:xfrm>
      </p:grpSpPr>
      <p:sp>
        <p:nvSpPr>
          <p:cNvPr id="2159" name="Shape 2159"/>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60" name="Shape 216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161" name="Shape 216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216</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9"/>
        <p:cNvGrpSpPr/>
        <p:nvPr/>
      </p:nvGrpSpPr>
      <p:grpSpPr>
        <a:xfrm>
          <a:off x="0" y="0"/>
          <a:ext cx="0" cy="0"/>
          <a:chOff x="0" y="0"/>
          <a:chExt cx="0" cy="0"/>
        </a:xfrm>
      </p:grpSpPr>
      <p:sp>
        <p:nvSpPr>
          <p:cNvPr id="2170" name="Shape 2170"/>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71" name="Shape 217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172" name="Shape 217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217</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0"/>
        <p:cNvGrpSpPr/>
        <p:nvPr/>
      </p:nvGrpSpPr>
      <p:grpSpPr>
        <a:xfrm>
          <a:off x="0" y="0"/>
          <a:ext cx="0" cy="0"/>
          <a:chOff x="0" y="0"/>
          <a:chExt cx="0" cy="0"/>
        </a:xfrm>
      </p:grpSpPr>
      <p:sp>
        <p:nvSpPr>
          <p:cNvPr id="2181" name="Shape 2181"/>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82" name="Shape 218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183" name="Shape 218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218</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1"/>
        <p:cNvGrpSpPr/>
        <p:nvPr/>
      </p:nvGrpSpPr>
      <p:grpSpPr>
        <a:xfrm>
          <a:off x="0" y="0"/>
          <a:ext cx="0" cy="0"/>
          <a:chOff x="0" y="0"/>
          <a:chExt cx="0" cy="0"/>
        </a:xfrm>
      </p:grpSpPr>
      <p:sp>
        <p:nvSpPr>
          <p:cNvPr id="2192" name="Shape 2192"/>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93" name="Shape 219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194" name="Shape 219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219</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Shape 38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388" name="Shape 388"/>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2"/>
        <p:cNvGrpSpPr/>
        <p:nvPr/>
      </p:nvGrpSpPr>
      <p:grpSpPr>
        <a:xfrm>
          <a:off x="0" y="0"/>
          <a:ext cx="0" cy="0"/>
          <a:chOff x="0" y="0"/>
          <a:chExt cx="0" cy="0"/>
        </a:xfrm>
      </p:grpSpPr>
      <p:sp>
        <p:nvSpPr>
          <p:cNvPr id="2203" name="Shape 2203"/>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04" name="Shape 220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205" name="Shape 220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220</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3"/>
        <p:cNvGrpSpPr/>
        <p:nvPr/>
      </p:nvGrpSpPr>
      <p:grpSpPr>
        <a:xfrm>
          <a:off x="0" y="0"/>
          <a:ext cx="0" cy="0"/>
          <a:chOff x="0" y="0"/>
          <a:chExt cx="0" cy="0"/>
        </a:xfrm>
      </p:grpSpPr>
      <p:sp>
        <p:nvSpPr>
          <p:cNvPr id="2214" name="Shape 2214"/>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15" name="Shape 221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216" name="Shape 221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221</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4"/>
        <p:cNvGrpSpPr/>
        <p:nvPr/>
      </p:nvGrpSpPr>
      <p:grpSpPr>
        <a:xfrm>
          <a:off x="0" y="0"/>
          <a:ext cx="0" cy="0"/>
          <a:chOff x="0" y="0"/>
          <a:chExt cx="0" cy="0"/>
        </a:xfrm>
      </p:grpSpPr>
      <p:sp>
        <p:nvSpPr>
          <p:cNvPr id="2225" name="Shape 2225"/>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26" name="Shape 222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227" name="Shape 222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222</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5"/>
        <p:cNvGrpSpPr/>
        <p:nvPr/>
      </p:nvGrpSpPr>
      <p:grpSpPr>
        <a:xfrm>
          <a:off x="0" y="0"/>
          <a:ext cx="0" cy="0"/>
          <a:chOff x="0" y="0"/>
          <a:chExt cx="0" cy="0"/>
        </a:xfrm>
      </p:grpSpPr>
      <p:sp>
        <p:nvSpPr>
          <p:cNvPr id="2236" name="Shape 2236"/>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37" name="Shape 223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238" name="Shape 223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223</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5"/>
        <p:cNvGrpSpPr/>
        <p:nvPr/>
      </p:nvGrpSpPr>
      <p:grpSpPr>
        <a:xfrm>
          <a:off x="0" y="0"/>
          <a:ext cx="0" cy="0"/>
          <a:chOff x="0" y="0"/>
          <a:chExt cx="0" cy="0"/>
        </a:xfrm>
      </p:grpSpPr>
      <p:sp>
        <p:nvSpPr>
          <p:cNvPr id="2246" name="Shape 2246"/>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47" name="Shape 224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248" name="Shape 224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224</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8"/>
        <p:cNvGrpSpPr/>
        <p:nvPr/>
      </p:nvGrpSpPr>
      <p:grpSpPr>
        <a:xfrm>
          <a:off x="0" y="0"/>
          <a:ext cx="0" cy="0"/>
          <a:chOff x="0" y="0"/>
          <a:chExt cx="0" cy="0"/>
        </a:xfrm>
      </p:grpSpPr>
      <p:sp>
        <p:nvSpPr>
          <p:cNvPr id="2259" name="Shape 2259"/>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60" name="Shape 226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261" name="Shape 226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225</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3"/>
        <p:cNvGrpSpPr/>
        <p:nvPr/>
      </p:nvGrpSpPr>
      <p:grpSpPr>
        <a:xfrm>
          <a:off x="0" y="0"/>
          <a:ext cx="0" cy="0"/>
          <a:chOff x="0" y="0"/>
          <a:chExt cx="0" cy="0"/>
        </a:xfrm>
      </p:grpSpPr>
      <p:sp>
        <p:nvSpPr>
          <p:cNvPr id="2274" name="Shape 2274"/>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75" name="Shape 2275"/>
          <p:cNvSpPr txBox="1">
            <a:spLocks noGrp="1"/>
          </p:cNvSpPr>
          <p:nvPr>
            <p:ph type="body" idx="1"/>
          </p:nvPr>
        </p:nvSpPr>
        <p:spPr>
          <a:xfrm>
            <a:off x="685800" y="4343400"/>
            <a:ext cx="5486400"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276" name="Shape 2276"/>
          <p:cNvSpPr txBox="1">
            <a:spLocks noGrp="1"/>
          </p:cNvSpPr>
          <p:nvPr>
            <p:ph type="sldNum" idx="12"/>
          </p:nvPr>
        </p:nvSpPr>
        <p:spPr>
          <a:xfrm>
            <a:off x="3884612" y="8685213"/>
            <a:ext cx="2971800"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226</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5"/>
        <p:cNvGrpSpPr/>
        <p:nvPr/>
      </p:nvGrpSpPr>
      <p:grpSpPr>
        <a:xfrm>
          <a:off x="0" y="0"/>
          <a:ext cx="0" cy="0"/>
          <a:chOff x="0" y="0"/>
          <a:chExt cx="0" cy="0"/>
        </a:xfrm>
      </p:grpSpPr>
      <p:sp>
        <p:nvSpPr>
          <p:cNvPr id="2286" name="Shape 2286"/>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87" name="Shape 2287"/>
          <p:cNvSpPr txBox="1">
            <a:spLocks noGrp="1"/>
          </p:cNvSpPr>
          <p:nvPr>
            <p:ph type="body" idx="1"/>
          </p:nvPr>
        </p:nvSpPr>
        <p:spPr>
          <a:xfrm>
            <a:off x="685800" y="4343400"/>
            <a:ext cx="5486400"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288" name="Shape 2288"/>
          <p:cNvSpPr txBox="1">
            <a:spLocks noGrp="1"/>
          </p:cNvSpPr>
          <p:nvPr>
            <p:ph type="sldNum" idx="12"/>
          </p:nvPr>
        </p:nvSpPr>
        <p:spPr>
          <a:xfrm>
            <a:off x="3884612" y="8685213"/>
            <a:ext cx="2971800"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227</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8"/>
        <p:cNvGrpSpPr/>
        <p:nvPr/>
      </p:nvGrpSpPr>
      <p:grpSpPr>
        <a:xfrm>
          <a:off x="0" y="0"/>
          <a:ext cx="0" cy="0"/>
          <a:chOff x="0" y="0"/>
          <a:chExt cx="0" cy="0"/>
        </a:xfrm>
      </p:grpSpPr>
      <p:sp>
        <p:nvSpPr>
          <p:cNvPr id="2299" name="Shape 2299"/>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00" name="Shape 230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301" name="Shape 230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228</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0"/>
        <p:cNvGrpSpPr/>
        <p:nvPr/>
      </p:nvGrpSpPr>
      <p:grpSpPr>
        <a:xfrm>
          <a:off x="0" y="0"/>
          <a:ext cx="0" cy="0"/>
          <a:chOff x="0" y="0"/>
          <a:chExt cx="0" cy="0"/>
        </a:xfrm>
      </p:grpSpPr>
      <p:sp>
        <p:nvSpPr>
          <p:cNvPr id="2311" name="Shape 2311"/>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12" name="Shape 2312"/>
          <p:cNvSpPr txBox="1">
            <a:spLocks noGrp="1"/>
          </p:cNvSpPr>
          <p:nvPr>
            <p:ph type="body" idx="1"/>
          </p:nvPr>
        </p:nvSpPr>
        <p:spPr>
          <a:xfrm>
            <a:off x="685800" y="4343400"/>
            <a:ext cx="5486400"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313" name="Shape 2313"/>
          <p:cNvSpPr txBox="1">
            <a:spLocks noGrp="1"/>
          </p:cNvSpPr>
          <p:nvPr>
            <p:ph type="sldNum" idx="12"/>
          </p:nvPr>
        </p:nvSpPr>
        <p:spPr>
          <a:xfrm>
            <a:off x="3884612" y="8685213"/>
            <a:ext cx="2971800"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229</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Shape 39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396" name="Shape 396"/>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1"/>
        <p:cNvGrpSpPr/>
        <p:nvPr/>
      </p:nvGrpSpPr>
      <p:grpSpPr>
        <a:xfrm>
          <a:off x="0" y="0"/>
          <a:ext cx="0" cy="0"/>
          <a:chOff x="0" y="0"/>
          <a:chExt cx="0" cy="0"/>
        </a:xfrm>
      </p:grpSpPr>
      <p:sp>
        <p:nvSpPr>
          <p:cNvPr id="2322" name="Shape 2322"/>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23" name="Shape 232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324" name="Shape 232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230</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2"/>
        <p:cNvGrpSpPr/>
        <p:nvPr/>
      </p:nvGrpSpPr>
      <p:grpSpPr>
        <a:xfrm>
          <a:off x="0" y="0"/>
          <a:ext cx="0" cy="0"/>
          <a:chOff x="0" y="0"/>
          <a:chExt cx="0" cy="0"/>
        </a:xfrm>
      </p:grpSpPr>
      <p:sp>
        <p:nvSpPr>
          <p:cNvPr id="2333" name="Shape 2333"/>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34" name="Shape 233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335" name="Shape 233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231</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5"/>
        <p:cNvGrpSpPr/>
        <p:nvPr/>
      </p:nvGrpSpPr>
      <p:grpSpPr>
        <a:xfrm>
          <a:off x="0" y="0"/>
          <a:ext cx="0" cy="0"/>
          <a:chOff x="0" y="0"/>
          <a:chExt cx="0" cy="0"/>
        </a:xfrm>
      </p:grpSpPr>
      <p:sp>
        <p:nvSpPr>
          <p:cNvPr id="2346" name="Shape 2346"/>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47" name="Shape 2347"/>
          <p:cNvSpPr txBox="1">
            <a:spLocks noGrp="1"/>
          </p:cNvSpPr>
          <p:nvPr>
            <p:ph type="body" idx="1"/>
          </p:nvPr>
        </p:nvSpPr>
        <p:spPr>
          <a:xfrm>
            <a:off x="685800" y="4343400"/>
            <a:ext cx="5486400"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348" name="Shape 2348"/>
          <p:cNvSpPr txBox="1">
            <a:spLocks noGrp="1"/>
          </p:cNvSpPr>
          <p:nvPr>
            <p:ph type="sldNum" idx="12"/>
          </p:nvPr>
        </p:nvSpPr>
        <p:spPr>
          <a:xfrm>
            <a:off x="3884612" y="8685213"/>
            <a:ext cx="2971800"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232</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6"/>
        <p:cNvGrpSpPr/>
        <p:nvPr/>
      </p:nvGrpSpPr>
      <p:grpSpPr>
        <a:xfrm>
          <a:off x="0" y="0"/>
          <a:ext cx="0" cy="0"/>
          <a:chOff x="0" y="0"/>
          <a:chExt cx="0" cy="0"/>
        </a:xfrm>
      </p:grpSpPr>
      <p:sp>
        <p:nvSpPr>
          <p:cNvPr id="2357" name="Shape 2357"/>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58" name="Shape 2358"/>
          <p:cNvSpPr txBox="1">
            <a:spLocks noGrp="1"/>
          </p:cNvSpPr>
          <p:nvPr>
            <p:ph type="body" idx="1"/>
          </p:nvPr>
        </p:nvSpPr>
        <p:spPr>
          <a:xfrm>
            <a:off x="685800" y="4343400"/>
            <a:ext cx="5486400"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359" name="Shape 2359"/>
          <p:cNvSpPr txBox="1">
            <a:spLocks noGrp="1"/>
          </p:cNvSpPr>
          <p:nvPr>
            <p:ph type="sldNum" idx="12"/>
          </p:nvPr>
        </p:nvSpPr>
        <p:spPr>
          <a:xfrm>
            <a:off x="3884612" y="8685213"/>
            <a:ext cx="2971800"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233</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8"/>
        <p:cNvGrpSpPr/>
        <p:nvPr/>
      </p:nvGrpSpPr>
      <p:grpSpPr>
        <a:xfrm>
          <a:off x="0" y="0"/>
          <a:ext cx="0" cy="0"/>
          <a:chOff x="0" y="0"/>
          <a:chExt cx="0" cy="0"/>
        </a:xfrm>
      </p:grpSpPr>
      <p:sp>
        <p:nvSpPr>
          <p:cNvPr id="2369" name="Shape 2369"/>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70" name="Shape 237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371" name="Shape 237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234</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0"/>
        <p:cNvGrpSpPr/>
        <p:nvPr/>
      </p:nvGrpSpPr>
      <p:grpSpPr>
        <a:xfrm>
          <a:off x="0" y="0"/>
          <a:ext cx="0" cy="0"/>
          <a:chOff x="0" y="0"/>
          <a:chExt cx="0" cy="0"/>
        </a:xfrm>
      </p:grpSpPr>
      <p:sp>
        <p:nvSpPr>
          <p:cNvPr id="2381" name="Shape 2381"/>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82" name="Shape 238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383" name="Shape 238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235</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1"/>
        <p:cNvGrpSpPr/>
        <p:nvPr/>
      </p:nvGrpSpPr>
      <p:grpSpPr>
        <a:xfrm>
          <a:off x="0" y="0"/>
          <a:ext cx="0" cy="0"/>
          <a:chOff x="0" y="0"/>
          <a:chExt cx="0" cy="0"/>
        </a:xfrm>
      </p:grpSpPr>
      <p:sp>
        <p:nvSpPr>
          <p:cNvPr id="2392" name="Shape 2392"/>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93" name="Shape 239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394" name="Shape 239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236</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Shape 404"/>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405" name="Shape 405"/>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Shape 41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412" name="Shape 412"/>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Shape 42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421" name="Shape 421"/>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Shape 43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431" name="Shape 431"/>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Shape 43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440" name="Shape 440"/>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Shape 449"/>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endParaRPr sz="1800" b="0" i="0" u="none" strike="noStrike" cap="none">
              <a:solidFill>
                <a:schemeClr val="dk1"/>
              </a:solidFill>
              <a:latin typeface="Arial"/>
              <a:ea typeface="Arial"/>
              <a:cs typeface="Arial"/>
              <a:sym typeface="Arial"/>
            </a:endParaRPr>
          </a:p>
        </p:txBody>
      </p:sp>
      <p:sp>
        <p:nvSpPr>
          <p:cNvPr id="450" name="Shape 450"/>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Shape 22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226" name="Shape 226"/>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Shape 45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456" name="Shape 456"/>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Shape 461"/>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endParaRPr sz="1800" b="0" i="0" u="none" strike="noStrike" cap="none">
              <a:solidFill>
                <a:schemeClr val="dk1"/>
              </a:solidFill>
              <a:latin typeface="Arial"/>
              <a:ea typeface="Arial"/>
              <a:cs typeface="Arial"/>
              <a:sym typeface="Arial"/>
            </a:endParaRPr>
          </a:p>
        </p:txBody>
      </p:sp>
      <p:sp>
        <p:nvSpPr>
          <p:cNvPr id="462" name="Shape 462"/>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Shape 46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468" name="Shape 468"/>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Shape 473"/>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endParaRPr sz="1800" b="0" i="0" u="none" strike="noStrike" cap="none">
              <a:solidFill>
                <a:schemeClr val="dk1"/>
              </a:solidFill>
              <a:latin typeface="Arial"/>
              <a:ea typeface="Arial"/>
              <a:cs typeface="Arial"/>
              <a:sym typeface="Arial"/>
            </a:endParaRPr>
          </a:p>
        </p:txBody>
      </p:sp>
      <p:sp>
        <p:nvSpPr>
          <p:cNvPr id="474" name="Shape 474"/>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Shape 479"/>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endParaRPr sz="1800" b="0" i="0" u="none" strike="noStrike" cap="none">
              <a:solidFill>
                <a:schemeClr val="dk1"/>
              </a:solidFill>
              <a:latin typeface="Arial"/>
              <a:ea typeface="Arial"/>
              <a:cs typeface="Arial"/>
              <a:sym typeface="Arial"/>
            </a:endParaRPr>
          </a:p>
        </p:txBody>
      </p:sp>
      <p:sp>
        <p:nvSpPr>
          <p:cNvPr id="480" name="Shape 480"/>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Shape 48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486" name="Shape 486"/>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Shape 49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491" name="Shape 491"/>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Shape 49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496" name="Shape 496"/>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Shape 50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501" name="Shape 501"/>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Shape 508"/>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509" name="Shape 509"/>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Shape 23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233" name="Shape 233"/>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endParaRPr sz="1800" b="0" i="0" u="none" strike="noStrike" cap="none">
              <a:solidFill>
                <a:schemeClr val="dk1"/>
              </a:solidFill>
              <a:latin typeface="Arial"/>
              <a:ea typeface="Arial"/>
              <a:cs typeface="Arial"/>
              <a:sym typeface="Arial"/>
            </a:endParaRPr>
          </a:p>
        </p:txBody>
      </p:sp>
      <p:sp>
        <p:nvSpPr>
          <p:cNvPr id="518" name="Shape 518"/>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Shape 523"/>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endParaRPr sz="1800" b="0" i="0" u="none" strike="noStrike" cap="none">
              <a:solidFill>
                <a:schemeClr val="dk1"/>
              </a:solidFill>
              <a:latin typeface="Arial"/>
              <a:ea typeface="Arial"/>
              <a:cs typeface="Arial"/>
              <a:sym typeface="Arial"/>
            </a:endParaRPr>
          </a:p>
        </p:txBody>
      </p:sp>
      <p:sp>
        <p:nvSpPr>
          <p:cNvPr id="524" name="Shape 524"/>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Shape 529"/>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endParaRPr sz="1800" b="0" i="0" u="none" strike="noStrike" cap="none">
              <a:solidFill>
                <a:schemeClr val="dk1"/>
              </a:solidFill>
              <a:latin typeface="Arial"/>
              <a:ea typeface="Arial"/>
              <a:cs typeface="Arial"/>
              <a:sym typeface="Arial"/>
            </a:endParaRPr>
          </a:p>
        </p:txBody>
      </p:sp>
      <p:sp>
        <p:nvSpPr>
          <p:cNvPr id="530" name="Shape 530"/>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Shape 535"/>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endParaRPr sz="1800" b="0" i="0" u="none" strike="noStrike" cap="none">
              <a:solidFill>
                <a:schemeClr val="dk1"/>
              </a:solidFill>
              <a:latin typeface="Arial"/>
              <a:ea typeface="Arial"/>
              <a:cs typeface="Arial"/>
              <a:sym typeface="Arial"/>
            </a:endParaRPr>
          </a:p>
        </p:txBody>
      </p:sp>
      <p:sp>
        <p:nvSpPr>
          <p:cNvPr id="536" name="Shape 536"/>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Shape 54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542" name="Shape 542"/>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Shape 549"/>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endParaRPr sz="1800" b="0" i="0" u="none" strike="noStrike" cap="none">
              <a:solidFill>
                <a:schemeClr val="dk1"/>
              </a:solidFill>
              <a:latin typeface="Arial"/>
              <a:ea typeface="Arial"/>
              <a:cs typeface="Arial"/>
              <a:sym typeface="Arial"/>
            </a:endParaRPr>
          </a:p>
        </p:txBody>
      </p:sp>
      <p:sp>
        <p:nvSpPr>
          <p:cNvPr id="550" name="Shape 550"/>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Shape 555"/>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endParaRPr sz="1800" b="0" i="0" u="none" strike="noStrike" cap="none">
              <a:solidFill>
                <a:schemeClr val="dk1"/>
              </a:solidFill>
              <a:latin typeface="Arial"/>
              <a:ea typeface="Arial"/>
              <a:cs typeface="Arial"/>
              <a:sym typeface="Arial"/>
            </a:endParaRPr>
          </a:p>
        </p:txBody>
      </p:sp>
      <p:sp>
        <p:nvSpPr>
          <p:cNvPr id="556" name="Shape 556"/>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Shape 56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562" name="Shape 562"/>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Shape 569"/>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endParaRPr sz="1800" b="0" i="0" u="none" strike="noStrike" cap="none">
              <a:solidFill>
                <a:schemeClr val="dk1"/>
              </a:solidFill>
              <a:latin typeface="Arial"/>
              <a:ea typeface="Arial"/>
              <a:cs typeface="Arial"/>
              <a:sym typeface="Arial"/>
            </a:endParaRPr>
          </a:p>
        </p:txBody>
      </p:sp>
      <p:sp>
        <p:nvSpPr>
          <p:cNvPr id="570" name="Shape 570"/>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Shape 576"/>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577" name="Shape 577"/>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Shape 25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252" name="Shape 252"/>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Shape 58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
        <p:nvSpPr>
          <p:cNvPr id="582" name="Shape 5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Shape 58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588" name="Shape 588"/>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Shape 595"/>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endParaRPr sz="1800" b="0" i="0" u="none" strike="noStrike" cap="none">
              <a:solidFill>
                <a:schemeClr val="dk1"/>
              </a:solidFill>
              <a:latin typeface="Arial"/>
              <a:ea typeface="Arial"/>
              <a:cs typeface="Arial"/>
              <a:sym typeface="Arial"/>
            </a:endParaRPr>
          </a:p>
        </p:txBody>
      </p:sp>
      <p:sp>
        <p:nvSpPr>
          <p:cNvPr id="596" name="Shape 596"/>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Shape 602"/>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endParaRPr sz="1800" b="0" i="0" u="none" strike="noStrike" cap="none">
              <a:solidFill>
                <a:schemeClr val="dk1"/>
              </a:solidFill>
              <a:latin typeface="Arial"/>
              <a:ea typeface="Arial"/>
              <a:cs typeface="Arial"/>
              <a:sym typeface="Arial"/>
            </a:endParaRPr>
          </a:p>
        </p:txBody>
      </p:sp>
      <p:sp>
        <p:nvSpPr>
          <p:cNvPr id="603" name="Shape 603"/>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Shape 608"/>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endParaRPr sz="1800" b="0" i="0" u="none" strike="noStrike" cap="none">
              <a:solidFill>
                <a:schemeClr val="dk1"/>
              </a:solidFill>
              <a:latin typeface="Arial"/>
              <a:ea typeface="Arial"/>
              <a:cs typeface="Arial"/>
              <a:sym typeface="Arial"/>
            </a:endParaRPr>
          </a:p>
        </p:txBody>
      </p:sp>
      <p:sp>
        <p:nvSpPr>
          <p:cNvPr id="609" name="Shape 609"/>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Shape 614"/>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615" name="Shape 615"/>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Shape 624"/>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endParaRPr sz="1800" b="0" i="0" u="none" strike="noStrike" cap="none">
              <a:solidFill>
                <a:schemeClr val="dk1"/>
              </a:solidFill>
              <a:latin typeface="Arial"/>
              <a:ea typeface="Arial"/>
              <a:cs typeface="Arial"/>
              <a:sym typeface="Arial"/>
            </a:endParaRPr>
          </a:p>
        </p:txBody>
      </p:sp>
      <p:sp>
        <p:nvSpPr>
          <p:cNvPr id="625" name="Shape 625"/>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Shape 630"/>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endParaRPr sz="1800" b="0" i="0" u="none" strike="noStrike" cap="none">
              <a:solidFill>
                <a:schemeClr val="dk1"/>
              </a:solidFill>
              <a:latin typeface="Arial"/>
              <a:ea typeface="Arial"/>
              <a:cs typeface="Arial"/>
              <a:sym typeface="Arial"/>
            </a:endParaRPr>
          </a:p>
        </p:txBody>
      </p:sp>
      <p:sp>
        <p:nvSpPr>
          <p:cNvPr id="631" name="Shape 631"/>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Shape 636"/>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endParaRPr sz="1800" b="0" i="0" u="none" strike="noStrike" cap="none">
              <a:solidFill>
                <a:schemeClr val="dk1"/>
              </a:solidFill>
              <a:latin typeface="Arial"/>
              <a:ea typeface="Arial"/>
              <a:cs typeface="Arial"/>
              <a:sym typeface="Arial"/>
            </a:endParaRPr>
          </a:p>
        </p:txBody>
      </p:sp>
      <p:sp>
        <p:nvSpPr>
          <p:cNvPr id="637" name="Shape 637"/>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Shape 643"/>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r>
              <a:rPr lang="en-US" sz="1800" b="0" i="0" u="none" strike="noStrike" cap="none">
                <a:solidFill>
                  <a:schemeClr val="dk1"/>
                </a:solidFill>
                <a:latin typeface="Arial"/>
                <a:ea typeface="Arial"/>
                <a:cs typeface="Arial"/>
                <a:sym typeface="Arial"/>
              </a:rPr>
              <a:t>Recent changes: IOS 9.1 and 9.3 </a:t>
            </a:r>
          </a:p>
        </p:txBody>
      </p:sp>
      <p:sp>
        <p:nvSpPr>
          <p:cNvPr id="644" name="Shape 644"/>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Shape 26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262" name="Shape 262"/>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Shape 65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651" name="Shape 651"/>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Shape 65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656" name="Shape 656"/>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Shape 662"/>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63" name="Shape 663"/>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664" name="Shape 664"/>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62</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Shape 674"/>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675" name="Shape 675"/>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Shape 683"/>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84" name="Shape 68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685" name="Shape 68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64</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Shape 693"/>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94" name="Shape 69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695" name="Shape 69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65</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Shape 70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704" name="Shape 704"/>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Shape 71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713" name="Shape 713"/>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Shape 721"/>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22" name="Shape 722"/>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03/14/2017</a:t>
            </a:r>
          </a:p>
          <a:p>
            <a:pPr marL="0" marR="0" lvl="0" indent="0" algn="l" rtl="0">
              <a:spcBef>
                <a:spcPts val="0"/>
              </a:spcBef>
              <a:buSzPct val="25000"/>
              <a:buNone/>
            </a:pPr>
            <a:r>
              <a:rPr lang="en-US" sz="1200" b="1" i="0" u="none" strike="noStrike" cap="none">
                <a:solidFill>
                  <a:schemeClr val="dk1"/>
                </a:solidFill>
                <a:latin typeface="Calibri"/>
                <a:ea typeface="Calibri"/>
                <a:cs typeface="Calibri"/>
                <a:sym typeface="Calibri"/>
              </a:rPr>
              <a:t>AAPL </a:t>
            </a:r>
            <a:r>
              <a:rPr lang="en-US" sz="1200" b="0" i="0" u="none" strike="noStrike" cap="none">
                <a:solidFill>
                  <a:schemeClr val="dk1"/>
                </a:solidFill>
                <a:latin typeface="Calibri"/>
                <a:ea typeface="Calibri"/>
                <a:cs typeface="Calibri"/>
                <a:sym typeface="Calibri"/>
              </a:rPr>
              <a:t>$138.99</a:t>
            </a:r>
          </a:p>
          <a:p>
            <a:pPr marL="0" marR="0" lvl="0" indent="0" algn="l" rtl="0">
              <a:spcBef>
                <a:spcPts val="0"/>
              </a:spcBef>
              <a:buSzPct val="25000"/>
              <a:buNone/>
            </a:pPr>
            <a:r>
              <a:rPr lang="en-US" sz="1200" b="1" i="0" u="none" strike="noStrike" cap="none">
                <a:solidFill>
                  <a:schemeClr val="dk1"/>
                </a:solidFill>
                <a:latin typeface="Calibri"/>
                <a:ea typeface="Calibri"/>
                <a:cs typeface="Calibri"/>
                <a:sym typeface="Calibri"/>
              </a:rPr>
              <a:t>DJUSTC</a:t>
            </a:r>
            <a:r>
              <a:rPr lang="en-US" sz="1200" b="0" i="0" u="none" strike="noStrike" cap="none">
                <a:solidFill>
                  <a:schemeClr val="dk1"/>
                </a:solidFill>
                <a:latin typeface="Calibri"/>
                <a:ea typeface="Calibri"/>
                <a:cs typeface="Calibri"/>
                <a:sym typeface="Calibri"/>
              </a:rPr>
              <a:t> $1373.89</a:t>
            </a:r>
          </a:p>
          <a:p>
            <a:pPr marL="0" marR="0" lvl="0" indent="0" algn="l" rtl="0">
              <a:spcBef>
                <a:spcPts val="0"/>
              </a:spcBef>
              <a:buSzPct val="25000"/>
              <a:buNone/>
            </a:pPr>
            <a:r>
              <a:rPr lang="en-US" sz="1200" b="1" i="0" u="none" strike="noStrike" cap="none">
                <a:solidFill>
                  <a:schemeClr val="dk1"/>
                </a:solidFill>
                <a:latin typeface="Calibri"/>
                <a:ea typeface="Calibri"/>
                <a:cs typeface="Calibri"/>
                <a:sym typeface="Calibri"/>
              </a:rPr>
              <a:t>INDEXSP:.INX  </a:t>
            </a:r>
            <a:r>
              <a:rPr lang="en-US" sz="1200" b="0" i="0" u="none" strike="noStrike" cap="none">
                <a:solidFill>
                  <a:schemeClr val="dk1"/>
                </a:solidFill>
                <a:latin typeface="Calibri"/>
                <a:ea typeface="Calibri"/>
                <a:cs typeface="Calibri"/>
                <a:sym typeface="Calibri"/>
              </a:rPr>
              <a:t>$2365.45</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Discuss index weight (computed weighted average market cap.) </a:t>
            </a:r>
          </a:p>
        </p:txBody>
      </p:sp>
      <p:sp>
        <p:nvSpPr>
          <p:cNvPr id="723" name="Shape 723"/>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68</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Shape 73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733" name="Shape 733"/>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Shape 27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273" name="Shape 273"/>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Shape 74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742" name="Shape 742"/>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Shape 74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750" name="Shape 750"/>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Shape 757"/>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58" name="Shape 758"/>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759" name="Shape 759"/>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72</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Shape 767"/>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68" name="Shape 768"/>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769" name="Shape 769"/>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73</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Shape 778"/>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79" name="Shape 77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780" name="Shape 780"/>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74</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Shape 79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791" name="Shape 791"/>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Shape 800"/>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01" name="Shape 801"/>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02" name="Shape 802"/>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76</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Shape 81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811" name="Shape 811"/>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Shape 81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820" name="Shape 820"/>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Shape 829"/>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30" name="Shape 83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(Dollars in millions, units in thousands) </a:t>
            </a:r>
          </a:p>
        </p:txBody>
      </p:sp>
      <p:sp>
        <p:nvSpPr>
          <p:cNvPr id="831" name="Shape 831"/>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79</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280" name="Shape 280"/>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Shape 838"/>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39" name="Shape 83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40" name="Shape 840"/>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80</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Shape 848"/>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49" name="Shape 84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Quarter ending on December 31, 2016. </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Q1 2017 includes a 14th week to re-align fiscal quarters with calendar quarters. This is done every 5-6 years.  </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Apple’s 2016 fiscal year ended on September 24, 2016. </a:t>
            </a:r>
          </a:p>
        </p:txBody>
      </p:sp>
      <p:sp>
        <p:nvSpPr>
          <p:cNvPr id="850" name="Shape 850"/>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81</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Shape 858"/>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859" name="Shape 859"/>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Shape 86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866" name="Shape 866"/>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Shape 87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874" name="Shape 874"/>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Shape 88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883" name="Shape 883"/>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Shape 89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893" name="Shape 893"/>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Shape 90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903" name="Shape 903"/>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Shape 91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912" name="Shape 912"/>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Shape 92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922" name="Shape 922"/>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Shape 288"/>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289" name="Shape 289"/>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Shape 930"/>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31" name="Shape 931"/>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932" name="Shape 932"/>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90</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Shape 94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942" name="Shape 942"/>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Shape 95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951" name="Shape 951"/>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Shape 95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960" name="Shape 960"/>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Shape 968"/>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969" name="Shape 969"/>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Shape 978"/>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979" name="Shape 979"/>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Shape 98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988" name="Shape 988"/>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Shape 996"/>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997" name="Shape 997"/>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Shape 100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006" name="Shape 1006"/>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Shape 101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016" name="Shape 1016"/>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3"/>
        <p:cNvGrpSpPr/>
        <p:nvPr/>
      </p:nvGrpSpPr>
      <p:grpSpPr>
        <a:xfrm>
          <a:off x="0" y="0"/>
          <a:ext cx="0" cy="0"/>
          <a:chOff x="0" y="0"/>
          <a:chExt cx="0" cy="0"/>
        </a:xfrm>
      </p:grpSpPr>
      <p:sp>
        <p:nvSpPr>
          <p:cNvPr id="14" name="Shape 14"/>
          <p:cNvSpPr txBox="1">
            <a:spLocks noGrp="1"/>
          </p:cNvSpPr>
          <p:nvPr>
            <p:ph type="ctrTitle"/>
          </p:nvPr>
        </p:nvSpPr>
        <p:spPr>
          <a:xfrm>
            <a:off x="415611" y="992766"/>
            <a:ext cx="11360700" cy="2736900"/>
          </a:xfrm>
          <a:prstGeom prst="rect">
            <a:avLst/>
          </a:prstGeom>
        </p:spPr>
        <p:txBody>
          <a:bodyPr lIns="121900" tIns="121900" rIns="121900" bIns="121900" anchor="b" anchorCtr="0"/>
          <a:lstStyle>
            <a:lvl1pPr lvl="0" algn="ctr" rtl="0">
              <a:spcBef>
                <a:spcPts val="0"/>
              </a:spcBef>
              <a:buSzPct val="100000"/>
              <a:defRPr sz="6900"/>
            </a:lvl1pPr>
            <a:lvl2pPr lvl="1" algn="ctr" rtl="0">
              <a:spcBef>
                <a:spcPts val="0"/>
              </a:spcBef>
              <a:buSzPct val="100000"/>
              <a:defRPr sz="6900"/>
            </a:lvl2pPr>
            <a:lvl3pPr lvl="2" algn="ctr" rtl="0">
              <a:spcBef>
                <a:spcPts val="0"/>
              </a:spcBef>
              <a:buSzPct val="100000"/>
              <a:defRPr sz="6900"/>
            </a:lvl3pPr>
            <a:lvl4pPr lvl="3" algn="ctr" rtl="0">
              <a:spcBef>
                <a:spcPts val="0"/>
              </a:spcBef>
              <a:buSzPct val="100000"/>
              <a:defRPr sz="6900"/>
            </a:lvl4pPr>
            <a:lvl5pPr lvl="4" algn="ctr" rtl="0">
              <a:spcBef>
                <a:spcPts val="0"/>
              </a:spcBef>
              <a:buSzPct val="100000"/>
              <a:defRPr sz="6900"/>
            </a:lvl5pPr>
            <a:lvl6pPr lvl="5" algn="ctr" rtl="0">
              <a:spcBef>
                <a:spcPts val="0"/>
              </a:spcBef>
              <a:buSzPct val="100000"/>
              <a:defRPr sz="6900"/>
            </a:lvl6pPr>
            <a:lvl7pPr lvl="6" algn="ctr" rtl="0">
              <a:spcBef>
                <a:spcPts val="0"/>
              </a:spcBef>
              <a:buSzPct val="100000"/>
              <a:defRPr sz="6900"/>
            </a:lvl7pPr>
            <a:lvl8pPr lvl="7" algn="ctr" rtl="0">
              <a:spcBef>
                <a:spcPts val="0"/>
              </a:spcBef>
              <a:buSzPct val="100000"/>
              <a:defRPr sz="6900"/>
            </a:lvl8pPr>
            <a:lvl9pPr lvl="8" algn="ctr" rtl="0">
              <a:spcBef>
                <a:spcPts val="0"/>
              </a:spcBef>
              <a:buSzPct val="100000"/>
              <a:defRPr sz="6900"/>
            </a:lvl9pPr>
          </a:lstStyle>
          <a:p>
            <a:endParaRPr/>
          </a:p>
        </p:txBody>
      </p:sp>
      <p:sp>
        <p:nvSpPr>
          <p:cNvPr id="15" name="Shape 15"/>
          <p:cNvSpPr txBox="1">
            <a:spLocks noGrp="1"/>
          </p:cNvSpPr>
          <p:nvPr>
            <p:ph type="subTitle" idx="1"/>
          </p:nvPr>
        </p:nvSpPr>
        <p:spPr>
          <a:xfrm>
            <a:off x="415600" y="3778833"/>
            <a:ext cx="11360700" cy="1056900"/>
          </a:xfrm>
          <a:prstGeom prst="rect">
            <a:avLst/>
          </a:prstGeom>
        </p:spPr>
        <p:txBody>
          <a:bodyPr lIns="121900" tIns="121900" rIns="121900" bIns="121900" anchor="t" anchorCtr="0"/>
          <a:lstStyle>
            <a:lvl1pPr lvl="0" algn="ctr" rtl="0">
              <a:lnSpc>
                <a:spcPct val="100000"/>
              </a:lnSpc>
              <a:spcBef>
                <a:spcPts val="0"/>
              </a:spcBef>
              <a:spcAft>
                <a:spcPts val="0"/>
              </a:spcAft>
              <a:buSzPct val="100000"/>
              <a:buNone/>
              <a:defRPr sz="3700"/>
            </a:lvl1pPr>
            <a:lvl2pPr lvl="1" algn="ctr" rtl="0">
              <a:lnSpc>
                <a:spcPct val="100000"/>
              </a:lnSpc>
              <a:spcBef>
                <a:spcPts val="0"/>
              </a:spcBef>
              <a:spcAft>
                <a:spcPts val="0"/>
              </a:spcAft>
              <a:buSzPct val="100000"/>
              <a:buNone/>
              <a:defRPr sz="3700"/>
            </a:lvl2pPr>
            <a:lvl3pPr lvl="2" algn="ctr" rtl="0">
              <a:lnSpc>
                <a:spcPct val="100000"/>
              </a:lnSpc>
              <a:spcBef>
                <a:spcPts val="0"/>
              </a:spcBef>
              <a:spcAft>
                <a:spcPts val="0"/>
              </a:spcAft>
              <a:buSzPct val="100000"/>
              <a:buNone/>
              <a:defRPr sz="3700"/>
            </a:lvl3pPr>
            <a:lvl4pPr lvl="3" algn="ctr" rtl="0">
              <a:lnSpc>
                <a:spcPct val="100000"/>
              </a:lnSpc>
              <a:spcBef>
                <a:spcPts val="0"/>
              </a:spcBef>
              <a:spcAft>
                <a:spcPts val="0"/>
              </a:spcAft>
              <a:buSzPct val="100000"/>
              <a:buNone/>
              <a:defRPr sz="3700"/>
            </a:lvl4pPr>
            <a:lvl5pPr lvl="4" algn="ctr" rtl="0">
              <a:lnSpc>
                <a:spcPct val="100000"/>
              </a:lnSpc>
              <a:spcBef>
                <a:spcPts val="0"/>
              </a:spcBef>
              <a:spcAft>
                <a:spcPts val="0"/>
              </a:spcAft>
              <a:buSzPct val="100000"/>
              <a:buNone/>
              <a:defRPr sz="3700"/>
            </a:lvl5pPr>
            <a:lvl6pPr lvl="5" algn="ctr" rtl="0">
              <a:lnSpc>
                <a:spcPct val="100000"/>
              </a:lnSpc>
              <a:spcBef>
                <a:spcPts val="0"/>
              </a:spcBef>
              <a:spcAft>
                <a:spcPts val="0"/>
              </a:spcAft>
              <a:buSzPct val="100000"/>
              <a:buNone/>
              <a:defRPr sz="3700"/>
            </a:lvl6pPr>
            <a:lvl7pPr lvl="6" algn="ctr" rtl="0">
              <a:lnSpc>
                <a:spcPct val="100000"/>
              </a:lnSpc>
              <a:spcBef>
                <a:spcPts val="0"/>
              </a:spcBef>
              <a:spcAft>
                <a:spcPts val="0"/>
              </a:spcAft>
              <a:buSzPct val="100000"/>
              <a:buNone/>
              <a:defRPr sz="3700"/>
            </a:lvl7pPr>
            <a:lvl8pPr lvl="7" algn="ctr" rtl="0">
              <a:lnSpc>
                <a:spcPct val="100000"/>
              </a:lnSpc>
              <a:spcBef>
                <a:spcPts val="0"/>
              </a:spcBef>
              <a:spcAft>
                <a:spcPts val="0"/>
              </a:spcAft>
              <a:buSzPct val="100000"/>
              <a:buNone/>
              <a:defRPr sz="3700"/>
            </a:lvl8pPr>
            <a:lvl9pPr lvl="8" algn="ctr" rtl="0">
              <a:lnSpc>
                <a:spcPct val="100000"/>
              </a:lnSpc>
              <a:spcBef>
                <a:spcPts val="0"/>
              </a:spcBef>
              <a:spcAft>
                <a:spcPts val="0"/>
              </a:spcAft>
              <a:buSzPct val="100000"/>
              <a:buNone/>
              <a:defRPr sz="3700"/>
            </a:lvl9pPr>
          </a:lstStyle>
          <a:p>
            <a:endParaRPr/>
          </a:p>
        </p:txBody>
      </p:sp>
      <p:sp>
        <p:nvSpPr>
          <p:cNvPr id="16" name="Shape 16"/>
          <p:cNvSpPr txBox="1">
            <a:spLocks noGrp="1"/>
          </p:cNvSpPr>
          <p:nvPr>
            <p:ph type="sldNum" idx="12"/>
          </p:nvPr>
        </p:nvSpPr>
        <p:spPr>
          <a:xfrm>
            <a:off x="11296610" y="6217622"/>
            <a:ext cx="731700" cy="524700"/>
          </a:xfrm>
          <a:prstGeom prst="rect">
            <a:avLst/>
          </a:prstGeom>
        </p:spPr>
        <p:txBody>
          <a:bodyPr lIns="121900" tIns="121900" rIns="121900" bIns="121900" anchor="ctr" anchorCtr="0">
            <a:noAutofit/>
          </a:bodyPr>
          <a:lstStyle/>
          <a:p>
            <a:pPr lvl="0" rtl="0">
              <a:spcBef>
                <a:spcPts val="0"/>
              </a:spcBef>
              <a:buNone/>
            </a:pPr>
            <a:fld id="{00000000-1234-1234-1234-123412341234}" type="slidenum">
              <a:rPr lang="en-US"/>
              <a:pPr lvl="0" rtl="0">
                <a:spcBef>
                  <a:spcPts val="0"/>
                </a:spcBef>
                <a:buNone/>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415600" y="1474833"/>
            <a:ext cx="11360700" cy="2618100"/>
          </a:xfrm>
          <a:prstGeom prst="rect">
            <a:avLst/>
          </a:prstGeom>
        </p:spPr>
        <p:txBody>
          <a:bodyPr lIns="121900" tIns="121900" rIns="121900" bIns="121900" anchor="b" anchorCtr="0"/>
          <a:lstStyle>
            <a:lvl1pPr lvl="0" algn="ctr" rtl="0">
              <a:spcBef>
                <a:spcPts val="0"/>
              </a:spcBef>
              <a:buSzPct val="100000"/>
              <a:defRPr sz="16000"/>
            </a:lvl1pPr>
            <a:lvl2pPr lvl="1" algn="ctr" rtl="0">
              <a:spcBef>
                <a:spcPts val="0"/>
              </a:spcBef>
              <a:buSzPct val="100000"/>
              <a:defRPr sz="16000"/>
            </a:lvl2pPr>
            <a:lvl3pPr lvl="2" algn="ctr" rtl="0">
              <a:spcBef>
                <a:spcPts val="0"/>
              </a:spcBef>
              <a:buSzPct val="100000"/>
              <a:defRPr sz="16000"/>
            </a:lvl3pPr>
            <a:lvl4pPr lvl="3" algn="ctr" rtl="0">
              <a:spcBef>
                <a:spcPts val="0"/>
              </a:spcBef>
              <a:buSzPct val="100000"/>
              <a:defRPr sz="16000"/>
            </a:lvl4pPr>
            <a:lvl5pPr lvl="4" algn="ctr" rtl="0">
              <a:spcBef>
                <a:spcPts val="0"/>
              </a:spcBef>
              <a:buSzPct val="100000"/>
              <a:defRPr sz="16000"/>
            </a:lvl5pPr>
            <a:lvl6pPr lvl="5" algn="ctr" rtl="0">
              <a:spcBef>
                <a:spcPts val="0"/>
              </a:spcBef>
              <a:buSzPct val="100000"/>
              <a:defRPr sz="16000"/>
            </a:lvl6pPr>
            <a:lvl7pPr lvl="6" algn="ctr" rtl="0">
              <a:spcBef>
                <a:spcPts val="0"/>
              </a:spcBef>
              <a:buSzPct val="100000"/>
              <a:defRPr sz="16000"/>
            </a:lvl7pPr>
            <a:lvl8pPr lvl="7" algn="ctr" rtl="0">
              <a:spcBef>
                <a:spcPts val="0"/>
              </a:spcBef>
              <a:buSzPct val="100000"/>
              <a:defRPr sz="16000"/>
            </a:lvl8pPr>
            <a:lvl9pPr lvl="8" algn="ctr" rtl="0">
              <a:spcBef>
                <a:spcPts val="0"/>
              </a:spcBef>
              <a:buSzPct val="100000"/>
              <a:defRPr sz="16000"/>
            </a:lvl9pPr>
          </a:lstStyle>
          <a:p>
            <a:endParaRPr/>
          </a:p>
        </p:txBody>
      </p:sp>
      <p:sp>
        <p:nvSpPr>
          <p:cNvPr id="50" name="Shape 50"/>
          <p:cNvSpPr txBox="1">
            <a:spLocks noGrp="1"/>
          </p:cNvSpPr>
          <p:nvPr>
            <p:ph type="body" idx="1"/>
          </p:nvPr>
        </p:nvSpPr>
        <p:spPr>
          <a:xfrm>
            <a:off x="415600" y="4202966"/>
            <a:ext cx="11360700" cy="1734300"/>
          </a:xfrm>
          <a:prstGeom prst="rect">
            <a:avLst/>
          </a:prstGeom>
        </p:spPr>
        <p:txBody>
          <a:bodyPr lIns="121900" tIns="121900" rIns="121900" bIns="121900" anchor="t" anchorCtr="0"/>
          <a:lstStyle>
            <a:lvl1pPr lvl="0" algn="ctr" rtl="0">
              <a:spcBef>
                <a:spcPts val="0"/>
              </a:spcBef>
              <a:defRPr/>
            </a:lvl1pPr>
            <a:lvl2pPr lvl="1" algn="ctr" rtl="0">
              <a:spcBef>
                <a:spcPts val="0"/>
              </a:spcBef>
              <a:defRPr/>
            </a:lvl2pPr>
            <a:lvl3pPr lvl="2" algn="ctr" rtl="0">
              <a:spcBef>
                <a:spcPts val="0"/>
              </a:spcBef>
              <a:defRPr/>
            </a:lvl3pPr>
            <a:lvl4pPr lvl="3" algn="ctr" rtl="0">
              <a:spcBef>
                <a:spcPts val="0"/>
              </a:spcBef>
              <a:defRPr/>
            </a:lvl4pPr>
            <a:lvl5pPr lvl="4" algn="ctr" rtl="0">
              <a:spcBef>
                <a:spcPts val="0"/>
              </a:spcBef>
              <a:defRPr/>
            </a:lvl5pPr>
            <a:lvl6pPr lvl="5" algn="ctr" rtl="0">
              <a:spcBef>
                <a:spcPts val="0"/>
              </a:spcBef>
              <a:defRPr/>
            </a:lvl6pPr>
            <a:lvl7pPr lvl="6" algn="ctr" rtl="0">
              <a:spcBef>
                <a:spcPts val="0"/>
              </a:spcBef>
              <a:defRPr/>
            </a:lvl7pPr>
            <a:lvl8pPr lvl="7" algn="ctr" rtl="0">
              <a:spcBef>
                <a:spcPts val="0"/>
              </a:spcBef>
              <a:defRPr/>
            </a:lvl8pPr>
            <a:lvl9pPr lvl="8" algn="ctr" rtl="0">
              <a:spcBef>
                <a:spcPts val="0"/>
              </a:spcBef>
              <a:defRPr/>
            </a:lvl9pPr>
          </a:lstStyle>
          <a:p>
            <a:endParaRPr/>
          </a:p>
        </p:txBody>
      </p:sp>
      <p:sp>
        <p:nvSpPr>
          <p:cNvPr id="51" name="Shape 51"/>
          <p:cNvSpPr txBox="1">
            <a:spLocks noGrp="1"/>
          </p:cNvSpPr>
          <p:nvPr>
            <p:ph type="sldNum" idx="12"/>
          </p:nvPr>
        </p:nvSpPr>
        <p:spPr>
          <a:xfrm>
            <a:off x="11296610" y="6217622"/>
            <a:ext cx="731700" cy="524700"/>
          </a:xfrm>
          <a:prstGeom prst="rect">
            <a:avLst/>
          </a:prstGeom>
        </p:spPr>
        <p:txBody>
          <a:bodyPr lIns="121900" tIns="121900" rIns="121900" bIns="121900" anchor="ctr" anchorCtr="0">
            <a:noAutofit/>
          </a:bodyPr>
          <a:lstStyle/>
          <a:p>
            <a:pPr lvl="0" rtl="0">
              <a:spcBef>
                <a:spcPts val="0"/>
              </a:spcBef>
              <a:buNone/>
            </a:pPr>
            <a:fld id="{00000000-1234-1234-1234-123412341234}" type="slidenum">
              <a:rPr lang="en-US"/>
              <a:pPr lvl="0" rtl="0">
                <a:spcBef>
                  <a:spcPts val="0"/>
                </a:spcBef>
                <a:buNone/>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2"/>
        <p:cNvGrpSpPr/>
        <p:nvPr/>
      </p:nvGrpSpPr>
      <p:grpSpPr>
        <a:xfrm>
          <a:off x="0" y="0"/>
          <a:ext cx="0" cy="0"/>
          <a:chOff x="0" y="0"/>
          <a:chExt cx="0" cy="0"/>
        </a:xfrm>
      </p:grpSpPr>
      <p:sp>
        <p:nvSpPr>
          <p:cNvPr id="53" name="Shape 53"/>
          <p:cNvSpPr txBox="1">
            <a:spLocks noGrp="1"/>
          </p:cNvSpPr>
          <p:nvPr>
            <p:ph type="sldNum" idx="12"/>
          </p:nvPr>
        </p:nvSpPr>
        <p:spPr>
          <a:xfrm>
            <a:off x="11296610" y="6217622"/>
            <a:ext cx="731700" cy="524700"/>
          </a:xfrm>
          <a:prstGeom prst="rect">
            <a:avLst/>
          </a:prstGeom>
        </p:spPr>
        <p:txBody>
          <a:bodyPr lIns="121900" tIns="121900" rIns="121900" bIns="121900" anchor="ctr" anchorCtr="0">
            <a:noAutofit/>
          </a:bodyPr>
          <a:lstStyle/>
          <a:p>
            <a:pPr lvl="0" rtl="0">
              <a:spcBef>
                <a:spcPts val="0"/>
              </a:spcBef>
              <a:buNone/>
            </a:pPr>
            <a:fld id="{00000000-1234-1234-1234-123412341234}" type="slidenum">
              <a:rPr lang="en-US"/>
              <a:pPr lvl="0" rtl="0">
                <a:spcBef>
                  <a:spcPts val="0"/>
                </a:spcBef>
                <a:buNone/>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838200" y="365125"/>
            <a:ext cx="10515600" cy="1325700"/>
          </a:xfrm>
          <a:prstGeom prst="rect">
            <a:avLst/>
          </a:prstGeom>
          <a:noFill/>
          <a:ln>
            <a:noFill/>
          </a:ln>
        </p:spPr>
        <p:txBody>
          <a:bodyPr lIns="121900" tIns="121900" rIns="121900" bIns="121900"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56" name="Shape 56"/>
          <p:cNvSpPr txBox="1">
            <a:spLocks noGrp="1"/>
          </p:cNvSpPr>
          <p:nvPr>
            <p:ph type="body" idx="1"/>
          </p:nvPr>
        </p:nvSpPr>
        <p:spPr>
          <a:xfrm>
            <a:off x="838200" y="1825625"/>
            <a:ext cx="10515600" cy="4351200"/>
          </a:xfrm>
          <a:prstGeom prst="rect">
            <a:avLst/>
          </a:prstGeom>
          <a:noFill/>
          <a:ln>
            <a:noFill/>
          </a:ln>
        </p:spPr>
        <p:txBody>
          <a:bodyPr lIns="121900" tIns="121900" rIns="121900" bIns="121900"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dt" idx="10"/>
          </p:nvPr>
        </p:nvSpPr>
        <p:spPr>
          <a:xfrm>
            <a:off x="838200" y="6356350"/>
            <a:ext cx="2743200" cy="365100"/>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ftr" idx="11"/>
          </p:nvPr>
        </p:nvSpPr>
        <p:spPr>
          <a:xfrm>
            <a:off x="4038600" y="6356350"/>
            <a:ext cx="4114800" cy="365100"/>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sldNum" idx="12"/>
          </p:nvPr>
        </p:nvSpPr>
        <p:spPr>
          <a:xfrm>
            <a:off x="8610600" y="6356350"/>
            <a:ext cx="27432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pPr marL="0" marR="0" lvl="0" indent="0" algn="r" rtl="0">
                <a:spcBef>
                  <a:spcPts val="0"/>
                </a:spcBef>
                <a:buSzPct val="25000"/>
                <a:buNone/>
              </a:p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68" name="Shape 68"/>
          <p:cNvSpPr txBox="1">
            <a:spLocks noGrp="1"/>
          </p:cNvSpPr>
          <p:nvPr>
            <p:ph type="body" idx="1"/>
          </p:nvPr>
        </p:nvSpPr>
        <p:spPr>
          <a:xfrm>
            <a:off x="609600" y="1600200"/>
            <a:ext cx="10972800" cy="45261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609600" y="6356350"/>
            <a:ext cx="2844900" cy="365100"/>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ftr" idx="11"/>
          </p:nvPr>
        </p:nvSpPr>
        <p:spPr>
          <a:xfrm>
            <a:off x="4165600" y="6356350"/>
            <a:ext cx="3860700" cy="365100"/>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sldNum" idx="12"/>
          </p:nvPr>
        </p:nvSpPr>
        <p:spPr>
          <a:xfrm>
            <a:off x="8737600" y="6356350"/>
            <a:ext cx="28449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pPr marL="0" marR="0" lvl="0" indent="0" algn="r" rtl="0">
                <a:spcBef>
                  <a:spcPts val="0"/>
                </a:spcBef>
                <a:buSzPct val="25000"/>
                <a:buNone/>
              </a:p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72"/>
        <p:cNvGrpSpPr/>
        <p:nvPr/>
      </p:nvGrpSpPr>
      <p:grpSpPr>
        <a:xfrm>
          <a:off x="0" y="0"/>
          <a:ext cx="0" cy="0"/>
          <a:chOff x="0" y="0"/>
          <a:chExt cx="0" cy="0"/>
        </a:xfrm>
      </p:grpSpPr>
      <p:sp>
        <p:nvSpPr>
          <p:cNvPr id="73" name="Shape 73"/>
          <p:cNvSpPr txBox="1">
            <a:spLocks noGrp="1"/>
          </p:cNvSpPr>
          <p:nvPr>
            <p:ph type="ctrTitle"/>
          </p:nvPr>
        </p:nvSpPr>
        <p:spPr>
          <a:xfrm>
            <a:off x="914400" y="2130425"/>
            <a:ext cx="10363200" cy="1470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74" name="Shape 74"/>
          <p:cNvSpPr txBox="1">
            <a:spLocks noGrp="1"/>
          </p:cNvSpPr>
          <p:nvPr>
            <p:ph type="subTitle" idx="1"/>
          </p:nvPr>
        </p:nvSpPr>
        <p:spPr>
          <a:xfrm>
            <a:off x="1828800" y="3886200"/>
            <a:ext cx="8534400" cy="1752600"/>
          </a:xfrm>
          <a:prstGeom prst="rect">
            <a:avLst/>
          </a:prstGeom>
          <a:noFill/>
          <a:ln>
            <a:noFill/>
          </a:ln>
        </p:spPr>
        <p:txBody>
          <a:bodyPr lIns="91425" tIns="91425" rIns="91425" bIns="91425" anchor="t" anchorCtr="0"/>
          <a:lstStyle>
            <a:lvl1pPr marL="0" marR="0" lvl="0" indent="0" algn="ctr" rtl="0">
              <a:spcBef>
                <a:spcPts val="640"/>
              </a:spcBef>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609600" y="6356350"/>
            <a:ext cx="2844900" cy="365100"/>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ftr" idx="11"/>
          </p:nvPr>
        </p:nvSpPr>
        <p:spPr>
          <a:xfrm>
            <a:off x="4165600" y="6356350"/>
            <a:ext cx="3860700" cy="365100"/>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sldNum" idx="12"/>
          </p:nvPr>
        </p:nvSpPr>
        <p:spPr>
          <a:xfrm>
            <a:off x="8737600" y="6356350"/>
            <a:ext cx="28449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pPr marL="0" marR="0" lvl="0" indent="0" algn="r" rtl="0">
                <a:spcBef>
                  <a:spcPts val="0"/>
                </a:spcBef>
                <a:buSzPct val="25000"/>
                <a:buNone/>
              </a:p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78"/>
        <p:cNvGrpSpPr/>
        <p:nvPr/>
      </p:nvGrpSpPr>
      <p:grpSpPr>
        <a:xfrm>
          <a:off x="0" y="0"/>
          <a:ext cx="0" cy="0"/>
          <a:chOff x="0" y="0"/>
          <a:chExt cx="0" cy="0"/>
        </a:xfrm>
      </p:grpSpPr>
      <p:sp>
        <p:nvSpPr>
          <p:cNvPr id="79" name="Shape 79"/>
          <p:cNvSpPr txBox="1">
            <a:spLocks noGrp="1"/>
          </p:cNvSpPr>
          <p:nvPr>
            <p:ph type="title"/>
          </p:nvPr>
        </p:nvSpPr>
        <p:spPr>
          <a:xfrm>
            <a:off x="963083" y="4406900"/>
            <a:ext cx="10363200" cy="1362000"/>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4000" b="1"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80" name="Shape 80"/>
          <p:cNvSpPr txBox="1">
            <a:spLocks noGrp="1"/>
          </p:cNvSpPr>
          <p:nvPr>
            <p:ph type="body" idx="1"/>
          </p:nvPr>
        </p:nvSpPr>
        <p:spPr>
          <a:xfrm>
            <a:off x="963083" y="2906713"/>
            <a:ext cx="10363200" cy="1500300"/>
          </a:xfrm>
          <a:prstGeom prst="rect">
            <a:avLst/>
          </a:prstGeom>
          <a:noFill/>
          <a:ln>
            <a:noFill/>
          </a:ln>
        </p:spPr>
        <p:txBody>
          <a:bodyPr lIns="91425" tIns="91425" rIns="91425" bIns="91425" anchor="b" anchorCtr="0"/>
          <a:lstStyle>
            <a:lvl1pPr marL="0" marR="0" lvl="0" indent="0" algn="l"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81" name="Shape 81"/>
          <p:cNvSpPr txBox="1">
            <a:spLocks noGrp="1"/>
          </p:cNvSpPr>
          <p:nvPr>
            <p:ph type="dt" idx="10"/>
          </p:nvPr>
        </p:nvSpPr>
        <p:spPr>
          <a:xfrm>
            <a:off x="609600" y="6356350"/>
            <a:ext cx="2844900" cy="365100"/>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ftr" idx="11"/>
          </p:nvPr>
        </p:nvSpPr>
        <p:spPr>
          <a:xfrm>
            <a:off x="4165600" y="6356350"/>
            <a:ext cx="3860700" cy="365100"/>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sldNum" idx="12"/>
          </p:nvPr>
        </p:nvSpPr>
        <p:spPr>
          <a:xfrm>
            <a:off x="8737600" y="6356350"/>
            <a:ext cx="28449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pPr marL="0" marR="0" lvl="0" indent="0" algn="r" rtl="0">
                <a:spcBef>
                  <a:spcPts val="0"/>
                </a:spcBef>
                <a:buSzPct val="25000"/>
                <a:buNone/>
              </a:p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84"/>
        <p:cNvGrpSpPr/>
        <p:nvPr/>
      </p:nvGrpSpPr>
      <p:grpSpPr>
        <a:xfrm>
          <a:off x="0" y="0"/>
          <a:ext cx="0" cy="0"/>
          <a:chOff x="0" y="0"/>
          <a:chExt cx="0" cy="0"/>
        </a:xfrm>
      </p:grpSpPr>
      <p:sp>
        <p:nvSpPr>
          <p:cNvPr id="85" name="Shape 85"/>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86" name="Shape 86"/>
          <p:cNvSpPr txBox="1">
            <a:spLocks noGrp="1"/>
          </p:cNvSpPr>
          <p:nvPr>
            <p:ph type="body" idx="1"/>
          </p:nvPr>
        </p:nvSpPr>
        <p:spPr>
          <a:xfrm>
            <a:off x="609600" y="1600200"/>
            <a:ext cx="5384700" cy="4526100"/>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Shape 87"/>
          <p:cNvSpPr txBox="1">
            <a:spLocks noGrp="1"/>
          </p:cNvSpPr>
          <p:nvPr>
            <p:ph type="body" idx="2"/>
          </p:nvPr>
        </p:nvSpPr>
        <p:spPr>
          <a:xfrm>
            <a:off x="6197600" y="1600200"/>
            <a:ext cx="5384700" cy="4526100"/>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 name="Shape 88"/>
          <p:cNvSpPr txBox="1">
            <a:spLocks noGrp="1"/>
          </p:cNvSpPr>
          <p:nvPr>
            <p:ph type="dt" idx="10"/>
          </p:nvPr>
        </p:nvSpPr>
        <p:spPr>
          <a:xfrm>
            <a:off x="609600" y="6356350"/>
            <a:ext cx="2844900" cy="365100"/>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9" name="Shape 89"/>
          <p:cNvSpPr txBox="1">
            <a:spLocks noGrp="1"/>
          </p:cNvSpPr>
          <p:nvPr>
            <p:ph type="ftr" idx="11"/>
          </p:nvPr>
        </p:nvSpPr>
        <p:spPr>
          <a:xfrm>
            <a:off x="4165600" y="6356350"/>
            <a:ext cx="3860700" cy="365100"/>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90" name="Shape 90"/>
          <p:cNvSpPr txBox="1">
            <a:spLocks noGrp="1"/>
          </p:cNvSpPr>
          <p:nvPr>
            <p:ph type="sldNum" idx="12"/>
          </p:nvPr>
        </p:nvSpPr>
        <p:spPr>
          <a:xfrm>
            <a:off x="8737600" y="6356350"/>
            <a:ext cx="28449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pPr marL="0" marR="0" lvl="0" indent="0" algn="r" rtl="0">
                <a:spcBef>
                  <a:spcPts val="0"/>
                </a:spcBef>
                <a:buSzPct val="25000"/>
                <a:buNone/>
              </a:p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91"/>
        <p:cNvGrpSpPr/>
        <p:nvPr/>
      </p:nvGrpSpPr>
      <p:grpSpPr>
        <a:xfrm>
          <a:off x="0" y="0"/>
          <a:ext cx="0" cy="0"/>
          <a:chOff x="0" y="0"/>
          <a:chExt cx="0" cy="0"/>
        </a:xfrm>
      </p:grpSpPr>
      <p:sp>
        <p:nvSpPr>
          <p:cNvPr id="92" name="Shape 92"/>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93" name="Shape 93"/>
          <p:cNvSpPr txBox="1">
            <a:spLocks noGrp="1"/>
          </p:cNvSpPr>
          <p:nvPr>
            <p:ph type="body" idx="1"/>
          </p:nvPr>
        </p:nvSpPr>
        <p:spPr>
          <a:xfrm>
            <a:off x="609600" y="1535112"/>
            <a:ext cx="5386800" cy="639899"/>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94" name="Shape 94"/>
          <p:cNvSpPr txBox="1">
            <a:spLocks noGrp="1"/>
          </p:cNvSpPr>
          <p:nvPr>
            <p:ph type="body" idx="2"/>
          </p:nvPr>
        </p:nvSpPr>
        <p:spPr>
          <a:xfrm>
            <a:off x="609600" y="2174875"/>
            <a:ext cx="5386800" cy="3951300"/>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95" name="Shape 95"/>
          <p:cNvSpPr txBox="1">
            <a:spLocks noGrp="1"/>
          </p:cNvSpPr>
          <p:nvPr>
            <p:ph type="body" idx="3"/>
          </p:nvPr>
        </p:nvSpPr>
        <p:spPr>
          <a:xfrm>
            <a:off x="6193366" y="1535112"/>
            <a:ext cx="5388900" cy="639899"/>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96" name="Shape 96"/>
          <p:cNvSpPr txBox="1">
            <a:spLocks noGrp="1"/>
          </p:cNvSpPr>
          <p:nvPr>
            <p:ph type="body" idx="4"/>
          </p:nvPr>
        </p:nvSpPr>
        <p:spPr>
          <a:xfrm>
            <a:off x="6193366" y="2174875"/>
            <a:ext cx="5388900" cy="3951300"/>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97" name="Shape 97"/>
          <p:cNvSpPr txBox="1">
            <a:spLocks noGrp="1"/>
          </p:cNvSpPr>
          <p:nvPr>
            <p:ph type="dt" idx="10"/>
          </p:nvPr>
        </p:nvSpPr>
        <p:spPr>
          <a:xfrm>
            <a:off x="609600" y="6356350"/>
            <a:ext cx="2844900" cy="365100"/>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98" name="Shape 98"/>
          <p:cNvSpPr txBox="1">
            <a:spLocks noGrp="1"/>
          </p:cNvSpPr>
          <p:nvPr>
            <p:ph type="ftr" idx="11"/>
          </p:nvPr>
        </p:nvSpPr>
        <p:spPr>
          <a:xfrm>
            <a:off x="4165600" y="6356350"/>
            <a:ext cx="3860700" cy="365100"/>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99" name="Shape 99"/>
          <p:cNvSpPr txBox="1">
            <a:spLocks noGrp="1"/>
          </p:cNvSpPr>
          <p:nvPr>
            <p:ph type="sldNum" idx="12"/>
          </p:nvPr>
        </p:nvSpPr>
        <p:spPr>
          <a:xfrm>
            <a:off x="8737600" y="6356350"/>
            <a:ext cx="28449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pPr marL="0" marR="0" lvl="0" indent="0" algn="r" rtl="0">
                <a:spcBef>
                  <a:spcPts val="0"/>
                </a:spcBef>
                <a:buSzPct val="25000"/>
                <a:buNone/>
              </a:p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00"/>
        <p:cNvGrpSpPr/>
        <p:nvPr/>
      </p:nvGrpSpPr>
      <p:grpSpPr>
        <a:xfrm>
          <a:off x="0" y="0"/>
          <a:ext cx="0" cy="0"/>
          <a:chOff x="0" y="0"/>
          <a:chExt cx="0" cy="0"/>
        </a:xfrm>
      </p:grpSpPr>
      <p:sp>
        <p:nvSpPr>
          <p:cNvPr id="101" name="Shape 101"/>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02" name="Shape 102"/>
          <p:cNvSpPr txBox="1">
            <a:spLocks noGrp="1"/>
          </p:cNvSpPr>
          <p:nvPr>
            <p:ph type="dt" idx="10"/>
          </p:nvPr>
        </p:nvSpPr>
        <p:spPr>
          <a:xfrm>
            <a:off x="609600" y="6356350"/>
            <a:ext cx="2844900" cy="365100"/>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03" name="Shape 103"/>
          <p:cNvSpPr txBox="1">
            <a:spLocks noGrp="1"/>
          </p:cNvSpPr>
          <p:nvPr>
            <p:ph type="ftr" idx="11"/>
          </p:nvPr>
        </p:nvSpPr>
        <p:spPr>
          <a:xfrm>
            <a:off x="4165600" y="6356350"/>
            <a:ext cx="3860700" cy="365100"/>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04" name="Shape 104"/>
          <p:cNvSpPr txBox="1">
            <a:spLocks noGrp="1"/>
          </p:cNvSpPr>
          <p:nvPr>
            <p:ph type="sldNum" idx="12"/>
          </p:nvPr>
        </p:nvSpPr>
        <p:spPr>
          <a:xfrm>
            <a:off x="8737600" y="6356350"/>
            <a:ext cx="28449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pPr marL="0" marR="0" lvl="0" indent="0" algn="r" rtl="0">
                <a:spcBef>
                  <a:spcPts val="0"/>
                </a:spcBef>
                <a:buSzPct val="25000"/>
                <a:buNone/>
              </a:p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05"/>
        <p:cNvGrpSpPr/>
        <p:nvPr/>
      </p:nvGrpSpPr>
      <p:grpSpPr>
        <a:xfrm>
          <a:off x="0" y="0"/>
          <a:ext cx="0" cy="0"/>
          <a:chOff x="0" y="0"/>
          <a:chExt cx="0" cy="0"/>
        </a:xfrm>
      </p:grpSpPr>
      <p:sp>
        <p:nvSpPr>
          <p:cNvPr id="106" name="Shape 106"/>
          <p:cNvSpPr txBox="1">
            <a:spLocks noGrp="1"/>
          </p:cNvSpPr>
          <p:nvPr>
            <p:ph type="dt" idx="10"/>
          </p:nvPr>
        </p:nvSpPr>
        <p:spPr>
          <a:xfrm>
            <a:off x="609600" y="6356350"/>
            <a:ext cx="2844900" cy="365100"/>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07" name="Shape 107"/>
          <p:cNvSpPr txBox="1">
            <a:spLocks noGrp="1"/>
          </p:cNvSpPr>
          <p:nvPr>
            <p:ph type="ftr" idx="11"/>
          </p:nvPr>
        </p:nvSpPr>
        <p:spPr>
          <a:xfrm>
            <a:off x="4165600" y="6356350"/>
            <a:ext cx="3860700" cy="365100"/>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08" name="Shape 108"/>
          <p:cNvSpPr txBox="1">
            <a:spLocks noGrp="1"/>
          </p:cNvSpPr>
          <p:nvPr>
            <p:ph type="sldNum" idx="12"/>
          </p:nvPr>
        </p:nvSpPr>
        <p:spPr>
          <a:xfrm>
            <a:off x="8737600" y="6356350"/>
            <a:ext cx="28449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pPr marL="0" marR="0" lvl="0" indent="0" algn="r" rtl="0">
                <a:spcBef>
                  <a:spcPts val="0"/>
                </a:spcBef>
                <a:buSzPct val="25000"/>
                <a:buNone/>
              </a:p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415600" y="2867800"/>
            <a:ext cx="11360700" cy="1122300"/>
          </a:xfrm>
          <a:prstGeom prst="rect">
            <a:avLst/>
          </a:prstGeom>
        </p:spPr>
        <p:txBody>
          <a:bodyPr lIns="121900" tIns="121900" rIns="121900" bIns="121900" anchor="ctr" anchorCtr="0"/>
          <a:lstStyle>
            <a:lvl1pPr lvl="0" algn="ctr" rtl="0">
              <a:spcBef>
                <a:spcPts val="0"/>
              </a:spcBef>
              <a:buSzPct val="100000"/>
              <a:defRPr sz="4800"/>
            </a:lvl1pPr>
            <a:lvl2pPr lvl="1" algn="ctr" rtl="0">
              <a:spcBef>
                <a:spcPts val="0"/>
              </a:spcBef>
              <a:buSzPct val="100000"/>
              <a:defRPr sz="4800"/>
            </a:lvl2pPr>
            <a:lvl3pPr lvl="2" algn="ctr" rtl="0">
              <a:spcBef>
                <a:spcPts val="0"/>
              </a:spcBef>
              <a:buSzPct val="100000"/>
              <a:defRPr sz="4800"/>
            </a:lvl3pPr>
            <a:lvl4pPr lvl="3" algn="ctr" rtl="0">
              <a:spcBef>
                <a:spcPts val="0"/>
              </a:spcBef>
              <a:buSzPct val="100000"/>
              <a:defRPr sz="4800"/>
            </a:lvl4pPr>
            <a:lvl5pPr lvl="4" algn="ctr" rtl="0">
              <a:spcBef>
                <a:spcPts val="0"/>
              </a:spcBef>
              <a:buSzPct val="100000"/>
              <a:defRPr sz="4800"/>
            </a:lvl5pPr>
            <a:lvl6pPr lvl="5" algn="ctr" rtl="0">
              <a:spcBef>
                <a:spcPts val="0"/>
              </a:spcBef>
              <a:buSzPct val="100000"/>
              <a:defRPr sz="4800"/>
            </a:lvl6pPr>
            <a:lvl7pPr lvl="6" algn="ctr" rtl="0">
              <a:spcBef>
                <a:spcPts val="0"/>
              </a:spcBef>
              <a:buSzPct val="100000"/>
              <a:defRPr sz="4800"/>
            </a:lvl7pPr>
            <a:lvl8pPr lvl="7" algn="ctr" rtl="0">
              <a:spcBef>
                <a:spcPts val="0"/>
              </a:spcBef>
              <a:buSzPct val="100000"/>
              <a:defRPr sz="4800"/>
            </a:lvl8pPr>
            <a:lvl9pPr lvl="8" algn="ctr" rtl="0">
              <a:spcBef>
                <a:spcPts val="0"/>
              </a:spcBef>
              <a:buSzPct val="100000"/>
              <a:defRPr sz="4800"/>
            </a:lvl9pPr>
          </a:lstStyle>
          <a:p>
            <a:endParaRPr/>
          </a:p>
        </p:txBody>
      </p:sp>
      <p:sp>
        <p:nvSpPr>
          <p:cNvPr id="19" name="Shape 19"/>
          <p:cNvSpPr txBox="1">
            <a:spLocks noGrp="1"/>
          </p:cNvSpPr>
          <p:nvPr>
            <p:ph type="sldNum" idx="12"/>
          </p:nvPr>
        </p:nvSpPr>
        <p:spPr>
          <a:xfrm>
            <a:off x="11296610" y="6217622"/>
            <a:ext cx="731700" cy="524700"/>
          </a:xfrm>
          <a:prstGeom prst="rect">
            <a:avLst/>
          </a:prstGeom>
        </p:spPr>
        <p:txBody>
          <a:bodyPr lIns="121900" tIns="121900" rIns="121900" bIns="121900" anchor="ctr" anchorCtr="0">
            <a:noAutofit/>
          </a:bodyPr>
          <a:lstStyle/>
          <a:p>
            <a:pPr lvl="0" rtl="0">
              <a:spcBef>
                <a:spcPts val="0"/>
              </a:spcBef>
              <a:buNone/>
            </a:pPr>
            <a:fld id="{00000000-1234-1234-1234-123412341234}" type="slidenum">
              <a:rPr lang="en-US"/>
              <a:pPr lvl="0" rtl="0">
                <a:spcBef>
                  <a:spcPts val="0"/>
                </a:spcBef>
                <a:buNone/>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09"/>
        <p:cNvGrpSpPr/>
        <p:nvPr/>
      </p:nvGrpSpPr>
      <p:grpSpPr>
        <a:xfrm>
          <a:off x="0" y="0"/>
          <a:ext cx="0" cy="0"/>
          <a:chOff x="0" y="0"/>
          <a:chExt cx="0" cy="0"/>
        </a:xfrm>
      </p:grpSpPr>
      <p:sp>
        <p:nvSpPr>
          <p:cNvPr id="110" name="Shape 110"/>
          <p:cNvSpPr txBox="1">
            <a:spLocks noGrp="1"/>
          </p:cNvSpPr>
          <p:nvPr>
            <p:ph type="title"/>
          </p:nvPr>
        </p:nvSpPr>
        <p:spPr>
          <a:xfrm>
            <a:off x="609600" y="273050"/>
            <a:ext cx="4011000" cy="1161900"/>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11" name="Shape 111"/>
          <p:cNvSpPr txBox="1">
            <a:spLocks noGrp="1"/>
          </p:cNvSpPr>
          <p:nvPr>
            <p:ph type="body" idx="1"/>
          </p:nvPr>
        </p:nvSpPr>
        <p:spPr>
          <a:xfrm>
            <a:off x="4766733" y="273050"/>
            <a:ext cx="6815700" cy="58530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2" name="Shape 112"/>
          <p:cNvSpPr txBox="1">
            <a:spLocks noGrp="1"/>
          </p:cNvSpPr>
          <p:nvPr>
            <p:ph type="body" idx="2"/>
          </p:nvPr>
        </p:nvSpPr>
        <p:spPr>
          <a:xfrm>
            <a:off x="609600" y="1435100"/>
            <a:ext cx="4011000" cy="4691100"/>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13" name="Shape 113"/>
          <p:cNvSpPr txBox="1">
            <a:spLocks noGrp="1"/>
          </p:cNvSpPr>
          <p:nvPr>
            <p:ph type="dt" idx="10"/>
          </p:nvPr>
        </p:nvSpPr>
        <p:spPr>
          <a:xfrm>
            <a:off x="609600" y="6356350"/>
            <a:ext cx="2844900" cy="365100"/>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14" name="Shape 114"/>
          <p:cNvSpPr txBox="1">
            <a:spLocks noGrp="1"/>
          </p:cNvSpPr>
          <p:nvPr>
            <p:ph type="ftr" idx="11"/>
          </p:nvPr>
        </p:nvSpPr>
        <p:spPr>
          <a:xfrm>
            <a:off x="4165600" y="6356350"/>
            <a:ext cx="3860700" cy="365100"/>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15" name="Shape 115"/>
          <p:cNvSpPr txBox="1">
            <a:spLocks noGrp="1"/>
          </p:cNvSpPr>
          <p:nvPr>
            <p:ph type="sldNum" idx="12"/>
          </p:nvPr>
        </p:nvSpPr>
        <p:spPr>
          <a:xfrm>
            <a:off x="8737600" y="6356350"/>
            <a:ext cx="28449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pPr marL="0" marR="0" lvl="0" indent="0" algn="r" rtl="0">
                <a:spcBef>
                  <a:spcPts val="0"/>
                </a:spcBef>
                <a:buSzPct val="25000"/>
                <a:buNone/>
              </a:p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16"/>
        <p:cNvGrpSpPr/>
        <p:nvPr/>
      </p:nvGrpSpPr>
      <p:grpSpPr>
        <a:xfrm>
          <a:off x="0" y="0"/>
          <a:ext cx="0" cy="0"/>
          <a:chOff x="0" y="0"/>
          <a:chExt cx="0" cy="0"/>
        </a:xfrm>
      </p:grpSpPr>
      <p:sp>
        <p:nvSpPr>
          <p:cNvPr id="117" name="Shape 117"/>
          <p:cNvSpPr txBox="1">
            <a:spLocks noGrp="1"/>
          </p:cNvSpPr>
          <p:nvPr>
            <p:ph type="title"/>
          </p:nvPr>
        </p:nvSpPr>
        <p:spPr>
          <a:xfrm>
            <a:off x="2389717" y="4800600"/>
            <a:ext cx="7315200" cy="566700"/>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18" name="Shape 118"/>
          <p:cNvSpPr>
            <a:spLocks noGrp="1"/>
          </p:cNvSpPr>
          <p:nvPr>
            <p:ph type="pic" idx="2"/>
          </p:nvPr>
        </p:nvSpPr>
        <p:spPr>
          <a:xfrm>
            <a:off x="2389717" y="612775"/>
            <a:ext cx="7315200" cy="4114800"/>
          </a:xfrm>
          <a:prstGeom prst="rect">
            <a:avLst/>
          </a:prstGeom>
          <a:noFill/>
          <a:ln>
            <a:noFill/>
          </a:ln>
        </p:spPr>
        <p:txBody>
          <a:bodyPr lIns="91425" tIns="91425" rIns="91425" bIns="91425" anchor="t" anchorCtr="0"/>
          <a:lstStyle>
            <a:lvl1pPr marL="0" marR="0" lvl="0" indent="0" algn="l" rtl="0">
              <a:spcBef>
                <a:spcPts val="640"/>
              </a:spcBef>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19" name="Shape 119"/>
          <p:cNvSpPr txBox="1">
            <a:spLocks noGrp="1"/>
          </p:cNvSpPr>
          <p:nvPr>
            <p:ph type="body" idx="1"/>
          </p:nvPr>
        </p:nvSpPr>
        <p:spPr>
          <a:xfrm>
            <a:off x="2389717" y="5367337"/>
            <a:ext cx="7315200" cy="804900"/>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20" name="Shape 120"/>
          <p:cNvSpPr txBox="1">
            <a:spLocks noGrp="1"/>
          </p:cNvSpPr>
          <p:nvPr>
            <p:ph type="dt" idx="10"/>
          </p:nvPr>
        </p:nvSpPr>
        <p:spPr>
          <a:xfrm>
            <a:off x="609600" y="6356350"/>
            <a:ext cx="2844900" cy="365100"/>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21" name="Shape 121"/>
          <p:cNvSpPr txBox="1">
            <a:spLocks noGrp="1"/>
          </p:cNvSpPr>
          <p:nvPr>
            <p:ph type="ftr" idx="11"/>
          </p:nvPr>
        </p:nvSpPr>
        <p:spPr>
          <a:xfrm>
            <a:off x="4165600" y="6356350"/>
            <a:ext cx="3860700" cy="365100"/>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22" name="Shape 122"/>
          <p:cNvSpPr txBox="1">
            <a:spLocks noGrp="1"/>
          </p:cNvSpPr>
          <p:nvPr>
            <p:ph type="sldNum" idx="12"/>
          </p:nvPr>
        </p:nvSpPr>
        <p:spPr>
          <a:xfrm>
            <a:off x="8737600" y="6356350"/>
            <a:ext cx="28449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pPr marL="0" marR="0" lvl="0" indent="0" algn="r" rtl="0">
                <a:spcBef>
                  <a:spcPts val="0"/>
                </a:spcBef>
                <a:buSzPct val="25000"/>
                <a:buNone/>
              </a:p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25" name="Shape 125"/>
          <p:cNvSpPr txBox="1">
            <a:spLocks noGrp="1"/>
          </p:cNvSpPr>
          <p:nvPr>
            <p:ph type="body" idx="1"/>
          </p:nvPr>
        </p:nvSpPr>
        <p:spPr>
          <a:xfrm rot="5400000">
            <a:off x="3832950" y="-1623150"/>
            <a:ext cx="4526100" cy="109728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6" name="Shape 126"/>
          <p:cNvSpPr txBox="1">
            <a:spLocks noGrp="1"/>
          </p:cNvSpPr>
          <p:nvPr>
            <p:ph type="dt" idx="10"/>
          </p:nvPr>
        </p:nvSpPr>
        <p:spPr>
          <a:xfrm>
            <a:off x="609600" y="6356350"/>
            <a:ext cx="2844900" cy="365100"/>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27" name="Shape 127"/>
          <p:cNvSpPr txBox="1">
            <a:spLocks noGrp="1"/>
          </p:cNvSpPr>
          <p:nvPr>
            <p:ph type="ftr" idx="11"/>
          </p:nvPr>
        </p:nvSpPr>
        <p:spPr>
          <a:xfrm>
            <a:off x="4165600" y="6356350"/>
            <a:ext cx="3860700" cy="365100"/>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28" name="Shape 128"/>
          <p:cNvSpPr txBox="1">
            <a:spLocks noGrp="1"/>
          </p:cNvSpPr>
          <p:nvPr>
            <p:ph type="sldNum" idx="12"/>
          </p:nvPr>
        </p:nvSpPr>
        <p:spPr>
          <a:xfrm>
            <a:off x="8737600" y="6356350"/>
            <a:ext cx="28449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pPr marL="0" marR="0" lvl="0" indent="0" algn="r" rtl="0">
                <a:spcBef>
                  <a:spcPts val="0"/>
                </a:spcBef>
                <a:buSzPct val="25000"/>
                <a:buNone/>
              </a:p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29"/>
        <p:cNvGrpSpPr/>
        <p:nvPr/>
      </p:nvGrpSpPr>
      <p:grpSpPr>
        <a:xfrm>
          <a:off x="0" y="0"/>
          <a:ext cx="0" cy="0"/>
          <a:chOff x="0" y="0"/>
          <a:chExt cx="0" cy="0"/>
        </a:xfrm>
      </p:grpSpPr>
      <p:sp>
        <p:nvSpPr>
          <p:cNvPr id="130" name="Shape 130"/>
          <p:cNvSpPr txBox="1">
            <a:spLocks noGrp="1"/>
          </p:cNvSpPr>
          <p:nvPr>
            <p:ph type="title"/>
          </p:nvPr>
        </p:nvSpPr>
        <p:spPr>
          <a:xfrm rot="5400000">
            <a:off x="7285050" y="1828787"/>
            <a:ext cx="5851500" cy="27432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31" name="Shape 131"/>
          <p:cNvSpPr txBox="1">
            <a:spLocks noGrp="1"/>
          </p:cNvSpPr>
          <p:nvPr>
            <p:ph type="body" idx="1"/>
          </p:nvPr>
        </p:nvSpPr>
        <p:spPr>
          <a:xfrm rot="5400000">
            <a:off x="1697000" y="-812862"/>
            <a:ext cx="5851500" cy="80265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2" name="Shape 132"/>
          <p:cNvSpPr txBox="1">
            <a:spLocks noGrp="1"/>
          </p:cNvSpPr>
          <p:nvPr>
            <p:ph type="dt" idx="10"/>
          </p:nvPr>
        </p:nvSpPr>
        <p:spPr>
          <a:xfrm>
            <a:off x="609600" y="6356350"/>
            <a:ext cx="2844900" cy="365100"/>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3" name="Shape 133"/>
          <p:cNvSpPr txBox="1">
            <a:spLocks noGrp="1"/>
          </p:cNvSpPr>
          <p:nvPr>
            <p:ph type="ftr" idx="11"/>
          </p:nvPr>
        </p:nvSpPr>
        <p:spPr>
          <a:xfrm>
            <a:off x="4165600" y="6356350"/>
            <a:ext cx="3860700" cy="365100"/>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4" name="Shape 134"/>
          <p:cNvSpPr txBox="1">
            <a:spLocks noGrp="1"/>
          </p:cNvSpPr>
          <p:nvPr>
            <p:ph type="sldNum" idx="12"/>
          </p:nvPr>
        </p:nvSpPr>
        <p:spPr>
          <a:xfrm>
            <a:off x="8737600" y="6356350"/>
            <a:ext cx="28449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pPr marL="0" marR="0" lvl="0" indent="0" algn="r" rtl="0">
                <a:spcBef>
                  <a:spcPts val="0"/>
                </a:spcBef>
                <a:buSzPct val="25000"/>
                <a:buNone/>
              </a:p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41"/>
        <p:cNvGrpSpPr/>
        <p:nvPr/>
      </p:nvGrpSpPr>
      <p:grpSpPr>
        <a:xfrm>
          <a:off x="0" y="0"/>
          <a:ext cx="0" cy="0"/>
          <a:chOff x="0" y="0"/>
          <a:chExt cx="0" cy="0"/>
        </a:xfrm>
      </p:grpSpPr>
      <p:sp>
        <p:nvSpPr>
          <p:cNvPr id="142" name="Shape 142"/>
          <p:cNvSpPr txBox="1">
            <a:spLocks noGrp="1"/>
          </p:cNvSpPr>
          <p:nvPr>
            <p:ph type="ctrTitle"/>
          </p:nvPr>
        </p:nvSpPr>
        <p:spPr>
          <a:xfrm>
            <a:off x="1524000" y="1122362"/>
            <a:ext cx="9144000" cy="2387700"/>
          </a:xfrm>
          <a:prstGeom prst="rect">
            <a:avLst/>
          </a:prstGeom>
          <a:noFill/>
          <a:ln>
            <a:noFill/>
          </a:ln>
        </p:spPr>
        <p:txBody>
          <a:bodyPr lIns="91425" tIns="91425" rIns="91425" bIns="91425" anchor="b" anchorCtr="0"/>
          <a:lstStyle>
            <a:lvl1pPr marL="0" marR="0" lvl="0" indent="0" algn="ctr" rtl="0">
              <a:lnSpc>
                <a:spcPct val="90000"/>
              </a:lnSpc>
              <a:spcBef>
                <a:spcPts val="0"/>
              </a:spcBef>
              <a:buClr>
                <a:schemeClr val="dk1"/>
              </a:buClr>
              <a:buFont typeface="Calibri"/>
              <a:buNone/>
              <a:defRPr sz="60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43" name="Shape 143"/>
          <p:cNvSpPr txBox="1">
            <a:spLocks noGrp="1"/>
          </p:cNvSpPr>
          <p:nvPr>
            <p:ph type="subTitle" idx="1"/>
          </p:nvPr>
        </p:nvSpPr>
        <p:spPr>
          <a:xfrm>
            <a:off x="1524000" y="3602037"/>
            <a:ext cx="9144000" cy="1655700"/>
          </a:xfrm>
          <a:prstGeom prst="rect">
            <a:avLst/>
          </a:prstGeom>
          <a:noFill/>
          <a:ln>
            <a:noFill/>
          </a:ln>
        </p:spPr>
        <p:txBody>
          <a:bodyPr lIns="91425" tIns="91425" rIns="91425" bIns="91425" anchor="t" anchorCtr="0"/>
          <a:lstStyle>
            <a:lvl1pPr marL="0" marR="0" lvl="0" indent="0" algn="ctr" rtl="0">
              <a:lnSpc>
                <a:spcPct val="90000"/>
              </a:lnSpc>
              <a:spcBef>
                <a:spcPts val="1000"/>
              </a:spcBef>
              <a:buClr>
                <a:schemeClr val="dk1"/>
              </a:buClr>
              <a:buFont typeface="Arial"/>
              <a:buNone/>
              <a:defRPr sz="2400" b="0" i="0" u="none" strike="noStrike" cap="none">
                <a:solidFill>
                  <a:schemeClr val="dk1"/>
                </a:solidFill>
                <a:latin typeface="Calibri"/>
                <a:ea typeface="Calibri"/>
                <a:cs typeface="Calibri"/>
                <a:sym typeface="Calibri"/>
              </a:defRPr>
            </a:lvl1pPr>
            <a:lvl2pPr marL="457200" marR="0" lvl="1" indent="0" algn="ctr"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2pPr>
            <a:lvl3pPr marL="914400" marR="0" lvl="2" indent="0" algn="ctr" rtl="0">
              <a:lnSpc>
                <a:spcPct val="90000"/>
              </a:lnSpc>
              <a:spcBef>
                <a:spcPts val="500"/>
              </a:spcBef>
              <a:buClr>
                <a:schemeClr val="dk1"/>
              </a:buClr>
              <a:buFont typeface="Arial"/>
              <a:buNone/>
              <a:defRPr sz="1800" b="0" i="0" u="none" strike="noStrike" cap="none">
                <a:solidFill>
                  <a:schemeClr val="dk1"/>
                </a:solidFill>
                <a:latin typeface="Calibri"/>
                <a:ea typeface="Calibri"/>
                <a:cs typeface="Calibri"/>
                <a:sym typeface="Calibri"/>
              </a:defRPr>
            </a:lvl3pPr>
            <a:lvl4pPr marL="1371600" marR="0" lvl="3"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4pPr>
            <a:lvl5pPr marL="1828800" marR="0" lvl="4"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5pPr>
            <a:lvl6pPr marL="2286000" marR="0" lvl="5"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44" name="Shape 144"/>
          <p:cNvSpPr txBox="1">
            <a:spLocks noGrp="1"/>
          </p:cNvSpPr>
          <p:nvPr>
            <p:ph type="dt" idx="10"/>
          </p:nvPr>
        </p:nvSpPr>
        <p:spPr>
          <a:xfrm>
            <a:off x="838200" y="6356350"/>
            <a:ext cx="2743200" cy="365100"/>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45" name="Shape 145"/>
          <p:cNvSpPr txBox="1">
            <a:spLocks noGrp="1"/>
          </p:cNvSpPr>
          <p:nvPr>
            <p:ph type="ftr" idx="11"/>
          </p:nvPr>
        </p:nvSpPr>
        <p:spPr>
          <a:xfrm>
            <a:off x="4038600" y="6356350"/>
            <a:ext cx="4114800" cy="365100"/>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46" name="Shape 146"/>
          <p:cNvSpPr txBox="1">
            <a:spLocks noGrp="1"/>
          </p:cNvSpPr>
          <p:nvPr>
            <p:ph type="sldNum" idx="12"/>
          </p:nvPr>
        </p:nvSpPr>
        <p:spPr>
          <a:xfrm>
            <a:off x="8610600" y="6356350"/>
            <a:ext cx="27432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pPr marL="0" marR="0" lvl="0" indent="0" algn="r" rtl="0">
                <a:spcBef>
                  <a:spcPts val="0"/>
                </a:spcBef>
                <a:buSzPct val="25000"/>
                <a:buNone/>
              </a:p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47"/>
        <p:cNvGrpSpPr/>
        <p:nvPr/>
      </p:nvGrpSpPr>
      <p:grpSpPr>
        <a:xfrm>
          <a:off x="0" y="0"/>
          <a:ext cx="0" cy="0"/>
          <a:chOff x="0" y="0"/>
          <a:chExt cx="0" cy="0"/>
        </a:xfrm>
      </p:grpSpPr>
      <p:sp>
        <p:nvSpPr>
          <p:cNvPr id="148" name="Shape 148"/>
          <p:cNvSpPr txBox="1">
            <a:spLocks noGrp="1"/>
          </p:cNvSpPr>
          <p:nvPr>
            <p:ph type="title"/>
          </p:nvPr>
        </p:nvSpPr>
        <p:spPr>
          <a:xfrm>
            <a:off x="838200" y="365125"/>
            <a:ext cx="10515600" cy="13257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49" name="Shape 149"/>
          <p:cNvSpPr txBox="1">
            <a:spLocks noGrp="1"/>
          </p:cNvSpPr>
          <p:nvPr>
            <p:ph type="body" idx="1"/>
          </p:nvPr>
        </p:nvSpPr>
        <p:spPr>
          <a:xfrm>
            <a:off x="838200" y="1825625"/>
            <a:ext cx="10515600" cy="43512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0" name="Shape 150"/>
          <p:cNvSpPr txBox="1">
            <a:spLocks noGrp="1"/>
          </p:cNvSpPr>
          <p:nvPr>
            <p:ph type="dt" idx="10"/>
          </p:nvPr>
        </p:nvSpPr>
        <p:spPr>
          <a:xfrm>
            <a:off x="838200" y="6356350"/>
            <a:ext cx="2743200" cy="365100"/>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51" name="Shape 151"/>
          <p:cNvSpPr txBox="1">
            <a:spLocks noGrp="1"/>
          </p:cNvSpPr>
          <p:nvPr>
            <p:ph type="ftr" idx="11"/>
          </p:nvPr>
        </p:nvSpPr>
        <p:spPr>
          <a:xfrm>
            <a:off x="4038600" y="6356350"/>
            <a:ext cx="4114800" cy="365100"/>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52" name="Shape 152"/>
          <p:cNvSpPr txBox="1">
            <a:spLocks noGrp="1"/>
          </p:cNvSpPr>
          <p:nvPr>
            <p:ph type="sldNum" idx="12"/>
          </p:nvPr>
        </p:nvSpPr>
        <p:spPr>
          <a:xfrm>
            <a:off x="8610600" y="6356350"/>
            <a:ext cx="27432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pPr marL="0" marR="0" lvl="0" indent="0" algn="r" rtl="0">
                <a:spcBef>
                  <a:spcPts val="0"/>
                </a:spcBef>
                <a:buSzPct val="25000"/>
                <a:buNone/>
              </a:p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53"/>
        <p:cNvGrpSpPr/>
        <p:nvPr/>
      </p:nvGrpSpPr>
      <p:grpSpPr>
        <a:xfrm>
          <a:off x="0" y="0"/>
          <a:ext cx="0" cy="0"/>
          <a:chOff x="0" y="0"/>
          <a:chExt cx="0" cy="0"/>
        </a:xfrm>
      </p:grpSpPr>
      <p:sp>
        <p:nvSpPr>
          <p:cNvPr id="154" name="Shape 154"/>
          <p:cNvSpPr txBox="1">
            <a:spLocks noGrp="1"/>
          </p:cNvSpPr>
          <p:nvPr>
            <p:ph type="dt" idx="10"/>
          </p:nvPr>
        </p:nvSpPr>
        <p:spPr>
          <a:xfrm>
            <a:off x="838200" y="6356350"/>
            <a:ext cx="2743200" cy="365100"/>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55" name="Shape 155"/>
          <p:cNvSpPr txBox="1">
            <a:spLocks noGrp="1"/>
          </p:cNvSpPr>
          <p:nvPr>
            <p:ph type="ftr" idx="11"/>
          </p:nvPr>
        </p:nvSpPr>
        <p:spPr>
          <a:xfrm>
            <a:off x="4038600" y="6356350"/>
            <a:ext cx="4114800" cy="365100"/>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56" name="Shape 156"/>
          <p:cNvSpPr txBox="1">
            <a:spLocks noGrp="1"/>
          </p:cNvSpPr>
          <p:nvPr>
            <p:ph type="sldNum" idx="12"/>
          </p:nvPr>
        </p:nvSpPr>
        <p:spPr>
          <a:xfrm>
            <a:off x="8610600" y="6356350"/>
            <a:ext cx="27432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pPr marL="0" marR="0" lvl="0" indent="0" algn="r" rtl="0">
                <a:spcBef>
                  <a:spcPts val="0"/>
                </a:spcBef>
                <a:buSzPct val="25000"/>
                <a:buNone/>
              </a:p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57"/>
        <p:cNvGrpSpPr/>
        <p:nvPr/>
      </p:nvGrpSpPr>
      <p:grpSpPr>
        <a:xfrm>
          <a:off x="0" y="0"/>
          <a:ext cx="0" cy="0"/>
          <a:chOff x="0" y="0"/>
          <a:chExt cx="0" cy="0"/>
        </a:xfrm>
      </p:grpSpPr>
      <p:sp>
        <p:nvSpPr>
          <p:cNvPr id="158" name="Shape 158"/>
          <p:cNvSpPr txBox="1">
            <a:spLocks noGrp="1"/>
          </p:cNvSpPr>
          <p:nvPr>
            <p:ph type="title"/>
          </p:nvPr>
        </p:nvSpPr>
        <p:spPr>
          <a:xfrm>
            <a:off x="831850" y="1709738"/>
            <a:ext cx="10515600" cy="2852700"/>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60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59" name="Shape 159"/>
          <p:cNvSpPr txBox="1">
            <a:spLocks noGrp="1"/>
          </p:cNvSpPr>
          <p:nvPr>
            <p:ph type="body" idx="1"/>
          </p:nvPr>
        </p:nvSpPr>
        <p:spPr>
          <a:xfrm>
            <a:off x="831850" y="4589462"/>
            <a:ext cx="10515600" cy="1500300"/>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888888"/>
              </a:buClr>
              <a:buFont typeface="Arial"/>
              <a:buNone/>
              <a:defRPr sz="2400" b="0" i="0" u="none" strike="noStrike" cap="none">
                <a:solidFill>
                  <a:srgbClr val="888888"/>
                </a:solidFill>
                <a:latin typeface="Calibri"/>
                <a:ea typeface="Calibri"/>
                <a:cs typeface="Calibri"/>
                <a:sym typeface="Calibri"/>
              </a:defRPr>
            </a:lvl1pPr>
            <a:lvl2pPr marL="457200" marR="0" lvl="1" indent="0" algn="l" rtl="0">
              <a:lnSpc>
                <a:spcPct val="90000"/>
              </a:lnSpc>
              <a:spcBef>
                <a:spcPts val="500"/>
              </a:spcBef>
              <a:buClr>
                <a:srgbClr val="888888"/>
              </a:buClr>
              <a:buFont typeface="Arial"/>
              <a:buNone/>
              <a:defRPr sz="2000" b="0" i="0" u="none" strike="noStrike" cap="none">
                <a:solidFill>
                  <a:srgbClr val="888888"/>
                </a:solidFill>
                <a:latin typeface="Calibri"/>
                <a:ea typeface="Calibri"/>
                <a:cs typeface="Calibri"/>
                <a:sym typeface="Calibri"/>
              </a:defRPr>
            </a:lvl2pPr>
            <a:lvl3pPr marL="914400" marR="0" lvl="2" indent="0" algn="l" rtl="0">
              <a:lnSpc>
                <a:spcPct val="90000"/>
              </a:lnSpc>
              <a:spcBef>
                <a:spcPts val="500"/>
              </a:spcBef>
              <a:buClr>
                <a:srgbClr val="888888"/>
              </a:buClr>
              <a:buFont typeface="Arial"/>
              <a:buNone/>
              <a:defRPr sz="1800" b="0" i="0" u="none" strike="noStrike" cap="none">
                <a:solidFill>
                  <a:srgbClr val="888888"/>
                </a:solidFill>
                <a:latin typeface="Calibri"/>
                <a:ea typeface="Calibri"/>
                <a:cs typeface="Calibri"/>
                <a:sym typeface="Calibri"/>
              </a:defRPr>
            </a:lvl3pPr>
            <a:lvl4pPr marL="1371600" marR="0" lvl="3"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4pPr>
            <a:lvl5pPr marL="1828800" marR="0" lvl="4"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160" name="Shape 160"/>
          <p:cNvSpPr txBox="1">
            <a:spLocks noGrp="1"/>
          </p:cNvSpPr>
          <p:nvPr>
            <p:ph type="dt" idx="10"/>
          </p:nvPr>
        </p:nvSpPr>
        <p:spPr>
          <a:xfrm>
            <a:off x="838200" y="6356350"/>
            <a:ext cx="2743200" cy="365100"/>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61" name="Shape 161"/>
          <p:cNvSpPr txBox="1">
            <a:spLocks noGrp="1"/>
          </p:cNvSpPr>
          <p:nvPr>
            <p:ph type="ftr" idx="11"/>
          </p:nvPr>
        </p:nvSpPr>
        <p:spPr>
          <a:xfrm>
            <a:off x="4038600" y="6356350"/>
            <a:ext cx="4114800" cy="365100"/>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62" name="Shape 162"/>
          <p:cNvSpPr txBox="1">
            <a:spLocks noGrp="1"/>
          </p:cNvSpPr>
          <p:nvPr>
            <p:ph type="sldNum" idx="12"/>
          </p:nvPr>
        </p:nvSpPr>
        <p:spPr>
          <a:xfrm>
            <a:off x="8610600" y="6356350"/>
            <a:ext cx="27432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pPr marL="0" marR="0" lvl="0" indent="0" algn="r" rtl="0">
                <a:spcBef>
                  <a:spcPts val="0"/>
                </a:spcBef>
                <a:buSzPct val="25000"/>
                <a:buNone/>
              </a:p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63"/>
        <p:cNvGrpSpPr/>
        <p:nvPr/>
      </p:nvGrpSpPr>
      <p:grpSpPr>
        <a:xfrm>
          <a:off x="0" y="0"/>
          <a:ext cx="0" cy="0"/>
          <a:chOff x="0" y="0"/>
          <a:chExt cx="0" cy="0"/>
        </a:xfrm>
      </p:grpSpPr>
      <p:sp>
        <p:nvSpPr>
          <p:cNvPr id="164" name="Shape 164"/>
          <p:cNvSpPr txBox="1">
            <a:spLocks noGrp="1"/>
          </p:cNvSpPr>
          <p:nvPr>
            <p:ph type="title"/>
          </p:nvPr>
        </p:nvSpPr>
        <p:spPr>
          <a:xfrm>
            <a:off x="838200" y="365125"/>
            <a:ext cx="10515600" cy="13257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65" name="Shape 165"/>
          <p:cNvSpPr txBox="1">
            <a:spLocks noGrp="1"/>
          </p:cNvSpPr>
          <p:nvPr>
            <p:ph type="body" idx="1"/>
          </p:nvPr>
        </p:nvSpPr>
        <p:spPr>
          <a:xfrm>
            <a:off x="838200" y="1825625"/>
            <a:ext cx="5181600" cy="43512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6" name="Shape 166"/>
          <p:cNvSpPr txBox="1">
            <a:spLocks noGrp="1"/>
          </p:cNvSpPr>
          <p:nvPr>
            <p:ph type="body" idx="2"/>
          </p:nvPr>
        </p:nvSpPr>
        <p:spPr>
          <a:xfrm>
            <a:off x="6172200" y="1825625"/>
            <a:ext cx="5181600" cy="43512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7" name="Shape 167"/>
          <p:cNvSpPr txBox="1">
            <a:spLocks noGrp="1"/>
          </p:cNvSpPr>
          <p:nvPr>
            <p:ph type="dt" idx="10"/>
          </p:nvPr>
        </p:nvSpPr>
        <p:spPr>
          <a:xfrm>
            <a:off x="838200" y="6356350"/>
            <a:ext cx="2743200" cy="365100"/>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68" name="Shape 168"/>
          <p:cNvSpPr txBox="1">
            <a:spLocks noGrp="1"/>
          </p:cNvSpPr>
          <p:nvPr>
            <p:ph type="ftr" idx="11"/>
          </p:nvPr>
        </p:nvSpPr>
        <p:spPr>
          <a:xfrm>
            <a:off x="4038600" y="6356350"/>
            <a:ext cx="4114800" cy="365100"/>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69" name="Shape 169"/>
          <p:cNvSpPr txBox="1">
            <a:spLocks noGrp="1"/>
          </p:cNvSpPr>
          <p:nvPr>
            <p:ph type="sldNum" idx="12"/>
          </p:nvPr>
        </p:nvSpPr>
        <p:spPr>
          <a:xfrm>
            <a:off x="8610600" y="6356350"/>
            <a:ext cx="27432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pPr marL="0" marR="0" lvl="0" indent="0" algn="r" rtl="0">
                <a:spcBef>
                  <a:spcPts val="0"/>
                </a:spcBef>
                <a:buSzPct val="25000"/>
                <a:buNone/>
              </a:p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70"/>
        <p:cNvGrpSpPr/>
        <p:nvPr/>
      </p:nvGrpSpPr>
      <p:grpSpPr>
        <a:xfrm>
          <a:off x="0" y="0"/>
          <a:ext cx="0" cy="0"/>
          <a:chOff x="0" y="0"/>
          <a:chExt cx="0" cy="0"/>
        </a:xfrm>
      </p:grpSpPr>
      <p:sp>
        <p:nvSpPr>
          <p:cNvPr id="171" name="Shape 171"/>
          <p:cNvSpPr txBox="1">
            <a:spLocks noGrp="1"/>
          </p:cNvSpPr>
          <p:nvPr>
            <p:ph type="title"/>
          </p:nvPr>
        </p:nvSpPr>
        <p:spPr>
          <a:xfrm>
            <a:off x="839787" y="365125"/>
            <a:ext cx="10515600" cy="13257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72" name="Shape 172"/>
          <p:cNvSpPr txBox="1">
            <a:spLocks noGrp="1"/>
          </p:cNvSpPr>
          <p:nvPr>
            <p:ph type="body" idx="1"/>
          </p:nvPr>
        </p:nvSpPr>
        <p:spPr>
          <a:xfrm>
            <a:off x="839787" y="1681163"/>
            <a:ext cx="5157900" cy="823800"/>
          </a:xfrm>
          <a:prstGeom prst="rect">
            <a:avLst/>
          </a:prstGeom>
          <a:noFill/>
          <a:ln>
            <a:noFill/>
          </a:ln>
        </p:spPr>
        <p:txBody>
          <a:bodyPr lIns="91425" tIns="91425" rIns="91425" bIns="91425" anchor="b" anchorCtr="0"/>
          <a:lstStyle>
            <a:lvl1pPr marL="0" marR="0" lvl="0" indent="0" algn="l" rtl="0">
              <a:lnSpc>
                <a:spcPct val="90000"/>
              </a:lnSpc>
              <a:spcBef>
                <a:spcPts val="100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73" name="Shape 173"/>
          <p:cNvSpPr txBox="1">
            <a:spLocks noGrp="1"/>
          </p:cNvSpPr>
          <p:nvPr>
            <p:ph type="body" idx="2"/>
          </p:nvPr>
        </p:nvSpPr>
        <p:spPr>
          <a:xfrm>
            <a:off x="839787" y="2505075"/>
            <a:ext cx="5157900" cy="36846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4" name="Shape 174"/>
          <p:cNvSpPr txBox="1">
            <a:spLocks noGrp="1"/>
          </p:cNvSpPr>
          <p:nvPr>
            <p:ph type="body" idx="3"/>
          </p:nvPr>
        </p:nvSpPr>
        <p:spPr>
          <a:xfrm>
            <a:off x="6172200" y="1681163"/>
            <a:ext cx="5183100" cy="823800"/>
          </a:xfrm>
          <a:prstGeom prst="rect">
            <a:avLst/>
          </a:prstGeom>
          <a:noFill/>
          <a:ln>
            <a:noFill/>
          </a:ln>
        </p:spPr>
        <p:txBody>
          <a:bodyPr lIns="91425" tIns="91425" rIns="91425" bIns="91425" anchor="b" anchorCtr="0"/>
          <a:lstStyle>
            <a:lvl1pPr marL="0" marR="0" lvl="0" indent="0" algn="l" rtl="0">
              <a:lnSpc>
                <a:spcPct val="90000"/>
              </a:lnSpc>
              <a:spcBef>
                <a:spcPts val="100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75" name="Shape 175"/>
          <p:cNvSpPr txBox="1">
            <a:spLocks noGrp="1"/>
          </p:cNvSpPr>
          <p:nvPr>
            <p:ph type="body" idx="4"/>
          </p:nvPr>
        </p:nvSpPr>
        <p:spPr>
          <a:xfrm>
            <a:off x="6172200" y="2505075"/>
            <a:ext cx="5183100" cy="36846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6" name="Shape 176"/>
          <p:cNvSpPr txBox="1">
            <a:spLocks noGrp="1"/>
          </p:cNvSpPr>
          <p:nvPr>
            <p:ph type="dt" idx="10"/>
          </p:nvPr>
        </p:nvSpPr>
        <p:spPr>
          <a:xfrm>
            <a:off x="838200" y="6356350"/>
            <a:ext cx="2743200" cy="365100"/>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77" name="Shape 177"/>
          <p:cNvSpPr txBox="1">
            <a:spLocks noGrp="1"/>
          </p:cNvSpPr>
          <p:nvPr>
            <p:ph type="ftr" idx="11"/>
          </p:nvPr>
        </p:nvSpPr>
        <p:spPr>
          <a:xfrm>
            <a:off x="4038600" y="6356350"/>
            <a:ext cx="4114800" cy="365100"/>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78" name="Shape 178"/>
          <p:cNvSpPr txBox="1">
            <a:spLocks noGrp="1"/>
          </p:cNvSpPr>
          <p:nvPr>
            <p:ph type="sldNum" idx="12"/>
          </p:nvPr>
        </p:nvSpPr>
        <p:spPr>
          <a:xfrm>
            <a:off x="8610600" y="6356350"/>
            <a:ext cx="27432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pPr marL="0" marR="0" lvl="0" indent="0" algn="r" rtl="0">
                <a:spcBef>
                  <a:spcPts val="0"/>
                </a:spcBef>
                <a:buSzPct val="25000"/>
                <a:buNone/>
              </a:p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415600" y="593366"/>
            <a:ext cx="11360700" cy="763500"/>
          </a:xfrm>
          <a:prstGeom prst="rect">
            <a:avLst/>
          </a:prstGeom>
        </p:spPr>
        <p:txBody>
          <a:bodyPr lIns="121900" tIns="121900" rIns="121900" bIns="121900"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22" name="Shape 22"/>
          <p:cNvSpPr txBox="1">
            <a:spLocks noGrp="1"/>
          </p:cNvSpPr>
          <p:nvPr>
            <p:ph type="body" idx="1"/>
          </p:nvPr>
        </p:nvSpPr>
        <p:spPr>
          <a:xfrm>
            <a:off x="415600" y="1536633"/>
            <a:ext cx="11360700" cy="4555200"/>
          </a:xfrm>
          <a:prstGeom prst="rect">
            <a:avLst/>
          </a:prstGeom>
        </p:spPr>
        <p:txBody>
          <a:bodyPr lIns="121900" tIns="121900" rIns="121900" bIns="121900"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23" name="Shape 23"/>
          <p:cNvSpPr txBox="1">
            <a:spLocks noGrp="1"/>
          </p:cNvSpPr>
          <p:nvPr>
            <p:ph type="sldNum" idx="12"/>
          </p:nvPr>
        </p:nvSpPr>
        <p:spPr>
          <a:xfrm>
            <a:off x="11296610" y="6217622"/>
            <a:ext cx="731700" cy="524700"/>
          </a:xfrm>
          <a:prstGeom prst="rect">
            <a:avLst/>
          </a:prstGeom>
        </p:spPr>
        <p:txBody>
          <a:bodyPr lIns="121900" tIns="121900" rIns="121900" bIns="121900" anchor="ctr" anchorCtr="0">
            <a:noAutofit/>
          </a:bodyPr>
          <a:lstStyle/>
          <a:p>
            <a:pPr lvl="0" rtl="0">
              <a:spcBef>
                <a:spcPts val="0"/>
              </a:spcBef>
              <a:buNone/>
            </a:pPr>
            <a:fld id="{00000000-1234-1234-1234-123412341234}" type="slidenum">
              <a:rPr lang="en-US"/>
              <a:pPr lvl="0" rtl="0">
                <a:spcBef>
                  <a:spcPts val="0"/>
                </a:spcBef>
                <a:buNone/>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79"/>
        <p:cNvGrpSpPr/>
        <p:nvPr/>
      </p:nvGrpSpPr>
      <p:grpSpPr>
        <a:xfrm>
          <a:off x="0" y="0"/>
          <a:ext cx="0" cy="0"/>
          <a:chOff x="0" y="0"/>
          <a:chExt cx="0" cy="0"/>
        </a:xfrm>
      </p:grpSpPr>
      <p:sp>
        <p:nvSpPr>
          <p:cNvPr id="180" name="Shape 180"/>
          <p:cNvSpPr txBox="1">
            <a:spLocks noGrp="1"/>
          </p:cNvSpPr>
          <p:nvPr>
            <p:ph type="title"/>
          </p:nvPr>
        </p:nvSpPr>
        <p:spPr>
          <a:xfrm>
            <a:off x="838200" y="365125"/>
            <a:ext cx="10515600" cy="13257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81" name="Shape 181"/>
          <p:cNvSpPr txBox="1">
            <a:spLocks noGrp="1"/>
          </p:cNvSpPr>
          <p:nvPr>
            <p:ph type="dt" idx="10"/>
          </p:nvPr>
        </p:nvSpPr>
        <p:spPr>
          <a:xfrm>
            <a:off x="838200" y="6356350"/>
            <a:ext cx="2743200" cy="365100"/>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82" name="Shape 182"/>
          <p:cNvSpPr txBox="1">
            <a:spLocks noGrp="1"/>
          </p:cNvSpPr>
          <p:nvPr>
            <p:ph type="ftr" idx="11"/>
          </p:nvPr>
        </p:nvSpPr>
        <p:spPr>
          <a:xfrm>
            <a:off x="4038600" y="6356350"/>
            <a:ext cx="4114800" cy="365100"/>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83" name="Shape 183"/>
          <p:cNvSpPr txBox="1">
            <a:spLocks noGrp="1"/>
          </p:cNvSpPr>
          <p:nvPr>
            <p:ph type="sldNum" idx="12"/>
          </p:nvPr>
        </p:nvSpPr>
        <p:spPr>
          <a:xfrm>
            <a:off x="8610600" y="6356350"/>
            <a:ext cx="27432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pPr marL="0" marR="0" lvl="0" indent="0" algn="r" rtl="0">
                <a:spcBef>
                  <a:spcPts val="0"/>
                </a:spcBef>
                <a:buSzPct val="25000"/>
                <a:buNone/>
              </a:p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84"/>
        <p:cNvGrpSpPr/>
        <p:nvPr/>
      </p:nvGrpSpPr>
      <p:grpSpPr>
        <a:xfrm>
          <a:off x="0" y="0"/>
          <a:ext cx="0" cy="0"/>
          <a:chOff x="0" y="0"/>
          <a:chExt cx="0" cy="0"/>
        </a:xfrm>
      </p:grpSpPr>
      <p:sp>
        <p:nvSpPr>
          <p:cNvPr id="185" name="Shape 185"/>
          <p:cNvSpPr txBox="1">
            <a:spLocks noGrp="1"/>
          </p:cNvSpPr>
          <p:nvPr>
            <p:ph type="title"/>
          </p:nvPr>
        </p:nvSpPr>
        <p:spPr>
          <a:xfrm>
            <a:off x="839787" y="457200"/>
            <a:ext cx="3932100" cy="1600200"/>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32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86" name="Shape 186"/>
          <p:cNvSpPr txBox="1">
            <a:spLocks noGrp="1"/>
          </p:cNvSpPr>
          <p:nvPr>
            <p:ph type="body" idx="1"/>
          </p:nvPr>
        </p:nvSpPr>
        <p:spPr>
          <a:xfrm>
            <a:off x="5183187" y="987425"/>
            <a:ext cx="6172200" cy="4873500"/>
          </a:xfrm>
          <a:prstGeom prst="rect">
            <a:avLst/>
          </a:prstGeom>
          <a:noFill/>
          <a:ln>
            <a:noFill/>
          </a:ln>
        </p:spPr>
        <p:txBody>
          <a:bodyPr lIns="91425" tIns="91425" rIns="91425" bIns="91425" anchor="t" anchorCtr="0"/>
          <a:lstStyle>
            <a:lvl1pPr marL="228600" marR="0" lvl="0" indent="-25400" algn="l" rtl="0">
              <a:lnSpc>
                <a:spcPct val="90000"/>
              </a:lnSpc>
              <a:spcBef>
                <a:spcPts val="100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685800" marR="0" lvl="1" indent="-50800" algn="l" rtl="0">
              <a:lnSpc>
                <a:spcPct val="90000"/>
              </a:lnSpc>
              <a:spcBef>
                <a:spcPts val="5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87" name="Shape 187"/>
          <p:cNvSpPr txBox="1">
            <a:spLocks noGrp="1"/>
          </p:cNvSpPr>
          <p:nvPr>
            <p:ph type="body" idx="2"/>
          </p:nvPr>
        </p:nvSpPr>
        <p:spPr>
          <a:xfrm>
            <a:off x="839787" y="2057400"/>
            <a:ext cx="3932100" cy="3811500"/>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188" name="Shape 188"/>
          <p:cNvSpPr txBox="1">
            <a:spLocks noGrp="1"/>
          </p:cNvSpPr>
          <p:nvPr>
            <p:ph type="dt" idx="10"/>
          </p:nvPr>
        </p:nvSpPr>
        <p:spPr>
          <a:xfrm>
            <a:off x="838200" y="6356350"/>
            <a:ext cx="2743200" cy="365100"/>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89" name="Shape 189"/>
          <p:cNvSpPr txBox="1">
            <a:spLocks noGrp="1"/>
          </p:cNvSpPr>
          <p:nvPr>
            <p:ph type="ftr" idx="11"/>
          </p:nvPr>
        </p:nvSpPr>
        <p:spPr>
          <a:xfrm>
            <a:off x="4038600" y="6356350"/>
            <a:ext cx="4114800" cy="365100"/>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90" name="Shape 190"/>
          <p:cNvSpPr txBox="1">
            <a:spLocks noGrp="1"/>
          </p:cNvSpPr>
          <p:nvPr>
            <p:ph type="sldNum" idx="12"/>
          </p:nvPr>
        </p:nvSpPr>
        <p:spPr>
          <a:xfrm>
            <a:off x="8610600" y="6356350"/>
            <a:ext cx="27432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pPr marL="0" marR="0" lvl="0" indent="0" algn="r" rtl="0">
                <a:spcBef>
                  <a:spcPts val="0"/>
                </a:spcBef>
                <a:buSzPct val="25000"/>
                <a:buNone/>
              </a:p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91"/>
        <p:cNvGrpSpPr/>
        <p:nvPr/>
      </p:nvGrpSpPr>
      <p:grpSpPr>
        <a:xfrm>
          <a:off x="0" y="0"/>
          <a:ext cx="0" cy="0"/>
          <a:chOff x="0" y="0"/>
          <a:chExt cx="0" cy="0"/>
        </a:xfrm>
      </p:grpSpPr>
      <p:sp>
        <p:nvSpPr>
          <p:cNvPr id="192" name="Shape 192"/>
          <p:cNvSpPr txBox="1">
            <a:spLocks noGrp="1"/>
          </p:cNvSpPr>
          <p:nvPr>
            <p:ph type="title"/>
          </p:nvPr>
        </p:nvSpPr>
        <p:spPr>
          <a:xfrm>
            <a:off x="839787" y="457200"/>
            <a:ext cx="3932100" cy="1600200"/>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32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93" name="Shape 193"/>
          <p:cNvSpPr>
            <a:spLocks noGrp="1"/>
          </p:cNvSpPr>
          <p:nvPr>
            <p:ph type="pic" idx="2"/>
          </p:nvPr>
        </p:nvSpPr>
        <p:spPr>
          <a:xfrm>
            <a:off x="5183187" y="987425"/>
            <a:ext cx="6172200" cy="4873500"/>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94" name="Shape 194"/>
          <p:cNvSpPr txBox="1">
            <a:spLocks noGrp="1"/>
          </p:cNvSpPr>
          <p:nvPr>
            <p:ph type="body" idx="1"/>
          </p:nvPr>
        </p:nvSpPr>
        <p:spPr>
          <a:xfrm>
            <a:off x="839787" y="2057400"/>
            <a:ext cx="3932100" cy="3811500"/>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195" name="Shape 195"/>
          <p:cNvSpPr txBox="1">
            <a:spLocks noGrp="1"/>
          </p:cNvSpPr>
          <p:nvPr>
            <p:ph type="dt" idx="10"/>
          </p:nvPr>
        </p:nvSpPr>
        <p:spPr>
          <a:xfrm>
            <a:off x="838200" y="6356350"/>
            <a:ext cx="2743200" cy="365100"/>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96" name="Shape 196"/>
          <p:cNvSpPr txBox="1">
            <a:spLocks noGrp="1"/>
          </p:cNvSpPr>
          <p:nvPr>
            <p:ph type="ftr" idx="11"/>
          </p:nvPr>
        </p:nvSpPr>
        <p:spPr>
          <a:xfrm>
            <a:off x="4038600" y="6356350"/>
            <a:ext cx="4114800" cy="365100"/>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97" name="Shape 197"/>
          <p:cNvSpPr txBox="1">
            <a:spLocks noGrp="1"/>
          </p:cNvSpPr>
          <p:nvPr>
            <p:ph type="sldNum" idx="12"/>
          </p:nvPr>
        </p:nvSpPr>
        <p:spPr>
          <a:xfrm>
            <a:off x="8610600" y="6356350"/>
            <a:ext cx="27432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pPr marL="0" marR="0" lvl="0" indent="0" algn="r" rtl="0">
                <a:spcBef>
                  <a:spcPts val="0"/>
                </a:spcBef>
                <a:buSzPct val="25000"/>
                <a:buNone/>
              </a:p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98"/>
        <p:cNvGrpSpPr/>
        <p:nvPr/>
      </p:nvGrpSpPr>
      <p:grpSpPr>
        <a:xfrm>
          <a:off x="0" y="0"/>
          <a:ext cx="0" cy="0"/>
          <a:chOff x="0" y="0"/>
          <a:chExt cx="0" cy="0"/>
        </a:xfrm>
      </p:grpSpPr>
      <p:sp>
        <p:nvSpPr>
          <p:cNvPr id="199" name="Shape 199"/>
          <p:cNvSpPr txBox="1">
            <a:spLocks noGrp="1"/>
          </p:cNvSpPr>
          <p:nvPr>
            <p:ph type="title"/>
          </p:nvPr>
        </p:nvSpPr>
        <p:spPr>
          <a:xfrm>
            <a:off x="838200" y="365125"/>
            <a:ext cx="10515600" cy="13257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200" name="Shape 200"/>
          <p:cNvSpPr txBox="1">
            <a:spLocks noGrp="1"/>
          </p:cNvSpPr>
          <p:nvPr>
            <p:ph type="body" idx="1"/>
          </p:nvPr>
        </p:nvSpPr>
        <p:spPr>
          <a:xfrm rot="5400000">
            <a:off x="3920400" y="-1256575"/>
            <a:ext cx="4351200" cy="105156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1" name="Shape 201"/>
          <p:cNvSpPr txBox="1">
            <a:spLocks noGrp="1"/>
          </p:cNvSpPr>
          <p:nvPr>
            <p:ph type="dt" idx="10"/>
          </p:nvPr>
        </p:nvSpPr>
        <p:spPr>
          <a:xfrm>
            <a:off x="838200" y="6356350"/>
            <a:ext cx="2743200" cy="365100"/>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02" name="Shape 202"/>
          <p:cNvSpPr txBox="1">
            <a:spLocks noGrp="1"/>
          </p:cNvSpPr>
          <p:nvPr>
            <p:ph type="ftr" idx="11"/>
          </p:nvPr>
        </p:nvSpPr>
        <p:spPr>
          <a:xfrm>
            <a:off x="4038600" y="6356350"/>
            <a:ext cx="4114800" cy="365100"/>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03" name="Shape 203"/>
          <p:cNvSpPr txBox="1">
            <a:spLocks noGrp="1"/>
          </p:cNvSpPr>
          <p:nvPr>
            <p:ph type="sldNum" idx="12"/>
          </p:nvPr>
        </p:nvSpPr>
        <p:spPr>
          <a:xfrm>
            <a:off x="8610600" y="6356350"/>
            <a:ext cx="27432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pPr marL="0" marR="0" lvl="0" indent="0" algn="r" rtl="0">
                <a:spcBef>
                  <a:spcPts val="0"/>
                </a:spcBef>
                <a:buSzPct val="25000"/>
                <a:buNone/>
              </a:p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204"/>
        <p:cNvGrpSpPr/>
        <p:nvPr/>
      </p:nvGrpSpPr>
      <p:grpSpPr>
        <a:xfrm>
          <a:off x="0" y="0"/>
          <a:ext cx="0" cy="0"/>
          <a:chOff x="0" y="0"/>
          <a:chExt cx="0" cy="0"/>
        </a:xfrm>
      </p:grpSpPr>
      <p:sp>
        <p:nvSpPr>
          <p:cNvPr id="205" name="Shape 205"/>
          <p:cNvSpPr txBox="1">
            <a:spLocks noGrp="1"/>
          </p:cNvSpPr>
          <p:nvPr>
            <p:ph type="title"/>
          </p:nvPr>
        </p:nvSpPr>
        <p:spPr>
          <a:xfrm rot="5400000">
            <a:off x="7133400" y="1956625"/>
            <a:ext cx="5811900" cy="26289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206" name="Shape 206"/>
          <p:cNvSpPr txBox="1">
            <a:spLocks noGrp="1"/>
          </p:cNvSpPr>
          <p:nvPr>
            <p:ph type="body" idx="1"/>
          </p:nvPr>
        </p:nvSpPr>
        <p:spPr>
          <a:xfrm rot="5400000">
            <a:off x="1799400" y="-596075"/>
            <a:ext cx="5811900" cy="77343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7" name="Shape 207"/>
          <p:cNvSpPr txBox="1">
            <a:spLocks noGrp="1"/>
          </p:cNvSpPr>
          <p:nvPr>
            <p:ph type="dt" idx="10"/>
          </p:nvPr>
        </p:nvSpPr>
        <p:spPr>
          <a:xfrm>
            <a:off x="838200" y="6356350"/>
            <a:ext cx="2743200" cy="365100"/>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08" name="Shape 208"/>
          <p:cNvSpPr txBox="1">
            <a:spLocks noGrp="1"/>
          </p:cNvSpPr>
          <p:nvPr>
            <p:ph type="ftr" idx="11"/>
          </p:nvPr>
        </p:nvSpPr>
        <p:spPr>
          <a:xfrm>
            <a:off x="4038600" y="6356350"/>
            <a:ext cx="4114800" cy="365100"/>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09" name="Shape 209"/>
          <p:cNvSpPr txBox="1">
            <a:spLocks noGrp="1"/>
          </p:cNvSpPr>
          <p:nvPr>
            <p:ph type="sldNum" idx="12"/>
          </p:nvPr>
        </p:nvSpPr>
        <p:spPr>
          <a:xfrm>
            <a:off x="8610600" y="6356350"/>
            <a:ext cx="27432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pPr marL="0" marR="0" lvl="0" indent="0" algn="r" rtl="0">
                <a:spcBef>
                  <a:spcPts val="0"/>
                </a:spcBef>
                <a:buSzPct val="25000"/>
                <a:buNone/>
              </a:p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415600" y="593366"/>
            <a:ext cx="11360700" cy="763500"/>
          </a:xfrm>
          <a:prstGeom prst="rect">
            <a:avLst/>
          </a:prstGeom>
        </p:spPr>
        <p:txBody>
          <a:bodyPr lIns="121900" tIns="121900" rIns="121900" bIns="121900"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26" name="Shape 26"/>
          <p:cNvSpPr txBox="1">
            <a:spLocks noGrp="1"/>
          </p:cNvSpPr>
          <p:nvPr>
            <p:ph type="body" idx="1"/>
          </p:nvPr>
        </p:nvSpPr>
        <p:spPr>
          <a:xfrm>
            <a:off x="415600" y="1536633"/>
            <a:ext cx="5333100" cy="4555200"/>
          </a:xfrm>
          <a:prstGeom prst="rect">
            <a:avLst/>
          </a:prstGeom>
        </p:spPr>
        <p:txBody>
          <a:bodyPr lIns="121900" tIns="121900" rIns="121900" bIns="121900" anchor="t" anchorCtr="0"/>
          <a:lstStyle>
            <a:lvl1pPr lvl="0" rtl="0">
              <a:spcBef>
                <a:spcPts val="0"/>
              </a:spcBef>
              <a:buSzPct val="100000"/>
              <a:defRPr sz="1900"/>
            </a:lvl1pPr>
            <a:lvl2pPr lvl="1" rtl="0">
              <a:spcBef>
                <a:spcPts val="0"/>
              </a:spcBef>
              <a:buSzPct val="100000"/>
              <a:defRPr sz="16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sp>
        <p:nvSpPr>
          <p:cNvPr id="27" name="Shape 27"/>
          <p:cNvSpPr txBox="1">
            <a:spLocks noGrp="1"/>
          </p:cNvSpPr>
          <p:nvPr>
            <p:ph type="body" idx="2"/>
          </p:nvPr>
        </p:nvSpPr>
        <p:spPr>
          <a:xfrm>
            <a:off x="6443200" y="1536633"/>
            <a:ext cx="5333100" cy="4555200"/>
          </a:xfrm>
          <a:prstGeom prst="rect">
            <a:avLst/>
          </a:prstGeom>
        </p:spPr>
        <p:txBody>
          <a:bodyPr lIns="121900" tIns="121900" rIns="121900" bIns="121900" anchor="t" anchorCtr="0"/>
          <a:lstStyle>
            <a:lvl1pPr lvl="0" rtl="0">
              <a:spcBef>
                <a:spcPts val="0"/>
              </a:spcBef>
              <a:buSzPct val="100000"/>
              <a:defRPr sz="1900"/>
            </a:lvl1pPr>
            <a:lvl2pPr lvl="1" rtl="0">
              <a:spcBef>
                <a:spcPts val="0"/>
              </a:spcBef>
              <a:buSzPct val="100000"/>
              <a:defRPr sz="16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sp>
        <p:nvSpPr>
          <p:cNvPr id="28" name="Shape 28"/>
          <p:cNvSpPr txBox="1">
            <a:spLocks noGrp="1"/>
          </p:cNvSpPr>
          <p:nvPr>
            <p:ph type="sldNum" idx="12"/>
          </p:nvPr>
        </p:nvSpPr>
        <p:spPr>
          <a:xfrm>
            <a:off x="11296610" y="6217622"/>
            <a:ext cx="731700" cy="524700"/>
          </a:xfrm>
          <a:prstGeom prst="rect">
            <a:avLst/>
          </a:prstGeom>
        </p:spPr>
        <p:txBody>
          <a:bodyPr lIns="121900" tIns="121900" rIns="121900" bIns="121900" anchor="ctr" anchorCtr="0">
            <a:noAutofit/>
          </a:bodyPr>
          <a:lstStyle/>
          <a:p>
            <a:pPr lvl="0" rtl="0">
              <a:spcBef>
                <a:spcPts val="0"/>
              </a:spcBef>
              <a:buNone/>
            </a:pPr>
            <a:fld id="{00000000-1234-1234-1234-123412341234}" type="slidenum">
              <a:rPr lang="en-US"/>
              <a:pPr lvl="0" rtl="0">
                <a:spcBef>
                  <a:spcPts val="0"/>
                </a:spcBef>
                <a:buNone/>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415600" y="593366"/>
            <a:ext cx="11360700" cy="763500"/>
          </a:xfrm>
          <a:prstGeom prst="rect">
            <a:avLst/>
          </a:prstGeom>
        </p:spPr>
        <p:txBody>
          <a:bodyPr lIns="121900" tIns="121900" rIns="121900" bIns="121900"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1" name="Shape 31"/>
          <p:cNvSpPr txBox="1">
            <a:spLocks noGrp="1"/>
          </p:cNvSpPr>
          <p:nvPr>
            <p:ph type="sldNum" idx="12"/>
          </p:nvPr>
        </p:nvSpPr>
        <p:spPr>
          <a:xfrm>
            <a:off x="11296610" y="6217622"/>
            <a:ext cx="731700" cy="524700"/>
          </a:xfrm>
          <a:prstGeom prst="rect">
            <a:avLst/>
          </a:prstGeom>
        </p:spPr>
        <p:txBody>
          <a:bodyPr lIns="121900" tIns="121900" rIns="121900" bIns="121900" anchor="ctr" anchorCtr="0">
            <a:noAutofit/>
          </a:bodyPr>
          <a:lstStyle/>
          <a:p>
            <a:pPr lvl="0" rtl="0">
              <a:spcBef>
                <a:spcPts val="0"/>
              </a:spcBef>
              <a:buNone/>
            </a:pPr>
            <a:fld id="{00000000-1234-1234-1234-123412341234}" type="slidenum">
              <a:rPr lang="en-US"/>
              <a:pPr lvl="0" rtl="0">
                <a:spcBef>
                  <a:spcPts val="0"/>
                </a:spcBef>
                <a:buNone/>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15600" y="740800"/>
            <a:ext cx="3744000" cy="1007700"/>
          </a:xfrm>
          <a:prstGeom prst="rect">
            <a:avLst/>
          </a:prstGeom>
        </p:spPr>
        <p:txBody>
          <a:bodyPr lIns="121900" tIns="121900" rIns="121900" bIns="121900" anchor="b" anchorCtr="0"/>
          <a:lstStyle>
            <a:lvl1pPr lvl="0" rtl="0">
              <a:spcBef>
                <a:spcPts val="0"/>
              </a:spcBef>
              <a:buSzPct val="100000"/>
              <a:defRPr sz="3200"/>
            </a:lvl1pPr>
            <a:lvl2pPr lvl="1" rtl="0">
              <a:spcBef>
                <a:spcPts val="0"/>
              </a:spcBef>
              <a:buSzPct val="100000"/>
              <a:defRPr sz="3200"/>
            </a:lvl2pPr>
            <a:lvl3pPr lvl="2" rtl="0">
              <a:spcBef>
                <a:spcPts val="0"/>
              </a:spcBef>
              <a:buSzPct val="100000"/>
              <a:defRPr sz="3200"/>
            </a:lvl3pPr>
            <a:lvl4pPr lvl="3" rtl="0">
              <a:spcBef>
                <a:spcPts val="0"/>
              </a:spcBef>
              <a:buSzPct val="100000"/>
              <a:defRPr sz="3200"/>
            </a:lvl4pPr>
            <a:lvl5pPr lvl="4" rtl="0">
              <a:spcBef>
                <a:spcPts val="0"/>
              </a:spcBef>
              <a:buSzPct val="100000"/>
              <a:defRPr sz="3200"/>
            </a:lvl5pPr>
            <a:lvl6pPr lvl="5" rtl="0">
              <a:spcBef>
                <a:spcPts val="0"/>
              </a:spcBef>
              <a:buSzPct val="100000"/>
              <a:defRPr sz="3200"/>
            </a:lvl6pPr>
            <a:lvl7pPr lvl="6" rtl="0">
              <a:spcBef>
                <a:spcPts val="0"/>
              </a:spcBef>
              <a:buSzPct val="100000"/>
              <a:defRPr sz="3200"/>
            </a:lvl7pPr>
            <a:lvl8pPr lvl="7" rtl="0">
              <a:spcBef>
                <a:spcPts val="0"/>
              </a:spcBef>
              <a:buSzPct val="100000"/>
              <a:defRPr sz="3200"/>
            </a:lvl8pPr>
            <a:lvl9pPr lvl="8" rtl="0">
              <a:spcBef>
                <a:spcPts val="0"/>
              </a:spcBef>
              <a:buSzPct val="100000"/>
              <a:defRPr sz="3200"/>
            </a:lvl9pPr>
          </a:lstStyle>
          <a:p>
            <a:endParaRPr/>
          </a:p>
        </p:txBody>
      </p:sp>
      <p:sp>
        <p:nvSpPr>
          <p:cNvPr id="34" name="Shape 34"/>
          <p:cNvSpPr txBox="1">
            <a:spLocks noGrp="1"/>
          </p:cNvSpPr>
          <p:nvPr>
            <p:ph type="body" idx="1"/>
          </p:nvPr>
        </p:nvSpPr>
        <p:spPr>
          <a:xfrm>
            <a:off x="415600" y="1852800"/>
            <a:ext cx="3744000" cy="4239300"/>
          </a:xfrm>
          <a:prstGeom prst="rect">
            <a:avLst/>
          </a:prstGeom>
        </p:spPr>
        <p:txBody>
          <a:bodyPr lIns="121900" tIns="121900" rIns="121900" bIns="121900" anchor="t" anchorCtr="0"/>
          <a:lstStyle>
            <a:lvl1pPr lvl="0" rtl="0">
              <a:spcBef>
                <a:spcPts val="0"/>
              </a:spcBef>
              <a:buSzPct val="100000"/>
              <a:defRPr sz="1600"/>
            </a:lvl1pPr>
            <a:lvl2pPr lvl="1" rtl="0">
              <a:spcBef>
                <a:spcPts val="0"/>
              </a:spcBef>
              <a:buSzPct val="100000"/>
              <a:defRPr sz="16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sp>
        <p:nvSpPr>
          <p:cNvPr id="35" name="Shape 35"/>
          <p:cNvSpPr txBox="1">
            <a:spLocks noGrp="1"/>
          </p:cNvSpPr>
          <p:nvPr>
            <p:ph type="sldNum" idx="12"/>
          </p:nvPr>
        </p:nvSpPr>
        <p:spPr>
          <a:xfrm>
            <a:off x="11296610" y="6217622"/>
            <a:ext cx="731700" cy="524700"/>
          </a:xfrm>
          <a:prstGeom prst="rect">
            <a:avLst/>
          </a:prstGeom>
        </p:spPr>
        <p:txBody>
          <a:bodyPr lIns="121900" tIns="121900" rIns="121900" bIns="121900" anchor="ctr" anchorCtr="0">
            <a:noAutofit/>
          </a:bodyPr>
          <a:lstStyle/>
          <a:p>
            <a:pPr lvl="0" rtl="0">
              <a:spcBef>
                <a:spcPts val="0"/>
              </a:spcBef>
              <a:buNone/>
            </a:pPr>
            <a:fld id="{00000000-1234-1234-1234-123412341234}" type="slidenum">
              <a:rPr lang="en-US"/>
              <a:pPr lvl="0" rtl="0">
                <a:spcBef>
                  <a:spcPts val="0"/>
                </a:spcBef>
                <a:buNone/>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653666" y="600200"/>
            <a:ext cx="8490300" cy="5454300"/>
          </a:xfrm>
          <a:prstGeom prst="rect">
            <a:avLst/>
          </a:prstGeom>
        </p:spPr>
        <p:txBody>
          <a:bodyPr lIns="121900" tIns="121900" rIns="121900" bIns="121900" anchor="ctr" anchorCtr="0"/>
          <a:lstStyle>
            <a:lvl1pPr lvl="0" rtl="0">
              <a:spcBef>
                <a:spcPts val="0"/>
              </a:spcBef>
              <a:buSzPct val="100000"/>
              <a:defRPr sz="6400"/>
            </a:lvl1pPr>
            <a:lvl2pPr lvl="1" rtl="0">
              <a:spcBef>
                <a:spcPts val="0"/>
              </a:spcBef>
              <a:buSzPct val="100000"/>
              <a:defRPr sz="6400"/>
            </a:lvl2pPr>
            <a:lvl3pPr lvl="2" rtl="0">
              <a:spcBef>
                <a:spcPts val="0"/>
              </a:spcBef>
              <a:buSzPct val="100000"/>
              <a:defRPr sz="6400"/>
            </a:lvl3pPr>
            <a:lvl4pPr lvl="3" rtl="0">
              <a:spcBef>
                <a:spcPts val="0"/>
              </a:spcBef>
              <a:buSzPct val="100000"/>
              <a:defRPr sz="6400"/>
            </a:lvl4pPr>
            <a:lvl5pPr lvl="4" rtl="0">
              <a:spcBef>
                <a:spcPts val="0"/>
              </a:spcBef>
              <a:buSzPct val="100000"/>
              <a:defRPr sz="6400"/>
            </a:lvl5pPr>
            <a:lvl6pPr lvl="5" rtl="0">
              <a:spcBef>
                <a:spcPts val="0"/>
              </a:spcBef>
              <a:buSzPct val="100000"/>
              <a:defRPr sz="6400"/>
            </a:lvl6pPr>
            <a:lvl7pPr lvl="6" rtl="0">
              <a:spcBef>
                <a:spcPts val="0"/>
              </a:spcBef>
              <a:buSzPct val="100000"/>
              <a:defRPr sz="6400"/>
            </a:lvl7pPr>
            <a:lvl8pPr lvl="7" rtl="0">
              <a:spcBef>
                <a:spcPts val="0"/>
              </a:spcBef>
              <a:buSzPct val="100000"/>
              <a:defRPr sz="6400"/>
            </a:lvl8pPr>
            <a:lvl9pPr lvl="8" rtl="0">
              <a:spcBef>
                <a:spcPts val="0"/>
              </a:spcBef>
              <a:buSzPct val="100000"/>
              <a:defRPr sz="6400"/>
            </a:lvl9pPr>
          </a:lstStyle>
          <a:p>
            <a:endParaRPr/>
          </a:p>
        </p:txBody>
      </p:sp>
      <p:sp>
        <p:nvSpPr>
          <p:cNvPr id="38" name="Shape 38"/>
          <p:cNvSpPr txBox="1">
            <a:spLocks noGrp="1"/>
          </p:cNvSpPr>
          <p:nvPr>
            <p:ph type="sldNum" idx="12"/>
          </p:nvPr>
        </p:nvSpPr>
        <p:spPr>
          <a:xfrm>
            <a:off x="11296610" y="6217622"/>
            <a:ext cx="731700" cy="524700"/>
          </a:xfrm>
          <a:prstGeom prst="rect">
            <a:avLst/>
          </a:prstGeom>
        </p:spPr>
        <p:txBody>
          <a:bodyPr lIns="121900" tIns="121900" rIns="121900" bIns="121900" anchor="ctr" anchorCtr="0">
            <a:noAutofit/>
          </a:bodyPr>
          <a:lstStyle/>
          <a:p>
            <a:pPr lvl="0" rtl="0">
              <a:spcBef>
                <a:spcPts val="0"/>
              </a:spcBef>
              <a:buNone/>
            </a:pPr>
            <a:fld id="{00000000-1234-1234-1234-123412341234}" type="slidenum">
              <a:rPr lang="en-US"/>
              <a:pPr lvl="0" rtl="0">
                <a:spcBef>
                  <a:spcPts val="0"/>
                </a:spcBef>
                <a:buNone/>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9"/>
        <p:cNvGrpSpPr/>
        <p:nvPr/>
      </p:nvGrpSpPr>
      <p:grpSpPr>
        <a:xfrm>
          <a:off x="0" y="0"/>
          <a:ext cx="0" cy="0"/>
          <a:chOff x="0" y="0"/>
          <a:chExt cx="0" cy="0"/>
        </a:xfrm>
      </p:grpSpPr>
      <p:sp>
        <p:nvSpPr>
          <p:cNvPr id="40" name="Shape 40"/>
          <p:cNvSpPr/>
          <p:nvPr/>
        </p:nvSpPr>
        <p:spPr>
          <a:xfrm>
            <a:off x="6096000" y="-166"/>
            <a:ext cx="6096000" cy="6858000"/>
          </a:xfrm>
          <a:prstGeom prst="rect">
            <a:avLst/>
          </a:prstGeom>
          <a:solidFill>
            <a:schemeClr val="lt2"/>
          </a:solidFill>
          <a:ln>
            <a:noFill/>
          </a:ln>
        </p:spPr>
        <p:txBody>
          <a:bodyPr lIns="121900" tIns="121900" rIns="121900" bIns="121900" anchor="ctr" anchorCtr="0">
            <a:noAutofit/>
          </a:bodyPr>
          <a:lstStyle/>
          <a:p>
            <a:pPr lvl="0">
              <a:spcBef>
                <a:spcPts val="0"/>
              </a:spcBef>
              <a:buNone/>
            </a:pPr>
            <a:endParaRPr/>
          </a:p>
        </p:txBody>
      </p:sp>
      <p:sp>
        <p:nvSpPr>
          <p:cNvPr id="41" name="Shape 41"/>
          <p:cNvSpPr txBox="1">
            <a:spLocks noGrp="1"/>
          </p:cNvSpPr>
          <p:nvPr>
            <p:ph type="title"/>
          </p:nvPr>
        </p:nvSpPr>
        <p:spPr>
          <a:xfrm>
            <a:off x="354000" y="1644233"/>
            <a:ext cx="5393700" cy="1976400"/>
          </a:xfrm>
          <a:prstGeom prst="rect">
            <a:avLst/>
          </a:prstGeom>
        </p:spPr>
        <p:txBody>
          <a:bodyPr lIns="121900" tIns="121900" rIns="121900" bIns="121900" anchor="b" anchorCtr="0"/>
          <a:lstStyle>
            <a:lvl1pPr lvl="0" algn="ctr" rtl="0">
              <a:spcBef>
                <a:spcPts val="0"/>
              </a:spcBef>
              <a:buSzPct val="100000"/>
              <a:defRPr sz="5600"/>
            </a:lvl1pPr>
            <a:lvl2pPr lvl="1" algn="ctr" rtl="0">
              <a:spcBef>
                <a:spcPts val="0"/>
              </a:spcBef>
              <a:buSzPct val="100000"/>
              <a:defRPr sz="5600"/>
            </a:lvl2pPr>
            <a:lvl3pPr lvl="2" algn="ctr" rtl="0">
              <a:spcBef>
                <a:spcPts val="0"/>
              </a:spcBef>
              <a:buSzPct val="100000"/>
              <a:defRPr sz="5600"/>
            </a:lvl3pPr>
            <a:lvl4pPr lvl="3" algn="ctr" rtl="0">
              <a:spcBef>
                <a:spcPts val="0"/>
              </a:spcBef>
              <a:buSzPct val="100000"/>
              <a:defRPr sz="5600"/>
            </a:lvl4pPr>
            <a:lvl5pPr lvl="4" algn="ctr" rtl="0">
              <a:spcBef>
                <a:spcPts val="0"/>
              </a:spcBef>
              <a:buSzPct val="100000"/>
              <a:defRPr sz="5600"/>
            </a:lvl5pPr>
            <a:lvl6pPr lvl="5" algn="ctr" rtl="0">
              <a:spcBef>
                <a:spcPts val="0"/>
              </a:spcBef>
              <a:buSzPct val="100000"/>
              <a:defRPr sz="5600"/>
            </a:lvl6pPr>
            <a:lvl7pPr lvl="6" algn="ctr" rtl="0">
              <a:spcBef>
                <a:spcPts val="0"/>
              </a:spcBef>
              <a:buSzPct val="100000"/>
              <a:defRPr sz="5600"/>
            </a:lvl7pPr>
            <a:lvl8pPr lvl="7" algn="ctr" rtl="0">
              <a:spcBef>
                <a:spcPts val="0"/>
              </a:spcBef>
              <a:buSzPct val="100000"/>
              <a:defRPr sz="5600"/>
            </a:lvl8pPr>
            <a:lvl9pPr lvl="8" algn="ctr" rtl="0">
              <a:spcBef>
                <a:spcPts val="0"/>
              </a:spcBef>
              <a:buSzPct val="100000"/>
              <a:defRPr sz="5600"/>
            </a:lvl9pPr>
          </a:lstStyle>
          <a:p>
            <a:endParaRPr/>
          </a:p>
        </p:txBody>
      </p:sp>
      <p:sp>
        <p:nvSpPr>
          <p:cNvPr id="42" name="Shape 42"/>
          <p:cNvSpPr txBox="1">
            <a:spLocks noGrp="1"/>
          </p:cNvSpPr>
          <p:nvPr>
            <p:ph type="subTitle" idx="1"/>
          </p:nvPr>
        </p:nvSpPr>
        <p:spPr>
          <a:xfrm>
            <a:off x="354000" y="3737433"/>
            <a:ext cx="5393700" cy="1646700"/>
          </a:xfrm>
          <a:prstGeom prst="rect">
            <a:avLst/>
          </a:prstGeom>
        </p:spPr>
        <p:txBody>
          <a:bodyPr lIns="121900" tIns="121900" rIns="121900" bIns="121900" anchor="t" anchorCtr="0"/>
          <a:lstStyle>
            <a:lvl1pPr lvl="0" algn="ctr" rtl="0">
              <a:lnSpc>
                <a:spcPct val="100000"/>
              </a:lnSpc>
              <a:spcBef>
                <a:spcPts val="0"/>
              </a:spcBef>
              <a:spcAft>
                <a:spcPts val="0"/>
              </a:spcAft>
              <a:buSzPct val="100000"/>
              <a:buNone/>
              <a:defRPr sz="2800"/>
            </a:lvl1pPr>
            <a:lvl2pPr lvl="1" algn="ctr" rtl="0">
              <a:lnSpc>
                <a:spcPct val="100000"/>
              </a:lnSpc>
              <a:spcBef>
                <a:spcPts val="0"/>
              </a:spcBef>
              <a:spcAft>
                <a:spcPts val="0"/>
              </a:spcAft>
              <a:buSzPct val="100000"/>
              <a:buNone/>
              <a:defRPr sz="2800"/>
            </a:lvl2pPr>
            <a:lvl3pPr lvl="2" algn="ctr" rtl="0">
              <a:lnSpc>
                <a:spcPct val="100000"/>
              </a:lnSpc>
              <a:spcBef>
                <a:spcPts val="0"/>
              </a:spcBef>
              <a:spcAft>
                <a:spcPts val="0"/>
              </a:spcAft>
              <a:buSzPct val="100000"/>
              <a:buNone/>
              <a:defRPr sz="2800"/>
            </a:lvl3pPr>
            <a:lvl4pPr lvl="3" algn="ctr" rtl="0">
              <a:lnSpc>
                <a:spcPct val="100000"/>
              </a:lnSpc>
              <a:spcBef>
                <a:spcPts val="0"/>
              </a:spcBef>
              <a:spcAft>
                <a:spcPts val="0"/>
              </a:spcAft>
              <a:buSzPct val="100000"/>
              <a:buNone/>
              <a:defRPr sz="2800"/>
            </a:lvl4pPr>
            <a:lvl5pPr lvl="4" algn="ctr" rtl="0">
              <a:lnSpc>
                <a:spcPct val="100000"/>
              </a:lnSpc>
              <a:spcBef>
                <a:spcPts val="0"/>
              </a:spcBef>
              <a:spcAft>
                <a:spcPts val="0"/>
              </a:spcAft>
              <a:buSzPct val="100000"/>
              <a:buNone/>
              <a:defRPr sz="2800"/>
            </a:lvl5pPr>
            <a:lvl6pPr lvl="5" algn="ctr" rtl="0">
              <a:lnSpc>
                <a:spcPct val="100000"/>
              </a:lnSpc>
              <a:spcBef>
                <a:spcPts val="0"/>
              </a:spcBef>
              <a:spcAft>
                <a:spcPts val="0"/>
              </a:spcAft>
              <a:buSzPct val="100000"/>
              <a:buNone/>
              <a:defRPr sz="2800"/>
            </a:lvl6pPr>
            <a:lvl7pPr lvl="6" algn="ctr" rtl="0">
              <a:lnSpc>
                <a:spcPct val="100000"/>
              </a:lnSpc>
              <a:spcBef>
                <a:spcPts val="0"/>
              </a:spcBef>
              <a:spcAft>
                <a:spcPts val="0"/>
              </a:spcAft>
              <a:buSzPct val="100000"/>
              <a:buNone/>
              <a:defRPr sz="2800"/>
            </a:lvl7pPr>
            <a:lvl8pPr lvl="7" algn="ctr" rtl="0">
              <a:lnSpc>
                <a:spcPct val="100000"/>
              </a:lnSpc>
              <a:spcBef>
                <a:spcPts val="0"/>
              </a:spcBef>
              <a:spcAft>
                <a:spcPts val="0"/>
              </a:spcAft>
              <a:buSzPct val="100000"/>
              <a:buNone/>
              <a:defRPr sz="2800"/>
            </a:lvl8pPr>
            <a:lvl9pPr lvl="8" algn="ctr" rtl="0">
              <a:lnSpc>
                <a:spcPct val="100000"/>
              </a:lnSpc>
              <a:spcBef>
                <a:spcPts val="0"/>
              </a:spcBef>
              <a:spcAft>
                <a:spcPts val="0"/>
              </a:spcAft>
              <a:buSzPct val="100000"/>
              <a:buNone/>
              <a:defRPr sz="2800"/>
            </a:lvl9pPr>
          </a:lstStyle>
          <a:p>
            <a:endParaRPr/>
          </a:p>
        </p:txBody>
      </p:sp>
      <p:sp>
        <p:nvSpPr>
          <p:cNvPr id="43" name="Shape 43"/>
          <p:cNvSpPr txBox="1">
            <a:spLocks noGrp="1"/>
          </p:cNvSpPr>
          <p:nvPr>
            <p:ph type="body" idx="2"/>
          </p:nvPr>
        </p:nvSpPr>
        <p:spPr>
          <a:xfrm>
            <a:off x="6586000" y="965433"/>
            <a:ext cx="5115900" cy="4926900"/>
          </a:xfrm>
          <a:prstGeom prst="rect">
            <a:avLst/>
          </a:prstGeom>
        </p:spPr>
        <p:txBody>
          <a:bodyPr lIns="121900" tIns="121900" rIns="121900" bIns="121900" anchor="ctr"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44" name="Shape 44"/>
          <p:cNvSpPr txBox="1">
            <a:spLocks noGrp="1"/>
          </p:cNvSpPr>
          <p:nvPr>
            <p:ph type="sldNum" idx="12"/>
          </p:nvPr>
        </p:nvSpPr>
        <p:spPr>
          <a:xfrm>
            <a:off x="11296610" y="6217622"/>
            <a:ext cx="731700" cy="524700"/>
          </a:xfrm>
          <a:prstGeom prst="rect">
            <a:avLst/>
          </a:prstGeom>
        </p:spPr>
        <p:txBody>
          <a:bodyPr lIns="121900" tIns="121900" rIns="121900" bIns="121900" anchor="ctr" anchorCtr="0">
            <a:noAutofit/>
          </a:bodyPr>
          <a:lstStyle/>
          <a:p>
            <a:pPr lvl="0" rtl="0">
              <a:spcBef>
                <a:spcPts val="0"/>
              </a:spcBef>
              <a:buNone/>
            </a:pPr>
            <a:fld id="{00000000-1234-1234-1234-123412341234}" type="slidenum">
              <a:rPr lang="en-US"/>
              <a:pPr lvl="0" rtl="0">
                <a:spcBef>
                  <a:spcPts val="0"/>
                </a:spcBef>
                <a:buNone/>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5"/>
        <p:cNvGrpSpPr/>
        <p:nvPr/>
      </p:nvGrpSpPr>
      <p:grpSpPr>
        <a:xfrm>
          <a:off x="0" y="0"/>
          <a:ext cx="0" cy="0"/>
          <a:chOff x="0" y="0"/>
          <a:chExt cx="0" cy="0"/>
        </a:xfrm>
      </p:grpSpPr>
      <p:sp>
        <p:nvSpPr>
          <p:cNvPr id="46" name="Shape 46"/>
          <p:cNvSpPr txBox="1">
            <a:spLocks noGrp="1"/>
          </p:cNvSpPr>
          <p:nvPr>
            <p:ph type="body" idx="1"/>
          </p:nvPr>
        </p:nvSpPr>
        <p:spPr>
          <a:xfrm>
            <a:off x="415600" y="5640766"/>
            <a:ext cx="7998300" cy="806700"/>
          </a:xfrm>
          <a:prstGeom prst="rect">
            <a:avLst/>
          </a:prstGeom>
        </p:spPr>
        <p:txBody>
          <a:bodyPr lIns="121900" tIns="121900" rIns="121900" bIns="121900" anchor="ctr" anchorCtr="0"/>
          <a:lstStyle>
            <a:lvl1pPr lvl="0" rtl="0">
              <a:lnSpc>
                <a:spcPct val="100000"/>
              </a:lnSpc>
              <a:spcBef>
                <a:spcPts val="0"/>
              </a:spcBef>
              <a:spcAft>
                <a:spcPts val="0"/>
              </a:spcAft>
              <a:buNone/>
              <a:defRPr/>
            </a:lvl1pPr>
          </a:lstStyle>
          <a:p>
            <a:endParaRPr/>
          </a:p>
        </p:txBody>
      </p:sp>
      <p:sp>
        <p:nvSpPr>
          <p:cNvPr id="47" name="Shape 47"/>
          <p:cNvSpPr txBox="1">
            <a:spLocks noGrp="1"/>
          </p:cNvSpPr>
          <p:nvPr>
            <p:ph type="sldNum" idx="12"/>
          </p:nvPr>
        </p:nvSpPr>
        <p:spPr>
          <a:xfrm>
            <a:off x="11296610" y="6217622"/>
            <a:ext cx="731700" cy="524700"/>
          </a:xfrm>
          <a:prstGeom prst="rect">
            <a:avLst/>
          </a:prstGeom>
        </p:spPr>
        <p:txBody>
          <a:bodyPr lIns="121900" tIns="121900" rIns="121900" bIns="121900" anchor="ctr" anchorCtr="0">
            <a:noAutofit/>
          </a:bodyPr>
          <a:lstStyle/>
          <a:p>
            <a:pPr lvl="0" rtl="0">
              <a:spcBef>
                <a:spcPts val="0"/>
              </a:spcBef>
              <a:buNone/>
            </a:pPr>
            <a:fld id="{00000000-1234-1234-1234-123412341234}" type="slidenum">
              <a:rPr lang="en-US"/>
              <a:pPr lvl="0" rtl="0">
                <a:spcBef>
                  <a:spcPts val="0"/>
                </a:spcBef>
                <a:buNone/>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15600" y="593366"/>
            <a:ext cx="11360700" cy="763500"/>
          </a:xfrm>
          <a:prstGeom prst="rect">
            <a:avLst/>
          </a:prstGeom>
          <a:noFill/>
          <a:ln>
            <a:noFill/>
          </a:ln>
        </p:spPr>
        <p:txBody>
          <a:bodyPr lIns="121900" tIns="121900" rIns="121900" bIns="121900" anchor="t" anchorCtr="0"/>
          <a:lstStyle>
            <a:lvl1pPr lvl="0" rtl="0">
              <a:spcBef>
                <a:spcPts val="0"/>
              </a:spcBef>
              <a:buClr>
                <a:schemeClr val="dk1"/>
              </a:buClr>
              <a:buSzPct val="100000"/>
              <a:buNone/>
              <a:defRPr sz="3700">
                <a:solidFill>
                  <a:schemeClr val="dk1"/>
                </a:solidFill>
              </a:defRPr>
            </a:lvl1pPr>
            <a:lvl2pPr lvl="1" rtl="0">
              <a:spcBef>
                <a:spcPts val="0"/>
              </a:spcBef>
              <a:buClr>
                <a:schemeClr val="dk1"/>
              </a:buClr>
              <a:buSzPct val="100000"/>
              <a:buNone/>
              <a:defRPr sz="3700">
                <a:solidFill>
                  <a:schemeClr val="dk1"/>
                </a:solidFill>
              </a:defRPr>
            </a:lvl2pPr>
            <a:lvl3pPr lvl="2" rtl="0">
              <a:spcBef>
                <a:spcPts val="0"/>
              </a:spcBef>
              <a:buClr>
                <a:schemeClr val="dk1"/>
              </a:buClr>
              <a:buSzPct val="100000"/>
              <a:buNone/>
              <a:defRPr sz="3700">
                <a:solidFill>
                  <a:schemeClr val="dk1"/>
                </a:solidFill>
              </a:defRPr>
            </a:lvl3pPr>
            <a:lvl4pPr lvl="3" rtl="0">
              <a:spcBef>
                <a:spcPts val="0"/>
              </a:spcBef>
              <a:buClr>
                <a:schemeClr val="dk1"/>
              </a:buClr>
              <a:buSzPct val="100000"/>
              <a:buNone/>
              <a:defRPr sz="3700">
                <a:solidFill>
                  <a:schemeClr val="dk1"/>
                </a:solidFill>
              </a:defRPr>
            </a:lvl4pPr>
            <a:lvl5pPr lvl="4" rtl="0">
              <a:spcBef>
                <a:spcPts val="0"/>
              </a:spcBef>
              <a:buClr>
                <a:schemeClr val="dk1"/>
              </a:buClr>
              <a:buSzPct val="100000"/>
              <a:buNone/>
              <a:defRPr sz="3700">
                <a:solidFill>
                  <a:schemeClr val="dk1"/>
                </a:solidFill>
              </a:defRPr>
            </a:lvl5pPr>
            <a:lvl6pPr lvl="5" rtl="0">
              <a:spcBef>
                <a:spcPts val="0"/>
              </a:spcBef>
              <a:buClr>
                <a:schemeClr val="dk1"/>
              </a:buClr>
              <a:buSzPct val="100000"/>
              <a:buNone/>
              <a:defRPr sz="3700">
                <a:solidFill>
                  <a:schemeClr val="dk1"/>
                </a:solidFill>
              </a:defRPr>
            </a:lvl6pPr>
            <a:lvl7pPr lvl="6" rtl="0">
              <a:spcBef>
                <a:spcPts val="0"/>
              </a:spcBef>
              <a:buClr>
                <a:schemeClr val="dk1"/>
              </a:buClr>
              <a:buSzPct val="100000"/>
              <a:buNone/>
              <a:defRPr sz="3700">
                <a:solidFill>
                  <a:schemeClr val="dk1"/>
                </a:solidFill>
              </a:defRPr>
            </a:lvl7pPr>
            <a:lvl8pPr lvl="7" rtl="0">
              <a:spcBef>
                <a:spcPts val="0"/>
              </a:spcBef>
              <a:buClr>
                <a:schemeClr val="dk1"/>
              </a:buClr>
              <a:buSzPct val="100000"/>
              <a:buNone/>
              <a:defRPr sz="3700">
                <a:solidFill>
                  <a:schemeClr val="dk1"/>
                </a:solidFill>
              </a:defRPr>
            </a:lvl8pPr>
            <a:lvl9pPr lvl="8" rtl="0">
              <a:spcBef>
                <a:spcPts val="0"/>
              </a:spcBef>
              <a:buClr>
                <a:schemeClr val="dk1"/>
              </a:buClr>
              <a:buSzPct val="100000"/>
              <a:buNone/>
              <a:defRPr sz="3700">
                <a:solidFill>
                  <a:schemeClr val="dk1"/>
                </a:solidFill>
              </a:defRPr>
            </a:lvl9pPr>
          </a:lstStyle>
          <a:p>
            <a:endParaRPr/>
          </a:p>
        </p:txBody>
      </p:sp>
      <p:sp>
        <p:nvSpPr>
          <p:cNvPr id="11" name="Shape 11"/>
          <p:cNvSpPr txBox="1">
            <a:spLocks noGrp="1"/>
          </p:cNvSpPr>
          <p:nvPr>
            <p:ph type="body" idx="1"/>
          </p:nvPr>
        </p:nvSpPr>
        <p:spPr>
          <a:xfrm>
            <a:off x="415600" y="1536633"/>
            <a:ext cx="11360700" cy="4555200"/>
          </a:xfrm>
          <a:prstGeom prst="rect">
            <a:avLst/>
          </a:prstGeom>
          <a:noFill/>
          <a:ln>
            <a:noFill/>
          </a:ln>
        </p:spPr>
        <p:txBody>
          <a:bodyPr lIns="121900" tIns="121900" rIns="121900" bIns="121900" anchor="t" anchorCtr="0"/>
          <a:lstStyle>
            <a:lvl1pPr lvl="0" rtl="0">
              <a:lnSpc>
                <a:spcPct val="115000"/>
              </a:lnSpc>
              <a:spcBef>
                <a:spcPts val="0"/>
              </a:spcBef>
              <a:spcAft>
                <a:spcPts val="2100"/>
              </a:spcAft>
              <a:buClr>
                <a:schemeClr val="dk2"/>
              </a:buClr>
              <a:buSzPct val="100000"/>
              <a:defRPr sz="2400">
                <a:solidFill>
                  <a:schemeClr val="dk2"/>
                </a:solidFill>
              </a:defRPr>
            </a:lvl1pPr>
            <a:lvl2pPr lvl="1" rtl="0">
              <a:lnSpc>
                <a:spcPct val="115000"/>
              </a:lnSpc>
              <a:spcBef>
                <a:spcPts val="0"/>
              </a:spcBef>
              <a:spcAft>
                <a:spcPts val="2100"/>
              </a:spcAft>
              <a:buClr>
                <a:schemeClr val="dk2"/>
              </a:buClr>
              <a:buSzPct val="100000"/>
              <a:defRPr sz="1900">
                <a:solidFill>
                  <a:schemeClr val="dk2"/>
                </a:solidFill>
              </a:defRPr>
            </a:lvl2pPr>
            <a:lvl3pPr lvl="2" rtl="0">
              <a:lnSpc>
                <a:spcPct val="115000"/>
              </a:lnSpc>
              <a:spcBef>
                <a:spcPts val="0"/>
              </a:spcBef>
              <a:spcAft>
                <a:spcPts val="2100"/>
              </a:spcAft>
              <a:buClr>
                <a:schemeClr val="dk2"/>
              </a:buClr>
              <a:buSzPct val="100000"/>
              <a:defRPr sz="1900">
                <a:solidFill>
                  <a:schemeClr val="dk2"/>
                </a:solidFill>
              </a:defRPr>
            </a:lvl3pPr>
            <a:lvl4pPr lvl="3" rtl="0">
              <a:lnSpc>
                <a:spcPct val="115000"/>
              </a:lnSpc>
              <a:spcBef>
                <a:spcPts val="0"/>
              </a:spcBef>
              <a:spcAft>
                <a:spcPts val="2100"/>
              </a:spcAft>
              <a:buClr>
                <a:schemeClr val="dk2"/>
              </a:buClr>
              <a:buSzPct val="100000"/>
              <a:defRPr sz="1900">
                <a:solidFill>
                  <a:schemeClr val="dk2"/>
                </a:solidFill>
              </a:defRPr>
            </a:lvl4pPr>
            <a:lvl5pPr lvl="4" rtl="0">
              <a:lnSpc>
                <a:spcPct val="115000"/>
              </a:lnSpc>
              <a:spcBef>
                <a:spcPts val="0"/>
              </a:spcBef>
              <a:spcAft>
                <a:spcPts val="2100"/>
              </a:spcAft>
              <a:buClr>
                <a:schemeClr val="dk2"/>
              </a:buClr>
              <a:buSzPct val="100000"/>
              <a:defRPr sz="1900">
                <a:solidFill>
                  <a:schemeClr val="dk2"/>
                </a:solidFill>
              </a:defRPr>
            </a:lvl5pPr>
            <a:lvl6pPr lvl="5" rtl="0">
              <a:lnSpc>
                <a:spcPct val="115000"/>
              </a:lnSpc>
              <a:spcBef>
                <a:spcPts val="0"/>
              </a:spcBef>
              <a:spcAft>
                <a:spcPts val="2100"/>
              </a:spcAft>
              <a:buClr>
                <a:schemeClr val="dk2"/>
              </a:buClr>
              <a:buSzPct val="100000"/>
              <a:defRPr sz="1900">
                <a:solidFill>
                  <a:schemeClr val="dk2"/>
                </a:solidFill>
              </a:defRPr>
            </a:lvl6pPr>
            <a:lvl7pPr lvl="6" rtl="0">
              <a:lnSpc>
                <a:spcPct val="115000"/>
              </a:lnSpc>
              <a:spcBef>
                <a:spcPts val="0"/>
              </a:spcBef>
              <a:spcAft>
                <a:spcPts val="2100"/>
              </a:spcAft>
              <a:buClr>
                <a:schemeClr val="dk2"/>
              </a:buClr>
              <a:buSzPct val="100000"/>
              <a:defRPr sz="1900">
                <a:solidFill>
                  <a:schemeClr val="dk2"/>
                </a:solidFill>
              </a:defRPr>
            </a:lvl7pPr>
            <a:lvl8pPr lvl="7" rtl="0">
              <a:lnSpc>
                <a:spcPct val="115000"/>
              </a:lnSpc>
              <a:spcBef>
                <a:spcPts val="0"/>
              </a:spcBef>
              <a:spcAft>
                <a:spcPts val="2100"/>
              </a:spcAft>
              <a:buClr>
                <a:schemeClr val="dk2"/>
              </a:buClr>
              <a:buSzPct val="100000"/>
              <a:defRPr sz="1900">
                <a:solidFill>
                  <a:schemeClr val="dk2"/>
                </a:solidFill>
              </a:defRPr>
            </a:lvl8pPr>
            <a:lvl9pPr lvl="8" rtl="0">
              <a:lnSpc>
                <a:spcPct val="115000"/>
              </a:lnSpc>
              <a:spcBef>
                <a:spcPts val="0"/>
              </a:spcBef>
              <a:spcAft>
                <a:spcPts val="2100"/>
              </a:spcAft>
              <a:buClr>
                <a:schemeClr val="dk2"/>
              </a:buClr>
              <a:buSzPct val="100000"/>
              <a:defRPr sz="1900">
                <a:solidFill>
                  <a:schemeClr val="dk2"/>
                </a:solidFill>
              </a:defRPr>
            </a:lvl9pPr>
          </a:lstStyle>
          <a:p>
            <a:endParaRPr/>
          </a:p>
        </p:txBody>
      </p:sp>
      <p:sp>
        <p:nvSpPr>
          <p:cNvPr id="12" name="Shape 12"/>
          <p:cNvSpPr txBox="1">
            <a:spLocks noGrp="1"/>
          </p:cNvSpPr>
          <p:nvPr>
            <p:ph type="sldNum" idx="12"/>
          </p:nvPr>
        </p:nvSpPr>
        <p:spPr>
          <a:xfrm>
            <a:off x="11296610" y="6217622"/>
            <a:ext cx="731700" cy="524700"/>
          </a:xfrm>
          <a:prstGeom prst="rect">
            <a:avLst/>
          </a:prstGeom>
          <a:noFill/>
          <a:ln>
            <a:noFill/>
          </a:ln>
        </p:spPr>
        <p:txBody>
          <a:bodyPr lIns="121900" tIns="121900" rIns="121900" bIns="121900" anchor="ctr" anchorCtr="0">
            <a:noAutofit/>
          </a:bodyPr>
          <a:lstStyle/>
          <a:p>
            <a:pPr lvl="0" algn="r" rtl="0">
              <a:spcBef>
                <a:spcPts val="0"/>
              </a:spcBef>
              <a:buNone/>
            </a:pPr>
            <a:fld id="{00000000-1234-1234-1234-123412341234}" type="slidenum">
              <a:rPr lang="en-US" sz="1300">
                <a:solidFill>
                  <a:schemeClr val="dk2"/>
                </a:solidFill>
              </a:rPr>
              <a:pPr lvl="0" algn="r" rtl="0">
                <a:spcBef>
                  <a:spcPts val="0"/>
                </a:spcBef>
                <a:buNone/>
              </a:pPr>
              <a:t>‹#›</a:t>
            </a:fld>
            <a:endParaRPr lang="en-US" sz="13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62" name="Shape 62"/>
          <p:cNvSpPr txBox="1">
            <a:spLocks noGrp="1"/>
          </p:cNvSpPr>
          <p:nvPr>
            <p:ph type="body" idx="1"/>
          </p:nvPr>
        </p:nvSpPr>
        <p:spPr>
          <a:xfrm>
            <a:off x="609600" y="1600200"/>
            <a:ext cx="10972800" cy="45261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dt" idx="10"/>
          </p:nvPr>
        </p:nvSpPr>
        <p:spPr>
          <a:xfrm>
            <a:off x="609600" y="6356350"/>
            <a:ext cx="2844900" cy="365100"/>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ftr" idx="11"/>
          </p:nvPr>
        </p:nvSpPr>
        <p:spPr>
          <a:xfrm>
            <a:off x="4165600" y="6356350"/>
            <a:ext cx="3860700" cy="365100"/>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sldNum" idx="12"/>
          </p:nvPr>
        </p:nvSpPr>
        <p:spPr>
          <a:xfrm>
            <a:off x="8737600" y="6356350"/>
            <a:ext cx="28449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pPr marL="0" marR="0" lvl="0" indent="0" algn="r" rtl="0">
                <a:spcBef>
                  <a:spcPts val="0"/>
                </a:spcBef>
                <a:buSzPct val="25000"/>
                <a:buNone/>
              </a:pPr>
              <a:t>‹#›</a:t>
            </a:fld>
            <a:endParaRPr lang="en-US" sz="12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5"/>
        <p:cNvGrpSpPr/>
        <p:nvPr/>
      </p:nvGrpSpPr>
      <p:grpSpPr>
        <a:xfrm>
          <a:off x="0" y="0"/>
          <a:ext cx="0" cy="0"/>
          <a:chOff x="0" y="0"/>
          <a:chExt cx="0" cy="0"/>
        </a:xfrm>
      </p:grpSpPr>
      <p:sp>
        <p:nvSpPr>
          <p:cNvPr id="136" name="Shape 136"/>
          <p:cNvSpPr txBox="1">
            <a:spLocks noGrp="1"/>
          </p:cNvSpPr>
          <p:nvPr>
            <p:ph type="title"/>
          </p:nvPr>
        </p:nvSpPr>
        <p:spPr>
          <a:xfrm>
            <a:off x="838200" y="365125"/>
            <a:ext cx="10515600" cy="1325700"/>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37" name="Shape 137"/>
          <p:cNvSpPr txBox="1">
            <a:spLocks noGrp="1"/>
          </p:cNvSpPr>
          <p:nvPr>
            <p:ph type="body" idx="1"/>
          </p:nvPr>
        </p:nvSpPr>
        <p:spPr>
          <a:xfrm>
            <a:off x="838200" y="1825625"/>
            <a:ext cx="10515600" cy="4351200"/>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8" name="Shape 138"/>
          <p:cNvSpPr txBox="1">
            <a:spLocks noGrp="1"/>
          </p:cNvSpPr>
          <p:nvPr>
            <p:ph type="dt" idx="10"/>
          </p:nvPr>
        </p:nvSpPr>
        <p:spPr>
          <a:xfrm>
            <a:off x="838200" y="6356350"/>
            <a:ext cx="2743200" cy="365100"/>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9" name="Shape 139"/>
          <p:cNvSpPr txBox="1">
            <a:spLocks noGrp="1"/>
          </p:cNvSpPr>
          <p:nvPr>
            <p:ph type="ftr" idx="11"/>
          </p:nvPr>
        </p:nvSpPr>
        <p:spPr>
          <a:xfrm>
            <a:off x="4038600" y="6356350"/>
            <a:ext cx="4114800" cy="365100"/>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40" name="Shape 140"/>
          <p:cNvSpPr txBox="1">
            <a:spLocks noGrp="1"/>
          </p:cNvSpPr>
          <p:nvPr>
            <p:ph type="sldNum" idx="12"/>
          </p:nvPr>
        </p:nvSpPr>
        <p:spPr>
          <a:xfrm>
            <a:off x="8610600" y="6356350"/>
            <a:ext cx="27432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pPr marL="0" marR="0" lvl="0" indent="0" algn="r" rtl="0">
                <a:spcBef>
                  <a:spcPts val="0"/>
                </a:spcBef>
                <a:buSzPct val="25000"/>
                <a:buNone/>
              </a:pPr>
              <a:t>‹#›</a:t>
            </a:fld>
            <a:endParaRPr lang="en-US" sz="12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0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0.xml"/><Relationship Id="rId1" Type="http://schemas.openxmlformats.org/officeDocument/2006/relationships/slideLayout" Target="../slideLayouts/slideLayout12.xml"/><Relationship Id="rId4" Type="http://schemas.openxmlformats.org/officeDocument/2006/relationships/image" Target="../media/image112.png"/></Relationships>
</file>

<file path=ppt/slides/_rels/slide10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01.xml"/><Relationship Id="rId1" Type="http://schemas.openxmlformats.org/officeDocument/2006/relationships/slideLayout" Target="../slideLayouts/slideLayout12.xml"/><Relationship Id="rId4" Type="http://schemas.openxmlformats.org/officeDocument/2006/relationships/image" Target="../media/image71.png"/></Relationships>
</file>

<file path=ppt/slides/_rels/slide10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02.xml"/><Relationship Id="rId1" Type="http://schemas.openxmlformats.org/officeDocument/2006/relationships/slideLayout" Target="../slideLayouts/slideLayout12.xml"/><Relationship Id="rId4" Type="http://schemas.openxmlformats.org/officeDocument/2006/relationships/image" Target="../media/image71.png"/></Relationships>
</file>

<file path=ppt/slides/_rels/slide10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3.xml"/><Relationship Id="rId1" Type="http://schemas.openxmlformats.org/officeDocument/2006/relationships/slideLayout" Target="../slideLayouts/slideLayout12.xml"/><Relationship Id="rId4" Type="http://schemas.openxmlformats.org/officeDocument/2006/relationships/image" Target="../media/image115.png"/></Relationships>
</file>

<file path=ppt/slides/_rels/slide10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4.xml"/><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5.xml"/><Relationship Id="rId1" Type="http://schemas.openxmlformats.org/officeDocument/2006/relationships/slideLayout" Target="../slideLayouts/slideLayout12.xml"/><Relationship Id="rId4" Type="http://schemas.openxmlformats.org/officeDocument/2006/relationships/image" Target="../media/image116.png"/></Relationships>
</file>

<file path=ppt/slides/_rels/slide10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6.xml"/><Relationship Id="rId1" Type="http://schemas.openxmlformats.org/officeDocument/2006/relationships/slideLayout" Target="../slideLayouts/slideLayout12.xml"/><Relationship Id="rId4" Type="http://schemas.openxmlformats.org/officeDocument/2006/relationships/image" Target="../media/image117.png"/></Relationships>
</file>

<file path=ppt/slides/_rels/slide10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7.xml"/><Relationship Id="rId1" Type="http://schemas.openxmlformats.org/officeDocument/2006/relationships/slideLayout" Target="../slideLayouts/slideLayout12.xml"/><Relationship Id="rId4" Type="http://schemas.openxmlformats.org/officeDocument/2006/relationships/image" Target="../media/image118.png"/></Relationships>
</file>

<file path=ppt/slides/_rels/slide10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8.xml"/><Relationship Id="rId1" Type="http://schemas.openxmlformats.org/officeDocument/2006/relationships/slideLayout" Target="../slideLayouts/slideLayout12.xml"/><Relationship Id="rId4" Type="http://schemas.openxmlformats.org/officeDocument/2006/relationships/image" Target="../media/image119.png"/></Relationships>
</file>

<file path=ppt/slides/_rels/slide10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9.xml"/><Relationship Id="rId1" Type="http://schemas.openxmlformats.org/officeDocument/2006/relationships/slideLayout" Target="../slideLayouts/slideLayout12.xml"/><Relationship Id="rId4" Type="http://schemas.openxmlformats.org/officeDocument/2006/relationships/image" Target="../media/image120.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0.xml"/><Relationship Id="rId1" Type="http://schemas.openxmlformats.org/officeDocument/2006/relationships/slideLayout" Target="../slideLayouts/slideLayout12.xml"/><Relationship Id="rId4" Type="http://schemas.openxmlformats.org/officeDocument/2006/relationships/image" Target="../media/image121.png"/></Relationships>
</file>

<file path=ppt/slides/_rels/slide11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1.xml"/><Relationship Id="rId1" Type="http://schemas.openxmlformats.org/officeDocument/2006/relationships/slideLayout" Target="../slideLayouts/slideLayout12.xml"/><Relationship Id="rId4" Type="http://schemas.openxmlformats.org/officeDocument/2006/relationships/image" Target="../media/image122.png"/></Relationships>
</file>

<file path=ppt/slides/_rels/slide11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12.xml"/><Relationship Id="rId1" Type="http://schemas.openxmlformats.org/officeDocument/2006/relationships/slideLayout" Target="../slideLayouts/slideLayout12.xml"/><Relationship Id="rId5" Type="http://schemas.openxmlformats.org/officeDocument/2006/relationships/image" Target="../media/image124.png"/><Relationship Id="rId4" Type="http://schemas.openxmlformats.org/officeDocument/2006/relationships/image" Target="../media/image71.png"/></Relationships>
</file>

<file path=ppt/slides/_rels/slide11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3.xml"/><Relationship Id="rId1" Type="http://schemas.openxmlformats.org/officeDocument/2006/relationships/slideLayout" Target="../slideLayouts/slideLayout12.xml"/><Relationship Id="rId5" Type="http://schemas.openxmlformats.org/officeDocument/2006/relationships/image" Target="../media/image124.png"/><Relationship Id="rId4" Type="http://schemas.openxmlformats.org/officeDocument/2006/relationships/image" Target="../media/image125.png"/></Relationships>
</file>

<file path=ppt/slides/_rels/slide11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4.xml"/><Relationship Id="rId1" Type="http://schemas.openxmlformats.org/officeDocument/2006/relationships/slideLayout" Target="../slideLayouts/slideLayout12.xml"/><Relationship Id="rId4" Type="http://schemas.openxmlformats.org/officeDocument/2006/relationships/image" Target="../media/image126.png"/></Relationships>
</file>

<file path=ppt/slides/_rels/slide11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5.xml"/><Relationship Id="rId1" Type="http://schemas.openxmlformats.org/officeDocument/2006/relationships/slideLayout" Target="../slideLayouts/slideLayout12.xml"/><Relationship Id="rId5" Type="http://schemas.openxmlformats.org/officeDocument/2006/relationships/image" Target="../media/image128.png"/><Relationship Id="rId4" Type="http://schemas.openxmlformats.org/officeDocument/2006/relationships/image" Target="../media/image127.png"/></Relationships>
</file>

<file path=ppt/slides/_rels/slide11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6.xml"/><Relationship Id="rId1" Type="http://schemas.openxmlformats.org/officeDocument/2006/relationships/slideLayout" Target="../slideLayouts/slideLayout12.xml"/><Relationship Id="rId5" Type="http://schemas.openxmlformats.org/officeDocument/2006/relationships/image" Target="../media/image129.png"/><Relationship Id="rId4" Type="http://schemas.openxmlformats.org/officeDocument/2006/relationships/image" Target="../media/image128.png"/></Relationships>
</file>

<file path=ppt/slides/_rels/slide11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7.xml"/><Relationship Id="rId1" Type="http://schemas.openxmlformats.org/officeDocument/2006/relationships/slideLayout" Target="../slideLayouts/slideLayout12.xml"/><Relationship Id="rId4" Type="http://schemas.openxmlformats.org/officeDocument/2006/relationships/image" Target="../media/image130.png"/></Relationships>
</file>

<file path=ppt/slides/_rels/slide11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8.xml"/><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1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20.xml"/><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21.xml"/><Relationship Id="rId1" Type="http://schemas.openxmlformats.org/officeDocument/2006/relationships/slideLayout" Target="../slideLayouts/slideLayout12.xml"/><Relationship Id="rId4" Type="http://schemas.openxmlformats.org/officeDocument/2006/relationships/image" Target="../media/image133.png"/></Relationships>
</file>

<file path=ppt/slides/_rels/slide12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22.xml"/><Relationship Id="rId1" Type="http://schemas.openxmlformats.org/officeDocument/2006/relationships/slideLayout" Target="../slideLayouts/slideLayout12.xml"/><Relationship Id="rId4" Type="http://schemas.openxmlformats.org/officeDocument/2006/relationships/image" Target="../media/image134.png"/></Relationships>
</file>

<file path=ppt/slides/_rels/slide12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23.xml"/><Relationship Id="rId1" Type="http://schemas.openxmlformats.org/officeDocument/2006/relationships/slideLayout" Target="../slideLayouts/slideLayout12.xml"/><Relationship Id="rId4" Type="http://schemas.openxmlformats.org/officeDocument/2006/relationships/image" Target="../media/image135.png"/></Relationships>
</file>

<file path=ppt/slides/_rels/slide12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24.xml"/><Relationship Id="rId1" Type="http://schemas.openxmlformats.org/officeDocument/2006/relationships/slideLayout" Target="../slideLayouts/slideLayout12.xml"/><Relationship Id="rId4" Type="http://schemas.openxmlformats.org/officeDocument/2006/relationships/image" Target="../media/image136.png"/></Relationships>
</file>

<file path=ppt/slides/_rels/slide12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25.xml"/><Relationship Id="rId1" Type="http://schemas.openxmlformats.org/officeDocument/2006/relationships/slideLayout" Target="../slideLayouts/slideLayout12.xml"/><Relationship Id="rId4" Type="http://schemas.openxmlformats.org/officeDocument/2006/relationships/image" Target="../media/image137.png"/></Relationships>
</file>

<file path=ppt/slides/_rels/slide12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26.xml"/><Relationship Id="rId1" Type="http://schemas.openxmlformats.org/officeDocument/2006/relationships/slideLayout" Target="../slideLayouts/slideLayout12.xml"/><Relationship Id="rId4" Type="http://schemas.openxmlformats.org/officeDocument/2006/relationships/image" Target="../media/image138.png"/></Relationships>
</file>

<file path=ppt/slides/_rels/slide12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27.xml"/><Relationship Id="rId1" Type="http://schemas.openxmlformats.org/officeDocument/2006/relationships/slideLayout" Target="../slideLayouts/slideLayout12.xml"/><Relationship Id="rId4" Type="http://schemas.openxmlformats.org/officeDocument/2006/relationships/image" Target="../media/image139.png"/></Relationships>
</file>

<file path=ppt/slides/_rels/slide12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28.xml"/><Relationship Id="rId1" Type="http://schemas.openxmlformats.org/officeDocument/2006/relationships/slideLayout" Target="../slideLayouts/slideLayout12.xml"/><Relationship Id="rId5" Type="http://schemas.openxmlformats.org/officeDocument/2006/relationships/image" Target="../media/image141.png"/><Relationship Id="rId4" Type="http://schemas.openxmlformats.org/officeDocument/2006/relationships/image" Target="../media/image140.png"/></Relationships>
</file>

<file path=ppt/slides/_rels/slide12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29.xml"/><Relationship Id="rId1" Type="http://schemas.openxmlformats.org/officeDocument/2006/relationships/slideLayout" Target="../slideLayouts/slideLayout12.xml"/><Relationship Id="rId4" Type="http://schemas.openxmlformats.org/officeDocument/2006/relationships/image" Target="../media/image142.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30.xml"/><Relationship Id="rId1" Type="http://schemas.openxmlformats.org/officeDocument/2006/relationships/slideLayout" Target="../slideLayouts/slideLayout12.xml"/><Relationship Id="rId4" Type="http://schemas.openxmlformats.org/officeDocument/2006/relationships/image" Target="../media/image143.png"/></Relationships>
</file>

<file path=ppt/slides/_rels/slide13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31.xml"/><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32.xml"/><Relationship Id="rId1" Type="http://schemas.openxmlformats.org/officeDocument/2006/relationships/slideLayout" Target="../slideLayouts/slideLayout12.xml"/></Relationships>
</file>

<file path=ppt/slides/_rels/slide13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33.xml"/><Relationship Id="rId1" Type="http://schemas.openxmlformats.org/officeDocument/2006/relationships/slideLayout" Target="../slideLayouts/slideLayout12.xml"/></Relationships>
</file>

<file path=ppt/slides/_rels/slide13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34.xml"/><Relationship Id="rId1" Type="http://schemas.openxmlformats.org/officeDocument/2006/relationships/slideLayout" Target="../slideLayouts/slideLayout12.xml"/></Relationships>
</file>

<file path=ppt/slides/_rels/slide13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35.xml"/><Relationship Id="rId1" Type="http://schemas.openxmlformats.org/officeDocument/2006/relationships/slideLayout" Target="../slideLayouts/slideLayout12.xml"/></Relationships>
</file>

<file path=ppt/slides/_rels/slide13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36.xml"/><Relationship Id="rId1" Type="http://schemas.openxmlformats.org/officeDocument/2006/relationships/slideLayout" Target="../slideLayouts/slideLayout12.xml"/></Relationships>
</file>

<file path=ppt/slides/_rels/slide13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37.xml"/><Relationship Id="rId1" Type="http://schemas.openxmlformats.org/officeDocument/2006/relationships/slideLayout" Target="../slideLayouts/slideLayout12.xml"/></Relationships>
</file>

<file path=ppt/slides/_rels/slide13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38.xml"/><Relationship Id="rId1" Type="http://schemas.openxmlformats.org/officeDocument/2006/relationships/slideLayout" Target="../slideLayouts/slideLayout12.xml"/></Relationships>
</file>

<file path=ppt/slides/_rels/slide139.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39.xml"/><Relationship Id="rId1" Type="http://schemas.openxmlformats.org/officeDocument/2006/relationships/slideLayout" Target="../slideLayouts/slideLayout12.xml"/><Relationship Id="rId4" Type="http://schemas.openxmlformats.org/officeDocument/2006/relationships/image" Target="../media/image132.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png"/></Relationships>
</file>

<file path=ppt/slides/_rels/slide140.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40.xml"/><Relationship Id="rId1" Type="http://schemas.openxmlformats.org/officeDocument/2006/relationships/slideLayout" Target="../slideLayouts/slideLayout12.xml"/><Relationship Id="rId4" Type="http://schemas.openxmlformats.org/officeDocument/2006/relationships/image" Target="../media/image132.png"/></Relationships>
</file>

<file path=ppt/slides/_rels/slide141.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41.xml"/><Relationship Id="rId1" Type="http://schemas.openxmlformats.org/officeDocument/2006/relationships/slideLayout" Target="../slideLayouts/slideLayout12.xml"/><Relationship Id="rId4" Type="http://schemas.openxmlformats.org/officeDocument/2006/relationships/image" Target="../media/image132.png"/></Relationships>
</file>

<file path=ppt/slides/_rels/slide142.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42.xml"/><Relationship Id="rId1" Type="http://schemas.openxmlformats.org/officeDocument/2006/relationships/slideLayout" Target="../slideLayouts/slideLayout12.xml"/><Relationship Id="rId4" Type="http://schemas.openxmlformats.org/officeDocument/2006/relationships/image" Target="../media/image132.png"/></Relationships>
</file>

<file path=ppt/slides/_rels/slide143.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43.xml"/><Relationship Id="rId1" Type="http://schemas.openxmlformats.org/officeDocument/2006/relationships/slideLayout" Target="../slideLayouts/slideLayout12.xml"/><Relationship Id="rId4" Type="http://schemas.openxmlformats.org/officeDocument/2006/relationships/image" Target="../media/image132.png"/></Relationships>
</file>

<file path=ppt/slides/_rels/slide144.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44.xml"/><Relationship Id="rId1" Type="http://schemas.openxmlformats.org/officeDocument/2006/relationships/slideLayout" Target="../slideLayouts/slideLayout12.xml"/><Relationship Id="rId4" Type="http://schemas.openxmlformats.org/officeDocument/2006/relationships/image" Target="../media/image132.png"/></Relationships>
</file>

<file path=ppt/slides/_rels/slide145.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45.xml"/><Relationship Id="rId1" Type="http://schemas.openxmlformats.org/officeDocument/2006/relationships/slideLayout" Target="../slideLayouts/slideLayout12.xml"/><Relationship Id="rId4" Type="http://schemas.openxmlformats.org/officeDocument/2006/relationships/image" Target="../media/image132.png"/></Relationships>
</file>

<file path=ppt/slides/_rels/slide14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46.xml"/><Relationship Id="rId1" Type="http://schemas.openxmlformats.org/officeDocument/2006/relationships/slideLayout" Target="../slideLayouts/slideLayout12.xml"/></Relationships>
</file>

<file path=ppt/slides/_rels/slide14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47.xml"/><Relationship Id="rId1" Type="http://schemas.openxmlformats.org/officeDocument/2006/relationships/slideLayout" Target="../slideLayouts/slideLayout12.xml"/><Relationship Id="rId4" Type="http://schemas.openxmlformats.org/officeDocument/2006/relationships/image" Target="../media/image132.png"/></Relationships>
</file>

<file path=ppt/slides/_rels/slide14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48.xml"/><Relationship Id="rId1" Type="http://schemas.openxmlformats.org/officeDocument/2006/relationships/slideLayout" Target="../slideLayouts/slideLayout12.xml"/></Relationships>
</file>

<file path=ppt/slides/_rels/slide14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49.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5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50.xml"/><Relationship Id="rId1" Type="http://schemas.openxmlformats.org/officeDocument/2006/relationships/slideLayout" Target="../slideLayouts/slideLayout12.xml"/></Relationships>
</file>

<file path=ppt/slides/_rels/slide15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51.xml"/><Relationship Id="rId1" Type="http://schemas.openxmlformats.org/officeDocument/2006/relationships/slideLayout" Target="../slideLayouts/slideLayout12.xml"/></Relationships>
</file>

<file path=ppt/slides/_rels/slide15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52.xml"/><Relationship Id="rId1" Type="http://schemas.openxmlformats.org/officeDocument/2006/relationships/slideLayout" Target="../slideLayouts/slideLayout12.xml"/></Relationships>
</file>

<file path=ppt/slides/_rels/slide153.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53.xml"/><Relationship Id="rId1" Type="http://schemas.openxmlformats.org/officeDocument/2006/relationships/slideLayout" Target="../slideLayouts/slideLayout25.xml"/><Relationship Id="rId4" Type="http://schemas.openxmlformats.org/officeDocument/2006/relationships/image" Target="../media/image132.png"/></Relationships>
</file>

<file path=ppt/slides/_rels/slide154.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54.xml"/><Relationship Id="rId1" Type="http://schemas.openxmlformats.org/officeDocument/2006/relationships/slideLayout" Target="../slideLayouts/slideLayout25.xml"/><Relationship Id="rId4" Type="http://schemas.openxmlformats.org/officeDocument/2006/relationships/image" Target="../media/image132.png"/></Relationships>
</file>

<file path=ppt/slides/_rels/slide15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55.xml"/><Relationship Id="rId1" Type="http://schemas.openxmlformats.org/officeDocument/2006/relationships/slideLayout" Target="../slideLayouts/slideLayout25.xml"/></Relationships>
</file>

<file path=ppt/slides/_rels/slide15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56.xml"/><Relationship Id="rId1" Type="http://schemas.openxmlformats.org/officeDocument/2006/relationships/slideLayout" Target="../slideLayouts/slideLayout25.xml"/></Relationships>
</file>

<file path=ppt/slides/_rels/slide15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57.xml"/><Relationship Id="rId1" Type="http://schemas.openxmlformats.org/officeDocument/2006/relationships/slideLayout" Target="../slideLayouts/slideLayout25.xml"/></Relationships>
</file>

<file path=ppt/slides/_rels/slide15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58.xml"/><Relationship Id="rId1" Type="http://schemas.openxmlformats.org/officeDocument/2006/relationships/slideLayout" Target="../slideLayouts/slideLayout25.xml"/></Relationships>
</file>

<file path=ppt/slides/_rels/slide15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59.xml"/><Relationship Id="rId1" Type="http://schemas.openxmlformats.org/officeDocument/2006/relationships/slideLayout" Target="../slideLayouts/slideLayout25.xml"/><Relationship Id="rId4" Type="http://schemas.openxmlformats.org/officeDocument/2006/relationships/image" Target="../media/image154.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6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60.xml"/><Relationship Id="rId1" Type="http://schemas.openxmlformats.org/officeDocument/2006/relationships/slideLayout" Target="../slideLayouts/slideLayout25.xml"/></Relationships>
</file>

<file path=ppt/slides/_rels/slide16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61.xml"/><Relationship Id="rId1" Type="http://schemas.openxmlformats.org/officeDocument/2006/relationships/slideLayout" Target="../slideLayouts/slideLayout25.xml"/></Relationships>
</file>

<file path=ppt/slides/_rels/slide16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62.xml"/><Relationship Id="rId1" Type="http://schemas.openxmlformats.org/officeDocument/2006/relationships/slideLayout" Target="../slideLayouts/slideLayout25.xml"/></Relationships>
</file>

<file path=ppt/slides/_rels/slide16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63.xml"/><Relationship Id="rId1" Type="http://schemas.openxmlformats.org/officeDocument/2006/relationships/slideLayout" Target="../slideLayouts/slideLayout25.xml"/><Relationship Id="rId4" Type="http://schemas.openxmlformats.org/officeDocument/2006/relationships/image" Target="../media/image155.png"/></Relationships>
</file>

<file path=ppt/slides/_rels/slide16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64.xml"/><Relationship Id="rId1" Type="http://schemas.openxmlformats.org/officeDocument/2006/relationships/slideLayout" Target="../slideLayouts/slideLayout25.xml"/><Relationship Id="rId4" Type="http://schemas.openxmlformats.org/officeDocument/2006/relationships/image" Target="../media/image156.jpeg"/></Relationships>
</file>

<file path=ppt/slides/_rels/slide16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65.xml"/><Relationship Id="rId1" Type="http://schemas.openxmlformats.org/officeDocument/2006/relationships/slideLayout" Target="../slideLayouts/slideLayout25.xml"/><Relationship Id="rId4" Type="http://schemas.openxmlformats.org/officeDocument/2006/relationships/image" Target="../media/image157.jpeg"/></Relationships>
</file>

<file path=ppt/slides/_rels/slide16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66.xml"/><Relationship Id="rId1" Type="http://schemas.openxmlformats.org/officeDocument/2006/relationships/slideLayout" Target="../slideLayouts/slideLayout25.xml"/><Relationship Id="rId4" Type="http://schemas.openxmlformats.org/officeDocument/2006/relationships/image" Target="../media/image158.jpeg"/></Relationships>
</file>

<file path=ppt/slides/_rels/slide16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67.xml"/><Relationship Id="rId1" Type="http://schemas.openxmlformats.org/officeDocument/2006/relationships/slideLayout" Target="../slideLayouts/slideLayout25.xml"/><Relationship Id="rId4" Type="http://schemas.openxmlformats.org/officeDocument/2006/relationships/image" Target="../media/image159.png"/></Relationships>
</file>

<file path=ppt/slides/_rels/slide16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68.xml"/><Relationship Id="rId1" Type="http://schemas.openxmlformats.org/officeDocument/2006/relationships/slideLayout" Target="../slideLayouts/slideLayout25.xml"/><Relationship Id="rId4" Type="http://schemas.openxmlformats.org/officeDocument/2006/relationships/image" Target="../media/image160.png"/></Relationships>
</file>

<file path=ppt/slides/_rels/slide16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69.xml"/><Relationship Id="rId1" Type="http://schemas.openxmlformats.org/officeDocument/2006/relationships/slideLayout" Target="../slideLayouts/slideLayout25.xml"/><Relationship Id="rId4" Type="http://schemas.openxmlformats.org/officeDocument/2006/relationships/image" Target="../media/image161.pn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7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70.xml"/><Relationship Id="rId1" Type="http://schemas.openxmlformats.org/officeDocument/2006/relationships/slideLayout" Target="../slideLayouts/slideLayout25.xml"/><Relationship Id="rId4" Type="http://schemas.openxmlformats.org/officeDocument/2006/relationships/image" Target="../media/image162.png"/></Relationships>
</file>

<file path=ppt/slides/_rels/slide17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71.xml"/><Relationship Id="rId1" Type="http://schemas.openxmlformats.org/officeDocument/2006/relationships/slideLayout" Target="../slideLayouts/slideLayout25.xml"/><Relationship Id="rId4" Type="http://schemas.openxmlformats.org/officeDocument/2006/relationships/image" Target="../media/image163.jpeg"/></Relationships>
</file>

<file path=ppt/slides/_rels/slide17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72.xml"/><Relationship Id="rId1" Type="http://schemas.openxmlformats.org/officeDocument/2006/relationships/slideLayout" Target="../slideLayouts/slideLayout25.xml"/><Relationship Id="rId4" Type="http://schemas.openxmlformats.org/officeDocument/2006/relationships/image" Target="../media/image164.png"/></Relationships>
</file>

<file path=ppt/slides/_rels/slide17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73.xml"/><Relationship Id="rId1" Type="http://schemas.openxmlformats.org/officeDocument/2006/relationships/slideLayout" Target="../slideLayouts/slideLayout25.xml"/><Relationship Id="rId4" Type="http://schemas.openxmlformats.org/officeDocument/2006/relationships/image" Target="../media/image165.png"/></Relationships>
</file>

<file path=ppt/slides/_rels/slide17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74.xml"/><Relationship Id="rId1" Type="http://schemas.openxmlformats.org/officeDocument/2006/relationships/slideLayout" Target="../slideLayouts/slideLayout25.xml"/><Relationship Id="rId4" Type="http://schemas.openxmlformats.org/officeDocument/2006/relationships/image" Target="../media/image166.jpeg"/></Relationships>
</file>

<file path=ppt/slides/_rels/slide17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75.xml"/><Relationship Id="rId1" Type="http://schemas.openxmlformats.org/officeDocument/2006/relationships/slideLayout" Target="../slideLayouts/slideLayout25.xml"/><Relationship Id="rId4" Type="http://schemas.openxmlformats.org/officeDocument/2006/relationships/image" Target="../media/image167.jpeg"/></Relationships>
</file>

<file path=ppt/slides/_rels/slide17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76.xml"/><Relationship Id="rId1" Type="http://schemas.openxmlformats.org/officeDocument/2006/relationships/slideLayout" Target="../slideLayouts/slideLayout12.xml"/><Relationship Id="rId4" Type="http://schemas.openxmlformats.org/officeDocument/2006/relationships/image" Target="../media/image168.jpeg"/></Relationships>
</file>

<file path=ppt/slides/_rels/slide17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77.xml"/><Relationship Id="rId1" Type="http://schemas.openxmlformats.org/officeDocument/2006/relationships/slideLayout" Target="../slideLayouts/slideLayout12.xml"/><Relationship Id="rId5" Type="http://schemas.openxmlformats.org/officeDocument/2006/relationships/image" Target="../media/image170.jpeg"/><Relationship Id="rId4" Type="http://schemas.openxmlformats.org/officeDocument/2006/relationships/image" Target="../media/image169.jpeg"/></Relationships>
</file>

<file path=ppt/slides/_rels/slide17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78.xml"/><Relationship Id="rId1" Type="http://schemas.openxmlformats.org/officeDocument/2006/relationships/slideLayout" Target="../slideLayouts/slideLayout12.xml"/></Relationships>
</file>

<file path=ppt/slides/_rels/slide17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79.xml"/><Relationship Id="rId1" Type="http://schemas.openxmlformats.org/officeDocument/2006/relationships/slideLayout" Target="../slideLayouts/slideLayout13.xml"/><Relationship Id="rId4" Type="http://schemas.openxmlformats.org/officeDocument/2006/relationships/image" Target="../media/image172.pn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8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80.xml"/><Relationship Id="rId1" Type="http://schemas.openxmlformats.org/officeDocument/2006/relationships/slideLayout" Target="../slideLayouts/slideLayout13.xml"/></Relationships>
</file>

<file path=ppt/slides/_rels/slide181.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81.xml"/><Relationship Id="rId1" Type="http://schemas.openxmlformats.org/officeDocument/2006/relationships/slideLayout" Target="../slideLayouts/slideLayout13.xml"/><Relationship Id="rId5" Type="http://schemas.openxmlformats.org/officeDocument/2006/relationships/image" Target="../media/image174.png"/><Relationship Id="rId4" Type="http://schemas.openxmlformats.org/officeDocument/2006/relationships/image" Target="../media/image173.png"/></Relationships>
</file>

<file path=ppt/slides/_rels/slide182.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82.xml"/><Relationship Id="rId1" Type="http://schemas.openxmlformats.org/officeDocument/2006/relationships/slideLayout" Target="../slideLayouts/slideLayout13.xml"/><Relationship Id="rId4" Type="http://schemas.openxmlformats.org/officeDocument/2006/relationships/image" Target="../media/image175.png"/></Relationships>
</file>

<file path=ppt/slides/_rels/slide183.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83.xml"/><Relationship Id="rId1" Type="http://schemas.openxmlformats.org/officeDocument/2006/relationships/slideLayout" Target="../slideLayouts/slideLayout13.xml"/><Relationship Id="rId4" Type="http://schemas.openxmlformats.org/officeDocument/2006/relationships/image" Target="../media/image176.png"/></Relationships>
</file>

<file path=ppt/slides/_rels/slide184.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84.xml"/><Relationship Id="rId1" Type="http://schemas.openxmlformats.org/officeDocument/2006/relationships/slideLayout" Target="../slideLayouts/slideLayout13.xml"/><Relationship Id="rId4" Type="http://schemas.openxmlformats.org/officeDocument/2006/relationships/image" Target="../media/image177.png"/></Relationships>
</file>

<file path=ppt/slides/_rels/slide185.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85.xml"/><Relationship Id="rId1" Type="http://schemas.openxmlformats.org/officeDocument/2006/relationships/slideLayout" Target="../slideLayouts/slideLayout13.xml"/><Relationship Id="rId4" Type="http://schemas.openxmlformats.org/officeDocument/2006/relationships/image" Target="../media/image178.png"/></Relationships>
</file>

<file path=ppt/slides/_rels/slide186.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86.xml"/><Relationship Id="rId1" Type="http://schemas.openxmlformats.org/officeDocument/2006/relationships/slideLayout" Target="../slideLayouts/slideLayout13.xml"/><Relationship Id="rId4" Type="http://schemas.openxmlformats.org/officeDocument/2006/relationships/image" Target="../media/image179.png"/></Relationships>
</file>

<file path=ppt/slides/_rels/slide187.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87.xml"/><Relationship Id="rId1" Type="http://schemas.openxmlformats.org/officeDocument/2006/relationships/slideLayout" Target="../slideLayouts/slideLayout13.xml"/><Relationship Id="rId4" Type="http://schemas.openxmlformats.org/officeDocument/2006/relationships/image" Target="../media/image180.png"/></Relationships>
</file>

<file path=ppt/slides/_rels/slide188.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88.xml"/><Relationship Id="rId1" Type="http://schemas.openxmlformats.org/officeDocument/2006/relationships/slideLayout" Target="../slideLayouts/slideLayout13.xml"/></Relationships>
</file>

<file path=ppt/slides/_rels/slide189.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89.xml"/><Relationship Id="rId1" Type="http://schemas.openxmlformats.org/officeDocument/2006/relationships/slideLayout" Target="../slideLayouts/slideLayout13.xml"/><Relationship Id="rId4" Type="http://schemas.openxmlformats.org/officeDocument/2006/relationships/image" Target="../media/image181.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19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90.xml"/><Relationship Id="rId1" Type="http://schemas.openxmlformats.org/officeDocument/2006/relationships/slideLayout" Target="../slideLayouts/slideLayout13.xml"/><Relationship Id="rId4" Type="http://schemas.openxmlformats.org/officeDocument/2006/relationships/image" Target="../media/image182.png"/></Relationships>
</file>

<file path=ppt/slides/_rels/slide191.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91.xml"/><Relationship Id="rId1" Type="http://schemas.openxmlformats.org/officeDocument/2006/relationships/slideLayout" Target="../slideLayouts/slideLayout13.xml"/><Relationship Id="rId4" Type="http://schemas.openxmlformats.org/officeDocument/2006/relationships/image" Target="../media/image183.png"/></Relationships>
</file>

<file path=ppt/slides/_rels/slide192.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92.xml"/><Relationship Id="rId1" Type="http://schemas.openxmlformats.org/officeDocument/2006/relationships/slideLayout" Target="../slideLayouts/slideLayout13.xml"/><Relationship Id="rId4" Type="http://schemas.openxmlformats.org/officeDocument/2006/relationships/image" Target="../media/image184.png"/></Relationships>
</file>

<file path=ppt/slides/_rels/slide193.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93.xml"/><Relationship Id="rId1" Type="http://schemas.openxmlformats.org/officeDocument/2006/relationships/slideLayout" Target="../slideLayouts/slideLayout13.xml"/><Relationship Id="rId4" Type="http://schemas.openxmlformats.org/officeDocument/2006/relationships/image" Target="../media/image185.png"/></Relationships>
</file>

<file path=ppt/slides/_rels/slide194.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94.xml"/><Relationship Id="rId1" Type="http://schemas.openxmlformats.org/officeDocument/2006/relationships/slideLayout" Target="../slideLayouts/slideLayout13.xml"/><Relationship Id="rId4" Type="http://schemas.openxmlformats.org/officeDocument/2006/relationships/image" Target="../media/image186.png"/></Relationships>
</file>

<file path=ppt/slides/_rels/slide195.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95.xml"/><Relationship Id="rId1" Type="http://schemas.openxmlformats.org/officeDocument/2006/relationships/slideLayout" Target="../slideLayouts/slideLayout13.xml"/><Relationship Id="rId4" Type="http://schemas.openxmlformats.org/officeDocument/2006/relationships/image" Target="../media/image187.png"/></Relationships>
</file>

<file path=ppt/slides/_rels/slide196.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96.xml"/><Relationship Id="rId1" Type="http://schemas.openxmlformats.org/officeDocument/2006/relationships/slideLayout" Target="../slideLayouts/slideLayout13.xml"/><Relationship Id="rId4" Type="http://schemas.openxmlformats.org/officeDocument/2006/relationships/image" Target="../media/image188.png"/></Relationships>
</file>

<file path=ppt/slides/_rels/slide197.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97.xml"/><Relationship Id="rId1" Type="http://schemas.openxmlformats.org/officeDocument/2006/relationships/slideLayout" Target="../slideLayouts/slideLayout13.xml"/><Relationship Id="rId4" Type="http://schemas.openxmlformats.org/officeDocument/2006/relationships/image" Target="../media/image189.png"/></Relationships>
</file>

<file path=ppt/slides/_rels/slide198.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98.xml"/><Relationship Id="rId1" Type="http://schemas.openxmlformats.org/officeDocument/2006/relationships/slideLayout" Target="../slideLayouts/slideLayout13.xml"/></Relationships>
</file>

<file path=ppt/slides/_rels/slide199.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9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0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200.xml"/><Relationship Id="rId1" Type="http://schemas.openxmlformats.org/officeDocument/2006/relationships/slideLayout" Target="../slideLayouts/slideLayout13.xml"/></Relationships>
</file>

<file path=ppt/slides/_rels/slide201.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201.xml"/><Relationship Id="rId1" Type="http://schemas.openxmlformats.org/officeDocument/2006/relationships/slideLayout" Target="../slideLayouts/slideLayout13.xml"/></Relationships>
</file>

<file path=ppt/slides/_rels/slide202.xml.rels><?xml version="1.0" encoding="UTF-8" standalone="yes"?>
<Relationships xmlns="http://schemas.openxmlformats.org/package/2006/relationships"><Relationship Id="rId3" Type="http://schemas.openxmlformats.org/officeDocument/2006/relationships/image" Target="../media/image172.png"/><Relationship Id="rId7" Type="http://schemas.openxmlformats.org/officeDocument/2006/relationships/image" Target="../media/image193.png"/><Relationship Id="rId2" Type="http://schemas.openxmlformats.org/officeDocument/2006/relationships/notesSlide" Target="../notesSlides/notesSlide202.xml"/><Relationship Id="rId1" Type="http://schemas.openxmlformats.org/officeDocument/2006/relationships/slideLayout" Target="../slideLayouts/slideLayout13.xml"/><Relationship Id="rId6" Type="http://schemas.openxmlformats.org/officeDocument/2006/relationships/image" Target="../media/image192.png"/><Relationship Id="rId5" Type="http://schemas.openxmlformats.org/officeDocument/2006/relationships/image" Target="../media/image191.png"/><Relationship Id="rId4" Type="http://schemas.openxmlformats.org/officeDocument/2006/relationships/image" Target="../media/image190.png"/></Relationships>
</file>

<file path=ppt/slides/_rels/slide203.xml.rels><?xml version="1.0" encoding="UTF-8" standalone="yes"?>
<Relationships xmlns="http://schemas.openxmlformats.org/package/2006/relationships"><Relationship Id="rId3" Type="http://schemas.openxmlformats.org/officeDocument/2006/relationships/image" Target="../media/image172.png"/><Relationship Id="rId7" Type="http://schemas.openxmlformats.org/officeDocument/2006/relationships/image" Target="../media/image197.png"/><Relationship Id="rId2" Type="http://schemas.openxmlformats.org/officeDocument/2006/relationships/notesSlide" Target="../notesSlides/notesSlide203.xml"/><Relationship Id="rId1" Type="http://schemas.openxmlformats.org/officeDocument/2006/relationships/slideLayout" Target="../slideLayouts/slideLayout13.xml"/><Relationship Id="rId6" Type="http://schemas.openxmlformats.org/officeDocument/2006/relationships/image" Target="../media/image196.png"/><Relationship Id="rId5" Type="http://schemas.openxmlformats.org/officeDocument/2006/relationships/image" Target="../media/image195.png"/><Relationship Id="rId4" Type="http://schemas.openxmlformats.org/officeDocument/2006/relationships/image" Target="../media/image194.png"/></Relationships>
</file>

<file path=ppt/slides/_rels/slide204.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204.xml"/><Relationship Id="rId1" Type="http://schemas.openxmlformats.org/officeDocument/2006/relationships/slideLayout" Target="../slideLayouts/slideLayout13.xml"/><Relationship Id="rId4" Type="http://schemas.openxmlformats.org/officeDocument/2006/relationships/image" Target="../media/image198.jpeg"/></Relationships>
</file>

<file path=ppt/slides/_rels/slide205.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205.xml"/><Relationship Id="rId1" Type="http://schemas.openxmlformats.org/officeDocument/2006/relationships/slideLayout" Target="../slideLayouts/slideLayout13.xml"/><Relationship Id="rId4" Type="http://schemas.openxmlformats.org/officeDocument/2006/relationships/image" Target="../media/image199.png"/></Relationships>
</file>

<file path=ppt/slides/_rels/slide206.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206.xml"/><Relationship Id="rId1" Type="http://schemas.openxmlformats.org/officeDocument/2006/relationships/slideLayout" Target="../slideLayouts/slideLayout13.xml"/></Relationships>
</file>

<file path=ppt/slides/_rels/slide207.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207.xml"/><Relationship Id="rId1" Type="http://schemas.openxmlformats.org/officeDocument/2006/relationships/slideLayout" Target="../slideLayouts/slideLayout13.xml"/><Relationship Id="rId4" Type="http://schemas.openxmlformats.org/officeDocument/2006/relationships/image" Target="../media/image200.jpeg"/></Relationships>
</file>

<file path=ppt/slides/_rels/slide208.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208.xml"/><Relationship Id="rId1" Type="http://schemas.openxmlformats.org/officeDocument/2006/relationships/slideLayout" Target="../slideLayouts/slideLayout13.xml"/><Relationship Id="rId4" Type="http://schemas.openxmlformats.org/officeDocument/2006/relationships/image" Target="../media/image201.jpeg"/></Relationships>
</file>

<file path=ppt/slides/_rels/slide209.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20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1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210.xml"/><Relationship Id="rId1" Type="http://schemas.openxmlformats.org/officeDocument/2006/relationships/slideLayout" Target="../slideLayouts/slideLayout13.xml"/><Relationship Id="rId4" Type="http://schemas.openxmlformats.org/officeDocument/2006/relationships/image" Target="../media/image202.png"/></Relationships>
</file>

<file path=ppt/slides/_rels/slide211.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211.xml"/><Relationship Id="rId1" Type="http://schemas.openxmlformats.org/officeDocument/2006/relationships/slideLayout" Target="../slideLayouts/slideLayout13.xml"/></Relationships>
</file>

<file path=ppt/slides/_rels/slide212.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212.xml"/><Relationship Id="rId1" Type="http://schemas.openxmlformats.org/officeDocument/2006/relationships/slideLayout" Target="../slideLayouts/slideLayout13.xml"/><Relationship Id="rId4" Type="http://schemas.openxmlformats.org/officeDocument/2006/relationships/image" Target="../media/image203.jpeg"/></Relationships>
</file>

<file path=ppt/slides/_rels/slide213.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213.xml"/><Relationship Id="rId1" Type="http://schemas.openxmlformats.org/officeDocument/2006/relationships/slideLayout" Target="../slideLayouts/slideLayout13.xml"/><Relationship Id="rId4" Type="http://schemas.openxmlformats.org/officeDocument/2006/relationships/image" Target="../media/image204.png"/></Relationships>
</file>

<file path=ppt/slides/_rels/slide214.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214.xml"/><Relationship Id="rId1" Type="http://schemas.openxmlformats.org/officeDocument/2006/relationships/slideLayout" Target="../slideLayouts/slideLayout13.xml"/><Relationship Id="rId4" Type="http://schemas.openxmlformats.org/officeDocument/2006/relationships/image" Target="../media/image205.png"/></Relationships>
</file>

<file path=ppt/slides/_rels/slide215.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215.xml"/><Relationship Id="rId1" Type="http://schemas.openxmlformats.org/officeDocument/2006/relationships/slideLayout" Target="../slideLayouts/slideLayout13.xml"/><Relationship Id="rId4" Type="http://schemas.openxmlformats.org/officeDocument/2006/relationships/image" Target="../media/image206.png"/></Relationships>
</file>

<file path=ppt/slides/_rels/slide216.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216.xml"/><Relationship Id="rId1" Type="http://schemas.openxmlformats.org/officeDocument/2006/relationships/slideLayout" Target="../slideLayouts/slideLayout13.xml"/><Relationship Id="rId4" Type="http://schemas.openxmlformats.org/officeDocument/2006/relationships/image" Target="../media/image207.jpeg"/></Relationships>
</file>

<file path=ppt/slides/_rels/slide217.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217.xml"/><Relationship Id="rId1" Type="http://schemas.openxmlformats.org/officeDocument/2006/relationships/slideLayout" Target="../slideLayouts/slideLayout13.xml"/><Relationship Id="rId4" Type="http://schemas.openxmlformats.org/officeDocument/2006/relationships/image" Target="../media/image208.png"/></Relationships>
</file>

<file path=ppt/slides/_rels/slide218.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218.xml"/><Relationship Id="rId1" Type="http://schemas.openxmlformats.org/officeDocument/2006/relationships/slideLayout" Target="../slideLayouts/slideLayout13.xml"/><Relationship Id="rId4" Type="http://schemas.openxmlformats.org/officeDocument/2006/relationships/image" Target="../media/image209.png"/></Relationships>
</file>

<file path=ppt/slides/_rels/slide219.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219.xml"/><Relationship Id="rId1" Type="http://schemas.openxmlformats.org/officeDocument/2006/relationships/slideLayout" Target="../slideLayouts/slideLayout13.xml"/><Relationship Id="rId4" Type="http://schemas.openxmlformats.org/officeDocument/2006/relationships/image" Target="../media/image210.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2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220.xml"/><Relationship Id="rId1" Type="http://schemas.openxmlformats.org/officeDocument/2006/relationships/slideLayout" Target="../slideLayouts/slideLayout13.xml"/><Relationship Id="rId4" Type="http://schemas.openxmlformats.org/officeDocument/2006/relationships/image" Target="../media/image211.png"/></Relationships>
</file>

<file path=ppt/slides/_rels/slide221.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221.xml"/><Relationship Id="rId1" Type="http://schemas.openxmlformats.org/officeDocument/2006/relationships/slideLayout" Target="../slideLayouts/slideLayout13.xml"/><Relationship Id="rId4" Type="http://schemas.openxmlformats.org/officeDocument/2006/relationships/image" Target="../media/image212.png"/></Relationships>
</file>

<file path=ppt/slides/_rels/slide222.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222.xml"/><Relationship Id="rId1" Type="http://schemas.openxmlformats.org/officeDocument/2006/relationships/slideLayout" Target="../slideLayouts/slideLayout13.xml"/><Relationship Id="rId4" Type="http://schemas.openxmlformats.org/officeDocument/2006/relationships/image" Target="../media/image213.png"/></Relationships>
</file>

<file path=ppt/slides/_rels/slide223.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223.xml"/><Relationship Id="rId1" Type="http://schemas.openxmlformats.org/officeDocument/2006/relationships/slideLayout" Target="../slideLayouts/slideLayout13.xml"/><Relationship Id="rId4" Type="http://schemas.openxmlformats.org/officeDocument/2006/relationships/image" Target="../media/image214.jpeg"/></Relationships>
</file>

<file path=ppt/slides/_rels/slide224.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224.xml"/><Relationship Id="rId1" Type="http://schemas.openxmlformats.org/officeDocument/2006/relationships/slideLayout" Target="../slideLayouts/slideLayout13.xml"/><Relationship Id="rId4" Type="http://schemas.openxmlformats.org/officeDocument/2006/relationships/image" Target="../media/image215.png"/></Relationships>
</file>

<file path=ppt/slides/_rels/slide225.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225.xml"/><Relationship Id="rId1" Type="http://schemas.openxmlformats.org/officeDocument/2006/relationships/slideLayout" Target="../slideLayouts/slideLayout13.xml"/><Relationship Id="rId5" Type="http://schemas.openxmlformats.org/officeDocument/2006/relationships/image" Target="../media/image217.png"/><Relationship Id="rId4" Type="http://schemas.openxmlformats.org/officeDocument/2006/relationships/image" Target="../media/image216.png"/></Relationships>
</file>

<file path=ppt/slides/_rels/slide226.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226.xml"/><Relationship Id="rId1" Type="http://schemas.openxmlformats.org/officeDocument/2006/relationships/slideLayout" Target="../slideLayouts/slideLayout13.xml"/><Relationship Id="rId4" Type="http://schemas.openxmlformats.org/officeDocument/2006/relationships/image" Target="../media/image218.png"/></Relationships>
</file>

<file path=ppt/slides/_rels/slide227.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227.xml"/><Relationship Id="rId1" Type="http://schemas.openxmlformats.org/officeDocument/2006/relationships/slideLayout" Target="../slideLayouts/slideLayout13.xml"/><Relationship Id="rId4" Type="http://schemas.openxmlformats.org/officeDocument/2006/relationships/image" Target="../media/image219.png"/></Relationships>
</file>

<file path=ppt/slides/_rels/slide228.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228.xml"/><Relationship Id="rId1" Type="http://schemas.openxmlformats.org/officeDocument/2006/relationships/slideLayout" Target="../slideLayouts/slideLayout13.xml"/><Relationship Id="rId4" Type="http://schemas.openxmlformats.org/officeDocument/2006/relationships/image" Target="../media/image220.png"/></Relationships>
</file>

<file path=ppt/slides/_rels/slide229.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229.xml"/><Relationship Id="rId1" Type="http://schemas.openxmlformats.org/officeDocument/2006/relationships/slideLayout" Target="../slideLayouts/slideLayout13.xml"/><Relationship Id="rId4" Type="http://schemas.openxmlformats.org/officeDocument/2006/relationships/image" Target="../media/image221.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23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230.xml"/><Relationship Id="rId1" Type="http://schemas.openxmlformats.org/officeDocument/2006/relationships/slideLayout" Target="../slideLayouts/slideLayout13.xml"/><Relationship Id="rId4" Type="http://schemas.openxmlformats.org/officeDocument/2006/relationships/image" Target="../media/image222.png"/></Relationships>
</file>

<file path=ppt/slides/_rels/slide231.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231.xml"/><Relationship Id="rId1" Type="http://schemas.openxmlformats.org/officeDocument/2006/relationships/slideLayout" Target="../slideLayouts/slideLayout13.xml"/><Relationship Id="rId4" Type="http://schemas.openxmlformats.org/officeDocument/2006/relationships/image" Target="../media/image223.png"/></Relationships>
</file>

<file path=ppt/slides/_rels/slide232.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232.xml"/><Relationship Id="rId1" Type="http://schemas.openxmlformats.org/officeDocument/2006/relationships/slideLayout" Target="../slideLayouts/slideLayout13.xml"/><Relationship Id="rId4" Type="http://schemas.openxmlformats.org/officeDocument/2006/relationships/image" Target="../media/image224.png"/></Relationships>
</file>

<file path=ppt/slides/_rels/slide233.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233.xml"/><Relationship Id="rId1" Type="http://schemas.openxmlformats.org/officeDocument/2006/relationships/slideLayout" Target="../slideLayouts/slideLayout13.xml"/><Relationship Id="rId4" Type="http://schemas.openxmlformats.org/officeDocument/2006/relationships/image" Target="../media/image225.png"/></Relationships>
</file>

<file path=ppt/slides/_rels/slide234.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234.xml"/><Relationship Id="rId1" Type="http://schemas.openxmlformats.org/officeDocument/2006/relationships/slideLayout" Target="../slideLayouts/slideLayout13.xml"/><Relationship Id="rId5" Type="http://schemas.openxmlformats.org/officeDocument/2006/relationships/image" Target="../media/image227.png"/><Relationship Id="rId4" Type="http://schemas.openxmlformats.org/officeDocument/2006/relationships/image" Target="../media/image226.png"/></Relationships>
</file>

<file path=ppt/slides/_rels/slide235.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235.xml"/><Relationship Id="rId1" Type="http://schemas.openxmlformats.org/officeDocument/2006/relationships/slideLayout" Target="../slideLayouts/slideLayout13.xml"/><Relationship Id="rId5" Type="http://schemas.openxmlformats.org/officeDocument/2006/relationships/image" Target="../media/image229.png"/><Relationship Id="rId4" Type="http://schemas.openxmlformats.org/officeDocument/2006/relationships/image" Target="../media/image228.png"/></Relationships>
</file>

<file path=ppt/slides/_rels/slide236.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236.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5.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66.png"/></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2.xml"/><Relationship Id="rId1" Type="http://schemas.openxmlformats.org/officeDocument/2006/relationships/slideLayout" Target="../slideLayouts/slideLayout1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6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4.xml"/><Relationship Id="rId1" Type="http://schemas.openxmlformats.org/officeDocument/2006/relationships/slideLayout" Target="../slideLayouts/slideLayout12.xml"/><Relationship Id="rId4" Type="http://schemas.openxmlformats.org/officeDocument/2006/relationships/image" Target="../media/image75.png"/></Relationships>
</file>

<file path=ppt/slides/_rels/slide6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5.xml"/><Relationship Id="rId1" Type="http://schemas.openxmlformats.org/officeDocument/2006/relationships/slideLayout" Target="../slideLayouts/slideLayout12.xml"/><Relationship Id="rId4" Type="http://schemas.openxmlformats.org/officeDocument/2006/relationships/image" Target="../media/image76.png"/></Relationships>
</file>

<file path=ppt/slides/_rels/slide6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6.xml"/><Relationship Id="rId1" Type="http://schemas.openxmlformats.org/officeDocument/2006/relationships/slideLayout" Target="../slideLayouts/slideLayout12.xml"/><Relationship Id="rId4" Type="http://schemas.openxmlformats.org/officeDocument/2006/relationships/image" Target="../media/image77.png"/></Relationships>
</file>

<file path=ppt/slides/_rels/slide6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7.xml"/><Relationship Id="rId1" Type="http://schemas.openxmlformats.org/officeDocument/2006/relationships/slideLayout" Target="../slideLayouts/slideLayout12.xml"/><Relationship Id="rId4" Type="http://schemas.openxmlformats.org/officeDocument/2006/relationships/image" Target="../media/image77.png"/></Relationships>
</file>

<file path=ppt/slides/_rels/slide6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8.xml"/><Relationship Id="rId1" Type="http://schemas.openxmlformats.org/officeDocument/2006/relationships/slideLayout" Target="../slideLayouts/slideLayout12.xml"/><Relationship Id="rId4" Type="http://schemas.openxmlformats.org/officeDocument/2006/relationships/image" Target="../media/image78.png"/></Relationships>
</file>

<file path=ppt/slides/_rels/slide6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9.xml"/><Relationship Id="rId1" Type="http://schemas.openxmlformats.org/officeDocument/2006/relationships/slideLayout" Target="../slideLayouts/slideLayout12.xml"/><Relationship Id="rId4" Type="http://schemas.openxmlformats.org/officeDocument/2006/relationships/image" Target="../media/image7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0.xml"/><Relationship Id="rId1" Type="http://schemas.openxmlformats.org/officeDocument/2006/relationships/slideLayout" Target="../slideLayouts/slideLayout12.xml"/><Relationship Id="rId4" Type="http://schemas.openxmlformats.org/officeDocument/2006/relationships/image" Target="../media/image80.png"/></Relationships>
</file>

<file path=ppt/slides/_rels/slide7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3.xml"/><Relationship Id="rId1" Type="http://schemas.openxmlformats.org/officeDocument/2006/relationships/slideLayout" Target="../slideLayouts/slideLayout12.xml"/><Relationship Id="rId5" Type="http://schemas.openxmlformats.org/officeDocument/2006/relationships/image" Target="../media/image82.png"/><Relationship Id="rId4" Type="http://schemas.openxmlformats.org/officeDocument/2006/relationships/image" Target="../media/image81.png"/></Relationships>
</file>

<file path=ppt/slides/_rels/slide7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4.xml"/><Relationship Id="rId1" Type="http://schemas.openxmlformats.org/officeDocument/2006/relationships/slideLayout" Target="../slideLayouts/slideLayout12.xml"/><Relationship Id="rId5" Type="http://schemas.openxmlformats.org/officeDocument/2006/relationships/image" Target="../media/image84.png"/><Relationship Id="rId4" Type="http://schemas.openxmlformats.org/officeDocument/2006/relationships/image" Target="../media/image83.png"/></Relationships>
</file>

<file path=ppt/slides/_rels/slide7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5.xml"/><Relationship Id="rId1" Type="http://schemas.openxmlformats.org/officeDocument/2006/relationships/slideLayout" Target="../slideLayouts/slideLayout12.xml"/><Relationship Id="rId5" Type="http://schemas.openxmlformats.org/officeDocument/2006/relationships/image" Target="../media/image86.png"/><Relationship Id="rId4" Type="http://schemas.openxmlformats.org/officeDocument/2006/relationships/image" Target="../media/image85.jpeg"/></Relationships>
</file>

<file path=ppt/slides/_rels/slide7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6.xml"/><Relationship Id="rId1" Type="http://schemas.openxmlformats.org/officeDocument/2006/relationships/slideLayout" Target="../slideLayouts/slideLayout12.xml"/><Relationship Id="rId4" Type="http://schemas.openxmlformats.org/officeDocument/2006/relationships/image" Target="../media/image71.png"/></Relationships>
</file>

<file path=ppt/slides/_rels/slide7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7.xml"/><Relationship Id="rId1" Type="http://schemas.openxmlformats.org/officeDocument/2006/relationships/slideLayout" Target="../slideLayouts/slideLayout12.xml"/><Relationship Id="rId4" Type="http://schemas.openxmlformats.org/officeDocument/2006/relationships/image" Target="../media/image88.png"/></Relationships>
</file>

<file path=ppt/slides/_rels/slide7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8.xml"/><Relationship Id="rId1" Type="http://schemas.openxmlformats.org/officeDocument/2006/relationships/slideLayout" Target="../slideLayouts/slideLayout12.xml"/><Relationship Id="rId5" Type="http://schemas.openxmlformats.org/officeDocument/2006/relationships/image" Target="../media/image90.jpeg"/><Relationship Id="rId4" Type="http://schemas.openxmlformats.org/officeDocument/2006/relationships/image" Target="../media/image89.png"/></Relationships>
</file>

<file path=ppt/slides/_rels/slide7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9.xml"/><Relationship Id="rId1" Type="http://schemas.openxmlformats.org/officeDocument/2006/relationships/slideLayout" Target="../slideLayouts/slideLayout12.xml"/><Relationship Id="rId4" Type="http://schemas.openxmlformats.org/officeDocument/2006/relationships/image" Target="../media/image71.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0.xml"/><Relationship Id="rId1" Type="http://schemas.openxmlformats.org/officeDocument/2006/relationships/slideLayout" Target="../slideLayouts/slideLayout12.xml"/><Relationship Id="rId4" Type="http://schemas.openxmlformats.org/officeDocument/2006/relationships/image" Target="../media/image92.png"/></Relationships>
</file>

<file path=ppt/slides/_rels/slide8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1.xml"/><Relationship Id="rId1" Type="http://schemas.openxmlformats.org/officeDocument/2006/relationships/slideLayout" Target="../slideLayouts/slideLayout12.xml"/><Relationship Id="rId4" Type="http://schemas.openxmlformats.org/officeDocument/2006/relationships/image" Target="../media/image93.png"/></Relationships>
</file>

<file path=ppt/slides/_rels/slide8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2.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3.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4.xml"/><Relationship Id="rId1" Type="http://schemas.openxmlformats.org/officeDocument/2006/relationships/slideLayout" Target="../slideLayouts/slideLayout12.xml"/><Relationship Id="rId4" Type="http://schemas.openxmlformats.org/officeDocument/2006/relationships/image" Target="../media/image94.png"/></Relationships>
</file>

<file path=ppt/slides/_rels/slide8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5.xml"/><Relationship Id="rId1" Type="http://schemas.openxmlformats.org/officeDocument/2006/relationships/slideLayout" Target="../slideLayouts/slideLayout12.xml"/><Relationship Id="rId5" Type="http://schemas.openxmlformats.org/officeDocument/2006/relationships/image" Target="../media/image96.jpeg"/><Relationship Id="rId4" Type="http://schemas.openxmlformats.org/officeDocument/2006/relationships/image" Target="../media/image95.jpeg"/></Relationships>
</file>

<file path=ppt/slides/_rels/slide8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6.xml"/><Relationship Id="rId1" Type="http://schemas.openxmlformats.org/officeDocument/2006/relationships/slideLayout" Target="../slideLayouts/slideLayout12.xml"/><Relationship Id="rId4" Type="http://schemas.openxmlformats.org/officeDocument/2006/relationships/image" Target="../media/image97.png"/></Relationships>
</file>

<file path=ppt/slides/_rels/slide8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7.xml"/><Relationship Id="rId1" Type="http://schemas.openxmlformats.org/officeDocument/2006/relationships/slideLayout" Target="../slideLayouts/slideLayout12.xml"/><Relationship Id="rId4" Type="http://schemas.openxmlformats.org/officeDocument/2006/relationships/image" Target="../media/image98.jpeg"/></Relationships>
</file>

<file path=ppt/slides/_rels/slide8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8.xml"/><Relationship Id="rId1" Type="http://schemas.openxmlformats.org/officeDocument/2006/relationships/slideLayout" Target="../slideLayouts/slideLayout12.xml"/><Relationship Id="rId4" Type="http://schemas.openxmlformats.org/officeDocument/2006/relationships/image" Target="../media/image99.jpeg"/></Relationships>
</file>

<file path=ppt/slides/_rels/slide8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9.xml"/><Relationship Id="rId1" Type="http://schemas.openxmlformats.org/officeDocument/2006/relationships/slideLayout" Target="../slideLayouts/slideLayout12.xml"/><Relationship Id="rId4" Type="http://schemas.openxmlformats.org/officeDocument/2006/relationships/image" Target="../media/image100.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0.xml"/><Relationship Id="rId1" Type="http://schemas.openxmlformats.org/officeDocument/2006/relationships/slideLayout" Target="../slideLayouts/slideLayout12.xml"/><Relationship Id="rId5" Type="http://schemas.openxmlformats.org/officeDocument/2006/relationships/image" Target="../media/image102.jpeg"/><Relationship Id="rId4" Type="http://schemas.openxmlformats.org/officeDocument/2006/relationships/image" Target="../media/image101.jpeg"/></Relationships>
</file>

<file path=ppt/slides/_rels/slide9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1.xml"/><Relationship Id="rId1" Type="http://schemas.openxmlformats.org/officeDocument/2006/relationships/slideLayout" Target="../slideLayouts/slideLayout12.xml"/><Relationship Id="rId4" Type="http://schemas.openxmlformats.org/officeDocument/2006/relationships/image" Target="../media/image103.png"/></Relationships>
</file>

<file path=ppt/slides/_rels/slide9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2.xml"/><Relationship Id="rId1" Type="http://schemas.openxmlformats.org/officeDocument/2006/relationships/slideLayout" Target="../slideLayouts/slideLayout12.xml"/><Relationship Id="rId4" Type="http://schemas.openxmlformats.org/officeDocument/2006/relationships/image" Target="../media/image104.png"/></Relationships>
</file>

<file path=ppt/slides/_rels/slide9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3.xml"/><Relationship Id="rId1" Type="http://schemas.openxmlformats.org/officeDocument/2006/relationships/slideLayout" Target="../slideLayouts/slideLayout12.xml"/><Relationship Id="rId4" Type="http://schemas.openxmlformats.org/officeDocument/2006/relationships/image" Target="../media/image105.png"/></Relationships>
</file>

<file path=ppt/slides/_rels/slide9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4.xml"/><Relationship Id="rId1" Type="http://schemas.openxmlformats.org/officeDocument/2006/relationships/slideLayout" Target="../slideLayouts/slideLayout12.xml"/><Relationship Id="rId4" Type="http://schemas.openxmlformats.org/officeDocument/2006/relationships/image" Target="../media/image106.png"/></Relationships>
</file>

<file path=ppt/slides/_rels/slide9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5.xml"/><Relationship Id="rId1" Type="http://schemas.openxmlformats.org/officeDocument/2006/relationships/slideLayout" Target="../slideLayouts/slideLayout12.xml"/><Relationship Id="rId4" Type="http://schemas.openxmlformats.org/officeDocument/2006/relationships/image" Target="../media/image107.png"/></Relationships>
</file>

<file path=ppt/slides/_rels/slide9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6.xml"/><Relationship Id="rId1" Type="http://schemas.openxmlformats.org/officeDocument/2006/relationships/slideLayout" Target="../slideLayouts/slideLayout12.xml"/><Relationship Id="rId4" Type="http://schemas.openxmlformats.org/officeDocument/2006/relationships/image" Target="../media/image108.png"/></Relationships>
</file>

<file path=ppt/slides/_rels/slide9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7.xml"/><Relationship Id="rId1" Type="http://schemas.openxmlformats.org/officeDocument/2006/relationships/slideLayout" Target="../slideLayouts/slideLayout12.xml"/><Relationship Id="rId4" Type="http://schemas.openxmlformats.org/officeDocument/2006/relationships/image" Target="../media/image109.png"/></Relationships>
</file>

<file path=ppt/slides/_rels/slide9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8.xml"/><Relationship Id="rId1" Type="http://schemas.openxmlformats.org/officeDocument/2006/relationships/slideLayout" Target="../slideLayouts/slideLayout12.xml"/><Relationship Id="rId4" Type="http://schemas.openxmlformats.org/officeDocument/2006/relationships/image" Target="../media/image110.png"/></Relationships>
</file>

<file path=ppt/slides/_rels/slide9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9.xml"/><Relationship Id="rId1" Type="http://schemas.openxmlformats.org/officeDocument/2006/relationships/slideLayout" Target="../slideLayouts/slideLayout12.xml"/><Relationship Id="rId4" Type="http://schemas.openxmlformats.org/officeDocument/2006/relationships/image" Target="../media/image1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Shape 214"/>
          <p:cNvSpPr txBox="1">
            <a:spLocks noGrp="1"/>
          </p:cNvSpPr>
          <p:nvPr>
            <p:ph type="ctrTitle"/>
          </p:nvPr>
        </p:nvSpPr>
        <p:spPr>
          <a:xfrm>
            <a:off x="415611" y="992766"/>
            <a:ext cx="11360700" cy="2736900"/>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buClr>
                <a:schemeClr val="dk1"/>
              </a:buClr>
              <a:buSzPct val="25000"/>
              <a:buFont typeface="Calibri"/>
              <a:buNone/>
            </a:pPr>
            <a:r>
              <a:rPr lang="en-US" sz="6000" b="0" i="0" u="none" strike="noStrike" cap="none">
                <a:solidFill>
                  <a:schemeClr val="dk1"/>
                </a:solidFill>
                <a:latin typeface="Calibri"/>
                <a:ea typeface="Calibri"/>
                <a:cs typeface="Calibri"/>
                <a:sym typeface="Calibri"/>
              </a:rPr>
              <a:t>Global Gadgets</a:t>
            </a:r>
            <a:br>
              <a:rPr lang="en-US" sz="6000" b="0" i="0" u="none" strike="noStrike" cap="none">
                <a:solidFill>
                  <a:schemeClr val="dk1"/>
                </a:solidFill>
                <a:latin typeface="Calibri"/>
                <a:ea typeface="Calibri"/>
                <a:cs typeface="Calibri"/>
                <a:sym typeface="Calibri"/>
              </a:rPr>
            </a:br>
            <a:r>
              <a:rPr lang="en-US" sz="6000" b="0" i="0" u="none" strike="noStrike" cap="none">
                <a:solidFill>
                  <a:schemeClr val="dk1"/>
                </a:solidFill>
                <a:latin typeface="Calibri"/>
                <a:ea typeface="Calibri"/>
                <a:cs typeface="Calibri"/>
                <a:sym typeface="Calibri"/>
              </a:rPr>
              <a:t>(AAPL, </a:t>
            </a:r>
            <a:r>
              <a:rPr lang="en-US" sz="6000">
                <a:latin typeface="Calibri"/>
                <a:ea typeface="Calibri"/>
                <a:cs typeface="Calibri"/>
                <a:sym typeface="Calibri"/>
              </a:rPr>
              <a:t>MSFT</a:t>
            </a:r>
            <a:r>
              <a:rPr lang="en-US" sz="6000" b="0" i="0" u="none" strike="noStrike" cap="none">
                <a:solidFill>
                  <a:schemeClr val="dk1"/>
                </a:solidFill>
                <a:latin typeface="Calibri"/>
                <a:ea typeface="Calibri"/>
                <a:cs typeface="Calibri"/>
                <a:sym typeface="Calibri"/>
              </a:rPr>
              <a:t>, </a:t>
            </a:r>
            <a:r>
              <a:rPr lang="en-US" sz="6000">
                <a:latin typeface="Calibri"/>
                <a:ea typeface="Calibri"/>
                <a:cs typeface="Calibri"/>
                <a:sym typeface="Calibri"/>
              </a:rPr>
              <a:t>GOOG</a:t>
            </a:r>
            <a:r>
              <a:rPr lang="en-US" sz="6000" b="0" i="0" u="none" strike="noStrike" cap="none">
                <a:solidFill>
                  <a:schemeClr val="dk1"/>
                </a:solidFill>
                <a:latin typeface="Calibri"/>
                <a:ea typeface="Calibri"/>
                <a:cs typeface="Calibri"/>
                <a:sym typeface="Calibri"/>
              </a:rPr>
              <a:t>)</a:t>
            </a:r>
          </a:p>
        </p:txBody>
      </p:sp>
      <p:sp>
        <p:nvSpPr>
          <p:cNvPr id="215" name="Shape 215"/>
          <p:cNvSpPr txBox="1">
            <a:spLocks noGrp="1"/>
          </p:cNvSpPr>
          <p:nvPr>
            <p:ph type="subTitle" idx="1"/>
          </p:nvPr>
        </p:nvSpPr>
        <p:spPr>
          <a:xfrm>
            <a:off x="4780548" y="3756026"/>
            <a:ext cx="2630999" cy="22053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2400">
                <a:solidFill>
                  <a:schemeClr val="dk1"/>
                </a:solidFill>
                <a:latin typeface="Calibri"/>
                <a:ea typeface="Calibri"/>
                <a:cs typeface="Calibri"/>
                <a:sym typeface="Calibri"/>
              </a:rPr>
              <a:t>Karan Somal</a:t>
            </a:r>
          </a:p>
          <a:p>
            <a:pPr marL="0" marR="0" lvl="0" indent="0" algn="ctr" rtl="0">
              <a:lnSpc>
                <a:spcPct val="90000"/>
              </a:lnSpc>
              <a:spcBef>
                <a:spcPts val="0"/>
              </a:spcBef>
              <a:spcAft>
                <a:spcPts val="0"/>
              </a:spcAft>
              <a:buClr>
                <a:schemeClr val="dk1"/>
              </a:buClr>
              <a:buSzPct val="25000"/>
              <a:buFont typeface="Arial"/>
              <a:buNone/>
            </a:pPr>
            <a:r>
              <a:rPr lang="en-US" sz="2400">
                <a:solidFill>
                  <a:schemeClr val="dk1"/>
                </a:solidFill>
                <a:latin typeface="Calibri"/>
                <a:ea typeface="Calibri"/>
                <a:cs typeface="Calibri"/>
                <a:sym typeface="Calibri"/>
              </a:rPr>
              <a:t>Parmeet Minhas</a:t>
            </a:r>
          </a:p>
          <a:p>
            <a:pPr marL="0" marR="0" lvl="0" indent="0" algn="ctr" rtl="0">
              <a:lnSpc>
                <a:spcPct val="90000"/>
              </a:lnSpc>
              <a:spcBef>
                <a:spcPts val="0"/>
              </a:spcBef>
              <a:spcAft>
                <a:spcPts val="0"/>
              </a:spcAft>
              <a:buClr>
                <a:schemeClr val="dk1"/>
              </a:buClr>
              <a:buSzPct val="25000"/>
              <a:buFont typeface="Arial"/>
              <a:buNone/>
            </a:pPr>
            <a:r>
              <a:rPr lang="en-US" sz="2400">
                <a:solidFill>
                  <a:schemeClr val="dk1"/>
                </a:solidFill>
                <a:latin typeface="Calibri"/>
                <a:ea typeface="Calibri"/>
                <a:cs typeface="Calibri"/>
                <a:sym typeface="Calibri"/>
              </a:rPr>
              <a:t>Seerat Kalra</a:t>
            </a:r>
          </a:p>
          <a:p>
            <a:pPr marL="0" marR="0" lvl="0" indent="0" algn="ctr" rtl="0">
              <a:lnSpc>
                <a:spcPct val="90000"/>
              </a:lnSpc>
              <a:spcBef>
                <a:spcPts val="0"/>
              </a:spcBef>
              <a:spcAft>
                <a:spcPts val="0"/>
              </a:spcAft>
              <a:buClr>
                <a:schemeClr val="dk1"/>
              </a:buClr>
              <a:buSzPct val="25000"/>
              <a:buFont typeface="Arial"/>
              <a:buNone/>
            </a:pPr>
            <a:r>
              <a:rPr lang="en-US" sz="2400">
                <a:solidFill>
                  <a:schemeClr val="dk1"/>
                </a:solidFill>
                <a:latin typeface="Calibri"/>
                <a:ea typeface="Calibri"/>
                <a:cs typeface="Calibri"/>
                <a:sym typeface="Calibri"/>
              </a:rPr>
              <a:t>Hyosub Kim</a:t>
            </a:r>
          </a:p>
        </p:txBody>
      </p:sp>
      <p:sp>
        <p:nvSpPr>
          <p:cNvPr id="216" name="Shape 216"/>
          <p:cNvSpPr/>
          <p:nvPr/>
        </p:nvSpPr>
        <p:spPr>
          <a:xfrm>
            <a:off x="0" y="0"/>
            <a:ext cx="12192000" cy="876300"/>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rgbClr val="FF0000"/>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Shape 298"/>
          <p:cNvSpPr/>
          <p:nvPr/>
        </p:nvSpPr>
        <p:spPr>
          <a:xfrm>
            <a:off x="0" y="0"/>
            <a:ext cx="12192000" cy="876300"/>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sp>
        <p:nvSpPr>
          <p:cNvPr id="299" name="Shape 299"/>
          <p:cNvSpPr txBox="1"/>
          <p:nvPr/>
        </p:nvSpPr>
        <p:spPr>
          <a:xfrm>
            <a:off x="114300" y="141356"/>
            <a:ext cx="2571749"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Challenges</a:t>
            </a:r>
          </a:p>
        </p:txBody>
      </p:sp>
      <p:sp>
        <p:nvSpPr>
          <p:cNvPr id="300" name="Shape 300"/>
          <p:cNvSpPr txBox="1">
            <a:spLocks noGrp="1"/>
          </p:cNvSpPr>
          <p:nvPr>
            <p:ph type="body" idx="1"/>
          </p:nvPr>
        </p:nvSpPr>
        <p:spPr>
          <a:xfrm>
            <a:off x="250371" y="1159367"/>
            <a:ext cx="6957839" cy="2929305"/>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dk1"/>
              </a:buClr>
              <a:buSzPct val="100000"/>
              <a:buFont typeface="Noto Sans Symbols"/>
              <a:buChar char="▪"/>
            </a:pPr>
            <a:r>
              <a:rPr lang="en-US" sz="2800" b="0" i="0" u="none" strike="noStrike" cap="none">
                <a:solidFill>
                  <a:schemeClr val="dk1"/>
                </a:solidFill>
                <a:latin typeface="Calibri"/>
                <a:ea typeface="Calibri"/>
                <a:cs typeface="Calibri"/>
                <a:sym typeface="Calibri"/>
              </a:rPr>
              <a:t>Fat operating margins</a:t>
            </a:r>
          </a:p>
          <a:p>
            <a:pPr marL="228600" marR="0" lvl="0" indent="-228600" algn="l" rtl="0">
              <a:lnSpc>
                <a:spcPct val="90000"/>
              </a:lnSpc>
              <a:spcBef>
                <a:spcPts val="1000"/>
              </a:spcBef>
              <a:spcAft>
                <a:spcPts val="0"/>
              </a:spcAft>
              <a:buClr>
                <a:schemeClr val="dk1"/>
              </a:buClr>
              <a:buSzPct val="100000"/>
              <a:buFont typeface="Noto Sans Symbols"/>
              <a:buChar char="▪"/>
            </a:pPr>
            <a:r>
              <a:rPr lang="en-US" sz="2800" b="0" i="0" u="none" strike="noStrike" cap="none">
                <a:solidFill>
                  <a:schemeClr val="dk1"/>
                </a:solidFill>
                <a:latin typeface="Calibri"/>
                <a:ea typeface="Calibri"/>
                <a:cs typeface="Calibri"/>
                <a:sym typeface="Calibri"/>
              </a:rPr>
              <a:t>High capital expenditure</a:t>
            </a:r>
          </a:p>
          <a:p>
            <a:pPr marL="228600" marR="0" lvl="0" indent="-228600" algn="l" rtl="0">
              <a:lnSpc>
                <a:spcPct val="90000"/>
              </a:lnSpc>
              <a:spcBef>
                <a:spcPts val="1000"/>
              </a:spcBef>
              <a:spcAft>
                <a:spcPts val="0"/>
              </a:spcAft>
              <a:buClr>
                <a:schemeClr val="dk1"/>
              </a:buClr>
              <a:buSzPct val="100000"/>
              <a:buFont typeface="Noto Sans Symbols"/>
              <a:buChar char="▪"/>
            </a:pPr>
            <a:r>
              <a:rPr lang="en-US" sz="2800" b="0" i="0" u="none" strike="noStrike" cap="none">
                <a:solidFill>
                  <a:schemeClr val="dk1"/>
                </a:solidFill>
                <a:latin typeface="Calibri"/>
                <a:ea typeface="Calibri"/>
                <a:cs typeface="Calibri"/>
                <a:sym typeface="Calibri"/>
              </a:rPr>
              <a:t>Shortening product lifecycle </a:t>
            </a:r>
          </a:p>
          <a:p>
            <a:pPr marL="228600" marR="0" lvl="0" indent="-228600" algn="l" rtl="0">
              <a:lnSpc>
                <a:spcPct val="90000"/>
              </a:lnSpc>
              <a:spcBef>
                <a:spcPts val="1000"/>
              </a:spcBef>
              <a:spcAft>
                <a:spcPts val="0"/>
              </a:spcAft>
              <a:buClr>
                <a:schemeClr val="dk1"/>
              </a:buClr>
              <a:buSzPct val="100000"/>
              <a:buFont typeface="Noto Sans Symbols"/>
              <a:buChar char="▪"/>
            </a:pPr>
            <a:r>
              <a:rPr lang="en-US" sz="2800" b="0" i="0" u="none" strike="noStrike" cap="none">
                <a:solidFill>
                  <a:schemeClr val="dk1"/>
                </a:solidFill>
                <a:latin typeface="Calibri"/>
                <a:ea typeface="Calibri"/>
                <a:cs typeface="Calibri"/>
                <a:sym typeface="Calibri"/>
              </a:rPr>
              <a:t>Managing a global supply chain</a:t>
            </a:r>
          </a:p>
          <a:p>
            <a:pPr marL="228600" marR="0" lvl="0" indent="-228600" algn="l" rtl="0">
              <a:lnSpc>
                <a:spcPct val="90000"/>
              </a:lnSpc>
              <a:spcBef>
                <a:spcPts val="1000"/>
              </a:spcBef>
              <a:buClr>
                <a:schemeClr val="dk1"/>
              </a:buClr>
              <a:buSzPct val="100000"/>
              <a:buFont typeface="Noto Sans Symbols"/>
              <a:buChar char="▪"/>
            </a:pPr>
            <a:r>
              <a:rPr lang="en-US" sz="2800" b="0" i="0" u="none" strike="noStrike" cap="none">
                <a:solidFill>
                  <a:schemeClr val="dk1"/>
                </a:solidFill>
                <a:latin typeface="Calibri"/>
                <a:ea typeface="Calibri"/>
                <a:cs typeface="Calibri"/>
                <a:sym typeface="Calibri"/>
              </a:rPr>
              <a:t>Volatile industry that is rapidly changing</a:t>
            </a:r>
          </a:p>
        </p:txBody>
      </p:sp>
      <p:pic>
        <p:nvPicPr>
          <p:cNvPr id="301" name="Shape 301"/>
          <p:cNvPicPr preferRelativeResize="0"/>
          <p:nvPr/>
        </p:nvPicPr>
        <p:blipFill rotWithShape="1">
          <a:blip r:embed="rId3">
            <a:alphaModFix/>
          </a:blip>
          <a:srcRect/>
          <a:stretch/>
        </p:blipFill>
        <p:spPr>
          <a:xfrm>
            <a:off x="7208211" y="1471600"/>
            <a:ext cx="4762115" cy="3726872"/>
          </a:xfrm>
          <a:prstGeom prst="rect">
            <a:avLst/>
          </a:prstGeom>
          <a:noFill/>
          <a:ln>
            <a:noFill/>
          </a:ln>
        </p:spPr>
      </p:pic>
      <p:pic>
        <p:nvPicPr>
          <p:cNvPr id="302" name="Shape 302"/>
          <p:cNvPicPr preferRelativeResize="0"/>
          <p:nvPr/>
        </p:nvPicPr>
        <p:blipFill rotWithShape="1">
          <a:blip r:embed="rId4">
            <a:alphaModFix/>
          </a:blip>
          <a:srcRect/>
          <a:stretch/>
        </p:blipFill>
        <p:spPr>
          <a:xfrm>
            <a:off x="1042262" y="4653589"/>
            <a:ext cx="5961887" cy="1749552"/>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sp>
        <p:nvSpPr>
          <p:cNvPr id="1027" name="Shape 1027"/>
          <p:cNvSpPr/>
          <p:nvPr/>
        </p:nvSpPr>
        <p:spPr>
          <a:xfrm>
            <a:off x="0" y="0"/>
            <a:ext cx="12192000" cy="876300"/>
          </a:xfrm>
          <a:prstGeom prst="rect">
            <a:avLst/>
          </a:prstGeom>
          <a:solidFill>
            <a:srgbClr val="66666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028" name="Shape 1028"/>
          <p:cNvPicPr preferRelativeResize="0"/>
          <p:nvPr/>
        </p:nvPicPr>
        <p:blipFill rotWithShape="1">
          <a:blip r:embed="rId3">
            <a:alphaModFix/>
          </a:blip>
          <a:srcRect/>
          <a:stretch/>
        </p:blipFill>
        <p:spPr>
          <a:xfrm>
            <a:off x="11461765" y="44450"/>
            <a:ext cx="579934" cy="711200"/>
          </a:xfrm>
          <a:prstGeom prst="rect">
            <a:avLst/>
          </a:prstGeom>
          <a:noFill/>
          <a:ln>
            <a:noFill/>
          </a:ln>
        </p:spPr>
      </p:pic>
      <p:sp>
        <p:nvSpPr>
          <p:cNvPr id="1029" name="Shape 1029"/>
          <p:cNvSpPr txBox="1"/>
          <p:nvPr/>
        </p:nvSpPr>
        <p:spPr>
          <a:xfrm>
            <a:off x="114300" y="141356"/>
            <a:ext cx="5384799"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Executive Team </a:t>
            </a:r>
          </a:p>
        </p:txBody>
      </p:sp>
      <p:pic>
        <p:nvPicPr>
          <p:cNvPr id="1030" name="Shape 1030"/>
          <p:cNvPicPr preferRelativeResize="0"/>
          <p:nvPr/>
        </p:nvPicPr>
        <p:blipFill rotWithShape="1">
          <a:blip r:embed="rId4">
            <a:alphaModFix/>
          </a:blip>
          <a:srcRect/>
          <a:stretch/>
        </p:blipFill>
        <p:spPr>
          <a:xfrm>
            <a:off x="223551" y="1017657"/>
            <a:ext cx="3201095" cy="3657600"/>
          </a:xfrm>
          <a:prstGeom prst="rect">
            <a:avLst/>
          </a:prstGeom>
          <a:noFill/>
          <a:ln>
            <a:noFill/>
          </a:ln>
        </p:spPr>
      </p:pic>
      <p:sp>
        <p:nvSpPr>
          <p:cNvPr id="1031" name="Shape 1031"/>
          <p:cNvSpPr txBox="1"/>
          <p:nvPr/>
        </p:nvSpPr>
        <p:spPr>
          <a:xfrm>
            <a:off x="3657598" y="1017657"/>
            <a:ext cx="8534400" cy="32028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b="1">
                <a:solidFill>
                  <a:schemeClr val="dk1"/>
                </a:solidFill>
                <a:latin typeface="Calibri"/>
                <a:ea typeface="Calibri"/>
                <a:cs typeface="Calibri"/>
                <a:sym typeface="Calibri"/>
              </a:rPr>
              <a:t>Phillip W. Schiller</a:t>
            </a:r>
            <a:r>
              <a:rPr lang="en-US" sz="2000">
                <a:solidFill>
                  <a:schemeClr val="dk1"/>
                </a:solidFill>
                <a:latin typeface="Calibri"/>
                <a:ea typeface="Calibri"/>
                <a:cs typeface="Calibri"/>
                <a:sym typeface="Calibri"/>
              </a:rPr>
              <a:t>, Senior Vice President, Worldwide Marketing (re-joined company in 1997)</a:t>
            </a:r>
          </a:p>
          <a:p>
            <a:pPr marL="0" marR="0" lvl="0" indent="0" algn="l" rtl="0">
              <a:spcBef>
                <a:spcPts val="0"/>
              </a:spcBef>
              <a:buNone/>
            </a:pPr>
            <a:endParaRPr sz="200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Noto Sans Symbols"/>
              <a:buChar char="▪"/>
            </a:pPr>
            <a:r>
              <a:rPr lang="en-US" sz="1800">
                <a:solidFill>
                  <a:schemeClr val="dk1"/>
                </a:solidFill>
                <a:latin typeface="Calibri"/>
                <a:ea typeface="Calibri"/>
                <a:cs typeface="Calibri"/>
                <a:sym typeface="Calibri"/>
              </a:rPr>
              <a:t>Has helped the company create the best computers in the world with the Mac, lead the digital music revolution with iPod and iTunes, reinvent mobile phones with iPhone and the App Store, and define the future of mobile computing with iPad  </a:t>
            </a:r>
          </a:p>
          <a:p>
            <a:pPr marL="285750" marR="0" lvl="0" indent="-285750" algn="l" rtl="0">
              <a:spcBef>
                <a:spcPts val="0"/>
              </a:spcBef>
              <a:buClr>
                <a:schemeClr val="dk1"/>
              </a:buClr>
              <a:buFont typeface="Noto Sans Symbols"/>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Noto Sans Symbols"/>
              <a:buChar char="▪"/>
            </a:pPr>
            <a:r>
              <a:rPr lang="en-US" sz="1800">
                <a:solidFill>
                  <a:schemeClr val="dk1"/>
                </a:solidFill>
                <a:latin typeface="Calibri"/>
                <a:ea typeface="Calibri"/>
                <a:cs typeface="Calibri"/>
                <a:sym typeface="Calibri"/>
              </a:rPr>
              <a:t>Various roles in marketing management positions (Macromedia, FirePower Systems, Nolan, Norton and Company and Mass. General in Boston)</a:t>
            </a:r>
          </a:p>
          <a:p>
            <a:pPr marL="285750" marR="0" lvl="0" indent="-285750" algn="l" rtl="0">
              <a:spcBef>
                <a:spcPts val="0"/>
              </a:spcBef>
              <a:buClr>
                <a:schemeClr val="dk1"/>
              </a:buClr>
              <a:buFont typeface="Noto Sans Symbols"/>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Noto Sans Symbols"/>
              <a:buChar char="▪"/>
            </a:pPr>
            <a:r>
              <a:rPr lang="en-US" sz="1800">
                <a:solidFill>
                  <a:schemeClr val="dk1"/>
                </a:solidFill>
                <a:latin typeface="Calibri"/>
                <a:ea typeface="Calibri"/>
                <a:cs typeface="Calibri"/>
                <a:sym typeface="Calibri"/>
              </a:rPr>
              <a:t>Education: BS in Biology from Boston College (1982) </a:t>
            </a:r>
          </a:p>
        </p:txBody>
      </p:sp>
      <p:sp>
        <p:nvSpPr>
          <p:cNvPr id="1032" name="Shape 1032"/>
          <p:cNvSpPr txBox="1">
            <a:spLocks noGrp="1"/>
          </p:cNvSpPr>
          <p:nvPr>
            <p:ph type="ftr" idx="11"/>
          </p:nvPr>
        </p:nvSpPr>
        <p:spPr>
          <a:xfrm>
            <a:off x="11049000" y="6492875"/>
            <a:ext cx="1143000"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200">
                <a:solidFill>
                  <a:schemeClr val="dk1"/>
                </a:solidFill>
                <a:latin typeface="Calibri"/>
                <a:ea typeface="Calibri"/>
                <a:cs typeface="Calibri"/>
                <a:sym typeface="Calibri"/>
              </a:rPr>
              <a:t>Source: Apple</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036"/>
        <p:cNvGrpSpPr/>
        <p:nvPr/>
      </p:nvGrpSpPr>
      <p:grpSpPr>
        <a:xfrm>
          <a:off x="0" y="0"/>
          <a:ext cx="0" cy="0"/>
          <a:chOff x="0" y="0"/>
          <a:chExt cx="0" cy="0"/>
        </a:xfrm>
      </p:grpSpPr>
      <p:pic>
        <p:nvPicPr>
          <p:cNvPr id="1037" name="Shape 1037"/>
          <p:cNvPicPr preferRelativeResize="0"/>
          <p:nvPr/>
        </p:nvPicPr>
        <p:blipFill rotWithShape="1">
          <a:blip r:embed="rId3">
            <a:alphaModFix/>
          </a:blip>
          <a:srcRect/>
          <a:stretch/>
        </p:blipFill>
        <p:spPr>
          <a:xfrm>
            <a:off x="328611" y="1017655"/>
            <a:ext cx="3201095" cy="3657600"/>
          </a:xfrm>
          <a:prstGeom prst="rect">
            <a:avLst/>
          </a:prstGeom>
          <a:noFill/>
          <a:ln>
            <a:noFill/>
          </a:ln>
        </p:spPr>
      </p:pic>
      <p:sp>
        <p:nvSpPr>
          <p:cNvPr id="1038" name="Shape 1038"/>
          <p:cNvSpPr txBox="1"/>
          <p:nvPr/>
        </p:nvSpPr>
        <p:spPr>
          <a:xfrm>
            <a:off x="3941210" y="1017657"/>
            <a:ext cx="8250788" cy="3508653"/>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b="1">
                <a:solidFill>
                  <a:schemeClr val="dk1"/>
                </a:solidFill>
                <a:latin typeface="Calibri"/>
                <a:ea typeface="Calibri"/>
                <a:cs typeface="Calibri"/>
                <a:sym typeface="Calibri"/>
              </a:rPr>
              <a:t>Bruce Sewell</a:t>
            </a:r>
            <a:r>
              <a:rPr lang="en-US" sz="2000">
                <a:solidFill>
                  <a:schemeClr val="dk1"/>
                </a:solidFill>
                <a:latin typeface="Calibri"/>
                <a:ea typeface="Calibri"/>
                <a:cs typeface="Calibri"/>
                <a:sym typeface="Calibri"/>
              </a:rPr>
              <a:t>, Senior Vice President and General Counsel (joined company in 2009)</a:t>
            </a:r>
          </a:p>
          <a:p>
            <a:pPr marL="0" marR="0" lvl="0" indent="0" algn="l" rtl="0">
              <a:spcBef>
                <a:spcPts val="0"/>
              </a:spcBef>
              <a:buNone/>
            </a:pPr>
            <a:endParaRPr sz="200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Noto Sans Symbols"/>
              <a:buChar char="▪"/>
            </a:pPr>
            <a:r>
              <a:rPr lang="en-US" sz="1800">
                <a:solidFill>
                  <a:schemeClr val="dk1"/>
                </a:solidFill>
                <a:latin typeface="Calibri"/>
                <a:ea typeface="Calibri"/>
                <a:cs typeface="Calibri"/>
                <a:sym typeface="Calibri"/>
              </a:rPr>
              <a:t>Serves on the company's executive team and oversees all legal matters, including corporate governance, intellectual property, litigation and securities compliance, global security and privacy</a:t>
            </a:r>
          </a:p>
          <a:p>
            <a:pPr marL="285750" marR="0" lvl="0" indent="-285750" algn="l" rtl="0">
              <a:spcBef>
                <a:spcPts val="0"/>
              </a:spcBef>
              <a:buClr>
                <a:schemeClr val="dk1"/>
              </a:buClr>
              <a:buFont typeface="Noto Sans Symbols"/>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Noto Sans Symbols"/>
              <a:buChar char="▪"/>
            </a:pPr>
            <a:r>
              <a:rPr lang="en-US" sz="1800">
                <a:solidFill>
                  <a:schemeClr val="dk1"/>
                </a:solidFill>
                <a:latin typeface="Calibri"/>
                <a:ea typeface="Calibri"/>
                <a:cs typeface="Calibri"/>
                <a:sym typeface="Calibri"/>
              </a:rPr>
              <a:t>Previously worked at Intel, leading their legal, corporate and social responsibility programs, managing litigation portfolio and corporate transactions</a:t>
            </a:r>
          </a:p>
          <a:p>
            <a:pPr marL="285750" marR="0" lvl="0" indent="-285750" algn="l" rtl="0">
              <a:spcBef>
                <a:spcPts val="0"/>
              </a:spcBef>
              <a:buClr>
                <a:schemeClr val="dk1"/>
              </a:buClr>
              <a:buFont typeface="Noto Sans Symbols"/>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Noto Sans Symbols"/>
              <a:buChar char="▪"/>
            </a:pPr>
            <a:r>
              <a:rPr lang="en-US" sz="1800">
                <a:solidFill>
                  <a:schemeClr val="dk1"/>
                </a:solidFill>
                <a:latin typeface="Calibri"/>
                <a:ea typeface="Calibri"/>
                <a:cs typeface="Calibri"/>
                <a:sym typeface="Calibri"/>
              </a:rPr>
              <a:t>Education: J.D. from George Washington University (1986) and BS of University of Lancaster (1979)</a:t>
            </a:r>
          </a:p>
        </p:txBody>
      </p:sp>
      <p:sp>
        <p:nvSpPr>
          <p:cNvPr id="1039" name="Shape 1039"/>
          <p:cNvSpPr/>
          <p:nvPr/>
        </p:nvSpPr>
        <p:spPr>
          <a:xfrm>
            <a:off x="0" y="0"/>
            <a:ext cx="12192000" cy="876300"/>
          </a:xfrm>
          <a:prstGeom prst="rect">
            <a:avLst/>
          </a:prstGeom>
          <a:solidFill>
            <a:srgbClr val="66666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040" name="Shape 1040"/>
          <p:cNvPicPr preferRelativeResize="0"/>
          <p:nvPr/>
        </p:nvPicPr>
        <p:blipFill rotWithShape="1">
          <a:blip r:embed="rId4">
            <a:alphaModFix/>
          </a:blip>
          <a:srcRect/>
          <a:stretch/>
        </p:blipFill>
        <p:spPr>
          <a:xfrm>
            <a:off x="11461765" y="44450"/>
            <a:ext cx="579934" cy="711200"/>
          </a:xfrm>
          <a:prstGeom prst="rect">
            <a:avLst/>
          </a:prstGeom>
          <a:noFill/>
          <a:ln>
            <a:noFill/>
          </a:ln>
        </p:spPr>
      </p:pic>
      <p:sp>
        <p:nvSpPr>
          <p:cNvPr id="1041" name="Shape 1041"/>
          <p:cNvSpPr txBox="1"/>
          <p:nvPr/>
        </p:nvSpPr>
        <p:spPr>
          <a:xfrm>
            <a:off x="114300" y="141356"/>
            <a:ext cx="5384799"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Executive Team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pic>
        <p:nvPicPr>
          <p:cNvPr id="1047" name="Shape 1047"/>
          <p:cNvPicPr preferRelativeResize="0"/>
          <p:nvPr/>
        </p:nvPicPr>
        <p:blipFill rotWithShape="1">
          <a:blip r:embed="rId3">
            <a:alphaModFix/>
          </a:blip>
          <a:srcRect/>
          <a:stretch/>
        </p:blipFill>
        <p:spPr>
          <a:xfrm>
            <a:off x="114300" y="1017657"/>
            <a:ext cx="3200399" cy="3244849"/>
          </a:xfrm>
          <a:prstGeom prst="rect">
            <a:avLst/>
          </a:prstGeom>
          <a:noFill/>
          <a:ln>
            <a:noFill/>
          </a:ln>
        </p:spPr>
      </p:pic>
      <p:sp>
        <p:nvSpPr>
          <p:cNvPr id="1048" name="Shape 1048"/>
          <p:cNvSpPr txBox="1"/>
          <p:nvPr/>
        </p:nvSpPr>
        <p:spPr>
          <a:xfrm>
            <a:off x="3422400" y="1017657"/>
            <a:ext cx="8769599" cy="403187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b="1">
                <a:solidFill>
                  <a:schemeClr val="dk1"/>
                </a:solidFill>
                <a:latin typeface="Calibri"/>
                <a:ea typeface="Calibri"/>
                <a:cs typeface="Calibri"/>
                <a:sym typeface="Calibri"/>
              </a:rPr>
              <a:t>Johny Srouji</a:t>
            </a:r>
            <a:r>
              <a:rPr lang="en-US" sz="2000">
                <a:solidFill>
                  <a:schemeClr val="dk1"/>
                </a:solidFill>
                <a:latin typeface="Calibri"/>
                <a:ea typeface="Calibri"/>
                <a:cs typeface="Calibri"/>
                <a:sym typeface="Calibri"/>
              </a:rPr>
              <a:t>, Senior Vice President, Hardware Technologies (joined in 2008)</a:t>
            </a:r>
          </a:p>
          <a:p>
            <a:pPr marL="0" marR="0" lvl="0" indent="0" algn="l" rtl="0">
              <a:spcBef>
                <a:spcPts val="0"/>
              </a:spcBef>
              <a:buNone/>
            </a:pPr>
            <a:endParaRPr sz="200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Noto Sans Symbols"/>
              <a:buChar char="▪"/>
            </a:pPr>
            <a:r>
              <a:rPr lang="en-US" sz="1800">
                <a:solidFill>
                  <a:schemeClr val="dk1"/>
                </a:solidFill>
                <a:latin typeface="Calibri"/>
                <a:ea typeface="Calibri"/>
                <a:cs typeface="Calibri"/>
                <a:sym typeface="Calibri"/>
              </a:rPr>
              <a:t>Joined company to lead development of the A4 (first Apple-designed system on a chip)</a:t>
            </a:r>
          </a:p>
          <a:p>
            <a:pPr marL="285750" marR="0" lvl="0" indent="-285750" algn="l" rtl="0">
              <a:spcBef>
                <a:spcPts val="0"/>
              </a:spcBef>
              <a:buClr>
                <a:schemeClr val="dk1"/>
              </a:buClr>
              <a:buFont typeface="Noto Sans Symbols"/>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Noto Sans Symbols"/>
              <a:buChar char="▪"/>
            </a:pPr>
            <a:r>
              <a:rPr lang="en-US" sz="1800">
                <a:solidFill>
                  <a:schemeClr val="dk1"/>
                </a:solidFill>
                <a:latin typeface="Calibri"/>
                <a:ea typeface="Calibri"/>
                <a:cs typeface="Calibri"/>
                <a:sym typeface="Calibri"/>
              </a:rPr>
              <a:t>Has built one of the world’s strongest and most innovative teams of silicon and technology engineers, overseeing breakthrough custom silicon and hardware technologies including batteries, application processors, storage controllers, sensors silicon, display silicon and other chipsets across Apple’s entire product line</a:t>
            </a:r>
          </a:p>
          <a:p>
            <a:pPr marL="285750" marR="0" lvl="0" indent="-285750" algn="l" rtl="0">
              <a:spcBef>
                <a:spcPts val="0"/>
              </a:spcBef>
              <a:buClr>
                <a:schemeClr val="dk1"/>
              </a:buClr>
              <a:buFont typeface="Noto Sans Symbols"/>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Noto Sans Symbols"/>
              <a:buChar char="▪"/>
            </a:pPr>
            <a:r>
              <a:rPr lang="en-US" sz="1800">
                <a:solidFill>
                  <a:schemeClr val="dk1"/>
                </a:solidFill>
                <a:latin typeface="Calibri"/>
                <a:ea typeface="Calibri"/>
                <a:cs typeface="Calibri"/>
                <a:sym typeface="Calibri"/>
              </a:rPr>
              <a:t>Prior to Apple, Johny held senior positions at Intel and IBM in the area of processor development and design</a:t>
            </a:r>
          </a:p>
          <a:p>
            <a:pPr marL="285750" marR="0" lvl="0" indent="-285750" algn="l" rtl="0">
              <a:spcBef>
                <a:spcPts val="0"/>
              </a:spcBef>
              <a:buClr>
                <a:schemeClr val="dk1"/>
              </a:buClr>
              <a:buFont typeface="Noto Sans Symbols"/>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Noto Sans Symbols"/>
              <a:buChar char="▪"/>
            </a:pPr>
            <a:r>
              <a:rPr lang="en-US" sz="1800">
                <a:solidFill>
                  <a:schemeClr val="dk1"/>
                </a:solidFill>
                <a:latin typeface="Calibri"/>
                <a:ea typeface="Calibri"/>
                <a:cs typeface="Calibri"/>
                <a:sym typeface="Calibri"/>
              </a:rPr>
              <a:t>Education:  Bachelor’s and Master’s degree in Computer Science from Technion, Israel’s Institute of Technology</a:t>
            </a:r>
          </a:p>
        </p:txBody>
      </p:sp>
      <p:sp>
        <p:nvSpPr>
          <p:cNvPr id="1049" name="Shape 1049"/>
          <p:cNvSpPr txBox="1">
            <a:spLocks noGrp="1"/>
          </p:cNvSpPr>
          <p:nvPr>
            <p:ph type="ftr" idx="11"/>
          </p:nvPr>
        </p:nvSpPr>
        <p:spPr>
          <a:xfrm>
            <a:off x="11049000" y="6492875"/>
            <a:ext cx="1143000"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200">
                <a:solidFill>
                  <a:schemeClr val="dk1"/>
                </a:solidFill>
                <a:latin typeface="Calibri"/>
                <a:ea typeface="Calibri"/>
                <a:cs typeface="Calibri"/>
                <a:sym typeface="Calibri"/>
              </a:rPr>
              <a:t>Source: Apple</a:t>
            </a:r>
          </a:p>
        </p:txBody>
      </p:sp>
      <p:sp>
        <p:nvSpPr>
          <p:cNvPr id="1050" name="Shape 1050"/>
          <p:cNvSpPr/>
          <p:nvPr/>
        </p:nvSpPr>
        <p:spPr>
          <a:xfrm>
            <a:off x="0" y="0"/>
            <a:ext cx="12192000" cy="876300"/>
          </a:xfrm>
          <a:prstGeom prst="rect">
            <a:avLst/>
          </a:prstGeom>
          <a:solidFill>
            <a:srgbClr val="66666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051" name="Shape 1051"/>
          <p:cNvPicPr preferRelativeResize="0"/>
          <p:nvPr/>
        </p:nvPicPr>
        <p:blipFill rotWithShape="1">
          <a:blip r:embed="rId4">
            <a:alphaModFix/>
          </a:blip>
          <a:srcRect/>
          <a:stretch/>
        </p:blipFill>
        <p:spPr>
          <a:xfrm>
            <a:off x="11461765" y="44450"/>
            <a:ext cx="579934" cy="711200"/>
          </a:xfrm>
          <a:prstGeom prst="rect">
            <a:avLst/>
          </a:prstGeom>
          <a:noFill/>
          <a:ln>
            <a:noFill/>
          </a:ln>
        </p:spPr>
      </p:pic>
      <p:sp>
        <p:nvSpPr>
          <p:cNvPr id="1052" name="Shape 1052"/>
          <p:cNvSpPr txBox="1"/>
          <p:nvPr/>
        </p:nvSpPr>
        <p:spPr>
          <a:xfrm>
            <a:off x="114300" y="141356"/>
            <a:ext cx="5384799"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Executive Team</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056"/>
        <p:cNvGrpSpPr/>
        <p:nvPr/>
      </p:nvGrpSpPr>
      <p:grpSpPr>
        <a:xfrm>
          <a:off x="0" y="0"/>
          <a:ext cx="0" cy="0"/>
          <a:chOff x="0" y="0"/>
          <a:chExt cx="0" cy="0"/>
        </a:xfrm>
      </p:grpSpPr>
      <p:sp>
        <p:nvSpPr>
          <p:cNvPr id="1057" name="Shape 1057"/>
          <p:cNvSpPr/>
          <p:nvPr/>
        </p:nvSpPr>
        <p:spPr>
          <a:xfrm>
            <a:off x="0" y="0"/>
            <a:ext cx="12192000" cy="876300"/>
          </a:xfrm>
          <a:prstGeom prst="rect">
            <a:avLst/>
          </a:prstGeom>
          <a:solidFill>
            <a:srgbClr val="66666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058" name="Shape 1058"/>
          <p:cNvPicPr preferRelativeResize="0"/>
          <p:nvPr/>
        </p:nvPicPr>
        <p:blipFill rotWithShape="1">
          <a:blip r:embed="rId3">
            <a:alphaModFix/>
          </a:blip>
          <a:srcRect/>
          <a:stretch/>
        </p:blipFill>
        <p:spPr>
          <a:xfrm>
            <a:off x="11461765" y="44450"/>
            <a:ext cx="579934" cy="711200"/>
          </a:xfrm>
          <a:prstGeom prst="rect">
            <a:avLst/>
          </a:prstGeom>
          <a:noFill/>
          <a:ln>
            <a:noFill/>
          </a:ln>
        </p:spPr>
      </p:pic>
      <p:sp>
        <p:nvSpPr>
          <p:cNvPr id="1059" name="Shape 1059"/>
          <p:cNvSpPr txBox="1"/>
          <p:nvPr/>
        </p:nvSpPr>
        <p:spPr>
          <a:xfrm>
            <a:off x="114300" y="141356"/>
            <a:ext cx="5384799"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Executive Team</a:t>
            </a:r>
          </a:p>
        </p:txBody>
      </p:sp>
      <p:pic>
        <p:nvPicPr>
          <p:cNvPr id="1060" name="Shape 1060"/>
          <p:cNvPicPr preferRelativeResize="0"/>
          <p:nvPr/>
        </p:nvPicPr>
        <p:blipFill rotWithShape="1">
          <a:blip r:embed="rId4">
            <a:alphaModFix/>
          </a:blip>
          <a:srcRect/>
          <a:stretch/>
        </p:blipFill>
        <p:spPr>
          <a:xfrm>
            <a:off x="-76311" y="1017655"/>
            <a:ext cx="3277410" cy="3744795"/>
          </a:xfrm>
          <a:prstGeom prst="rect">
            <a:avLst/>
          </a:prstGeom>
          <a:noFill/>
          <a:ln>
            <a:noFill/>
          </a:ln>
        </p:spPr>
      </p:pic>
      <p:sp>
        <p:nvSpPr>
          <p:cNvPr id="1061" name="Shape 1061"/>
          <p:cNvSpPr txBox="1"/>
          <p:nvPr/>
        </p:nvSpPr>
        <p:spPr>
          <a:xfrm>
            <a:off x="3201099" y="1017655"/>
            <a:ext cx="8990901" cy="441159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b="1">
                <a:solidFill>
                  <a:schemeClr val="dk1"/>
                </a:solidFill>
                <a:latin typeface="Calibri"/>
                <a:ea typeface="Calibri"/>
                <a:cs typeface="Calibri"/>
                <a:sym typeface="Calibri"/>
              </a:rPr>
              <a:t>Jeff Williams</a:t>
            </a:r>
            <a:r>
              <a:rPr lang="en-US" sz="2000">
                <a:solidFill>
                  <a:schemeClr val="dk1"/>
                </a:solidFill>
                <a:latin typeface="Calibri"/>
                <a:ea typeface="Calibri"/>
                <a:cs typeface="Calibri"/>
                <a:sym typeface="Calibri"/>
              </a:rPr>
              <a:t>, Chief Operating Officer (joined company in 1998)</a:t>
            </a:r>
          </a:p>
          <a:p>
            <a:pPr marL="0" marR="0" lvl="0" indent="0" algn="l" rtl="0">
              <a:spcBef>
                <a:spcPts val="0"/>
              </a:spcBef>
              <a:buNone/>
            </a:pPr>
            <a:endParaRPr sz="200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Noto Sans Symbols"/>
              <a:buChar char="▪"/>
            </a:pPr>
            <a:r>
              <a:rPr lang="en-US" sz="1800">
                <a:solidFill>
                  <a:schemeClr val="dk1"/>
                </a:solidFill>
                <a:latin typeface="Calibri"/>
                <a:ea typeface="Calibri"/>
                <a:cs typeface="Calibri"/>
                <a:sym typeface="Calibri"/>
              </a:rPr>
              <a:t>Oversees the development of Apple Watch, and drives the company’s health initiatives including ResearchKit</a:t>
            </a:r>
          </a:p>
          <a:p>
            <a:pPr marL="285750" marR="0" lvl="0" indent="-285750" algn="l" rtl="0">
              <a:spcBef>
                <a:spcPts val="0"/>
              </a:spcBef>
              <a:buClr>
                <a:schemeClr val="dk1"/>
              </a:buClr>
              <a:buFont typeface="Noto Sans Symbols"/>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Noto Sans Symbols"/>
              <a:buChar char="▪"/>
            </a:pPr>
            <a:r>
              <a:rPr lang="en-US" sz="1800">
                <a:solidFill>
                  <a:schemeClr val="dk1"/>
                </a:solidFill>
                <a:latin typeface="Calibri"/>
                <a:ea typeface="Calibri"/>
                <a:cs typeface="Calibri"/>
                <a:sym typeface="Calibri"/>
              </a:rPr>
              <a:t>Since 2010, he has overseen Apple’s entire supply chain, service and support, and the social responsibility initiatives which protect more than one million workers worldwide</a:t>
            </a:r>
          </a:p>
          <a:p>
            <a:pPr marL="285750" marR="0" lvl="0" indent="-285750" algn="l" rtl="0">
              <a:spcBef>
                <a:spcPts val="0"/>
              </a:spcBef>
              <a:buClr>
                <a:schemeClr val="dk1"/>
              </a:buClr>
              <a:buFont typeface="Noto Sans Symbols"/>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Noto Sans Symbols"/>
              <a:buChar char="▪"/>
            </a:pPr>
            <a:r>
              <a:rPr lang="en-US" sz="1800">
                <a:solidFill>
                  <a:schemeClr val="dk1"/>
                </a:solidFill>
                <a:latin typeface="Calibri"/>
                <a:ea typeface="Calibri"/>
                <a:cs typeface="Calibri"/>
                <a:sym typeface="Calibri"/>
              </a:rPr>
              <a:t>Played a key role in Apple’s entry into the mobile phone market with the launch of iPhone, and since 2010 has led worldwide operations for all products</a:t>
            </a:r>
          </a:p>
          <a:p>
            <a:pPr marL="285750" marR="0" lvl="0" indent="-285750" algn="l" rtl="0">
              <a:spcBef>
                <a:spcPts val="0"/>
              </a:spcBef>
              <a:buClr>
                <a:schemeClr val="dk1"/>
              </a:buClr>
              <a:buFont typeface="Noto Sans Symbols"/>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Noto Sans Symbols"/>
              <a:buChar char="▪"/>
            </a:pPr>
            <a:r>
              <a:rPr lang="en-US" sz="1800">
                <a:solidFill>
                  <a:schemeClr val="dk1"/>
                </a:solidFill>
                <a:latin typeface="Calibri"/>
                <a:ea typeface="Calibri"/>
                <a:cs typeface="Calibri"/>
                <a:sym typeface="Calibri"/>
              </a:rPr>
              <a:t>Previously worked at IBM in operations and engineering</a:t>
            </a:r>
          </a:p>
          <a:p>
            <a:pPr marL="285750" marR="0" lvl="0" indent="-285750" algn="l" rtl="0">
              <a:spcBef>
                <a:spcPts val="0"/>
              </a:spcBef>
              <a:buClr>
                <a:schemeClr val="dk1"/>
              </a:buClr>
              <a:buFont typeface="Noto Sans Symbols"/>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Noto Sans Symbols"/>
              <a:buChar char="▪"/>
            </a:pPr>
            <a:r>
              <a:rPr lang="en-US" sz="1800">
                <a:solidFill>
                  <a:schemeClr val="dk1"/>
                </a:solidFill>
                <a:latin typeface="Calibri"/>
                <a:ea typeface="Calibri"/>
                <a:cs typeface="Calibri"/>
                <a:sym typeface="Calibri"/>
              </a:rPr>
              <a:t>Education: Bachelor's degree in Mechanical Engineering from North Carolina State University and an MBA from Duke</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sp>
        <p:nvSpPr>
          <p:cNvPr id="1066" name="Shape 1066"/>
          <p:cNvSpPr txBox="1"/>
          <p:nvPr/>
        </p:nvSpPr>
        <p:spPr>
          <a:xfrm>
            <a:off x="3217889" y="2895973"/>
            <a:ext cx="5756222" cy="101566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6000" b="1">
                <a:solidFill>
                  <a:srgbClr val="666666"/>
                </a:solidFill>
                <a:latin typeface="Calibri"/>
                <a:ea typeface="Calibri"/>
                <a:cs typeface="Calibri"/>
                <a:sym typeface="Calibri"/>
              </a:rPr>
              <a:t>Financial Analysis</a:t>
            </a:r>
          </a:p>
        </p:txBody>
      </p:sp>
      <p:sp>
        <p:nvSpPr>
          <p:cNvPr id="1067" name="Shape 1067"/>
          <p:cNvSpPr/>
          <p:nvPr/>
        </p:nvSpPr>
        <p:spPr>
          <a:xfrm>
            <a:off x="0" y="0"/>
            <a:ext cx="12192000" cy="876300"/>
          </a:xfrm>
          <a:prstGeom prst="rect">
            <a:avLst/>
          </a:prstGeom>
          <a:solidFill>
            <a:srgbClr val="66666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068" name="Shape 1068"/>
          <p:cNvPicPr preferRelativeResize="0"/>
          <p:nvPr/>
        </p:nvPicPr>
        <p:blipFill rotWithShape="1">
          <a:blip r:embed="rId3">
            <a:alphaModFix/>
          </a:blip>
          <a:srcRect/>
          <a:stretch/>
        </p:blipFill>
        <p:spPr>
          <a:xfrm>
            <a:off x="11461765" y="44450"/>
            <a:ext cx="579934" cy="711200"/>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073"/>
        <p:cNvGrpSpPr/>
        <p:nvPr/>
      </p:nvGrpSpPr>
      <p:grpSpPr>
        <a:xfrm>
          <a:off x="0" y="0"/>
          <a:ext cx="0" cy="0"/>
          <a:chOff x="0" y="0"/>
          <a:chExt cx="0" cy="0"/>
        </a:xfrm>
      </p:grpSpPr>
      <p:sp>
        <p:nvSpPr>
          <p:cNvPr id="1074" name="Shape 1074"/>
          <p:cNvSpPr/>
          <p:nvPr/>
        </p:nvSpPr>
        <p:spPr>
          <a:xfrm>
            <a:off x="0" y="0"/>
            <a:ext cx="12192000" cy="876300"/>
          </a:xfrm>
          <a:prstGeom prst="rect">
            <a:avLst/>
          </a:prstGeom>
          <a:solidFill>
            <a:srgbClr val="66666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075" name="Shape 1075"/>
          <p:cNvPicPr preferRelativeResize="0"/>
          <p:nvPr/>
        </p:nvPicPr>
        <p:blipFill rotWithShape="1">
          <a:blip r:embed="rId3">
            <a:alphaModFix/>
          </a:blip>
          <a:srcRect/>
          <a:stretch/>
        </p:blipFill>
        <p:spPr>
          <a:xfrm>
            <a:off x="11461765" y="44450"/>
            <a:ext cx="579934" cy="711200"/>
          </a:xfrm>
          <a:prstGeom prst="rect">
            <a:avLst/>
          </a:prstGeom>
          <a:noFill/>
          <a:ln>
            <a:noFill/>
          </a:ln>
        </p:spPr>
      </p:pic>
      <p:sp>
        <p:nvSpPr>
          <p:cNvPr id="1076" name="Shape 1076"/>
          <p:cNvSpPr txBox="1"/>
          <p:nvPr/>
        </p:nvSpPr>
        <p:spPr>
          <a:xfrm>
            <a:off x="114298" y="141356"/>
            <a:ext cx="6108700"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Balance Sheet: 10-Q (Assets) </a:t>
            </a:r>
          </a:p>
        </p:txBody>
      </p:sp>
      <p:pic>
        <p:nvPicPr>
          <p:cNvPr id="1077" name="Shape 1077"/>
          <p:cNvPicPr preferRelativeResize="0"/>
          <p:nvPr/>
        </p:nvPicPr>
        <p:blipFill rotWithShape="1">
          <a:blip r:embed="rId4">
            <a:alphaModFix/>
          </a:blip>
          <a:srcRect/>
          <a:stretch/>
        </p:blipFill>
        <p:spPr>
          <a:xfrm>
            <a:off x="114298" y="1296987"/>
            <a:ext cx="9906000" cy="4775200"/>
          </a:xfrm>
          <a:prstGeom prst="rect">
            <a:avLst/>
          </a:prstGeom>
          <a:noFill/>
          <a:ln>
            <a:noFill/>
          </a:ln>
        </p:spPr>
      </p:pic>
      <p:sp>
        <p:nvSpPr>
          <p:cNvPr id="1078" name="Shape 1078"/>
          <p:cNvSpPr txBox="1">
            <a:spLocks noGrp="1"/>
          </p:cNvSpPr>
          <p:nvPr>
            <p:ph type="ftr" idx="11"/>
          </p:nvPr>
        </p:nvSpPr>
        <p:spPr>
          <a:xfrm>
            <a:off x="10248404" y="6492875"/>
            <a:ext cx="1943594"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200">
                <a:solidFill>
                  <a:schemeClr val="dk1"/>
                </a:solidFill>
                <a:latin typeface="Calibri"/>
                <a:ea typeface="Calibri"/>
                <a:cs typeface="Calibri"/>
                <a:sym typeface="Calibri"/>
              </a:rPr>
              <a:t>Source: Apple 10-Q Report</a:t>
            </a:r>
          </a:p>
        </p:txBody>
      </p:sp>
      <p:sp>
        <p:nvSpPr>
          <p:cNvPr id="1079" name="Shape 1079"/>
          <p:cNvSpPr/>
          <p:nvPr/>
        </p:nvSpPr>
        <p:spPr>
          <a:xfrm>
            <a:off x="499241" y="2246665"/>
            <a:ext cx="9421812" cy="268538"/>
          </a:xfrm>
          <a:prstGeom prst="rect">
            <a:avLst/>
          </a:prstGeom>
          <a:noFill/>
          <a:ln w="12700" cap="flat" cmpd="sng">
            <a:solidFill>
              <a:srgbClr val="C0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080" name="Shape 1080"/>
          <p:cNvSpPr/>
          <p:nvPr/>
        </p:nvSpPr>
        <p:spPr>
          <a:xfrm>
            <a:off x="499241" y="2828677"/>
            <a:ext cx="9421812" cy="502351"/>
          </a:xfrm>
          <a:prstGeom prst="rect">
            <a:avLst/>
          </a:prstGeom>
          <a:noFill/>
          <a:ln w="12700" cap="flat" cmpd="sng">
            <a:solidFill>
              <a:srgbClr val="C0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081" name="Shape 1081"/>
          <p:cNvSpPr/>
          <p:nvPr/>
        </p:nvSpPr>
        <p:spPr>
          <a:xfrm>
            <a:off x="213543" y="4885089"/>
            <a:ext cx="9806754" cy="286985"/>
          </a:xfrm>
          <a:prstGeom prst="rect">
            <a:avLst/>
          </a:prstGeom>
          <a:noFill/>
          <a:ln w="12700" cap="flat" cmpd="sng">
            <a:solidFill>
              <a:srgbClr val="C0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086"/>
        <p:cNvGrpSpPr/>
        <p:nvPr/>
      </p:nvGrpSpPr>
      <p:grpSpPr>
        <a:xfrm>
          <a:off x="0" y="0"/>
          <a:ext cx="0" cy="0"/>
          <a:chOff x="0" y="0"/>
          <a:chExt cx="0" cy="0"/>
        </a:xfrm>
      </p:grpSpPr>
      <p:sp>
        <p:nvSpPr>
          <p:cNvPr id="1087" name="Shape 1087"/>
          <p:cNvSpPr/>
          <p:nvPr/>
        </p:nvSpPr>
        <p:spPr>
          <a:xfrm>
            <a:off x="0" y="0"/>
            <a:ext cx="12192000" cy="876300"/>
          </a:xfrm>
          <a:prstGeom prst="rect">
            <a:avLst/>
          </a:prstGeom>
          <a:solidFill>
            <a:srgbClr val="66666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088" name="Shape 1088"/>
          <p:cNvPicPr preferRelativeResize="0"/>
          <p:nvPr/>
        </p:nvPicPr>
        <p:blipFill rotWithShape="1">
          <a:blip r:embed="rId3">
            <a:alphaModFix/>
          </a:blip>
          <a:srcRect/>
          <a:stretch/>
        </p:blipFill>
        <p:spPr>
          <a:xfrm>
            <a:off x="11461765" y="44450"/>
            <a:ext cx="579934" cy="711200"/>
          </a:xfrm>
          <a:prstGeom prst="rect">
            <a:avLst/>
          </a:prstGeom>
          <a:noFill/>
          <a:ln>
            <a:noFill/>
          </a:ln>
        </p:spPr>
      </p:pic>
      <p:sp>
        <p:nvSpPr>
          <p:cNvPr id="1089" name="Shape 1089"/>
          <p:cNvSpPr txBox="1"/>
          <p:nvPr/>
        </p:nvSpPr>
        <p:spPr>
          <a:xfrm>
            <a:off x="114298" y="141356"/>
            <a:ext cx="11239500"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600">
                <a:solidFill>
                  <a:schemeClr val="lt1"/>
                </a:solidFill>
                <a:latin typeface="Calibri"/>
                <a:ea typeface="Calibri"/>
                <a:cs typeface="Calibri"/>
                <a:sym typeface="Calibri"/>
              </a:rPr>
              <a:t>Balance Sheet: 10-Q (Liabilities and Shareholders’ Equity ) </a:t>
            </a:r>
          </a:p>
        </p:txBody>
      </p:sp>
      <p:pic>
        <p:nvPicPr>
          <p:cNvPr id="1090" name="Shape 1090"/>
          <p:cNvPicPr preferRelativeResize="0"/>
          <p:nvPr/>
        </p:nvPicPr>
        <p:blipFill rotWithShape="1">
          <a:blip r:embed="rId4">
            <a:alphaModFix/>
          </a:blip>
          <a:srcRect/>
          <a:stretch/>
        </p:blipFill>
        <p:spPr>
          <a:xfrm>
            <a:off x="114298" y="1017657"/>
            <a:ext cx="8856433" cy="5540948"/>
          </a:xfrm>
          <a:prstGeom prst="rect">
            <a:avLst/>
          </a:prstGeom>
          <a:noFill/>
          <a:ln>
            <a:noFill/>
          </a:ln>
        </p:spPr>
      </p:pic>
      <p:sp>
        <p:nvSpPr>
          <p:cNvPr id="1091" name="Shape 1091"/>
          <p:cNvSpPr txBox="1">
            <a:spLocks noGrp="1"/>
          </p:cNvSpPr>
          <p:nvPr>
            <p:ph type="ftr" idx="11"/>
          </p:nvPr>
        </p:nvSpPr>
        <p:spPr>
          <a:xfrm>
            <a:off x="10248404" y="6492875"/>
            <a:ext cx="1943594"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200">
                <a:solidFill>
                  <a:schemeClr val="dk1"/>
                </a:solidFill>
                <a:latin typeface="Calibri"/>
                <a:ea typeface="Calibri"/>
                <a:cs typeface="Calibri"/>
                <a:sym typeface="Calibri"/>
              </a:rPr>
              <a:t>Source: Apple 10-Q Report</a:t>
            </a:r>
          </a:p>
        </p:txBody>
      </p:sp>
      <p:sp>
        <p:nvSpPr>
          <p:cNvPr id="1092" name="Shape 1092"/>
          <p:cNvSpPr/>
          <p:nvPr/>
        </p:nvSpPr>
        <p:spPr>
          <a:xfrm>
            <a:off x="400050" y="1524000"/>
            <a:ext cx="8473513" cy="268288"/>
          </a:xfrm>
          <a:prstGeom prst="rect">
            <a:avLst/>
          </a:prstGeom>
          <a:noFill/>
          <a:ln w="12700" cap="flat" cmpd="sng">
            <a:solidFill>
              <a:srgbClr val="C0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093" name="Shape 1093"/>
          <p:cNvSpPr/>
          <p:nvPr/>
        </p:nvSpPr>
        <p:spPr>
          <a:xfrm>
            <a:off x="114298" y="3391051"/>
            <a:ext cx="8754914" cy="295123"/>
          </a:xfrm>
          <a:prstGeom prst="rect">
            <a:avLst/>
          </a:prstGeom>
          <a:noFill/>
          <a:ln w="12700" cap="flat" cmpd="sng">
            <a:solidFill>
              <a:srgbClr val="FF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094" name="Shape 1094"/>
          <p:cNvSpPr/>
          <p:nvPr/>
        </p:nvSpPr>
        <p:spPr>
          <a:xfrm>
            <a:off x="806360" y="5957887"/>
            <a:ext cx="8063002" cy="244474"/>
          </a:xfrm>
          <a:prstGeom prst="rect">
            <a:avLst/>
          </a:prstGeom>
          <a:noFill/>
          <a:ln w="12700" cap="flat" cmpd="sng">
            <a:solidFill>
              <a:srgbClr val="FF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095" name="Shape 1095"/>
          <p:cNvSpPr/>
          <p:nvPr/>
        </p:nvSpPr>
        <p:spPr>
          <a:xfrm>
            <a:off x="6800850" y="3905250"/>
            <a:ext cx="2068362" cy="260432"/>
          </a:xfrm>
          <a:prstGeom prst="rect">
            <a:avLst/>
          </a:prstGeom>
          <a:noFill/>
          <a:ln w="12700" cap="flat" cmpd="sng">
            <a:solidFill>
              <a:srgbClr val="FF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sp>
        <p:nvSpPr>
          <p:cNvPr id="1101" name="Shape 1101"/>
          <p:cNvSpPr/>
          <p:nvPr/>
        </p:nvSpPr>
        <p:spPr>
          <a:xfrm>
            <a:off x="0" y="0"/>
            <a:ext cx="12192000" cy="876300"/>
          </a:xfrm>
          <a:prstGeom prst="rect">
            <a:avLst/>
          </a:prstGeom>
          <a:solidFill>
            <a:srgbClr val="66666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102" name="Shape 1102"/>
          <p:cNvPicPr preferRelativeResize="0"/>
          <p:nvPr/>
        </p:nvPicPr>
        <p:blipFill rotWithShape="1">
          <a:blip r:embed="rId3">
            <a:alphaModFix/>
          </a:blip>
          <a:srcRect/>
          <a:stretch/>
        </p:blipFill>
        <p:spPr>
          <a:xfrm>
            <a:off x="11461765" y="44450"/>
            <a:ext cx="579934" cy="711200"/>
          </a:xfrm>
          <a:prstGeom prst="rect">
            <a:avLst/>
          </a:prstGeom>
          <a:noFill/>
          <a:ln>
            <a:noFill/>
          </a:ln>
        </p:spPr>
      </p:pic>
      <p:sp>
        <p:nvSpPr>
          <p:cNvPr id="1103" name="Shape 1103"/>
          <p:cNvSpPr txBox="1"/>
          <p:nvPr/>
        </p:nvSpPr>
        <p:spPr>
          <a:xfrm>
            <a:off x="114298" y="141356"/>
            <a:ext cx="6007101"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Balance Sheet: 10-K (Assets) </a:t>
            </a:r>
          </a:p>
        </p:txBody>
      </p:sp>
      <p:pic>
        <p:nvPicPr>
          <p:cNvPr id="1104" name="Shape 1104"/>
          <p:cNvPicPr preferRelativeResize="0"/>
          <p:nvPr/>
        </p:nvPicPr>
        <p:blipFill rotWithShape="1">
          <a:blip r:embed="rId4">
            <a:alphaModFix/>
          </a:blip>
          <a:srcRect/>
          <a:stretch/>
        </p:blipFill>
        <p:spPr>
          <a:xfrm>
            <a:off x="114298" y="1284287"/>
            <a:ext cx="9893300" cy="4800600"/>
          </a:xfrm>
          <a:prstGeom prst="rect">
            <a:avLst/>
          </a:prstGeom>
          <a:noFill/>
          <a:ln>
            <a:noFill/>
          </a:ln>
        </p:spPr>
      </p:pic>
      <p:sp>
        <p:nvSpPr>
          <p:cNvPr id="1105" name="Shape 1105"/>
          <p:cNvSpPr txBox="1">
            <a:spLocks noGrp="1"/>
          </p:cNvSpPr>
          <p:nvPr>
            <p:ph type="ftr" idx="11"/>
          </p:nvPr>
        </p:nvSpPr>
        <p:spPr>
          <a:xfrm>
            <a:off x="10248404" y="6492875"/>
            <a:ext cx="1943594"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200">
                <a:solidFill>
                  <a:schemeClr val="dk1"/>
                </a:solidFill>
                <a:latin typeface="Calibri"/>
                <a:ea typeface="Calibri"/>
                <a:cs typeface="Calibri"/>
                <a:sym typeface="Calibri"/>
              </a:rPr>
              <a:t>Source: Apple 10-K Report</a:t>
            </a:r>
          </a:p>
        </p:txBody>
      </p:sp>
      <p:sp>
        <p:nvSpPr>
          <p:cNvPr id="1106" name="Shape 1106"/>
          <p:cNvSpPr/>
          <p:nvPr/>
        </p:nvSpPr>
        <p:spPr>
          <a:xfrm>
            <a:off x="504825" y="2162175"/>
            <a:ext cx="9421661" cy="315912"/>
          </a:xfrm>
          <a:prstGeom prst="rect">
            <a:avLst/>
          </a:prstGeom>
          <a:noFill/>
          <a:ln w="12700" cap="flat" cmpd="sng">
            <a:solidFill>
              <a:srgbClr val="FF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107" name="Shape 1107"/>
          <p:cNvSpPr/>
          <p:nvPr/>
        </p:nvSpPr>
        <p:spPr>
          <a:xfrm>
            <a:off x="504825" y="2771775"/>
            <a:ext cx="9421661" cy="526181"/>
          </a:xfrm>
          <a:prstGeom prst="rect">
            <a:avLst/>
          </a:prstGeom>
          <a:noFill/>
          <a:ln w="12700" cap="flat" cmpd="sng">
            <a:solidFill>
              <a:srgbClr val="FF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112"/>
        <p:cNvGrpSpPr/>
        <p:nvPr/>
      </p:nvGrpSpPr>
      <p:grpSpPr>
        <a:xfrm>
          <a:off x="0" y="0"/>
          <a:ext cx="0" cy="0"/>
          <a:chOff x="0" y="0"/>
          <a:chExt cx="0" cy="0"/>
        </a:xfrm>
      </p:grpSpPr>
      <p:sp>
        <p:nvSpPr>
          <p:cNvPr id="1113" name="Shape 1113"/>
          <p:cNvSpPr/>
          <p:nvPr/>
        </p:nvSpPr>
        <p:spPr>
          <a:xfrm>
            <a:off x="0" y="0"/>
            <a:ext cx="12192000" cy="876300"/>
          </a:xfrm>
          <a:prstGeom prst="rect">
            <a:avLst/>
          </a:prstGeom>
          <a:solidFill>
            <a:srgbClr val="66666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114" name="Shape 1114"/>
          <p:cNvPicPr preferRelativeResize="0"/>
          <p:nvPr/>
        </p:nvPicPr>
        <p:blipFill rotWithShape="1">
          <a:blip r:embed="rId3">
            <a:alphaModFix/>
          </a:blip>
          <a:srcRect/>
          <a:stretch/>
        </p:blipFill>
        <p:spPr>
          <a:xfrm>
            <a:off x="11461765" y="44450"/>
            <a:ext cx="579934" cy="711200"/>
          </a:xfrm>
          <a:prstGeom prst="rect">
            <a:avLst/>
          </a:prstGeom>
          <a:noFill/>
          <a:ln>
            <a:noFill/>
          </a:ln>
        </p:spPr>
      </p:pic>
      <p:sp>
        <p:nvSpPr>
          <p:cNvPr id="1115" name="Shape 1115"/>
          <p:cNvSpPr txBox="1"/>
          <p:nvPr/>
        </p:nvSpPr>
        <p:spPr>
          <a:xfrm>
            <a:off x="114298" y="141356"/>
            <a:ext cx="10718801"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600">
                <a:solidFill>
                  <a:schemeClr val="lt1"/>
                </a:solidFill>
                <a:latin typeface="Calibri"/>
                <a:ea typeface="Calibri"/>
                <a:cs typeface="Calibri"/>
                <a:sym typeface="Calibri"/>
              </a:rPr>
              <a:t>Balance Sheet: 10-K (Liabilities and Shareholders’ Equity) </a:t>
            </a:r>
          </a:p>
        </p:txBody>
      </p:sp>
      <p:pic>
        <p:nvPicPr>
          <p:cNvPr id="1116" name="Shape 1116"/>
          <p:cNvPicPr preferRelativeResize="0"/>
          <p:nvPr/>
        </p:nvPicPr>
        <p:blipFill rotWithShape="1">
          <a:blip r:embed="rId4">
            <a:alphaModFix/>
          </a:blip>
          <a:srcRect/>
          <a:stretch/>
        </p:blipFill>
        <p:spPr>
          <a:xfrm>
            <a:off x="114298" y="1111607"/>
            <a:ext cx="8927211" cy="5563829"/>
          </a:xfrm>
          <a:prstGeom prst="rect">
            <a:avLst/>
          </a:prstGeom>
          <a:noFill/>
          <a:ln>
            <a:noFill/>
          </a:ln>
        </p:spPr>
      </p:pic>
      <p:sp>
        <p:nvSpPr>
          <p:cNvPr id="1117" name="Shape 1117"/>
          <p:cNvSpPr txBox="1">
            <a:spLocks noGrp="1"/>
          </p:cNvSpPr>
          <p:nvPr>
            <p:ph type="ftr" idx="11"/>
          </p:nvPr>
        </p:nvSpPr>
        <p:spPr>
          <a:xfrm>
            <a:off x="10248404" y="6492875"/>
            <a:ext cx="1943594"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200">
                <a:solidFill>
                  <a:schemeClr val="dk1"/>
                </a:solidFill>
                <a:latin typeface="Calibri"/>
                <a:ea typeface="Calibri"/>
                <a:cs typeface="Calibri"/>
                <a:sym typeface="Calibri"/>
              </a:rPr>
              <a:t>Source: Apple 10-K Report</a:t>
            </a:r>
          </a:p>
        </p:txBody>
      </p:sp>
      <p:sp>
        <p:nvSpPr>
          <p:cNvPr id="1118" name="Shape 1118"/>
          <p:cNvSpPr/>
          <p:nvPr/>
        </p:nvSpPr>
        <p:spPr>
          <a:xfrm>
            <a:off x="485775" y="1562100"/>
            <a:ext cx="8418841" cy="315912"/>
          </a:xfrm>
          <a:prstGeom prst="rect">
            <a:avLst/>
          </a:prstGeom>
          <a:noFill/>
          <a:ln w="12700" cap="flat" cmpd="sng">
            <a:solidFill>
              <a:srgbClr val="FF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119" name="Shape 1119"/>
          <p:cNvSpPr/>
          <p:nvPr/>
        </p:nvSpPr>
        <p:spPr>
          <a:xfrm>
            <a:off x="190500" y="3505200"/>
            <a:ext cx="8693808" cy="315912"/>
          </a:xfrm>
          <a:prstGeom prst="rect">
            <a:avLst/>
          </a:prstGeom>
          <a:noFill/>
          <a:ln w="12700" cap="flat" cmpd="sng">
            <a:solidFill>
              <a:srgbClr val="FF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120" name="Shape 1120"/>
          <p:cNvSpPr/>
          <p:nvPr/>
        </p:nvSpPr>
        <p:spPr>
          <a:xfrm>
            <a:off x="783770" y="6123939"/>
            <a:ext cx="8177277" cy="315912"/>
          </a:xfrm>
          <a:prstGeom prst="rect">
            <a:avLst/>
          </a:prstGeom>
          <a:noFill/>
          <a:ln w="12700" cap="flat" cmpd="sng">
            <a:solidFill>
              <a:srgbClr val="FF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121" name="Shape 1121"/>
          <p:cNvSpPr/>
          <p:nvPr/>
        </p:nvSpPr>
        <p:spPr>
          <a:xfrm>
            <a:off x="7014753" y="4010025"/>
            <a:ext cx="1933713" cy="261581"/>
          </a:xfrm>
          <a:prstGeom prst="rect">
            <a:avLst/>
          </a:prstGeom>
          <a:noFill/>
          <a:ln w="12700" cap="flat" cmpd="sng">
            <a:solidFill>
              <a:srgbClr val="FF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126"/>
        <p:cNvGrpSpPr/>
        <p:nvPr/>
      </p:nvGrpSpPr>
      <p:grpSpPr>
        <a:xfrm>
          <a:off x="0" y="0"/>
          <a:ext cx="0" cy="0"/>
          <a:chOff x="0" y="0"/>
          <a:chExt cx="0" cy="0"/>
        </a:xfrm>
      </p:grpSpPr>
      <p:sp>
        <p:nvSpPr>
          <p:cNvPr id="1127" name="Shape 1127"/>
          <p:cNvSpPr/>
          <p:nvPr/>
        </p:nvSpPr>
        <p:spPr>
          <a:xfrm>
            <a:off x="0" y="0"/>
            <a:ext cx="12192000" cy="876300"/>
          </a:xfrm>
          <a:prstGeom prst="rect">
            <a:avLst/>
          </a:prstGeom>
          <a:solidFill>
            <a:srgbClr val="66666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128" name="Shape 1128"/>
          <p:cNvPicPr preferRelativeResize="0"/>
          <p:nvPr/>
        </p:nvPicPr>
        <p:blipFill rotWithShape="1">
          <a:blip r:embed="rId3">
            <a:alphaModFix/>
          </a:blip>
          <a:srcRect/>
          <a:stretch/>
        </p:blipFill>
        <p:spPr>
          <a:xfrm>
            <a:off x="11461765" y="44450"/>
            <a:ext cx="579934" cy="711200"/>
          </a:xfrm>
          <a:prstGeom prst="rect">
            <a:avLst/>
          </a:prstGeom>
          <a:noFill/>
          <a:ln>
            <a:noFill/>
          </a:ln>
        </p:spPr>
      </p:pic>
      <p:sp>
        <p:nvSpPr>
          <p:cNvPr id="1129" name="Shape 1129"/>
          <p:cNvSpPr txBox="1"/>
          <p:nvPr/>
        </p:nvSpPr>
        <p:spPr>
          <a:xfrm>
            <a:off x="114298" y="141356"/>
            <a:ext cx="5283201"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Income Statement: 10-K</a:t>
            </a:r>
          </a:p>
        </p:txBody>
      </p:sp>
      <p:pic>
        <p:nvPicPr>
          <p:cNvPr id="1130" name="Shape 1130"/>
          <p:cNvPicPr preferRelativeResize="0"/>
          <p:nvPr/>
        </p:nvPicPr>
        <p:blipFill rotWithShape="1">
          <a:blip r:embed="rId4">
            <a:alphaModFix/>
          </a:blip>
          <a:srcRect/>
          <a:stretch/>
        </p:blipFill>
        <p:spPr>
          <a:xfrm>
            <a:off x="114298" y="970420"/>
            <a:ext cx="8064501" cy="5887580"/>
          </a:xfrm>
          <a:prstGeom prst="rect">
            <a:avLst/>
          </a:prstGeom>
          <a:noFill/>
          <a:ln>
            <a:noFill/>
          </a:ln>
        </p:spPr>
      </p:pic>
      <p:sp>
        <p:nvSpPr>
          <p:cNvPr id="1131" name="Shape 1131"/>
          <p:cNvSpPr txBox="1">
            <a:spLocks noGrp="1"/>
          </p:cNvSpPr>
          <p:nvPr>
            <p:ph type="ftr" idx="11"/>
          </p:nvPr>
        </p:nvSpPr>
        <p:spPr>
          <a:xfrm>
            <a:off x="10248404" y="6492875"/>
            <a:ext cx="1943594"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200">
                <a:solidFill>
                  <a:schemeClr val="dk1"/>
                </a:solidFill>
                <a:latin typeface="Calibri"/>
                <a:ea typeface="Calibri"/>
                <a:cs typeface="Calibri"/>
                <a:sym typeface="Calibri"/>
              </a:rPr>
              <a:t>Source: Apple 10-K Report</a:t>
            </a:r>
          </a:p>
        </p:txBody>
      </p:sp>
      <p:sp>
        <p:nvSpPr>
          <p:cNvPr id="1132" name="Shape 1132"/>
          <p:cNvSpPr/>
          <p:nvPr/>
        </p:nvSpPr>
        <p:spPr>
          <a:xfrm>
            <a:off x="152400" y="1557337"/>
            <a:ext cx="7965954" cy="196850"/>
          </a:xfrm>
          <a:prstGeom prst="rect">
            <a:avLst/>
          </a:prstGeom>
          <a:noFill/>
          <a:ln w="12700" cap="flat" cmpd="sng">
            <a:solidFill>
              <a:srgbClr val="FF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133" name="Shape 1133"/>
          <p:cNvSpPr/>
          <p:nvPr/>
        </p:nvSpPr>
        <p:spPr>
          <a:xfrm>
            <a:off x="414339" y="1948657"/>
            <a:ext cx="7671667" cy="280193"/>
          </a:xfrm>
          <a:prstGeom prst="rect">
            <a:avLst/>
          </a:prstGeom>
          <a:noFill/>
          <a:ln w="12700" cap="flat" cmpd="sng">
            <a:solidFill>
              <a:srgbClr val="FF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134" name="Shape 1134"/>
          <p:cNvSpPr/>
          <p:nvPr/>
        </p:nvSpPr>
        <p:spPr>
          <a:xfrm>
            <a:off x="152400" y="4324350"/>
            <a:ext cx="7933605" cy="315912"/>
          </a:xfrm>
          <a:prstGeom prst="rect">
            <a:avLst/>
          </a:prstGeom>
          <a:noFill/>
          <a:ln w="12700" cap="flat" cmpd="sng">
            <a:solidFill>
              <a:srgbClr val="FF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Shape 307"/>
          <p:cNvSpPr/>
          <p:nvPr/>
        </p:nvSpPr>
        <p:spPr>
          <a:xfrm>
            <a:off x="0" y="0"/>
            <a:ext cx="12192000" cy="876300"/>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sp>
        <p:nvSpPr>
          <p:cNvPr id="308" name="Shape 308"/>
          <p:cNvSpPr txBox="1"/>
          <p:nvPr/>
        </p:nvSpPr>
        <p:spPr>
          <a:xfrm>
            <a:off x="114300" y="141356"/>
            <a:ext cx="2786063"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Competition</a:t>
            </a:r>
          </a:p>
        </p:txBody>
      </p:sp>
      <p:sp>
        <p:nvSpPr>
          <p:cNvPr id="309" name="Shape 309"/>
          <p:cNvSpPr txBox="1">
            <a:spLocks noGrp="1"/>
          </p:cNvSpPr>
          <p:nvPr>
            <p:ph type="body" idx="1"/>
          </p:nvPr>
        </p:nvSpPr>
        <p:spPr>
          <a:xfrm>
            <a:off x="838200" y="1498658"/>
            <a:ext cx="10515599" cy="4351338"/>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dk1"/>
              </a:buClr>
              <a:buSzPct val="100000"/>
              <a:buFont typeface="Noto Sans Symbols"/>
              <a:buChar char="▪"/>
            </a:pPr>
            <a:r>
              <a:rPr lang="en-US" sz="2800" b="0" i="0" u="none" strike="noStrike" cap="none">
                <a:solidFill>
                  <a:schemeClr val="dk1"/>
                </a:solidFill>
                <a:latin typeface="Calibri"/>
                <a:ea typeface="Calibri"/>
                <a:cs typeface="Calibri"/>
                <a:sym typeface="Calibri"/>
              </a:rPr>
              <a:t>Market dominated by small number of very large companies</a:t>
            </a:r>
          </a:p>
          <a:p>
            <a:pPr marL="228600" marR="0" lvl="0" indent="-228600" algn="l" rtl="0">
              <a:lnSpc>
                <a:spcPct val="90000"/>
              </a:lnSpc>
              <a:spcBef>
                <a:spcPts val="1000"/>
              </a:spcBef>
              <a:spcAft>
                <a:spcPts val="0"/>
              </a:spcAft>
              <a:buClr>
                <a:schemeClr val="dk1"/>
              </a:buClr>
              <a:buSzPct val="100000"/>
              <a:buFont typeface="Noto Sans Symbols"/>
              <a:buChar char="▪"/>
            </a:pPr>
            <a:r>
              <a:rPr lang="en-US" sz="2800" b="0" i="0" u="none" strike="noStrike" cap="none">
                <a:solidFill>
                  <a:schemeClr val="dk1"/>
                </a:solidFill>
                <a:latin typeface="Calibri"/>
                <a:ea typeface="Calibri"/>
                <a:cs typeface="Calibri"/>
                <a:sym typeface="Calibri"/>
              </a:rPr>
              <a:t>Profits are extremely high</a:t>
            </a:r>
          </a:p>
          <a:p>
            <a:pPr marL="228600" marR="0" lvl="0" indent="-228600" algn="l" rtl="0">
              <a:lnSpc>
                <a:spcPct val="90000"/>
              </a:lnSpc>
              <a:spcBef>
                <a:spcPts val="1000"/>
              </a:spcBef>
              <a:spcAft>
                <a:spcPts val="0"/>
              </a:spcAft>
              <a:buClr>
                <a:schemeClr val="dk1"/>
              </a:buClr>
              <a:buSzPct val="100000"/>
              <a:buFont typeface="Noto Sans Symbols"/>
              <a:buChar char="▪"/>
            </a:pPr>
            <a:r>
              <a:rPr lang="en-US" sz="2800" b="0" i="0" u="none" strike="noStrike" cap="none">
                <a:solidFill>
                  <a:schemeClr val="dk1"/>
                </a:solidFill>
                <a:latin typeface="Calibri"/>
                <a:ea typeface="Calibri"/>
                <a:cs typeface="Calibri"/>
                <a:sym typeface="Calibri"/>
              </a:rPr>
              <a:t>Rapid change in market shares</a:t>
            </a:r>
          </a:p>
          <a:p>
            <a:pPr marL="0" marR="0" lvl="0" indent="0" algn="l" rtl="0">
              <a:lnSpc>
                <a:spcPct val="90000"/>
              </a:lnSpc>
              <a:spcBef>
                <a:spcPts val="1000"/>
              </a:spcBef>
              <a:buClr>
                <a:schemeClr val="dk1"/>
              </a:buClr>
              <a:buSzPct val="25000"/>
              <a:buFont typeface="Arial"/>
              <a:buNone/>
            </a:pPr>
            <a:endParaRPr sz="2800" b="0" i="0" u="none" strike="noStrike" cap="none">
              <a:solidFill>
                <a:schemeClr val="dk1"/>
              </a:solidFill>
              <a:latin typeface="Calibri"/>
              <a:ea typeface="Calibri"/>
              <a:cs typeface="Calibri"/>
              <a:sym typeface="Calibri"/>
            </a:endParaRPr>
          </a:p>
        </p:txBody>
      </p:sp>
      <p:pic>
        <p:nvPicPr>
          <p:cNvPr id="310" name="Shape 310"/>
          <p:cNvPicPr preferRelativeResize="0"/>
          <p:nvPr/>
        </p:nvPicPr>
        <p:blipFill rotWithShape="1">
          <a:blip r:embed="rId3">
            <a:alphaModFix/>
          </a:blip>
          <a:srcRect/>
          <a:stretch/>
        </p:blipFill>
        <p:spPr>
          <a:xfrm>
            <a:off x="5298253" y="2549236"/>
            <a:ext cx="6499242" cy="3923117"/>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139"/>
        <p:cNvGrpSpPr/>
        <p:nvPr/>
      </p:nvGrpSpPr>
      <p:grpSpPr>
        <a:xfrm>
          <a:off x="0" y="0"/>
          <a:ext cx="0" cy="0"/>
          <a:chOff x="0" y="0"/>
          <a:chExt cx="0" cy="0"/>
        </a:xfrm>
      </p:grpSpPr>
      <p:sp>
        <p:nvSpPr>
          <p:cNvPr id="1140" name="Shape 1140"/>
          <p:cNvSpPr/>
          <p:nvPr/>
        </p:nvSpPr>
        <p:spPr>
          <a:xfrm>
            <a:off x="0" y="0"/>
            <a:ext cx="12192000" cy="876300"/>
          </a:xfrm>
          <a:prstGeom prst="rect">
            <a:avLst/>
          </a:prstGeom>
          <a:solidFill>
            <a:srgbClr val="66666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141" name="Shape 1141"/>
          <p:cNvPicPr preferRelativeResize="0"/>
          <p:nvPr/>
        </p:nvPicPr>
        <p:blipFill rotWithShape="1">
          <a:blip r:embed="rId3">
            <a:alphaModFix/>
          </a:blip>
          <a:srcRect/>
          <a:stretch/>
        </p:blipFill>
        <p:spPr>
          <a:xfrm>
            <a:off x="11461765" y="44450"/>
            <a:ext cx="579934" cy="711200"/>
          </a:xfrm>
          <a:prstGeom prst="rect">
            <a:avLst/>
          </a:prstGeom>
          <a:noFill/>
          <a:ln>
            <a:noFill/>
          </a:ln>
        </p:spPr>
      </p:pic>
      <p:sp>
        <p:nvSpPr>
          <p:cNvPr id="1142" name="Shape 1142"/>
          <p:cNvSpPr txBox="1"/>
          <p:nvPr/>
        </p:nvSpPr>
        <p:spPr>
          <a:xfrm>
            <a:off x="114298" y="141356"/>
            <a:ext cx="5950835"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Income Statement: 10-Q</a:t>
            </a:r>
          </a:p>
        </p:txBody>
      </p:sp>
      <p:sp>
        <p:nvSpPr>
          <p:cNvPr id="1143" name="Shape 1143"/>
          <p:cNvSpPr txBox="1">
            <a:spLocks noGrp="1"/>
          </p:cNvSpPr>
          <p:nvPr>
            <p:ph type="ftr" idx="11"/>
          </p:nvPr>
        </p:nvSpPr>
        <p:spPr>
          <a:xfrm>
            <a:off x="10248404" y="6492875"/>
            <a:ext cx="1943594"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200">
                <a:solidFill>
                  <a:schemeClr val="dk1"/>
                </a:solidFill>
                <a:latin typeface="Calibri"/>
                <a:ea typeface="Calibri"/>
                <a:cs typeface="Calibri"/>
                <a:sym typeface="Calibri"/>
              </a:rPr>
              <a:t>Source: Apple 10-Q Report</a:t>
            </a:r>
          </a:p>
        </p:txBody>
      </p:sp>
      <p:pic>
        <p:nvPicPr>
          <p:cNvPr id="1144" name="Shape 1144"/>
          <p:cNvPicPr preferRelativeResize="0"/>
          <p:nvPr/>
        </p:nvPicPr>
        <p:blipFill>
          <a:blip r:embed="rId4">
            <a:alphaModFix/>
          </a:blip>
          <a:stretch>
            <a:fillRect/>
          </a:stretch>
        </p:blipFill>
        <p:spPr>
          <a:xfrm>
            <a:off x="57500" y="876299"/>
            <a:ext cx="6478342" cy="6098699"/>
          </a:xfrm>
          <a:prstGeom prst="rect">
            <a:avLst/>
          </a:prstGeom>
          <a:noFill/>
          <a:ln>
            <a:noFill/>
          </a:ln>
        </p:spPr>
      </p:pic>
      <p:sp>
        <p:nvSpPr>
          <p:cNvPr id="1145" name="Shape 1145"/>
          <p:cNvSpPr/>
          <p:nvPr/>
        </p:nvSpPr>
        <p:spPr>
          <a:xfrm>
            <a:off x="71947" y="1401875"/>
            <a:ext cx="7933500" cy="315900"/>
          </a:xfrm>
          <a:prstGeom prst="rect">
            <a:avLst/>
          </a:prstGeom>
          <a:noFill/>
          <a:ln w="12700" cap="flat" cmpd="sng">
            <a:solidFill>
              <a:srgbClr val="FF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146" name="Shape 1146"/>
          <p:cNvSpPr/>
          <p:nvPr/>
        </p:nvSpPr>
        <p:spPr>
          <a:xfrm>
            <a:off x="361950" y="1885950"/>
            <a:ext cx="7659358" cy="315912"/>
          </a:xfrm>
          <a:prstGeom prst="rect">
            <a:avLst/>
          </a:prstGeom>
          <a:noFill/>
          <a:ln w="12700" cap="flat" cmpd="sng">
            <a:solidFill>
              <a:srgbClr val="FF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147" name="Shape 1147"/>
          <p:cNvSpPr/>
          <p:nvPr/>
        </p:nvSpPr>
        <p:spPr>
          <a:xfrm>
            <a:off x="71899" y="4389950"/>
            <a:ext cx="7933500" cy="315900"/>
          </a:xfrm>
          <a:prstGeom prst="rect">
            <a:avLst/>
          </a:prstGeom>
          <a:noFill/>
          <a:ln w="12700" cap="flat" cmpd="sng">
            <a:solidFill>
              <a:srgbClr val="FF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152"/>
        <p:cNvGrpSpPr/>
        <p:nvPr/>
      </p:nvGrpSpPr>
      <p:grpSpPr>
        <a:xfrm>
          <a:off x="0" y="0"/>
          <a:ext cx="0" cy="0"/>
          <a:chOff x="0" y="0"/>
          <a:chExt cx="0" cy="0"/>
        </a:xfrm>
      </p:grpSpPr>
      <p:sp>
        <p:nvSpPr>
          <p:cNvPr id="1153" name="Shape 1153"/>
          <p:cNvSpPr/>
          <p:nvPr/>
        </p:nvSpPr>
        <p:spPr>
          <a:xfrm>
            <a:off x="0" y="0"/>
            <a:ext cx="12192000" cy="876300"/>
          </a:xfrm>
          <a:prstGeom prst="rect">
            <a:avLst/>
          </a:prstGeom>
          <a:solidFill>
            <a:srgbClr val="66666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154" name="Shape 1154"/>
          <p:cNvPicPr preferRelativeResize="0"/>
          <p:nvPr/>
        </p:nvPicPr>
        <p:blipFill rotWithShape="1">
          <a:blip r:embed="rId3">
            <a:alphaModFix/>
          </a:blip>
          <a:srcRect/>
          <a:stretch/>
        </p:blipFill>
        <p:spPr>
          <a:xfrm>
            <a:off x="11461765" y="44450"/>
            <a:ext cx="579934" cy="711200"/>
          </a:xfrm>
          <a:prstGeom prst="rect">
            <a:avLst/>
          </a:prstGeom>
          <a:noFill/>
          <a:ln>
            <a:noFill/>
          </a:ln>
        </p:spPr>
      </p:pic>
      <p:sp>
        <p:nvSpPr>
          <p:cNvPr id="1155" name="Shape 1155"/>
          <p:cNvSpPr txBox="1"/>
          <p:nvPr/>
        </p:nvSpPr>
        <p:spPr>
          <a:xfrm>
            <a:off x="114297" y="141356"/>
            <a:ext cx="11197166"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Statement of Cash Flows: 10-K (Operating)   </a:t>
            </a:r>
          </a:p>
        </p:txBody>
      </p:sp>
      <p:pic>
        <p:nvPicPr>
          <p:cNvPr id="1156" name="Shape 1156"/>
          <p:cNvPicPr preferRelativeResize="0"/>
          <p:nvPr/>
        </p:nvPicPr>
        <p:blipFill rotWithShape="1">
          <a:blip r:embed="rId4">
            <a:alphaModFix/>
          </a:blip>
          <a:srcRect/>
          <a:stretch/>
        </p:blipFill>
        <p:spPr>
          <a:xfrm>
            <a:off x="114297" y="1271657"/>
            <a:ext cx="9524652" cy="5141842"/>
          </a:xfrm>
          <a:prstGeom prst="rect">
            <a:avLst/>
          </a:prstGeom>
          <a:noFill/>
          <a:ln>
            <a:noFill/>
          </a:ln>
        </p:spPr>
      </p:pic>
      <p:sp>
        <p:nvSpPr>
          <p:cNvPr id="1157" name="Shape 1157"/>
          <p:cNvSpPr txBox="1">
            <a:spLocks noGrp="1"/>
          </p:cNvSpPr>
          <p:nvPr>
            <p:ph type="ftr" idx="11"/>
          </p:nvPr>
        </p:nvSpPr>
        <p:spPr>
          <a:xfrm>
            <a:off x="10248404" y="6492875"/>
            <a:ext cx="1943594"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200">
                <a:solidFill>
                  <a:schemeClr val="dk1"/>
                </a:solidFill>
                <a:latin typeface="Calibri"/>
                <a:ea typeface="Calibri"/>
                <a:cs typeface="Calibri"/>
                <a:sym typeface="Calibri"/>
              </a:rPr>
              <a:t>Source: Apple 10-K Report</a:t>
            </a:r>
          </a:p>
        </p:txBody>
      </p:sp>
      <p:sp>
        <p:nvSpPr>
          <p:cNvPr id="1158" name="Shape 1158"/>
          <p:cNvSpPr/>
          <p:nvPr/>
        </p:nvSpPr>
        <p:spPr>
          <a:xfrm>
            <a:off x="209550" y="1905000"/>
            <a:ext cx="9422380" cy="315912"/>
          </a:xfrm>
          <a:prstGeom prst="rect">
            <a:avLst/>
          </a:prstGeom>
          <a:noFill/>
          <a:ln w="12700" cap="flat" cmpd="sng">
            <a:solidFill>
              <a:srgbClr val="FF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159" name="Shape 1159"/>
          <p:cNvSpPr/>
          <p:nvPr/>
        </p:nvSpPr>
        <p:spPr>
          <a:xfrm>
            <a:off x="666750" y="6048375"/>
            <a:ext cx="8920402" cy="315912"/>
          </a:xfrm>
          <a:prstGeom prst="rect">
            <a:avLst/>
          </a:prstGeom>
          <a:noFill/>
          <a:ln w="12700" cap="flat" cmpd="sng">
            <a:solidFill>
              <a:srgbClr val="FF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pic>
        <p:nvPicPr>
          <p:cNvPr id="1165" name="Shape 1165"/>
          <p:cNvPicPr preferRelativeResize="0">
            <a:picLocks noGrp="1"/>
          </p:cNvPicPr>
          <p:nvPr>
            <p:ph type="body" idx="1"/>
          </p:nvPr>
        </p:nvPicPr>
        <p:blipFill rotWithShape="1">
          <a:blip r:embed="rId3">
            <a:alphaModFix/>
          </a:blip>
          <a:srcRect/>
          <a:stretch/>
        </p:blipFill>
        <p:spPr>
          <a:xfrm>
            <a:off x="114297" y="2096293"/>
            <a:ext cx="9855199" cy="2768599"/>
          </a:xfrm>
          <a:prstGeom prst="rect">
            <a:avLst/>
          </a:prstGeom>
          <a:noFill/>
          <a:ln>
            <a:noFill/>
          </a:ln>
        </p:spPr>
      </p:pic>
      <p:sp>
        <p:nvSpPr>
          <p:cNvPr id="1166" name="Shape 1166"/>
          <p:cNvSpPr/>
          <p:nvPr/>
        </p:nvSpPr>
        <p:spPr>
          <a:xfrm>
            <a:off x="0" y="0"/>
            <a:ext cx="12192000" cy="876300"/>
          </a:xfrm>
          <a:prstGeom prst="rect">
            <a:avLst/>
          </a:prstGeom>
          <a:solidFill>
            <a:srgbClr val="66666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167" name="Shape 1167"/>
          <p:cNvPicPr preferRelativeResize="0"/>
          <p:nvPr/>
        </p:nvPicPr>
        <p:blipFill rotWithShape="1">
          <a:blip r:embed="rId4">
            <a:alphaModFix/>
          </a:blip>
          <a:srcRect/>
          <a:stretch/>
        </p:blipFill>
        <p:spPr>
          <a:xfrm>
            <a:off x="11461765" y="44450"/>
            <a:ext cx="579934" cy="711200"/>
          </a:xfrm>
          <a:prstGeom prst="rect">
            <a:avLst/>
          </a:prstGeom>
          <a:noFill/>
          <a:ln>
            <a:noFill/>
          </a:ln>
        </p:spPr>
      </p:pic>
      <p:sp>
        <p:nvSpPr>
          <p:cNvPr id="1168" name="Shape 1168"/>
          <p:cNvSpPr txBox="1"/>
          <p:nvPr/>
        </p:nvSpPr>
        <p:spPr>
          <a:xfrm>
            <a:off x="114297" y="141356"/>
            <a:ext cx="11197166"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Statement of Cash Flows: 10-K (Investing)   </a:t>
            </a:r>
          </a:p>
        </p:txBody>
      </p:sp>
      <p:pic>
        <p:nvPicPr>
          <p:cNvPr id="1169" name="Shape 1169"/>
          <p:cNvPicPr preferRelativeResize="0"/>
          <p:nvPr/>
        </p:nvPicPr>
        <p:blipFill rotWithShape="1">
          <a:blip r:embed="rId5">
            <a:alphaModFix/>
          </a:blip>
          <a:srcRect/>
          <a:stretch/>
        </p:blipFill>
        <p:spPr>
          <a:xfrm>
            <a:off x="5712880" y="1308894"/>
            <a:ext cx="4267199" cy="787400"/>
          </a:xfrm>
          <a:prstGeom prst="rect">
            <a:avLst/>
          </a:prstGeom>
          <a:noFill/>
          <a:ln>
            <a:noFill/>
          </a:ln>
        </p:spPr>
      </p:pic>
      <p:sp>
        <p:nvSpPr>
          <p:cNvPr id="1170" name="Shape 1170"/>
          <p:cNvSpPr txBox="1">
            <a:spLocks noGrp="1"/>
          </p:cNvSpPr>
          <p:nvPr>
            <p:ph type="ftr" idx="11"/>
          </p:nvPr>
        </p:nvSpPr>
        <p:spPr>
          <a:xfrm>
            <a:off x="10248404" y="6492875"/>
            <a:ext cx="1943594"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200">
                <a:solidFill>
                  <a:schemeClr val="dk1"/>
                </a:solidFill>
                <a:latin typeface="Calibri"/>
                <a:ea typeface="Calibri"/>
                <a:cs typeface="Calibri"/>
                <a:sym typeface="Calibri"/>
              </a:rPr>
              <a:t>Source: Apple 10-K Report</a:t>
            </a:r>
          </a:p>
        </p:txBody>
      </p:sp>
      <p:sp>
        <p:nvSpPr>
          <p:cNvPr id="1171" name="Shape 1171"/>
          <p:cNvSpPr/>
          <p:nvPr/>
        </p:nvSpPr>
        <p:spPr>
          <a:xfrm>
            <a:off x="723900" y="4540250"/>
            <a:ext cx="9422380" cy="315912"/>
          </a:xfrm>
          <a:prstGeom prst="rect">
            <a:avLst/>
          </a:prstGeom>
          <a:noFill/>
          <a:ln w="12700" cap="flat" cmpd="sng">
            <a:solidFill>
              <a:srgbClr val="FF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176"/>
        <p:cNvGrpSpPr/>
        <p:nvPr/>
      </p:nvGrpSpPr>
      <p:grpSpPr>
        <a:xfrm>
          <a:off x="0" y="0"/>
          <a:ext cx="0" cy="0"/>
          <a:chOff x="0" y="0"/>
          <a:chExt cx="0" cy="0"/>
        </a:xfrm>
      </p:grpSpPr>
      <p:sp>
        <p:nvSpPr>
          <p:cNvPr id="1177" name="Shape 1177"/>
          <p:cNvSpPr/>
          <p:nvPr/>
        </p:nvSpPr>
        <p:spPr>
          <a:xfrm>
            <a:off x="0" y="0"/>
            <a:ext cx="12192000" cy="876300"/>
          </a:xfrm>
          <a:prstGeom prst="rect">
            <a:avLst/>
          </a:prstGeom>
          <a:solidFill>
            <a:srgbClr val="66666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178" name="Shape 1178"/>
          <p:cNvPicPr preferRelativeResize="0"/>
          <p:nvPr/>
        </p:nvPicPr>
        <p:blipFill rotWithShape="1">
          <a:blip r:embed="rId3">
            <a:alphaModFix/>
          </a:blip>
          <a:srcRect/>
          <a:stretch/>
        </p:blipFill>
        <p:spPr>
          <a:xfrm>
            <a:off x="11461765" y="44450"/>
            <a:ext cx="579934" cy="711200"/>
          </a:xfrm>
          <a:prstGeom prst="rect">
            <a:avLst/>
          </a:prstGeom>
          <a:noFill/>
          <a:ln>
            <a:noFill/>
          </a:ln>
        </p:spPr>
      </p:pic>
      <p:sp>
        <p:nvSpPr>
          <p:cNvPr id="1179" name="Shape 1179"/>
          <p:cNvSpPr txBox="1"/>
          <p:nvPr/>
        </p:nvSpPr>
        <p:spPr>
          <a:xfrm>
            <a:off x="114297" y="141356"/>
            <a:ext cx="11197166"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Statement of Cash Flows: 10-K (Financing)   </a:t>
            </a:r>
          </a:p>
        </p:txBody>
      </p:sp>
      <p:pic>
        <p:nvPicPr>
          <p:cNvPr id="1180" name="Shape 1180"/>
          <p:cNvPicPr preferRelativeResize="0"/>
          <p:nvPr/>
        </p:nvPicPr>
        <p:blipFill rotWithShape="1">
          <a:blip r:embed="rId4">
            <a:alphaModFix/>
          </a:blip>
          <a:srcRect/>
          <a:stretch/>
        </p:blipFill>
        <p:spPr>
          <a:xfrm>
            <a:off x="278575" y="1939141"/>
            <a:ext cx="9817100" cy="4190999"/>
          </a:xfrm>
          <a:prstGeom prst="rect">
            <a:avLst/>
          </a:prstGeom>
          <a:noFill/>
          <a:ln>
            <a:noFill/>
          </a:ln>
        </p:spPr>
      </p:pic>
      <p:pic>
        <p:nvPicPr>
          <p:cNvPr id="1181" name="Shape 1181"/>
          <p:cNvPicPr preferRelativeResize="0"/>
          <p:nvPr/>
        </p:nvPicPr>
        <p:blipFill rotWithShape="1">
          <a:blip r:embed="rId5">
            <a:alphaModFix/>
          </a:blip>
          <a:srcRect/>
          <a:stretch/>
        </p:blipFill>
        <p:spPr>
          <a:xfrm>
            <a:off x="5828475" y="1372920"/>
            <a:ext cx="4267199" cy="787400"/>
          </a:xfrm>
          <a:prstGeom prst="rect">
            <a:avLst/>
          </a:prstGeom>
          <a:noFill/>
          <a:ln>
            <a:noFill/>
          </a:ln>
        </p:spPr>
      </p:pic>
      <p:sp>
        <p:nvSpPr>
          <p:cNvPr id="1182" name="Shape 1182"/>
          <p:cNvSpPr txBox="1">
            <a:spLocks noGrp="1"/>
          </p:cNvSpPr>
          <p:nvPr>
            <p:ph type="ftr" idx="11"/>
          </p:nvPr>
        </p:nvSpPr>
        <p:spPr>
          <a:xfrm>
            <a:off x="10248404" y="6492875"/>
            <a:ext cx="1943594"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200">
                <a:solidFill>
                  <a:schemeClr val="dk1"/>
                </a:solidFill>
                <a:latin typeface="Calibri"/>
                <a:ea typeface="Calibri"/>
                <a:cs typeface="Calibri"/>
                <a:sym typeface="Calibri"/>
              </a:rPr>
              <a:t>Source: Apple 10-K Report</a:t>
            </a:r>
          </a:p>
        </p:txBody>
      </p:sp>
      <p:sp>
        <p:nvSpPr>
          <p:cNvPr id="1183" name="Shape 1183"/>
          <p:cNvSpPr/>
          <p:nvPr/>
        </p:nvSpPr>
        <p:spPr>
          <a:xfrm>
            <a:off x="819150" y="4324350"/>
            <a:ext cx="9273917" cy="290513"/>
          </a:xfrm>
          <a:prstGeom prst="rect">
            <a:avLst/>
          </a:prstGeom>
          <a:noFill/>
          <a:ln w="12700" cap="flat" cmpd="sng">
            <a:solidFill>
              <a:srgbClr val="FF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184" name="Shape 1184"/>
          <p:cNvSpPr/>
          <p:nvPr/>
        </p:nvSpPr>
        <p:spPr>
          <a:xfrm>
            <a:off x="278573" y="4957762"/>
            <a:ext cx="9814493" cy="223321"/>
          </a:xfrm>
          <a:prstGeom prst="rect">
            <a:avLst/>
          </a:prstGeom>
          <a:noFill/>
          <a:ln w="12700" cap="flat" cmpd="sng">
            <a:solidFill>
              <a:srgbClr val="FF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189"/>
        <p:cNvGrpSpPr/>
        <p:nvPr/>
      </p:nvGrpSpPr>
      <p:grpSpPr>
        <a:xfrm>
          <a:off x="0" y="0"/>
          <a:ext cx="0" cy="0"/>
          <a:chOff x="0" y="0"/>
          <a:chExt cx="0" cy="0"/>
        </a:xfrm>
      </p:grpSpPr>
      <p:sp>
        <p:nvSpPr>
          <p:cNvPr id="1190" name="Shape 1190"/>
          <p:cNvSpPr/>
          <p:nvPr/>
        </p:nvSpPr>
        <p:spPr>
          <a:xfrm>
            <a:off x="0" y="0"/>
            <a:ext cx="12192000" cy="876300"/>
          </a:xfrm>
          <a:prstGeom prst="rect">
            <a:avLst/>
          </a:prstGeom>
          <a:solidFill>
            <a:srgbClr val="66666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191" name="Shape 1191"/>
          <p:cNvPicPr preferRelativeResize="0"/>
          <p:nvPr/>
        </p:nvPicPr>
        <p:blipFill rotWithShape="1">
          <a:blip r:embed="rId3">
            <a:alphaModFix/>
          </a:blip>
          <a:srcRect/>
          <a:stretch/>
        </p:blipFill>
        <p:spPr>
          <a:xfrm>
            <a:off x="11461765" y="44450"/>
            <a:ext cx="579934" cy="711200"/>
          </a:xfrm>
          <a:prstGeom prst="rect">
            <a:avLst/>
          </a:prstGeom>
          <a:noFill/>
          <a:ln>
            <a:noFill/>
          </a:ln>
        </p:spPr>
      </p:pic>
      <p:sp>
        <p:nvSpPr>
          <p:cNvPr id="1192" name="Shape 1192"/>
          <p:cNvSpPr txBox="1"/>
          <p:nvPr/>
        </p:nvSpPr>
        <p:spPr>
          <a:xfrm>
            <a:off x="114297" y="141356"/>
            <a:ext cx="11197166"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Statement of Cash Flows: 10-Q (Operating)   </a:t>
            </a:r>
          </a:p>
        </p:txBody>
      </p:sp>
      <p:sp>
        <p:nvSpPr>
          <p:cNvPr id="1193" name="Shape 1193"/>
          <p:cNvSpPr txBox="1">
            <a:spLocks noGrp="1"/>
          </p:cNvSpPr>
          <p:nvPr>
            <p:ph type="ftr" idx="11"/>
          </p:nvPr>
        </p:nvSpPr>
        <p:spPr>
          <a:xfrm>
            <a:off x="10248404" y="6492875"/>
            <a:ext cx="1943594"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200">
                <a:solidFill>
                  <a:schemeClr val="dk1"/>
                </a:solidFill>
                <a:latin typeface="Calibri"/>
                <a:ea typeface="Calibri"/>
                <a:cs typeface="Calibri"/>
                <a:sym typeface="Calibri"/>
              </a:rPr>
              <a:t>Source: Apple 10-Q Report</a:t>
            </a:r>
          </a:p>
        </p:txBody>
      </p:sp>
      <p:pic>
        <p:nvPicPr>
          <p:cNvPr id="1194" name="Shape 1194"/>
          <p:cNvPicPr preferRelativeResize="0"/>
          <p:nvPr/>
        </p:nvPicPr>
        <p:blipFill>
          <a:blip r:embed="rId4">
            <a:alphaModFix/>
          </a:blip>
          <a:stretch>
            <a:fillRect/>
          </a:stretch>
        </p:blipFill>
        <p:spPr>
          <a:xfrm>
            <a:off x="200024" y="1054674"/>
            <a:ext cx="10291649" cy="5438199"/>
          </a:xfrm>
          <a:prstGeom prst="rect">
            <a:avLst/>
          </a:prstGeom>
          <a:noFill/>
          <a:ln>
            <a:noFill/>
          </a:ln>
        </p:spPr>
      </p:pic>
      <p:sp>
        <p:nvSpPr>
          <p:cNvPr id="1195" name="Shape 1195"/>
          <p:cNvSpPr/>
          <p:nvPr/>
        </p:nvSpPr>
        <p:spPr>
          <a:xfrm>
            <a:off x="200025" y="1724025"/>
            <a:ext cx="10291800" cy="315900"/>
          </a:xfrm>
          <a:prstGeom prst="rect">
            <a:avLst/>
          </a:prstGeom>
          <a:noFill/>
          <a:ln w="12700" cap="flat" cmpd="sng">
            <a:solidFill>
              <a:srgbClr val="FF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196" name="Shape 1196"/>
          <p:cNvSpPr/>
          <p:nvPr/>
        </p:nvSpPr>
        <p:spPr>
          <a:xfrm>
            <a:off x="689475" y="6096000"/>
            <a:ext cx="9802200" cy="315900"/>
          </a:xfrm>
          <a:prstGeom prst="rect">
            <a:avLst/>
          </a:prstGeom>
          <a:noFill/>
          <a:ln w="12700" cap="flat" cmpd="sng">
            <a:solidFill>
              <a:srgbClr val="FF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201"/>
        <p:cNvGrpSpPr/>
        <p:nvPr/>
      </p:nvGrpSpPr>
      <p:grpSpPr>
        <a:xfrm>
          <a:off x="0" y="0"/>
          <a:ext cx="0" cy="0"/>
          <a:chOff x="0" y="0"/>
          <a:chExt cx="0" cy="0"/>
        </a:xfrm>
      </p:grpSpPr>
      <p:sp>
        <p:nvSpPr>
          <p:cNvPr id="1202" name="Shape 1202"/>
          <p:cNvSpPr/>
          <p:nvPr/>
        </p:nvSpPr>
        <p:spPr>
          <a:xfrm>
            <a:off x="0" y="0"/>
            <a:ext cx="12192000" cy="876300"/>
          </a:xfrm>
          <a:prstGeom prst="rect">
            <a:avLst/>
          </a:prstGeom>
          <a:solidFill>
            <a:srgbClr val="66666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203" name="Shape 1203"/>
          <p:cNvPicPr preferRelativeResize="0"/>
          <p:nvPr/>
        </p:nvPicPr>
        <p:blipFill rotWithShape="1">
          <a:blip r:embed="rId3">
            <a:alphaModFix/>
          </a:blip>
          <a:srcRect/>
          <a:stretch/>
        </p:blipFill>
        <p:spPr>
          <a:xfrm>
            <a:off x="11461765" y="44450"/>
            <a:ext cx="579934" cy="711200"/>
          </a:xfrm>
          <a:prstGeom prst="rect">
            <a:avLst/>
          </a:prstGeom>
          <a:noFill/>
          <a:ln>
            <a:noFill/>
          </a:ln>
        </p:spPr>
      </p:pic>
      <p:sp>
        <p:nvSpPr>
          <p:cNvPr id="1204" name="Shape 1204"/>
          <p:cNvSpPr txBox="1"/>
          <p:nvPr/>
        </p:nvSpPr>
        <p:spPr>
          <a:xfrm>
            <a:off x="114297" y="141356"/>
            <a:ext cx="11197166"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Statement of Cash Flows: 10-Q (Investing)   </a:t>
            </a:r>
          </a:p>
        </p:txBody>
      </p:sp>
      <p:sp>
        <p:nvSpPr>
          <p:cNvPr id="1205" name="Shape 1205"/>
          <p:cNvSpPr txBox="1">
            <a:spLocks noGrp="1"/>
          </p:cNvSpPr>
          <p:nvPr>
            <p:ph type="ftr" idx="11"/>
          </p:nvPr>
        </p:nvSpPr>
        <p:spPr>
          <a:xfrm>
            <a:off x="10248404" y="6492875"/>
            <a:ext cx="1943594"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200">
                <a:solidFill>
                  <a:schemeClr val="dk1"/>
                </a:solidFill>
                <a:latin typeface="Calibri"/>
                <a:ea typeface="Calibri"/>
                <a:cs typeface="Calibri"/>
                <a:sym typeface="Calibri"/>
              </a:rPr>
              <a:t>Source: Apple 10-Q Report</a:t>
            </a:r>
          </a:p>
        </p:txBody>
      </p:sp>
      <p:pic>
        <p:nvPicPr>
          <p:cNvPr id="1206" name="Shape 1206"/>
          <p:cNvPicPr preferRelativeResize="0"/>
          <p:nvPr/>
        </p:nvPicPr>
        <p:blipFill>
          <a:blip r:embed="rId4">
            <a:alphaModFix/>
          </a:blip>
          <a:stretch>
            <a:fillRect/>
          </a:stretch>
        </p:blipFill>
        <p:spPr>
          <a:xfrm>
            <a:off x="152400" y="2357525"/>
            <a:ext cx="11887199" cy="3374320"/>
          </a:xfrm>
          <a:prstGeom prst="rect">
            <a:avLst/>
          </a:prstGeom>
          <a:noFill/>
          <a:ln>
            <a:noFill/>
          </a:ln>
        </p:spPr>
      </p:pic>
      <p:sp>
        <p:nvSpPr>
          <p:cNvPr id="1207" name="Shape 1207"/>
          <p:cNvSpPr/>
          <p:nvPr/>
        </p:nvSpPr>
        <p:spPr>
          <a:xfrm>
            <a:off x="379072" y="5347800"/>
            <a:ext cx="11660400" cy="315900"/>
          </a:xfrm>
          <a:prstGeom prst="rect">
            <a:avLst/>
          </a:prstGeom>
          <a:noFill/>
          <a:ln w="12700" cap="flat" cmpd="sng">
            <a:solidFill>
              <a:srgbClr val="FF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pic>
        <p:nvPicPr>
          <p:cNvPr id="1208" name="Shape 1208"/>
          <p:cNvPicPr preferRelativeResize="0"/>
          <p:nvPr/>
        </p:nvPicPr>
        <p:blipFill>
          <a:blip r:embed="rId5">
            <a:alphaModFix/>
          </a:blip>
          <a:stretch>
            <a:fillRect/>
          </a:stretch>
        </p:blipFill>
        <p:spPr>
          <a:xfrm>
            <a:off x="8240100" y="1213487"/>
            <a:ext cx="3951900" cy="1073687"/>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213"/>
        <p:cNvGrpSpPr/>
        <p:nvPr/>
      </p:nvGrpSpPr>
      <p:grpSpPr>
        <a:xfrm>
          <a:off x="0" y="0"/>
          <a:ext cx="0" cy="0"/>
          <a:chOff x="0" y="0"/>
          <a:chExt cx="0" cy="0"/>
        </a:xfrm>
      </p:grpSpPr>
      <p:sp>
        <p:nvSpPr>
          <p:cNvPr id="1214" name="Shape 1214"/>
          <p:cNvSpPr/>
          <p:nvPr/>
        </p:nvSpPr>
        <p:spPr>
          <a:xfrm>
            <a:off x="0" y="0"/>
            <a:ext cx="12192000" cy="876300"/>
          </a:xfrm>
          <a:prstGeom prst="rect">
            <a:avLst/>
          </a:prstGeom>
          <a:solidFill>
            <a:srgbClr val="66666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215" name="Shape 1215"/>
          <p:cNvPicPr preferRelativeResize="0"/>
          <p:nvPr/>
        </p:nvPicPr>
        <p:blipFill rotWithShape="1">
          <a:blip r:embed="rId3">
            <a:alphaModFix/>
          </a:blip>
          <a:srcRect/>
          <a:stretch/>
        </p:blipFill>
        <p:spPr>
          <a:xfrm>
            <a:off x="11461765" y="44450"/>
            <a:ext cx="579934" cy="711200"/>
          </a:xfrm>
          <a:prstGeom prst="rect">
            <a:avLst/>
          </a:prstGeom>
          <a:noFill/>
          <a:ln>
            <a:noFill/>
          </a:ln>
        </p:spPr>
      </p:pic>
      <p:sp>
        <p:nvSpPr>
          <p:cNvPr id="1216" name="Shape 1216"/>
          <p:cNvSpPr txBox="1"/>
          <p:nvPr/>
        </p:nvSpPr>
        <p:spPr>
          <a:xfrm>
            <a:off x="114297" y="141356"/>
            <a:ext cx="11197166"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Statement of Cash Flows: 10-Q (Financing)   </a:t>
            </a:r>
          </a:p>
        </p:txBody>
      </p:sp>
      <p:sp>
        <p:nvSpPr>
          <p:cNvPr id="1217" name="Shape 1217"/>
          <p:cNvSpPr txBox="1">
            <a:spLocks noGrp="1"/>
          </p:cNvSpPr>
          <p:nvPr>
            <p:ph type="ftr" idx="11"/>
          </p:nvPr>
        </p:nvSpPr>
        <p:spPr>
          <a:xfrm>
            <a:off x="10248404" y="6492875"/>
            <a:ext cx="1943594"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200">
                <a:solidFill>
                  <a:schemeClr val="dk1"/>
                </a:solidFill>
                <a:latin typeface="Calibri"/>
                <a:ea typeface="Calibri"/>
                <a:cs typeface="Calibri"/>
                <a:sym typeface="Calibri"/>
              </a:rPr>
              <a:t>Source: Apple 10-Q Report</a:t>
            </a:r>
          </a:p>
        </p:txBody>
      </p:sp>
      <p:pic>
        <p:nvPicPr>
          <p:cNvPr id="1218" name="Shape 1218"/>
          <p:cNvPicPr preferRelativeResize="0"/>
          <p:nvPr/>
        </p:nvPicPr>
        <p:blipFill>
          <a:blip r:embed="rId4">
            <a:alphaModFix/>
          </a:blip>
          <a:stretch>
            <a:fillRect/>
          </a:stretch>
        </p:blipFill>
        <p:spPr>
          <a:xfrm>
            <a:off x="8052250" y="1177150"/>
            <a:ext cx="3804824" cy="976024"/>
          </a:xfrm>
          <a:prstGeom prst="rect">
            <a:avLst/>
          </a:prstGeom>
          <a:noFill/>
          <a:ln>
            <a:noFill/>
          </a:ln>
        </p:spPr>
      </p:pic>
      <p:pic>
        <p:nvPicPr>
          <p:cNvPr id="1219" name="Shape 1219"/>
          <p:cNvPicPr preferRelativeResize="0"/>
          <p:nvPr/>
        </p:nvPicPr>
        <p:blipFill>
          <a:blip r:embed="rId5">
            <a:alphaModFix/>
          </a:blip>
          <a:stretch>
            <a:fillRect/>
          </a:stretch>
        </p:blipFill>
        <p:spPr>
          <a:xfrm>
            <a:off x="114300" y="2153175"/>
            <a:ext cx="11603426" cy="3035775"/>
          </a:xfrm>
          <a:prstGeom prst="rect">
            <a:avLst/>
          </a:prstGeom>
          <a:noFill/>
          <a:ln>
            <a:noFill/>
          </a:ln>
        </p:spPr>
      </p:pic>
      <p:sp>
        <p:nvSpPr>
          <p:cNvPr id="1220" name="Shape 1220"/>
          <p:cNvSpPr/>
          <p:nvPr/>
        </p:nvSpPr>
        <p:spPr>
          <a:xfrm>
            <a:off x="730925" y="4773075"/>
            <a:ext cx="10986900" cy="315900"/>
          </a:xfrm>
          <a:prstGeom prst="rect">
            <a:avLst/>
          </a:prstGeom>
          <a:noFill/>
          <a:ln w="12700" cap="flat" cmpd="sng">
            <a:solidFill>
              <a:srgbClr val="FF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224"/>
        <p:cNvGrpSpPr/>
        <p:nvPr/>
      </p:nvGrpSpPr>
      <p:grpSpPr>
        <a:xfrm>
          <a:off x="0" y="0"/>
          <a:ext cx="0" cy="0"/>
          <a:chOff x="0" y="0"/>
          <a:chExt cx="0" cy="0"/>
        </a:xfrm>
      </p:grpSpPr>
      <p:sp>
        <p:nvSpPr>
          <p:cNvPr id="1225" name="Shape 1225"/>
          <p:cNvSpPr/>
          <p:nvPr/>
        </p:nvSpPr>
        <p:spPr>
          <a:xfrm>
            <a:off x="0" y="0"/>
            <a:ext cx="12192000" cy="876300"/>
          </a:xfrm>
          <a:prstGeom prst="rect">
            <a:avLst/>
          </a:prstGeom>
          <a:solidFill>
            <a:srgbClr val="66666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226" name="Shape 1226"/>
          <p:cNvPicPr preferRelativeResize="0"/>
          <p:nvPr/>
        </p:nvPicPr>
        <p:blipFill rotWithShape="1">
          <a:blip r:embed="rId3">
            <a:alphaModFix/>
          </a:blip>
          <a:srcRect/>
          <a:stretch/>
        </p:blipFill>
        <p:spPr>
          <a:xfrm>
            <a:off x="11461765" y="44450"/>
            <a:ext cx="579934" cy="711200"/>
          </a:xfrm>
          <a:prstGeom prst="rect">
            <a:avLst/>
          </a:prstGeom>
          <a:noFill/>
          <a:ln>
            <a:noFill/>
          </a:ln>
        </p:spPr>
      </p:pic>
      <p:sp>
        <p:nvSpPr>
          <p:cNvPr id="1227" name="Shape 1227"/>
          <p:cNvSpPr txBox="1"/>
          <p:nvPr/>
        </p:nvSpPr>
        <p:spPr>
          <a:xfrm>
            <a:off x="114297" y="141356"/>
            <a:ext cx="4271965"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Valuation Measures</a:t>
            </a:r>
          </a:p>
        </p:txBody>
      </p:sp>
      <p:pic>
        <p:nvPicPr>
          <p:cNvPr id="1228" name="Shape 1228"/>
          <p:cNvPicPr preferRelativeResize="0"/>
          <p:nvPr/>
        </p:nvPicPr>
        <p:blipFill rotWithShape="1">
          <a:blip r:embed="rId4">
            <a:alphaModFix/>
          </a:blip>
          <a:srcRect/>
          <a:stretch/>
        </p:blipFill>
        <p:spPr>
          <a:xfrm>
            <a:off x="314322" y="1181040"/>
            <a:ext cx="8350024" cy="4562535"/>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232"/>
        <p:cNvGrpSpPr/>
        <p:nvPr/>
      </p:nvGrpSpPr>
      <p:grpSpPr>
        <a:xfrm>
          <a:off x="0" y="0"/>
          <a:ext cx="0" cy="0"/>
          <a:chOff x="0" y="0"/>
          <a:chExt cx="0" cy="0"/>
        </a:xfrm>
      </p:grpSpPr>
      <p:sp>
        <p:nvSpPr>
          <p:cNvPr id="1233" name="Shape 1233"/>
          <p:cNvSpPr/>
          <p:nvPr/>
        </p:nvSpPr>
        <p:spPr>
          <a:xfrm>
            <a:off x="0" y="0"/>
            <a:ext cx="12192000" cy="876300"/>
          </a:xfrm>
          <a:prstGeom prst="rect">
            <a:avLst/>
          </a:prstGeom>
          <a:solidFill>
            <a:srgbClr val="66666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234" name="Shape 1234"/>
          <p:cNvPicPr preferRelativeResize="0"/>
          <p:nvPr/>
        </p:nvPicPr>
        <p:blipFill rotWithShape="1">
          <a:blip r:embed="rId3">
            <a:alphaModFix/>
          </a:blip>
          <a:srcRect/>
          <a:stretch/>
        </p:blipFill>
        <p:spPr>
          <a:xfrm>
            <a:off x="11461765" y="44450"/>
            <a:ext cx="579934" cy="711200"/>
          </a:xfrm>
          <a:prstGeom prst="rect">
            <a:avLst/>
          </a:prstGeom>
          <a:noFill/>
          <a:ln>
            <a:noFill/>
          </a:ln>
        </p:spPr>
      </p:pic>
      <p:sp>
        <p:nvSpPr>
          <p:cNvPr id="1235" name="Shape 1235"/>
          <p:cNvSpPr txBox="1"/>
          <p:nvPr/>
        </p:nvSpPr>
        <p:spPr>
          <a:xfrm>
            <a:off x="114300" y="141356"/>
            <a:ext cx="5384799"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Recommendation</a:t>
            </a:r>
          </a:p>
        </p:txBody>
      </p:sp>
      <p:sp>
        <p:nvSpPr>
          <p:cNvPr id="1236" name="Shape 1236"/>
          <p:cNvSpPr txBox="1"/>
          <p:nvPr/>
        </p:nvSpPr>
        <p:spPr>
          <a:xfrm>
            <a:off x="3374232" y="2105560"/>
            <a:ext cx="5443537" cy="264687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600" b="1">
                <a:solidFill>
                  <a:srgbClr val="666666"/>
                </a:solidFill>
                <a:latin typeface="Calibri"/>
                <a:ea typeface="Calibri"/>
                <a:cs typeface="Calibri"/>
                <a:sym typeface="Calibri"/>
              </a:rPr>
              <a:t>HOLD</a:t>
            </a:r>
            <a:r>
              <a:rPr lang="en-US" sz="1800">
                <a:solidFill>
                  <a:srgbClr val="000000"/>
                </a:solidFill>
                <a:latin typeface="Calibri"/>
                <a:ea typeface="Calibri"/>
                <a:cs typeface="Calibri"/>
                <a:sym typeface="Calibri"/>
              </a:rPr>
              <a:t> </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003A87"/>
        </a:solidFill>
        <a:effectLst/>
      </p:bgPr>
    </p:bg>
    <p:spTree>
      <p:nvGrpSpPr>
        <p:cNvPr id="1" name="Shape 1240"/>
        <p:cNvGrpSpPr/>
        <p:nvPr/>
      </p:nvGrpSpPr>
      <p:grpSpPr>
        <a:xfrm>
          <a:off x="0" y="0"/>
          <a:ext cx="0" cy="0"/>
          <a:chOff x="0" y="0"/>
          <a:chExt cx="0" cy="0"/>
        </a:xfrm>
      </p:grpSpPr>
      <p:pic>
        <p:nvPicPr>
          <p:cNvPr id="1241" name="Shape 1241"/>
          <p:cNvPicPr preferRelativeResize="0"/>
          <p:nvPr/>
        </p:nvPicPr>
        <p:blipFill rotWithShape="1">
          <a:blip r:embed="rId3">
            <a:alphaModFix/>
          </a:blip>
          <a:srcRect/>
          <a:stretch/>
        </p:blipFill>
        <p:spPr>
          <a:xfrm>
            <a:off x="1955800" y="1311359"/>
            <a:ext cx="9017000" cy="33271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Shape 315" descr="https://image.slidesharecdn.com/08digitalin2017regionaloverviews-wearesocialandhootsuite-v001-170124010014/95/digital-in-2017-global-overview-5-638.jpg?cb=1485484973"/>
          <p:cNvSpPr txBox="1">
            <a:spLocks noGrp="1"/>
          </p:cNvSpPr>
          <p:nvPr>
            <p:ph type="title"/>
          </p:nvPr>
        </p:nvSpPr>
        <p:spPr>
          <a:xfrm>
            <a:off x="838200" y="365125"/>
            <a:ext cx="10515599" cy="1325562"/>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pic>
        <p:nvPicPr>
          <p:cNvPr id="316" name="Shape 316"/>
          <p:cNvPicPr preferRelativeResize="0">
            <a:picLocks noGrp="1"/>
          </p:cNvPicPr>
          <p:nvPr>
            <p:ph type="body" idx="1"/>
          </p:nvPr>
        </p:nvPicPr>
        <p:blipFill rotWithShape="1">
          <a:blip r:embed="rId3">
            <a:alphaModFix/>
          </a:blip>
          <a:srcRect/>
          <a:stretch/>
        </p:blipFill>
        <p:spPr>
          <a:xfrm>
            <a:off x="0" y="0"/>
            <a:ext cx="12192000" cy="6860388"/>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245"/>
        <p:cNvGrpSpPr/>
        <p:nvPr/>
      </p:nvGrpSpPr>
      <p:grpSpPr>
        <a:xfrm>
          <a:off x="0" y="0"/>
          <a:ext cx="0" cy="0"/>
          <a:chOff x="0" y="0"/>
          <a:chExt cx="0" cy="0"/>
        </a:xfrm>
      </p:grpSpPr>
      <p:sp>
        <p:nvSpPr>
          <p:cNvPr id="1246" name="Shape 1246"/>
          <p:cNvSpPr/>
          <p:nvPr/>
        </p:nvSpPr>
        <p:spPr>
          <a:xfrm>
            <a:off x="0" y="0"/>
            <a:ext cx="12192000" cy="876300"/>
          </a:xfrm>
          <a:prstGeom prst="rect">
            <a:avLst/>
          </a:prstGeom>
          <a:solidFill>
            <a:srgbClr val="003A87"/>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247" name="Shape 1247"/>
          <p:cNvPicPr preferRelativeResize="0"/>
          <p:nvPr/>
        </p:nvPicPr>
        <p:blipFill rotWithShape="1">
          <a:blip r:embed="rId3">
            <a:alphaModFix/>
          </a:blip>
          <a:srcRect/>
          <a:stretch/>
        </p:blipFill>
        <p:spPr>
          <a:xfrm>
            <a:off x="11315700" y="107950"/>
            <a:ext cx="660400" cy="660400"/>
          </a:xfrm>
          <a:prstGeom prst="rect">
            <a:avLst/>
          </a:prstGeom>
          <a:noFill/>
          <a:ln>
            <a:noFill/>
          </a:ln>
        </p:spPr>
      </p:pic>
      <p:sp>
        <p:nvSpPr>
          <p:cNvPr id="1248" name="Shape 1248"/>
          <p:cNvSpPr txBox="1"/>
          <p:nvPr/>
        </p:nvSpPr>
        <p:spPr>
          <a:xfrm>
            <a:off x="1304144" y="3105834"/>
            <a:ext cx="9653665" cy="101566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6000" b="1">
                <a:solidFill>
                  <a:srgbClr val="003A87"/>
                </a:solidFill>
                <a:latin typeface="Calibri"/>
                <a:ea typeface="Calibri"/>
                <a:cs typeface="Calibri"/>
                <a:sym typeface="Calibri"/>
              </a:rPr>
              <a:t>Stock and Company Overview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253"/>
        <p:cNvGrpSpPr/>
        <p:nvPr/>
      </p:nvGrpSpPr>
      <p:grpSpPr>
        <a:xfrm>
          <a:off x="0" y="0"/>
          <a:ext cx="0" cy="0"/>
          <a:chOff x="0" y="0"/>
          <a:chExt cx="0" cy="0"/>
        </a:xfrm>
      </p:grpSpPr>
      <p:sp>
        <p:nvSpPr>
          <p:cNvPr id="1254" name="Shape 1254"/>
          <p:cNvSpPr/>
          <p:nvPr/>
        </p:nvSpPr>
        <p:spPr>
          <a:xfrm>
            <a:off x="0" y="0"/>
            <a:ext cx="12192000" cy="876300"/>
          </a:xfrm>
          <a:prstGeom prst="rect">
            <a:avLst/>
          </a:prstGeom>
          <a:solidFill>
            <a:srgbClr val="003A87"/>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255" name="Shape 1255"/>
          <p:cNvPicPr preferRelativeResize="0"/>
          <p:nvPr/>
        </p:nvPicPr>
        <p:blipFill rotWithShape="1">
          <a:blip r:embed="rId3">
            <a:alphaModFix/>
          </a:blip>
          <a:srcRect/>
          <a:stretch/>
        </p:blipFill>
        <p:spPr>
          <a:xfrm>
            <a:off x="11315700" y="107950"/>
            <a:ext cx="660400" cy="660400"/>
          </a:xfrm>
          <a:prstGeom prst="rect">
            <a:avLst/>
          </a:prstGeom>
          <a:noFill/>
          <a:ln>
            <a:noFill/>
          </a:ln>
        </p:spPr>
      </p:pic>
      <p:sp>
        <p:nvSpPr>
          <p:cNvPr id="1256" name="Shape 1256"/>
          <p:cNvSpPr txBox="1"/>
          <p:nvPr/>
        </p:nvSpPr>
        <p:spPr>
          <a:xfrm>
            <a:off x="114300" y="141356"/>
            <a:ext cx="3873084"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Stock Information </a:t>
            </a:r>
          </a:p>
        </p:txBody>
      </p:sp>
      <p:pic>
        <p:nvPicPr>
          <p:cNvPr id="1257" name="Shape 1257"/>
          <p:cNvPicPr preferRelativeResize="0"/>
          <p:nvPr/>
        </p:nvPicPr>
        <p:blipFill>
          <a:blip r:embed="rId4">
            <a:alphaModFix/>
          </a:blip>
          <a:stretch>
            <a:fillRect/>
          </a:stretch>
        </p:blipFill>
        <p:spPr>
          <a:xfrm>
            <a:off x="152400" y="1028700"/>
            <a:ext cx="11715750" cy="5324475"/>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262"/>
        <p:cNvGrpSpPr/>
        <p:nvPr/>
      </p:nvGrpSpPr>
      <p:grpSpPr>
        <a:xfrm>
          <a:off x="0" y="0"/>
          <a:ext cx="0" cy="0"/>
          <a:chOff x="0" y="0"/>
          <a:chExt cx="0" cy="0"/>
        </a:xfrm>
      </p:grpSpPr>
      <p:sp>
        <p:nvSpPr>
          <p:cNvPr id="1263" name="Shape 1263"/>
          <p:cNvSpPr/>
          <p:nvPr/>
        </p:nvSpPr>
        <p:spPr>
          <a:xfrm>
            <a:off x="0" y="0"/>
            <a:ext cx="12192000" cy="876300"/>
          </a:xfrm>
          <a:prstGeom prst="rect">
            <a:avLst/>
          </a:prstGeom>
          <a:solidFill>
            <a:srgbClr val="003A87"/>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264" name="Shape 1264"/>
          <p:cNvPicPr preferRelativeResize="0"/>
          <p:nvPr/>
        </p:nvPicPr>
        <p:blipFill rotWithShape="1">
          <a:blip r:embed="rId3">
            <a:alphaModFix/>
          </a:blip>
          <a:srcRect/>
          <a:stretch/>
        </p:blipFill>
        <p:spPr>
          <a:xfrm>
            <a:off x="11315700" y="107950"/>
            <a:ext cx="660400" cy="660400"/>
          </a:xfrm>
          <a:prstGeom prst="rect">
            <a:avLst/>
          </a:prstGeom>
          <a:noFill/>
          <a:ln>
            <a:noFill/>
          </a:ln>
        </p:spPr>
      </p:pic>
      <p:sp>
        <p:nvSpPr>
          <p:cNvPr id="1265" name="Shape 1265"/>
          <p:cNvSpPr txBox="1"/>
          <p:nvPr/>
        </p:nvSpPr>
        <p:spPr>
          <a:xfrm>
            <a:off x="114298" y="141356"/>
            <a:ext cx="8430092"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Stock Information: 1 Year Performance</a:t>
            </a:r>
          </a:p>
        </p:txBody>
      </p:sp>
      <p:pic>
        <p:nvPicPr>
          <p:cNvPr id="1266" name="Shape 1266"/>
          <p:cNvPicPr preferRelativeResize="0"/>
          <p:nvPr/>
        </p:nvPicPr>
        <p:blipFill>
          <a:blip r:embed="rId4">
            <a:alphaModFix/>
          </a:blip>
          <a:stretch>
            <a:fillRect/>
          </a:stretch>
        </p:blipFill>
        <p:spPr>
          <a:xfrm>
            <a:off x="1104900" y="1028700"/>
            <a:ext cx="9982200" cy="5200650"/>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270"/>
        <p:cNvGrpSpPr/>
        <p:nvPr/>
      </p:nvGrpSpPr>
      <p:grpSpPr>
        <a:xfrm>
          <a:off x="0" y="0"/>
          <a:ext cx="0" cy="0"/>
          <a:chOff x="0" y="0"/>
          <a:chExt cx="0" cy="0"/>
        </a:xfrm>
      </p:grpSpPr>
      <p:sp>
        <p:nvSpPr>
          <p:cNvPr id="1271" name="Shape 1271"/>
          <p:cNvSpPr/>
          <p:nvPr/>
        </p:nvSpPr>
        <p:spPr>
          <a:xfrm>
            <a:off x="0" y="0"/>
            <a:ext cx="12192000" cy="876300"/>
          </a:xfrm>
          <a:prstGeom prst="rect">
            <a:avLst/>
          </a:prstGeom>
          <a:solidFill>
            <a:srgbClr val="003A87"/>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272" name="Shape 1272"/>
          <p:cNvPicPr preferRelativeResize="0"/>
          <p:nvPr/>
        </p:nvPicPr>
        <p:blipFill rotWithShape="1">
          <a:blip r:embed="rId3">
            <a:alphaModFix/>
          </a:blip>
          <a:srcRect/>
          <a:stretch/>
        </p:blipFill>
        <p:spPr>
          <a:xfrm>
            <a:off x="11315700" y="107950"/>
            <a:ext cx="660400" cy="660400"/>
          </a:xfrm>
          <a:prstGeom prst="rect">
            <a:avLst/>
          </a:prstGeom>
          <a:noFill/>
          <a:ln>
            <a:noFill/>
          </a:ln>
        </p:spPr>
      </p:pic>
      <p:sp>
        <p:nvSpPr>
          <p:cNvPr id="1273" name="Shape 1273"/>
          <p:cNvSpPr txBox="1"/>
          <p:nvPr/>
        </p:nvSpPr>
        <p:spPr>
          <a:xfrm>
            <a:off x="114298" y="141356"/>
            <a:ext cx="8430092"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Stock Information: 5 Year Performance</a:t>
            </a:r>
          </a:p>
        </p:txBody>
      </p:sp>
      <p:pic>
        <p:nvPicPr>
          <p:cNvPr id="1274" name="Shape 1274"/>
          <p:cNvPicPr preferRelativeResize="0"/>
          <p:nvPr/>
        </p:nvPicPr>
        <p:blipFill>
          <a:blip r:embed="rId4">
            <a:alphaModFix/>
          </a:blip>
          <a:stretch>
            <a:fillRect/>
          </a:stretch>
        </p:blipFill>
        <p:spPr>
          <a:xfrm>
            <a:off x="1152525" y="1028700"/>
            <a:ext cx="9886950" cy="5153025"/>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278"/>
        <p:cNvGrpSpPr/>
        <p:nvPr/>
      </p:nvGrpSpPr>
      <p:grpSpPr>
        <a:xfrm>
          <a:off x="0" y="0"/>
          <a:ext cx="0" cy="0"/>
          <a:chOff x="0" y="0"/>
          <a:chExt cx="0" cy="0"/>
        </a:xfrm>
      </p:grpSpPr>
      <p:sp>
        <p:nvSpPr>
          <p:cNvPr id="1279" name="Shape 1279"/>
          <p:cNvSpPr/>
          <p:nvPr/>
        </p:nvSpPr>
        <p:spPr>
          <a:xfrm>
            <a:off x="0" y="0"/>
            <a:ext cx="12192000" cy="876300"/>
          </a:xfrm>
          <a:prstGeom prst="rect">
            <a:avLst/>
          </a:prstGeom>
          <a:solidFill>
            <a:srgbClr val="003A87"/>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280" name="Shape 1280"/>
          <p:cNvPicPr preferRelativeResize="0"/>
          <p:nvPr/>
        </p:nvPicPr>
        <p:blipFill rotWithShape="1">
          <a:blip r:embed="rId3">
            <a:alphaModFix/>
          </a:blip>
          <a:srcRect/>
          <a:stretch/>
        </p:blipFill>
        <p:spPr>
          <a:xfrm>
            <a:off x="11315700" y="107950"/>
            <a:ext cx="660400" cy="660400"/>
          </a:xfrm>
          <a:prstGeom prst="rect">
            <a:avLst/>
          </a:prstGeom>
          <a:noFill/>
          <a:ln>
            <a:noFill/>
          </a:ln>
        </p:spPr>
      </p:pic>
      <p:sp>
        <p:nvSpPr>
          <p:cNvPr id="1281" name="Shape 1281"/>
          <p:cNvSpPr txBox="1"/>
          <p:nvPr/>
        </p:nvSpPr>
        <p:spPr>
          <a:xfrm>
            <a:off x="114298" y="141356"/>
            <a:ext cx="8430092"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Stock Information: 10 Year Performance</a:t>
            </a:r>
          </a:p>
        </p:txBody>
      </p:sp>
      <p:pic>
        <p:nvPicPr>
          <p:cNvPr id="1282" name="Shape 1282"/>
          <p:cNvPicPr preferRelativeResize="0"/>
          <p:nvPr/>
        </p:nvPicPr>
        <p:blipFill>
          <a:blip r:embed="rId4">
            <a:alphaModFix/>
          </a:blip>
          <a:stretch>
            <a:fillRect/>
          </a:stretch>
        </p:blipFill>
        <p:spPr>
          <a:xfrm>
            <a:off x="1162050" y="1106450"/>
            <a:ext cx="9867900" cy="5172075"/>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Shape 1288"/>
          <p:cNvSpPr/>
          <p:nvPr/>
        </p:nvSpPr>
        <p:spPr>
          <a:xfrm>
            <a:off x="0" y="0"/>
            <a:ext cx="12192000" cy="876300"/>
          </a:xfrm>
          <a:prstGeom prst="rect">
            <a:avLst/>
          </a:prstGeom>
          <a:solidFill>
            <a:srgbClr val="003A87"/>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289" name="Shape 1289"/>
          <p:cNvPicPr preferRelativeResize="0"/>
          <p:nvPr/>
        </p:nvPicPr>
        <p:blipFill rotWithShape="1">
          <a:blip r:embed="rId3">
            <a:alphaModFix/>
          </a:blip>
          <a:srcRect/>
          <a:stretch/>
        </p:blipFill>
        <p:spPr>
          <a:xfrm>
            <a:off x="11315700" y="107950"/>
            <a:ext cx="660400" cy="660400"/>
          </a:xfrm>
          <a:prstGeom prst="rect">
            <a:avLst/>
          </a:prstGeom>
          <a:noFill/>
          <a:ln>
            <a:noFill/>
          </a:ln>
        </p:spPr>
      </p:pic>
      <p:sp>
        <p:nvSpPr>
          <p:cNvPr id="1290" name="Shape 1290"/>
          <p:cNvSpPr txBox="1"/>
          <p:nvPr/>
        </p:nvSpPr>
        <p:spPr>
          <a:xfrm>
            <a:off x="114298" y="141356"/>
            <a:ext cx="7843839"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Stock Information: Max Performance</a:t>
            </a:r>
          </a:p>
        </p:txBody>
      </p:sp>
      <p:pic>
        <p:nvPicPr>
          <p:cNvPr id="1291" name="Shape 1291"/>
          <p:cNvPicPr preferRelativeResize="0"/>
          <p:nvPr/>
        </p:nvPicPr>
        <p:blipFill>
          <a:blip r:embed="rId4">
            <a:alphaModFix/>
          </a:blip>
          <a:stretch>
            <a:fillRect/>
          </a:stretch>
        </p:blipFill>
        <p:spPr>
          <a:xfrm>
            <a:off x="1019175" y="1028700"/>
            <a:ext cx="10153650" cy="5305425"/>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295"/>
        <p:cNvGrpSpPr/>
        <p:nvPr/>
      </p:nvGrpSpPr>
      <p:grpSpPr>
        <a:xfrm>
          <a:off x="0" y="0"/>
          <a:ext cx="0" cy="0"/>
          <a:chOff x="0" y="0"/>
          <a:chExt cx="0" cy="0"/>
        </a:xfrm>
      </p:grpSpPr>
      <p:sp>
        <p:nvSpPr>
          <p:cNvPr id="1296" name="Shape 1296"/>
          <p:cNvSpPr/>
          <p:nvPr/>
        </p:nvSpPr>
        <p:spPr>
          <a:xfrm>
            <a:off x="0" y="0"/>
            <a:ext cx="12192000" cy="876300"/>
          </a:xfrm>
          <a:prstGeom prst="rect">
            <a:avLst/>
          </a:prstGeom>
          <a:solidFill>
            <a:srgbClr val="003A87"/>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297" name="Shape 1297"/>
          <p:cNvPicPr preferRelativeResize="0"/>
          <p:nvPr/>
        </p:nvPicPr>
        <p:blipFill rotWithShape="1">
          <a:blip r:embed="rId3">
            <a:alphaModFix/>
          </a:blip>
          <a:srcRect/>
          <a:stretch/>
        </p:blipFill>
        <p:spPr>
          <a:xfrm>
            <a:off x="11315700" y="107950"/>
            <a:ext cx="660400" cy="660400"/>
          </a:xfrm>
          <a:prstGeom prst="rect">
            <a:avLst/>
          </a:prstGeom>
          <a:noFill/>
          <a:ln>
            <a:noFill/>
          </a:ln>
        </p:spPr>
      </p:pic>
      <p:sp>
        <p:nvSpPr>
          <p:cNvPr id="1298" name="Shape 1298"/>
          <p:cNvSpPr txBox="1"/>
          <p:nvPr/>
        </p:nvSpPr>
        <p:spPr>
          <a:xfrm>
            <a:off x="114298" y="141356"/>
            <a:ext cx="7843839"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Microsoft Performance Comparison</a:t>
            </a:r>
          </a:p>
        </p:txBody>
      </p:sp>
      <p:pic>
        <p:nvPicPr>
          <p:cNvPr id="1299" name="Shape 1299"/>
          <p:cNvPicPr preferRelativeResize="0"/>
          <p:nvPr/>
        </p:nvPicPr>
        <p:blipFill rotWithShape="1">
          <a:blip r:embed="rId4">
            <a:alphaModFix/>
          </a:blip>
          <a:srcRect/>
          <a:stretch/>
        </p:blipFill>
        <p:spPr>
          <a:xfrm>
            <a:off x="1557337" y="1214437"/>
            <a:ext cx="9077400" cy="4771500"/>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303"/>
        <p:cNvGrpSpPr/>
        <p:nvPr/>
      </p:nvGrpSpPr>
      <p:grpSpPr>
        <a:xfrm>
          <a:off x="0" y="0"/>
          <a:ext cx="0" cy="0"/>
          <a:chOff x="0" y="0"/>
          <a:chExt cx="0" cy="0"/>
        </a:xfrm>
      </p:grpSpPr>
      <p:sp>
        <p:nvSpPr>
          <p:cNvPr id="1304" name="Shape 1304"/>
          <p:cNvSpPr/>
          <p:nvPr/>
        </p:nvSpPr>
        <p:spPr>
          <a:xfrm>
            <a:off x="0" y="0"/>
            <a:ext cx="12192000" cy="876300"/>
          </a:xfrm>
          <a:prstGeom prst="rect">
            <a:avLst/>
          </a:prstGeom>
          <a:solidFill>
            <a:srgbClr val="003A87"/>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305" name="Shape 1305"/>
          <p:cNvPicPr preferRelativeResize="0"/>
          <p:nvPr/>
        </p:nvPicPr>
        <p:blipFill rotWithShape="1">
          <a:blip r:embed="rId3">
            <a:alphaModFix/>
          </a:blip>
          <a:srcRect/>
          <a:stretch/>
        </p:blipFill>
        <p:spPr>
          <a:xfrm>
            <a:off x="11315700" y="107950"/>
            <a:ext cx="660400" cy="660400"/>
          </a:xfrm>
          <a:prstGeom prst="rect">
            <a:avLst/>
          </a:prstGeom>
          <a:noFill/>
          <a:ln>
            <a:noFill/>
          </a:ln>
        </p:spPr>
      </p:pic>
      <p:sp>
        <p:nvSpPr>
          <p:cNvPr id="1306" name="Shape 1306"/>
          <p:cNvSpPr txBox="1"/>
          <p:nvPr/>
        </p:nvSpPr>
        <p:spPr>
          <a:xfrm>
            <a:off x="114300" y="141356"/>
            <a:ext cx="5886449"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Share Repurchase Program </a:t>
            </a:r>
          </a:p>
        </p:txBody>
      </p:sp>
      <p:pic>
        <p:nvPicPr>
          <p:cNvPr id="1307" name="Shape 1307"/>
          <p:cNvPicPr preferRelativeResize="0"/>
          <p:nvPr/>
        </p:nvPicPr>
        <p:blipFill>
          <a:blip r:embed="rId4">
            <a:alphaModFix/>
          </a:blip>
          <a:stretch>
            <a:fillRect/>
          </a:stretch>
        </p:blipFill>
        <p:spPr>
          <a:xfrm>
            <a:off x="1057275" y="1028700"/>
            <a:ext cx="10077450" cy="5362575"/>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311"/>
        <p:cNvGrpSpPr/>
        <p:nvPr/>
      </p:nvGrpSpPr>
      <p:grpSpPr>
        <a:xfrm>
          <a:off x="0" y="0"/>
          <a:ext cx="0" cy="0"/>
          <a:chOff x="0" y="0"/>
          <a:chExt cx="0" cy="0"/>
        </a:xfrm>
      </p:grpSpPr>
      <p:sp>
        <p:nvSpPr>
          <p:cNvPr id="1312" name="Shape 1312"/>
          <p:cNvSpPr/>
          <p:nvPr/>
        </p:nvSpPr>
        <p:spPr>
          <a:xfrm>
            <a:off x="0" y="0"/>
            <a:ext cx="12192000" cy="876300"/>
          </a:xfrm>
          <a:prstGeom prst="rect">
            <a:avLst/>
          </a:prstGeom>
          <a:solidFill>
            <a:srgbClr val="003A87"/>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313" name="Shape 1313"/>
          <p:cNvPicPr preferRelativeResize="0"/>
          <p:nvPr/>
        </p:nvPicPr>
        <p:blipFill rotWithShape="1">
          <a:blip r:embed="rId3">
            <a:alphaModFix/>
          </a:blip>
          <a:srcRect/>
          <a:stretch/>
        </p:blipFill>
        <p:spPr>
          <a:xfrm>
            <a:off x="11315700" y="107950"/>
            <a:ext cx="660400" cy="660400"/>
          </a:xfrm>
          <a:prstGeom prst="rect">
            <a:avLst/>
          </a:prstGeom>
          <a:noFill/>
          <a:ln>
            <a:noFill/>
          </a:ln>
        </p:spPr>
      </p:pic>
      <p:sp>
        <p:nvSpPr>
          <p:cNvPr id="1314" name="Shape 1314"/>
          <p:cNvSpPr txBox="1"/>
          <p:nvPr/>
        </p:nvSpPr>
        <p:spPr>
          <a:xfrm>
            <a:off x="114298" y="141356"/>
            <a:ext cx="7843839"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Microsoft Share Structure </a:t>
            </a:r>
          </a:p>
        </p:txBody>
      </p:sp>
      <p:pic>
        <p:nvPicPr>
          <p:cNvPr id="1315" name="Shape 1315"/>
          <p:cNvPicPr preferRelativeResize="0"/>
          <p:nvPr/>
        </p:nvPicPr>
        <p:blipFill>
          <a:blip r:embed="rId4">
            <a:alphaModFix/>
          </a:blip>
          <a:stretch>
            <a:fillRect/>
          </a:stretch>
        </p:blipFill>
        <p:spPr>
          <a:xfrm>
            <a:off x="152400" y="1028700"/>
            <a:ext cx="10658475" cy="5572125"/>
          </a:xfrm>
          <a:prstGeom prst="rect">
            <a:avLst/>
          </a:prstGeom>
          <a:noFill/>
          <a:ln>
            <a:noFill/>
          </a:ln>
        </p:spPr>
      </p:pic>
      <p:pic>
        <p:nvPicPr>
          <p:cNvPr id="1316" name="Shape 1316"/>
          <p:cNvPicPr preferRelativeResize="0"/>
          <p:nvPr/>
        </p:nvPicPr>
        <p:blipFill>
          <a:blip r:embed="rId5">
            <a:alphaModFix/>
          </a:blip>
          <a:stretch>
            <a:fillRect/>
          </a:stretch>
        </p:blipFill>
        <p:spPr>
          <a:xfrm>
            <a:off x="2299987" y="2837075"/>
            <a:ext cx="7592025" cy="3616199"/>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320"/>
        <p:cNvGrpSpPr/>
        <p:nvPr/>
      </p:nvGrpSpPr>
      <p:grpSpPr>
        <a:xfrm>
          <a:off x="0" y="0"/>
          <a:ext cx="0" cy="0"/>
          <a:chOff x="0" y="0"/>
          <a:chExt cx="0" cy="0"/>
        </a:xfrm>
      </p:grpSpPr>
      <p:sp>
        <p:nvSpPr>
          <p:cNvPr id="1321" name="Shape 1321"/>
          <p:cNvSpPr/>
          <p:nvPr/>
        </p:nvSpPr>
        <p:spPr>
          <a:xfrm>
            <a:off x="0" y="0"/>
            <a:ext cx="12192000" cy="876300"/>
          </a:xfrm>
          <a:prstGeom prst="rect">
            <a:avLst/>
          </a:prstGeom>
          <a:solidFill>
            <a:srgbClr val="003A87"/>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322" name="Shape 1322"/>
          <p:cNvPicPr preferRelativeResize="0"/>
          <p:nvPr/>
        </p:nvPicPr>
        <p:blipFill rotWithShape="1">
          <a:blip r:embed="rId3">
            <a:alphaModFix/>
          </a:blip>
          <a:srcRect/>
          <a:stretch/>
        </p:blipFill>
        <p:spPr>
          <a:xfrm>
            <a:off x="11315700" y="107950"/>
            <a:ext cx="660400" cy="660400"/>
          </a:xfrm>
          <a:prstGeom prst="rect">
            <a:avLst/>
          </a:prstGeom>
          <a:noFill/>
          <a:ln>
            <a:noFill/>
          </a:ln>
        </p:spPr>
      </p:pic>
      <p:sp>
        <p:nvSpPr>
          <p:cNvPr id="1323" name="Shape 1323"/>
          <p:cNvSpPr txBox="1"/>
          <p:nvPr/>
        </p:nvSpPr>
        <p:spPr>
          <a:xfrm>
            <a:off x="114298" y="141356"/>
            <a:ext cx="9286874"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Top Shareholders’: Institutional Ownership</a:t>
            </a:r>
          </a:p>
        </p:txBody>
      </p:sp>
      <p:pic>
        <p:nvPicPr>
          <p:cNvPr id="1324" name="Shape 1324"/>
          <p:cNvPicPr preferRelativeResize="0"/>
          <p:nvPr/>
        </p:nvPicPr>
        <p:blipFill>
          <a:blip r:embed="rId4">
            <a:alphaModFix/>
          </a:blip>
          <a:stretch>
            <a:fillRect/>
          </a:stretch>
        </p:blipFill>
        <p:spPr>
          <a:xfrm>
            <a:off x="152400" y="1028700"/>
            <a:ext cx="11391900" cy="53816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Shape 321"/>
          <p:cNvSpPr txBox="1">
            <a:spLocks noGrp="1"/>
          </p:cNvSpPr>
          <p:nvPr>
            <p:ph type="title"/>
          </p:nvPr>
        </p:nvSpPr>
        <p:spPr>
          <a:xfrm>
            <a:off x="838200" y="365125"/>
            <a:ext cx="105155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pic>
        <p:nvPicPr>
          <p:cNvPr id="322" name="Shape 322"/>
          <p:cNvPicPr preferRelativeResize="0">
            <a:picLocks noGrp="1"/>
          </p:cNvPicPr>
          <p:nvPr>
            <p:ph type="body" idx="1"/>
          </p:nvPr>
        </p:nvPicPr>
        <p:blipFill rotWithShape="1">
          <a:blip r:embed="rId3">
            <a:alphaModFix/>
          </a:blip>
          <a:srcRect/>
          <a:stretch/>
        </p:blipFill>
        <p:spPr>
          <a:xfrm>
            <a:off x="0" y="0"/>
            <a:ext cx="12192000" cy="6849668"/>
          </a:xfrm>
          <a:prstGeom prst="rect">
            <a:avLst/>
          </a:prstGeom>
          <a:noFill/>
          <a:ln>
            <a:noFill/>
          </a:ln>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328"/>
        <p:cNvGrpSpPr/>
        <p:nvPr/>
      </p:nvGrpSpPr>
      <p:grpSpPr>
        <a:xfrm>
          <a:off x="0" y="0"/>
          <a:ext cx="0" cy="0"/>
          <a:chOff x="0" y="0"/>
          <a:chExt cx="0" cy="0"/>
        </a:xfrm>
      </p:grpSpPr>
      <p:sp>
        <p:nvSpPr>
          <p:cNvPr id="1329" name="Shape 1329"/>
          <p:cNvSpPr/>
          <p:nvPr/>
        </p:nvSpPr>
        <p:spPr>
          <a:xfrm>
            <a:off x="0" y="0"/>
            <a:ext cx="12192000" cy="876300"/>
          </a:xfrm>
          <a:prstGeom prst="rect">
            <a:avLst/>
          </a:prstGeom>
          <a:solidFill>
            <a:srgbClr val="003A87"/>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330" name="Shape 1330"/>
          <p:cNvPicPr preferRelativeResize="0"/>
          <p:nvPr/>
        </p:nvPicPr>
        <p:blipFill rotWithShape="1">
          <a:blip r:embed="rId3">
            <a:alphaModFix/>
          </a:blip>
          <a:srcRect/>
          <a:stretch/>
        </p:blipFill>
        <p:spPr>
          <a:xfrm>
            <a:off x="11315700" y="107950"/>
            <a:ext cx="660400" cy="660400"/>
          </a:xfrm>
          <a:prstGeom prst="rect">
            <a:avLst/>
          </a:prstGeom>
          <a:noFill/>
          <a:ln>
            <a:noFill/>
          </a:ln>
        </p:spPr>
      </p:pic>
      <p:sp>
        <p:nvSpPr>
          <p:cNvPr id="1331" name="Shape 1331"/>
          <p:cNvSpPr txBox="1"/>
          <p:nvPr/>
        </p:nvSpPr>
        <p:spPr>
          <a:xfrm>
            <a:off x="114298" y="141356"/>
            <a:ext cx="9286874"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Top Shareholders’: Institutional Ownership</a:t>
            </a:r>
          </a:p>
        </p:txBody>
      </p:sp>
      <p:pic>
        <p:nvPicPr>
          <p:cNvPr id="1332" name="Shape 1332"/>
          <p:cNvPicPr preferRelativeResize="0"/>
          <p:nvPr/>
        </p:nvPicPr>
        <p:blipFill>
          <a:blip r:embed="rId4">
            <a:alphaModFix/>
          </a:blip>
          <a:stretch>
            <a:fillRect/>
          </a:stretch>
        </p:blipFill>
        <p:spPr>
          <a:xfrm>
            <a:off x="1223628" y="1028700"/>
            <a:ext cx="9744742" cy="5676900"/>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336"/>
        <p:cNvGrpSpPr/>
        <p:nvPr/>
      </p:nvGrpSpPr>
      <p:grpSpPr>
        <a:xfrm>
          <a:off x="0" y="0"/>
          <a:ext cx="0" cy="0"/>
          <a:chOff x="0" y="0"/>
          <a:chExt cx="0" cy="0"/>
        </a:xfrm>
      </p:grpSpPr>
      <p:sp>
        <p:nvSpPr>
          <p:cNvPr id="1337" name="Shape 1337"/>
          <p:cNvSpPr txBox="1">
            <a:spLocks noGrp="1"/>
          </p:cNvSpPr>
          <p:nvPr>
            <p:ph type="body" idx="1"/>
          </p:nvPr>
        </p:nvSpPr>
        <p:spPr>
          <a:xfrm>
            <a:off x="114298" y="1165225"/>
            <a:ext cx="10515599" cy="3063874"/>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spcAft>
                <a:spcPts val="0"/>
              </a:spcAft>
              <a:buClr>
                <a:schemeClr val="dk1"/>
              </a:buClr>
              <a:buSzPct val="25000"/>
              <a:buFont typeface="Arial"/>
              <a:buNone/>
            </a:pPr>
            <a:r>
              <a:rPr lang="en-US" sz="2800" b="1" i="0" u="none" strike="noStrike" cap="none">
                <a:solidFill>
                  <a:schemeClr val="dk1"/>
                </a:solidFill>
                <a:latin typeface="Calibri"/>
                <a:ea typeface="Calibri"/>
                <a:cs typeface="Calibri"/>
                <a:sym typeface="Calibri"/>
              </a:rPr>
              <a:t>Mission</a:t>
            </a:r>
          </a:p>
          <a:p>
            <a:pPr marL="685800" marR="0" lvl="1" indent="-228600" algn="l" rtl="0">
              <a:lnSpc>
                <a:spcPct val="80000"/>
              </a:lnSpc>
              <a:spcBef>
                <a:spcPts val="500"/>
              </a:spcBef>
              <a:spcAft>
                <a:spcPts val="0"/>
              </a:spcAft>
              <a:buClr>
                <a:schemeClr val="dk1"/>
              </a:buClr>
              <a:buSzPct val="100000"/>
              <a:buFont typeface="Noto Sans Symbols"/>
              <a:buChar char="▪"/>
            </a:pPr>
            <a:r>
              <a:rPr lang="en-US" sz="2800" b="0" i="0" u="none" strike="noStrike" cap="none">
                <a:solidFill>
                  <a:schemeClr val="dk1"/>
                </a:solidFill>
                <a:latin typeface="Calibri"/>
                <a:ea typeface="Calibri"/>
                <a:cs typeface="Calibri"/>
                <a:sym typeface="Calibri"/>
              </a:rPr>
              <a:t>Empower every person and every organization on the planet to achieve more</a:t>
            </a:r>
          </a:p>
          <a:p>
            <a:pPr marL="685800" marR="0" lvl="1" indent="-228600" algn="l" rtl="0">
              <a:lnSpc>
                <a:spcPct val="80000"/>
              </a:lnSpc>
              <a:spcBef>
                <a:spcPts val="500"/>
              </a:spcBef>
              <a:spcAft>
                <a:spcPts val="0"/>
              </a:spcAft>
              <a:buClr>
                <a:schemeClr val="dk1"/>
              </a:buClr>
              <a:buSzPct val="100000"/>
              <a:buFont typeface="Noto Sans Symbols"/>
              <a:buNone/>
            </a:pPr>
            <a:endParaRPr sz="2800" b="0" i="0" u="none" strike="noStrike" cap="none">
              <a:solidFill>
                <a:schemeClr val="dk1"/>
              </a:solidFill>
              <a:latin typeface="Calibri"/>
              <a:ea typeface="Calibri"/>
              <a:cs typeface="Calibri"/>
              <a:sym typeface="Calibri"/>
            </a:endParaRPr>
          </a:p>
          <a:p>
            <a:pPr marL="0" marR="0" lvl="0" indent="0" algn="l" rtl="0">
              <a:lnSpc>
                <a:spcPct val="80000"/>
              </a:lnSpc>
              <a:spcBef>
                <a:spcPts val="1000"/>
              </a:spcBef>
              <a:spcAft>
                <a:spcPts val="0"/>
              </a:spcAft>
              <a:buClr>
                <a:schemeClr val="dk1"/>
              </a:buClr>
              <a:buSzPct val="25000"/>
              <a:buFont typeface="Arial"/>
              <a:buNone/>
            </a:pPr>
            <a:r>
              <a:rPr lang="en-US" sz="2800" b="1" i="0" u="none" strike="noStrike" cap="none">
                <a:solidFill>
                  <a:schemeClr val="dk1"/>
                </a:solidFill>
                <a:latin typeface="Calibri"/>
                <a:ea typeface="Calibri"/>
                <a:cs typeface="Calibri"/>
                <a:sym typeface="Calibri"/>
              </a:rPr>
              <a:t>Strategy</a:t>
            </a:r>
          </a:p>
          <a:p>
            <a:pPr marL="685800" marR="0" lvl="1" indent="-228600" algn="l" rtl="0">
              <a:lnSpc>
                <a:spcPct val="80000"/>
              </a:lnSpc>
              <a:spcBef>
                <a:spcPts val="500"/>
              </a:spcBef>
              <a:buClr>
                <a:schemeClr val="dk1"/>
              </a:buClr>
              <a:buSzPct val="100000"/>
              <a:buFont typeface="Noto Sans Symbols"/>
              <a:buChar char="▪"/>
            </a:pPr>
            <a:r>
              <a:rPr lang="en-US" sz="2800" b="0" i="0" u="none" strike="noStrike" cap="none">
                <a:solidFill>
                  <a:schemeClr val="dk1"/>
                </a:solidFill>
                <a:latin typeface="Calibri"/>
                <a:ea typeface="Calibri"/>
                <a:cs typeface="Calibri"/>
                <a:sym typeface="Calibri"/>
              </a:rPr>
              <a:t>Build best-in-class platforms and productivity services for a mobile-first, cloud-first world</a:t>
            </a:r>
          </a:p>
        </p:txBody>
      </p:sp>
      <p:sp>
        <p:nvSpPr>
          <p:cNvPr id="1338" name="Shape 1338"/>
          <p:cNvSpPr/>
          <p:nvPr/>
        </p:nvSpPr>
        <p:spPr>
          <a:xfrm>
            <a:off x="0" y="0"/>
            <a:ext cx="12192000" cy="876300"/>
          </a:xfrm>
          <a:prstGeom prst="rect">
            <a:avLst/>
          </a:prstGeom>
          <a:solidFill>
            <a:srgbClr val="003A87"/>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339" name="Shape 1339"/>
          <p:cNvPicPr preferRelativeResize="0"/>
          <p:nvPr/>
        </p:nvPicPr>
        <p:blipFill rotWithShape="1">
          <a:blip r:embed="rId3">
            <a:alphaModFix/>
          </a:blip>
          <a:srcRect/>
          <a:stretch/>
        </p:blipFill>
        <p:spPr>
          <a:xfrm>
            <a:off x="11315700" y="107950"/>
            <a:ext cx="660400" cy="660400"/>
          </a:xfrm>
          <a:prstGeom prst="rect">
            <a:avLst/>
          </a:prstGeom>
          <a:noFill/>
          <a:ln>
            <a:noFill/>
          </a:ln>
        </p:spPr>
      </p:pic>
      <p:sp>
        <p:nvSpPr>
          <p:cNvPr id="1340" name="Shape 1340"/>
          <p:cNvSpPr txBox="1"/>
          <p:nvPr/>
        </p:nvSpPr>
        <p:spPr>
          <a:xfrm>
            <a:off x="114298" y="141356"/>
            <a:ext cx="8430092"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Mission and Strategy</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344"/>
        <p:cNvGrpSpPr/>
        <p:nvPr/>
      </p:nvGrpSpPr>
      <p:grpSpPr>
        <a:xfrm>
          <a:off x="0" y="0"/>
          <a:ext cx="0" cy="0"/>
          <a:chOff x="0" y="0"/>
          <a:chExt cx="0" cy="0"/>
        </a:xfrm>
      </p:grpSpPr>
      <p:sp>
        <p:nvSpPr>
          <p:cNvPr id="1345" name="Shape 1345"/>
          <p:cNvSpPr/>
          <p:nvPr/>
        </p:nvSpPr>
        <p:spPr>
          <a:xfrm>
            <a:off x="0" y="0"/>
            <a:ext cx="12192000" cy="876300"/>
          </a:xfrm>
          <a:prstGeom prst="rect">
            <a:avLst/>
          </a:prstGeom>
          <a:solidFill>
            <a:srgbClr val="003A87"/>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346" name="Shape 1346"/>
          <p:cNvPicPr preferRelativeResize="0"/>
          <p:nvPr/>
        </p:nvPicPr>
        <p:blipFill rotWithShape="1">
          <a:blip r:embed="rId3">
            <a:alphaModFix/>
          </a:blip>
          <a:srcRect/>
          <a:stretch/>
        </p:blipFill>
        <p:spPr>
          <a:xfrm>
            <a:off x="11315700" y="107950"/>
            <a:ext cx="660400" cy="660400"/>
          </a:xfrm>
          <a:prstGeom prst="rect">
            <a:avLst/>
          </a:prstGeom>
          <a:noFill/>
          <a:ln>
            <a:noFill/>
          </a:ln>
        </p:spPr>
      </p:pic>
      <p:sp>
        <p:nvSpPr>
          <p:cNvPr id="1347" name="Shape 1347"/>
          <p:cNvSpPr txBox="1"/>
          <p:nvPr/>
        </p:nvSpPr>
        <p:spPr>
          <a:xfrm>
            <a:off x="1779951" y="3105834"/>
            <a:ext cx="8632096" cy="101566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6000" b="1">
                <a:solidFill>
                  <a:srgbClr val="003A87"/>
                </a:solidFill>
                <a:latin typeface="Calibri"/>
                <a:ea typeface="Calibri"/>
                <a:cs typeface="Calibri"/>
                <a:sym typeface="Calibri"/>
              </a:rPr>
              <a:t>History and Management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351"/>
        <p:cNvGrpSpPr/>
        <p:nvPr/>
      </p:nvGrpSpPr>
      <p:grpSpPr>
        <a:xfrm>
          <a:off x="0" y="0"/>
          <a:ext cx="0" cy="0"/>
          <a:chOff x="0" y="0"/>
          <a:chExt cx="0" cy="0"/>
        </a:xfrm>
      </p:grpSpPr>
      <p:sp>
        <p:nvSpPr>
          <p:cNvPr id="1352" name="Shape 1352"/>
          <p:cNvSpPr txBox="1">
            <a:spLocks noGrp="1"/>
          </p:cNvSpPr>
          <p:nvPr>
            <p:ph type="body" idx="1"/>
          </p:nvPr>
        </p:nvSpPr>
        <p:spPr>
          <a:xfrm>
            <a:off x="114298" y="1017657"/>
            <a:ext cx="12077701" cy="5218043"/>
          </a:xfrm>
          <a:prstGeom prst="rect">
            <a:avLst/>
          </a:prstGeom>
          <a:noFill/>
          <a:ln>
            <a:noFill/>
          </a:ln>
        </p:spPr>
        <p:txBody>
          <a:bodyPr lIns="91425" tIns="45700" rIns="91425" bIns="45700" anchor="t" anchorCtr="0">
            <a:noAutofit/>
          </a:bodyPr>
          <a:lstStyle/>
          <a:p>
            <a:pPr marL="0" marR="0" lvl="0" indent="0" algn="l" rtl="0">
              <a:lnSpc>
                <a:spcPct val="70000"/>
              </a:lnSpc>
              <a:spcBef>
                <a:spcPts val="0"/>
              </a:spcBef>
              <a:spcAft>
                <a:spcPts val="0"/>
              </a:spcAft>
              <a:buClr>
                <a:schemeClr val="dk1"/>
              </a:buClr>
              <a:buSzPct val="25000"/>
              <a:buFont typeface="Arial"/>
              <a:buNone/>
            </a:pPr>
            <a:r>
              <a:rPr lang="en-US" sz="2600" b="1" i="0" u="none" strike="noStrike" cap="none">
                <a:solidFill>
                  <a:schemeClr val="dk1"/>
                </a:solidFill>
                <a:latin typeface="Calibri"/>
                <a:ea typeface="Calibri"/>
                <a:cs typeface="Calibri"/>
                <a:sym typeface="Calibri"/>
              </a:rPr>
              <a:t>1975 </a:t>
            </a:r>
          </a:p>
          <a:p>
            <a:pPr marL="685800" marR="0" lvl="1" indent="-228600" algn="l" rtl="0">
              <a:lnSpc>
                <a:spcPct val="70000"/>
              </a:lnSpc>
              <a:spcBef>
                <a:spcPts val="500"/>
              </a:spcBef>
              <a:spcAft>
                <a:spcPts val="0"/>
              </a:spcAft>
              <a:buClr>
                <a:schemeClr val="dk1"/>
              </a:buClr>
              <a:buSzPct val="100454"/>
              <a:buFont typeface="Noto Sans Symbols"/>
              <a:buChar char="▪"/>
            </a:pPr>
            <a:r>
              <a:rPr lang="en-US" sz="2210" b="0" i="0" u="none" strike="noStrike" cap="none">
                <a:solidFill>
                  <a:schemeClr val="dk1"/>
                </a:solidFill>
                <a:latin typeface="Calibri"/>
                <a:ea typeface="Calibri"/>
                <a:cs typeface="Calibri"/>
                <a:sym typeface="Calibri"/>
              </a:rPr>
              <a:t>Microsoft founded </a:t>
            </a:r>
          </a:p>
          <a:p>
            <a:pPr marL="0" marR="0" lvl="0" indent="0" algn="l" rtl="0">
              <a:lnSpc>
                <a:spcPct val="70000"/>
              </a:lnSpc>
              <a:spcBef>
                <a:spcPts val="1000"/>
              </a:spcBef>
              <a:spcAft>
                <a:spcPts val="0"/>
              </a:spcAft>
              <a:buClr>
                <a:schemeClr val="dk1"/>
              </a:buClr>
              <a:buSzPct val="25000"/>
              <a:buFont typeface="Arial"/>
              <a:buNone/>
            </a:pPr>
            <a:r>
              <a:rPr lang="en-US" sz="2600" b="1" i="0" u="none" strike="noStrike" cap="none">
                <a:solidFill>
                  <a:schemeClr val="dk1"/>
                </a:solidFill>
                <a:latin typeface="Calibri"/>
                <a:ea typeface="Calibri"/>
                <a:cs typeface="Calibri"/>
                <a:sym typeface="Calibri"/>
              </a:rPr>
              <a:t>1981</a:t>
            </a:r>
            <a:r>
              <a:rPr lang="en-US" sz="2600" b="0" i="0" u="none" strike="noStrike" cap="none">
                <a:solidFill>
                  <a:schemeClr val="dk1"/>
                </a:solidFill>
                <a:latin typeface="Calibri"/>
                <a:ea typeface="Calibri"/>
                <a:cs typeface="Calibri"/>
                <a:sym typeface="Calibri"/>
              </a:rPr>
              <a:t> </a:t>
            </a:r>
          </a:p>
          <a:p>
            <a:pPr marL="685800" marR="0" lvl="1" indent="-228600" algn="l" rtl="0">
              <a:lnSpc>
                <a:spcPct val="70000"/>
              </a:lnSpc>
              <a:spcBef>
                <a:spcPts val="500"/>
              </a:spcBef>
              <a:spcAft>
                <a:spcPts val="0"/>
              </a:spcAft>
              <a:buClr>
                <a:schemeClr val="dk1"/>
              </a:buClr>
              <a:buSzPct val="100454"/>
              <a:buFont typeface="Noto Sans Symbols"/>
              <a:buChar char="▪"/>
            </a:pPr>
            <a:r>
              <a:rPr lang="en-US" sz="2210" b="0" i="0" u="none" strike="noStrike" cap="none">
                <a:solidFill>
                  <a:schemeClr val="dk1"/>
                </a:solidFill>
                <a:latin typeface="Calibri"/>
                <a:ea typeface="Calibri"/>
                <a:cs typeface="Calibri"/>
                <a:sym typeface="Calibri"/>
              </a:rPr>
              <a:t>Microsoft incorporates</a:t>
            </a:r>
          </a:p>
          <a:p>
            <a:pPr marL="685800" marR="0" lvl="1" indent="-228600" algn="l" rtl="0">
              <a:lnSpc>
                <a:spcPct val="70000"/>
              </a:lnSpc>
              <a:spcBef>
                <a:spcPts val="500"/>
              </a:spcBef>
              <a:spcAft>
                <a:spcPts val="0"/>
              </a:spcAft>
              <a:buClr>
                <a:schemeClr val="dk1"/>
              </a:buClr>
              <a:buSzPct val="100454"/>
              <a:buFont typeface="Noto Sans Symbols"/>
              <a:buChar char="▪"/>
            </a:pPr>
            <a:r>
              <a:rPr lang="en-US" sz="2210" b="0" i="0" u="none" strike="noStrike" cap="none">
                <a:solidFill>
                  <a:schemeClr val="dk1"/>
                </a:solidFill>
                <a:latin typeface="Calibri"/>
                <a:ea typeface="Calibri"/>
                <a:cs typeface="Calibri"/>
                <a:sym typeface="Calibri"/>
              </a:rPr>
              <a:t>IBM introduces its personal computer MS-DOS 1.0</a:t>
            </a:r>
          </a:p>
          <a:p>
            <a:pPr marL="0" marR="0" lvl="0" indent="0" algn="l" rtl="0">
              <a:lnSpc>
                <a:spcPct val="70000"/>
              </a:lnSpc>
              <a:spcBef>
                <a:spcPts val="1000"/>
              </a:spcBef>
              <a:spcAft>
                <a:spcPts val="0"/>
              </a:spcAft>
              <a:buClr>
                <a:schemeClr val="dk1"/>
              </a:buClr>
              <a:buSzPct val="25000"/>
              <a:buFont typeface="Arial"/>
              <a:buNone/>
            </a:pPr>
            <a:r>
              <a:rPr lang="en-US" sz="2600" b="1" i="0" u="none" strike="noStrike" cap="none">
                <a:solidFill>
                  <a:schemeClr val="dk1"/>
                </a:solidFill>
                <a:latin typeface="Calibri"/>
                <a:ea typeface="Calibri"/>
                <a:cs typeface="Calibri"/>
                <a:sym typeface="Calibri"/>
              </a:rPr>
              <a:t>1986</a:t>
            </a:r>
          </a:p>
          <a:p>
            <a:pPr marL="685800" marR="0" lvl="1" indent="-228600" algn="l" rtl="0">
              <a:lnSpc>
                <a:spcPct val="70000"/>
              </a:lnSpc>
              <a:spcBef>
                <a:spcPts val="500"/>
              </a:spcBef>
              <a:spcAft>
                <a:spcPts val="0"/>
              </a:spcAft>
              <a:buClr>
                <a:schemeClr val="dk1"/>
              </a:buClr>
              <a:buSzPct val="100454"/>
              <a:buFont typeface="Noto Sans Symbols"/>
              <a:buChar char="▪"/>
            </a:pPr>
            <a:r>
              <a:rPr lang="en-US" sz="2210" b="0" i="0" u="none" strike="noStrike" cap="none">
                <a:solidFill>
                  <a:schemeClr val="dk1"/>
                </a:solidFill>
                <a:latin typeface="Calibri"/>
                <a:ea typeface="Calibri"/>
                <a:cs typeface="Calibri"/>
                <a:sym typeface="Calibri"/>
              </a:rPr>
              <a:t>Microsoft stock goes public</a:t>
            </a:r>
          </a:p>
          <a:p>
            <a:pPr marL="0" marR="0" lvl="0" indent="0" algn="l" rtl="0">
              <a:lnSpc>
                <a:spcPct val="70000"/>
              </a:lnSpc>
              <a:spcBef>
                <a:spcPts val="1000"/>
              </a:spcBef>
              <a:spcAft>
                <a:spcPts val="0"/>
              </a:spcAft>
              <a:buClr>
                <a:schemeClr val="dk1"/>
              </a:buClr>
              <a:buSzPct val="25000"/>
              <a:buFont typeface="Arial"/>
              <a:buNone/>
            </a:pPr>
            <a:r>
              <a:rPr lang="en-US" sz="2600" b="1" i="0" u="none" strike="noStrike" cap="none">
                <a:solidFill>
                  <a:schemeClr val="dk1"/>
                </a:solidFill>
                <a:latin typeface="Calibri"/>
                <a:ea typeface="Calibri"/>
                <a:cs typeface="Calibri"/>
                <a:sym typeface="Calibri"/>
              </a:rPr>
              <a:t>1990</a:t>
            </a:r>
            <a:r>
              <a:rPr lang="en-US" sz="2600" b="0" i="0" u="none" strike="noStrike" cap="none">
                <a:solidFill>
                  <a:schemeClr val="dk1"/>
                </a:solidFill>
                <a:latin typeface="Calibri"/>
                <a:ea typeface="Calibri"/>
                <a:cs typeface="Calibri"/>
                <a:sym typeface="Calibri"/>
              </a:rPr>
              <a:t> </a:t>
            </a:r>
          </a:p>
          <a:p>
            <a:pPr marL="685800" marR="0" lvl="1" indent="-228600" algn="l" rtl="0">
              <a:lnSpc>
                <a:spcPct val="70000"/>
              </a:lnSpc>
              <a:spcBef>
                <a:spcPts val="500"/>
              </a:spcBef>
              <a:spcAft>
                <a:spcPts val="0"/>
              </a:spcAft>
              <a:buClr>
                <a:schemeClr val="dk1"/>
              </a:buClr>
              <a:buSzPct val="100454"/>
              <a:buFont typeface="Noto Sans Symbols"/>
              <a:buChar char="▪"/>
            </a:pPr>
            <a:r>
              <a:rPr lang="en-US" sz="2210" b="0" i="0" u="none" strike="noStrike" cap="none">
                <a:solidFill>
                  <a:schemeClr val="dk1"/>
                </a:solidFill>
                <a:latin typeface="Calibri"/>
                <a:ea typeface="Calibri"/>
                <a:cs typeface="Calibri"/>
                <a:sym typeface="Calibri"/>
              </a:rPr>
              <a:t>launches Windows 3.0</a:t>
            </a:r>
          </a:p>
          <a:p>
            <a:pPr marL="0" marR="0" lvl="0" indent="0" algn="l" rtl="0">
              <a:lnSpc>
                <a:spcPct val="70000"/>
              </a:lnSpc>
              <a:spcBef>
                <a:spcPts val="1000"/>
              </a:spcBef>
              <a:spcAft>
                <a:spcPts val="0"/>
              </a:spcAft>
              <a:buClr>
                <a:schemeClr val="dk1"/>
              </a:buClr>
              <a:buSzPct val="25000"/>
              <a:buFont typeface="Arial"/>
              <a:buNone/>
            </a:pPr>
            <a:r>
              <a:rPr lang="en-US" sz="2600" b="1" i="0" u="none" strike="noStrike" cap="none">
                <a:solidFill>
                  <a:schemeClr val="dk1"/>
                </a:solidFill>
                <a:latin typeface="Calibri"/>
                <a:ea typeface="Calibri"/>
                <a:cs typeface="Calibri"/>
                <a:sym typeface="Calibri"/>
              </a:rPr>
              <a:t>1995</a:t>
            </a:r>
          </a:p>
          <a:p>
            <a:pPr marL="685800" marR="0" lvl="1" indent="-228600" algn="l" rtl="0">
              <a:lnSpc>
                <a:spcPct val="70000"/>
              </a:lnSpc>
              <a:spcBef>
                <a:spcPts val="500"/>
              </a:spcBef>
              <a:spcAft>
                <a:spcPts val="0"/>
              </a:spcAft>
              <a:buClr>
                <a:schemeClr val="dk1"/>
              </a:buClr>
              <a:buSzPct val="100454"/>
              <a:buFont typeface="Noto Sans Symbols"/>
              <a:buChar char="▪"/>
            </a:pPr>
            <a:r>
              <a:rPr lang="en-US" sz="2210" b="0" i="0" u="none" strike="noStrike" cap="none">
                <a:solidFill>
                  <a:schemeClr val="dk1"/>
                </a:solidFill>
                <a:latin typeface="Calibri"/>
                <a:ea typeface="Calibri"/>
                <a:cs typeface="Calibri"/>
                <a:sym typeface="Calibri"/>
              </a:rPr>
              <a:t>launches Windows 95</a:t>
            </a:r>
          </a:p>
          <a:p>
            <a:pPr marL="0" marR="0" lvl="0" indent="0" algn="l" rtl="0">
              <a:lnSpc>
                <a:spcPct val="70000"/>
              </a:lnSpc>
              <a:spcBef>
                <a:spcPts val="1000"/>
              </a:spcBef>
              <a:spcAft>
                <a:spcPts val="0"/>
              </a:spcAft>
              <a:buClr>
                <a:schemeClr val="dk1"/>
              </a:buClr>
              <a:buSzPct val="25000"/>
              <a:buFont typeface="Arial"/>
              <a:buNone/>
            </a:pPr>
            <a:r>
              <a:rPr lang="en-US" sz="2600" b="1" i="0" u="none" strike="noStrike" cap="none">
                <a:solidFill>
                  <a:schemeClr val="dk1"/>
                </a:solidFill>
                <a:latin typeface="Calibri"/>
                <a:ea typeface="Calibri"/>
                <a:cs typeface="Calibri"/>
                <a:sym typeface="Calibri"/>
              </a:rPr>
              <a:t>1998</a:t>
            </a:r>
            <a:r>
              <a:rPr lang="en-US" sz="2600" b="0" i="0" u="none" strike="noStrike" cap="none">
                <a:solidFill>
                  <a:schemeClr val="dk1"/>
                </a:solidFill>
                <a:latin typeface="Calibri"/>
                <a:ea typeface="Calibri"/>
                <a:cs typeface="Calibri"/>
                <a:sym typeface="Calibri"/>
              </a:rPr>
              <a:t> </a:t>
            </a:r>
          </a:p>
          <a:p>
            <a:pPr marL="685800" marR="0" lvl="1" indent="-228600" algn="l" rtl="0">
              <a:lnSpc>
                <a:spcPct val="70000"/>
              </a:lnSpc>
              <a:spcBef>
                <a:spcPts val="500"/>
              </a:spcBef>
              <a:spcAft>
                <a:spcPts val="0"/>
              </a:spcAft>
              <a:buClr>
                <a:schemeClr val="dk1"/>
              </a:buClr>
              <a:buSzPct val="100454"/>
              <a:buFont typeface="Noto Sans Symbols"/>
              <a:buChar char="▪"/>
            </a:pPr>
            <a:r>
              <a:rPr lang="en-US" sz="2210" b="0" i="0" u="none" strike="noStrike" cap="none">
                <a:solidFill>
                  <a:schemeClr val="dk1"/>
                </a:solidFill>
                <a:latin typeface="Calibri"/>
                <a:ea typeface="Calibri"/>
                <a:cs typeface="Calibri"/>
                <a:sym typeface="Calibri"/>
              </a:rPr>
              <a:t>launches Windows 98</a:t>
            </a:r>
          </a:p>
          <a:p>
            <a:pPr marL="0" marR="0" lvl="0" indent="0" algn="l" rtl="0">
              <a:lnSpc>
                <a:spcPct val="70000"/>
              </a:lnSpc>
              <a:spcBef>
                <a:spcPts val="1000"/>
              </a:spcBef>
              <a:spcAft>
                <a:spcPts val="0"/>
              </a:spcAft>
              <a:buClr>
                <a:schemeClr val="dk1"/>
              </a:buClr>
              <a:buSzPct val="25000"/>
              <a:buFont typeface="Arial"/>
              <a:buNone/>
            </a:pPr>
            <a:r>
              <a:rPr lang="en-US" sz="2600" b="1" i="0" u="none" strike="noStrike" cap="none">
                <a:solidFill>
                  <a:schemeClr val="dk1"/>
                </a:solidFill>
                <a:latin typeface="Calibri"/>
                <a:ea typeface="Calibri"/>
                <a:cs typeface="Calibri"/>
                <a:sym typeface="Calibri"/>
              </a:rPr>
              <a:t>2000</a:t>
            </a:r>
            <a:r>
              <a:rPr lang="en-US" sz="2600" b="0" i="0" u="none" strike="noStrike" cap="none">
                <a:solidFill>
                  <a:schemeClr val="dk1"/>
                </a:solidFill>
                <a:latin typeface="Calibri"/>
                <a:ea typeface="Calibri"/>
                <a:cs typeface="Calibri"/>
                <a:sym typeface="Calibri"/>
              </a:rPr>
              <a:t> </a:t>
            </a:r>
          </a:p>
          <a:p>
            <a:pPr marL="685800" marR="0" lvl="1" indent="-228600" algn="l" rtl="0">
              <a:lnSpc>
                <a:spcPct val="70000"/>
              </a:lnSpc>
              <a:spcBef>
                <a:spcPts val="500"/>
              </a:spcBef>
              <a:spcAft>
                <a:spcPts val="0"/>
              </a:spcAft>
              <a:buClr>
                <a:schemeClr val="dk1"/>
              </a:buClr>
              <a:buSzPct val="100454"/>
              <a:buFont typeface="Noto Sans Symbols"/>
              <a:buChar char="▪"/>
            </a:pPr>
            <a:r>
              <a:rPr lang="en-US" sz="2210" b="0" i="0" u="none" strike="noStrike" cap="none">
                <a:solidFill>
                  <a:schemeClr val="dk1"/>
                </a:solidFill>
                <a:latin typeface="Calibri"/>
                <a:ea typeface="Calibri"/>
                <a:cs typeface="Calibri"/>
                <a:sym typeface="Calibri"/>
              </a:rPr>
              <a:t>launches Windows 2000</a:t>
            </a:r>
          </a:p>
          <a:p>
            <a:pPr marL="0" marR="0" lvl="0" indent="0" algn="l" rtl="0">
              <a:lnSpc>
                <a:spcPct val="70000"/>
              </a:lnSpc>
              <a:spcBef>
                <a:spcPts val="1000"/>
              </a:spcBef>
              <a:spcAft>
                <a:spcPts val="0"/>
              </a:spcAft>
              <a:buClr>
                <a:schemeClr val="dk1"/>
              </a:buClr>
              <a:buSzPct val="25000"/>
              <a:buFont typeface="Arial"/>
              <a:buNone/>
            </a:pPr>
            <a:endParaRPr sz="910" b="0" i="0" u="none" strike="noStrike" cap="none">
              <a:solidFill>
                <a:schemeClr val="dk1"/>
              </a:solidFill>
              <a:latin typeface="Calibri"/>
              <a:ea typeface="Calibri"/>
              <a:cs typeface="Calibri"/>
              <a:sym typeface="Calibri"/>
            </a:endParaRPr>
          </a:p>
          <a:p>
            <a:pPr marL="228600" marR="0" lvl="0" indent="-228600" algn="l" rtl="0">
              <a:lnSpc>
                <a:spcPct val="70000"/>
              </a:lnSpc>
              <a:spcBef>
                <a:spcPts val="1000"/>
              </a:spcBef>
              <a:buClr>
                <a:schemeClr val="dk1"/>
              </a:buClr>
              <a:buSzPct val="101111"/>
              <a:buFont typeface="Arial"/>
              <a:buNone/>
            </a:pPr>
            <a:endParaRPr sz="910" b="0" i="0" u="none" strike="noStrike" cap="none">
              <a:solidFill>
                <a:schemeClr val="dk1"/>
              </a:solidFill>
              <a:latin typeface="Calibri"/>
              <a:ea typeface="Calibri"/>
              <a:cs typeface="Calibri"/>
              <a:sym typeface="Calibri"/>
            </a:endParaRPr>
          </a:p>
        </p:txBody>
      </p:sp>
      <p:sp>
        <p:nvSpPr>
          <p:cNvPr id="1353" name="Shape 1353"/>
          <p:cNvSpPr/>
          <p:nvPr/>
        </p:nvSpPr>
        <p:spPr>
          <a:xfrm>
            <a:off x="0" y="0"/>
            <a:ext cx="12192000" cy="876300"/>
          </a:xfrm>
          <a:prstGeom prst="rect">
            <a:avLst/>
          </a:prstGeom>
          <a:solidFill>
            <a:srgbClr val="003A87"/>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354" name="Shape 1354"/>
          <p:cNvPicPr preferRelativeResize="0"/>
          <p:nvPr/>
        </p:nvPicPr>
        <p:blipFill rotWithShape="1">
          <a:blip r:embed="rId3">
            <a:alphaModFix/>
          </a:blip>
          <a:srcRect/>
          <a:stretch/>
        </p:blipFill>
        <p:spPr>
          <a:xfrm>
            <a:off x="11315700" y="107950"/>
            <a:ext cx="660400" cy="660400"/>
          </a:xfrm>
          <a:prstGeom prst="rect">
            <a:avLst/>
          </a:prstGeom>
          <a:noFill/>
          <a:ln>
            <a:noFill/>
          </a:ln>
        </p:spPr>
      </p:pic>
      <p:sp>
        <p:nvSpPr>
          <p:cNvPr id="1355" name="Shape 1355"/>
          <p:cNvSpPr txBox="1"/>
          <p:nvPr/>
        </p:nvSpPr>
        <p:spPr>
          <a:xfrm>
            <a:off x="114298" y="141356"/>
            <a:ext cx="8430092"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Development Timeline</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359"/>
        <p:cNvGrpSpPr/>
        <p:nvPr/>
      </p:nvGrpSpPr>
      <p:grpSpPr>
        <a:xfrm>
          <a:off x="0" y="0"/>
          <a:ext cx="0" cy="0"/>
          <a:chOff x="0" y="0"/>
          <a:chExt cx="0" cy="0"/>
        </a:xfrm>
      </p:grpSpPr>
      <p:sp>
        <p:nvSpPr>
          <p:cNvPr id="1360" name="Shape 1360"/>
          <p:cNvSpPr txBox="1">
            <a:spLocks noGrp="1"/>
          </p:cNvSpPr>
          <p:nvPr>
            <p:ph type="body" idx="1"/>
          </p:nvPr>
        </p:nvSpPr>
        <p:spPr>
          <a:xfrm>
            <a:off x="114298" y="1024007"/>
            <a:ext cx="12077701" cy="5833993"/>
          </a:xfrm>
          <a:prstGeom prst="rect">
            <a:avLst/>
          </a:prstGeom>
          <a:noFill/>
          <a:ln>
            <a:noFill/>
          </a:ln>
        </p:spPr>
        <p:txBody>
          <a:bodyPr lIns="91425" tIns="45700" rIns="91425" bIns="45700" anchor="t" anchorCtr="0">
            <a:noAutofit/>
          </a:bodyPr>
          <a:lstStyle/>
          <a:p>
            <a:pPr marL="0" marR="0" lvl="0" indent="0" algn="l" rtl="0">
              <a:lnSpc>
                <a:spcPct val="70000"/>
              </a:lnSpc>
              <a:spcBef>
                <a:spcPts val="0"/>
              </a:spcBef>
              <a:spcAft>
                <a:spcPts val="0"/>
              </a:spcAft>
              <a:buClr>
                <a:srgbClr val="000000"/>
              </a:buClr>
              <a:buSzPct val="25000"/>
              <a:buFont typeface="Arial"/>
              <a:buNone/>
            </a:pPr>
            <a:r>
              <a:rPr lang="en-US" sz="2000" b="1" i="0" u="none" strike="noStrike" cap="none">
                <a:solidFill>
                  <a:srgbClr val="000000"/>
                </a:solidFill>
                <a:latin typeface="Calibri"/>
                <a:ea typeface="Calibri"/>
                <a:cs typeface="Calibri"/>
                <a:sym typeface="Calibri"/>
              </a:rPr>
              <a:t>2001</a:t>
            </a:r>
            <a:r>
              <a:rPr lang="en-US" sz="2000" b="0" i="0" u="none" strike="noStrike" cap="none">
                <a:solidFill>
                  <a:srgbClr val="000000"/>
                </a:solidFill>
                <a:latin typeface="Calibri"/>
                <a:ea typeface="Calibri"/>
                <a:cs typeface="Calibri"/>
                <a:sym typeface="Calibri"/>
              </a:rPr>
              <a:t> </a:t>
            </a:r>
          </a:p>
          <a:p>
            <a:pPr marL="685800" marR="0" lvl="1" indent="-190500" algn="l" rtl="0">
              <a:lnSpc>
                <a:spcPct val="70000"/>
              </a:lnSpc>
              <a:spcBef>
                <a:spcPts val="500"/>
              </a:spcBef>
              <a:spcAft>
                <a:spcPts val="0"/>
              </a:spcAft>
              <a:buClr>
                <a:srgbClr val="000000"/>
              </a:buClr>
              <a:buSzPct val="100000"/>
              <a:buFont typeface="Noto Sans Symbols"/>
              <a:buChar char="▪"/>
            </a:pPr>
            <a:r>
              <a:rPr lang="en-US" sz="2000" b="0" i="0" u="none" strike="noStrike" cap="none">
                <a:solidFill>
                  <a:srgbClr val="000000"/>
                </a:solidFill>
                <a:latin typeface="Calibri"/>
                <a:ea typeface="Calibri"/>
                <a:cs typeface="Calibri"/>
                <a:sym typeface="Calibri"/>
              </a:rPr>
              <a:t>launches Office XP and Xbox </a:t>
            </a:r>
          </a:p>
          <a:p>
            <a:pPr marL="0" marR="0" lvl="0" indent="0" algn="l" rtl="0">
              <a:lnSpc>
                <a:spcPct val="70000"/>
              </a:lnSpc>
              <a:spcBef>
                <a:spcPts val="1000"/>
              </a:spcBef>
              <a:spcAft>
                <a:spcPts val="0"/>
              </a:spcAft>
              <a:buClr>
                <a:srgbClr val="000000"/>
              </a:buClr>
              <a:buSzPct val="25000"/>
              <a:buFont typeface="Arial"/>
              <a:buNone/>
            </a:pPr>
            <a:r>
              <a:rPr lang="en-US" sz="2000" b="1" i="0" u="none" strike="noStrike" cap="none">
                <a:solidFill>
                  <a:srgbClr val="000000"/>
                </a:solidFill>
                <a:latin typeface="Calibri"/>
                <a:ea typeface="Calibri"/>
                <a:cs typeface="Calibri"/>
                <a:sym typeface="Calibri"/>
              </a:rPr>
              <a:t>2005</a:t>
            </a:r>
            <a:r>
              <a:rPr lang="en-US" sz="2000" b="0" i="0" u="none" strike="noStrike" cap="none">
                <a:solidFill>
                  <a:srgbClr val="000000"/>
                </a:solidFill>
                <a:latin typeface="Calibri"/>
                <a:ea typeface="Calibri"/>
                <a:cs typeface="Calibri"/>
                <a:sym typeface="Calibri"/>
              </a:rPr>
              <a:t> </a:t>
            </a:r>
          </a:p>
          <a:p>
            <a:pPr marL="685800" marR="0" lvl="1" indent="-190500" algn="l" rtl="0">
              <a:lnSpc>
                <a:spcPct val="70000"/>
              </a:lnSpc>
              <a:spcBef>
                <a:spcPts val="500"/>
              </a:spcBef>
              <a:spcAft>
                <a:spcPts val="0"/>
              </a:spcAft>
              <a:buClr>
                <a:srgbClr val="000000"/>
              </a:buClr>
              <a:buSzPct val="100000"/>
              <a:buFont typeface="Noto Sans Symbols"/>
              <a:buChar char="▪"/>
            </a:pPr>
            <a:r>
              <a:rPr lang="en-US" sz="2000" b="0" i="0" u="none" strike="noStrike" cap="none">
                <a:solidFill>
                  <a:srgbClr val="000000"/>
                </a:solidFill>
                <a:latin typeface="Calibri"/>
                <a:ea typeface="Calibri"/>
                <a:cs typeface="Calibri"/>
                <a:sym typeface="Calibri"/>
              </a:rPr>
              <a:t>launches Xbox 360</a:t>
            </a:r>
          </a:p>
          <a:p>
            <a:pPr marL="0" marR="0" lvl="0" indent="0" algn="l" rtl="0">
              <a:lnSpc>
                <a:spcPct val="70000"/>
              </a:lnSpc>
              <a:spcBef>
                <a:spcPts val="1000"/>
              </a:spcBef>
              <a:spcAft>
                <a:spcPts val="0"/>
              </a:spcAft>
              <a:buClr>
                <a:srgbClr val="000000"/>
              </a:buClr>
              <a:buSzPct val="25000"/>
              <a:buFont typeface="Arial"/>
              <a:buNone/>
            </a:pPr>
            <a:r>
              <a:rPr lang="en-US" sz="2000" b="1" i="0" u="none" strike="noStrike" cap="none">
                <a:solidFill>
                  <a:srgbClr val="000000"/>
                </a:solidFill>
                <a:latin typeface="Calibri"/>
                <a:ea typeface="Calibri"/>
                <a:cs typeface="Calibri"/>
                <a:sym typeface="Calibri"/>
              </a:rPr>
              <a:t>2007</a:t>
            </a:r>
            <a:r>
              <a:rPr lang="en-US" sz="2000" b="0" i="0" u="none" strike="noStrike" cap="none">
                <a:solidFill>
                  <a:srgbClr val="000000"/>
                </a:solidFill>
                <a:latin typeface="Calibri"/>
                <a:ea typeface="Calibri"/>
                <a:cs typeface="Calibri"/>
                <a:sym typeface="Calibri"/>
              </a:rPr>
              <a:t> </a:t>
            </a:r>
          </a:p>
          <a:p>
            <a:pPr marL="685800" marR="0" lvl="1" indent="-190500" algn="l" rtl="0">
              <a:lnSpc>
                <a:spcPct val="70000"/>
              </a:lnSpc>
              <a:spcBef>
                <a:spcPts val="500"/>
              </a:spcBef>
              <a:spcAft>
                <a:spcPts val="0"/>
              </a:spcAft>
              <a:buClr>
                <a:srgbClr val="000000"/>
              </a:buClr>
              <a:buSzPct val="100000"/>
              <a:buFont typeface="Noto Sans Symbols"/>
              <a:buChar char="▪"/>
            </a:pPr>
            <a:r>
              <a:rPr lang="en-US" sz="2000" b="0" i="0" u="none" strike="noStrike" cap="none">
                <a:solidFill>
                  <a:srgbClr val="000000"/>
                </a:solidFill>
                <a:latin typeface="Calibri"/>
                <a:ea typeface="Calibri"/>
                <a:cs typeface="Calibri"/>
                <a:sym typeface="Calibri"/>
              </a:rPr>
              <a:t>launches Windows Vista</a:t>
            </a:r>
          </a:p>
          <a:p>
            <a:pPr marL="0" marR="0" lvl="0" indent="0" algn="l" rtl="0">
              <a:lnSpc>
                <a:spcPct val="70000"/>
              </a:lnSpc>
              <a:spcBef>
                <a:spcPts val="1000"/>
              </a:spcBef>
              <a:spcAft>
                <a:spcPts val="0"/>
              </a:spcAft>
              <a:buClr>
                <a:srgbClr val="000000"/>
              </a:buClr>
              <a:buSzPct val="25000"/>
              <a:buFont typeface="Arial"/>
              <a:buNone/>
            </a:pPr>
            <a:r>
              <a:rPr lang="en-US" sz="2000" b="1" i="0" u="none" strike="noStrike" cap="none">
                <a:solidFill>
                  <a:srgbClr val="000000"/>
                </a:solidFill>
                <a:latin typeface="Calibri"/>
                <a:ea typeface="Calibri"/>
                <a:cs typeface="Calibri"/>
                <a:sym typeface="Calibri"/>
              </a:rPr>
              <a:t>2009</a:t>
            </a:r>
            <a:r>
              <a:rPr lang="en-US" sz="2000" b="0" i="0" u="none" strike="noStrike" cap="none">
                <a:solidFill>
                  <a:srgbClr val="000000"/>
                </a:solidFill>
                <a:latin typeface="Calibri"/>
                <a:ea typeface="Calibri"/>
                <a:cs typeface="Calibri"/>
                <a:sym typeface="Calibri"/>
              </a:rPr>
              <a:t> </a:t>
            </a:r>
          </a:p>
          <a:p>
            <a:pPr marL="685800" marR="0" lvl="1" indent="-190500" algn="l" rtl="0">
              <a:lnSpc>
                <a:spcPct val="70000"/>
              </a:lnSpc>
              <a:spcBef>
                <a:spcPts val="500"/>
              </a:spcBef>
              <a:spcAft>
                <a:spcPts val="0"/>
              </a:spcAft>
              <a:buClr>
                <a:srgbClr val="000000"/>
              </a:buClr>
              <a:buSzPct val="100000"/>
              <a:buFont typeface="Noto Sans Symbols"/>
              <a:buChar char="▪"/>
            </a:pPr>
            <a:r>
              <a:rPr lang="en-US" sz="2000" b="0" i="0" u="none" strike="noStrike" cap="none">
                <a:solidFill>
                  <a:srgbClr val="000000"/>
                </a:solidFill>
                <a:latin typeface="Calibri"/>
                <a:ea typeface="Calibri"/>
                <a:cs typeface="Calibri"/>
                <a:sym typeface="Calibri"/>
              </a:rPr>
              <a:t>launches Windows 7</a:t>
            </a:r>
          </a:p>
          <a:p>
            <a:pPr marL="0" marR="0" lvl="0" indent="0" algn="l" rtl="0">
              <a:lnSpc>
                <a:spcPct val="70000"/>
              </a:lnSpc>
              <a:spcBef>
                <a:spcPts val="500"/>
              </a:spcBef>
              <a:spcAft>
                <a:spcPts val="0"/>
              </a:spcAft>
              <a:buNone/>
            </a:pPr>
            <a:r>
              <a:rPr lang="en-US" sz="2000" b="1" i="0" u="none" strike="noStrike" cap="none">
                <a:solidFill>
                  <a:srgbClr val="000000"/>
                </a:solidFill>
                <a:latin typeface="Calibri"/>
                <a:ea typeface="Calibri"/>
                <a:cs typeface="Calibri"/>
                <a:sym typeface="Calibri"/>
              </a:rPr>
              <a:t>2010</a:t>
            </a:r>
          </a:p>
          <a:p>
            <a:pPr marL="685800" marR="0" lvl="1" indent="-190500" algn="l" rtl="0">
              <a:lnSpc>
                <a:spcPct val="70000"/>
              </a:lnSpc>
              <a:spcBef>
                <a:spcPts val="500"/>
              </a:spcBef>
              <a:spcAft>
                <a:spcPts val="0"/>
              </a:spcAft>
              <a:buClr>
                <a:srgbClr val="000000"/>
              </a:buClr>
              <a:buSzPct val="100000"/>
              <a:buFont typeface="Noto Sans Symbols"/>
              <a:buChar char="▪"/>
            </a:pPr>
            <a:r>
              <a:rPr lang="en-US" sz="2000" b="0" i="0" u="none" strike="noStrike" cap="none">
                <a:solidFill>
                  <a:srgbClr val="000000"/>
                </a:solidFill>
                <a:latin typeface="Calibri"/>
                <a:ea typeface="Calibri"/>
                <a:cs typeface="Calibri"/>
                <a:sym typeface="Calibri"/>
              </a:rPr>
              <a:t>launches general availability of Office</a:t>
            </a:r>
          </a:p>
          <a:p>
            <a:pPr marL="685800" marR="0" lvl="1" indent="-190500" algn="l" rtl="0">
              <a:lnSpc>
                <a:spcPct val="70000"/>
              </a:lnSpc>
              <a:spcBef>
                <a:spcPts val="500"/>
              </a:spcBef>
              <a:spcAft>
                <a:spcPts val="0"/>
              </a:spcAft>
              <a:buClr>
                <a:srgbClr val="000000"/>
              </a:buClr>
              <a:buSzPct val="100000"/>
              <a:buFont typeface="Noto Sans Symbols"/>
              <a:buChar char="▪"/>
            </a:pPr>
            <a:r>
              <a:rPr lang="en-US" sz="2000" b="0" i="0" u="none" strike="noStrike" cap="none">
                <a:solidFill>
                  <a:srgbClr val="000000"/>
                </a:solidFill>
                <a:latin typeface="Calibri"/>
                <a:ea typeface="Calibri"/>
                <a:cs typeface="Calibri"/>
                <a:sym typeface="Calibri"/>
              </a:rPr>
              <a:t>launches Kinect for Xbox 360</a:t>
            </a:r>
          </a:p>
          <a:p>
            <a:pPr marL="685800" marR="0" lvl="1" indent="-190500" algn="l" rtl="0">
              <a:lnSpc>
                <a:spcPct val="70000"/>
              </a:lnSpc>
              <a:spcBef>
                <a:spcPts val="500"/>
              </a:spcBef>
              <a:spcAft>
                <a:spcPts val="0"/>
              </a:spcAft>
              <a:buClr>
                <a:srgbClr val="000000"/>
              </a:buClr>
              <a:buSzPct val="100000"/>
              <a:buFont typeface="Noto Sans Symbols"/>
              <a:buChar char="▪"/>
            </a:pPr>
            <a:r>
              <a:rPr lang="en-US" sz="2000" b="0" i="0" u="none" strike="noStrike" cap="none">
                <a:solidFill>
                  <a:srgbClr val="000000"/>
                </a:solidFill>
                <a:latin typeface="Calibri"/>
                <a:ea typeface="Calibri"/>
                <a:cs typeface="Calibri"/>
                <a:sym typeface="Calibri"/>
              </a:rPr>
              <a:t>launches Windows Phone 7</a:t>
            </a:r>
          </a:p>
          <a:p>
            <a:pPr marL="0" marR="0" lvl="0" indent="0" algn="l" rtl="0">
              <a:lnSpc>
                <a:spcPct val="70000"/>
              </a:lnSpc>
              <a:spcBef>
                <a:spcPts val="1000"/>
              </a:spcBef>
              <a:spcAft>
                <a:spcPts val="0"/>
              </a:spcAft>
              <a:buClr>
                <a:srgbClr val="000000"/>
              </a:buClr>
              <a:buSzPct val="25000"/>
              <a:buFont typeface="Arial"/>
              <a:buNone/>
            </a:pPr>
            <a:r>
              <a:rPr lang="en-US" sz="2000" b="1" i="0" u="none" strike="noStrike" cap="none">
                <a:solidFill>
                  <a:srgbClr val="000000"/>
                </a:solidFill>
                <a:latin typeface="Calibri"/>
                <a:ea typeface="Calibri"/>
                <a:cs typeface="Calibri"/>
                <a:sym typeface="Calibri"/>
              </a:rPr>
              <a:t>2011</a:t>
            </a:r>
          </a:p>
          <a:p>
            <a:pPr marL="685800" marR="0" lvl="1" indent="-190500" algn="l" rtl="0">
              <a:lnSpc>
                <a:spcPct val="70000"/>
              </a:lnSpc>
              <a:spcBef>
                <a:spcPts val="500"/>
              </a:spcBef>
              <a:spcAft>
                <a:spcPts val="0"/>
              </a:spcAft>
              <a:buClr>
                <a:srgbClr val="000000"/>
              </a:buClr>
              <a:buSzPct val="100000"/>
              <a:buFont typeface="Noto Sans Symbols"/>
              <a:buChar char="▪"/>
            </a:pPr>
            <a:r>
              <a:rPr lang="en-US" sz="2000" b="0" i="0" u="none" strike="noStrike" cap="none">
                <a:solidFill>
                  <a:srgbClr val="000000"/>
                </a:solidFill>
                <a:latin typeface="Calibri"/>
                <a:ea typeface="Calibri"/>
                <a:cs typeface="Calibri"/>
                <a:sym typeface="Calibri"/>
              </a:rPr>
              <a:t>launches Office 365</a:t>
            </a:r>
          </a:p>
          <a:p>
            <a:pPr marL="685800" marR="0" lvl="1" indent="-190500" algn="l" rtl="0">
              <a:lnSpc>
                <a:spcPct val="70000"/>
              </a:lnSpc>
              <a:spcBef>
                <a:spcPts val="500"/>
              </a:spcBef>
              <a:spcAft>
                <a:spcPts val="0"/>
              </a:spcAft>
              <a:buClr>
                <a:srgbClr val="000000"/>
              </a:buClr>
              <a:buSzPct val="100000"/>
              <a:buFont typeface="Noto Sans Symbols"/>
              <a:buChar char="▪"/>
            </a:pPr>
            <a:r>
              <a:rPr lang="en-US" sz="2000" b="0" i="0" u="none" strike="noStrike" cap="none">
                <a:solidFill>
                  <a:srgbClr val="000000"/>
                </a:solidFill>
                <a:latin typeface="Calibri"/>
                <a:ea typeface="Calibri"/>
                <a:cs typeface="Calibri"/>
                <a:sym typeface="Calibri"/>
              </a:rPr>
              <a:t>Microsoft closes its acquisition of Skype</a:t>
            </a:r>
            <a:br>
              <a:rPr lang="en-US" sz="2000" b="0" i="0" u="none" strike="noStrike" cap="none">
                <a:solidFill>
                  <a:srgbClr val="000000"/>
                </a:solidFill>
                <a:latin typeface="Calibri"/>
                <a:ea typeface="Calibri"/>
                <a:cs typeface="Calibri"/>
                <a:sym typeface="Calibri"/>
              </a:rPr>
            </a:br>
            <a:endParaRPr lang="en-US" sz="2000" b="0" i="0" u="none" strike="noStrike" cap="none">
              <a:solidFill>
                <a:srgbClr val="000000"/>
              </a:solidFill>
              <a:latin typeface="Calibri"/>
              <a:ea typeface="Calibri"/>
              <a:cs typeface="Calibri"/>
              <a:sym typeface="Calibri"/>
            </a:endParaRPr>
          </a:p>
          <a:p>
            <a:pPr marL="228600" marR="0" lvl="0" indent="-228600" algn="l" rtl="0">
              <a:lnSpc>
                <a:spcPct val="70000"/>
              </a:lnSpc>
              <a:spcBef>
                <a:spcPts val="1000"/>
              </a:spcBef>
              <a:buClr>
                <a:schemeClr val="dk1"/>
              </a:buClr>
              <a:buSzPct val="35000"/>
              <a:buFont typeface="Arial"/>
              <a:buNone/>
            </a:pPr>
            <a:endParaRPr sz="2000" b="0" i="0" u="none" strike="noStrike" cap="none">
              <a:solidFill>
                <a:schemeClr val="dk1"/>
              </a:solidFill>
              <a:latin typeface="Calibri"/>
              <a:ea typeface="Calibri"/>
              <a:cs typeface="Calibri"/>
              <a:sym typeface="Calibri"/>
            </a:endParaRPr>
          </a:p>
        </p:txBody>
      </p:sp>
      <p:sp>
        <p:nvSpPr>
          <p:cNvPr id="1361" name="Shape 1361"/>
          <p:cNvSpPr/>
          <p:nvPr/>
        </p:nvSpPr>
        <p:spPr>
          <a:xfrm>
            <a:off x="0" y="0"/>
            <a:ext cx="12192000" cy="876300"/>
          </a:xfrm>
          <a:prstGeom prst="rect">
            <a:avLst/>
          </a:prstGeom>
          <a:solidFill>
            <a:srgbClr val="003A87"/>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362" name="Shape 1362"/>
          <p:cNvPicPr preferRelativeResize="0"/>
          <p:nvPr/>
        </p:nvPicPr>
        <p:blipFill rotWithShape="1">
          <a:blip r:embed="rId3">
            <a:alphaModFix/>
          </a:blip>
          <a:srcRect/>
          <a:stretch/>
        </p:blipFill>
        <p:spPr>
          <a:xfrm>
            <a:off x="11315700" y="107950"/>
            <a:ext cx="660400" cy="660400"/>
          </a:xfrm>
          <a:prstGeom prst="rect">
            <a:avLst/>
          </a:prstGeom>
          <a:noFill/>
          <a:ln>
            <a:noFill/>
          </a:ln>
        </p:spPr>
      </p:pic>
      <p:sp>
        <p:nvSpPr>
          <p:cNvPr id="1363" name="Shape 1363"/>
          <p:cNvSpPr txBox="1"/>
          <p:nvPr/>
        </p:nvSpPr>
        <p:spPr>
          <a:xfrm>
            <a:off x="114298" y="141356"/>
            <a:ext cx="8430092"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Development Timeline</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367"/>
        <p:cNvGrpSpPr/>
        <p:nvPr/>
      </p:nvGrpSpPr>
      <p:grpSpPr>
        <a:xfrm>
          <a:off x="0" y="0"/>
          <a:ext cx="0" cy="0"/>
          <a:chOff x="0" y="0"/>
          <a:chExt cx="0" cy="0"/>
        </a:xfrm>
      </p:grpSpPr>
      <p:sp>
        <p:nvSpPr>
          <p:cNvPr id="1368" name="Shape 1368"/>
          <p:cNvSpPr txBox="1">
            <a:spLocks noGrp="1"/>
          </p:cNvSpPr>
          <p:nvPr>
            <p:ph type="body" idx="1"/>
          </p:nvPr>
        </p:nvSpPr>
        <p:spPr>
          <a:xfrm>
            <a:off x="0" y="1017657"/>
            <a:ext cx="11353800" cy="5159305"/>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spcAft>
                <a:spcPts val="0"/>
              </a:spcAft>
              <a:buClr>
                <a:srgbClr val="000000"/>
              </a:buClr>
              <a:buSzPct val="25000"/>
              <a:buFont typeface="Arial"/>
              <a:buNone/>
            </a:pPr>
            <a:r>
              <a:rPr lang="en-US" sz="2000" b="1" i="0" u="none" strike="noStrike" cap="none">
                <a:solidFill>
                  <a:srgbClr val="000000"/>
                </a:solidFill>
                <a:latin typeface="Calibri"/>
                <a:ea typeface="Calibri"/>
                <a:cs typeface="Calibri"/>
                <a:sym typeface="Calibri"/>
              </a:rPr>
              <a:t>2012</a:t>
            </a:r>
            <a:r>
              <a:rPr lang="en-US" sz="2000" b="0" i="0" u="none" strike="noStrike" cap="none">
                <a:solidFill>
                  <a:srgbClr val="000000"/>
                </a:solidFill>
                <a:latin typeface="Calibri"/>
                <a:ea typeface="Calibri"/>
                <a:cs typeface="Calibri"/>
                <a:sym typeface="Calibri"/>
              </a:rPr>
              <a:t> </a:t>
            </a:r>
          </a:p>
          <a:p>
            <a:pPr marL="685800" marR="0" lvl="1" indent="-202882" algn="l" rtl="0">
              <a:lnSpc>
                <a:spcPct val="80000"/>
              </a:lnSpc>
              <a:spcBef>
                <a:spcPts val="500"/>
              </a:spcBef>
              <a:spcAft>
                <a:spcPts val="0"/>
              </a:spcAft>
              <a:buClr>
                <a:srgbClr val="000000"/>
              </a:buClr>
              <a:buSzPct val="100000"/>
              <a:buFont typeface="Noto Sans Symbols"/>
              <a:buChar char="▪"/>
            </a:pPr>
            <a:r>
              <a:rPr lang="en-US" sz="2000" b="0" i="0" u="none" strike="noStrike" cap="none">
                <a:solidFill>
                  <a:srgbClr val="000000"/>
                </a:solidFill>
                <a:latin typeface="Calibri"/>
                <a:ea typeface="Calibri"/>
                <a:cs typeface="Calibri"/>
                <a:sym typeface="Calibri"/>
              </a:rPr>
              <a:t>Microsoft launches Windows 8 and Microsoft Surface</a:t>
            </a:r>
          </a:p>
          <a:p>
            <a:pPr marL="228600" marR="0" lvl="0" indent="-228600" algn="l" rtl="0">
              <a:lnSpc>
                <a:spcPct val="80000"/>
              </a:lnSpc>
              <a:spcBef>
                <a:spcPts val="1000"/>
              </a:spcBef>
              <a:spcAft>
                <a:spcPts val="0"/>
              </a:spcAft>
              <a:buClr>
                <a:schemeClr val="dk1"/>
              </a:buClr>
              <a:buSzPct val="120250"/>
              <a:buFont typeface="Arial"/>
              <a:buNone/>
            </a:pPr>
            <a:endParaRPr sz="2000" b="0" i="0" u="none" strike="noStrike" cap="none">
              <a:solidFill>
                <a:srgbClr val="000000"/>
              </a:solidFill>
              <a:latin typeface="Calibri"/>
              <a:ea typeface="Calibri"/>
              <a:cs typeface="Calibri"/>
              <a:sym typeface="Calibri"/>
            </a:endParaRPr>
          </a:p>
          <a:p>
            <a:pPr marL="0" marR="0" lvl="0" indent="0" algn="l" rtl="0">
              <a:lnSpc>
                <a:spcPct val="80000"/>
              </a:lnSpc>
              <a:spcBef>
                <a:spcPts val="1000"/>
              </a:spcBef>
              <a:spcAft>
                <a:spcPts val="0"/>
              </a:spcAft>
              <a:buClr>
                <a:srgbClr val="000000"/>
              </a:buClr>
              <a:buSzPct val="25000"/>
              <a:buFont typeface="Arial"/>
              <a:buNone/>
            </a:pPr>
            <a:r>
              <a:rPr lang="en-US" sz="2000" b="1" i="0" u="none" strike="noStrike" cap="none">
                <a:solidFill>
                  <a:srgbClr val="000000"/>
                </a:solidFill>
                <a:latin typeface="Calibri"/>
                <a:ea typeface="Calibri"/>
                <a:cs typeface="Calibri"/>
                <a:sym typeface="Calibri"/>
              </a:rPr>
              <a:t>2013</a:t>
            </a:r>
            <a:r>
              <a:rPr lang="en-US" sz="2000" b="0" i="0" u="none" strike="noStrike" cap="none">
                <a:solidFill>
                  <a:srgbClr val="000000"/>
                </a:solidFill>
                <a:latin typeface="Calibri"/>
                <a:ea typeface="Calibri"/>
                <a:cs typeface="Calibri"/>
                <a:sym typeface="Calibri"/>
              </a:rPr>
              <a:t> </a:t>
            </a:r>
          </a:p>
          <a:p>
            <a:pPr marL="685800" marR="0" lvl="1" indent="-202882" algn="l" rtl="0">
              <a:lnSpc>
                <a:spcPct val="80000"/>
              </a:lnSpc>
              <a:spcBef>
                <a:spcPts val="500"/>
              </a:spcBef>
              <a:spcAft>
                <a:spcPts val="0"/>
              </a:spcAft>
              <a:buClr>
                <a:srgbClr val="000000"/>
              </a:buClr>
              <a:buSzPct val="100000"/>
              <a:buFont typeface="Noto Sans Symbols"/>
              <a:buChar char="▪"/>
            </a:pPr>
            <a:r>
              <a:rPr lang="en-US" sz="2000" b="0" i="0" u="none" strike="noStrike" cap="none">
                <a:solidFill>
                  <a:srgbClr val="000000"/>
                </a:solidFill>
                <a:latin typeface="Calibri"/>
                <a:ea typeface="Calibri"/>
                <a:cs typeface="Calibri"/>
                <a:sym typeface="Calibri"/>
              </a:rPr>
              <a:t>Launches Office 2013, Outlook.com, Windows 8.1</a:t>
            </a:r>
          </a:p>
          <a:p>
            <a:pPr marL="685800" marR="0" lvl="1" indent="-202882" algn="l" rtl="0">
              <a:lnSpc>
                <a:spcPct val="80000"/>
              </a:lnSpc>
              <a:spcBef>
                <a:spcPts val="500"/>
              </a:spcBef>
              <a:spcAft>
                <a:spcPts val="0"/>
              </a:spcAft>
              <a:buClr>
                <a:srgbClr val="000000"/>
              </a:buClr>
              <a:buSzPct val="100000"/>
              <a:buFont typeface="Noto Sans Symbols"/>
              <a:buChar char="▪"/>
            </a:pPr>
            <a:r>
              <a:rPr lang="en-US" sz="2000" b="0" i="0" u="none" strike="noStrike" cap="none">
                <a:solidFill>
                  <a:srgbClr val="000000"/>
                </a:solidFill>
                <a:latin typeface="Calibri"/>
                <a:ea typeface="Calibri"/>
                <a:cs typeface="Calibri"/>
                <a:sym typeface="Calibri"/>
              </a:rPr>
              <a:t>Launches Surface 2 and Surface Pro 2, and launches Xbox One</a:t>
            </a:r>
          </a:p>
          <a:p>
            <a:pPr marL="685800" marR="0" lvl="1" indent="-202882" algn="l" rtl="0">
              <a:lnSpc>
                <a:spcPct val="80000"/>
              </a:lnSpc>
              <a:spcBef>
                <a:spcPts val="500"/>
              </a:spcBef>
              <a:spcAft>
                <a:spcPts val="0"/>
              </a:spcAft>
              <a:buClr>
                <a:srgbClr val="000000"/>
              </a:buClr>
              <a:buSzPct val="100000"/>
              <a:buFont typeface="Noto Sans Symbols"/>
              <a:buChar char="▪"/>
            </a:pPr>
            <a:r>
              <a:rPr lang="en-US" sz="2000" b="0" i="0" u="none" strike="noStrike" cap="none">
                <a:solidFill>
                  <a:srgbClr val="000000"/>
                </a:solidFill>
                <a:latin typeface="Calibri"/>
                <a:ea typeface="Calibri"/>
                <a:cs typeface="Calibri"/>
                <a:sym typeface="Calibri"/>
              </a:rPr>
              <a:t>Microsoft announces decision to acquire Nokia</a:t>
            </a:r>
          </a:p>
          <a:p>
            <a:pPr marL="228600" marR="0" lvl="0" indent="-228600" algn="l" rtl="0">
              <a:lnSpc>
                <a:spcPct val="80000"/>
              </a:lnSpc>
              <a:spcBef>
                <a:spcPts val="1000"/>
              </a:spcBef>
              <a:spcAft>
                <a:spcPts val="0"/>
              </a:spcAft>
              <a:buClr>
                <a:schemeClr val="dk1"/>
              </a:buClr>
              <a:buSzPct val="120250"/>
              <a:buFont typeface="Arial"/>
              <a:buNone/>
            </a:pPr>
            <a:endParaRPr sz="2000" b="0" i="0" u="none" strike="noStrike" cap="none">
              <a:solidFill>
                <a:srgbClr val="000000"/>
              </a:solidFill>
              <a:latin typeface="Calibri"/>
              <a:ea typeface="Calibri"/>
              <a:cs typeface="Calibri"/>
              <a:sym typeface="Calibri"/>
            </a:endParaRPr>
          </a:p>
          <a:p>
            <a:pPr marL="0" marR="0" lvl="0" indent="0" algn="l" rtl="0">
              <a:lnSpc>
                <a:spcPct val="80000"/>
              </a:lnSpc>
              <a:spcBef>
                <a:spcPts val="1000"/>
              </a:spcBef>
              <a:spcAft>
                <a:spcPts val="0"/>
              </a:spcAft>
              <a:buClr>
                <a:srgbClr val="000000"/>
              </a:buClr>
              <a:buSzPct val="25000"/>
              <a:buFont typeface="Arial"/>
              <a:buNone/>
            </a:pPr>
            <a:r>
              <a:rPr lang="en-US" sz="2000" b="1" i="0" u="none" strike="noStrike" cap="none">
                <a:solidFill>
                  <a:srgbClr val="000000"/>
                </a:solidFill>
                <a:latin typeface="Calibri"/>
                <a:ea typeface="Calibri"/>
                <a:cs typeface="Calibri"/>
                <a:sym typeface="Calibri"/>
              </a:rPr>
              <a:t>2014</a:t>
            </a:r>
          </a:p>
          <a:p>
            <a:pPr marL="685800" marR="0" lvl="1" indent="-202882" algn="l" rtl="0">
              <a:lnSpc>
                <a:spcPct val="80000"/>
              </a:lnSpc>
              <a:spcBef>
                <a:spcPts val="500"/>
              </a:spcBef>
              <a:spcAft>
                <a:spcPts val="0"/>
              </a:spcAft>
              <a:buClr>
                <a:srgbClr val="000000"/>
              </a:buClr>
              <a:buSzPct val="100000"/>
              <a:buFont typeface="Noto Sans Symbols"/>
              <a:buChar char="▪"/>
            </a:pPr>
            <a:r>
              <a:rPr lang="en-US" sz="2000" b="0" i="0" u="none" strike="noStrike" cap="none">
                <a:solidFill>
                  <a:srgbClr val="000000"/>
                </a:solidFill>
                <a:latin typeface="Calibri"/>
                <a:ea typeface="Calibri"/>
                <a:cs typeface="Calibri"/>
                <a:sym typeface="Calibri"/>
              </a:rPr>
              <a:t>Satya Nadella named chief executive officer for Microsoft</a:t>
            </a:r>
          </a:p>
          <a:p>
            <a:pPr marL="685800" marR="0" lvl="1" indent="-202882" algn="l" rtl="0">
              <a:lnSpc>
                <a:spcPct val="80000"/>
              </a:lnSpc>
              <a:spcBef>
                <a:spcPts val="500"/>
              </a:spcBef>
              <a:spcAft>
                <a:spcPts val="0"/>
              </a:spcAft>
              <a:buClr>
                <a:srgbClr val="000000"/>
              </a:buClr>
              <a:buSzPct val="100000"/>
              <a:buFont typeface="Noto Sans Symbols"/>
              <a:buChar char="▪"/>
            </a:pPr>
            <a:r>
              <a:rPr lang="en-US" sz="2000" b="0" i="0" u="none" strike="noStrike" cap="none">
                <a:solidFill>
                  <a:srgbClr val="000000"/>
                </a:solidFill>
                <a:latin typeface="Calibri"/>
                <a:ea typeface="Calibri"/>
                <a:cs typeface="Calibri"/>
                <a:sym typeface="Calibri"/>
              </a:rPr>
              <a:t>Microsoft launches Office for iPad, Surface Pro 3</a:t>
            </a:r>
          </a:p>
          <a:p>
            <a:pPr marL="685800" marR="0" lvl="1" indent="-202882" algn="l" rtl="0">
              <a:lnSpc>
                <a:spcPct val="80000"/>
              </a:lnSpc>
              <a:spcBef>
                <a:spcPts val="500"/>
              </a:spcBef>
              <a:spcAft>
                <a:spcPts val="0"/>
              </a:spcAft>
              <a:buClr>
                <a:srgbClr val="000000"/>
              </a:buClr>
              <a:buSzPct val="100000"/>
              <a:buFont typeface="Noto Sans Symbols"/>
              <a:buChar char="▪"/>
            </a:pPr>
            <a:r>
              <a:rPr lang="en-US" sz="2000" b="0" i="0" u="none" strike="noStrike" cap="none">
                <a:solidFill>
                  <a:srgbClr val="000000"/>
                </a:solidFill>
                <a:latin typeface="Calibri"/>
                <a:ea typeface="Calibri"/>
                <a:cs typeface="Calibri"/>
                <a:sym typeface="Calibri"/>
              </a:rPr>
              <a:t>Minecraft to join Microsoft announcement</a:t>
            </a:r>
          </a:p>
          <a:p>
            <a:pPr marL="685800" marR="0" lvl="1" indent="-202882" algn="l" rtl="0">
              <a:lnSpc>
                <a:spcPct val="80000"/>
              </a:lnSpc>
              <a:spcBef>
                <a:spcPts val="500"/>
              </a:spcBef>
              <a:spcAft>
                <a:spcPts val="0"/>
              </a:spcAft>
              <a:buClr>
                <a:srgbClr val="000000"/>
              </a:buClr>
              <a:buSzPct val="100000"/>
              <a:buFont typeface="Noto Sans Symbols"/>
              <a:buChar char="▪"/>
            </a:pPr>
            <a:r>
              <a:rPr lang="en-US" sz="2000" b="0" i="0" u="none" strike="noStrike" cap="none">
                <a:solidFill>
                  <a:srgbClr val="000000"/>
                </a:solidFill>
                <a:latin typeface="Calibri"/>
                <a:ea typeface="Calibri"/>
                <a:cs typeface="Calibri"/>
                <a:sym typeface="Calibri"/>
              </a:rPr>
              <a:t>Microsoft announces Office apps for Android tablets</a:t>
            </a:r>
          </a:p>
          <a:p>
            <a:pPr marL="228600" marR="0" lvl="0" indent="-228600" algn="l" rtl="0">
              <a:lnSpc>
                <a:spcPct val="80000"/>
              </a:lnSpc>
              <a:spcBef>
                <a:spcPts val="1000"/>
              </a:spcBef>
              <a:buClr>
                <a:schemeClr val="dk1"/>
              </a:buClr>
              <a:buSzPct val="129499"/>
              <a:buFont typeface="Arial"/>
              <a:buNone/>
            </a:pPr>
            <a:endParaRPr sz="2000" b="0" i="0" u="none" strike="noStrike" cap="none">
              <a:solidFill>
                <a:schemeClr val="dk1"/>
              </a:solidFill>
              <a:latin typeface="Calibri"/>
              <a:ea typeface="Calibri"/>
              <a:cs typeface="Calibri"/>
              <a:sym typeface="Calibri"/>
            </a:endParaRPr>
          </a:p>
        </p:txBody>
      </p:sp>
      <p:sp>
        <p:nvSpPr>
          <p:cNvPr id="1369" name="Shape 1369"/>
          <p:cNvSpPr/>
          <p:nvPr/>
        </p:nvSpPr>
        <p:spPr>
          <a:xfrm>
            <a:off x="0" y="0"/>
            <a:ext cx="12192000" cy="876300"/>
          </a:xfrm>
          <a:prstGeom prst="rect">
            <a:avLst/>
          </a:prstGeom>
          <a:solidFill>
            <a:srgbClr val="003A87"/>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370" name="Shape 1370"/>
          <p:cNvPicPr preferRelativeResize="0"/>
          <p:nvPr/>
        </p:nvPicPr>
        <p:blipFill rotWithShape="1">
          <a:blip r:embed="rId3">
            <a:alphaModFix/>
          </a:blip>
          <a:srcRect/>
          <a:stretch/>
        </p:blipFill>
        <p:spPr>
          <a:xfrm>
            <a:off x="11315700" y="107950"/>
            <a:ext cx="660400" cy="660400"/>
          </a:xfrm>
          <a:prstGeom prst="rect">
            <a:avLst/>
          </a:prstGeom>
          <a:noFill/>
          <a:ln>
            <a:noFill/>
          </a:ln>
        </p:spPr>
      </p:pic>
      <p:sp>
        <p:nvSpPr>
          <p:cNvPr id="1371" name="Shape 1371"/>
          <p:cNvSpPr txBox="1"/>
          <p:nvPr/>
        </p:nvSpPr>
        <p:spPr>
          <a:xfrm>
            <a:off x="114298" y="141356"/>
            <a:ext cx="8430092"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Development Timeline</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375"/>
        <p:cNvGrpSpPr/>
        <p:nvPr/>
      </p:nvGrpSpPr>
      <p:grpSpPr>
        <a:xfrm>
          <a:off x="0" y="0"/>
          <a:ext cx="0" cy="0"/>
          <a:chOff x="0" y="0"/>
          <a:chExt cx="0" cy="0"/>
        </a:xfrm>
      </p:grpSpPr>
      <p:sp>
        <p:nvSpPr>
          <p:cNvPr id="1376" name="Shape 1376"/>
          <p:cNvSpPr txBox="1">
            <a:spLocks noGrp="1"/>
          </p:cNvSpPr>
          <p:nvPr>
            <p:ph type="body" idx="1"/>
          </p:nvPr>
        </p:nvSpPr>
        <p:spPr>
          <a:xfrm>
            <a:off x="114298" y="1177925"/>
            <a:ext cx="10515599" cy="435133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000000"/>
              </a:buClr>
              <a:buSzPct val="25000"/>
              <a:buFont typeface="Arial"/>
              <a:buNone/>
            </a:pPr>
            <a:r>
              <a:rPr lang="en-US" sz="2000" b="1" i="0" u="none" strike="noStrike" cap="none">
                <a:solidFill>
                  <a:srgbClr val="000000"/>
                </a:solidFill>
                <a:latin typeface="Calibri"/>
                <a:ea typeface="Calibri"/>
                <a:cs typeface="Calibri"/>
                <a:sym typeface="Calibri"/>
              </a:rPr>
              <a:t>2015</a:t>
            </a:r>
            <a:r>
              <a:rPr lang="en-US" sz="2000" b="0" i="0" u="none" strike="noStrike" cap="none">
                <a:solidFill>
                  <a:srgbClr val="000000"/>
                </a:solidFill>
                <a:latin typeface="Calibri"/>
                <a:ea typeface="Calibri"/>
                <a:cs typeface="Calibri"/>
                <a:sym typeface="Calibri"/>
              </a:rPr>
              <a:t> </a:t>
            </a:r>
          </a:p>
          <a:p>
            <a:pPr marL="685800" marR="0" lvl="1" indent="-203200" algn="l" rtl="0">
              <a:lnSpc>
                <a:spcPct val="90000"/>
              </a:lnSpc>
              <a:spcBef>
                <a:spcPts val="500"/>
              </a:spcBef>
              <a:spcAft>
                <a:spcPts val="0"/>
              </a:spcAft>
              <a:buClr>
                <a:srgbClr val="000000"/>
              </a:buClr>
              <a:buSzPct val="100000"/>
              <a:buFont typeface="Noto Sans Symbols"/>
              <a:buChar char="▪"/>
            </a:pPr>
            <a:r>
              <a:rPr lang="en-US" sz="2000" b="0" i="0" u="none" strike="noStrike" cap="none">
                <a:solidFill>
                  <a:srgbClr val="000000"/>
                </a:solidFill>
                <a:latin typeface="Calibri"/>
                <a:ea typeface="Calibri"/>
                <a:cs typeface="Calibri"/>
                <a:sym typeface="Calibri"/>
              </a:rPr>
              <a:t>Microsoft reveals Windows 10</a:t>
            </a:r>
          </a:p>
          <a:p>
            <a:pPr marL="685800" marR="0" lvl="1" indent="-203200" algn="l" rtl="0">
              <a:lnSpc>
                <a:spcPct val="90000"/>
              </a:lnSpc>
              <a:spcBef>
                <a:spcPts val="500"/>
              </a:spcBef>
              <a:spcAft>
                <a:spcPts val="0"/>
              </a:spcAft>
              <a:buClr>
                <a:srgbClr val="000000"/>
              </a:buClr>
              <a:buSzPct val="100000"/>
              <a:buFont typeface="Noto Sans Symbols"/>
              <a:buChar char="▪"/>
            </a:pPr>
            <a:r>
              <a:rPr lang="en-US" sz="2000" b="0" i="0" u="none" strike="noStrike" cap="none">
                <a:solidFill>
                  <a:srgbClr val="000000"/>
                </a:solidFill>
                <a:latin typeface="Calibri"/>
                <a:ea typeface="Calibri"/>
                <a:cs typeface="Calibri"/>
                <a:sym typeface="Calibri"/>
              </a:rPr>
              <a:t>Microsoft announce partnership with Baidu </a:t>
            </a:r>
          </a:p>
          <a:p>
            <a:pPr marL="685800" marR="0" lvl="1" indent="-203200" algn="l" rtl="0">
              <a:lnSpc>
                <a:spcPct val="90000"/>
              </a:lnSpc>
              <a:spcBef>
                <a:spcPts val="500"/>
              </a:spcBef>
              <a:spcAft>
                <a:spcPts val="0"/>
              </a:spcAft>
              <a:buClr>
                <a:srgbClr val="000000"/>
              </a:buClr>
              <a:buSzPct val="100000"/>
              <a:buFont typeface="Noto Sans Symbols"/>
              <a:buChar char="▪"/>
            </a:pPr>
            <a:r>
              <a:rPr lang="en-US" sz="2000" b="0" i="0" u="none" strike="noStrike" cap="none">
                <a:solidFill>
                  <a:srgbClr val="000000"/>
                </a:solidFill>
                <a:latin typeface="Calibri"/>
                <a:ea typeface="Calibri"/>
                <a:cs typeface="Calibri"/>
                <a:sym typeface="Calibri"/>
              </a:rPr>
              <a:t>Microsoft jointly founded the OpenFog Consortium</a:t>
            </a:r>
          </a:p>
          <a:p>
            <a:pPr marL="0" marR="0" lvl="0" indent="0" algn="l" rtl="0">
              <a:lnSpc>
                <a:spcPct val="90000"/>
              </a:lnSpc>
              <a:spcBef>
                <a:spcPts val="1000"/>
              </a:spcBef>
              <a:spcAft>
                <a:spcPts val="0"/>
              </a:spcAft>
              <a:buClr>
                <a:schemeClr val="dk1"/>
              </a:buClr>
              <a:buSzPct val="25000"/>
              <a:buFont typeface="Arial"/>
              <a:buNone/>
            </a:pPr>
            <a:endParaRPr sz="2000" b="1"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ct val="25000"/>
              <a:buFont typeface="Arial"/>
              <a:buNone/>
            </a:pPr>
            <a:r>
              <a:rPr lang="en-US" sz="2000" b="1" i="0" u="none" strike="noStrike" cap="none">
                <a:solidFill>
                  <a:schemeClr val="dk1"/>
                </a:solidFill>
                <a:latin typeface="Calibri"/>
                <a:ea typeface="Calibri"/>
                <a:cs typeface="Calibri"/>
                <a:sym typeface="Calibri"/>
              </a:rPr>
              <a:t>2016</a:t>
            </a:r>
          </a:p>
          <a:p>
            <a:pPr marL="685800" marR="0" lvl="1" indent="-203200" algn="l" rtl="0">
              <a:lnSpc>
                <a:spcPct val="90000"/>
              </a:lnSpc>
              <a:spcBef>
                <a:spcPts val="500"/>
              </a:spcBef>
              <a:spcAft>
                <a:spcPts val="0"/>
              </a:spcAft>
              <a:buClr>
                <a:schemeClr val="dk1"/>
              </a:buClr>
              <a:buSzPct val="100000"/>
              <a:buFont typeface="Noto Sans Symbols"/>
              <a:buChar char="▪"/>
            </a:pPr>
            <a:r>
              <a:rPr lang="en-US" sz="2000" b="0" i="0" u="none" strike="noStrike" cap="none">
                <a:solidFill>
                  <a:schemeClr val="dk1"/>
                </a:solidFill>
                <a:latin typeface="Calibri"/>
                <a:ea typeface="Calibri"/>
                <a:cs typeface="Calibri"/>
                <a:sym typeface="Calibri"/>
              </a:rPr>
              <a:t>Microsoft announces Surface Studio and Surface Dial </a:t>
            </a:r>
          </a:p>
          <a:p>
            <a:pPr marL="685800" marR="0" lvl="1" indent="-203200" algn="l" rtl="0">
              <a:lnSpc>
                <a:spcPct val="90000"/>
              </a:lnSpc>
              <a:spcBef>
                <a:spcPts val="500"/>
              </a:spcBef>
              <a:spcAft>
                <a:spcPts val="0"/>
              </a:spcAft>
              <a:buClr>
                <a:schemeClr val="dk1"/>
              </a:buClr>
              <a:buSzPct val="100000"/>
              <a:buFont typeface="Noto Sans Symbols"/>
              <a:buChar char="▪"/>
            </a:pPr>
            <a:r>
              <a:rPr lang="en-US" sz="2000" b="0" i="0" u="none" strike="noStrike" cap="none">
                <a:solidFill>
                  <a:schemeClr val="dk1"/>
                </a:solidFill>
                <a:latin typeface="Calibri"/>
                <a:ea typeface="Calibri"/>
                <a:cs typeface="Calibri"/>
                <a:sym typeface="Calibri"/>
              </a:rPr>
              <a:t>Microsoft launches Microsoft Teams, a cloud-based team collaboration tool </a:t>
            </a:r>
          </a:p>
          <a:p>
            <a:pPr marL="0" marR="0" lvl="0" indent="0" algn="l" rtl="0">
              <a:lnSpc>
                <a:spcPct val="90000"/>
              </a:lnSpc>
              <a:spcBef>
                <a:spcPts val="1000"/>
              </a:spcBef>
              <a:buClr>
                <a:schemeClr val="dk1"/>
              </a:buClr>
              <a:buSzPct val="25000"/>
              <a:buFont typeface="Arial"/>
              <a:buNone/>
            </a:pPr>
            <a:endParaRPr sz="2000" b="0" i="0" u="none" strike="noStrike" cap="none">
              <a:solidFill>
                <a:schemeClr val="dk1"/>
              </a:solidFill>
              <a:latin typeface="Calibri"/>
              <a:ea typeface="Calibri"/>
              <a:cs typeface="Calibri"/>
              <a:sym typeface="Calibri"/>
            </a:endParaRPr>
          </a:p>
        </p:txBody>
      </p:sp>
      <p:sp>
        <p:nvSpPr>
          <p:cNvPr id="1377" name="Shape 1377"/>
          <p:cNvSpPr txBox="1"/>
          <p:nvPr/>
        </p:nvSpPr>
        <p:spPr>
          <a:xfrm>
            <a:off x="2100919" y="1991348"/>
            <a:ext cx="184666" cy="369332"/>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378" name="Shape 1378"/>
          <p:cNvSpPr/>
          <p:nvPr/>
        </p:nvSpPr>
        <p:spPr>
          <a:xfrm>
            <a:off x="0" y="0"/>
            <a:ext cx="12192000" cy="876300"/>
          </a:xfrm>
          <a:prstGeom prst="rect">
            <a:avLst/>
          </a:prstGeom>
          <a:solidFill>
            <a:srgbClr val="003A87"/>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379" name="Shape 1379"/>
          <p:cNvPicPr preferRelativeResize="0"/>
          <p:nvPr/>
        </p:nvPicPr>
        <p:blipFill rotWithShape="1">
          <a:blip r:embed="rId3">
            <a:alphaModFix/>
          </a:blip>
          <a:srcRect/>
          <a:stretch/>
        </p:blipFill>
        <p:spPr>
          <a:xfrm>
            <a:off x="11315700" y="107950"/>
            <a:ext cx="660400" cy="660400"/>
          </a:xfrm>
          <a:prstGeom prst="rect">
            <a:avLst/>
          </a:prstGeom>
          <a:noFill/>
          <a:ln>
            <a:noFill/>
          </a:ln>
        </p:spPr>
      </p:pic>
      <p:sp>
        <p:nvSpPr>
          <p:cNvPr id="1380" name="Shape 1380"/>
          <p:cNvSpPr txBox="1"/>
          <p:nvPr/>
        </p:nvSpPr>
        <p:spPr>
          <a:xfrm>
            <a:off x="114298" y="141356"/>
            <a:ext cx="8430092"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Development Timeline</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384"/>
        <p:cNvGrpSpPr/>
        <p:nvPr/>
      </p:nvGrpSpPr>
      <p:grpSpPr>
        <a:xfrm>
          <a:off x="0" y="0"/>
          <a:ext cx="0" cy="0"/>
          <a:chOff x="0" y="0"/>
          <a:chExt cx="0" cy="0"/>
        </a:xfrm>
      </p:grpSpPr>
      <p:sp>
        <p:nvSpPr>
          <p:cNvPr id="1385" name="Shape 1385"/>
          <p:cNvSpPr txBox="1">
            <a:spLocks noGrp="1"/>
          </p:cNvSpPr>
          <p:nvPr>
            <p:ph type="body" idx="1"/>
          </p:nvPr>
        </p:nvSpPr>
        <p:spPr>
          <a:xfrm>
            <a:off x="0" y="1152524"/>
            <a:ext cx="12191998" cy="5705475"/>
          </a:xfrm>
          <a:prstGeom prst="rect">
            <a:avLst/>
          </a:prstGeom>
          <a:noFill/>
          <a:ln>
            <a:noFill/>
          </a:ln>
        </p:spPr>
        <p:txBody>
          <a:bodyPr lIns="91425" tIns="45700" rIns="91425" bIns="45700" anchor="t" anchorCtr="0">
            <a:noAutofit/>
          </a:bodyPr>
          <a:lstStyle/>
          <a:p>
            <a:pPr marL="126997" marR="0" lvl="0" indent="-12696" algn="l" rtl="0">
              <a:lnSpc>
                <a:spcPct val="70000"/>
              </a:lnSpc>
              <a:spcBef>
                <a:spcPts val="0"/>
              </a:spcBef>
              <a:spcAft>
                <a:spcPts val="0"/>
              </a:spcAft>
              <a:buClr>
                <a:schemeClr val="dk1"/>
              </a:buClr>
              <a:buSzPct val="25000"/>
              <a:buFont typeface="Arial"/>
              <a:buNone/>
            </a:pPr>
            <a:r>
              <a:rPr lang="en-US" sz="1800" b="1" i="0" u="none" strike="noStrike" cap="none">
                <a:solidFill>
                  <a:schemeClr val="dk1"/>
                </a:solidFill>
                <a:latin typeface="Calibri"/>
                <a:ea typeface="Calibri"/>
                <a:cs typeface="Calibri"/>
                <a:sym typeface="Calibri"/>
              </a:rPr>
              <a:t>1987 - Forethought</a:t>
            </a:r>
          </a:p>
          <a:p>
            <a:pPr marL="867820" marR="0" lvl="1" indent="-321720" algn="l" rtl="0">
              <a:lnSpc>
                <a:spcPct val="70000"/>
              </a:lnSpc>
              <a:spcBef>
                <a:spcPts val="400"/>
              </a:spcBef>
              <a:spcAft>
                <a:spcPts val="0"/>
              </a:spcAft>
              <a:buClr>
                <a:schemeClr val="dk1"/>
              </a:buClr>
              <a:buSzPct val="100000"/>
              <a:buFont typeface="Noto Sans Symbols"/>
              <a:buChar char="▪"/>
            </a:pPr>
            <a:r>
              <a:rPr lang="en-US" sz="1800" b="0" i="0" u="none" strike="noStrike" cap="none">
                <a:solidFill>
                  <a:schemeClr val="dk1"/>
                </a:solidFill>
                <a:latin typeface="Calibri"/>
                <a:ea typeface="Calibri"/>
                <a:cs typeface="Calibri"/>
                <a:sym typeface="Calibri"/>
              </a:rPr>
              <a:t>Forethought was founded in 1983, then later be known as Microsoft PowerPoint</a:t>
            </a:r>
          </a:p>
          <a:p>
            <a:pPr marL="867820" marR="0" lvl="1" indent="-347120" algn="l" rtl="0">
              <a:lnSpc>
                <a:spcPct val="70000"/>
              </a:lnSpc>
              <a:spcBef>
                <a:spcPts val="400"/>
              </a:spcBef>
              <a:spcAft>
                <a:spcPts val="0"/>
              </a:spcAft>
              <a:buClr>
                <a:schemeClr val="dk1"/>
              </a:buClr>
              <a:buSzPct val="183333"/>
              <a:buFont typeface="Noto Sans Symbols"/>
              <a:buNone/>
            </a:pPr>
            <a:endParaRPr sz="1200" b="0" i="0" u="none" strike="noStrike" cap="none">
              <a:solidFill>
                <a:schemeClr val="dk1"/>
              </a:solidFill>
              <a:latin typeface="Calibri"/>
              <a:ea typeface="Calibri"/>
              <a:cs typeface="Calibri"/>
              <a:sym typeface="Calibri"/>
            </a:endParaRPr>
          </a:p>
          <a:p>
            <a:pPr marL="126997" marR="0" lvl="0" indent="-12696" algn="l" rtl="0">
              <a:lnSpc>
                <a:spcPct val="70000"/>
              </a:lnSpc>
              <a:spcBef>
                <a:spcPts val="533"/>
              </a:spcBef>
              <a:spcAft>
                <a:spcPts val="0"/>
              </a:spcAft>
              <a:buClr>
                <a:schemeClr val="dk1"/>
              </a:buClr>
              <a:buSzPct val="25000"/>
              <a:buFont typeface="Arial"/>
              <a:buNone/>
            </a:pPr>
            <a:r>
              <a:rPr lang="en-US" sz="1800" b="1" i="0" u="none" strike="noStrike" cap="none">
                <a:solidFill>
                  <a:schemeClr val="dk1"/>
                </a:solidFill>
                <a:latin typeface="Calibri"/>
                <a:ea typeface="Calibri"/>
                <a:cs typeface="Calibri"/>
                <a:sym typeface="Calibri"/>
              </a:rPr>
              <a:t>1997 - Hotmail</a:t>
            </a:r>
          </a:p>
          <a:p>
            <a:pPr marL="867820" marR="0" lvl="1" indent="-321720" algn="l" rtl="0">
              <a:lnSpc>
                <a:spcPct val="70000"/>
              </a:lnSpc>
              <a:spcBef>
                <a:spcPts val="400"/>
              </a:spcBef>
              <a:spcAft>
                <a:spcPts val="0"/>
              </a:spcAft>
              <a:buClr>
                <a:schemeClr val="dk1"/>
              </a:buClr>
              <a:buSzPct val="100000"/>
              <a:buFont typeface="Noto Sans Symbols"/>
              <a:buChar char="▪"/>
            </a:pPr>
            <a:r>
              <a:rPr lang="en-US" sz="1800" b="0" i="0" u="none" strike="noStrike" cap="none">
                <a:solidFill>
                  <a:schemeClr val="dk1"/>
                </a:solidFill>
                <a:latin typeface="Calibri"/>
                <a:ea typeface="Calibri"/>
                <a:cs typeface="Calibri"/>
                <a:sym typeface="Calibri"/>
              </a:rPr>
              <a:t>Acquired Hotmail for $500 million</a:t>
            </a:r>
          </a:p>
          <a:p>
            <a:pPr marL="867820" marR="0" lvl="1" indent="-347120" algn="l" rtl="0">
              <a:lnSpc>
                <a:spcPct val="70000"/>
              </a:lnSpc>
              <a:spcBef>
                <a:spcPts val="400"/>
              </a:spcBef>
              <a:spcAft>
                <a:spcPts val="0"/>
              </a:spcAft>
              <a:buClr>
                <a:schemeClr val="dk1"/>
              </a:buClr>
              <a:buSzPct val="183333"/>
              <a:buFont typeface="Noto Sans Symbols"/>
              <a:buNone/>
            </a:pPr>
            <a:endParaRPr sz="1200" b="0" i="0" u="none" strike="noStrike" cap="none">
              <a:solidFill>
                <a:schemeClr val="dk1"/>
              </a:solidFill>
              <a:latin typeface="Calibri"/>
              <a:ea typeface="Calibri"/>
              <a:cs typeface="Calibri"/>
              <a:sym typeface="Calibri"/>
            </a:endParaRPr>
          </a:p>
          <a:p>
            <a:pPr marL="126997" marR="0" lvl="0" indent="-12696" algn="l" rtl="0">
              <a:lnSpc>
                <a:spcPct val="70000"/>
              </a:lnSpc>
              <a:spcBef>
                <a:spcPts val="533"/>
              </a:spcBef>
              <a:spcAft>
                <a:spcPts val="0"/>
              </a:spcAft>
              <a:buClr>
                <a:schemeClr val="dk1"/>
              </a:buClr>
              <a:buSzPct val="25000"/>
              <a:buFont typeface="Arial"/>
              <a:buNone/>
            </a:pPr>
            <a:r>
              <a:rPr lang="en-US" sz="1800" b="1" i="0" u="none" strike="noStrike" cap="none">
                <a:solidFill>
                  <a:schemeClr val="dk1"/>
                </a:solidFill>
                <a:latin typeface="Calibri"/>
                <a:ea typeface="Calibri"/>
                <a:cs typeface="Calibri"/>
                <a:sym typeface="Calibri"/>
              </a:rPr>
              <a:t>2000 - Visio Corporation</a:t>
            </a:r>
          </a:p>
          <a:p>
            <a:pPr marL="867820" marR="0" lvl="1" indent="-321720" algn="l" rtl="0">
              <a:lnSpc>
                <a:spcPct val="70000"/>
              </a:lnSpc>
              <a:spcBef>
                <a:spcPts val="400"/>
              </a:spcBef>
              <a:spcAft>
                <a:spcPts val="0"/>
              </a:spcAft>
              <a:buClr>
                <a:schemeClr val="dk1"/>
              </a:buClr>
              <a:buSzPct val="100000"/>
              <a:buFont typeface="Noto Sans Symbols"/>
              <a:buChar char="▪"/>
            </a:pPr>
            <a:r>
              <a:rPr lang="en-US" sz="1800" b="0" i="0" u="none" strike="noStrike" cap="none">
                <a:solidFill>
                  <a:schemeClr val="dk1"/>
                </a:solidFill>
                <a:latin typeface="Calibri"/>
                <a:ea typeface="Calibri"/>
                <a:cs typeface="Calibri"/>
                <a:sym typeface="Calibri"/>
              </a:rPr>
              <a:t>Acquired Visio for $1.375 billion</a:t>
            </a:r>
          </a:p>
          <a:p>
            <a:pPr marL="867820" marR="0" lvl="1" indent="-347120" algn="l" rtl="0">
              <a:lnSpc>
                <a:spcPct val="70000"/>
              </a:lnSpc>
              <a:spcBef>
                <a:spcPts val="400"/>
              </a:spcBef>
              <a:spcAft>
                <a:spcPts val="0"/>
              </a:spcAft>
              <a:buClr>
                <a:schemeClr val="dk1"/>
              </a:buClr>
              <a:buSzPct val="183333"/>
              <a:buFont typeface="Noto Sans Symbols"/>
              <a:buNone/>
            </a:pPr>
            <a:endParaRPr sz="1200" b="0" i="0" u="none" strike="noStrike" cap="none">
              <a:solidFill>
                <a:schemeClr val="dk1"/>
              </a:solidFill>
              <a:latin typeface="Calibri"/>
              <a:ea typeface="Calibri"/>
              <a:cs typeface="Calibri"/>
              <a:sym typeface="Calibri"/>
            </a:endParaRPr>
          </a:p>
          <a:p>
            <a:pPr marL="126997" marR="0" lvl="0" indent="-12696" algn="l" rtl="0">
              <a:lnSpc>
                <a:spcPct val="70000"/>
              </a:lnSpc>
              <a:spcBef>
                <a:spcPts val="533"/>
              </a:spcBef>
              <a:spcAft>
                <a:spcPts val="0"/>
              </a:spcAft>
              <a:buClr>
                <a:schemeClr val="dk1"/>
              </a:buClr>
              <a:buSzPct val="25000"/>
              <a:buFont typeface="Arial"/>
              <a:buNone/>
            </a:pPr>
            <a:r>
              <a:rPr lang="en-US" sz="1800" b="1" i="0" u="none" strike="noStrike" cap="none">
                <a:solidFill>
                  <a:schemeClr val="dk1"/>
                </a:solidFill>
                <a:latin typeface="Calibri"/>
                <a:ea typeface="Calibri"/>
                <a:cs typeface="Calibri"/>
                <a:sym typeface="Calibri"/>
              </a:rPr>
              <a:t>2002 - Navision</a:t>
            </a:r>
          </a:p>
          <a:p>
            <a:pPr marL="867820" marR="0" lvl="1" indent="-321720" algn="l" rtl="0">
              <a:lnSpc>
                <a:spcPct val="70000"/>
              </a:lnSpc>
              <a:spcBef>
                <a:spcPts val="400"/>
              </a:spcBef>
              <a:spcAft>
                <a:spcPts val="0"/>
              </a:spcAft>
              <a:buClr>
                <a:schemeClr val="dk1"/>
              </a:buClr>
              <a:buSzPct val="100000"/>
              <a:buFont typeface="Noto Sans Symbols"/>
              <a:buChar char="▪"/>
            </a:pPr>
            <a:r>
              <a:rPr lang="en-US" sz="1800" b="0" i="0" u="none" strike="noStrike" cap="none">
                <a:solidFill>
                  <a:schemeClr val="dk1"/>
                </a:solidFill>
                <a:latin typeface="Calibri"/>
                <a:ea typeface="Calibri"/>
                <a:cs typeface="Calibri"/>
                <a:sym typeface="Calibri"/>
              </a:rPr>
              <a:t>Purchased Navision for $1.33 billion; turned into a new division as Microsoft Business Solutions (now Microsoft Dynamics)</a:t>
            </a:r>
          </a:p>
          <a:p>
            <a:pPr marL="867820" marR="0" lvl="1" indent="-347120" algn="l" rtl="0">
              <a:lnSpc>
                <a:spcPct val="70000"/>
              </a:lnSpc>
              <a:spcBef>
                <a:spcPts val="400"/>
              </a:spcBef>
              <a:spcAft>
                <a:spcPts val="0"/>
              </a:spcAft>
              <a:buClr>
                <a:schemeClr val="dk1"/>
              </a:buClr>
              <a:buSzPct val="183333"/>
              <a:buFont typeface="Noto Sans Symbols"/>
              <a:buNone/>
            </a:pPr>
            <a:endParaRPr sz="1200" b="0" i="0" u="none" strike="noStrike" cap="none">
              <a:solidFill>
                <a:schemeClr val="dk1"/>
              </a:solidFill>
              <a:latin typeface="Calibri"/>
              <a:ea typeface="Calibri"/>
              <a:cs typeface="Calibri"/>
              <a:sym typeface="Calibri"/>
            </a:endParaRPr>
          </a:p>
          <a:p>
            <a:pPr marL="126997" marR="0" lvl="0" indent="-12696" algn="l" rtl="0">
              <a:lnSpc>
                <a:spcPct val="70000"/>
              </a:lnSpc>
              <a:spcBef>
                <a:spcPts val="533"/>
              </a:spcBef>
              <a:spcAft>
                <a:spcPts val="0"/>
              </a:spcAft>
              <a:buClr>
                <a:schemeClr val="dk1"/>
              </a:buClr>
              <a:buSzPct val="25000"/>
              <a:buFont typeface="Arial"/>
              <a:buNone/>
            </a:pPr>
            <a:r>
              <a:rPr lang="en-US" sz="1800" b="1" i="0" u="none" strike="noStrike" cap="none">
                <a:solidFill>
                  <a:schemeClr val="dk1"/>
                </a:solidFill>
                <a:latin typeface="Calibri"/>
                <a:ea typeface="Calibri"/>
                <a:cs typeface="Calibri"/>
                <a:sym typeface="Calibri"/>
              </a:rPr>
              <a:t>2011 – Skype Technologies</a:t>
            </a:r>
          </a:p>
          <a:p>
            <a:pPr marL="867820" marR="0" lvl="1" indent="-321720" algn="l" rtl="0">
              <a:lnSpc>
                <a:spcPct val="70000"/>
              </a:lnSpc>
              <a:spcBef>
                <a:spcPts val="400"/>
              </a:spcBef>
              <a:spcAft>
                <a:spcPts val="0"/>
              </a:spcAft>
              <a:buClr>
                <a:schemeClr val="dk1"/>
              </a:buClr>
              <a:buSzPct val="100000"/>
              <a:buFont typeface="Noto Sans Symbols"/>
              <a:buChar char="▪"/>
            </a:pPr>
            <a:r>
              <a:rPr lang="en-US" sz="1800" b="0" i="0" u="none" strike="noStrike" cap="none">
                <a:solidFill>
                  <a:schemeClr val="dk1"/>
                </a:solidFill>
                <a:latin typeface="Calibri"/>
                <a:ea typeface="Calibri"/>
                <a:cs typeface="Calibri"/>
                <a:sym typeface="Calibri"/>
              </a:rPr>
              <a:t>Purchased for $8.5 billion; 32 times larger than its value</a:t>
            </a:r>
          </a:p>
          <a:p>
            <a:pPr marL="867820" marR="0" lvl="1" indent="-347120" algn="l" rtl="0">
              <a:lnSpc>
                <a:spcPct val="70000"/>
              </a:lnSpc>
              <a:spcBef>
                <a:spcPts val="400"/>
              </a:spcBef>
              <a:spcAft>
                <a:spcPts val="0"/>
              </a:spcAft>
              <a:buClr>
                <a:schemeClr val="dk1"/>
              </a:buClr>
              <a:buSzPct val="183333"/>
              <a:buFont typeface="Noto Sans Symbols"/>
              <a:buNone/>
            </a:pPr>
            <a:endParaRPr sz="1200" b="0" i="0" u="none" strike="noStrike" cap="none">
              <a:solidFill>
                <a:schemeClr val="dk1"/>
              </a:solidFill>
              <a:latin typeface="Calibri"/>
              <a:ea typeface="Calibri"/>
              <a:cs typeface="Calibri"/>
              <a:sym typeface="Calibri"/>
            </a:endParaRPr>
          </a:p>
          <a:p>
            <a:pPr marL="126997" marR="0" lvl="0" indent="-12696" algn="l" rtl="0">
              <a:lnSpc>
                <a:spcPct val="70000"/>
              </a:lnSpc>
              <a:spcBef>
                <a:spcPts val="533"/>
              </a:spcBef>
              <a:spcAft>
                <a:spcPts val="0"/>
              </a:spcAft>
              <a:buClr>
                <a:schemeClr val="dk1"/>
              </a:buClr>
              <a:buSzPct val="25000"/>
              <a:buFont typeface="Arial"/>
              <a:buNone/>
            </a:pPr>
            <a:r>
              <a:rPr lang="en-US" sz="1800" b="1" i="0" u="none" strike="noStrike" cap="none">
                <a:solidFill>
                  <a:schemeClr val="dk1"/>
                </a:solidFill>
                <a:latin typeface="Calibri"/>
                <a:ea typeface="Calibri"/>
                <a:cs typeface="Calibri"/>
                <a:sym typeface="Calibri"/>
              </a:rPr>
              <a:t>2013 – Nokia (Hardware Division)</a:t>
            </a:r>
          </a:p>
          <a:p>
            <a:pPr marL="867820" marR="0" lvl="1" indent="-321720" algn="l" rtl="0">
              <a:lnSpc>
                <a:spcPct val="70000"/>
              </a:lnSpc>
              <a:spcBef>
                <a:spcPts val="400"/>
              </a:spcBef>
              <a:spcAft>
                <a:spcPts val="0"/>
              </a:spcAft>
              <a:buClr>
                <a:schemeClr val="dk1"/>
              </a:buClr>
              <a:buSzPct val="100000"/>
              <a:buFont typeface="Noto Sans Symbols"/>
              <a:buChar char="▪"/>
            </a:pPr>
            <a:r>
              <a:rPr lang="en-US" sz="1800" b="0" i="0" u="none" strike="noStrike" cap="none">
                <a:solidFill>
                  <a:schemeClr val="dk1"/>
                </a:solidFill>
                <a:latin typeface="Calibri"/>
                <a:ea typeface="Calibri"/>
                <a:cs typeface="Calibri"/>
                <a:sym typeface="Calibri"/>
              </a:rPr>
              <a:t>Formerly developed phones for Microsoft; highlights Microsoft’s move into hardware</a:t>
            </a:r>
          </a:p>
          <a:p>
            <a:pPr marL="67720" marR="0" lvl="0" indent="-4220" algn="l" rtl="0">
              <a:lnSpc>
                <a:spcPct val="70000"/>
              </a:lnSpc>
              <a:spcBef>
                <a:spcPts val="400"/>
              </a:spcBef>
              <a:spcAft>
                <a:spcPts val="0"/>
              </a:spcAft>
              <a:buClr>
                <a:schemeClr val="dk1"/>
              </a:buClr>
              <a:buSzPct val="25000"/>
              <a:buFont typeface="Arial"/>
              <a:buNone/>
            </a:pPr>
            <a:endParaRPr sz="1800" b="0" i="0" u="none" strike="noStrike" cap="none">
              <a:solidFill>
                <a:schemeClr val="dk1"/>
              </a:solidFill>
              <a:latin typeface="Calibri"/>
              <a:ea typeface="Calibri"/>
              <a:cs typeface="Calibri"/>
              <a:sym typeface="Calibri"/>
            </a:endParaRPr>
          </a:p>
          <a:p>
            <a:pPr marL="228600" marR="0" lvl="0" indent="-228600" algn="l" rtl="0">
              <a:lnSpc>
                <a:spcPct val="90000"/>
              </a:lnSpc>
              <a:spcBef>
                <a:spcPts val="1000"/>
              </a:spcBef>
              <a:buClr>
                <a:schemeClr val="dk1"/>
              </a:buClr>
              <a:buSzPct val="155555"/>
              <a:buFont typeface="Arial"/>
              <a:buNone/>
            </a:pPr>
            <a:endParaRPr sz="1800" b="0" i="0" u="none" strike="noStrike" cap="none">
              <a:solidFill>
                <a:schemeClr val="dk1"/>
              </a:solidFill>
              <a:latin typeface="Calibri"/>
              <a:ea typeface="Calibri"/>
              <a:cs typeface="Calibri"/>
              <a:sym typeface="Calibri"/>
            </a:endParaRPr>
          </a:p>
        </p:txBody>
      </p:sp>
      <p:sp>
        <p:nvSpPr>
          <p:cNvPr id="1386" name="Shape 1386"/>
          <p:cNvSpPr/>
          <p:nvPr/>
        </p:nvSpPr>
        <p:spPr>
          <a:xfrm>
            <a:off x="0" y="0"/>
            <a:ext cx="12192000" cy="876300"/>
          </a:xfrm>
          <a:prstGeom prst="rect">
            <a:avLst/>
          </a:prstGeom>
          <a:solidFill>
            <a:srgbClr val="003A87"/>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387" name="Shape 1387"/>
          <p:cNvPicPr preferRelativeResize="0"/>
          <p:nvPr/>
        </p:nvPicPr>
        <p:blipFill rotWithShape="1">
          <a:blip r:embed="rId3">
            <a:alphaModFix/>
          </a:blip>
          <a:srcRect/>
          <a:stretch/>
        </p:blipFill>
        <p:spPr>
          <a:xfrm>
            <a:off x="11315700" y="107950"/>
            <a:ext cx="660400" cy="660400"/>
          </a:xfrm>
          <a:prstGeom prst="rect">
            <a:avLst/>
          </a:prstGeom>
          <a:noFill/>
          <a:ln>
            <a:noFill/>
          </a:ln>
        </p:spPr>
      </p:pic>
      <p:sp>
        <p:nvSpPr>
          <p:cNvPr id="1388" name="Shape 1388"/>
          <p:cNvSpPr txBox="1"/>
          <p:nvPr/>
        </p:nvSpPr>
        <p:spPr>
          <a:xfrm>
            <a:off x="114298" y="141356"/>
            <a:ext cx="8430092"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Key Acquisitions</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392"/>
        <p:cNvGrpSpPr/>
        <p:nvPr/>
      </p:nvGrpSpPr>
      <p:grpSpPr>
        <a:xfrm>
          <a:off x="0" y="0"/>
          <a:ext cx="0" cy="0"/>
          <a:chOff x="0" y="0"/>
          <a:chExt cx="0" cy="0"/>
        </a:xfrm>
      </p:grpSpPr>
      <p:sp>
        <p:nvSpPr>
          <p:cNvPr id="1393" name="Shape 1393"/>
          <p:cNvSpPr txBox="1">
            <a:spLocks noGrp="1"/>
          </p:cNvSpPr>
          <p:nvPr>
            <p:ph type="body" idx="1"/>
          </p:nvPr>
        </p:nvSpPr>
        <p:spPr>
          <a:xfrm>
            <a:off x="254100" y="849250"/>
            <a:ext cx="11937900" cy="54483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800" b="1" i="0" u="none" strike="noStrike" cap="none">
                <a:solidFill>
                  <a:schemeClr val="dk1"/>
                </a:solidFill>
                <a:latin typeface="Calibri"/>
                <a:ea typeface="Calibri"/>
                <a:cs typeface="Calibri"/>
                <a:sym typeface="Calibri"/>
              </a:rPr>
              <a:t>2015 - </a:t>
            </a:r>
            <a:r>
              <a:rPr lang="en-US" sz="1800" b="1" i="0" u="none" strike="noStrike" cap="none">
                <a:solidFill>
                  <a:srgbClr val="000000"/>
                </a:solidFill>
                <a:latin typeface="Calibri"/>
                <a:ea typeface="Calibri"/>
                <a:cs typeface="Calibri"/>
                <a:sym typeface="Calibri"/>
              </a:rPr>
              <a:t>Metanautix</a:t>
            </a:r>
          </a:p>
          <a:p>
            <a:pPr marL="685800" marR="0" lvl="1" indent="-213677" algn="l" rtl="0">
              <a:lnSpc>
                <a:spcPct val="100000"/>
              </a:lnSpc>
              <a:spcBef>
                <a:spcPts val="500"/>
              </a:spcBef>
              <a:spcAft>
                <a:spcPts val="0"/>
              </a:spcAft>
              <a:buClr>
                <a:srgbClr val="000000"/>
              </a:buClr>
              <a:buSzPct val="100000"/>
              <a:buFont typeface="Noto Sans Symbols"/>
              <a:buChar char="▪"/>
            </a:pPr>
            <a:r>
              <a:rPr lang="en-US" sz="1800" b="0" i="0" u="none" strike="noStrike" cap="none">
                <a:solidFill>
                  <a:srgbClr val="000000"/>
                </a:solidFill>
                <a:latin typeface="Calibri"/>
                <a:ea typeface="Calibri"/>
                <a:cs typeface="Calibri"/>
                <a:sym typeface="Calibri"/>
              </a:rPr>
              <a:t>Metanautix helps big companies to navigate their data</a:t>
            </a:r>
          </a:p>
          <a:p>
            <a:pPr marL="685800" marR="0" lvl="1" indent="-228600" algn="l" rtl="0">
              <a:lnSpc>
                <a:spcPct val="100000"/>
              </a:lnSpc>
              <a:spcBef>
                <a:spcPts val="500"/>
              </a:spcBef>
              <a:spcAft>
                <a:spcPts val="0"/>
              </a:spcAft>
              <a:buClr>
                <a:schemeClr val="dk1"/>
              </a:buClr>
              <a:buSzPct val="339166"/>
              <a:buFont typeface="Noto Sans Symbols"/>
              <a:buNone/>
            </a:pPr>
            <a:endParaRPr sz="600" b="0" i="0" u="none" strike="noStrike" cap="none">
              <a:solidFill>
                <a:srgbClr val="000000"/>
              </a:solidFill>
              <a:latin typeface="Calibri"/>
              <a:ea typeface="Calibri"/>
              <a:cs typeface="Calibri"/>
              <a:sym typeface="Calibri"/>
            </a:endParaRPr>
          </a:p>
          <a:p>
            <a:pPr marL="0" marR="0" lvl="0" indent="0" algn="l" rtl="0">
              <a:lnSpc>
                <a:spcPct val="100000"/>
              </a:lnSpc>
              <a:spcBef>
                <a:spcPts val="1000"/>
              </a:spcBef>
              <a:spcAft>
                <a:spcPts val="0"/>
              </a:spcAft>
              <a:buClr>
                <a:srgbClr val="000000"/>
              </a:buClr>
              <a:buSzPct val="25000"/>
              <a:buFont typeface="Arial"/>
              <a:buNone/>
            </a:pPr>
            <a:r>
              <a:rPr lang="en-US" sz="1800" b="1" i="0" u="none" strike="noStrike" cap="none">
                <a:solidFill>
                  <a:srgbClr val="000000"/>
                </a:solidFill>
                <a:latin typeface="Calibri"/>
                <a:ea typeface="Calibri"/>
                <a:cs typeface="Calibri"/>
                <a:sym typeface="Calibri"/>
              </a:rPr>
              <a:t>2015 - Secure Islands</a:t>
            </a:r>
          </a:p>
          <a:p>
            <a:pPr marL="685800" marR="0" lvl="1" indent="-213677" algn="l" rtl="0">
              <a:lnSpc>
                <a:spcPct val="100000"/>
              </a:lnSpc>
              <a:spcBef>
                <a:spcPts val="500"/>
              </a:spcBef>
              <a:spcAft>
                <a:spcPts val="0"/>
              </a:spcAft>
              <a:buClr>
                <a:schemeClr val="dk1"/>
              </a:buClr>
              <a:buSzPct val="100000"/>
              <a:buFont typeface="Noto Sans Symbols"/>
              <a:buChar char="▪"/>
            </a:pPr>
            <a:r>
              <a:rPr lang="en-US" sz="1800" b="0" i="0" u="none" strike="noStrike" cap="none">
                <a:solidFill>
                  <a:schemeClr val="dk1"/>
                </a:solidFill>
                <a:latin typeface="Calibri"/>
                <a:ea typeface="Calibri"/>
                <a:cs typeface="Calibri"/>
                <a:sym typeface="Calibri"/>
              </a:rPr>
              <a:t>Secure Island, an innovator in advanced information protection solutions</a:t>
            </a:r>
          </a:p>
          <a:p>
            <a:pPr marL="685800" marR="0" lvl="1" indent="-228600" algn="l" rtl="0">
              <a:lnSpc>
                <a:spcPct val="100000"/>
              </a:lnSpc>
              <a:spcBef>
                <a:spcPts val="500"/>
              </a:spcBef>
              <a:spcAft>
                <a:spcPts val="0"/>
              </a:spcAft>
              <a:buClr>
                <a:schemeClr val="dk1"/>
              </a:buClr>
              <a:buSzPct val="339166"/>
              <a:buFont typeface="Noto Sans Symbols"/>
              <a:buNone/>
            </a:pPr>
            <a:endParaRPr sz="600" b="0" i="0" u="none" strike="noStrike" cap="none">
              <a:solidFill>
                <a:schemeClr val="dk1"/>
              </a:solidFill>
              <a:latin typeface="Calibri"/>
              <a:ea typeface="Calibri"/>
              <a:cs typeface="Calibri"/>
              <a:sym typeface="Calibri"/>
            </a:endParaRPr>
          </a:p>
          <a:p>
            <a:pPr marL="0" marR="0" lvl="0" indent="0" algn="l" rtl="0">
              <a:lnSpc>
                <a:spcPct val="100000"/>
              </a:lnSpc>
              <a:spcBef>
                <a:spcPts val="1000"/>
              </a:spcBef>
              <a:spcAft>
                <a:spcPts val="0"/>
              </a:spcAft>
              <a:buClr>
                <a:schemeClr val="dk1"/>
              </a:buClr>
              <a:buSzPct val="25000"/>
              <a:buFont typeface="Arial"/>
              <a:buNone/>
            </a:pPr>
            <a:r>
              <a:rPr lang="en-US" sz="1800" b="1" i="0" u="none" strike="noStrike" cap="none">
                <a:solidFill>
                  <a:schemeClr val="dk1"/>
                </a:solidFill>
                <a:latin typeface="Calibri"/>
                <a:ea typeface="Calibri"/>
                <a:cs typeface="Calibri"/>
                <a:sym typeface="Calibri"/>
              </a:rPr>
              <a:t>2015 - </a:t>
            </a:r>
            <a:r>
              <a:rPr lang="en-US" sz="1800" b="1" i="0" u="none" strike="noStrike" cap="none">
                <a:solidFill>
                  <a:srgbClr val="000000"/>
                </a:solidFill>
                <a:latin typeface="Calibri"/>
                <a:ea typeface="Calibri"/>
                <a:cs typeface="Calibri"/>
                <a:sym typeface="Calibri"/>
              </a:rPr>
              <a:t>Mobile Data Labs</a:t>
            </a:r>
          </a:p>
          <a:p>
            <a:pPr marL="685800" marR="0" lvl="1" indent="-213677" algn="l" rtl="0">
              <a:lnSpc>
                <a:spcPct val="100000"/>
              </a:lnSpc>
              <a:spcBef>
                <a:spcPts val="500"/>
              </a:spcBef>
              <a:spcAft>
                <a:spcPts val="0"/>
              </a:spcAft>
              <a:buClr>
                <a:schemeClr val="dk1"/>
              </a:buClr>
              <a:buSzPct val="100000"/>
              <a:buFont typeface="Noto Sans Symbols"/>
              <a:buChar char="▪"/>
            </a:pPr>
            <a:r>
              <a:rPr lang="en-US" sz="1800" b="0" i="0" u="none" strike="noStrike" cap="none">
                <a:solidFill>
                  <a:schemeClr val="dk1"/>
                </a:solidFill>
                <a:latin typeface="Calibri"/>
                <a:ea typeface="Calibri"/>
                <a:cs typeface="Calibri"/>
                <a:sym typeface="Calibri"/>
              </a:rPr>
              <a:t>Mobile Data Labs, an intelligent productivity solutions for mobile professionals </a:t>
            </a:r>
          </a:p>
          <a:p>
            <a:pPr marL="685800" marR="0" lvl="1" indent="-228600" algn="l" rtl="0">
              <a:lnSpc>
                <a:spcPct val="100000"/>
              </a:lnSpc>
              <a:spcBef>
                <a:spcPts val="500"/>
              </a:spcBef>
              <a:spcAft>
                <a:spcPts val="0"/>
              </a:spcAft>
              <a:buClr>
                <a:schemeClr val="dk1"/>
              </a:buClr>
              <a:buSzPct val="339166"/>
              <a:buFont typeface="Noto Sans Symbols"/>
              <a:buNone/>
            </a:pPr>
            <a:endParaRPr sz="600" b="0" i="0" u="none" strike="noStrike" cap="none">
              <a:solidFill>
                <a:schemeClr val="dk1"/>
              </a:solidFill>
              <a:latin typeface="Calibri"/>
              <a:ea typeface="Calibri"/>
              <a:cs typeface="Calibri"/>
              <a:sym typeface="Calibri"/>
            </a:endParaRPr>
          </a:p>
          <a:p>
            <a:pPr marL="0" marR="0" lvl="0" indent="0" algn="l" rtl="0">
              <a:lnSpc>
                <a:spcPct val="100000"/>
              </a:lnSpc>
              <a:spcBef>
                <a:spcPts val="1000"/>
              </a:spcBef>
              <a:spcAft>
                <a:spcPts val="0"/>
              </a:spcAft>
              <a:buClr>
                <a:schemeClr val="dk1"/>
              </a:buClr>
              <a:buSzPct val="25000"/>
              <a:buFont typeface="Arial"/>
              <a:buNone/>
            </a:pPr>
            <a:r>
              <a:rPr lang="en-US" sz="1800" b="1" i="0" u="none" strike="noStrike" cap="none">
                <a:solidFill>
                  <a:schemeClr val="dk1"/>
                </a:solidFill>
                <a:latin typeface="Calibri"/>
                <a:ea typeface="Calibri"/>
                <a:cs typeface="Calibri"/>
                <a:sym typeface="Calibri"/>
              </a:rPr>
              <a:t>2016 - Swiftkey </a:t>
            </a:r>
          </a:p>
          <a:p>
            <a:pPr marL="685800" marR="0" lvl="1" indent="-213677" algn="l" rtl="0">
              <a:lnSpc>
                <a:spcPct val="100000"/>
              </a:lnSpc>
              <a:spcBef>
                <a:spcPts val="500"/>
              </a:spcBef>
              <a:spcAft>
                <a:spcPts val="0"/>
              </a:spcAft>
              <a:buClr>
                <a:schemeClr val="dk1"/>
              </a:buClr>
              <a:buSzPct val="100000"/>
              <a:buFont typeface="Noto Sans Symbols"/>
              <a:buChar char="▪"/>
            </a:pPr>
            <a:r>
              <a:rPr lang="en-US" sz="1800" b="0" i="0" u="none" strike="noStrike" cap="none">
                <a:solidFill>
                  <a:schemeClr val="dk1"/>
                </a:solidFill>
                <a:latin typeface="Calibri"/>
                <a:ea typeface="Calibri"/>
                <a:cs typeface="Calibri"/>
                <a:sym typeface="Calibri"/>
              </a:rPr>
              <a:t>Swiftkey is a start-up company that makes keyboard apps for Android and iOS devices </a:t>
            </a:r>
          </a:p>
          <a:p>
            <a:pPr marL="685800" marR="0" lvl="1" indent="-228600" algn="l" rtl="0">
              <a:lnSpc>
                <a:spcPct val="100000"/>
              </a:lnSpc>
              <a:spcBef>
                <a:spcPts val="500"/>
              </a:spcBef>
              <a:spcAft>
                <a:spcPts val="0"/>
              </a:spcAft>
              <a:buClr>
                <a:schemeClr val="dk1"/>
              </a:buClr>
              <a:buSzPct val="339166"/>
              <a:buFont typeface="Noto Sans Symbols"/>
              <a:buNone/>
            </a:pPr>
            <a:endParaRPr sz="600" b="0" i="0" u="none" strike="noStrike" cap="none">
              <a:solidFill>
                <a:schemeClr val="dk1"/>
              </a:solidFill>
              <a:latin typeface="Calibri"/>
              <a:ea typeface="Calibri"/>
              <a:cs typeface="Calibri"/>
              <a:sym typeface="Calibri"/>
            </a:endParaRPr>
          </a:p>
          <a:p>
            <a:pPr marL="0" marR="0" lvl="0" indent="0" algn="l" rtl="0">
              <a:lnSpc>
                <a:spcPct val="100000"/>
              </a:lnSpc>
              <a:spcBef>
                <a:spcPts val="1000"/>
              </a:spcBef>
              <a:spcAft>
                <a:spcPts val="0"/>
              </a:spcAft>
              <a:buClr>
                <a:schemeClr val="dk1"/>
              </a:buClr>
              <a:buSzPct val="25000"/>
              <a:buFont typeface="Arial"/>
              <a:buNone/>
            </a:pPr>
            <a:r>
              <a:rPr lang="en-US" sz="1800" b="1" i="0" u="none" strike="noStrike" cap="none">
                <a:solidFill>
                  <a:schemeClr val="dk1"/>
                </a:solidFill>
                <a:latin typeface="Calibri"/>
                <a:ea typeface="Calibri"/>
                <a:cs typeface="Calibri"/>
                <a:sym typeface="Calibri"/>
              </a:rPr>
              <a:t>2016 - Xamarin</a:t>
            </a:r>
          </a:p>
          <a:p>
            <a:pPr marL="685800" marR="0" lvl="1" indent="-213677" algn="l" rtl="0">
              <a:lnSpc>
                <a:spcPct val="100000"/>
              </a:lnSpc>
              <a:spcBef>
                <a:spcPts val="500"/>
              </a:spcBef>
              <a:spcAft>
                <a:spcPts val="0"/>
              </a:spcAft>
              <a:buClr>
                <a:schemeClr val="dk1"/>
              </a:buClr>
              <a:buSzPct val="100000"/>
              <a:buFont typeface="Noto Sans Symbols"/>
              <a:buChar char="▪"/>
            </a:pPr>
            <a:r>
              <a:rPr lang="en-US" sz="1800" b="0" i="0" u="none" strike="noStrike" cap="none">
                <a:solidFill>
                  <a:schemeClr val="dk1"/>
                </a:solidFill>
                <a:latin typeface="Calibri"/>
                <a:ea typeface="Calibri"/>
                <a:cs typeface="Calibri"/>
                <a:sym typeface="Calibri"/>
              </a:rPr>
              <a:t>Xamarin allows developers to build fully native apps across several platforms from a single shared code base</a:t>
            </a:r>
          </a:p>
          <a:p>
            <a:pPr marL="685800" marR="0" lvl="1" indent="-228600" algn="l" rtl="0">
              <a:lnSpc>
                <a:spcPct val="100000"/>
              </a:lnSpc>
              <a:spcBef>
                <a:spcPts val="500"/>
              </a:spcBef>
              <a:spcAft>
                <a:spcPts val="0"/>
              </a:spcAft>
              <a:buClr>
                <a:schemeClr val="dk1"/>
              </a:buClr>
              <a:buSzPct val="339166"/>
              <a:buFont typeface="Noto Sans Symbols"/>
              <a:buNone/>
            </a:pPr>
            <a:endParaRPr sz="600" b="0" i="0" u="none" strike="noStrike" cap="none">
              <a:solidFill>
                <a:schemeClr val="dk1"/>
              </a:solidFill>
              <a:latin typeface="Calibri"/>
              <a:ea typeface="Calibri"/>
              <a:cs typeface="Calibri"/>
              <a:sym typeface="Calibri"/>
            </a:endParaRPr>
          </a:p>
          <a:p>
            <a:pPr marL="67720" marR="0" lvl="0" indent="-4220" algn="l" rtl="0">
              <a:lnSpc>
                <a:spcPct val="100000"/>
              </a:lnSpc>
              <a:spcBef>
                <a:spcPts val="400"/>
              </a:spcBef>
              <a:spcAft>
                <a:spcPts val="0"/>
              </a:spcAft>
              <a:buClr>
                <a:schemeClr val="dk1"/>
              </a:buClr>
              <a:buSzPct val="25000"/>
              <a:buFont typeface="Arial"/>
              <a:buNone/>
            </a:pPr>
            <a:r>
              <a:rPr lang="en-US" sz="1800" b="1" i="0" u="none" strike="noStrike" cap="none">
                <a:solidFill>
                  <a:schemeClr val="dk1"/>
                </a:solidFill>
                <a:latin typeface="Calibri"/>
                <a:ea typeface="Calibri"/>
                <a:cs typeface="Calibri"/>
                <a:sym typeface="Calibri"/>
              </a:rPr>
              <a:t>2016 - Linkedln </a:t>
            </a:r>
          </a:p>
          <a:p>
            <a:pPr marL="810670" marR="0" lvl="1" indent="-275047" algn="l" rtl="0">
              <a:lnSpc>
                <a:spcPct val="100000"/>
              </a:lnSpc>
              <a:spcBef>
                <a:spcPts val="400"/>
              </a:spcBef>
              <a:spcAft>
                <a:spcPts val="0"/>
              </a:spcAft>
              <a:buClr>
                <a:schemeClr val="dk1"/>
              </a:buClr>
              <a:buSzPct val="100000"/>
              <a:buFont typeface="Noto Sans Symbols"/>
              <a:buChar char="▪"/>
            </a:pPr>
            <a:r>
              <a:rPr lang="en-US" sz="1800" b="0" i="0" u="none" strike="noStrike" cap="none">
                <a:solidFill>
                  <a:schemeClr val="dk1"/>
                </a:solidFill>
                <a:latin typeface="Calibri"/>
                <a:ea typeface="Calibri"/>
                <a:cs typeface="Calibri"/>
                <a:sym typeface="Calibri"/>
              </a:rPr>
              <a:t>Acquired Linkedln for $26.2 Billion </a:t>
            </a:r>
          </a:p>
          <a:p>
            <a:pPr marL="457200" marR="0" lvl="0" indent="0" algn="l" rtl="0">
              <a:lnSpc>
                <a:spcPct val="100000"/>
              </a:lnSpc>
              <a:spcBef>
                <a:spcPts val="400"/>
              </a:spcBef>
              <a:spcAft>
                <a:spcPts val="0"/>
              </a:spcAft>
              <a:buNone/>
            </a:pPr>
            <a:endParaRPr sz="600"/>
          </a:p>
          <a:p>
            <a:pPr marL="0" lvl="0" indent="0" rtl="0">
              <a:lnSpc>
                <a:spcPct val="100000"/>
              </a:lnSpc>
              <a:spcBef>
                <a:spcPts val="400"/>
              </a:spcBef>
              <a:spcAft>
                <a:spcPts val="0"/>
              </a:spcAft>
              <a:buNone/>
            </a:pPr>
            <a:r>
              <a:rPr lang="en-US" sz="1800" b="1"/>
              <a:t>2017 - Cloudyn </a:t>
            </a:r>
          </a:p>
          <a:p>
            <a:pPr lvl="1" indent="482600" rtl="0">
              <a:lnSpc>
                <a:spcPct val="100000"/>
              </a:lnSpc>
              <a:spcBef>
                <a:spcPts val="400"/>
              </a:spcBef>
              <a:spcAft>
                <a:spcPts val="0"/>
              </a:spcAft>
              <a:buClr>
                <a:schemeClr val="dk1"/>
              </a:buClr>
              <a:buSzPct val="100000"/>
              <a:buFont typeface="Noto Sans Symbols"/>
              <a:buChar char="▪"/>
            </a:pPr>
            <a:r>
              <a:rPr lang="en-US" sz="1800"/>
              <a:t>Microsoft bought Israeli cloud startup Cloudyn, a company that helps customers manage their cloud billing across multiple clouds</a:t>
            </a:r>
          </a:p>
          <a:p>
            <a:pPr marL="0" marR="0" lvl="0" indent="0" algn="l" rtl="0">
              <a:lnSpc>
                <a:spcPct val="70000"/>
              </a:lnSpc>
              <a:spcBef>
                <a:spcPts val="1000"/>
              </a:spcBef>
              <a:spcAft>
                <a:spcPts val="0"/>
              </a:spcAft>
              <a:buClr>
                <a:schemeClr val="dk1"/>
              </a:buClr>
              <a:buSzPct val="25000"/>
              <a:buFont typeface="Arial"/>
              <a:buNone/>
            </a:pPr>
            <a:endParaRPr sz="1800" b="0" i="0" u="none" strike="noStrike" cap="none">
              <a:solidFill>
                <a:schemeClr val="dk1"/>
              </a:solidFill>
              <a:latin typeface="Calibri"/>
              <a:ea typeface="Calibri"/>
              <a:cs typeface="Calibri"/>
              <a:sym typeface="Calibri"/>
            </a:endParaRPr>
          </a:p>
          <a:p>
            <a:pPr marL="457200" marR="0" lvl="1" indent="0" algn="l" rtl="0">
              <a:lnSpc>
                <a:spcPct val="70000"/>
              </a:lnSpc>
              <a:spcBef>
                <a:spcPts val="500"/>
              </a:spcBef>
              <a:spcAft>
                <a:spcPts val="0"/>
              </a:spcAft>
              <a:buClr>
                <a:schemeClr val="dk1"/>
              </a:buClr>
              <a:buSzPct val="25000"/>
              <a:buFont typeface="Arial"/>
              <a:buNone/>
            </a:pPr>
            <a:endParaRPr sz="1800" b="0" i="0" u="none" strike="noStrike" cap="none">
              <a:solidFill>
                <a:schemeClr val="dk1"/>
              </a:solidFill>
              <a:latin typeface="Calibri"/>
              <a:ea typeface="Calibri"/>
              <a:cs typeface="Calibri"/>
              <a:sym typeface="Calibri"/>
            </a:endParaRPr>
          </a:p>
          <a:p>
            <a:pPr marL="685800" marR="0" lvl="1" indent="-228600" algn="l" rtl="0">
              <a:lnSpc>
                <a:spcPct val="70000"/>
              </a:lnSpc>
              <a:spcBef>
                <a:spcPts val="500"/>
              </a:spcBef>
              <a:spcAft>
                <a:spcPts val="0"/>
              </a:spcAft>
              <a:buClr>
                <a:schemeClr val="dk1"/>
              </a:buClr>
              <a:buSzPct val="123333"/>
              <a:buFont typeface="Arial"/>
              <a:buNone/>
            </a:pPr>
            <a:endParaRPr sz="1800" b="0" i="0" u="none" strike="noStrike" cap="none">
              <a:solidFill>
                <a:schemeClr val="dk1"/>
              </a:solidFill>
              <a:latin typeface="Calibri"/>
              <a:ea typeface="Calibri"/>
              <a:cs typeface="Calibri"/>
              <a:sym typeface="Calibri"/>
            </a:endParaRPr>
          </a:p>
          <a:p>
            <a:pPr marL="228600" marR="0" lvl="0" indent="-228600" algn="l" rtl="0">
              <a:lnSpc>
                <a:spcPct val="70000"/>
              </a:lnSpc>
              <a:spcBef>
                <a:spcPts val="1000"/>
              </a:spcBef>
              <a:buClr>
                <a:schemeClr val="dk1"/>
              </a:buClr>
              <a:buSzPct val="143888"/>
              <a:buFont typeface="Arial"/>
              <a:buNone/>
            </a:pPr>
            <a:endParaRPr sz="1800" b="0" i="0" u="none" strike="noStrike" cap="none">
              <a:solidFill>
                <a:schemeClr val="dk1"/>
              </a:solidFill>
              <a:latin typeface="Calibri"/>
              <a:ea typeface="Calibri"/>
              <a:cs typeface="Calibri"/>
              <a:sym typeface="Calibri"/>
            </a:endParaRPr>
          </a:p>
        </p:txBody>
      </p:sp>
      <p:sp>
        <p:nvSpPr>
          <p:cNvPr id="1394" name="Shape 1394"/>
          <p:cNvSpPr/>
          <p:nvPr/>
        </p:nvSpPr>
        <p:spPr>
          <a:xfrm>
            <a:off x="0" y="0"/>
            <a:ext cx="12192000" cy="876300"/>
          </a:xfrm>
          <a:prstGeom prst="rect">
            <a:avLst/>
          </a:prstGeom>
          <a:solidFill>
            <a:srgbClr val="003A87"/>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395" name="Shape 1395"/>
          <p:cNvPicPr preferRelativeResize="0"/>
          <p:nvPr/>
        </p:nvPicPr>
        <p:blipFill rotWithShape="1">
          <a:blip r:embed="rId3">
            <a:alphaModFix/>
          </a:blip>
          <a:srcRect/>
          <a:stretch/>
        </p:blipFill>
        <p:spPr>
          <a:xfrm>
            <a:off x="11315700" y="107950"/>
            <a:ext cx="660400" cy="660400"/>
          </a:xfrm>
          <a:prstGeom prst="rect">
            <a:avLst/>
          </a:prstGeom>
          <a:noFill/>
          <a:ln>
            <a:noFill/>
          </a:ln>
        </p:spPr>
      </p:pic>
      <p:sp>
        <p:nvSpPr>
          <p:cNvPr id="1396" name="Shape 1396"/>
          <p:cNvSpPr txBox="1"/>
          <p:nvPr/>
        </p:nvSpPr>
        <p:spPr>
          <a:xfrm>
            <a:off x="114298" y="141356"/>
            <a:ext cx="8430092"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Key Acquisitions</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400"/>
        <p:cNvGrpSpPr/>
        <p:nvPr/>
      </p:nvGrpSpPr>
      <p:grpSpPr>
        <a:xfrm>
          <a:off x="0" y="0"/>
          <a:ext cx="0" cy="0"/>
          <a:chOff x="0" y="0"/>
          <a:chExt cx="0" cy="0"/>
        </a:xfrm>
      </p:grpSpPr>
      <p:sp>
        <p:nvSpPr>
          <p:cNvPr id="1401" name="Shape 1401"/>
          <p:cNvSpPr txBox="1">
            <a:spLocks noGrp="1"/>
          </p:cNvSpPr>
          <p:nvPr>
            <p:ph type="body" idx="1"/>
          </p:nvPr>
        </p:nvSpPr>
        <p:spPr>
          <a:xfrm>
            <a:off x="254897" y="1831998"/>
            <a:ext cx="8148894" cy="2994002"/>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rgbClr val="073E87"/>
              </a:buClr>
              <a:buSzPct val="25000"/>
              <a:buFont typeface="Calibri"/>
              <a:buNone/>
            </a:pPr>
            <a:r>
              <a:rPr lang="en-US" sz="2400" b="1" i="0" u="none" strike="noStrike" cap="none">
                <a:solidFill>
                  <a:srgbClr val="000000"/>
                </a:solidFill>
                <a:latin typeface="Calibri"/>
                <a:ea typeface="Calibri"/>
                <a:cs typeface="Calibri"/>
                <a:sym typeface="Calibri"/>
              </a:rPr>
              <a:t>John W. Thompson, </a:t>
            </a:r>
            <a:r>
              <a:rPr lang="en-US" sz="2400" b="0" i="0" u="none" strike="noStrike" cap="none">
                <a:solidFill>
                  <a:srgbClr val="000000"/>
                </a:solidFill>
                <a:latin typeface="Calibri"/>
                <a:ea typeface="Calibri"/>
                <a:cs typeface="Calibri"/>
                <a:sym typeface="Calibri"/>
              </a:rPr>
              <a:t>Chairman (Joined 2012)</a:t>
            </a:r>
          </a:p>
          <a:p>
            <a:pPr marL="228600" marR="0" lvl="0" indent="-228600" algn="l" rtl="0">
              <a:lnSpc>
                <a:spcPct val="90000"/>
              </a:lnSpc>
              <a:spcBef>
                <a:spcPts val="1000"/>
              </a:spcBef>
              <a:spcAft>
                <a:spcPts val="0"/>
              </a:spcAft>
              <a:buClr>
                <a:srgbClr val="073E87"/>
              </a:buClr>
              <a:buSzPct val="25000"/>
              <a:buFont typeface="Arial"/>
              <a:buNone/>
            </a:pPr>
            <a:r>
              <a:rPr lang="en-US" sz="2000" b="0" i="0" u="none" strike="noStrike" cap="none">
                <a:solidFill>
                  <a:schemeClr val="dk1"/>
                </a:solidFill>
                <a:latin typeface="Calibri"/>
                <a:ea typeface="Calibri"/>
                <a:cs typeface="Calibri"/>
                <a:sym typeface="Calibri"/>
              </a:rPr>
              <a:t>John W. Thompson </a:t>
            </a:r>
            <a:r>
              <a:rPr lang="en-US" sz="2000" i="0" u="none" strike="noStrike" cap="none">
                <a:solidFill>
                  <a:schemeClr val="dk1"/>
                </a:solidFill>
              </a:rPr>
              <a:t>joined </a:t>
            </a:r>
            <a:r>
              <a:rPr lang="en-US" sz="2000" b="0" i="0" u="none" strike="noStrike" cap="none">
                <a:solidFill>
                  <a:schemeClr val="dk1"/>
                </a:solidFill>
                <a:latin typeface="Calibri"/>
                <a:ea typeface="Calibri"/>
                <a:cs typeface="Calibri"/>
                <a:sym typeface="Calibri"/>
              </a:rPr>
              <a:t>the Microsoft Board in </a:t>
            </a:r>
            <a:r>
              <a:rPr lang="en-US" sz="2000" i="0" u="none" strike="noStrike" cap="none">
                <a:solidFill>
                  <a:schemeClr val="dk1"/>
                </a:solidFill>
              </a:rPr>
              <a:t>February 2012 </a:t>
            </a:r>
            <a:r>
              <a:rPr lang="en-US" sz="2000" b="0" i="0" u="none" strike="noStrike" cap="none">
                <a:solidFill>
                  <a:schemeClr val="dk1"/>
                </a:solidFill>
                <a:latin typeface="Calibri"/>
                <a:ea typeface="Calibri"/>
                <a:cs typeface="Calibri"/>
                <a:sym typeface="Calibri"/>
              </a:rPr>
              <a:t>and became independent chairman of Microsoft Corporation on February 4, 2014.</a:t>
            </a:r>
          </a:p>
          <a:p>
            <a:pPr marL="228600" marR="0" lvl="0" indent="-228600" algn="l" rtl="0">
              <a:lnSpc>
                <a:spcPct val="90000"/>
              </a:lnSpc>
              <a:spcBef>
                <a:spcPts val="1000"/>
              </a:spcBef>
              <a:spcAft>
                <a:spcPts val="0"/>
              </a:spcAft>
              <a:buClr>
                <a:srgbClr val="073E87"/>
              </a:buClr>
              <a:buSzPct val="25000"/>
              <a:buFont typeface="Calibri"/>
              <a:buNone/>
            </a:pPr>
            <a:endParaRPr sz="2000" b="0" i="0" u="none" strike="noStrike" cap="none">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rgbClr val="073E87"/>
              </a:buClr>
              <a:buSzPct val="25000"/>
              <a:buFont typeface="Calibri"/>
              <a:buNone/>
            </a:pPr>
            <a:r>
              <a:rPr lang="en-US" sz="2400" b="1" i="1" u="none" strike="noStrike" cap="none">
                <a:solidFill>
                  <a:schemeClr val="dk1"/>
                </a:solidFill>
                <a:latin typeface="Calibri"/>
                <a:ea typeface="Calibri"/>
                <a:cs typeface="Calibri"/>
                <a:sym typeface="Calibri"/>
              </a:rPr>
              <a:t>Education</a:t>
            </a:r>
          </a:p>
          <a:p>
            <a:pPr marL="0" marR="0" lvl="0" indent="0" algn="l" rtl="0">
              <a:lnSpc>
                <a:spcPct val="90000"/>
              </a:lnSpc>
              <a:spcBef>
                <a:spcPts val="1000"/>
              </a:spcBef>
              <a:buClr>
                <a:srgbClr val="073E87"/>
              </a:buClr>
              <a:buSzPct val="25000"/>
              <a:buFont typeface="Arial"/>
              <a:buNone/>
            </a:pPr>
            <a:r>
              <a:rPr lang="en-US" sz="2000" b="0" i="0" u="none" strike="noStrike" cap="none">
                <a:solidFill>
                  <a:schemeClr val="dk1"/>
                </a:solidFill>
                <a:latin typeface="Calibri"/>
                <a:ea typeface="Calibri"/>
                <a:cs typeface="Calibri"/>
                <a:sym typeface="Calibri"/>
              </a:rPr>
              <a:t>Thompson received a bachelor’s degree in Business Administration from Florida A&amp;M, and a master’s degree in Management from the Sloan Fellows program of the MIT Sloan School of Management</a:t>
            </a:r>
            <a:r>
              <a:rPr lang="en-US" sz="2000" b="0" i="0" u="none" strike="noStrike" cap="none">
                <a:solidFill>
                  <a:srgbClr val="073E87"/>
                </a:solidFill>
                <a:latin typeface="Calibri"/>
                <a:ea typeface="Calibri"/>
                <a:cs typeface="Calibri"/>
                <a:sym typeface="Calibri"/>
              </a:rPr>
              <a:t>.</a:t>
            </a:r>
          </a:p>
        </p:txBody>
      </p:sp>
      <p:pic>
        <p:nvPicPr>
          <p:cNvPr id="1402" name="Shape 1402" descr="Thompson_print-209x314.jpg"/>
          <p:cNvPicPr preferRelativeResize="0"/>
          <p:nvPr/>
        </p:nvPicPr>
        <p:blipFill rotWithShape="1">
          <a:blip r:embed="rId3">
            <a:alphaModFix/>
          </a:blip>
          <a:srcRect/>
          <a:stretch/>
        </p:blipFill>
        <p:spPr>
          <a:xfrm>
            <a:off x="8848202" y="1831998"/>
            <a:ext cx="2654299" cy="3987800"/>
          </a:xfrm>
          <a:prstGeom prst="rect">
            <a:avLst/>
          </a:prstGeom>
          <a:noFill/>
          <a:ln>
            <a:noFill/>
          </a:ln>
        </p:spPr>
      </p:pic>
      <p:sp>
        <p:nvSpPr>
          <p:cNvPr id="1403" name="Shape 1403"/>
          <p:cNvSpPr/>
          <p:nvPr/>
        </p:nvSpPr>
        <p:spPr>
          <a:xfrm>
            <a:off x="0" y="0"/>
            <a:ext cx="12192000" cy="876300"/>
          </a:xfrm>
          <a:prstGeom prst="rect">
            <a:avLst/>
          </a:prstGeom>
          <a:solidFill>
            <a:srgbClr val="003A87"/>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404" name="Shape 1404"/>
          <p:cNvPicPr preferRelativeResize="0"/>
          <p:nvPr/>
        </p:nvPicPr>
        <p:blipFill rotWithShape="1">
          <a:blip r:embed="rId4">
            <a:alphaModFix/>
          </a:blip>
          <a:srcRect/>
          <a:stretch/>
        </p:blipFill>
        <p:spPr>
          <a:xfrm>
            <a:off x="11315700" y="107950"/>
            <a:ext cx="660400" cy="660400"/>
          </a:xfrm>
          <a:prstGeom prst="rect">
            <a:avLst/>
          </a:prstGeom>
          <a:noFill/>
          <a:ln>
            <a:noFill/>
          </a:ln>
        </p:spPr>
      </p:pic>
      <p:sp>
        <p:nvSpPr>
          <p:cNvPr id="1405" name="Shape 1405"/>
          <p:cNvSpPr txBox="1"/>
          <p:nvPr/>
        </p:nvSpPr>
        <p:spPr>
          <a:xfrm>
            <a:off x="114298" y="141356"/>
            <a:ext cx="8430092"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Management Team</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Shape 327"/>
          <p:cNvSpPr/>
          <p:nvPr/>
        </p:nvSpPr>
        <p:spPr>
          <a:xfrm>
            <a:off x="0" y="0"/>
            <a:ext cx="12192000" cy="876300"/>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sp>
        <p:nvSpPr>
          <p:cNvPr id="328" name="Shape 328"/>
          <p:cNvSpPr txBox="1"/>
          <p:nvPr/>
        </p:nvSpPr>
        <p:spPr>
          <a:xfrm>
            <a:off x="114300" y="141356"/>
            <a:ext cx="6243638"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Main Aspects of the Industry</a:t>
            </a:r>
          </a:p>
        </p:txBody>
      </p:sp>
      <p:sp>
        <p:nvSpPr>
          <p:cNvPr id="329" name="Shape 329"/>
          <p:cNvSpPr txBox="1">
            <a:spLocks noGrp="1"/>
          </p:cNvSpPr>
          <p:nvPr>
            <p:ph type="body" idx="1"/>
          </p:nvPr>
        </p:nvSpPr>
        <p:spPr>
          <a:xfrm>
            <a:off x="295275" y="1183659"/>
            <a:ext cx="10515599" cy="4351338"/>
          </a:xfrm>
          <a:prstGeom prst="rect">
            <a:avLst/>
          </a:prstGeom>
          <a:noFill/>
          <a:ln>
            <a:noFill/>
          </a:ln>
        </p:spPr>
        <p:txBody>
          <a:bodyPr lIns="91425" tIns="45700" rIns="91425" bIns="45700" anchor="t" anchorCtr="0">
            <a:noAutofit/>
          </a:bodyPr>
          <a:lstStyle/>
          <a:p>
            <a:pPr marL="228600" marR="0" lvl="0" indent="-228600" algn="l" rtl="0">
              <a:lnSpc>
                <a:spcPct val="70000"/>
              </a:lnSpc>
              <a:spcBef>
                <a:spcPts val="0"/>
              </a:spcBef>
              <a:spcAft>
                <a:spcPts val="0"/>
              </a:spcAft>
              <a:buClr>
                <a:schemeClr val="dk1"/>
              </a:buClr>
              <a:buSzPct val="99615"/>
              <a:buFont typeface="Noto Sans Symbols"/>
              <a:buChar char="▪"/>
            </a:pPr>
            <a:r>
              <a:rPr lang="en-US" sz="2590" b="0" i="0" u="none" strike="noStrike" cap="none">
                <a:solidFill>
                  <a:schemeClr val="dk1"/>
                </a:solidFill>
                <a:latin typeface="Calibri"/>
                <a:ea typeface="Calibri"/>
                <a:cs typeface="Calibri"/>
                <a:sym typeface="Calibri"/>
              </a:rPr>
              <a:t>Internet</a:t>
            </a:r>
          </a:p>
          <a:p>
            <a:pPr marL="228600" marR="0" lvl="0" indent="-228600" algn="l" rtl="0">
              <a:lnSpc>
                <a:spcPct val="70000"/>
              </a:lnSpc>
              <a:spcBef>
                <a:spcPts val="1000"/>
              </a:spcBef>
              <a:spcAft>
                <a:spcPts val="0"/>
              </a:spcAft>
              <a:buClr>
                <a:schemeClr val="dk1"/>
              </a:buClr>
              <a:buSzPct val="99615"/>
              <a:buFont typeface="Noto Sans Symbols"/>
              <a:buChar char="▪"/>
            </a:pPr>
            <a:r>
              <a:rPr lang="en-US" sz="2590" b="0" i="0" u="none" strike="noStrike" cap="none">
                <a:solidFill>
                  <a:schemeClr val="dk1"/>
                </a:solidFill>
                <a:latin typeface="Calibri"/>
                <a:ea typeface="Calibri"/>
                <a:cs typeface="Calibri"/>
                <a:sym typeface="Calibri"/>
              </a:rPr>
              <a:t>Computers</a:t>
            </a:r>
          </a:p>
          <a:p>
            <a:pPr marL="228600" marR="0" lvl="0" indent="-228600" algn="l" rtl="0">
              <a:lnSpc>
                <a:spcPct val="70000"/>
              </a:lnSpc>
              <a:spcBef>
                <a:spcPts val="1000"/>
              </a:spcBef>
              <a:spcAft>
                <a:spcPts val="0"/>
              </a:spcAft>
              <a:buClr>
                <a:schemeClr val="dk1"/>
              </a:buClr>
              <a:buSzPct val="99615"/>
              <a:buFont typeface="Noto Sans Symbols"/>
              <a:buChar char="▪"/>
            </a:pPr>
            <a:r>
              <a:rPr lang="en-US" sz="2590" b="0" i="0" u="none" strike="noStrike" cap="none">
                <a:solidFill>
                  <a:schemeClr val="dk1"/>
                </a:solidFill>
                <a:latin typeface="Calibri"/>
                <a:ea typeface="Calibri"/>
                <a:cs typeface="Calibri"/>
                <a:sym typeface="Calibri"/>
              </a:rPr>
              <a:t>Smartphones</a:t>
            </a:r>
          </a:p>
          <a:p>
            <a:pPr marL="228600" marR="0" lvl="0" indent="-228600" algn="l" rtl="0">
              <a:lnSpc>
                <a:spcPct val="70000"/>
              </a:lnSpc>
              <a:spcBef>
                <a:spcPts val="1000"/>
              </a:spcBef>
              <a:spcAft>
                <a:spcPts val="0"/>
              </a:spcAft>
              <a:buClr>
                <a:schemeClr val="dk1"/>
              </a:buClr>
              <a:buSzPct val="99615"/>
              <a:buFont typeface="Noto Sans Symbols"/>
              <a:buChar char="▪"/>
            </a:pPr>
            <a:r>
              <a:rPr lang="en-US" sz="2590" b="0" i="0" u="none" strike="noStrike" cap="none">
                <a:solidFill>
                  <a:schemeClr val="dk1"/>
                </a:solidFill>
                <a:latin typeface="Calibri"/>
                <a:ea typeface="Calibri"/>
                <a:cs typeface="Calibri"/>
                <a:sym typeface="Calibri"/>
              </a:rPr>
              <a:t>Tablets</a:t>
            </a:r>
          </a:p>
          <a:p>
            <a:pPr marL="228600" marR="0" lvl="0" indent="-228600" algn="l" rtl="0">
              <a:lnSpc>
                <a:spcPct val="70000"/>
              </a:lnSpc>
              <a:spcBef>
                <a:spcPts val="1000"/>
              </a:spcBef>
              <a:spcAft>
                <a:spcPts val="0"/>
              </a:spcAft>
              <a:buClr>
                <a:schemeClr val="dk1"/>
              </a:buClr>
              <a:buSzPct val="99615"/>
              <a:buFont typeface="Noto Sans Symbols"/>
              <a:buChar char="▪"/>
            </a:pPr>
            <a:r>
              <a:rPr lang="en-US" sz="2590" b="0" i="0" u="none" strike="noStrike" cap="none">
                <a:solidFill>
                  <a:schemeClr val="dk1"/>
                </a:solidFill>
                <a:latin typeface="Calibri"/>
                <a:ea typeface="Calibri"/>
                <a:cs typeface="Calibri"/>
                <a:sym typeface="Calibri"/>
              </a:rPr>
              <a:t>Smart watches</a:t>
            </a:r>
          </a:p>
          <a:p>
            <a:pPr marL="228600" marR="0" lvl="0" indent="-228600" algn="l" rtl="0">
              <a:lnSpc>
                <a:spcPct val="70000"/>
              </a:lnSpc>
              <a:spcBef>
                <a:spcPts val="1000"/>
              </a:spcBef>
              <a:spcAft>
                <a:spcPts val="0"/>
              </a:spcAft>
              <a:buClr>
                <a:schemeClr val="dk1"/>
              </a:buClr>
              <a:buSzPct val="99615"/>
              <a:buFont typeface="Noto Sans Symbols"/>
              <a:buChar char="▪"/>
            </a:pPr>
            <a:r>
              <a:rPr lang="en-US" sz="2590" b="0" i="0" u="none" strike="noStrike" cap="none">
                <a:solidFill>
                  <a:schemeClr val="dk1"/>
                </a:solidFill>
                <a:latin typeface="Calibri"/>
                <a:ea typeface="Calibri"/>
                <a:cs typeface="Calibri"/>
                <a:sym typeface="Calibri"/>
              </a:rPr>
              <a:t>Operating Systems</a:t>
            </a:r>
          </a:p>
          <a:p>
            <a:pPr marL="228600" marR="0" lvl="0" indent="-228600" algn="l" rtl="0">
              <a:lnSpc>
                <a:spcPct val="70000"/>
              </a:lnSpc>
              <a:spcBef>
                <a:spcPts val="1000"/>
              </a:spcBef>
              <a:spcAft>
                <a:spcPts val="0"/>
              </a:spcAft>
              <a:buClr>
                <a:schemeClr val="dk1"/>
              </a:buClr>
              <a:buSzPct val="99615"/>
              <a:buFont typeface="Noto Sans Symbols"/>
              <a:buChar char="▪"/>
            </a:pPr>
            <a:r>
              <a:rPr lang="en-US" sz="2590" b="0" i="0" u="none" strike="noStrike" cap="none">
                <a:solidFill>
                  <a:schemeClr val="dk1"/>
                </a:solidFill>
                <a:latin typeface="Calibri"/>
                <a:ea typeface="Calibri"/>
                <a:cs typeface="Calibri"/>
                <a:sym typeface="Calibri"/>
              </a:rPr>
              <a:t>Cloud Computing</a:t>
            </a:r>
          </a:p>
          <a:p>
            <a:pPr marL="228600" marR="0" lvl="0" indent="-228600" algn="l" rtl="0">
              <a:lnSpc>
                <a:spcPct val="70000"/>
              </a:lnSpc>
              <a:spcBef>
                <a:spcPts val="1000"/>
              </a:spcBef>
              <a:spcAft>
                <a:spcPts val="0"/>
              </a:spcAft>
              <a:buClr>
                <a:schemeClr val="dk1"/>
              </a:buClr>
              <a:buSzPct val="99615"/>
              <a:buFont typeface="Noto Sans Symbols"/>
              <a:buChar char="▪"/>
            </a:pPr>
            <a:r>
              <a:rPr lang="en-US" sz="2590" b="0" i="0" u="none" strike="noStrike" cap="none">
                <a:solidFill>
                  <a:schemeClr val="dk1"/>
                </a:solidFill>
                <a:latin typeface="Calibri"/>
                <a:ea typeface="Calibri"/>
                <a:cs typeface="Calibri"/>
                <a:sym typeface="Calibri"/>
              </a:rPr>
              <a:t>App Stores</a:t>
            </a:r>
          </a:p>
          <a:p>
            <a:pPr marL="228600" marR="0" lvl="0" indent="-228600" algn="l" rtl="0">
              <a:lnSpc>
                <a:spcPct val="70000"/>
              </a:lnSpc>
              <a:spcBef>
                <a:spcPts val="1000"/>
              </a:spcBef>
              <a:spcAft>
                <a:spcPts val="0"/>
              </a:spcAft>
              <a:buClr>
                <a:schemeClr val="dk1"/>
              </a:buClr>
              <a:buSzPct val="99615"/>
              <a:buFont typeface="Noto Sans Symbols"/>
              <a:buChar char="▪"/>
            </a:pPr>
            <a:r>
              <a:rPr lang="en-US" sz="2590" b="0" i="0" u="none" strike="noStrike" cap="none">
                <a:solidFill>
                  <a:schemeClr val="dk1"/>
                </a:solidFill>
                <a:latin typeface="Calibri"/>
                <a:ea typeface="Calibri"/>
                <a:cs typeface="Calibri"/>
                <a:sym typeface="Calibri"/>
              </a:rPr>
              <a:t>Virtual Reality</a:t>
            </a:r>
          </a:p>
          <a:p>
            <a:pPr marL="228600" marR="0" lvl="0" indent="-228600" algn="l" rtl="0">
              <a:lnSpc>
                <a:spcPct val="70000"/>
              </a:lnSpc>
              <a:spcBef>
                <a:spcPts val="1000"/>
              </a:spcBef>
              <a:spcAft>
                <a:spcPts val="0"/>
              </a:spcAft>
              <a:buClr>
                <a:schemeClr val="dk1"/>
              </a:buClr>
              <a:buSzPct val="99615"/>
              <a:buFont typeface="Noto Sans Symbols"/>
              <a:buChar char="▪"/>
            </a:pPr>
            <a:r>
              <a:rPr lang="en-US" sz="2590" b="0" i="0" u="none" strike="noStrike" cap="none">
                <a:solidFill>
                  <a:schemeClr val="dk1"/>
                </a:solidFill>
                <a:latin typeface="Calibri"/>
                <a:ea typeface="Calibri"/>
                <a:cs typeface="Calibri"/>
                <a:sym typeface="Calibri"/>
              </a:rPr>
              <a:t>Smart Cars</a:t>
            </a:r>
          </a:p>
          <a:p>
            <a:pPr marL="0" marR="0" lvl="0" indent="0" algn="l" rtl="0">
              <a:lnSpc>
                <a:spcPct val="70000"/>
              </a:lnSpc>
              <a:spcBef>
                <a:spcPts val="1000"/>
              </a:spcBef>
              <a:buClr>
                <a:schemeClr val="dk1"/>
              </a:buClr>
              <a:buSzPct val="25000"/>
              <a:buFont typeface="Arial"/>
              <a:buNone/>
            </a:pPr>
            <a:endParaRPr sz="2590" b="0" i="0" u="none" strike="noStrike" cap="none">
              <a:solidFill>
                <a:schemeClr val="dk1"/>
              </a:solidFill>
              <a:latin typeface="Calibri"/>
              <a:ea typeface="Calibri"/>
              <a:cs typeface="Calibri"/>
              <a:sym typeface="Calibri"/>
            </a:endParaRPr>
          </a:p>
        </p:txBody>
      </p:sp>
      <p:pic>
        <p:nvPicPr>
          <p:cNvPr id="330" name="Shape 330"/>
          <p:cNvPicPr preferRelativeResize="0"/>
          <p:nvPr/>
        </p:nvPicPr>
        <p:blipFill rotWithShape="1">
          <a:blip r:embed="rId3">
            <a:alphaModFix/>
          </a:blip>
          <a:srcRect/>
          <a:stretch/>
        </p:blipFill>
        <p:spPr>
          <a:xfrm>
            <a:off x="4206008" y="3241964"/>
            <a:ext cx="4445000" cy="3809999"/>
          </a:xfrm>
          <a:prstGeom prst="rect">
            <a:avLst/>
          </a:prstGeom>
          <a:noFill/>
          <a:ln>
            <a:noFill/>
          </a:ln>
        </p:spPr>
      </p:pic>
      <p:pic>
        <p:nvPicPr>
          <p:cNvPr id="331" name="Shape 331"/>
          <p:cNvPicPr preferRelativeResize="0"/>
          <p:nvPr/>
        </p:nvPicPr>
        <p:blipFill rotWithShape="1">
          <a:blip r:embed="rId4">
            <a:alphaModFix/>
          </a:blip>
          <a:srcRect/>
          <a:stretch/>
        </p:blipFill>
        <p:spPr>
          <a:xfrm>
            <a:off x="5984008" y="1017657"/>
            <a:ext cx="5333999" cy="3000375"/>
          </a:xfrm>
          <a:prstGeom prst="rect">
            <a:avLst/>
          </a:prstGeom>
          <a:noFill/>
          <a:ln>
            <a:noFill/>
          </a:ln>
        </p:spPr>
      </p:pic>
      <p:pic>
        <p:nvPicPr>
          <p:cNvPr id="332" name="Shape 332"/>
          <p:cNvPicPr preferRelativeResize="0"/>
          <p:nvPr/>
        </p:nvPicPr>
        <p:blipFill rotWithShape="1">
          <a:blip r:embed="rId5">
            <a:alphaModFix/>
          </a:blip>
          <a:srcRect/>
          <a:stretch/>
        </p:blipFill>
        <p:spPr>
          <a:xfrm>
            <a:off x="8661400" y="2970325"/>
            <a:ext cx="3694545" cy="3117272"/>
          </a:xfrm>
          <a:prstGeom prst="rect">
            <a:avLst/>
          </a:prstGeom>
          <a:noFill/>
          <a:ln>
            <a:noFill/>
          </a:ln>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409"/>
        <p:cNvGrpSpPr/>
        <p:nvPr/>
      </p:nvGrpSpPr>
      <p:grpSpPr>
        <a:xfrm>
          <a:off x="0" y="0"/>
          <a:ext cx="0" cy="0"/>
          <a:chOff x="0" y="0"/>
          <a:chExt cx="0" cy="0"/>
        </a:xfrm>
      </p:grpSpPr>
      <p:sp>
        <p:nvSpPr>
          <p:cNvPr id="1410" name="Shape 1410"/>
          <p:cNvSpPr txBox="1">
            <a:spLocks noGrp="1"/>
          </p:cNvSpPr>
          <p:nvPr>
            <p:ph type="body" idx="1"/>
          </p:nvPr>
        </p:nvSpPr>
        <p:spPr>
          <a:xfrm>
            <a:off x="294404" y="1825625"/>
            <a:ext cx="8069882" cy="3355974"/>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rgbClr val="073E87"/>
              </a:buClr>
              <a:buSzPct val="25000"/>
              <a:buFont typeface="Calibri"/>
              <a:buNone/>
            </a:pPr>
            <a:r>
              <a:rPr lang="en-US" sz="2400" b="1" i="0" u="none" strike="noStrike" cap="none">
                <a:solidFill>
                  <a:srgbClr val="000000"/>
                </a:solidFill>
                <a:latin typeface="Calibri"/>
                <a:ea typeface="Calibri"/>
                <a:cs typeface="Calibri"/>
                <a:sym typeface="Calibri"/>
              </a:rPr>
              <a:t>Bill Gates, </a:t>
            </a:r>
            <a:r>
              <a:rPr lang="en-US" sz="2400" b="0" i="0" u="none" strike="noStrike" cap="none">
                <a:solidFill>
                  <a:srgbClr val="000000"/>
                </a:solidFill>
                <a:latin typeface="Calibri"/>
                <a:ea typeface="Calibri"/>
                <a:cs typeface="Calibri"/>
                <a:sym typeface="Calibri"/>
              </a:rPr>
              <a:t>Founder and Technology Advisor</a:t>
            </a:r>
          </a:p>
          <a:p>
            <a:pPr marL="228600" marR="0" lvl="0" indent="-228600" algn="l" rtl="0">
              <a:lnSpc>
                <a:spcPct val="90000"/>
              </a:lnSpc>
              <a:spcBef>
                <a:spcPts val="1000"/>
              </a:spcBef>
              <a:spcAft>
                <a:spcPts val="0"/>
              </a:spcAft>
              <a:buClr>
                <a:srgbClr val="073E87"/>
              </a:buClr>
              <a:buSzPct val="25000"/>
              <a:buFont typeface="Calibri"/>
              <a:buNone/>
            </a:pPr>
            <a:r>
              <a:rPr lang="en-US" sz="2000" b="0" i="0" u="none" strike="noStrike" cap="none">
                <a:solidFill>
                  <a:schemeClr val="dk1"/>
                </a:solidFill>
                <a:latin typeface="Calibri"/>
                <a:ea typeface="Calibri"/>
                <a:cs typeface="Calibri"/>
                <a:sym typeface="Calibri"/>
              </a:rPr>
              <a:t>William (Bill) H. Gates is founder, technology advisor and board member of Microsoft Corporation.  He served as chairman of the board until February 4, 2014.</a:t>
            </a:r>
          </a:p>
          <a:p>
            <a:pPr marL="228600" marR="0" lvl="0" indent="-228600" algn="l" rtl="0">
              <a:lnSpc>
                <a:spcPct val="90000"/>
              </a:lnSpc>
              <a:spcBef>
                <a:spcPts val="1000"/>
              </a:spcBef>
              <a:spcAft>
                <a:spcPts val="0"/>
              </a:spcAft>
              <a:buClr>
                <a:srgbClr val="000000"/>
              </a:buClr>
              <a:buSzPct val="25000"/>
              <a:buFont typeface="Arial"/>
              <a:buNone/>
            </a:pPr>
            <a:endParaRPr sz="2000" b="0" i="0" u="none" strike="noStrike" cap="none">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rgbClr val="073E87"/>
              </a:buClr>
              <a:buSzPct val="25000"/>
              <a:buFont typeface="Calibri"/>
              <a:buNone/>
            </a:pPr>
            <a:r>
              <a:rPr lang="en-US" sz="2400" b="1" i="1" u="none" strike="noStrike" cap="none">
                <a:solidFill>
                  <a:schemeClr val="dk1"/>
                </a:solidFill>
                <a:latin typeface="Calibri"/>
                <a:ea typeface="Calibri"/>
                <a:cs typeface="Calibri"/>
                <a:sym typeface="Calibri"/>
              </a:rPr>
              <a:t>Education</a:t>
            </a:r>
          </a:p>
          <a:p>
            <a:pPr marL="228600" marR="0" lvl="0" indent="-228600" algn="l" rtl="0">
              <a:lnSpc>
                <a:spcPct val="90000"/>
              </a:lnSpc>
              <a:spcBef>
                <a:spcPts val="1000"/>
              </a:spcBef>
              <a:buClr>
                <a:srgbClr val="073E87"/>
              </a:buClr>
              <a:buSzPct val="25000"/>
              <a:buFont typeface="Calibri"/>
              <a:buNone/>
            </a:pPr>
            <a:r>
              <a:rPr lang="en-US" sz="2000" b="0" i="0" u="none" strike="noStrike" cap="none">
                <a:solidFill>
                  <a:schemeClr val="dk1"/>
                </a:solidFill>
                <a:latin typeface="Calibri"/>
                <a:ea typeface="Calibri"/>
                <a:cs typeface="Calibri"/>
                <a:sym typeface="Calibri"/>
              </a:rPr>
              <a:t>In 1973, Gates entered Harvard University as a freshman. In his junior year, Gates left Harvard to devote his energies to Microsoft, a company he had begun in 1975 with his childhood friend Paul Allen. </a:t>
            </a:r>
          </a:p>
        </p:txBody>
      </p:sp>
      <p:pic>
        <p:nvPicPr>
          <p:cNvPr id="1411" name="Shape 1411" descr="gates_print-209x314.jpg"/>
          <p:cNvPicPr preferRelativeResize="0"/>
          <p:nvPr/>
        </p:nvPicPr>
        <p:blipFill rotWithShape="1">
          <a:blip r:embed="rId3">
            <a:alphaModFix/>
          </a:blip>
          <a:srcRect/>
          <a:stretch/>
        </p:blipFill>
        <p:spPr>
          <a:xfrm>
            <a:off x="8879559" y="1825625"/>
            <a:ext cx="2654299" cy="3987800"/>
          </a:xfrm>
          <a:prstGeom prst="rect">
            <a:avLst/>
          </a:prstGeom>
          <a:noFill/>
          <a:ln>
            <a:noFill/>
          </a:ln>
        </p:spPr>
      </p:pic>
      <p:sp>
        <p:nvSpPr>
          <p:cNvPr id="1412" name="Shape 1412"/>
          <p:cNvSpPr/>
          <p:nvPr/>
        </p:nvSpPr>
        <p:spPr>
          <a:xfrm>
            <a:off x="0" y="0"/>
            <a:ext cx="12192000" cy="876300"/>
          </a:xfrm>
          <a:prstGeom prst="rect">
            <a:avLst/>
          </a:prstGeom>
          <a:solidFill>
            <a:srgbClr val="003A87"/>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413" name="Shape 1413"/>
          <p:cNvPicPr preferRelativeResize="0"/>
          <p:nvPr/>
        </p:nvPicPr>
        <p:blipFill rotWithShape="1">
          <a:blip r:embed="rId4">
            <a:alphaModFix/>
          </a:blip>
          <a:srcRect/>
          <a:stretch/>
        </p:blipFill>
        <p:spPr>
          <a:xfrm>
            <a:off x="11315700" y="107950"/>
            <a:ext cx="660400" cy="660400"/>
          </a:xfrm>
          <a:prstGeom prst="rect">
            <a:avLst/>
          </a:prstGeom>
          <a:noFill/>
          <a:ln>
            <a:noFill/>
          </a:ln>
        </p:spPr>
      </p:pic>
      <p:sp>
        <p:nvSpPr>
          <p:cNvPr id="1414" name="Shape 1414"/>
          <p:cNvSpPr txBox="1"/>
          <p:nvPr/>
        </p:nvSpPr>
        <p:spPr>
          <a:xfrm>
            <a:off x="114298" y="141356"/>
            <a:ext cx="8430092"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Management Team</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418"/>
        <p:cNvGrpSpPr/>
        <p:nvPr/>
      </p:nvGrpSpPr>
      <p:grpSpPr>
        <a:xfrm>
          <a:off x="0" y="0"/>
          <a:ext cx="0" cy="0"/>
          <a:chOff x="0" y="0"/>
          <a:chExt cx="0" cy="0"/>
        </a:xfrm>
      </p:grpSpPr>
      <p:sp>
        <p:nvSpPr>
          <p:cNvPr id="1419" name="Shape 1419"/>
          <p:cNvSpPr txBox="1">
            <a:spLocks noGrp="1"/>
          </p:cNvSpPr>
          <p:nvPr>
            <p:ph type="body" idx="1"/>
          </p:nvPr>
        </p:nvSpPr>
        <p:spPr>
          <a:xfrm>
            <a:off x="286563" y="1825625"/>
            <a:ext cx="8257827" cy="3889375"/>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rgbClr val="073E87"/>
              </a:buClr>
              <a:buSzPct val="25000"/>
              <a:buFont typeface="Calibri"/>
              <a:buNone/>
            </a:pPr>
            <a:r>
              <a:rPr lang="en-US" sz="2400" b="1" i="0" u="none" strike="noStrike" cap="none">
                <a:solidFill>
                  <a:schemeClr val="dk1"/>
                </a:solidFill>
              </a:rPr>
              <a:t>Satya Nadella, </a:t>
            </a:r>
            <a:r>
              <a:rPr lang="en-US" sz="2400" i="0" u="none" strike="noStrike" cap="none">
                <a:solidFill>
                  <a:schemeClr val="dk1"/>
                </a:solidFill>
              </a:rPr>
              <a:t>Chief Executive Officer (</a:t>
            </a:r>
            <a:r>
              <a:rPr lang="en-US" sz="2400">
                <a:solidFill>
                  <a:srgbClr val="2F2F2F"/>
                </a:solidFill>
                <a:highlight>
                  <a:srgbClr val="FFFFFF"/>
                </a:highlight>
              </a:rPr>
              <a:t>Joined 1992)</a:t>
            </a:r>
          </a:p>
          <a:p>
            <a:pPr marL="228600" marR="0" lvl="0" indent="-228600" algn="l" rtl="0">
              <a:lnSpc>
                <a:spcPct val="90000"/>
              </a:lnSpc>
              <a:spcBef>
                <a:spcPts val="1000"/>
              </a:spcBef>
              <a:spcAft>
                <a:spcPts val="0"/>
              </a:spcAft>
              <a:buClr>
                <a:srgbClr val="073E87"/>
              </a:buClr>
              <a:buSzPct val="25000"/>
              <a:buFont typeface="Calibri"/>
              <a:buNone/>
            </a:pPr>
            <a:r>
              <a:rPr lang="en-US" sz="2000" b="0" i="0" u="none" strike="noStrike" cap="none">
                <a:solidFill>
                  <a:schemeClr val="dk1"/>
                </a:solidFill>
                <a:latin typeface="Calibri"/>
                <a:ea typeface="Calibri"/>
                <a:cs typeface="Calibri"/>
                <a:sym typeface="Calibri"/>
              </a:rPr>
              <a:t>Satya Nadella is Chief Executive Officer of Microsoft. Before being named CEO in February 2014, Nadella held leadership roles in both enterprise and consumer businesses across the company.</a:t>
            </a:r>
          </a:p>
          <a:p>
            <a:pPr marL="228600" marR="0" lvl="0" indent="-228600" algn="l" rtl="0">
              <a:lnSpc>
                <a:spcPct val="90000"/>
              </a:lnSpc>
              <a:spcBef>
                <a:spcPts val="1000"/>
              </a:spcBef>
              <a:spcAft>
                <a:spcPts val="0"/>
              </a:spcAft>
              <a:buClr>
                <a:srgbClr val="073E87"/>
              </a:buClr>
              <a:buSzPct val="25000"/>
              <a:buFont typeface="Calibri"/>
              <a:buNone/>
            </a:pPr>
            <a:endParaRPr sz="2000" b="0" i="0" u="none" strike="noStrike" cap="none">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rgbClr val="073E87"/>
              </a:buClr>
              <a:buSzPct val="25000"/>
              <a:buFont typeface="Calibri"/>
              <a:buNone/>
            </a:pPr>
            <a:r>
              <a:rPr lang="en-US" sz="2400" b="1" i="1" u="none" strike="noStrike" cap="none">
                <a:solidFill>
                  <a:schemeClr val="dk1"/>
                </a:solidFill>
                <a:latin typeface="Calibri"/>
                <a:ea typeface="Calibri"/>
                <a:cs typeface="Calibri"/>
                <a:sym typeface="Calibri"/>
              </a:rPr>
              <a:t>Education</a:t>
            </a:r>
          </a:p>
          <a:p>
            <a:pPr marL="228600" marR="0" lvl="0" indent="-228600" algn="l" rtl="0">
              <a:lnSpc>
                <a:spcPct val="90000"/>
              </a:lnSpc>
              <a:spcBef>
                <a:spcPts val="1000"/>
              </a:spcBef>
              <a:spcAft>
                <a:spcPts val="0"/>
              </a:spcAft>
              <a:buClr>
                <a:srgbClr val="073E87"/>
              </a:buClr>
              <a:buSzPct val="25000"/>
              <a:buFont typeface="Calibri"/>
              <a:buNone/>
            </a:pPr>
            <a:r>
              <a:rPr lang="en-US" sz="2000" b="0" i="0" u="none" strike="noStrike" cap="none">
                <a:solidFill>
                  <a:schemeClr val="dk1"/>
                </a:solidFill>
                <a:latin typeface="Calibri"/>
                <a:ea typeface="Calibri"/>
                <a:cs typeface="Calibri"/>
                <a:sym typeface="Calibri"/>
              </a:rPr>
              <a:t>He earned a bachelor’s degree in electrical engineering from Mangalore University, a master’s degree in computer science from the University of Wisconsin – Milwaukee and a master’s degree in business administration from the University of Chicago. </a:t>
            </a:r>
          </a:p>
          <a:p>
            <a:pPr marL="228600" marR="0" lvl="0" indent="-228600" algn="l" rtl="0">
              <a:lnSpc>
                <a:spcPct val="90000"/>
              </a:lnSpc>
              <a:spcBef>
                <a:spcPts val="1000"/>
              </a:spcBef>
              <a:buClr>
                <a:schemeClr val="dk1"/>
              </a:buClr>
              <a:buSzPct val="100000"/>
              <a:buFont typeface="Arial"/>
              <a:buNone/>
            </a:pPr>
            <a:endParaRPr sz="2800" b="0" i="0" u="none" strike="noStrike" cap="none">
              <a:solidFill>
                <a:schemeClr val="dk1"/>
              </a:solidFill>
              <a:latin typeface="Calibri"/>
              <a:ea typeface="Calibri"/>
              <a:cs typeface="Calibri"/>
              <a:sym typeface="Calibri"/>
            </a:endParaRPr>
          </a:p>
        </p:txBody>
      </p:sp>
      <p:pic>
        <p:nvPicPr>
          <p:cNvPr id="1420" name="Shape 1420" descr="2017_satya_bio_color-683x1024.jpg"/>
          <p:cNvPicPr preferRelativeResize="0"/>
          <p:nvPr/>
        </p:nvPicPr>
        <p:blipFill rotWithShape="1">
          <a:blip r:embed="rId3">
            <a:alphaModFix/>
          </a:blip>
          <a:srcRect/>
          <a:stretch/>
        </p:blipFill>
        <p:spPr>
          <a:xfrm>
            <a:off x="8800774" y="1825625"/>
            <a:ext cx="2928960" cy="4391295"/>
          </a:xfrm>
          <a:prstGeom prst="rect">
            <a:avLst/>
          </a:prstGeom>
          <a:noFill/>
          <a:ln>
            <a:noFill/>
          </a:ln>
        </p:spPr>
      </p:pic>
      <p:sp>
        <p:nvSpPr>
          <p:cNvPr id="1421" name="Shape 1421"/>
          <p:cNvSpPr/>
          <p:nvPr/>
        </p:nvSpPr>
        <p:spPr>
          <a:xfrm>
            <a:off x="0" y="0"/>
            <a:ext cx="12192000" cy="876300"/>
          </a:xfrm>
          <a:prstGeom prst="rect">
            <a:avLst/>
          </a:prstGeom>
          <a:solidFill>
            <a:srgbClr val="003A87"/>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422" name="Shape 1422"/>
          <p:cNvPicPr preferRelativeResize="0"/>
          <p:nvPr/>
        </p:nvPicPr>
        <p:blipFill rotWithShape="1">
          <a:blip r:embed="rId4">
            <a:alphaModFix/>
          </a:blip>
          <a:srcRect/>
          <a:stretch/>
        </p:blipFill>
        <p:spPr>
          <a:xfrm>
            <a:off x="11315700" y="107950"/>
            <a:ext cx="660400" cy="660400"/>
          </a:xfrm>
          <a:prstGeom prst="rect">
            <a:avLst/>
          </a:prstGeom>
          <a:noFill/>
          <a:ln>
            <a:noFill/>
          </a:ln>
        </p:spPr>
      </p:pic>
      <p:sp>
        <p:nvSpPr>
          <p:cNvPr id="1423" name="Shape 1423"/>
          <p:cNvSpPr txBox="1"/>
          <p:nvPr/>
        </p:nvSpPr>
        <p:spPr>
          <a:xfrm>
            <a:off x="114298" y="141356"/>
            <a:ext cx="8430092"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Management Team</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427"/>
        <p:cNvGrpSpPr/>
        <p:nvPr/>
      </p:nvGrpSpPr>
      <p:grpSpPr>
        <a:xfrm>
          <a:off x="0" y="0"/>
          <a:ext cx="0" cy="0"/>
          <a:chOff x="0" y="0"/>
          <a:chExt cx="0" cy="0"/>
        </a:xfrm>
      </p:grpSpPr>
      <p:sp>
        <p:nvSpPr>
          <p:cNvPr id="1428" name="Shape 1428"/>
          <p:cNvSpPr txBox="1">
            <a:spLocks noGrp="1"/>
          </p:cNvSpPr>
          <p:nvPr>
            <p:ph type="body" idx="1"/>
          </p:nvPr>
        </p:nvSpPr>
        <p:spPr>
          <a:xfrm>
            <a:off x="156390" y="1577071"/>
            <a:ext cx="8388002" cy="4351338"/>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rgbClr val="073E87"/>
              </a:buClr>
              <a:buSzPct val="25000"/>
              <a:buFont typeface="Arial"/>
              <a:buNone/>
            </a:pPr>
            <a:r>
              <a:rPr lang="en-US" sz="2400" b="1" i="0" u="none" strike="noStrike" cap="none">
                <a:solidFill>
                  <a:srgbClr val="000000"/>
                </a:solidFill>
                <a:latin typeface="Calibri"/>
                <a:ea typeface="Calibri"/>
                <a:cs typeface="Calibri"/>
                <a:sym typeface="Calibri"/>
              </a:rPr>
              <a:t>Chris Capossela, </a:t>
            </a:r>
            <a:r>
              <a:rPr lang="en-US" sz="2400" b="0" i="0" u="none" strike="noStrike" cap="none">
                <a:solidFill>
                  <a:schemeClr val="dk1"/>
                </a:solidFill>
                <a:latin typeface="Calibri"/>
                <a:ea typeface="Calibri"/>
                <a:cs typeface="Calibri"/>
                <a:sym typeface="Calibri"/>
              </a:rPr>
              <a:t>Executive Vice President and Chief Marketing Officer (</a:t>
            </a:r>
            <a:r>
              <a:rPr lang="en-US" sz="2400"/>
              <a:t>Unknown join date)</a:t>
            </a:r>
          </a:p>
          <a:p>
            <a:pPr marL="228600" marR="0" lvl="0" indent="-228600" algn="l" rtl="0">
              <a:lnSpc>
                <a:spcPct val="90000"/>
              </a:lnSpc>
              <a:spcBef>
                <a:spcPts val="1000"/>
              </a:spcBef>
              <a:spcAft>
                <a:spcPts val="0"/>
              </a:spcAft>
              <a:buClr>
                <a:srgbClr val="073E87"/>
              </a:buClr>
              <a:buSzPct val="25000"/>
              <a:buFont typeface="Calibri"/>
              <a:buNone/>
            </a:pPr>
            <a:r>
              <a:rPr lang="en-US" sz="2000" b="0" i="0" u="none" strike="noStrike" cap="none">
                <a:solidFill>
                  <a:schemeClr val="dk1"/>
                </a:solidFill>
                <a:latin typeface="Calibri"/>
                <a:ea typeface="Calibri"/>
                <a:cs typeface="Calibri"/>
                <a:sym typeface="Calibri"/>
              </a:rPr>
              <a:t>As chief marketing officer, Chris Capossela leads Microsoft’s global product marketing, advertising, brand, research and communications functions for businesses and consumers. </a:t>
            </a:r>
          </a:p>
          <a:p>
            <a:pPr marL="228600" marR="0" lvl="0" indent="-228600" algn="l" rtl="0">
              <a:lnSpc>
                <a:spcPct val="90000"/>
              </a:lnSpc>
              <a:spcBef>
                <a:spcPts val="1000"/>
              </a:spcBef>
              <a:spcAft>
                <a:spcPts val="0"/>
              </a:spcAft>
              <a:buClr>
                <a:srgbClr val="073E87"/>
              </a:buClr>
              <a:buSzPct val="25000"/>
              <a:buFont typeface="Calibri"/>
              <a:buNone/>
            </a:pPr>
            <a:r>
              <a:rPr lang="en-US" sz="2000" b="0" i="0" u="none" strike="noStrike" cap="none">
                <a:solidFill>
                  <a:schemeClr val="dk1"/>
                </a:solidFill>
                <a:latin typeface="Calibri"/>
                <a:ea typeface="Calibri"/>
                <a:cs typeface="Calibri"/>
                <a:sym typeface="Calibri"/>
              </a:rPr>
              <a:t>   He oversaw the creation of new business opportunities with partners to deliver new consumer experiences through Windows, Windows Phone, Office and Xbox.</a:t>
            </a:r>
          </a:p>
          <a:p>
            <a:pPr marL="228600" marR="0" lvl="0" indent="-228600" algn="l" rtl="0">
              <a:lnSpc>
                <a:spcPct val="90000"/>
              </a:lnSpc>
              <a:spcBef>
                <a:spcPts val="1000"/>
              </a:spcBef>
              <a:spcAft>
                <a:spcPts val="0"/>
              </a:spcAft>
              <a:buClr>
                <a:srgbClr val="073E87"/>
              </a:buClr>
              <a:buSzPct val="25000"/>
              <a:buFont typeface="Calibri"/>
              <a:buNone/>
            </a:pPr>
            <a:endParaRPr sz="2000" b="0" i="0" u="none" strike="noStrike" cap="none">
              <a:solidFill>
                <a:schemeClr val="dk1"/>
              </a:solidFill>
              <a:latin typeface="Calibri"/>
              <a:ea typeface="Calibri"/>
              <a:cs typeface="Calibri"/>
              <a:sym typeface="Calibri"/>
            </a:endParaRPr>
          </a:p>
          <a:p>
            <a:pPr marL="228600" marR="0" lvl="0" indent="-228600" algn="l" rtl="0">
              <a:lnSpc>
                <a:spcPct val="100000"/>
              </a:lnSpc>
              <a:spcBef>
                <a:spcPts val="1000"/>
              </a:spcBef>
              <a:spcAft>
                <a:spcPts val="0"/>
              </a:spcAft>
              <a:buClr>
                <a:srgbClr val="073E87"/>
              </a:buClr>
              <a:buSzPct val="25000"/>
              <a:buFont typeface="Calibri"/>
              <a:buNone/>
            </a:pPr>
            <a:r>
              <a:rPr lang="en-US" sz="2400" b="1" i="1" u="none" strike="noStrike" cap="none">
                <a:solidFill>
                  <a:schemeClr val="dk1"/>
                </a:solidFill>
                <a:latin typeface="Calibri"/>
                <a:ea typeface="Calibri"/>
                <a:cs typeface="Calibri"/>
                <a:sym typeface="Calibri"/>
              </a:rPr>
              <a:t>Education</a:t>
            </a:r>
          </a:p>
          <a:p>
            <a:pPr marL="228600" marR="0" lvl="0" indent="-228600" algn="l" rtl="0">
              <a:lnSpc>
                <a:spcPct val="100000"/>
              </a:lnSpc>
              <a:spcBef>
                <a:spcPts val="1000"/>
              </a:spcBef>
              <a:buClr>
                <a:srgbClr val="073E87"/>
              </a:buClr>
              <a:buSzPct val="25000"/>
              <a:buFont typeface="Calibri"/>
              <a:buNone/>
            </a:pPr>
            <a:r>
              <a:rPr lang="en-US" sz="2000" b="0" i="0" u="none" strike="noStrike" cap="none">
                <a:solidFill>
                  <a:schemeClr val="dk1"/>
                </a:solidFill>
                <a:latin typeface="Calibri"/>
                <a:ea typeface="Calibri"/>
                <a:cs typeface="Calibri"/>
                <a:sym typeface="Calibri"/>
              </a:rPr>
              <a:t>Capossela holds a bachelor’s degree in computer science and economics from Harvard University.</a:t>
            </a:r>
            <a:r>
              <a:rPr lang="en-US" sz="2000" b="0" i="0" u="none" strike="noStrike" cap="none">
                <a:solidFill>
                  <a:schemeClr val="dk1"/>
                </a:solidFill>
                <a:latin typeface="Quattrocento Sans"/>
                <a:ea typeface="Quattrocento Sans"/>
                <a:cs typeface="Quattrocento Sans"/>
                <a:sym typeface="Quattrocento Sans"/>
              </a:rPr>
              <a:t> </a:t>
            </a:r>
          </a:p>
        </p:txBody>
      </p:sp>
      <p:pic>
        <p:nvPicPr>
          <p:cNvPr id="1429" name="Shape 1429" descr="capossela-print-682x1024.jpg"/>
          <p:cNvPicPr preferRelativeResize="0"/>
          <p:nvPr/>
        </p:nvPicPr>
        <p:blipFill rotWithShape="1">
          <a:blip r:embed="rId3">
            <a:alphaModFix/>
          </a:blip>
          <a:srcRect/>
          <a:stretch/>
        </p:blipFill>
        <p:spPr>
          <a:xfrm>
            <a:off x="8776728" y="1577071"/>
            <a:ext cx="2976273" cy="4468774"/>
          </a:xfrm>
          <a:prstGeom prst="rect">
            <a:avLst/>
          </a:prstGeom>
          <a:noFill/>
          <a:ln>
            <a:noFill/>
          </a:ln>
        </p:spPr>
      </p:pic>
      <p:sp>
        <p:nvSpPr>
          <p:cNvPr id="1430" name="Shape 1430"/>
          <p:cNvSpPr/>
          <p:nvPr/>
        </p:nvSpPr>
        <p:spPr>
          <a:xfrm>
            <a:off x="0" y="0"/>
            <a:ext cx="12192000" cy="876300"/>
          </a:xfrm>
          <a:prstGeom prst="rect">
            <a:avLst/>
          </a:prstGeom>
          <a:solidFill>
            <a:srgbClr val="003A87"/>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431" name="Shape 1431"/>
          <p:cNvPicPr preferRelativeResize="0"/>
          <p:nvPr/>
        </p:nvPicPr>
        <p:blipFill rotWithShape="1">
          <a:blip r:embed="rId4">
            <a:alphaModFix/>
          </a:blip>
          <a:srcRect/>
          <a:stretch/>
        </p:blipFill>
        <p:spPr>
          <a:xfrm>
            <a:off x="11315700" y="107950"/>
            <a:ext cx="660400" cy="660400"/>
          </a:xfrm>
          <a:prstGeom prst="rect">
            <a:avLst/>
          </a:prstGeom>
          <a:noFill/>
          <a:ln>
            <a:noFill/>
          </a:ln>
        </p:spPr>
      </p:pic>
      <p:sp>
        <p:nvSpPr>
          <p:cNvPr id="1432" name="Shape 1432"/>
          <p:cNvSpPr txBox="1"/>
          <p:nvPr/>
        </p:nvSpPr>
        <p:spPr>
          <a:xfrm>
            <a:off x="114298" y="141356"/>
            <a:ext cx="8430092"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Management Team</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436"/>
        <p:cNvGrpSpPr/>
        <p:nvPr/>
      </p:nvGrpSpPr>
      <p:grpSpPr>
        <a:xfrm>
          <a:off x="0" y="0"/>
          <a:ext cx="0" cy="0"/>
          <a:chOff x="0" y="0"/>
          <a:chExt cx="0" cy="0"/>
        </a:xfrm>
      </p:grpSpPr>
      <p:sp>
        <p:nvSpPr>
          <p:cNvPr id="1437" name="Shape 1437"/>
          <p:cNvSpPr txBox="1">
            <a:spLocks noGrp="1"/>
          </p:cNvSpPr>
          <p:nvPr>
            <p:ph type="body" idx="1"/>
          </p:nvPr>
        </p:nvSpPr>
        <p:spPr>
          <a:xfrm>
            <a:off x="192493" y="1690688"/>
            <a:ext cx="8273702" cy="3610774"/>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spcAft>
                <a:spcPts val="0"/>
              </a:spcAft>
              <a:buClr>
                <a:schemeClr val="dk1"/>
              </a:buClr>
              <a:buSzPct val="25000"/>
              <a:buFont typeface="Arial"/>
              <a:buNone/>
            </a:pPr>
            <a:r>
              <a:rPr lang="en-US" sz="2400" b="1" i="0" u="none" strike="noStrike" cap="none">
                <a:solidFill>
                  <a:schemeClr val="dk1"/>
                </a:solidFill>
                <a:latin typeface="Calibri"/>
                <a:ea typeface="Calibri"/>
                <a:cs typeface="Calibri"/>
                <a:sym typeface="Calibri"/>
              </a:rPr>
              <a:t>Scott Guthrie, </a:t>
            </a:r>
            <a:r>
              <a:rPr lang="en-US" sz="2400" b="0" i="0" u="none" strike="noStrike" cap="none">
                <a:solidFill>
                  <a:schemeClr val="dk1"/>
                </a:solidFill>
                <a:latin typeface="Calibri"/>
                <a:ea typeface="Calibri"/>
                <a:cs typeface="Calibri"/>
                <a:sym typeface="Calibri"/>
              </a:rPr>
              <a:t>Executive Vice President, Microsoft Cloud and Enterprise Group (Join</a:t>
            </a:r>
            <a:r>
              <a:rPr lang="en-US" sz="2400"/>
              <a:t>ed 1997)</a:t>
            </a:r>
          </a:p>
          <a:p>
            <a:pPr marL="0" marR="0" lvl="0" indent="0" algn="l" rtl="0">
              <a:lnSpc>
                <a:spcPct val="80000"/>
              </a:lnSpc>
              <a:spcBef>
                <a:spcPts val="1000"/>
              </a:spcBef>
              <a:spcAft>
                <a:spcPts val="0"/>
              </a:spcAft>
              <a:buClr>
                <a:schemeClr val="dk1"/>
              </a:buClr>
              <a:buSzPct val="25000"/>
              <a:buFont typeface="Arial"/>
              <a:buNone/>
            </a:pPr>
            <a:r>
              <a:rPr lang="en-US" sz="2000" b="0" i="0" u="none" strike="noStrike" cap="none">
                <a:solidFill>
                  <a:schemeClr val="dk1"/>
                </a:solidFill>
                <a:latin typeface="Calibri"/>
                <a:ea typeface="Calibri"/>
                <a:cs typeface="Calibri"/>
                <a:sym typeface="Calibri"/>
              </a:rPr>
              <a:t>As executive vice president of the Microsoft Cloud and Enterprise Group, Scott Guthrie is responsible for the company’s cloud infrastructure, server, database, CRM, ERP, management and development tools businesses. His engineering team builds Microsoft Azure, SQL Server, Microsoft Dynamics 365, Active Directory, System Center, Visual Studio and .NET. </a:t>
            </a:r>
          </a:p>
          <a:p>
            <a:pPr marL="457200" marR="0" lvl="1" indent="0" algn="l" rtl="0">
              <a:lnSpc>
                <a:spcPct val="80000"/>
              </a:lnSpc>
              <a:spcBef>
                <a:spcPts val="500"/>
              </a:spcBef>
              <a:spcAft>
                <a:spcPts val="0"/>
              </a:spcAft>
              <a:buClr>
                <a:schemeClr val="dk1"/>
              </a:buClr>
              <a:buSzPct val="25000"/>
              <a:buFont typeface="Arial"/>
              <a:buNone/>
            </a:pPr>
            <a:endParaRPr sz="2000" b="0" i="0" u="none" strike="noStrike" cap="none">
              <a:solidFill>
                <a:schemeClr val="dk1"/>
              </a:solidFill>
              <a:latin typeface="Calibri"/>
              <a:ea typeface="Calibri"/>
              <a:cs typeface="Calibri"/>
              <a:sym typeface="Calibri"/>
            </a:endParaRPr>
          </a:p>
          <a:p>
            <a:pPr marL="228600" marR="0" lvl="0" indent="-228600" algn="l" rtl="0">
              <a:lnSpc>
                <a:spcPct val="80000"/>
              </a:lnSpc>
              <a:spcBef>
                <a:spcPts val="1000"/>
              </a:spcBef>
              <a:spcAft>
                <a:spcPts val="0"/>
              </a:spcAft>
              <a:buClr>
                <a:srgbClr val="073E87"/>
              </a:buClr>
              <a:buSzPct val="25000"/>
              <a:buFont typeface="Calibri"/>
              <a:buNone/>
            </a:pPr>
            <a:r>
              <a:rPr lang="en-US" sz="2400" b="1" i="1" u="none" strike="noStrike" cap="none">
                <a:solidFill>
                  <a:schemeClr val="dk1"/>
                </a:solidFill>
                <a:latin typeface="Calibri"/>
                <a:ea typeface="Calibri"/>
                <a:cs typeface="Calibri"/>
                <a:sym typeface="Calibri"/>
              </a:rPr>
              <a:t>Education</a:t>
            </a:r>
          </a:p>
          <a:p>
            <a:pPr marL="228600" marR="0" lvl="0" indent="-228600" algn="l" rtl="0">
              <a:lnSpc>
                <a:spcPct val="80000"/>
              </a:lnSpc>
              <a:spcBef>
                <a:spcPts val="1000"/>
              </a:spcBef>
              <a:buClr>
                <a:srgbClr val="073E87"/>
              </a:buClr>
              <a:buSzPct val="25000"/>
              <a:buFont typeface="Calibri"/>
              <a:buNone/>
            </a:pPr>
            <a:r>
              <a:rPr lang="en-US" sz="2000" b="0" i="0" u="none" strike="noStrike" cap="none">
                <a:solidFill>
                  <a:schemeClr val="dk1"/>
                </a:solidFill>
                <a:latin typeface="Calibri"/>
                <a:ea typeface="Calibri"/>
                <a:cs typeface="Calibri"/>
                <a:sym typeface="Calibri"/>
              </a:rPr>
              <a:t>Guthrie graduated with a bachelor’s degree in computer science from Duke</a:t>
            </a:r>
            <a:r>
              <a:rPr lang="en-US" sz="2000"/>
              <a:t> </a:t>
            </a:r>
            <a:r>
              <a:rPr lang="en-US" sz="2000" b="0" i="0" u="none" strike="noStrike" cap="none">
                <a:solidFill>
                  <a:schemeClr val="dk1"/>
                </a:solidFill>
                <a:latin typeface="Calibri"/>
                <a:ea typeface="Calibri"/>
                <a:cs typeface="Calibri"/>
                <a:sym typeface="Calibri"/>
              </a:rPr>
              <a:t>University </a:t>
            </a:r>
          </a:p>
        </p:txBody>
      </p:sp>
      <p:pic>
        <p:nvPicPr>
          <p:cNvPr id="1438" name="Shape 1438" descr="icloud guy .jpg"/>
          <p:cNvPicPr preferRelativeResize="0"/>
          <p:nvPr/>
        </p:nvPicPr>
        <p:blipFill rotWithShape="1">
          <a:blip r:embed="rId3">
            <a:alphaModFix/>
          </a:blip>
          <a:srcRect/>
          <a:stretch/>
        </p:blipFill>
        <p:spPr>
          <a:xfrm>
            <a:off x="8653582" y="1690688"/>
            <a:ext cx="3125528" cy="4688292"/>
          </a:xfrm>
          <a:prstGeom prst="rect">
            <a:avLst/>
          </a:prstGeom>
          <a:noFill/>
          <a:ln>
            <a:noFill/>
          </a:ln>
        </p:spPr>
      </p:pic>
      <p:sp>
        <p:nvSpPr>
          <p:cNvPr id="1439" name="Shape 1439"/>
          <p:cNvSpPr/>
          <p:nvPr/>
        </p:nvSpPr>
        <p:spPr>
          <a:xfrm>
            <a:off x="0" y="0"/>
            <a:ext cx="12192000" cy="876300"/>
          </a:xfrm>
          <a:prstGeom prst="rect">
            <a:avLst/>
          </a:prstGeom>
          <a:solidFill>
            <a:srgbClr val="003A87"/>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440" name="Shape 1440"/>
          <p:cNvPicPr preferRelativeResize="0"/>
          <p:nvPr/>
        </p:nvPicPr>
        <p:blipFill rotWithShape="1">
          <a:blip r:embed="rId4">
            <a:alphaModFix/>
          </a:blip>
          <a:srcRect/>
          <a:stretch/>
        </p:blipFill>
        <p:spPr>
          <a:xfrm>
            <a:off x="11315700" y="107950"/>
            <a:ext cx="660400" cy="660400"/>
          </a:xfrm>
          <a:prstGeom prst="rect">
            <a:avLst/>
          </a:prstGeom>
          <a:noFill/>
          <a:ln>
            <a:noFill/>
          </a:ln>
        </p:spPr>
      </p:pic>
      <p:sp>
        <p:nvSpPr>
          <p:cNvPr id="1441" name="Shape 1441"/>
          <p:cNvSpPr txBox="1"/>
          <p:nvPr/>
        </p:nvSpPr>
        <p:spPr>
          <a:xfrm>
            <a:off x="114298" y="141356"/>
            <a:ext cx="8430092"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Management Team</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445"/>
        <p:cNvGrpSpPr/>
        <p:nvPr/>
      </p:nvGrpSpPr>
      <p:grpSpPr>
        <a:xfrm>
          <a:off x="0" y="0"/>
          <a:ext cx="0" cy="0"/>
          <a:chOff x="0" y="0"/>
          <a:chExt cx="0" cy="0"/>
        </a:xfrm>
      </p:grpSpPr>
      <p:sp>
        <p:nvSpPr>
          <p:cNvPr id="1446" name="Shape 1446"/>
          <p:cNvSpPr txBox="1">
            <a:spLocks noGrp="1"/>
          </p:cNvSpPr>
          <p:nvPr>
            <p:ph type="body" idx="1"/>
          </p:nvPr>
        </p:nvSpPr>
        <p:spPr>
          <a:xfrm>
            <a:off x="394038" y="1825625"/>
            <a:ext cx="7870611" cy="3063874"/>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spcAft>
                <a:spcPts val="0"/>
              </a:spcAft>
              <a:buClr>
                <a:schemeClr val="dk1"/>
              </a:buClr>
              <a:buSzPct val="25000"/>
              <a:buFont typeface="Arial"/>
              <a:buNone/>
            </a:pPr>
            <a:r>
              <a:rPr lang="en-US" sz="2400" b="1" i="0" u="none" strike="noStrike" cap="none">
                <a:solidFill>
                  <a:schemeClr val="dk1"/>
                </a:solidFill>
                <a:latin typeface="Calibri"/>
                <a:ea typeface="Calibri"/>
                <a:cs typeface="Calibri"/>
                <a:sym typeface="Calibri"/>
              </a:rPr>
              <a:t>Rajesh Jha, </a:t>
            </a:r>
            <a:r>
              <a:rPr lang="en-US" sz="2400" b="0" i="0" u="none" strike="noStrike" cap="none">
                <a:solidFill>
                  <a:schemeClr val="dk1"/>
                </a:solidFill>
                <a:latin typeface="Calibri"/>
                <a:ea typeface="Calibri"/>
                <a:cs typeface="Calibri"/>
                <a:sym typeface="Calibri"/>
              </a:rPr>
              <a:t>Executive Vice President, Office Product Group (joined 1990)</a:t>
            </a:r>
          </a:p>
          <a:p>
            <a:pPr marL="0" marR="0" lvl="0" indent="0" algn="l" rtl="0">
              <a:lnSpc>
                <a:spcPct val="80000"/>
              </a:lnSpc>
              <a:spcBef>
                <a:spcPts val="1000"/>
              </a:spcBef>
              <a:spcAft>
                <a:spcPts val="0"/>
              </a:spcAft>
              <a:buClr>
                <a:schemeClr val="dk1"/>
              </a:buClr>
              <a:buSzPct val="25000"/>
              <a:buFont typeface="Arial"/>
              <a:buNone/>
            </a:pPr>
            <a:r>
              <a:rPr lang="en-US" sz="2000" b="0" i="0" u="none" strike="noStrike" cap="none">
                <a:solidFill>
                  <a:schemeClr val="dk1"/>
                </a:solidFill>
                <a:latin typeface="Calibri"/>
                <a:ea typeface="Calibri"/>
                <a:cs typeface="Calibri"/>
                <a:sym typeface="Calibri"/>
              </a:rPr>
              <a:t>As executive vice president of Microsoft’s Office Product Group, Rajesh Jha leads the development and service engineering teams for Office 365 – spanning Office, Skype and OneNote. </a:t>
            </a:r>
          </a:p>
          <a:p>
            <a:pPr marL="457200" marR="0" lvl="1" indent="0" algn="l" rtl="0">
              <a:lnSpc>
                <a:spcPct val="80000"/>
              </a:lnSpc>
              <a:spcBef>
                <a:spcPts val="500"/>
              </a:spcBef>
              <a:spcAft>
                <a:spcPts val="0"/>
              </a:spcAft>
              <a:buClr>
                <a:schemeClr val="dk1"/>
              </a:buClr>
              <a:buSzPct val="25000"/>
              <a:buFont typeface="Arial"/>
              <a:buNone/>
            </a:pPr>
            <a:endParaRPr sz="2000" b="0" i="0" u="none" strike="noStrike" cap="none">
              <a:solidFill>
                <a:schemeClr val="dk1"/>
              </a:solidFill>
              <a:latin typeface="Calibri"/>
              <a:ea typeface="Calibri"/>
              <a:cs typeface="Calibri"/>
              <a:sym typeface="Calibri"/>
            </a:endParaRPr>
          </a:p>
          <a:p>
            <a:pPr marL="0" marR="0" lvl="0" indent="0" algn="l" rtl="0">
              <a:lnSpc>
                <a:spcPct val="80000"/>
              </a:lnSpc>
              <a:spcBef>
                <a:spcPts val="1000"/>
              </a:spcBef>
              <a:spcAft>
                <a:spcPts val="0"/>
              </a:spcAft>
              <a:buClr>
                <a:schemeClr val="dk1"/>
              </a:buClr>
              <a:buSzPct val="25000"/>
              <a:buFont typeface="Arial"/>
              <a:buNone/>
            </a:pPr>
            <a:r>
              <a:rPr lang="en-US" sz="2400" b="1" i="1" u="none" strike="noStrike" cap="none">
                <a:solidFill>
                  <a:schemeClr val="dk1"/>
                </a:solidFill>
                <a:latin typeface="Calibri"/>
                <a:ea typeface="Calibri"/>
                <a:cs typeface="Calibri"/>
                <a:sym typeface="Calibri"/>
              </a:rPr>
              <a:t>Education</a:t>
            </a:r>
          </a:p>
          <a:p>
            <a:pPr marL="0" marR="0" lvl="0" indent="0" algn="l" rtl="0">
              <a:lnSpc>
                <a:spcPct val="80000"/>
              </a:lnSpc>
              <a:spcBef>
                <a:spcPts val="1000"/>
              </a:spcBef>
              <a:buClr>
                <a:schemeClr val="dk1"/>
              </a:buClr>
              <a:buSzPct val="25000"/>
              <a:buFont typeface="Arial"/>
              <a:buNone/>
            </a:pPr>
            <a:r>
              <a:rPr lang="en-US" sz="2000" b="0" i="0" u="none" strike="noStrike" cap="none">
                <a:solidFill>
                  <a:schemeClr val="dk1"/>
                </a:solidFill>
                <a:latin typeface="Calibri"/>
                <a:ea typeface="Calibri"/>
                <a:cs typeface="Calibri"/>
                <a:sym typeface="Calibri"/>
              </a:rPr>
              <a:t>Jha has a master’s degree in computer science from the University of Massachusetts, Amherst and a bachelor’s degree in computer science from Indian Institute of Technology, Madras. </a:t>
            </a:r>
          </a:p>
        </p:txBody>
      </p:sp>
      <p:pic>
        <p:nvPicPr>
          <p:cNvPr id="1447" name="Shape 1447" descr="Rajesh.jpg"/>
          <p:cNvPicPr preferRelativeResize="0"/>
          <p:nvPr/>
        </p:nvPicPr>
        <p:blipFill rotWithShape="1">
          <a:blip r:embed="rId3">
            <a:alphaModFix/>
          </a:blip>
          <a:srcRect/>
          <a:stretch/>
        </p:blipFill>
        <p:spPr>
          <a:xfrm>
            <a:off x="8294753" y="1825625"/>
            <a:ext cx="3369055" cy="4408795"/>
          </a:xfrm>
          <a:prstGeom prst="rect">
            <a:avLst/>
          </a:prstGeom>
          <a:noFill/>
          <a:ln>
            <a:noFill/>
          </a:ln>
        </p:spPr>
      </p:pic>
      <p:sp>
        <p:nvSpPr>
          <p:cNvPr id="1448" name="Shape 1448"/>
          <p:cNvSpPr/>
          <p:nvPr/>
        </p:nvSpPr>
        <p:spPr>
          <a:xfrm>
            <a:off x="0" y="0"/>
            <a:ext cx="12192000" cy="876300"/>
          </a:xfrm>
          <a:prstGeom prst="rect">
            <a:avLst/>
          </a:prstGeom>
          <a:solidFill>
            <a:srgbClr val="003A87"/>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449" name="Shape 1449"/>
          <p:cNvPicPr preferRelativeResize="0"/>
          <p:nvPr/>
        </p:nvPicPr>
        <p:blipFill rotWithShape="1">
          <a:blip r:embed="rId4">
            <a:alphaModFix/>
          </a:blip>
          <a:srcRect/>
          <a:stretch/>
        </p:blipFill>
        <p:spPr>
          <a:xfrm>
            <a:off x="11315700" y="107950"/>
            <a:ext cx="660400" cy="660400"/>
          </a:xfrm>
          <a:prstGeom prst="rect">
            <a:avLst/>
          </a:prstGeom>
          <a:noFill/>
          <a:ln>
            <a:noFill/>
          </a:ln>
        </p:spPr>
      </p:pic>
      <p:sp>
        <p:nvSpPr>
          <p:cNvPr id="1450" name="Shape 1450"/>
          <p:cNvSpPr txBox="1"/>
          <p:nvPr/>
        </p:nvSpPr>
        <p:spPr>
          <a:xfrm>
            <a:off x="114298" y="141356"/>
            <a:ext cx="8430092"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Management Team</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454"/>
        <p:cNvGrpSpPr/>
        <p:nvPr/>
      </p:nvGrpSpPr>
      <p:grpSpPr>
        <a:xfrm>
          <a:off x="0" y="0"/>
          <a:ext cx="0" cy="0"/>
          <a:chOff x="0" y="0"/>
          <a:chExt cx="0" cy="0"/>
        </a:xfrm>
      </p:grpSpPr>
      <p:sp>
        <p:nvSpPr>
          <p:cNvPr id="1455" name="Shape 1455"/>
          <p:cNvSpPr txBox="1">
            <a:spLocks noGrp="1"/>
          </p:cNvSpPr>
          <p:nvPr>
            <p:ph type="body" idx="1"/>
          </p:nvPr>
        </p:nvSpPr>
        <p:spPr>
          <a:xfrm>
            <a:off x="372795" y="1982424"/>
            <a:ext cx="7913098" cy="3355974"/>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spcAft>
                <a:spcPts val="0"/>
              </a:spcAft>
              <a:buClr>
                <a:schemeClr val="dk1"/>
              </a:buClr>
              <a:buSzPct val="25000"/>
              <a:buFont typeface="Arial"/>
              <a:buNone/>
            </a:pPr>
            <a:r>
              <a:rPr lang="en-US" sz="2220" b="1" i="0" u="none" strike="noStrike" cap="none">
                <a:solidFill>
                  <a:schemeClr val="dk1"/>
                </a:solidFill>
                <a:latin typeface="Calibri"/>
                <a:ea typeface="Calibri"/>
                <a:cs typeface="Calibri"/>
                <a:sym typeface="Calibri"/>
              </a:rPr>
              <a:t>Terry Myerson, </a:t>
            </a:r>
            <a:r>
              <a:rPr lang="en-US" sz="2220" b="0" i="0" u="none" strike="noStrike" cap="none">
                <a:solidFill>
                  <a:schemeClr val="dk1"/>
                </a:solidFill>
                <a:latin typeface="Calibri"/>
                <a:ea typeface="Calibri"/>
                <a:cs typeface="Calibri"/>
                <a:sym typeface="Calibri"/>
              </a:rPr>
              <a:t>Executive Vice President, Windows and Devices Group (Joined 2001)</a:t>
            </a:r>
          </a:p>
          <a:p>
            <a:pPr marL="0" marR="0" lvl="0" indent="0" algn="l" rtl="0">
              <a:lnSpc>
                <a:spcPct val="80000"/>
              </a:lnSpc>
              <a:spcBef>
                <a:spcPts val="1000"/>
              </a:spcBef>
              <a:spcAft>
                <a:spcPts val="0"/>
              </a:spcAft>
              <a:buClr>
                <a:schemeClr val="dk1"/>
              </a:buClr>
              <a:buSzPct val="25000"/>
              <a:buFont typeface="Arial"/>
              <a:buNone/>
            </a:pPr>
            <a:r>
              <a:rPr lang="en-US" sz="1850" b="0" i="0" u="none" strike="noStrike" cap="none">
                <a:solidFill>
                  <a:schemeClr val="dk1"/>
                </a:solidFill>
                <a:latin typeface="Calibri"/>
                <a:ea typeface="Calibri"/>
                <a:cs typeface="Calibri"/>
                <a:sym typeface="Calibri"/>
              </a:rPr>
              <a:t>As executive vice president of Microsoft’s windows and devices group, Myerson is responsible for the software platform, apps, games, store and devices that power the Windows ecosystem. This includes Windows, Surface, Xbox, Minecraft, Lumia and HoloLens.</a:t>
            </a:r>
          </a:p>
          <a:p>
            <a:pPr marL="457200" marR="0" lvl="1" indent="0" algn="l" rtl="0">
              <a:lnSpc>
                <a:spcPct val="80000"/>
              </a:lnSpc>
              <a:spcBef>
                <a:spcPts val="500"/>
              </a:spcBef>
              <a:spcAft>
                <a:spcPts val="0"/>
              </a:spcAft>
              <a:buClr>
                <a:schemeClr val="dk1"/>
              </a:buClr>
              <a:buSzPct val="25000"/>
              <a:buFont typeface="Arial"/>
              <a:buNone/>
            </a:pPr>
            <a:endParaRPr sz="1850" b="0" i="0" u="none" strike="noStrike" cap="none">
              <a:solidFill>
                <a:schemeClr val="dk1"/>
              </a:solidFill>
              <a:latin typeface="Calibri"/>
              <a:ea typeface="Calibri"/>
              <a:cs typeface="Calibri"/>
              <a:sym typeface="Calibri"/>
            </a:endParaRPr>
          </a:p>
          <a:p>
            <a:pPr marL="0" marR="0" lvl="0" indent="0" algn="l" rtl="0">
              <a:lnSpc>
                <a:spcPct val="80000"/>
              </a:lnSpc>
              <a:spcBef>
                <a:spcPts val="1000"/>
              </a:spcBef>
              <a:spcAft>
                <a:spcPts val="0"/>
              </a:spcAft>
              <a:buClr>
                <a:schemeClr val="dk1"/>
              </a:buClr>
              <a:buSzPct val="25000"/>
              <a:buFont typeface="Arial"/>
              <a:buNone/>
            </a:pPr>
            <a:r>
              <a:rPr lang="en-US" sz="2220" b="1" i="1" u="none" strike="noStrike" cap="none">
                <a:solidFill>
                  <a:schemeClr val="dk1"/>
                </a:solidFill>
                <a:latin typeface="Calibri"/>
                <a:ea typeface="Calibri"/>
                <a:cs typeface="Calibri"/>
                <a:sym typeface="Calibri"/>
              </a:rPr>
              <a:t>Education</a:t>
            </a:r>
          </a:p>
          <a:p>
            <a:pPr marL="0" marR="0" lvl="0" indent="0" algn="l" rtl="0">
              <a:lnSpc>
                <a:spcPct val="80000"/>
              </a:lnSpc>
              <a:spcBef>
                <a:spcPts val="1000"/>
              </a:spcBef>
              <a:buClr>
                <a:schemeClr val="dk1"/>
              </a:buClr>
              <a:buSzPct val="25000"/>
              <a:buFont typeface="Arial"/>
              <a:buNone/>
            </a:pPr>
            <a:r>
              <a:rPr lang="en-US" sz="1850" b="0" i="0" u="none" strike="noStrike" cap="none">
                <a:solidFill>
                  <a:schemeClr val="dk1"/>
                </a:solidFill>
                <a:latin typeface="Calibri"/>
                <a:ea typeface="Calibri"/>
                <a:cs typeface="Calibri"/>
                <a:sym typeface="Calibri"/>
              </a:rPr>
              <a:t>After earning a bachelor’s degree in mechanical engineering from Duke University, Myerson founded Intersé, one of the first Web software companies, which Microsoft acquired. </a:t>
            </a:r>
          </a:p>
        </p:txBody>
      </p:sp>
      <p:pic>
        <p:nvPicPr>
          <p:cNvPr id="1456" name="Shape 1456" descr="TerryMyerson.jpg"/>
          <p:cNvPicPr preferRelativeResize="0"/>
          <p:nvPr/>
        </p:nvPicPr>
        <p:blipFill rotWithShape="1">
          <a:blip r:embed="rId3">
            <a:alphaModFix/>
          </a:blip>
          <a:srcRect/>
          <a:stretch/>
        </p:blipFill>
        <p:spPr>
          <a:xfrm>
            <a:off x="8356765" y="1982424"/>
            <a:ext cx="3168751" cy="4618188"/>
          </a:xfrm>
          <a:prstGeom prst="rect">
            <a:avLst/>
          </a:prstGeom>
          <a:noFill/>
          <a:ln>
            <a:noFill/>
          </a:ln>
        </p:spPr>
      </p:pic>
      <p:sp>
        <p:nvSpPr>
          <p:cNvPr id="1457" name="Shape 1457"/>
          <p:cNvSpPr/>
          <p:nvPr/>
        </p:nvSpPr>
        <p:spPr>
          <a:xfrm>
            <a:off x="0" y="0"/>
            <a:ext cx="12192000" cy="876300"/>
          </a:xfrm>
          <a:prstGeom prst="rect">
            <a:avLst/>
          </a:prstGeom>
          <a:solidFill>
            <a:srgbClr val="003A87"/>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458" name="Shape 1458"/>
          <p:cNvPicPr preferRelativeResize="0"/>
          <p:nvPr/>
        </p:nvPicPr>
        <p:blipFill rotWithShape="1">
          <a:blip r:embed="rId4">
            <a:alphaModFix/>
          </a:blip>
          <a:srcRect/>
          <a:stretch/>
        </p:blipFill>
        <p:spPr>
          <a:xfrm>
            <a:off x="11315700" y="107950"/>
            <a:ext cx="660400" cy="660400"/>
          </a:xfrm>
          <a:prstGeom prst="rect">
            <a:avLst/>
          </a:prstGeom>
          <a:noFill/>
          <a:ln>
            <a:noFill/>
          </a:ln>
        </p:spPr>
      </p:pic>
      <p:sp>
        <p:nvSpPr>
          <p:cNvPr id="1459" name="Shape 1459"/>
          <p:cNvSpPr txBox="1"/>
          <p:nvPr/>
        </p:nvSpPr>
        <p:spPr>
          <a:xfrm>
            <a:off x="114298" y="141356"/>
            <a:ext cx="8430092"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Management Team</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464"/>
        <p:cNvGrpSpPr/>
        <p:nvPr/>
      </p:nvGrpSpPr>
      <p:grpSpPr>
        <a:xfrm>
          <a:off x="0" y="0"/>
          <a:ext cx="0" cy="0"/>
          <a:chOff x="0" y="0"/>
          <a:chExt cx="0" cy="0"/>
        </a:xfrm>
      </p:grpSpPr>
      <p:sp>
        <p:nvSpPr>
          <p:cNvPr id="1465" name="Shape 1465"/>
          <p:cNvSpPr txBox="1">
            <a:spLocks noGrp="1"/>
          </p:cNvSpPr>
          <p:nvPr>
            <p:ph type="body" idx="1"/>
          </p:nvPr>
        </p:nvSpPr>
        <p:spPr>
          <a:xfrm>
            <a:off x="657225" y="1343025"/>
            <a:ext cx="10515599" cy="435133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endParaRPr sz="6000" b="0" i="0" u="none" strike="noStrike" cap="none">
              <a:solidFill>
                <a:srgbClr val="000000"/>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ct val="25000"/>
              <a:buFont typeface="Arial"/>
              <a:buNone/>
            </a:pPr>
            <a:endParaRPr sz="6000" b="1" i="0" u="none" strike="noStrike" cap="none">
              <a:solidFill>
                <a:srgbClr val="003A87"/>
              </a:solidFill>
              <a:latin typeface="Calibri"/>
              <a:ea typeface="Calibri"/>
              <a:cs typeface="Calibri"/>
              <a:sym typeface="Calibri"/>
            </a:endParaRPr>
          </a:p>
          <a:p>
            <a:pPr marL="0" marR="0" lvl="0" indent="0" algn="ctr" rtl="0">
              <a:lnSpc>
                <a:spcPct val="90000"/>
              </a:lnSpc>
              <a:spcBef>
                <a:spcPts val="1000"/>
              </a:spcBef>
              <a:buClr>
                <a:srgbClr val="003A87"/>
              </a:buClr>
              <a:buSzPct val="25000"/>
              <a:buFont typeface="Arial"/>
              <a:buNone/>
            </a:pPr>
            <a:r>
              <a:rPr lang="en-US" sz="6000" b="1" i="0" u="none" strike="noStrike" cap="none">
                <a:solidFill>
                  <a:srgbClr val="003A87"/>
                </a:solidFill>
                <a:latin typeface="Calibri"/>
                <a:ea typeface="Calibri"/>
                <a:cs typeface="Calibri"/>
                <a:sym typeface="Calibri"/>
              </a:rPr>
              <a:t>Products and Services </a:t>
            </a:r>
          </a:p>
        </p:txBody>
      </p:sp>
      <p:sp>
        <p:nvSpPr>
          <p:cNvPr id="1466" name="Shape 1466"/>
          <p:cNvSpPr/>
          <p:nvPr/>
        </p:nvSpPr>
        <p:spPr>
          <a:xfrm>
            <a:off x="0" y="0"/>
            <a:ext cx="12192000" cy="876300"/>
          </a:xfrm>
          <a:prstGeom prst="rect">
            <a:avLst/>
          </a:prstGeom>
          <a:solidFill>
            <a:srgbClr val="003A87"/>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467" name="Shape 1467"/>
          <p:cNvPicPr preferRelativeResize="0"/>
          <p:nvPr/>
        </p:nvPicPr>
        <p:blipFill rotWithShape="1">
          <a:blip r:embed="rId3">
            <a:alphaModFix/>
          </a:blip>
          <a:srcRect/>
          <a:stretch/>
        </p:blipFill>
        <p:spPr>
          <a:xfrm>
            <a:off x="11314981" y="115018"/>
            <a:ext cx="660400" cy="660400"/>
          </a:xfrm>
          <a:prstGeom prst="rect">
            <a:avLst/>
          </a:prstGeom>
          <a:noFill/>
          <a:ln>
            <a:noFill/>
          </a:ln>
        </p:spPr>
      </p:pic>
      <p:sp>
        <p:nvSpPr>
          <p:cNvPr id="1468" name="Shape 1468"/>
          <p:cNvSpPr txBox="1"/>
          <p:nvPr/>
        </p:nvSpPr>
        <p:spPr>
          <a:xfrm>
            <a:off x="115018" y="143772"/>
            <a:ext cx="8430092" cy="707886"/>
          </a:xfrm>
          <a:prstGeom prst="rect">
            <a:avLst/>
          </a:prstGeom>
          <a:noFill/>
          <a:ln>
            <a:noFill/>
          </a:ln>
        </p:spPr>
        <p:txBody>
          <a:bodyPr lIns="91425" tIns="45700" rIns="91425" bIns="45700" anchor="t" anchorCtr="0">
            <a:noAutofit/>
          </a:bodyPr>
          <a:lstStyle/>
          <a:p>
            <a:pPr marL="0" marR="0" lvl="0" indent="0" algn="l" rtl="0">
              <a:spcBef>
                <a:spcPts val="0"/>
              </a:spcBef>
              <a:buNone/>
            </a:pPr>
            <a:endParaRPr sz="4000">
              <a:solidFill>
                <a:schemeClr val="lt1"/>
              </a:solidFill>
              <a:latin typeface="Calibri"/>
              <a:ea typeface="Calibri"/>
              <a:cs typeface="Calibri"/>
              <a:sym typeface="Calibri"/>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473"/>
        <p:cNvGrpSpPr/>
        <p:nvPr/>
      </p:nvGrpSpPr>
      <p:grpSpPr>
        <a:xfrm>
          <a:off x="0" y="0"/>
          <a:ext cx="0" cy="0"/>
          <a:chOff x="0" y="0"/>
          <a:chExt cx="0" cy="0"/>
        </a:xfrm>
      </p:grpSpPr>
      <p:pic>
        <p:nvPicPr>
          <p:cNvPr id="1474" name="Shape 1474" descr="ms ps.png"/>
          <p:cNvPicPr preferRelativeResize="0">
            <a:picLocks noGrp="1"/>
          </p:cNvPicPr>
          <p:nvPr>
            <p:ph type="body" idx="1"/>
          </p:nvPr>
        </p:nvPicPr>
        <p:blipFill rotWithShape="1">
          <a:blip r:embed="rId3">
            <a:alphaModFix/>
          </a:blip>
          <a:srcRect/>
          <a:stretch/>
        </p:blipFill>
        <p:spPr>
          <a:xfrm>
            <a:off x="1371600" y="1304925"/>
            <a:ext cx="9265578" cy="5092699"/>
          </a:xfrm>
          <a:prstGeom prst="rect">
            <a:avLst/>
          </a:prstGeom>
          <a:noFill/>
          <a:ln>
            <a:noFill/>
          </a:ln>
        </p:spPr>
      </p:pic>
      <p:sp>
        <p:nvSpPr>
          <p:cNvPr id="1475" name="Shape 1475"/>
          <p:cNvSpPr/>
          <p:nvPr/>
        </p:nvSpPr>
        <p:spPr>
          <a:xfrm>
            <a:off x="0" y="0"/>
            <a:ext cx="12192000" cy="876300"/>
          </a:xfrm>
          <a:prstGeom prst="rect">
            <a:avLst/>
          </a:prstGeom>
          <a:solidFill>
            <a:srgbClr val="003A87"/>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476" name="Shape 1476"/>
          <p:cNvPicPr preferRelativeResize="0"/>
          <p:nvPr/>
        </p:nvPicPr>
        <p:blipFill rotWithShape="1">
          <a:blip r:embed="rId4">
            <a:alphaModFix/>
          </a:blip>
          <a:srcRect/>
          <a:stretch/>
        </p:blipFill>
        <p:spPr>
          <a:xfrm>
            <a:off x="11314981" y="115018"/>
            <a:ext cx="660400" cy="660400"/>
          </a:xfrm>
          <a:prstGeom prst="rect">
            <a:avLst/>
          </a:prstGeom>
          <a:noFill/>
          <a:ln>
            <a:noFill/>
          </a:ln>
        </p:spPr>
      </p:pic>
      <p:sp>
        <p:nvSpPr>
          <p:cNvPr id="1477" name="Shape 1477"/>
          <p:cNvSpPr txBox="1"/>
          <p:nvPr/>
        </p:nvSpPr>
        <p:spPr>
          <a:xfrm>
            <a:off x="115018" y="143772"/>
            <a:ext cx="8430092" cy="707886"/>
          </a:xfrm>
          <a:prstGeom prst="rect">
            <a:avLst/>
          </a:prstGeom>
          <a:noFill/>
          <a:ln>
            <a:noFill/>
          </a:ln>
        </p:spPr>
        <p:txBody>
          <a:bodyPr lIns="91425" tIns="45700" rIns="91425" bIns="45700" anchor="t" anchorCtr="0">
            <a:noAutofit/>
          </a:bodyPr>
          <a:lstStyle/>
          <a:p>
            <a:pPr marL="0" marR="0" lvl="0" indent="0" algn="l" rtl="0">
              <a:spcBef>
                <a:spcPts val="0"/>
              </a:spcBef>
              <a:buNone/>
            </a:pPr>
            <a:endParaRPr sz="4000">
              <a:solidFill>
                <a:schemeClr val="lt1"/>
              </a:solidFill>
              <a:latin typeface="Calibri"/>
              <a:ea typeface="Calibri"/>
              <a:cs typeface="Calibri"/>
              <a:sym typeface="Calibri"/>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482"/>
        <p:cNvGrpSpPr/>
        <p:nvPr/>
      </p:nvGrpSpPr>
      <p:grpSpPr>
        <a:xfrm>
          <a:off x="0" y="0"/>
          <a:ext cx="0" cy="0"/>
          <a:chOff x="0" y="0"/>
          <a:chExt cx="0" cy="0"/>
        </a:xfrm>
      </p:grpSpPr>
      <p:sp>
        <p:nvSpPr>
          <p:cNvPr id="1483" name="Shape 1483"/>
          <p:cNvSpPr/>
          <p:nvPr/>
        </p:nvSpPr>
        <p:spPr>
          <a:xfrm>
            <a:off x="0" y="0"/>
            <a:ext cx="12192000" cy="876300"/>
          </a:xfrm>
          <a:prstGeom prst="rect">
            <a:avLst/>
          </a:prstGeom>
          <a:solidFill>
            <a:srgbClr val="003A87"/>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484" name="Shape 1484"/>
          <p:cNvPicPr preferRelativeResize="0"/>
          <p:nvPr/>
        </p:nvPicPr>
        <p:blipFill rotWithShape="1">
          <a:blip r:embed="rId3">
            <a:alphaModFix/>
          </a:blip>
          <a:srcRect/>
          <a:stretch/>
        </p:blipFill>
        <p:spPr>
          <a:xfrm>
            <a:off x="11314981" y="115018"/>
            <a:ext cx="660400" cy="660400"/>
          </a:xfrm>
          <a:prstGeom prst="rect">
            <a:avLst/>
          </a:prstGeom>
          <a:noFill/>
          <a:ln>
            <a:noFill/>
          </a:ln>
        </p:spPr>
      </p:pic>
      <p:sp>
        <p:nvSpPr>
          <p:cNvPr id="1485" name="Shape 1485"/>
          <p:cNvSpPr txBox="1"/>
          <p:nvPr/>
        </p:nvSpPr>
        <p:spPr>
          <a:xfrm>
            <a:off x="115018" y="143772"/>
            <a:ext cx="8430092"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Products and Services </a:t>
            </a:r>
          </a:p>
        </p:txBody>
      </p:sp>
      <p:sp>
        <p:nvSpPr>
          <p:cNvPr id="1486" name="Shape 1486"/>
          <p:cNvSpPr txBox="1">
            <a:spLocks noGrp="1"/>
          </p:cNvSpPr>
          <p:nvPr>
            <p:ph type="body" idx="1"/>
          </p:nvPr>
        </p:nvSpPr>
        <p:spPr>
          <a:xfrm>
            <a:off x="250370" y="1159420"/>
            <a:ext cx="10670177" cy="3961220"/>
          </a:xfrm>
          <a:prstGeom prst="rect">
            <a:avLst/>
          </a:prstGeom>
          <a:noFill/>
          <a:ln>
            <a:noFill/>
          </a:ln>
        </p:spPr>
        <p:txBody>
          <a:bodyPr lIns="91425" tIns="45700" rIns="91425" bIns="45700" anchor="t" anchorCtr="0">
            <a:noAutofit/>
          </a:bodyPr>
          <a:lstStyle/>
          <a:p>
            <a:pPr marL="228600" marR="0" lvl="0" indent="-228600" algn="l" rtl="0">
              <a:lnSpc>
                <a:spcPct val="100000"/>
              </a:lnSpc>
              <a:spcBef>
                <a:spcPts val="0"/>
              </a:spcBef>
              <a:spcAft>
                <a:spcPts val="0"/>
              </a:spcAft>
              <a:buClr>
                <a:schemeClr val="dk1"/>
              </a:buClr>
              <a:buSzPct val="100000"/>
              <a:buFont typeface="Noto Sans Symbols"/>
              <a:buChar char="▪"/>
            </a:pPr>
            <a:r>
              <a:rPr lang="en-US" sz="4000" b="0" i="0" u="none" strike="noStrike" cap="none">
                <a:solidFill>
                  <a:schemeClr val="dk1"/>
                </a:solidFill>
                <a:latin typeface="Calibri"/>
                <a:ea typeface="Calibri"/>
                <a:cs typeface="Calibri"/>
                <a:sym typeface="Calibri"/>
              </a:rPr>
              <a:t> Productivity and Business Process</a:t>
            </a:r>
          </a:p>
          <a:p>
            <a:pPr marL="228600" marR="0" lvl="0" indent="-228600" algn="l" rtl="0">
              <a:lnSpc>
                <a:spcPct val="100000"/>
              </a:lnSpc>
              <a:spcBef>
                <a:spcPts val="1000"/>
              </a:spcBef>
              <a:spcAft>
                <a:spcPts val="0"/>
              </a:spcAft>
              <a:buClr>
                <a:schemeClr val="dk1"/>
              </a:buClr>
              <a:buSzPct val="100000"/>
              <a:buFont typeface="Noto Sans Symbols"/>
              <a:buNone/>
            </a:pPr>
            <a:endParaRPr sz="4000" b="0" i="0" u="none" strike="noStrike" cap="none">
              <a:solidFill>
                <a:schemeClr val="dk1"/>
              </a:solidFill>
              <a:latin typeface="Calibri"/>
              <a:ea typeface="Calibri"/>
              <a:cs typeface="Calibri"/>
              <a:sym typeface="Calibri"/>
            </a:endParaRPr>
          </a:p>
          <a:p>
            <a:pPr marL="228600" marR="0" lvl="0" indent="-228600" algn="l" rtl="0">
              <a:lnSpc>
                <a:spcPct val="100000"/>
              </a:lnSpc>
              <a:spcBef>
                <a:spcPts val="1000"/>
              </a:spcBef>
              <a:spcAft>
                <a:spcPts val="0"/>
              </a:spcAft>
              <a:buClr>
                <a:schemeClr val="dk1"/>
              </a:buClr>
              <a:buSzPct val="100000"/>
              <a:buFont typeface="Noto Sans Symbols"/>
              <a:buChar char="▪"/>
            </a:pPr>
            <a:r>
              <a:rPr lang="en-US" sz="4000" b="0" i="0" u="none" strike="noStrike" cap="none">
                <a:solidFill>
                  <a:schemeClr val="dk1"/>
                </a:solidFill>
                <a:latin typeface="Calibri"/>
                <a:ea typeface="Calibri"/>
                <a:cs typeface="Calibri"/>
                <a:sym typeface="Calibri"/>
              </a:rPr>
              <a:t> Intelligent Cloud</a:t>
            </a:r>
          </a:p>
          <a:p>
            <a:pPr marL="228600" marR="0" lvl="0" indent="-228600" algn="l" rtl="0">
              <a:lnSpc>
                <a:spcPct val="100000"/>
              </a:lnSpc>
              <a:spcBef>
                <a:spcPts val="1000"/>
              </a:spcBef>
              <a:spcAft>
                <a:spcPts val="0"/>
              </a:spcAft>
              <a:buClr>
                <a:schemeClr val="dk1"/>
              </a:buClr>
              <a:buSzPct val="100000"/>
              <a:buFont typeface="Noto Sans Symbols"/>
              <a:buNone/>
            </a:pPr>
            <a:endParaRPr sz="4000" b="0" i="0" u="none" strike="noStrike" cap="none">
              <a:solidFill>
                <a:schemeClr val="dk1"/>
              </a:solidFill>
              <a:latin typeface="Calibri"/>
              <a:ea typeface="Calibri"/>
              <a:cs typeface="Calibri"/>
              <a:sym typeface="Calibri"/>
            </a:endParaRPr>
          </a:p>
          <a:p>
            <a:pPr marL="228600" marR="0" lvl="0" indent="-228600" algn="l" rtl="0">
              <a:lnSpc>
                <a:spcPct val="100000"/>
              </a:lnSpc>
              <a:spcBef>
                <a:spcPts val="1000"/>
              </a:spcBef>
              <a:spcAft>
                <a:spcPts val="0"/>
              </a:spcAft>
              <a:buClr>
                <a:schemeClr val="dk1"/>
              </a:buClr>
              <a:buSzPct val="100000"/>
              <a:buFont typeface="Noto Sans Symbols"/>
              <a:buChar char="▪"/>
            </a:pPr>
            <a:r>
              <a:rPr lang="en-US" sz="4000" b="0" i="0" u="none" strike="noStrike" cap="none">
                <a:solidFill>
                  <a:schemeClr val="dk1"/>
                </a:solidFill>
                <a:latin typeface="Calibri"/>
                <a:ea typeface="Calibri"/>
                <a:cs typeface="Calibri"/>
                <a:sym typeface="Calibri"/>
              </a:rPr>
              <a:t> More Personal Computing </a:t>
            </a:r>
          </a:p>
          <a:p>
            <a:pPr marL="228600" marR="0" lvl="0" indent="-228600" algn="l" rtl="0">
              <a:lnSpc>
                <a:spcPct val="90000"/>
              </a:lnSpc>
              <a:spcBef>
                <a:spcPts val="1000"/>
              </a:spcBef>
              <a:buClr>
                <a:schemeClr val="dk1"/>
              </a:buClr>
              <a:buSzPct val="100000"/>
              <a:buFont typeface="Arial"/>
              <a:buNone/>
            </a:pPr>
            <a:endParaRPr sz="2800" b="0" i="0" u="none" strike="noStrike" cap="none">
              <a:solidFill>
                <a:schemeClr val="dk1"/>
              </a:solidFill>
              <a:latin typeface="Calibri"/>
              <a:ea typeface="Calibri"/>
              <a:cs typeface="Calibri"/>
              <a:sym typeface="Calibri"/>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491"/>
        <p:cNvGrpSpPr/>
        <p:nvPr/>
      </p:nvGrpSpPr>
      <p:grpSpPr>
        <a:xfrm>
          <a:off x="0" y="0"/>
          <a:ext cx="0" cy="0"/>
          <a:chOff x="0" y="0"/>
          <a:chExt cx="0" cy="0"/>
        </a:xfrm>
      </p:grpSpPr>
      <p:sp>
        <p:nvSpPr>
          <p:cNvPr id="1492" name="Shape 1492"/>
          <p:cNvSpPr txBox="1">
            <a:spLocks noGrp="1"/>
          </p:cNvSpPr>
          <p:nvPr>
            <p:ph type="body" idx="1"/>
          </p:nvPr>
        </p:nvSpPr>
        <p:spPr>
          <a:xfrm>
            <a:off x="257176" y="1130300"/>
            <a:ext cx="10806112" cy="4934188"/>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dk1"/>
              </a:buClr>
              <a:buSzPct val="100000"/>
              <a:buFont typeface="Noto Sans Symbols"/>
              <a:buChar char="▪"/>
            </a:pPr>
            <a:r>
              <a:rPr lang="en-US" sz="2800" b="0" i="0" u="none" strike="noStrike" cap="none">
                <a:solidFill>
                  <a:schemeClr val="dk1"/>
                </a:solidFill>
                <a:latin typeface="Calibri"/>
                <a:ea typeface="Calibri"/>
                <a:cs typeface="Calibri"/>
                <a:sym typeface="Calibri"/>
              </a:rPr>
              <a:t>Office Commercial, including volume licensing and subscriptions to Office 365 commercial for products and services such as Office, Exchange, SharePoint, and Skype for Business, and related Client Access Licenses (“CALs”).</a:t>
            </a:r>
          </a:p>
          <a:p>
            <a:pPr marL="228600" marR="0" lvl="0" indent="-228600" algn="l" rtl="0">
              <a:lnSpc>
                <a:spcPct val="90000"/>
              </a:lnSpc>
              <a:spcBef>
                <a:spcPts val="1000"/>
              </a:spcBef>
              <a:spcAft>
                <a:spcPts val="0"/>
              </a:spcAft>
              <a:buClr>
                <a:schemeClr val="dk1"/>
              </a:buClr>
              <a:buSzPct val="100000"/>
              <a:buFont typeface="Noto Sans Symbols"/>
              <a:buNone/>
            </a:pPr>
            <a:endParaRPr sz="2800" b="0" i="0" u="none" strike="noStrike" cap="none">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ct val="100000"/>
              <a:buFont typeface="Noto Sans Symbols"/>
              <a:buChar char="▪"/>
            </a:pPr>
            <a:r>
              <a:rPr lang="en-US" sz="2800" b="0" i="0" u="none" strike="noStrike" cap="none">
                <a:solidFill>
                  <a:schemeClr val="dk1"/>
                </a:solidFill>
                <a:latin typeface="Calibri"/>
                <a:ea typeface="Calibri"/>
                <a:cs typeface="Calibri"/>
                <a:sym typeface="Calibri"/>
              </a:rPr>
              <a:t>Office Consumer, including Office sold through retail or through an Office 365 consumer subscription, and Office Consumer Services, including Skype, Outlook.com, and OneDrive.</a:t>
            </a:r>
          </a:p>
          <a:p>
            <a:pPr marL="228600" marR="0" lvl="0" indent="-228600" algn="l" rtl="0">
              <a:lnSpc>
                <a:spcPct val="90000"/>
              </a:lnSpc>
              <a:spcBef>
                <a:spcPts val="1000"/>
              </a:spcBef>
              <a:spcAft>
                <a:spcPts val="0"/>
              </a:spcAft>
              <a:buClr>
                <a:schemeClr val="dk1"/>
              </a:buClr>
              <a:buSzPct val="100000"/>
              <a:buFont typeface="Noto Sans Symbols"/>
              <a:buNone/>
            </a:pPr>
            <a:endParaRPr sz="2800" b="0" i="0" u="none" strike="noStrike" cap="none">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ct val="100000"/>
              <a:buFont typeface="Noto Sans Symbols"/>
              <a:buChar char="▪"/>
            </a:pPr>
            <a:r>
              <a:rPr lang="en-US" sz="2800" b="0" i="0" u="none" strike="noStrike" cap="none">
                <a:solidFill>
                  <a:schemeClr val="dk1"/>
                </a:solidFill>
                <a:latin typeface="Calibri"/>
                <a:ea typeface="Calibri"/>
                <a:cs typeface="Calibri"/>
                <a:sym typeface="Calibri"/>
              </a:rPr>
              <a:t>Dynamics business solutions, including Dynamics ERP products, Dynamics CRM on-premises, and Dynamics CRM Online.</a:t>
            </a:r>
          </a:p>
          <a:p>
            <a:pPr marL="228600" marR="0" lvl="0" indent="-228600" algn="l" rtl="0">
              <a:lnSpc>
                <a:spcPct val="90000"/>
              </a:lnSpc>
              <a:spcBef>
                <a:spcPts val="1000"/>
              </a:spcBef>
              <a:buClr>
                <a:schemeClr val="dk1"/>
              </a:buClr>
              <a:buSzPct val="100000"/>
              <a:buFont typeface="Noto Sans Symbols"/>
              <a:buNone/>
            </a:pPr>
            <a:endParaRPr sz="2800" b="0" i="0" u="none" strike="noStrike" cap="none">
              <a:solidFill>
                <a:schemeClr val="dk1"/>
              </a:solidFill>
              <a:latin typeface="Calibri"/>
              <a:ea typeface="Calibri"/>
              <a:cs typeface="Calibri"/>
              <a:sym typeface="Calibri"/>
            </a:endParaRPr>
          </a:p>
        </p:txBody>
      </p:sp>
      <p:sp>
        <p:nvSpPr>
          <p:cNvPr id="1493" name="Shape 1493"/>
          <p:cNvSpPr/>
          <p:nvPr/>
        </p:nvSpPr>
        <p:spPr>
          <a:xfrm>
            <a:off x="0" y="0"/>
            <a:ext cx="12192000" cy="876300"/>
          </a:xfrm>
          <a:prstGeom prst="rect">
            <a:avLst/>
          </a:prstGeom>
          <a:solidFill>
            <a:srgbClr val="003A87"/>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494" name="Shape 1494"/>
          <p:cNvPicPr preferRelativeResize="0"/>
          <p:nvPr/>
        </p:nvPicPr>
        <p:blipFill rotWithShape="1">
          <a:blip r:embed="rId3">
            <a:alphaModFix/>
          </a:blip>
          <a:srcRect/>
          <a:stretch/>
        </p:blipFill>
        <p:spPr>
          <a:xfrm>
            <a:off x="11314981" y="115018"/>
            <a:ext cx="660400" cy="660400"/>
          </a:xfrm>
          <a:prstGeom prst="rect">
            <a:avLst/>
          </a:prstGeom>
          <a:noFill/>
          <a:ln>
            <a:noFill/>
          </a:ln>
        </p:spPr>
      </p:pic>
      <p:sp>
        <p:nvSpPr>
          <p:cNvPr id="1495" name="Shape 1495"/>
          <p:cNvSpPr txBox="1"/>
          <p:nvPr/>
        </p:nvSpPr>
        <p:spPr>
          <a:xfrm>
            <a:off x="115027" y="143775"/>
            <a:ext cx="11011500" cy="7080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Productivity and Business Process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pic>
        <p:nvPicPr>
          <p:cNvPr id="337" name="Shape 337"/>
          <p:cNvPicPr preferRelativeResize="0"/>
          <p:nvPr/>
        </p:nvPicPr>
        <p:blipFill rotWithShape="1">
          <a:blip r:embed="rId3">
            <a:alphaModFix/>
          </a:blip>
          <a:srcRect/>
          <a:stretch/>
        </p:blipFill>
        <p:spPr>
          <a:xfrm>
            <a:off x="6871853" y="2663046"/>
            <a:ext cx="4232564" cy="3809307"/>
          </a:xfrm>
          <a:prstGeom prst="rect">
            <a:avLst/>
          </a:prstGeom>
          <a:noFill/>
          <a:ln>
            <a:noFill/>
          </a:ln>
        </p:spPr>
      </p:pic>
      <p:sp>
        <p:nvSpPr>
          <p:cNvPr id="338" name="Shape 338"/>
          <p:cNvSpPr/>
          <p:nvPr/>
        </p:nvSpPr>
        <p:spPr>
          <a:xfrm>
            <a:off x="0" y="0"/>
            <a:ext cx="12192000" cy="876300"/>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sp>
        <p:nvSpPr>
          <p:cNvPr id="339" name="Shape 339"/>
          <p:cNvSpPr txBox="1"/>
          <p:nvPr/>
        </p:nvSpPr>
        <p:spPr>
          <a:xfrm>
            <a:off x="114300" y="141356"/>
            <a:ext cx="2828924"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The Internet</a:t>
            </a:r>
          </a:p>
        </p:txBody>
      </p:sp>
      <p:sp>
        <p:nvSpPr>
          <p:cNvPr id="340" name="Shape 340"/>
          <p:cNvSpPr txBox="1">
            <a:spLocks noGrp="1"/>
          </p:cNvSpPr>
          <p:nvPr>
            <p:ph type="body" idx="1"/>
          </p:nvPr>
        </p:nvSpPr>
        <p:spPr>
          <a:xfrm>
            <a:off x="838200" y="1498658"/>
            <a:ext cx="10515599" cy="435133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2800" b="0" i="0" u="none" strike="noStrike" cap="none">
                <a:solidFill>
                  <a:schemeClr val="dk1"/>
                </a:solidFill>
                <a:latin typeface="Calibri"/>
                <a:ea typeface="Calibri"/>
                <a:cs typeface="Calibri"/>
                <a:sym typeface="Calibri"/>
              </a:rPr>
              <a:t>Massive network of networks, which connects billions of people online through which communication and other various activities may occur</a:t>
            </a:r>
          </a:p>
          <a:p>
            <a:pPr marL="0" marR="0" lvl="0" indent="0" algn="l" rtl="0">
              <a:lnSpc>
                <a:spcPct val="90000"/>
              </a:lnSpc>
              <a:spcBef>
                <a:spcPts val="1000"/>
              </a:spcBef>
              <a:buClr>
                <a:schemeClr val="dk1"/>
              </a:buClr>
              <a:buSzPct val="25000"/>
              <a:buFont typeface="Arial"/>
              <a:buNone/>
            </a:pPr>
            <a:endParaRPr sz="2800" b="0" i="0" u="none" strike="noStrike" cap="none">
              <a:solidFill>
                <a:schemeClr val="dk1"/>
              </a:solidFill>
              <a:latin typeface="Calibri"/>
              <a:ea typeface="Calibri"/>
              <a:cs typeface="Calibri"/>
              <a:sym typeface="Calibri"/>
            </a:endParaRPr>
          </a:p>
        </p:txBody>
      </p:sp>
      <p:pic>
        <p:nvPicPr>
          <p:cNvPr id="341" name="Shape 341"/>
          <p:cNvPicPr preferRelativeResize="0"/>
          <p:nvPr/>
        </p:nvPicPr>
        <p:blipFill rotWithShape="1">
          <a:blip r:embed="rId4">
            <a:alphaModFix/>
          </a:blip>
          <a:srcRect/>
          <a:stretch/>
        </p:blipFill>
        <p:spPr>
          <a:xfrm>
            <a:off x="838200" y="2700453"/>
            <a:ext cx="4572000" cy="3771900"/>
          </a:xfrm>
          <a:prstGeom prst="rect">
            <a:avLst/>
          </a:prstGeom>
          <a:noFill/>
          <a:ln>
            <a:noFill/>
          </a:ln>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500"/>
        <p:cNvGrpSpPr/>
        <p:nvPr/>
      </p:nvGrpSpPr>
      <p:grpSpPr>
        <a:xfrm>
          <a:off x="0" y="0"/>
          <a:ext cx="0" cy="0"/>
          <a:chOff x="0" y="0"/>
          <a:chExt cx="0" cy="0"/>
        </a:xfrm>
      </p:grpSpPr>
      <p:sp>
        <p:nvSpPr>
          <p:cNvPr id="1501" name="Shape 1501"/>
          <p:cNvSpPr txBox="1">
            <a:spLocks noGrp="1"/>
          </p:cNvSpPr>
          <p:nvPr>
            <p:ph type="body" idx="1"/>
          </p:nvPr>
        </p:nvSpPr>
        <p:spPr>
          <a:xfrm>
            <a:off x="211183" y="1020073"/>
            <a:ext cx="10515599" cy="435133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endParaRPr sz="2800" b="0" i="0" u="none" strike="noStrike" cap="none">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ct val="100000"/>
              <a:buFont typeface="Noto Sans Symbols"/>
              <a:buChar char="▪"/>
            </a:pPr>
            <a:r>
              <a:rPr lang="en-US" sz="2800" b="0" i="0" u="none" strike="noStrike" cap="none">
                <a:solidFill>
                  <a:schemeClr val="dk1"/>
                </a:solidFill>
                <a:latin typeface="Calibri"/>
                <a:ea typeface="Calibri"/>
                <a:cs typeface="Calibri"/>
                <a:sym typeface="Calibri"/>
              </a:rPr>
              <a:t>Server products and cloud services, including Microsoft SQL Server, Windows Server, Visual Studio, System Center, and related CALs, as well as Azure.</a:t>
            </a:r>
          </a:p>
          <a:p>
            <a:pPr marL="228600" marR="0" lvl="0" indent="-228600" algn="l" rtl="0">
              <a:lnSpc>
                <a:spcPct val="90000"/>
              </a:lnSpc>
              <a:spcBef>
                <a:spcPts val="1000"/>
              </a:spcBef>
              <a:spcAft>
                <a:spcPts val="0"/>
              </a:spcAft>
              <a:buClr>
                <a:schemeClr val="dk1"/>
              </a:buClr>
              <a:buSzPct val="100000"/>
              <a:buFont typeface="Noto Sans Symbols"/>
              <a:buNone/>
            </a:pPr>
            <a:endParaRPr sz="2800" b="0" i="0" u="none" strike="noStrike" cap="none">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ct val="100000"/>
              <a:buFont typeface="Noto Sans Symbols"/>
              <a:buChar char="▪"/>
            </a:pPr>
            <a:r>
              <a:rPr lang="en-US" sz="2800" b="0" i="0" u="none" strike="noStrike" cap="none">
                <a:solidFill>
                  <a:schemeClr val="dk1"/>
                </a:solidFill>
                <a:latin typeface="Calibri"/>
                <a:ea typeface="Calibri"/>
                <a:cs typeface="Calibri"/>
                <a:sym typeface="Calibri"/>
              </a:rPr>
              <a:t>Enterprise Services, including Premier Support Services and Microsoft Consulting Services.</a:t>
            </a:r>
          </a:p>
          <a:p>
            <a:pPr marL="228600" marR="0" lvl="0" indent="-228600" algn="l" rtl="0">
              <a:lnSpc>
                <a:spcPct val="90000"/>
              </a:lnSpc>
              <a:spcBef>
                <a:spcPts val="1000"/>
              </a:spcBef>
              <a:buClr>
                <a:schemeClr val="dk1"/>
              </a:buClr>
              <a:buSzPct val="100000"/>
              <a:buFont typeface="Noto Sans Symbols"/>
              <a:buNone/>
            </a:pPr>
            <a:endParaRPr sz="2800" b="0" i="0" u="none" strike="noStrike" cap="none">
              <a:solidFill>
                <a:schemeClr val="dk1"/>
              </a:solidFill>
              <a:latin typeface="Calibri"/>
              <a:ea typeface="Calibri"/>
              <a:cs typeface="Calibri"/>
              <a:sym typeface="Calibri"/>
            </a:endParaRPr>
          </a:p>
        </p:txBody>
      </p:sp>
      <p:sp>
        <p:nvSpPr>
          <p:cNvPr id="1502" name="Shape 1502"/>
          <p:cNvSpPr/>
          <p:nvPr/>
        </p:nvSpPr>
        <p:spPr>
          <a:xfrm>
            <a:off x="0" y="0"/>
            <a:ext cx="12192000" cy="876300"/>
          </a:xfrm>
          <a:prstGeom prst="rect">
            <a:avLst/>
          </a:prstGeom>
          <a:solidFill>
            <a:srgbClr val="003A87"/>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503" name="Shape 1503"/>
          <p:cNvPicPr preferRelativeResize="0"/>
          <p:nvPr/>
        </p:nvPicPr>
        <p:blipFill rotWithShape="1">
          <a:blip r:embed="rId3">
            <a:alphaModFix/>
          </a:blip>
          <a:srcRect/>
          <a:stretch/>
        </p:blipFill>
        <p:spPr>
          <a:xfrm>
            <a:off x="11314981" y="115018"/>
            <a:ext cx="660400" cy="660400"/>
          </a:xfrm>
          <a:prstGeom prst="rect">
            <a:avLst/>
          </a:prstGeom>
          <a:noFill/>
          <a:ln>
            <a:noFill/>
          </a:ln>
        </p:spPr>
      </p:pic>
      <p:sp>
        <p:nvSpPr>
          <p:cNvPr id="1504" name="Shape 1504"/>
          <p:cNvSpPr txBox="1"/>
          <p:nvPr/>
        </p:nvSpPr>
        <p:spPr>
          <a:xfrm>
            <a:off x="115018" y="143772"/>
            <a:ext cx="8430092"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Intelligent Cloud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509"/>
        <p:cNvGrpSpPr/>
        <p:nvPr/>
      </p:nvGrpSpPr>
      <p:grpSpPr>
        <a:xfrm>
          <a:off x="0" y="0"/>
          <a:ext cx="0" cy="0"/>
          <a:chOff x="0" y="0"/>
          <a:chExt cx="0" cy="0"/>
        </a:xfrm>
      </p:grpSpPr>
      <p:sp>
        <p:nvSpPr>
          <p:cNvPr id="1510" name="Shape 1510"/>
          <p:cNvSpPr txBox="1">
            <a:spLocks noGrp="1"/>
          </p:cNvSpPr>
          <p:nvPr>
            <p:ph type="body" idx="1"/>
          </p:nvPr>
        </p:nvSpPr>
        <p:spPr>
          <a:xfrm>
            <a:off x="433837" y="1275691"/>
            <a:ext cx="10919963" cy="4901270"/>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dk1"/>
              </a:buClr>
              <a:buSzPct val="100000"/>
              <a:buFont typeface="Noto Sans Symbols"/>
              <a:buChar char="▪"/>
            </a:pPr>
            <a:r>
              <a:rPr lang="en-US" sz="2800" b="0" i="0" u="none" strike="noStrike" cap="none">
                <a:solidFill>
                  <a:schemeClr val="dk1"/>
                </a:solidFill>
                <a:latin typeface="Calibri"/>
                <a:ea typeface="Calibri"/>
                <a:cs typeface="Calibri"/>
                <a:sym typeface="Calibri"/>
              </a:rPr>
              <a:t>Windows, including Windows original equipment manufacturer licensing (“Windows OEM”) and other non-volume licensing of the Windows operating system, volume licensing of the Windows operating system, patent licensing, Windows Embedded, MSN display advertising, and Windows Phone licensing.</a:t>
            </a:r>
          </a:p>
          <a:p>
            <a:pPr marL="228600" marR="0" lvl="0" indent="-228600" algn="l" rtl="0">
              <a:lnSpc>
                <a:spcPct val="90000"/>
              </a:lnSpc>
              <a:spcBef>
                <a:spcPts val="1000"/>
              </a:spcBef>
              <a:spcAft>
                <a:spcPts val="0"/>
              </a:spcAft>
              <a:buClr>
                <a:schemeClr val="dk1"/>
              </a:buClr>
              <a:buSzPct val="100000"/>
              <a:buFont typeface="Noto Sans Symbols"/>
              <a:buChar char="▪"/>
            </a:pPr>
            <a:r>
              <a:rPr lang="en-US" sz="2800" b="0" i="0" u="none" strike="noStrike" cap="none">
                <a:solidFill>
                  <a:schemeClr val="dk1"/>
                </a:solidFill>
                <a:latin typeface="Calibri"/>
                <a:ea typeface="Calibri"/>
                <a:cs typeface="Calibri"/>
                <a:sym typeface="Calibri"/>
              </a:rPr>
              <a:t>Devices, including Surface, phones, and PC accessories.</a:t>
            </a:r>
          </a:p>
          <a:p>
            <a:pPr marL="228600" marR="0" lvl="0" indent="-228600" algn="l" rtl="0">
              <a:lnSpc>
                <a:spcPct val="90000"/>
              </a:lnSpc>
              <a:spcBef>
                <a:spcPts val="1000"/>
              </a:spcBef>
              <a:spcAft>
                <a:spcPts val="0"/>
              </a:spcAft>
              <a:buClr>
                <a:schemeClr val="dk1"/>
              </a:buClr>
              <a:buSzPct val="100000"/>
              <a:buFont typeface="Noto Sans Symbols"/>
              <a:buChar char="▪"/>
            </a:pPr>
            <a:r>
              <a:rPr lang="en-US" sz="2800" b="0" i="0" u="none" strike="noStrike" cap="none">
                <a:solidFill>
                  <a:schemeClr val="dk1"/>
                </a:solidFill>
                <a:latin typeface="Calibri"/>
                <a:ea typeface="Calibri"/>
                <a:cs typeface="Calibri"/>
                <a:sym typeface="Calibri"/>
              </a:rPr>
              <a:t>Gaming, including Xbox hardware; Xbox Live, comprising transactions, subscriptions, and advertising; video games; and third-party video game royalties.</a:t>
            </a:r>
          </a:p>
          <a:p>
            <a:pPr marL="228600" marR="0" lvl="0" indent="-228600" algn="l" rtl="0">
              <a:lnSpc>
                <a:spcPct val="90000"/>
              </a:lnSpc>
              <a:spcBef>
                <a:spcPts val="1000"/>
              </a:spcBef>
              <a:spcAft>
                <a:spcPts val="0"/>
              </a:spcAft>
              <a:buClr>
                <a:schemeClr val="dk1"/>
              </a:buClr>
              <a:buSzPct val="100000"/>
              <a:buFont typeface="Noto Sans Symbols"/>
              <a:buChar char="▪"/>
            </a:pPr>
            <a:r>
              <a:rPr lang="en-US" sz="2800" b="0" i="0" u="none" strike="noStrike" cap="none">
                <a:solidFill>
                  <a:schemeClr val="dk1"/>
                </a:solidFill>
                <a:latin typeface="Calibri"/>
                <a:ea typeface="Calibri"/>
                <a:cs typeface="Calibri"/>
                <a:sym typeface="Calibri"/>
              </a:rPr>
              <a:t>Search advertising, including Bing, Bing Ads, and MSN. </a:t>
            </a:r>
          </a:p>
          <a:p>
            <a:pPr marL="228600" marR="0" lvl="0" indent="-228600" algn="l" rtl="0">
              <a:lnSpc>
                <a:spcPct val="90000"/>
              </a:lnSpc>
              <a:spcBef>
                <a:spcPts val="1000"/>
              </a:spcBef>
              <a:buClr>
                <a:schemeClr val="dk1"/>
              </a:buClr>
              <a:buSzPct val="100000"/>
              <a:buFont typeface="Noto Sans Symbols"/>
              <a:buNone/>
            </a:pPr>
            <a:endParaRPr sz="2800" b="0" i="0" u="none" strike="noStrike" cap="none">
              <a:solidFill>
                <a:schemeClr val="dk1"/>
              </a:solidFill>
              <a:latin typeface="Calibri"/>
              <a:ea typeface="Calibri"/>
              <a:cs typeface="Calibri"/>
              <a:sym typeface="Calibri"/>
            </a:endParaRPr>
          </a:p>
        </p:txBody>
      </p:sp>
      <p:sp>
        <p:nvSpPr>
          <p:cNvPr id="1511" name="Shape 1511"/>
          <p:cNvSpPr/>
          <p:nvPr/>
        </p:nvSpPr>
        <p:spPr>
          <a:xfrm>
            <a:off x="0" y="0"/>
            <a:ext cx="12192000" cy="876300"/>
          </a:xfrm>
          <a:prstGeom prst="rect">
            <a:avLst/>
          </a:prstGeom>
          <a:solidFill>
            <a:srgbClr val="003A87"/>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512" name="Shape 1512"/>
          <p:cNvPicPr preferRelativeResize="0"/>
          <p:nvPr/>
        </p:nvPicPr>
        <p:blipFill rotWithShape="1">
          <a:blip r:embed="rId3">
            <a:alphaModFix/>
          </a:blip>
          <a:srcRect/>
          <a:stretch/>
        </p:blipFill>
        <p:spPr>
          <a:xfrm>
            <a:off x="11314981" y="115018"/>
            <a:ext cx="660400" cy="660400"/>
          </a:xfrm>
          <a:prstGeom prst="rect">
            <a:avLst/>
          </a:prstGeom>
          <a:noFill/>
          <a:ln>
            <a:noFill/>
          </a:ln>
        </p:spPr>
      </p:pic>
      <p:sp>
        <p:nvSpPr>
          <p:cNvPr id="1513" name="Shape 1513"/>
          <p:cNvSpPr txBox="1"/>
          <p:nvPr/>
        </p:nvSpPr>
        <p:spPr>
          <a:xfrm>
            <a:off x="115018" y="143772"/>
            <a:ext cx="8430092"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More Personal Computing  </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518"/>
        <p:cNvGrpSpPr/>
        <p:nvPr/>
      </p:nvGrpSpPr>
      <p:grpSpPr>
        <a:xfrm>
          <a:off x="0" y="0"/>
          <a:ext cx="0" cy="0"/>
          <a:chOff x="0" y="0"/>
          <a:chExt cx="0" cy="0"/>
        </a:xfrm>
      </p:grpSpPr>
      <p:sp>
        <p:nvSpPr>
          <p:cNvPr id="1519" name="Shape 1519"/>
          <p:cNvSpPr txBox="1">
            <a:spLocks noGrp="1"/>
          </p:cNvSpPr>
          <p:nvPr>
            <p:ph type="body" idx="1"/>
          </p:nvPr>
        </p:nvSpPr>
        <p:spPr>
          <a:xfrm>
            <a:off x="433837" y="1275691"/>
            <a:ext cx="10919963" cy="490127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endParaRPr sz="2800" b="0" i="0" u="none" strike="noStrike" cap="none">
              <a:solidFill>
                <a:schemeClr val="dk1"/>
              </a:solidFill>
              <a:latin typeface="Calibri"/>
              <a:ea typeface="Calibri"/>
              <a:cs typeface="Calibri"/>
              <a:sym typeface="Calibri"/>
            </a:endParaRPr>
          </a:p>
          <a:p>
            <a:pPr marL="228600" marR="0" lvl="0" indent="-228600" algn="l" rtl="0">
              <a:lnSpc>
                <a:spcPct val="90000"/>
              </a:lnSpc>
              <a:spcBef>
                <a:spcPts val="1000"/>
              </a:spcBef>
              <a:buClr>
                <a:schemeClr val="dk1"/>
              </a:buClr>
              <a:buSzPct val="100000"/>
              <a:buFont typeface="Arial"/>
              <a:buNone/>
            </a:pPr>
            <a:endParaRPr sz="2800" b="0" i="0" u="none" strike="noStrike" cap="none">
              <a:solidFill>
                <a:schemeClr val="dk1"/>
              </a:solidFill>
              <a:latin typeface="Calibri"/>
              <a:ea typeface="Calibri"/>
              <a:cs typeface="Calibri"/>
              <a:sym typeface="Calibri"/>
            </a:endParaRPr>
          </a:p>
        </p:txBody>
      </p:sp>
      <p:sp>
        <p:nvSpPr>
          <p:cNvPr id="1520" name="Shape 1520"/>
          <p:cNvSpPr/>
          <p:nvPr/>
        </p:nvSpPr>
        <p:spPr>
          <a:xfrm>
            <a:off x="0" y="0"/>
            <a:ext cx="12192000" cy="876300"/>
          </a:xfrm>
          <a:prstGeom prst="rect">
            <a:avLst/>
          </a:prstGeom>
          <a:solidFill>
            <a:srgbClr val="003A87"/>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521" name="Shape 1521"/>
          <p:cNvPicPr preferRelativeResize="0"/>
          <p:nvPr/>
        </p:nvPicPr>
        <p:blipFill rotWithShape="1">
          <a:blip r:embed="rId3">
            <a:alphaModFix/>
          </a:blip>
          <a:srcRect/>
          <a:stretch/>
        </p:blipFill>
        <p:spPr>
          <a:xfrm>
            <a:off x="11314981" y="115018"/>
            <a:ext cx="660400" cy="660400"/>
          </a:xfrm>
          <a:prstGeom prst="rect">
            <a:avLst/>
          </a:prstGeom>
          <a:noFill/>
          <a:ln>
            <a:noFill/>
          </a:ln>
        </p:spPr>
      </p:pic>
      <p:sp>
        <p:nvSpPr>
          <p:cNvPr id="1522" name="Shape 1522"/>
          <p:cNvSpPr txBox="1"/>
          <p:nvPr/>
        </p:nvSpPr>
        <p:spPr>
          <a:xfrm>
            <a:off x="115018" y="143772"/>
            <a:ext cx="8430092" cy="707886"/>
          </a:xfrm>
          <a:prstGeom prst="rect">
            <a:avLst/>
          </a:prstGeom>
          <a:noFill/>
          <a:ln>
            <a:noFill/>
          </a:ln>
        </p:spPr>
        <p:txBody>
          <a:bodyPr lIns="91425" tIns="45700" rIns="91425" bIns="45700" anchor="t" anchorCtr="0">
            <a:noAutofit/>
          </a:bodyPr>
          <a:lstStyle/>
          <a:p>
            <a:pPr marL="0" marR="0" lvl="0" indent="0" algn="l" rtl="0">
              <a:spcBef>
                <a:spcPts val="0"/>
              </a:spcBef>
              <a:buNone/>
            </a:pPr>
            <a:endParaRPr sz="4000">
              <a:solidFill>
                <a:schemeClr val="lt1"/>
              </a:solidFill>
              <a:latin typeface="Calibri"/>
              <a:ea typeface="Calibri"/>
              <a:cs typeface="Calibri"/>
              <a:sym typeface="Calibri"/>
            </a:endParaRPr>
          </a:p>
        </p:txBody>
      </p:sp>
      <p:sp>
        <p:nvSpPr>
          <p:cNvPr id="1523" name="Shape 1523"/>
          <p:cNvSpPr txBox="1"/>
          <p:nvPr/>
        </p:nvSpPr>
        <p:spPr>
          <a:xfrm>
            <a:off x="238125" y="3314700"/>
            <a:ext cx="11558376" cy="1015662"/>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6000" b="1">
                <a:solidFill>
                  <a:srgbClr val="003A87"/>
                </a:solidFill>
                <a:latin typeface="Calibri"/>
                <a:ea typeface="Calibri"/>
                <a:cs typeface="Calibri"/>
                <a:sym typeface="Calibri"/>
              </a:rPr>
              <a:t>Operating Performance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528"/>
        <p:cNvGrpSpPr/>
        <p:nvPr/>
      </p:nvGrpSpPr>
      <p:grpSpPr>
        <a:xfrm>
          <a:off x="0" y="0"/>
          <a:ext cx="0" cy="0"/>
          <a:chOff x="0" y="0"/>
          <a:chExt cx="0" cy="0"/>
        </a:xfrm>
      </p:grpSpPr>
      <p:pic>
        <p:nvPicPr>
          <p:cNvPr id="1529" name="Shape 1529" descr="op perf.jpg"/>
          <p:cNvPicPr preferRelativeResize="0">
            <a:picLocks noGrp="1"/>
          </p:cNvPicPr>
          <p:nvPr>
            <p:ph type="body" idx="1"/>
          </p:nvPr>
        </p:nvPicPr>
        <p:blipFill rotWithShape="1">
          <a:blip r:embed="rId3">
            <a:alphaModFix/>
          </a:blip>
          <a:srcRect/>
          <a:stretch/>
        </p:blipFill>
        <p:spPr>
          <a:xfrm>
            <a:off x="158151" y="1123950"/>
            <a:ext cx="11874300" cy="5079300"/>
          </a:xfrm>
          <a:prstGeom prst="rect">
            <a:avLst/>
          </a:prstGeom>
          <a:noFill/>
          <a:ln>
            <a:noFill/>
          </a:ln>
        </p:spPr>
      </p:pic>
      <p:sp>
        <p:nvSpPr>
          <p:cNvPr id="1530" name="Shape 1530"/>
          <p:cNvSpPr/>
          <p:nvPr/>
        </p:nvSpPr>
        <p:spPr>
          <a:xfrm>
            <a:off x="0" y="0"/>
            <a:ext cx="12192000" cy="876300"/>
          </a:xfrm>
          <a:prstGeom prst="rect">
            <a:avLst/>
          </a:prstGeom>
          <a:solidFill>
            <a:srgbClr val="003A87"/>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531" name="Shape 1531"/>
          <p:cNvPicPr preferRelativeResize="0"/>
          <p:nvPr/>
        </p:nvPicPr>
        <p:blipFill rotWithShape="1">
          <a:blip r:embed="rId4">
            <a:alphaModFix/>
          </a:blip>
          <a:srcRect/>
          <a:stretch/>
        </p:blipFill>
        <p:spPr>
          <a:xfrm>
            <a:off x="11314981" y="115018"/>
            <a:ext cx="660300" cy="660300"/>
          </a:xfrm>
          <a:prstGeom prst="rect">
            <a:avLst/>
          </a:prstGeom>
          <a:noFill/>
          <a:ln>
            <a:noFill/>
          </a:ln>
        </p:spPr>
      </p:pic>
      <p:sp>
        <p:nvSpPr>
          <p:cNvPr id="1532" name="Shape 1532"/>
          <p:cNvSpPr txBox="1"/>
          <p:nvPr/>
        </p:nvSpPr>
        <p:spPr>
          <a:xfrm>
            <a:off x="115018" y="143772"/>
            <a:ext cx="11199900" cy="7080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rgbClr val="FFFFFF"/>
                </a:solidFill>
                <a:latin typeface="Calibri"/>
                <a:ea typeface="Calibri"/>
                <a:cs typeface="Calibri"/>
                <a:sym typeface="Calibri"/>
              </a:rPr>
              <a:t>Operating Performance by Segment FY16 10-K </a:t>
            </a:r>
          </a:p>
        </p:txBody>
      </p:sp>
      <p:sp>
        <p:nvSpPr>
          <p:cNvPr id="1533" name="Shape 1533"/>
          <p:cNvSpPr/>
          <p:nvPr/>
        </p:nvSpPr>
        <p:spPr>
          <a:xfrm>
            <a:off x="6619875" y="1962150"/>
            <a:ext cx="2239500" cy="914400"/>
          </a:xfrm>
          <a:prstGeom prst="rect">
            <a:avLst/>
          </a:prstGeom>
          <a:noFill/>
          <a:ln w="12700" cap="flat" cmpd="sng">
            <a:solidFill>
              <a:srgbClr val="FF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1">
              <a:solidFill>
                <a:schemeClr val="dk1"/>
              </a:solidFill>
              <a:latin typeface="Calibri"/>
              <a:ea typeface="Calibri"/>
              <a:cs typeface="Calibri"/>
              <a:sym typeface="Calibri"/>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538"/>
        <p:cNvGrpSpPr/>
        <p:nvPr/>
      </p:nvGrpSpPr>
      <p:grpSpPr>
        <a:xfrm>
          <a:off x="0" y="0"/>
          <a:ext cx="0" cy="0"/>
          <a:chOff x="0" y="0"/>
          <a:chExt cx="0" cy="0"/>
        </a:xfrm>
      </p:grpSpPr>
      <p:pic>
        <p:nvPicPr>
          <p:cNvPr id="1539" name="Shape 1539" descr="external customer.jpg"/>
          <p:cNvPicPr preferRelativeResize="0">
            <a:picLocks noGrp="1"/>
          </p:cNvPicPr>
          <p:nvPr>
            <p:ph type="body" idx="1"/>
          </p:nvPr>
        </p:nvPicPr>
        <p:blipFill rotWithShape="1">
          <a:blip r:embed="rId3">
            <a:alphaModFix/>
          </a:blip>
          <a:srcRect/>
          <a:stretch/>
        </p:blipFill>
        <p:spPr>
          <a:xfrm>
            <a:off x="579587" y="1541433"/>
            <a:ext cx="11097000" cy="4610100"/>
          </a:xfrm>
          <a:prstGeom prst="rect">
            <a:avLst/>
          </a:prstGeom>
          <a:noFill/>
          <a:ln>
            <a:noFill/>
          </a:ln>
        </p:spPr>
      </p:pic>
      <p:sp>
        <p:nvSpPr>
          <p:cNvPr id="1540" name="Shape 1540"/>
          <p:cNvSpPr/>
          <p:nvPr/>
        </p:nvSpPr>
        <p:spPr>
          <a:xfrm>
            <a:off x="0" y="0"/>
            <a:ext cx="12192000" cy="876300"/>
          </a:xfrm>
          <a:prstGeom prst="rect">
            <a:avLst/>
          </a:prstGeom>
          <a:solidFill>
            <a:srgbClr val="003A87"/>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541" name="Shape 1541"/>
          <p:cNvPicPr preferRelativeResize="0"/>
          <p:nvPr/>
        </p:nvPicPr>
        <p:blipFill rotWithShape="1">
          <a:blip r:embed="rId4">
            <a:alphaModFix/>
          </a:blip>
          <a:srcRect/>
          <a:stretch/>
        </p:blipFill>
        <p:spPr>
          <a:xfrm>
            <a:off x="11314981" y="115018"/>
            <a:ext cx="660300" cy="660300"/>
          </a:xfrm>
          <a:prstGeom prst="rect">
            <a:avLst/>
          </a:prstGeom>
          <a:noFill/>
          <a:ln>
            <a:noFill/>
          </a:ln>
        </p:spPr>
      </p:pic>
      <p:sp>
        <p:nvSpPr>
          <p:cNvPr id="1542" name="Shape 1542"/>
          <p:cNvSpPr txBox="1"/>
          <p:nvPr/>
        </p:nvSpPr>
        <p:spPr>
          <a:xfrm>
            <a:off x="115018" y="143772"/>
            <a:ext cx="11199900" cy="7080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rgbClr val="FFFFFF"/>
                </a:solidFill>
                <a:latin typeface="Calibri"/>
                <a:ea typeface="Calibri"/>
                <a:cs typeface="Calibri"/>
                <a:sym typeface="Calibri"/>
              </a:rPr>
              <a:t>Operating Performance by Segment FY16 10-K </a:t>
            </a:r>
          </a:p>
        </p:txBody>
      </p:sp>
      <p:sp>
        <p:nvSpPr>
          <p:cNvPr id="1543" name="Shape 1543"/>
          <p:cNvSpPr/>
          <p:nvPr/>
        </p:nvSpPr>
        <p:spPr>
          <a:xfrm>
            <a:off x="7258050" y="1914525"/>
            <a:ext cx="2757900" cy="1173900"/>
          </a:xfrm>
          <a:prstGeom prst="rect">
            <a:avLst/>
          </a:prstGeom>
          <a:noFill/>
          <a:ln w="12700" cap="flat" cmpd="sng">
            <a:solidFill>
              <a:srgbClr val="FF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dk1"/>
              </a:solidFill>
              <a:latin typeface="Calibri"/>
              <a:ea typeface="Calibri"/>
              <a:cs typeface="Calibri"/>
              <a:sym typeface="Calibri"/>
            </a:endParaRPr>
          </a:p>
        </p:txBody>
      </p:sp>
      <p:sp>
        <p:nvSpPr>
          <p:cNvPr id="1544" name="Shape 1544"/>
          <p:cNvSpPr/>
          <p:nvPr/>
        </p:nvSpPr>
        <p:spPr>
          <a:xfrm>
            <a:off x="7258050" y="3228975"/>
            <a:ext cx="4278900" cy="412800"/>
          </a:xfrm>
          <a:prstGeom prst="rect">
            <a:avLst/>
          </a:prstGeom>
          <a:noFill/>
          <a:ln w="12700" cap="flat" cmpd="sng">
            <a:solidFill>
              <a:srgbClr val="0070C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545" name="Shape 1545"/>
          <p:cNvSpPr/>
          <p:nvPr/>
        </p:nvSpPr>
        <p:spPr>
          <a:xfrm>
            <a:off x="7439025" y="4895850"/>
            <a:ext cx="4019400" cy="462000"/>
          </a:xfrm>
          <a:prstGeom prst="rect">
            <a:avLst/>
          </a:prstGeom>
          <a:noFill/>
          <a:ln w="12700" cap="flat" cmpd="sng">
            <a:solidFill>
              <a:srgbClr val="0070C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546" name="Shape 1546"/>
          <p:cNvSpPr/>
          <p:nvPr/>
        </p:nvSpPr>
        <p:spPr>
          <a:xfrm>
            <a:off x="7477125" y="4429125"/>
            <a:ext cx="3987300" cy="412800"/>
          </a:xfrm>
          <a:prstGeom prst="rect">
            <a:avLst/>
          </a:prstGeom>
          <a:noFill/>
          <a:ln w="12700" cap="flat" cmpd="sng">
            <a:solidFill>
              <a:srgbClr val="FF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551"/>
        <p:cNvGrpSpPr/>
        <p:nvPr/>
      </p:nvGrpSpPr>
      <p:grpSpPr>
        <a:xfrm>
          <a:off x="0" y="0"/>
          <a:ext cx="0" cy="0"/>
          <a:chOff x="0" y="0"/>
          <a:chExt cx="0" cy="0"/>
        </a:xfrm>
      </p:grpSpPr>
      <p:sp>
        <p:nvSpPr>
          <p:cNvPr id="1552" name="Shape 1552"/>
          <p:cNvSpPr txBox="1">
            <a:spLocks noGrp="1"/>
          </p:cNvSpPr>
          <p:nvPr>
            <p:ph type="body" idx="1"/>
          </p:nvPr>
        </p:nvSpPr>
        <p:spPr>
          <a:xfrm>
            <a:off x="220753" y="1195387"/>
            <a:ext cx="10903200" cy="4658400"/>
          </a:xfrm>
          <a:prstGeom prst="rect">
            <a:avLst/>
          </a:prstGeom>
          <a:noFill/>
          <a:ln>
            <a:noFill/>
          </a:ln>
        </p:spPr>
        <p:txBody>
          <a:bodyPr lIns="91425" tIns="45700" rIns="91425" bIns="45700" anchor="t" anchorCtr="0">
            <a:noAutofit/>
          </a:bodyPr>
          <a:lstStyle/>
          <a:p>
            <a:pPr marL="228600" marR="0" lvl="0" indent="-228600" algn="l" rtl="0">
              <a:lnSpc>
                <a:spcPct val="100000"/>
              </a:lnSpc>
              <a:spcBef>
                <a:spcPts val="0"/>
              </a:spcBef>
              <a:spcAft>
                <a:spcPts val="0"/>
              </a:spcAft>
              <a:buClr>
                <a:schemeClr val="dk1"/>
              </a:buClr>
              <a:buSzPct val="100000"/>
              <a:buFont typeface="Noto Sans Symbols"/>
              <a:buChar char="▪"/>
            </a:pPr>
            <a:r>
              <a:rPr lang="en-US" sz="2800" b="0" i="0" u="none" strike="noStrike" cap="none">
                <a:solidFill>
                  <a:schemeClr val="dk1"/>
                </a:solidFill>
                <a:latin typeface="Calibri"/>
                <a:ea typeface="Calibri"/>
                <a:cs typeface="Calibri"/>
                <a:sym typeface="Calibri"/>
              </a:rPr>
              <a:t>Office Commercial revenue increased $135 million or 1%, driven by higher revenue from Office 365 commercial</a:t>
            </a:r>
          </a:p>
          <a:p>
            <a:pPr marL="228600" marR="0" lvl="0" indent="-228600" algn="l" rtl="0">
              <a:lnSpc>
                <a:spcPct val="100000"/>
              </a:lnSpc>
              <a:spcBef>
                <a:spcPts val="1000"/>
              </a:spcBef>
              <a:spcAft>
                <a:spcPts val="0"/>
              </a:spcAft>
              <a:buClr>
                <a:schemeClr val="dk1"/>
              </a:buClr>
              <a:buSzPct val="100000"/>
              <a:buFont typeface="Noto Sans Symbols"/>
              <a:buNone/>
            </a:pPr>
            <a:endParaRPr sz="2800" b="0" i="0" u="none" strike="noStrike" cap="none">
              <a:solidFill>
                <a:schemeClr val="dk1"/>
              </a:solidFill>
              <a:latin typeface="Calibri"/>
              <a:ea typeface="Calibri"/>
              <a:cs typeface="Calibri"/>
              <a:sym typeface="Calibri"/>
            </a:endParaRPr>
          </a:p>
          <a:p>
            <a:pPr marL="228600" marR="0" lvl="0" indent="-228600" algn="l" rtl="0">
              <a:lnSpc>
                <a:spcPct val="100000"/>
              </a:lnSpc>
              <a:spcBef>
                <a:spcPts val="1000"/>
              </a:spcBef>
              <a:spcAft>
                <a:spcPts val="0"/>
              </a:spcAft>
              <a:buClr>
                <a:schemeClr val="dk1"/>
              </a:buClr>
              <a:buSzPct val="100000"/>
              <a:buFont typeface="Noto Sans Symbols"/>
              <a:buChar char="▪"/>
            </a:pPr>
            <a:r>
              <a:rPr lang="en-US" sz="2800" b="0" i="0" u="none" strike="noStrike" cap="none">
                <a:solidFill>
                  <a:schemeClr val="dk1"/>
                </a:solidFill>
                <a:latin typeface="Calibri"/>
                <a:ea typeface="Calibri"/>
                <a:cs typeface="Calibri"/>
                <a:sym typeface="Calibri"/>
              </a:rPr>
              <a:t>Office Consumer revenue decreased $69 million or 2%, driven by a decline in the consumer PC market, offset in part by higher revenue from Office 365 consumer</a:t>
            </a:r>
          </a:p>
          <a:p>
            <a:pPr marL="228600" marR="0" lvl="0" indent="-228600" algn="l" rtl="0">
              <a:lnSpc>
                <a:spcPct val="100000"/>
              </a:lnSpc>
              <a:spcBef>
                <a:spcPts val="1000"/>
              </a:spcBef>
              <a:spcAft>
                <a:spcPts val="0"/>
              </a:spcAft>
              <a:buClr>
                <a:schemeClr val="dk1"/>
              </a:buClr>
              <a:buSzPct val="100000"/>
              <a:buFont typeface="Noto Sans Symbols"/>
              <a:buNone/>
            </a:pPr>
            <a:endParaRPr sz="2800" b="0" i="0" u="none" strike="noStrike" cap="none">
              <a:solidFill>
                <a:schemeClr val="dk1"/>
              </a:solidFill>
              <a:latin typeface="Calibri"/>
              <a:ea typeface="Calibri"/>
              <a:cs typeface="Calibri"/>
              <a:sym typeface="Calibri"/>
            </a:endParaRPr>
          </a:p>
          <a:p>
            <a:pPr marL="228600" marR="0" lvl="0" indent="-228600" algn="l" rtl="0">
              <a:lnSpc>
                <a:spcPct val="100000"/>
              </a:lnSpc>
              <a:spcBef>
                <a:spcPts val="1000"/>
              </a:spcBef>
              <a:buClr>
                <a:schemeClr val="dk1"/>
              </a:buClr>
              <a:buSzPct val="100000"/>
              <a:buFont typeface="Noto Sans Symbols"/>
              <a:buChar char="▪"/>
            </a:pPr>
            <a:r>
              <a:rPr lang="en-US" sz="2800" b="0" i="0" u="none" strike="noStrike" cap="none">
                <a:solidFill>
                  <a:schemeClr val="dk1"/>
                </a:solidFill>
                <a:latin typeface="Calibri"/>
                <a:ea typeface="Calibri"/>
                <a:cs typeface="Calibri"/>
                <a:sym typeface="Calibri"/>
              </a:rPr>
              <a:t>Dynamics revenue increased 4%, mainly due to higher revenue from Dynamics CRM Online, driven by seat growth.</a:t>
            </a:r>
          </a:p>
        </p:txBody>
      </p:sp>
      <p:sp>
        <p:nvSpPr>
          <p:cNvPr id="1553" name="Shape 1553"/>
          <p:cNvSpPr/>
          <p:nvPr/>
        </p:nvSpPr>
        <p:spPr>
          <a:xfrm>
            <a:off x="0" y="0"/>
            <a:ext cx="12192000" cy="876300"/>
          </a:xfrm>
          <a:prstGeom prst="rect">
            <a:avLst/>
          </a:prstGeom>
          <a:solidFill>
            <a:srgbClr val="003A87"/>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554" name="Shape 1554"/>
          <p:cNvPicPr preferRelativeResize="0"/>
          <p:nvPr/>
        </p:nvPicPr>
        <p:blipFill rotWithShape="1">
          <a:blip r:embed="rId3">
            <a:alphaModFix/>
          </a:blip>
          <a:srcRect/>
          <a:stretch/>
        </p:blipFill>
        <p:spPr>
          <a:xfrm>
            <a:off x="11314981" y="115018"/>
            <a:ext cx="660300" cy="660300"/>
          </a:xfrm>
          <a:prstGeom prst="rect">
            <a:avLst/>
          </a:prstGeom>
          <a:noFill/>
          <a:ln>
            <a:noFill/>
          </a:ln>
        </p:spPr>
      </p:pic>
      <p:sp>
        <p:nvSpPr>
          <p:cNvPr id="1555" name="Shape 1555"/>
          <p:cNvSpPr txBox="1"/>
          <p:nvPr/>
        </p:nvSpPr>
        <p:spPr>
          <a:xfrm>
            <a:off x="114300" y="144463"/>
            <a:ext cx="11116200" cy="5847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a:solidFill>
                  <a:srgbClr val="FFFFFF"/>
                </a:solidFill>
                <a:latin typeface="Calibri"/>
                <a:ea typeface="Calibri"/>
                <a:cs typeface="Calibri"/>
                <a:sym typeface="Calibri"/>
              </a:rPr>
              <a:t>Operating Performance-Productivity and Business Processes</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1560"/>
        <p:cNvGrpSpPr/>
        <p:nvPr/>
      </p:nvGrpSpPr>
      <p:grpSpPr>
        <a:xfrm>
          <a:off x="0" y="0"/>
          <a:ext cx="0" cy="0"/>
          <a:chOff x="0" y="0"/>
          <a:chExt cx="0" cy="0"/>
        </a:xfrm>
      </p:grpSpPr>
      <p:sp>
        <p:nvSpPr>
          <p:cNvPr id="1561" name="Shape 1561"/>
          <p:cNvSpPr txBox="1">
            <a:spLocks noGrp="1"/>
          </p:cNvSpPr>
          <p:nvPr>
            <p:ph type="body" idx="1"/>
          </p:nvPr>
        </p:nvSpPr>
        <p:spPr>
          <a:xfrm>
            <a:off x="114300" y="1134703"/>
            <a:ext cx="10871400" cy="4885200"/>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dk1"/>
              </a:buClr>
              <a:buSzPct val="100000"/>
              <a:buFont typeface="Arial"/>
              <a:buNone/>
            </a:pPr>
            <a:endParaRPr sz="2800" b="0" i="0" u="none" strike="noStrike" cap="none">
              <a:solidFill>
                <a:schemeClr val="dk1"/>
              </a:solidFill>
              <a:latin typeface="Calibri"/>
              <a:ea typeface="Calibri"/>
              <a:cs typeface="Calibri"/>
              <a:sym typeface="Calibri"/>
            </a:endParaRPr>
          </a:p>
          <a:p>
            <a:pPr marL="228600" marR="0" lvl="0" indent="-228600" algn="l" rtl="0">
              <a:lnSpc>
                <a:spcPct val="100000"/>
              </a:lnSpc>
              <a:spcBef>
                <a:spcPts val="1000"/>
              </a:spcBef>
              <a:spcAft>
                <a:spcPts val="0"/>
              </a:spcAft>
              <a:buClr>
                <a:schemeClr val="dk1"/>
              </a:buClr>
              <a:buSzPct val="100000"/>
              <a:buFont typeface="Noto Sans Symbols"/>
              <a:buChar char="▪"/>
            </a:pPr>
            <a:r>
              <a:rPr lang="en-US" sz="2800" b="0" i="0" u="none" strike="noStrike" cap="none">
                <a:solidFill>
                  <a:schemeClr val="dk1"/>
                </a:solidFill>
                <a:latin typeface="Calibri"/>
                <a:ea typeface="Calibri"/>
                <a:cs typeface="Calibri"/>
                <a:sym typeface="Calibri"/>
              </a:rPr>
              <a:t>Server products and cloud services revenue grew $686 million or 4%, driven by revenue growth from Azure of 113%, offset in part by a decline in transactional revenue from on-premises server products.</a:t>
            </a:r>
          </a:p>
          <a:p>
            <a:pPr marL="228600" marR="0" lvl="0" indent="-228600" algn="l" rtl="0">
              <a:lnSpc>
                <a:spcPct val="100000"/>
              </a:lnSpc>
              <a:spcBef>
                <a:spcPts val="1000"/>
              </a:spcBef>
              <a:spcAft>
                <a:spcPts val="0"/>
              </a:spcAft>
              <a:buClr>
                <a:schemeClr val="dk1"/>
              </a:buClr>
              <a:buSzPct val="100000"/>
              <a:buFont typeface="Noto Sans Symbols"/>
              <a:buNone/>
            </a:pPr>
            <a:endParaRPr sz="2800" b="0" i="0" u="none" strike="noStrike" cap="none">
              <a:solidFill>
                <a:schemeClr val="dk1"/>
              </a:solidFill>
              <a:latin typeface="Calibri"/>
              <a:ea typeface="Calibri"/>
              <a:cs typeface="Calibri"/>
              <a:sym typeface="Calibri"/>
            </a:endParaRPr>
          </a:p>
          <a:p>
            <a:pPr marL="228600" marR="0" lvl="0" indent="-228600" algn="l" rtl="0">
              <a:lnSpc>
                <a:spcPct val="100000"/>
              </a:lnSpc>
              <a:spcBef>
                <a:spcPts val="1000"/>
              </a:spcBef>
              <a:spcAft>
                <a:spcPts val="0"/>
              </a:spcAft>
              <a:buClr>
                <a:schemeClr val="dk1"/>
              </a:buClr>
              <a:buSzPct val="100000"/>
              <a:buFont typeface="Noto Sans Symbols"/>
              <a:buChar char="▪"/>
            </a:pPr>
            <a:r>
              <a:rPr lang="en-US" sz="2800" b="0" i="0" u="none" strike="noStrike" cap="none">
                <a:solidFill>
                  <a:schemeClr val="dk1"/>
                </a:solidFill>
                <a:latin typeface="Calibri"/>
                <a:ea typeface="Calibri"/>
                <a:cs typeface="Calibri"/>
                <a:sym typeface="Calibri"/>
              </a:rPr>
              <a:t>Enterprise Services revenue grew $536 million or 11%, mainly due to growth in Premier Support Services. </a:t>
            </a:r>
          </a:p>
          <a:p>
            <a:pPr marL="228600" marR="0" lvl="0" indent="-228600" algn="l" rtl="0">
              <a:lnSpc>
                <a:spcPct val="90000"/>
              </a:lnSpc>
              <a:spcBef>
                <a:spcPts val="1000"/>
              </a:spcBef>
              <a:buClr>
                <a:schemeClr val="dk1"/>
              </a:buClr>
              <a:buSzPct val="100000"/>
              <a:buFont typeface="Noto Sans Symbols"/>
              <a:buNone/>
            </a:pPr>
            <a:endParaRPr sz="2800" b="0" i="0" u="none" strike="noStrike" cap="none">
              <a:solidFill>
                <a:schemeClr val="dk1"/>
              </a:solidFill>
              <a:latin typeface="Calibri"/>
              <a:ea typeface="Calibri"/>
              <a:cs typeface="Calibri"/>
              <a:sym typeface="Calibri"/>
            </a:endParaRPr>
          </a:p>
        </p:txBody>
      </p:sp>
      <p:sp>
        <p:nvSpPr>
          <p:cNvPr id="1562" name="Shape 1562"/>
          <p:cNvSpPr/>
          <p:nvPr/>
        </p:nvSpPr>
        <p:spPr>
          <a:xfrm>
            <a:off x="0" y="0"/>
            <a:ext cx="12192000" cy="876300"/>
          </a:xfrm>
          <a:prstGeom prst="rect">
            <a:avLst/>
          </a:prstGeom>
          <a:solidFill>
            <a:srgbClr val="003A87"/>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563" name="Shape 1563"/>
          <p:cNvPicPr preferRelativeResize="0"/>
          <p:nvPr/>
        </p:nvPicPr>
        <p:blipFill rotWithShape="1">
          <a:blip r:embed="rId3">
            <a:alphaModFix/>
          </a:blip>
          <a:srcRect/>
          <a:stretch/>
        </p:blipFill>
        <p:spPr>
          <a:xfrm>
            <a:off x="11314981" y="115018"/>
            <a:ext cx="660300" cy="660300"/>
          </a:xfrm>
          <a:prstGeom prst="rect">
            <a:avLst/>
          </a:prstGeom>
          <a:noFill/>
          <a:ln>
            <a:noFill/>
          </a:ln>
        </p:spPr>
      </p:pic>
      <p:sp>
        <p:nvSpPr>
          <p:cNvPr id="1564" name="Shape 1564"/>
          <p:cNvSpPr txBox="1"/>
          <p:nvPr/>
        </p:nvSpPr>
        <p:spPr>
          <a:xfrm>
            <a:off x="114300" y="114300"/>
            <a:ext cx="10467900" cy="7080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rgbClr val="FFFFFF"/>
                </a:solidFill>
                <a:latin typeface="Calibri"/>
                <a:ea typeface="Calibri"/>
                <a:cs typeface="Calibri"/>
                <a:sym typeface="Calibri"/>
              </a:rPr>
              <a:t>Operating Performance-Intelligent Cloud </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569"/>
        <p:cNvGrpSpPr/>
        <p:nvPr/>
      </p:nvGrpSpPr>
      <p:grpSpPr>
        <a:xfrm>
          <a:off x="0" y="0"/>
          <a:ext cx="0" cy="0"/>
          <a:chOff x="0" y="0"/>
          <a:chExt cx="0" cy="0"/>
        </a:xfrm>
      </p:grpSpPr>
      <p:sp>
        <p:nvSpPr>
          <p:cNvPr id="1570" name="Shape 1570"/>
          <p:cNvSpPr txBox="1">
            <a:spLocks noGrp="1"/>
          </p:cNvSpPr>
          <p:nvPr>
            <p:ph type="body" idx="1"/>
          </p:nvPr>
        </p:nvSpPr>
        <p:spPr>
          <a:xfrm>
            <a:off x="466185" y="1243341"/>
            <a:ext cx="10887600" cy="4933500"/>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spcAft>
                <a:spcPts val="0"/>
              </a:spcAft>
              <a:buClr>
                <a:schemeClr val="dk1"/>
              </a:buClr>
              <a:buSzPct val="25000"/>
              <a:buFont typeface="Arial"/>
              <a:buNone/>
            </a:pPr>
            <a:endParaRPr sz="2800" b="0" i="0" u="none" strike="noStrike" cap="none">
              <a:solidFill>
                <a:schemeClr val="dk1"/>
              </a:solidFill>
              <a:latin typeface="Arial"/>
              <a:ea typeface="Arial"/>
              <a:cs typeface="Arial"/>
              <a:sym typeface="Arial"/>
            </a:endParaRPr>
          </a:p>
          <a:p>
            <a:pPr marL="228600" marR="0" lvl="0" indent="-228600" algn="l" rtl="0">
              <a:lnSpc>
                <a:spcPct val="80000"/>
              </a:lnSpc>
              <a:spcBef>
                <a:spcPts val="1000"/>
              </a:spcBef>
              <a:spcAft>
                <a:spcPts val="0"/>
              </a:spcAft>
              <a:buClr>
                <a:schemeClr val="dk1"/>
              </a:buClr>
              <a:buSzPct val="100000"/>
              <a:buFont typeface="Noto Sans Symbols"/>
              <a:buChar char="▪"/>
            </a:pPr>
            <a:r>
              <a:rPr lang="en-US" sz="2800" b="0" i="0" u="none" strike="noStrike" cap="none">
                <a:solidFill>
                  <a:schemeClr val="dk1"/>
                </a:solidFill>
                <a:latin typeface="Calibri"/>
                <a:ea typeface="Calibri"/>
                <a:cs typeface="Calibri"/>
                <a:sym typeface="Calibri"/>
              </a:rPr>
              <a:t>Devices revenue decreased $3.7 billion or 32%, mainly due to lower revenue from phones, offset in part by higher Surface revenue. </a:t>
            </a:r>
            <a:br>
              <a:rPr lang="en-US" sz="2800" b="0" i="0" u="none" strike="noStrike" cap="none">
                <a:solidFill>
                  <a:schemeClr val="dk1"/>
                </a:solidFill>
                <a:latin typeface="Calibri"/>
                <a:ea typeface="Calibri"/>
                <a:cs typeface="Calibri"/>
                <a:sym typeface="Calibri"/>
              </a:rPr>
            </a:br>
            <a:r>
              <a:rPr lang="en-US" sz="2800" b="0" i="0" u="none" strike="noStrike" cap="none">
                <a:solidFill>
                  <a:schemeClr val="dk1"/>
                </a:solidFill>
                <a:latin typeface="Calibri"/>
                <a:ea typeface="Calibri"/>
                <a:cs typeface="Calibri"/>
                <a:sym typeface="Calibri"/>
              </a:rPr>
              <a:t>Phone revenue decreased $4.2 billion or 56%. </a:t>
            </a:r>
            <a:br>
              <a:rPr lang="en-US" sz="2800" b="0" i="0" u="none" strike="noStrike" cap="none">
                <a:solidFill>
                  <a:schemeClr val="dk1"/>
                </a:solidFill>
                <a:latin typeface="Calibri"/>
                <a:ea typeface="Calibri"/>
                <a:cs typeface="Calibri"/>
                <a:sym typeface="Calibri"/>
              </a:rPr>
            </a:br>
            <a:r>
              <a:rPr lang="en-US" sz="2800" b="0" i="0" u="none" strike="noStrike" cap="none">
                <a:solidFill>
                  <a:schemeClr val="dk1"/>
                </a:solidFill>
                <a:latin typeface="Calibri"/>
                <a:ea typeface="Calibri"/>
                <a:cs typeface="Calibri"/>
                <a:sym typeface="Calibri"/>
              </a:rPr>
              <a:t>Surface revenue increased $486 million or 13%, primarily driven by the release of Surface Pro 4 and Surface Book, as well as the release of Surface 3, offset in part by a decline in revenue from Surface Pro 3</a:t>
            </a:r>
          </a:p>
          <a:p>
            <a:pPr marL="228600" marR="0" lvl="0" indent="-228600" algn="l" rtl="0">
              <a:lnSpc>
                <a:spcPct val="80000"/>
              </a:lnSpc>
              <a:spcBef>
                <a:spcPts val="1000"/>
              </a:spcBef>
              <a:spcAft>
                <a:spcPts val="0"/>
              </a:spcAft>
              <a:buClr>
                <a:schemeClr val="dk1"/>
              </a:buClr>
              <a:buSzPct val="100000"/>
              <a:buFont typeface="Noto Sans Symbols"/>
              <a:buNone/>
            </a:pPr>
            <a:endParaRPr sz="2800" b="0" i="0" u="none" strike="noStrike" cap="none">
              <a:solidFill>
                <a:schemeClr val="dk1"/>
              </a:solidFill>
              <a:latin typeface="Calibri"/>
              <a:ea typeface="Calibri"/>
              <a:cs typeface="Calibri"/>
              <a:sym typeface="Calibri"/>
            </a:endParaRPr>
          </a:p>
          <a:p>
            <a:pPr marL="228600" marR="0" lvl="0" indent="-228600" algn="l" rtl="0">
              <a:lnSpc>
                <a:spcPct val="80000"/>
              </a:lnSpc>
              <a:spcBef>
                <a:spcPts val="1000"/>
              </a:spcBef>
              <a:spcAft>
                <a:spcPts val="0"/>
              </a:spcAft>
              <a:buClr>
                <a:schemeClr val="dk1"/>
              </a:buClr>
              <a:buSzPct val="100000"/>
              <a:buFont typeface="Noto Sans Symbols"/>
              <a:buChar char="▪"/>
            </a:pPr>
            <a:r>
              <a:rPr lang="en-US" sz="2800" b="0" i="0" u="none" strike="noStrike" cap="none">
                <a:solidFill>
                  <a:schemeClr val="dk1"/>
                </a:solidFill>
                <a:latin typeface="Calibri"/>
                <a:ea typeface="Calibri"/>
                <a:cs typeface="Calibri"/>
                <a:sym typeface="Calibri"/>
              </a:rPr>
              <a:t>Windows revenue decreased $871 million or 5%, mainly due to lower revenue from patent licensing, Windows OEM licensing, and Windows Phone licensing. </a:t>
            </a:r>
          </a:p>
          <a:p>
            <a:pPr marL="228600" marR="0" lvl="0" indent="-228600" algn="l" rtl="0">
              <a:lnSpc>
                <a:spcPct val="80000"/>
              </a:lnSpc>
              <a:spcBef>
                <a:spcPts val="1000"/>
              </a:spcBef>
              <a:buClr>
                <a:schemeClr val="dk1"/>
              </a:buClr>
              <a:buSzPct val="100000"/>
              <a:buFont typeface="Noto Sans Symbols"/>
              <a:buNone/>
            </a:pPr>
            <a:endParaRPr sz="2800" b="0" i="0" u="none" strike="noStrike" cap="none">
              <a:solidFill>
                <a:schemeClr val="dk1"/>
              </a:solidFill>
              <a:latin typeface="Calibri"/>
              <a:ea typeface="Calibri"/>
              <a:cs typeface="Calibri"/>
              <a:sym typeface="Calibri"/>
            </a:endParaRPr>
          </a:p>
        </p:txBody>
      </p:sp>
      <p:sp>
        <p:nvSpPr>
          <p:cNvPr id="1571" name="Shape 1571"/>
          <p:cNvSpPr/>
          <p:nvPr/>
        </p:nvSpPr>
        <p:spPr>
          <a:xfrm>
            <a:off x="0" y="0"/>
            <a:ext cx="12192000" cy="876300"/>
          </a:xfrm>
          <a:prstGeom prst="rect">
            <a:avLst/>
          </a:prstGeom>
          <a:solidFill>
            <a:srgbClr val="003A87"/>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572" name="Shape 1572"/>
          <p:cNvPicPr preferRelativeResize="0"/>
          <p:nvPr/>
        </p:nvPicPr>
        <p:blipFill rotWithShape="1">
          <a:blip r:embed="rId3">
            <a:alphaModFix/>
          </a:blip>
          <a:srcRect/>
          <a:stretch/>
        </p:blipFill>
        <p:spPr>
          <a:xfrm>
            <a:off x="11314981" y="115018"/>
            <a:ext cx="660300" cy="660300"/>
          </a:xfrm>
          <a:prstGeom prst="rect">
            <a:avLst/>
          </a:prstGeom>
          <a:noFill/>
          <a:ln>
            <a:noFill/>
          </a:ln>
        </p:spPr>
      </p:pic>
      <p:sp>
        <p:nvSpPr>
          <p:cNvPr id="1573" name="Shape 1573"/>
          <p:cNvSpPr txBox="1"/>
          <p:nvPr/>
        </p:nvSpPr>
        <p:spPr>
          <a:xfrm>
            <a:off x="114300" y="158751"/>
            <a:ext cx="11200800" cy="7080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rgbClr val="FFFFFF"/>
                </a:solidFill>
                <a:latin typeface="Calibri"/>
                <a:ea typeface="Calibri"/>
                <a:cs typeface="Calibri"/>
                <a:sym typeface="Calibri"/>
              </a:rPr>
              <a:t>Operating Performance-More Personal Computing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578"/>
        <p:cNvGrpSpPr/>
        <p:nvPr/>
      </p:nvGrpSpPr>
      <p:grpSpPr>
        <a:xfrm>
          <a:off x="0" y="0"/>
          <a:ext cx="0" cy="0"/>
          <a:chOff x="0" y="0"/>
          <a:chExt cx="0" cy="0"/>
        </a:xfrm>
      </p:grpSpPr>
      <p:sp>
        <p:nvSpPr>
          <p:cNvPr id="1579" name="Shape 1579"/>
          <p:cNvSpPr txBox="1">
            <a:spLocks noGrp="1"/>
          </p:cNvSpPr>
          <p:nvPr>
            <p:ph type="body" idx="1"/>
          </p:nvPr>
        </p:nvSpPr>
        <p:spPr>
          <a:xfrm>
            <a:off x="417662" y="1162470"/>
            <a:ext cx="10936200" cy="5014500"/>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spcAft>
                <a:spcPts val="0"/>
              </a:spcAft>
              <a:buClr>
                <a:schemeClr val="dk1"/>
              </a:buClr>
              <a:buSzPct val="25000"/>
              <a:buFont typeface="Arial"/>
              <a:buNone/>
            </a:pPr>
            <a:endParaRPr sz="2800" b="0" i="0" u="none" strike="noStrike" cap="none">
              <a:solidFill>
                <a:schemeClr val="dk1"/>
              </a:solidFill>
              <a:latin typeface="Arial"/>
              <a:ea typeface="Arial"/>
              <a:cs typeface="Arial"/>
              <a:sym typeface="Arial"/>
            </a:endParaRPr>
          </a:p>
          <a:p>
            <a:pPr marL="228600" marR="0" lvl="0" indent="-228600" algn="l" rtl="0">
              <a:lnSpc>
                <a:spcPct val="80000"/>
              </a:lnSpc>
              <a:spcBef>
                <a:spcPts val="1000"/>
              </a:spcBef>
              <a:spcAft>
                <a:spcPts val="0"/>
              </a:spcAft>
              <a:buClr>
                <a:schemeClr val="dk1"/>
              </a:buClr>
              <a:buSzPct val="100000"/>
              <a:buFont typeface="Noto Sans Symbols"/>
              <a:buChar char="▪"/>
            </a:pPr>
            <a:r>
              <a:rPr lang="en-US" sz="2800" b="0" i="0" u="none" strike="noStrike" cap="none">
                <a:solidFill>
                  <a:schemeClr val="dk1"/>
                </a:solidFill>
                <a:latin typeface="Calibri"/>
                <a:ea typeface="Calibri"/>
                <a:cs typeface="Calibri"/>
                <a:sym typeface="Calibri"/>
              </a:rPr>
              <a:t>Search advertising revenue increased $1.7 billion or 46%. Search advertising revenue, excluding traffic acquisition costs, increased 17%, primarily driven by growth in Bing. </a:t>
            </a:r>
          </a:p>
          <a:p>
            <a:pPr marL="228600" marR="0" lvl="0" indent="-228600" algn="l" rtl="0">
              <a:lnSpc>
                <a:spcPct val="80000"/>
              </a:lnSpc>
              <a:spcBef>
                <a:spcPts val="1000"/>
              </a:spcBef>
              <a:spcAft>
                <a:spcPts val="0"/>
              </a:spcAft>
              <a:buClr>
                <a:schemeClr val="dk1"/>
              </a:buClr>
              <a:buSzPct val="100000"/>
              <a:buFont typeface="Noto Sans Symbols"/>
              <a:buNone/>
            </a:pPr>
            <a:endParaRPr sz="2800" b="0" i="0" u="none" strike="noStrike" cap="none">
              <a:solidFill>
                <a:srgbClr val="000000"/>
              </a:solidFill>
              <a:latin typeface="Arial"/>
              <a:ea typeface="Arial"/>
              <a:cs typeface="Arial"/>
              <a:sym typeface="Arial"/>
            </a:endParaRPr>
          </a:p>
          <a:p>
            <a:pPr marL="228600" marR="0" lvl="0" indent="-228600" algn="l" rtl="0">
              <a:lnSpc>
                <a:spcPct val="80000"/>
              </a:lnSpc>
              <a:spcBef>
                <a:spcPts val="1000"/>
              </a:spcBef>
              <a:spcAft>
                <a:spcPts val="0"/>
              </a:spcAft>
              <a:buClr>
                <a:schemeClr val="dk1"/>
              </a:buClr>
              <a:buSzPct val="100000"/>
              <a:buFont typeface="Noto Sans Symbols"/>
              <a:buChar char="▪"/>
            </a:pPr>
            <a:r>
              <a:rPr lang="en-US" sz="2800" b="0" i="0" u="none" strike="noStrike" cap="none">
                <a:solidFill>
                  <a:schemeClr val="dk1"/>
                </a:solidFill>
                <a:latin typeface="Calibri"/>
                <a:ea typeface="Calibri"/>
                <a:cs typeface="Calibri"/>
                <a:sym typeface="Calibri"/>
              </a:rPr>
              <a:t>Gaming revenue increased $132 million or 1%, primarily due to higher revenue from Xbox Live and video games, offset in part by lower Xbox hardware revenue. Video games revenue grew 34%, driven by the launch of Halo 5 and sales of Minecraft. Xbox hardware revenue decreased 16%, mainly due to lower prices of Xbox One consoles sold and a decline in Xbox 360 console volume, offset in part by higher Xbox One console volume. </a:t>
            </a:r>
          </a:p>
          <a:p>
            <a:pPr marL="228600" marR="0" lvl="0" indent="-228600" algn="l" rtl="0">
              <a:lnSpc>
                <a:spcPct val="80000"/>
              </a:lnSpc>
              <a:spcBef>
                <a:spcPts val="1000"/>
              </a:spcBef>
              <a:buClr>
                <a:schemeClr val="dk1"/>
              </a:buClr>
              <a:buSzPct val="100000"/>
              <a:buFont typeface="Arial"/>
              <a:buNone/>
            </a:pPr>
            <a:endParaRPr sz="2800" b="0" i="0" u="none" strike="noStrike" cap="none">
              <a:solidFill>
                <a:schemeClr val="dk1"/>
              </a:solidFill>
              <a:latin typeface="Calibri"/>
              <a:ea typeface="Calibri"/>
              <a:cs typeface="Calibri"/>
              <a:sym typeface="Calibri"/>
            </a:endParaRPr>
          </a:p>
        </p:txBody>
      </p:sp>
      <p:sp>
        <p:nvSpPr>
          <p:cNvPr id="1580" name="Shape 1580"/>
          <p:cNvSpPr/>
          <p:nvPr/>
        </p:nvSpPr>
        <p:spPr>
          <a:xfrm>
            <a:off x="0" y="0"/>
            <a:ext cx="12192000" cy="876300"/>
          </a:xfrm>
          <a:prstGeom prst="rect">
            <a:avLst/>
          </a:prstGeom>
          <a:solidFill>
            <a:srgbClr val="003A87"/>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581" name="Shape 1581"/>
          <p:cNvPicPr preferRelativeResize="0"/>
          <p:nvPr/>
        </p:nvPicPr>
        <p:blipFill rotWithShape="1">
          <a:blip r:embed="rId3">
            <a:alphaModFix/>
          </a:blip>
          <a:srcRect/>
          <a:stretch/>
        </p:blipFill>
        <p:spPr>
          <a:xfrm>
            <a:off x="11314981" y="115018"/>
            <a:ext cx="660300" cy="660300"/>
          </a:xfrm>
          <a:prstGeom prst="rect">
            <a:avLst/>
          </a:prstGeom>
          <a:noFill/>
          <a:ln>
            <a:noFill/>
          </a:ln>
        </p:spPr>
      </p:pic>
      <p:sp>
        <p:nvSpPr>
          <p:cNvPr id="1582" name="Shape 1582"/>
          <p:cNvSpPr txBox="1"/>
          <p:nvPr/>
        </p:nvSpPr>
        <p:spPr>
          <a:xfrm>
            <a:off x="114300" y="144462"/>
            <a:ext cx="10582500" cy="7080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rgbClr val="FFFFFF"/>
                </a:solidFill>
                <a:latin typeface="Calibri"/>
                <a:ea typeface="Calibri"/>
                <a:cs typeface="Calibri"/>
                <a:sym typeface="Calibri"/>
              </a:rPr>
              <a:t>Operating Performance-More Personal Computing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587"/>
        <p:cNvGrpSpPr/>
        <p:nvPr/>
      </p:nvGrpSpPr>
      <p:grpSpPr>
        <a:xfrm>
          <a:off x="0" y="0"/>
          <a:ext cx="0" cy="0"/>
          <a:chOff x="0" y="0"/>
          <a:chExt cx="0" cy="0"/>
        </a:xfrm>
      </p:grpSpPr>
      <p:sp>
        <p:nvSpPr>
          <p:cNvPr id="1588" name="Shape 1588"/>
          <p:cNvSpPr/>
          <p:nvPr/>
        </p:nvSpPr>
        <p:spPr>
          <a:xfrm>
            <a:off x="0" y="0"/>
            <a:ext cx="12192000" cy="876300"/>
          </a:xfrm>
          <a:prstGeom prst="rect">
            <a:avLst/>
          </a:prstGeom>
          <a:solidFill>
            <a:srgbClr val="003A87"/>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Font typeface="Calibri"/>
              <a:buNone/>
            </a:pPr>
            <a:endParaRPr sz="1800" b="0" i="0" u="none" strike="noStrike" cap="none">
              <a:solidFill>
                <a:srgbClr val="7F7F7F"/>
              </a:solidFill>
              <a:latin typeface="Calibri"/>
              <a:ea typeface="Calibri"/>
              <a:cs typeface="Calibri"/>
              <a:sym typeface="Calibri"/>
            </a:endParaRPr>
          </a:p>
        </p:txBody>
      </p:sp>
      <p:pic>
        <p:nvPicPr>
          <p:cNvPr id="1589" name="Shape 1589"/>
          <p:cNvPicPr preferRelativeResize="0"/>
          <p:nvPr/>
        </p:nvPicPr>
        <p:blipFill rotWithShape="1">
          <a:blip r:embed="rId3">
            <a:alphaModFix/>
          </a:blip>
          <a:srcRect/>
          <a:stretch/>
        </p:blipFill>
        <p:spPr>
          <a:xfrm>
            <a:off x="11314981" y="115018"/>
            <a:ext cx="660300" cy="660300"/>
          </a:xfrm>
          <a:prstGeom prst="rect">
            <a:avLst/>
          </a:prstGeom>
          <a:noFill/>
          <a:ln>
            <a:noFill/>
          </a:ln>
        </p:spPr>
      </p:pic>
      <p:sp>
        <p:nvSpPr>
          <p:cNvPr id="1590" name="Shape 1590"/>
          <p:cNvSpPr txBox="1"/>
          <p:nvPr/>
        </p:nvSpPr>
        <p:spPr>
          <a:xfrm>
            <a:off x="115018" y="143772"/>
            <a:ext cx="11199900" cy="7080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FFFF"/>
              </a:buClr>
              <a:buSzPct val="25000"/>
              <a:buFont typeface="Calibri"/>
              <a:buNone/>
            </a:pPr>
            <a:r>
              <a:rPr lang="en-US" sz="4000" b="0" i="0" u="none" strike="noStrike" cap="none">
                <a:solidFill>
                  <a:srgbClr val="FFFFFF"/>
                </a:solidFill>
                <a:latin typeface="Calibri"/>
                <a:ea typeface="Calibri"/>
                <a:cs typeface="Calibri"/>
                <a:sym typeface="Calibri"/>
              </a:rPr>
              <a:t>Operating Performance by Segment FY17Q3 </a:t>
            </a:r>
          </a:p>
        </p:txBody>
      </p:sp>
      <p:sp>
        <p:nvSpPr>
          <p:cNvPr id="1591" name="Shape 1591"/>
          <p:cNvSpPr/>
          <p:nvPr/>
        </p:nvSpPr>
        <p:spPr>
          <a:xfrm>
            <a:off x="6619875" y="1962150"/>
            <a:ext cx="2239500" cy="914400"/>
          </a:xfrm>
          <a:prstGeom prst="rect">
            <a:avLst/>
          </a:prstGeom>
          <a:noFill/>
          <a:ln w="12700" cap="flat" cmpd="sng">
            <a:solidFill>
              <a:srgbClr val="FF0000"/>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Calibri"/>
              <a:buNone/>
            </a:pPr>
            <a:endParaRPr sz="1800" b="1" i="0" u="none" strike="noStrike" cap="none">
              <a:solidFill>
                <a:srgbClr val="000000"/>
              </a:solidFill>
              <a:latin typeface="Calibri"/>
              <a:ea typeface="Calibri"/>
              <a:cs typeface="Calibri"/>
              <a:sym typeface="Calibri"/>
            </a:endParaRPr>
          </a:p>
        </p:txBody>
      </p:sp>
      <p:pic>
        <p:nvPicPr>
          <p:cNvPr id="1592" name="Shape 1592"/>
          <p:cNvPicPr preferRelativeResize="0">
            <a:picLocks noGrp="1"/>
          </p:cNvPicPr>
          <p:nvPr>
            <p:ph type="body" idx="1"/>
          </p:nvPr>
        </p:nvPicPr>
        <p:blipFill rotWithShape="1">
          <a:blip r:embed="rId4">
            <a:alphaModFix/>
          </a:blip>
          <a:srcRect/>
          <a:stretch/>
        </p:blipFill>
        <p:spPr>
          <a:xfrm>
            <a:off x="1562099" y="1381125"/>
            <a:ext cx="9477300" cy="50292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Shape 346"/>
          <p:cNvSpPr/>
          <p:nvPr/>
        </p:nvSpPr>
        <p:spPr>
          <a:xfrm>
            <a:off x="0" y="0"/>
            <a:ext cx="12192000" cy="876300"/>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sp>
        <p:nvSpPr>
          <p:cNvPr id="347" name="Shape 347"/>
          <p:cNvSpPr txBox="1"/>
          <p:nvPr/>
        </p:nvSpPr>
        <p:spPr>
          <a:xfrm>
            <a:off x="114300" y="141356"/>
            <a:ext cx="3571874"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Internet History</a:t>
            </a:r>
          </a:p>
        </p:txBody>
      </p:sp>
      <p:sp>
        <p:nvSpPr>
          <p:cNvPr id="348" name="Shape 348"/>
          <p:cNvSpPr txBox="1">
            <a:spLocks noGrp="1"/>
          </p:cNvSpPr>
          <p:nvPr>
            <p:ph type="body" idx="1"/>
          </p:nvPr>
        </p:nvSpPr>
        <p:spPr>
          <a:xfrm>
            <a:off x="295275" y="1155758"/>
            <a:ext cx="10515599" cy="435133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2800" b="1" i="0" u="none" strike="noStrike" cap="none">
                <a:solidFill>
                  <a:schemeClr val="dk1"/>
                </a:solidFill>
                <a:latin typeface="Calibri"/>
                <a:ea typeface="Calibri"/>
                <a:cs typeface="Calibri"/>
                <a:sym typeface="Calibri"/>
              </a:rPr>
              <a:t>1969</a:t>
            </a:r>
            <a:r>
              <a:rPr lang="en-US" sz="2800" b="0" i="0" u="none" strike="noStrike" cap="none">
                <a:solidFill>
                  <a:schemeClr val="dk1"/>
                </a:solidFill>
                <a:latin typeface="Calibri"/>
                <a:ea typeface="Calibri"/>
                <a:cs typeface="Calibri"/>
                <a:sym typeface="Calibri"/>
              </a:rPr>
              <a:t>		The original Internet (Vietnam War, Dept. of Defence)</a:t>
            </a:r>
          </a:p>
          <a:p>
            <a:pPr marL="0" marR="0" lvl="0" indent="0" algn="l" rtl="0">
              <a:lnSpc>
                <a:spcPct val="90000"/>
              </a:lnSpc>
              <a:spcBef>
                <a:spcPts val="1000"/>
              </a:spcBef>
              <a:spcAft>
                <a:spcPts val="0"/>
              </a:spcAft>
              <a:buClr>
                <a:schemeClr val="dk1"/>
              </a:buClr>
              <a:buSzPct val="25000"/>
              <a:buFont typeface="Arial"/>
              <a:buNone/>
            </a:pPr>
            <a:r>
              <a:rPr lang="en-US" sz="2800" b="1" i="0" u="none" strike="noStrike" cap="none">
                <a:solidFill>
                  <a:schemeClr val="dk1"/>
                </a:solidFill>
                <a:latin typeface="Calibri"/>
                <a:ea typeface="Calibri"/>
                <a:cs typeface="Calibri"/>
                <a:sym typeface="Calibri"/>
              </a:rPr>
              <a:t>1971 </a:t>
            </a:r>
            <a:r>
              <a:rPr lang="en-US" sz="2800" b="0" i="0" u="none" strike="noStrike" cap="none">
                <a:solidFill>
                  <a:schemeClr val="dk1"/>
                </a:solidFill>
                <a:latin typeface="Calibri"/>
                <a:ea typeface="Calibri"/>
                <a:cs typeface="Calibri"/>
                <a:sym typeface="Calibri"/>
              </a:rPr>
              <a:t>	 	First e-mail sent</a:t>
            </a:r>
          </a:p>
          <a:p>
            <a:pPr marL="0" marR="0" lvl="0" indent="0" algn="l" rtl="0">
              <a:lnSpc>
                <a:spcPct val="90000"/>
              </a:lnSpc>
              <a:spcBef>
                <a:spcPts val="1000"/>
              </a:spcBef>
              <a:spcAft>
                <a:spcPts val="0"/>
              </a:spcAft>
              <a:buClr>
                <a:schemeClr val="dk1"/>
              </a:buClr>
              <a:buSzPct val="25000"/>
              <a:buFont typeface="Arial"/>
              <a:buNone/>
            </a:pPr>
            <a:r>
              <a:rPr lang="en-US" sz="2800" b="1" i="0" u="none" strike="noStrike" cap="none">
                <a:solidFill>
                  <a:schemeClr val="dk1"/>
                </a:solidFill>
                <a:latin typeface="Calibri"/>
                <a:ea typeface="Calibri"/>
                <a:cs typeface="Calibri"/>
                <a:sym typeface="Calibri"/>
              </a:rPr>
              <a:t>1990</a:t>
            </a:r>
            <a:r>
              <a:rPr lang="en-US" sz="2800" b="0" i="0" u="none" strike="noStrike" cap="none">
                <a:solidFill>
                  <a:schemeClr val="dk1"/>
                </a:solidFill>
                <a:latin typeface="Calibri"/>
                <a:ea typeface="Calibri"/>
                <a:cs typeface="Calibri"/>
                <a:sym typeface="Calibri"/>
              </a:rPr>
              <a:t> 		Archie, the first search engine</a:t>
            </a:r>
          </a:p>
          <a:p>
            <a:pPr marL="0" marR="0" lvl="0" indent="0" algn="l" rtl="0">
              <a:lnSpc>
                <a:spcPct val="90000"/>
              </a:lnSpc>
              <a:spcBef>
                <a:spcPts val="1000"/>
              </a:spcBef>
              <a:spcAft>
                <a:spcPts val="0"/>
              </a:spcAft>
              <a:buClr>
                <a:schemeClr val="dk1"/>
              </a:buClr>
              <a:buSzPct val="25000"/>
              <a:buFont typeface="Arial"/>
              <a:buNone/>
            </a:pPr>
            <a:r>
              <a:rPr lang="en-US" sz="2800" b="1" i="0" u="none" strike="noStrike" cap="none">
                <a:solidFill>
                  <a:schemeClr val="dk1"/>
                </a:solidFill>
                <a:latin typeface="Calibri"/>
                <a:ea typeface="Calibri"/>
                <a:cs typeface="Calibri"/>
                <a:sym typeface="Calibri"/>
              </a:rPr>
              <a:t>1991	</a:t>
            </a:r>
            <a:r>
              <a:rPr lang="en-US" sz="2800" b="0" i="0" u="none" strike="noStrike" cap="none">
                <a:solidFill>
                  <a:schemeClr val="dk1"/>
                </a:solidFill>
                <a:latin typeface="Calibri"/>
                <a:ea typeface="Calibri"/>
                <a:cs typeface="Calibri"/>
                <a:sym typeface="Calibri"/>
              </a:rPr>
              <a:t>	Internet available for commercial use</a:t>
            </a:r>
          </a:p>
          <a:p>
            <a:pPr marL="0" marR="0" lvl="0" indent="0" algn="l" rtl="0">
              <a:lnSpc>
                <a:spcPct val="90000"/>
              </a:lnSpc>
              <a:spcBef>
                <a:spcPts val="1000"/>
              </a:spcBef>
              <a:spcAft>
                <a:spcPts val="0"/>
              </a:spcAft>
              <a:buClr>
                <a:schemeClr val="dk1"/>
              </a:buClr>
              <a:buSzPct val="25000"/>
              <a:buFont typeface="Arial"/>
              <a:buNone/>
            </a:pPr>
            <a:r>
              <a:rPr lang="en-US" sz="2800" b="1" i="0" u="none" strike="noStrike" cap="none">
                <a:solidFill>
                  <a:schemeClr val="dk1"/>
                </a:solidFill>
                <a:latin typeface="Calibri"/>
                <a:ea typeface="Calibri"/>
                <a:cs typeface="Calibri"/>
                <a:sym typeface="Calibri"/>
              </a:rPr>
              <a:t>1996</a:t>
            </a:r>
            <a:r>
              <a:rPr lang="en-US" sz="2800" b="0" i="0" u="none" strike="noStrike" cap="none">
                <a:solidFill>
                  <a:schemeClr val="dk1"/>
                </a:solidFill>
                <a:latin typeface="Calibri"/>
                <a:ea typeface="Calibri"/>
                <a:cs typeface="Calibri"/>
                <a:sym typeface="Calibri"/>
              </a:rPr>
              <a:t>		More e-mail than post mail in the US</a:t>
            </a:r>
          </a:p>
          <a:p>
            <a:pPr marL="0" marR="0" lvl="0" indent="0" algn="l" rtl="0">
              <a:lnSpc>
                <a:spcPct val="90000"/>
              </a:lnSpc>
              <a:spcBef>
                <a:spcPts val="1000"/>
              </a:spcBef>
              <a:spcAft>
                <a:spcPts val="0"/>
              </a:spcAft>
              <a:buClr>
                <a:schemeClr val="dk1"/>
              </a:buClr>
              <a:buSzPct val="25000"/>
              <a:buFont typeface="Arial"/>
              <a:buNone/>
            </a:pPr>
            <a:r>
              <a:rPr lang="en-US" sz="2800" b="1" i="0" u="none" strike="noStrike" cap="none">
                <a:solidFill>
                  <a:schemeClr val="dk1"/>
                </a:solidFill>
                <a:latin typeface="Calibri"/>
                <a:ea typeface="Calibri"/>
                <a:cs typeface="Calibri"/>
                <a:sym typeface="Calibri"/>
              </a:rPr>
              <a:t>1996</a:t>
            </a:r>
            <a:r>
              <a:rPr lang="en-US" sz="2800" b="0" i="0" u="none" strike="noStrike" cap="none">
                <a:solidFill>
                  <a:schemeClr val="dk1"/>
                </a:solidFill>
                <a:latin typeface="Calibri"/>
                <a:ea typeface="Calibri"/>
                <a:cs typeface="Calibri"/>
                <a:sym typeface="Calibri"/>
              </a:rPr>
              <a:t> 		"BackRub" search engine (Stanford)</a:t>
            </a:r>
          </a:p>
          <a:p>
            <a:pPr marL="0" marR="0" lvl="0" indent="0" algn="l" rtl="0">
              <a:lnSpc>
                <a:spcPct val="90000"/>
              </a:lnSpc>
              <a:spcBef>
                <a:spcPts val="1000"/>
              </a:spcBef>
              <a:spcAft>
                <a:spcPts val="0"/>
              </a:spcAft>
              <a:buClr>
                <a:schemeClr val="dk1"/>
              </a:buClr>
              <a:buSzPct val="25000"/>
              <a:buFont typeface="Arial"/>
              <a:buNone/>
            </a:pPr>
            <a:r>
              <a:rPr lang="en-US" sz="2800" b="1" i="0" u="none" strike="noStrike" cap="none">
                <a:solidFill>
                  <a:schemeClr val="dk1"/>
                </a:solidFill>
                <a:latin typeface="Calibri"/>
                <a:ea typeface="Calibri"/>
                <a:cs typeface="Calibri"/>
                <a:sym typeface="Calibri"/>
              </a:rPr>
              <a:t>1997</a:t>
            </a:r>
            <a:r>
              <a:rPr lang="en-US" sz="2800" b="0" i="0" u="none" strike="noStrike" cap="none">
                <a:solidFill>
                  <a:schemeClr val="dk1"/>
                </a:solidFill>
                <a:latin typeface="Calibri"/>
                <a:ea typeface="Calibri"/>
                <a:cs typeface="Calibri"/>
                <a:sym typeface="Calibri"/>
              </a:rPr>
              <a:t> 		Google (Googol)</a:t>
            </a:r>
          </a:p>
          <a:p>
            <a:pPr marL="0" marR="0" lvl="0" indent="0" algn="l" rtl="0">
              <a:lnSpc>
                <a:spcPct val="90000"/>
              </a:lnSpc>
              <a:spcBef>
                <a:spcPts val="1000"/>
              </a:spcBef>
              <a:buClr>
                <a:schemeClr val="dk1"/>
              </a:buClr>
              <a:buSzPct val="25000"/>
              <a:buFont typeface="Arial"/>
              <a:buNone/>
            </a:pPr>
            <a:endParaRPr sz="2800" b="0" i="0" u="none" strike="noStrike" cap="none">
              <a:solidFill>
                <a:schemeClr val="dk1"/>
              </a:solidFill>
              <a:latin typeface="Calibri"/>
              <a:ea typeface="Calibri"/>
              <a:cs typeface="Calibri"/>
              <a:sym typeface="Calibri"/>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1597"/>
        <p:cNvGrpSpPr/>
        <p:nvPr/>
      </p:nvGrpSpPr>
      <p:grpSpPr>
        <a:xfrm>
          <a:off x="0" y="0"/>
          <a:ext cx="0" cy="0"/>
          <a:chOff x="0" y="0"/>
          <a:chExt cx="0" cy="0"/>
        </a:xfrm>
      </p:grpSpPr>
      <p:sp>
        <p:nvSpPr>
          <p:cNvPr id="1598" name="Shape 1598"/>
          <p:cNvSpPr txBox="1">
            <a:spLocks noGrp="1"/>
          </p:cNvSpPr>
          <p:nvPr>
            <p:ph type="body" idx="1"/>
          </p:nvPr>
        </p:nvSpPr>
        <p:spPr>
          <a:xfrm>
            <a:off x="417662" y="1020762"/>
            <a:ext cx="10936200" cy="56847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2800" b="0" i="0" u="none" strike="noStrike" cap="none">
                <a:solidFill>
                  <a:schemeClr val="dk1"/>
                </a:solidFill>
                <a:latin typeface="Arial"/>
                <a:ea typeface="Arial"/>
                <a:cs typeface="Arial"/>
                <a:sym typeface="Arial"/>
              </a:rPr>
              <a:t>Productivity and Business Processes</a:t>
            </a:r>
          </a:p>
          <a:p>
            <a:pPr marL="228600" marR="0" lvl="0" indent="-228600" algn="l" rtl="0">
              <a:lnSpc>
                <a:spcPct val="90000"/>
              </a:lnSpc>
              <a:spcBef>
                <a:spcPts val="1000"/>
              </a:spcBef>
              <a:spcAft>
                <a:spcPts val="0"/>
              </a:spcAft>
              <a:buClr>
                <a:schemeClr val="dk1"/>
              </a:buClr>
              <a:buSzPct val="100000"/>
              <a:buFont typeface="Noto Sans Symbols"/>
              <a:buChar char="▪"/>
            </a:pPr>
            <a:r>
              <a:rPr lang="en-US" sz="2800" b="0" i="0" u="none" strike="noStrike" cap="none">
                <a:solidFill>
                  <a:schemeClr val="dk1"/>
                </a:solidFill>
                <a:latin typeface="Calibri"/>
                <a:ea typeface="Calibri"/>
                <a:cs typeface="Calibri"/>
                <a:sym typeface="Calibri"/>
              </a:rPr>
              <a:t>Revenue increased $2.5 billion or 13%, driven by higher revenue from Office 365 and the acquisition of LinkedIn.</a:t>
            </a:r>
          </a:p>
          <a:p>
            <a:pPr marL="228600" marR="0" lvl="0" indent="-228600" algn="l" rtl="0">
              <a:lnSpc>
                <a:spcPct val="90000"/>
              </a:lnSpc>
              <a:spcBef>
                <a:spcPts val="1000"/>
              </a:spcBef>
              <a:spcAft>
                <a:spcPts val="0"/>
              </a:spcAft>
              <a:buClr>
                <a:schemeClr val="dk1"/>
              </a:buClr>
              <a:buSzPct val="100000"/>
              <a:buFont typeface="Noto Sans Symbols"/>
              <a:buNone/>
            </a:pPr>
            <a:endParaRPr sz="28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rgbClr val="000000"/>
              </a:buClr>
              <a:buSzPct val="25000"/>
              <a:buFont typeface="Arial"/>
              <a:buNone/>
            </a:pPr>
            <a:r>
              <a:rPr lang="en-US" sz="2800" b="0" i="0" u="none" strike="noStrike" cap="none">
                <a:solidFill>
                  <a:srgbClr val="000000"/>
                </a:solidFill>
                <a:latin typeface="Arial"/>
                <a:ea typeface="Arial"/>
                <a:cs typeface="Arial"/>
                <a:sym typeface="Arial"/>
              </a:rPr>
              <a:t>Intelligent Cloud</a:t>
            </a:r>
          </a:p>
          <a:p>
            <a:pPr marL="228600" marR="0" lvl="0" indent="-228600" algn="l" rtl="0">
              <a:lnSpc>
                <a:spcPct val="90000"/>
              </a:lnSpc>
              <a:spcBef>
                <a:spcPts val="1000"/>
              </a:spcBef>
              <a:spcAft>
                <a:spcPts val="0"/>
              </a:spcAft>
              <a:buClr>
                <a:schemeClr val="dk1"/>
              </a:buClr>
              <a:buSzPct val="100000"/>
              <a:buFont typeface="Noto Sans Symbols"/>
              <a:buChar char="▪"/>
            </a:pPr>
            <a:r>
              <a:rPr lang="en-US" sz="2800" b="0" i="0" u="none" strike="noStrike" cap="none">
                <a:solidFill>
                  <a:schemeClr val="dk1"/>
                </a:solidFill>
                <a:latin typeface="Calibri"/>
                <a:ea typeface="Calibri"/>
                <a:cs typeface="Calibri"/>
                <a:sym typeface="Calibri"/>
              </a:rPr>
              <a:t>Server products and cloud services revenue grew $1.7 billion or 12%, driven by Azure revenue growth of 100%.</a:t>
            </a:r>
          </a:p>
          <a:p>
            <a:pPr marL="228600" marR="0" lvl="0" indent="-228600" algn="l" rtl="0">
              <a:lnSpc>
                <a:spcPct val="90000"/>
              </a:lnSpc>
              <a:spcBef>
                <a:spcPts val="1000"/>
              </a:spcBef>
              <a:spcAft>
                <a:spcPts val="0"/>
              </a:spcAft>
              <a:buClr>
                <a:schemeClr val="dk1"/>
              </a:buClr>
              <a:buSzPct val="100000"/>
              <a:buFont typeface="Noto Sans Symbols"/>
              <a:buNone/>
            </a:pPr>
            <a:endParaRPr sz="28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buClr>
                <a:schemeClr val="dk1"/>
              </a:buClr>
              <a:buSzPct val="25000"/>
              <a:buFont typeface="Arial"/>
              <a:buNone/>
            </a:pPr>
            <a:endParaRPr sz="2800" b="0" i="0" u="none" strike="noStrike" cap="none">
              <a:solidFill>
                <a:schemeClr val="dk1"/>
              </a:solidFill>
              <a:latin typeface="Calibri"/>
              <a:ea typeface="Calibri"/>
              <a:cs typeface="Calibri"/>
              <a:sym typeface="Calibri"/>
            </a:endParaRPr>
          </a:p>
        </p:txBody>
      </p:sp>
      <p:sp>
        <p:nvSpPr>
          <p:cNvPr id="1599" name="Shape 1599"/>
          <p:cNvSpPr/>
          <p:nvPr/>
        </p:nvSpPr>
        <p:spPr>
          <a:xfrm>
            <a:off x="0" y="0"/>
            <a:ext cx="12192000" cy="876300"/>
          </a:xfrm>
          <a:prstGeom prst="rect">
            <a:avLst/>
          </a:prstGeom>
          <a:solidFill>
            <a:srgbClr val="003A87"/>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600" name="Shape 1600"/>
          <p:cNvPicPr preferRelativeResize="0"/>
          <p:nvPr/>
        </p:nvPicPr>
        <p:blipFill rotWithShape="1">
          <a:blip r:embed="rId3">
            <a:alphaModFix/>
          </a:blip>
          <a:srcRect/>
          <a:stretch/>
        </p:blipFill>
        <p:spPr>
          <a:xfrm>
            <a:off x="11314981" y="115018"/>
            <a:ext cx="660300" cy="660300"/>
          </a:xfrm>
          <a:prstGeom prst="rect">
            <a:avLst/>
          </a:prstGeom>
          <a:noFill/>
          <a:ln>
            <a:noFill/>
          </a:ln>
        </p:spPr>
      </p:pic>
      <p:sp>
        <p:nvSpPr>
          <p:cNvPr id="1601" name="Shape 1601"/>
          <p:cNvSpPr txBox="1"/>
          <p:nvPr/>
        </p:nvSpPr>
        <p:spPr>
          <a:xfrm>
            <a:off x="114298" y="144462"/>
            <a:ext cx="8210700" cy="7080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rgbClr val="FFFFFF"/>
                </a:solidFill>
                <a:latin typeface="Calibri"/>
                <a:ea typeface="Calibri"/>
                <a:cs typeface="Calibri"/>
                <a:sym typeface="Calibri"/>
              </a:rPr>
              <a:t>Operating Performance FY17Q3</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1606"/>
        <p:cNvGrpSpPr/>
        <p:nvPr/>
      </p:nvGrpSpPr>
      <p:grpSpPr>
        <a:xfrm>
          <a:off x="0" y="0"/>
          <a:ext cx="0" cy="0"/>
          <a:chOff x="0" y="0"/>
          <a:chExt cx="0" cy="0"/>
        </a:xfrm>
      </p:grpSpPr>
      <p:sp>
        <p:nvSpPr>
          <p:cNvPr id="1607" name="Shape 1607"/>
          <p:cNvSpPr txBox="1">
            <a:spLocks noGrp="1"/>
          </p:cNvSpPr>
          <p:nvPr>
            <p:ph type="body" idx="1"/>
          </p:nvPr>
        </p:nvSpPr>
        <p:spPr>
          <a:xfrm>
            <a:off x="417662" y="1020762"/>
            <a:ext cx="10936200" cy="56847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2800" b="0" i="0" u="none" strike="noStrike" cap="none">
                <a:solidFill>
                  <a:schemeClr val="dk1"/>
                </a:solidFill>
                <a:latin typeface="Calibri"/>
                <a:ea typeface="Calibri"/>
                <a:cs typeface="Calibri"/>
                <a:sym typeface="Calibri"/>
              </a:rPr>
              <a:t>More Personal Computing</a:t>
            </a:r>
          </a:p>
          <a:p>
            <a:pPr marL="228600" marR="0" lvl="0" indent="-228600" algn="l" rtl="0">
              <a:lnSpc>
                <a:spcPct val="90000"/>
              </a:lnSpc>
              <a:spcBef>
                <a:spcPts val="1000"/>
              </a:spcBef>
              <a:spcAft>
                <a:spcPts val="0"/>
              </a:spcAft>
              <a:buClr>
                <a:schemeClr val="dk1"/>
              </a:buClr>
              <a:buSzPct val="100000"/>
              <a:buFont typeface="Noto Sans Symbols"/>
              <a:buChar char="▪"/>
            </a:pPr>
            <a:r>
              <a:rPr lang="en-US" sz="2800" b="0" i="0" u="none" strike="noStrike" cap="none">
                <a:solidFill>
                  <a:schemeClr val="dk1"/>
                </a:solidFill>
                <a:latin typeface="Calibri"/>
                <a:ea typeface="Calibri"/>
                <a:cs typeface="Calibri"/>
                <a:sym typeface="Calibri"/>
              </a:rPr>
              <a:t>Windows revenue increased $339 million or 3%, driven by higher revenue from Windows OEM and Windows Commercial.</a:t>
            </a:r>
          </a:p>
          <a:p>
            <a:pPr marL="228600" marR="0" lvl="0" indent="-228600" algn="l" rtl="0">
              <a:lnSpc>
                <a:spcPct val="90000"/>
              </a:lnSpc>
              <a:spcBef>
                <a:spcPts val="1000"/>
              </a:spcBef>
              <a:spcAft>
                <a:spcPts val="0"/>
              </a:spcAft>
              <a:buClr>
                <a:schemeClr val="dk1"/>
              </a:buClr>
              <a:buSzPct val="100000"/>
              <a:buFont typeface="Noto Sans Symbols"/>
              <a:buChar char="▪"/>
            </a:pPr>
            <a:r>
              <a:rPr lang="en-US" sz="2800" b="0" i="0" u="none" strike="noStrike" cap="none">
                <a:solidFill>
                  <a:schemeClr val="dk1"/>
                </a:solidFill>
                <a:latin typeface="Calibri"/>
                <a:ea typeface="Calibri"/>
                <a:cs typeface="Calibri"/>
                <a:sym typeface="Calibri"/>
              </a:rPr>
              <a:t>Search advertising revenue increased $667 million or 17%, driven by growth in Bing.</a:t>
            </a:r>
          </a:p>
          <a:p>
            <a:pPr marL="228600" marR="0" lvl="0" indent="-228600" algn="l" rtl="0">
              <a:lnSpc>
                <a:spcPct val="90000"/>
              </a:lnSpc>
              <a:spcBef>
                <a:spcPts val="1000"/>
              </a:spcBef>
              <a:spcAft>
                <a:spcPts val="0"/>
              </a:spcAft>
              <a:buClr>
                <a:schemeClr val="dk1"/>
              </a:buClr>
              <a:buSzPct val="100000"/>
              <a:buFont typeface="Noto Sans Symbols"/>
              <a:buChar char="▪"/>
            </a:pPr>
            <a:r>
              <a:rPr lang="en-US" sz="2800" b="0" i="0" u="none" strike="noStrike" cap="none">
                <a:solidFill>
                  <a:schemeClr val="dk1"/>
                </a:solidFill>
                <a:latin typeface="Calibri"/>
                <a:ea typeface="Calibri"/>
                <a:cs typeface="Calibri"/>
                <a:sym typeface="Calibri"/>
              </a:rPr>
              <a:t>Gaming revenue decreased $136 million or 2%, due to 20% decrease in Xbox hardware revenue.</a:t>
            </a:r>
          </a:p>
          <a:p>
            <a:pPr marL="228600" marR="0" lvl="0" indent="-228600" algn="l" rtl="0">
              <a:lnSpc>
                <a:spcPct val="90000"/>
              </a:lnSpc>
              <a:spcBef>
                <a:spcPts val="1000"/>
              </a:spcBef>
              <a:spcAft>
                <a:spcPts val="0"/>
              </a:spcAft>
              <a:buClr>
                <a:schemeClr val="dk1"/>
              </a:buClr>
              <a:buSzPct val="100000"/>
              <a:buFont typeface="Noto Sans Symbols"/>
              <a:buChar char="▪"/>
            </a:pPr>
            <a:r>
              <a:rPr lang="en-US" sz="2800" b="0" i="0" u="none" strike="noStrike" cap="none">
                <a:solidFill>
                  <a:schemeClr val="dk1"/>
                </a:solidFill>
                <a:latin typeface="Calibri"/>
                <a:ea typeface="Calibri"/>
                <a:cs typeface="Calibri"/>
                <a:sym typeface="Calibri"/>
              </a:rPr>
              <a:t>Phone revenue decreased $2.4 billion.</a:t>
            </a:r>
          </a:p>
          <a:p>
            <a:pPr marL="228600" marR="0" lvl="0" indent="-228600" algn="l" rtl="0">
              <a:lnSpc>
                <a:spcPct val="90000"/>
              </a:lnSpc>
              <a:spcBef>
                <a:spcPts val="1000"/>
              </a:spcBef>
              <a:spcAft>
                <a:spcPts val="0"/>
              </a:spcAft>
              <a:buClr>
                <a:schemeClr val="dk1"/>
              </a:buClr>
              <a:buSzPct val="100000"/>
              <a:buFont typeface="Noto Sans Symbols"/>
              <a:buNone/>
            </a:pPr>
            <a:endParaRPr sz="2800" b="0" i="0" u="none" strike="noStrike" cap="none">
              <a:solidFill>
                <a:schemeClr val="dk1"/>
              </a:solidFill>
              <a:latin typeface="Calibri"/>
              <a:ea typeface="Calibri"/>
              <a:cs typeface="Calibri"/>
              <a:sym typeface="Calibri"/>
            </a:endParaRPr>
          </a:p>
          <a:p>
            <a:pPr marL="228600" marR="0" lvl="0" indent="-228600" algn="l" rtl="0">
              <a:lnSpc>
                <a:spcPct val="90000"/>
              </a:lnSpc>
              <a:spcBef>
                <a:spcPts val="1000"/>
              </a:spcBef>
              <a:buClr>
                <a:schemeClr val="dk1"/>
              </a:buClr>
              <a:buSzPct val="100000"/>
              <a:buFont typeface="Noto Sans Symbols"/>
              <a:buNone/>
            </a:pPr>
            <a:endParaRPr sz="2800" b="0" i="0" u="none" strike="noStrike" cap="none">
              <a:solidFill>
                <a:schemeClr val="dk1"/>
              </a:solidFill>
              <a:latin typeface="Calibri"/>
              <a:ea typeface="Calibri"/>
              <a:cs typeface="Calibri"/>
              <a:sym typeface="Calibri"/>
            </a:endParaRPr>
          </a:p>
        </p:txBody>
      </p:sp>
      <p:sp>
        <p:nvSpPr>
          <p:cNvPr id="1608" name="Shape 1608"/>
          <p:cNvSpPr/>
          <p:nvPr/>
        </p:nvSpPr>
        <p:spPr>
          <a:xfrm>
            <a:off x="0" y="0"/>
            <a:ext cx="12192000" cy="876300"/>
          </a:xfrm>
          <a:prstGeom prst="rect">
            <a:avLst/>
          </a:prstGeom>
          <a:solidFill>
            <a:srgbClr val="003A87"/>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609" name="Shape 1609"/>
          <p:cNvPicPr preferRelativeResize="0"/>
          <p:nvPr/>
        </p:nvPicPr>
        <p:blipFill rotWithShape="1">
          <a:blip r:embed="rId3">
            <a:alphaModFix/>
          </a:blip>
          <a:srcRect/>
          <a:stretch/>
        </p:blipFill>
        <p:spPr>
          <a:xfrm>
            <a:off x="11314981" y="115018"/>
            <a:ext cx="660300" cy="660300"/>
          </a:xfrm>
          <a:prstGeom prst="rect">
            <a:avLst/>
          </a:prstGeom>
          <a:noFill/>
          <a:ln>
            <a:noFill/>
          </a:ln>
        </p:spPr>
      </p:pic>
      <p:sp>
        <p:nvSpPr>
          <p:cNvPr id="1610" name="Shape 1610"/>
          <p:cNvSpPr txBox="1"/>
          <p:nvPr/>
        </p:nvSpPr>
        <p:spPr>
          <a:xfrm>
            <a:off x="114298" y="144462"/>
            <a:ext cx="8210700" cy="7080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rgbClr val="FFFFFF"/>
                </a:solidFill>
                <a:latin typeface="Calibri"/>
                <a:ea typeface="Calibri"/>
                <a:cs typeface="Calibri"/>
                <a:sym typeface="Calibri"/>
              </a:rPr>
              <a:t>Operating Performance FY17Q3</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1614"/>
        <p:cNvGrpSpPr/>
        <p:nvPr/>
      </p:nvGrpSpPr>
      <p:grpSpPr>
        <a:xfrm>
          <a:off x="0" y="0"/>
          <a:ext cx="0" cy="0"/>
          <a:chOff x="0" y="0"/>
          <a:chExt cx="0" cy="0"/>
        </a:xfrm>
      </p:grpSpPr>
      <p:sp>
        <p:nvSpPr>
          <p:cNvPr id="1615" name="Shape 1615"/>
          <p:cNvSpPr/>
          <p:nvPr/>
        </p:nvSpPr>
        <p:spPr>
          <a:xfrm>
            <a:off x="0" y="0"/>
            <a:ext cx="12192000" cy="876300"/>
          </a:xfrm>
          <a:prstGeom prst="rect">
            <a:avLst/>
          </a:prstGeom>
          <a:solidFill>
            <a:srgbClr val="003A87"/>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616" name="Shape 1616"/>
          <p:cNvPicPr preferRelativeResize="0"/>
          <p:nvPr/>
        </p:nvPicPr>
        <p:blipFill rotWithShape="1">
          <a:blip r:embed="rId3">
            <a:alphaModFix/>
          </a:blip>
          <a:srcRect/>
          <a:stretch/>
        </p:blipFill>
        <p:spPr>
          <a:xfrm>
            <a:off x="11315700" y="107950"/>
            <a:ext cx="660300" cy="660300"/>
          </a:xfrm>
          <a:prstGeom prst="rect">
            <a:avLst/>
          </a:prstGeom>
          <a:noFill/>
          <a:ln>
            <a:noFill/>
          </a:ln>
        </p:spPr>
      </p:pic>
      <p:sp>
        <p:nvSpPr>
          <p:cNvPr id="1617" name="Shape 1617"/>
          <p:cNvSpPr txBox="1"/>
          <p:nvPr/>
        </p:nvSpPr>
        <p:spPr>
          <a:xfrm>
            <a:off x="809625" y="3105834"/>
            <a:ext cx="10325100" cy="101580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6000" b="1">
                <a:solidFill>
                  <a:srgbClr val="003A87"/>
                </a:solidFill>
                <a:latin typeface="Calibri"/>
                <a:ea typeface="Calibri"/>
                <a:cs typeface="Calibri"/>
                <a:sym typeface="Calibri"/>
              </a:rPr>
              <a:t>Financial Statements</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1621"/>
        <p:cNvGrpSpPr/>
        <p:nvPr/>
      </p:nvGrpSpPr>
      <p:grpSpPr>
        <a:xfrm>
          <a:off x="0" y="0"/>
          <a:ext cx="0" cy="0"/>
          <a:chOff x="0" y="0"/>
          <a:chExt cx="0" cy="0"/>
        </a:xfrm>
      </p:grpSpPr>
      <p:sp>
        <p:nvSpPr>
          <p:cNvPr id="1622" name="Shape 1622"/>
          <p:cNvSpPr/>
          <p:nvPr/>
        </p:nvSpPr>
        <p:spPr>
          <a:xfrm>
            <a:off x="0" y="0"/>
            <a:ext cx="12192000" cy="876300"/>
          </a:xfrm>
          <a:prstGeom prst="rect">
            <a:avLst/>
          </a:prstGeom>
          <a:solidFill>
            <a:srgbClr val="003A87"/>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623" name="Shape 1623"/>
          <p:cNvPicPr preferRelativeResize="0"/>
          <p:nvPr/>
        </p:nvPicPr>
        <p:blipFill rotWithShape="1">
          <a:blip r:embed="rId3">
            <a:alphaModFix/>
          </a:blip>
          <a:srcRect/>
          <a:stretch/>
        </p:blipFill>
        <p:spPr>
          <a:xfrm>
            <a:off x="11315700" y="107950"/>
            <a:ext cx="660300" cy="660300"/>
          </a:xfrm>
          <a:prstGeom prst="rect">
            <a:avLst/>
          </a:prstGeom>
          <a:noFill/>
          <a:ln>
            <a:noFill/>
          </a:ln>
        </p:spPr>
      </p:pic>
      <p:sp>
        <p:nvSpPr>
          <p:cNvPr id="1624" name="Shape 1624"/>
          <p:cNvSpPr txBox="1"/>
          <p:nvPr/>
        </p:nvSpPr>
        <p:spPr>
          <a:xfrm>
            <a:off x="114298" y="141356"/>
            <a:ext cx="8430000" cy="7080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Financial Highlights</a:t>
            </a:r>
          </a:p>
        </p:txBody>
      </p:sp>
      <p:pic>
        <p:nvPicPr>
          <p:cNvPr id="1625" name="Shape 1625"/>
          <p:cNvPicPr preferRelativeResize="0"/>
          <p:nvPr/>
        </p:nvPicPr>
        <p:blipFill rotWithShape="1">
          <a:blip r:embed="rId4">
            <a:alphaModFix/>
          </a:blip>
          <a:srcRect/>
          <a:stretch/>
        </p:blipFill>
        <p:spPr>
          <a:xfrm>
            <a:off x="114298" y="1017657"/>
            <a:ext cx="9220200" cy="5435700"/>
          </a:xfrm>
          <a:prstGeom prst="rect">
            <a:avLst/>
          </a:prstGeom>
          <a:noFill/>
          <a:ln>
            <a:noFill/>
          </a:ln>
        </p:spPr>
      </p:pic>
      <p:sp>
        <p:nvSpPr>
          <p:cNvPr id="1626" name="Shape 1626"/>
          <p:cNvSpPr/>
          <p:nvPr/>
        </p:nvSpPr>
        <p:spPr>
          <a:xfrm>
            <a:off x="3600450" y="1862946"/>
            <a:ext cx="5589600" cy="477000"/>
          </a:xfrm>
          <a:prstGeom prst="rect">
            <a:avLst/>
          </a:prstGeom>
          <a:noFill/>
          <a:ln w="12700" cap="flat" cmpd="sng">
            <a:solidFill>
              <a:srgbClr val="FF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627" name="Shape 1627"/>
          <p:cNvSpPr/>
          <p:nvPr/>
        </p:nvSpPr>
        <p:spPr>
          <a:xfrm>
            <a:off x="3752850" y="3076575"/>
            <a:ext cx="5459100" cy="525600"/>
          </a:xfrm>
          <a:prstGeom prst="rect">
            <a:avLst/>
          </a:prstGeom>
          <a:noFill/>
          <a:ln w="12700" cap="flat" cmpd="sng">
            <a:solidFill>
              <a:srgbClr val="FF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628" name="Shape 1628"/>
          <p:cNvSpPr/>
          <p:nvPr/>
        </p:nvSpPr>
        <p:spPr>
          <a:xfrm>
            <a:off x="3773487" y="4693667"/>
            <a:ext cx="5426100" cy="429300"/>
          </a:xfrm>
          <a:prstGeom prst="rect">
            <a:avLst/>
          </a:prstGeom>
          <a:noFill/>
          <a:ln w="12700" cap="flat" cmpd="sng">
            <a:solidFill>
              <a:srgbClr val="FF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1632"/>
        <p:cNvGrpSpPr/>
        <p:nvPr/>
      </p:nvGrpSpPr>
      <p:grpSpPr>
        <a:xfrm>
          <a:off x="0" y="0"/>
          <a:ext cx="0" cy="0"/>
          <a:chOff x="0" y="0"/>
          <a:chExt cx="0" cy="0"/>
        </a:xfrm>
      </p:grpSpPr>
      <p:sp>
        <p:nvSpPr>
          <p:cNvPr id="1633" name="Shape 1633"/>
          <p:cNvSpPr/>
          <p:nvPr/>
        </p:nvSpPr>
        <p:spPr>
          <a:xfrm>
            <a:off x="0" y="0"/>
            <a:ext cx="12192000" cy="876300"/>
          </a:xfrm>
          <a:prstGeom prst="rect">
            <a:avLst/>
          </a:prstGeom>
          <a:solidFill>
            <a:srgbClr val="003A87"/>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634" name="Shape 1634"/>
          <p:cNvPicPr preferRelativeResize="0"/>
          <p:nvPr/>
        </p:nvPicPr>
        <p:blipFill rotWithShape="1">
          <a:blip r:embed="rId3">
            <a:alphaModFix/>
          </a:blip>
          <a:srcRect/>
          <a:stretch/>
        </p:blipFill>
        <p:spPr>
          <a:xfrm>
            <a:off x="11315700" y="107950"/>
            <a:ext cx="660300" cy="660300"/>
          </a:xfrm>
          <a:prstGeom prst="rect">
            <a:avLst/>
          </a:prstGeom>
          <a:noFill/>
          <a:ln>
            <a:noFill/>
          </a:ln>
        </p:spPr>
      </p:pic>
      <p:sp>
        <p:nvSpPr>
          <p:cNvPr id="1635" name="Shape 1635"/>
          <p:cNvSpPr txBox="1"/>
          <p:nvPr/>
        </p:nvSpPr>
        <p:spPr>
          <a:xfrm>
            <a:off x="114299" y="141356"/>
            <a:ext cx="6108600" cy="7080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Balance Sheet: 10-Q (Assets) </a:t>
            </a:r>
          </a:p>
        </p:txBody>
      </p:sp>
      <p:pic>
        <p:nvPicPr>
          <p:cNvPr id="1636" name="Shape 1636"/>
          <p:cNvPicPr preferRelativeResize="0"/>
          <p:nvPr/>
        </p:nvPicPr>
        <p:blipFill rotWithShape="1">
          <a:blip r:embed="rId4">
            <a:alphaModFix/>
          </a:blip>
          <a:srcRect/>
          <a:stretch/>
        </p:blipFill>
        <p:spPr>
          <a:xfrm>
            <a:off x="114298" y="1123950"/>
            <a:ext cx="9563100" cy="5591100"/>
          </a:xfrm>
          <a:prstGeom prst="rect">
            <a:avLst/>
          </a:prstGeom>
          <a:noFill/>
          <a:ln>
            <a:noFill/>
          </a:ln>
        </p:spPr>
      </p:pic>
      <p:sp>
        <p:nvSpPr>
          <p:cNvPr id="1637" name="Shape 1637"/>
          <p:cNvSpPr/>
          <p:nvPr/>
        </p:nvSpPr>
        <p:spPr>
          <a:xfrm>
            <a:off x="323850" y="3257550"/>
            <a:ext cx="9286800" cy="828600"/>
          </a:xfrm>
          <a:prstGeom prst="rect">
            <a:avLst/>
          </a:prstGeom>
          <a:noFill/>
          <a:ln w="12700" cap="flat" cmpd="sng">
            <a:solidFill>
              <a:srgbClr val="FF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638" name="Shape 1638"/>
          <p:cNvSpPr/>
          <p:nvPr/>
        </p:nvSpPr>
        <p:spPr>
          <a:xfrm>
            <a:off x="619125" y="4476750"/>
            <a:ext cx="8991600" cy="285900"/>
          </a:xfrm>
          <a:prstGeom prst="rect">
            <a:avLst/>
          </a:prstGeom>
          <a:noFill/>
          <a:ln w="12700" cap="flat" cmpd="sng">
            <a:solidFill>
              <a:srgbClr val="FF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639" name="Shape 1639"/>
          <p:cNvSpPr/>
          <p:nvPr/>
        </p:nvSpPr>
        <p:spPr>
          <a:xfrm>
            <a:off x="114298" y="5276850"/>
            <a:ext cx="9496500" cy="266700"/>
          </a:xfrm>
          <a:prstGeom prst="rect">
            <a:avLst/>
          </a:prstGeom>
          <a:noFill/>
          <a:ln w="12700" cap="flat" cmpd="sng">
            <a:solidFill>
              <a:srgbClr val="FF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640" name="Shape 1640"/>
          <p:cNvSpPr/>
          <p:nvPr/>
        </p:nvSpPr>
        <p:spPr>
          <a:xfrm>
            <a:off x="838200" y="6181725"/>
            <a:ext cx="8772600" cy="352500"/>
          </a:xfrm>
          <a:prstGeom prst="rect">
            <a:avLst/>
          </a:prstGeom>
          <a:noFill/>
          <a:ln w="12700" cap="flat" cmpd="sng">
            <a:solidFill>
              <a:srgbClr val="FF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1644"/>
        <p:cNvGrpSpPr/>
        <p:nvPr/>
      </p:nvGrpSpPr>
      <p:grpSpPr>
        <a:xfrm>
          <a:off x="0" y="0"/>
          <a:ext cx="0" cy="0"/>
          <a:chOff x="0" y="0"/>
          <a:chExt cx="0" cy="0"/>
        </a:xfrm>
      </p:grpSpPr>
      <p:sp>
        <p:nvSpPr>
          <p:cNvPr id="1645" name="Shape 1645"/>
          <p:cNvSpPr/>
          <p:nvPr/>
        </p:nvSpPr>
        <p:spPr>
          <a:xfrm>
            <a:off x="0" y="0"/>
            <a:ext cx="12192000" cy="876300"/>
          </a:xfrm>
          <a:prstGeom prst="rect">
            <a:avLst/>
          </a:prstGeom>
          <a:solidFill>
            <a:srgbClr val="003A87"/>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646" name="Shape 1646"/>
          <p:cNvPicPr preferRelativeResize="0"/>
          <p:nvPr/>
        </p:nvPicPr>
        <p:blipFill rotWithShape="1">
          <a:blip r:embed="rId3">
            <a:alphaModFix/>
          </a:blip>
          <a:srcRect/>
          <a:stretch/>
        </p:blipFill>
        <p:spPr>
          <a:xfrm>
            <a:off x="11315700" y="107950"/>
            <a:ext cx="660300" cy="660300"/>
          </a:xfrm>
          <a:prstGeom prst="rect">
            <a:avLst/>
          </a:prstGeom>
          <a:noFill/>
          <a:ln>
            <a:noFill/>
          </a:ln>
        </p:spPr>
      </p:pic>
      <p:sp>
        <p:nvSpPr>
          <p:cNvPr id="1647" name="Shape 1647"/>
          <p:cNvSpPr txBox="1"/>
          <p:nvPr/>
        </p:nvSpPr>
        <p:spPr>
          <a:xfrm>
            <a:off x="114298" y="141356"/>
            <a:ext cx="6743700" cy="7080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Balance Sheet: 10-Q (Liabilities) </a:t>
            </a:r>
          </a:p>
        </p:txBody>
      </p:sp>
      <p:pic>
        <p:nvPicPr>
          <p:cNvPr id="1648" name="Shape 1648"/>
          <p:cNvPicPr preferRelativeResize="0"/>
          <p:nvPr/>
        </p:nvPicPr>
        <p:blipFill rotWithShape="1">
          <a:blip r:embed="rId4">
            <a:alphaModFix/>
          </a:blip>
          <a:srcRect/>
          <a:stretch/>
        </p:blipFill>
        <p:spPr>
          <a:xfrm>
            <a:off x="114298" y="1152524"/>
            <a:ext cx="9410700" cy="5029200"/>
          </a:xfrm>
          <a:prstGeom prst="rect">
            <a:avLst/>
          </a:prstGeom>
          <a:noFill/>
          <a:ln>
            <a:noFill/>
          </a:ln>
        </p:spPr>
      </p:pic>
      <p:sp>
        <p:nvSpPr>
          <p:cNvPr id="1649" name="Shape 1649"/>
          <p:cNvSpPr/>
          <p:nvPr/>
        </p:nvSpPr>
        <p:spPr>
          <a:xfrm>
            <a:off x="409575" y="1704975"/>
            <a:ext cx="9067800" cy="324000"/>
          </a:xfrm>
          <a:prstGeom prst="rect">
            <a:avLst/>
          </a:prstGeom>
          <a:noFill/>
          <a:ln w="12700" cap="flat" cmpd="sng">
            <a:solidFill>
              <a:srgbClr val="FF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650" name="Shape 1650"/>
          <p:cNvSpPr/>
          <p:nvPr/>
        </p:nvSpPr>
        <p:spPr>
          <a:xfrm>
            <a:off x="209550" y="4400550"/>
            <a:ext cx="9267900" cy="285900"/>
          </a:xfrm>
          <a:prstGeom prst="rect">
            <a:avLst/>
          </a:prstGeom>
          <a:noFill/>
          <a:ln w="12700" cap="flat" cmpd="sng">
            <a:solidFill>
              <a:srgbClr val="FF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651" name="Shape 1651"/>
          <p:cNvSpPr/>
          <p:nvPr/>
        </p:nvSpPr>
        <p:spPr>
          <a:xfrm>
            <a:off x="666750" y="5715000"/>
            <a:ext cx="8810700" cy="276300"/>
          </a:xfrm>
          <a:prstGeom prst="rect">
            <a:avLst/>
          </a:prstGeom>
          <a:noFill/>
          <a:ln w="12700" cap="flat" cmpd="sng">
            <a:solidFill>
              <a:srgbClr val="FF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1655"/>
        <p:cNvGrpSpPr/>
        <p:nvPr/>
      </p:nvGrpSpPr>
      <p:grpSpPr>
        <a:xfrm>
          <a:off x="0" y="0"/>
          <a:ext cx="0" cy="0"/>
          <a:chOff x="0" y="0"/>
          <a:chExt cx="0" cy="0"/>
        </a:xfrm>
      </p:grpSpPr>
      <p:sp>
        <p:nvSpPr>
          <p:cNvPr id="1656" name="Shape 1656"/>
          <p:cNvSpPr/>
          <p:nvPr/>
        </p:nvSpPr>
        <p:spPr>
          <a:xfrm>
            <a:off x="0" y="0"/>
            <a:ext cx="12192000" cy="876300"/>
          </a:xfrm>
          <a:prstGeom prst="rect">
            <a:avLst/>
          </a:prstGeom>
          <a:solidFill>
            <a:srgbClr val="003A87"/>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657" name="Shape 1657"/>
          <p:cNvPicPr preferRelativeResize="0"/>
          <p:nvPr/>
        </p:nvPicPr>
        <p:blipFill rotWithShape="1">
          <a:blip r:embed="rId3">
            <a:alphaModFix/>
          </a:blip>
          <a:srcRect/>
          <a:stretch/>
        </p:blipFill>
        <p:spPr>
          <a:xfrm>
            <a:off x="11315700" y="107950"/>
            <a:ext cx="660300" cy="660300"/>
          </a:xfrm>
          <a:prstGeom prst="rect">
            <a:avLst/>
          </a:prstGeom>
          <a:noFill/>
          <a:ln>
            <a:noFill/>
          </a:ln>
        </p:spPr>
      </p:pic>
      <p:sp>
        <p:nvSpPr>
          <p:cNvPr id="1658" name="Shape 1658"/>
          <p:cNvSpPr txBox="1"/>
          <p:nvPr/>
        </p:nvSpPr>
        <p:spPr>
          <a:xfrm>
            <a:off x="114298" y="141356"/>
            <a:ext cx="9072600" cy="7080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Balance Sheet: 10-Q (Stockholder’s Equity) </a:t>
            </a:r>
          </a:p>
        </p:txBody>
      </p:sp>
      <p:pic>
        <p:nvPicPr>
          <p:cNvPr id="1659" name="Shape 1659"/>
          <p:cNvPicPr preferRelativeResize="0"/>
          <p:nvPr/>
        </p:nvPicPr>
        <p:blipFill rotWithShape="1">
          <a:blip r:embed="rId4">
            <a:alphaModFix/>
          </a:blip>
          <a:srcRect/>
          <a:stretch/>
        </p:blipFill>
        <p:spPr>
          <a:xfrm>
            <a:off x="114298" y="1017657"/>
            <a:ext cx="8753400" cy="3249600"/>
          </a:xfrm>
          <a:prstGeom prst="rect">
            <a:avLst/>
          </a:prstGeom>
          <a:noFill/>
          <a:ln>
            <a:noFill/>
          </a:ln>
        </p:spPr>
      </p:pic>
      <p:sp>
        <p:nvSpPr>
          <p:cNvPr id="1660" name="Shape 1660"/>
          <p:cNvSpPr/>
          <p:nvPr/>
        </p:nvSpPr>
        <p:spPr>
          <a:xfrm>
            <a:off x="752475" y="3667125"/>
            <a:ext cx="8086800" cy="371400"/>
          </a:xfrm>
          <a:prstGeom prst="rect">
            <a:avLst/>
          </a:prstGeom>
          <a:noFill/>
          <a:ln w="12700" cap="flat" cmpd="sng">
            <a:solidFill>
              <a:srgbClr val="FF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1664"/>
        <p:cNvGrpSpPr/>
        <p:nvPr/>
      </p:nvGrpSpPr>
      <p:grpSpPr>
        <a:xfrm>
          <a:off x="0" y="0"/>
          <a:ext cx="0" cy="0"/>
          <a:chOff x="0" y="0"/>
          <a:chExt cx="0" cy="0"/>
        </a:xfrm>
      </p:grpSpPr>
      <p:sp>
        <p:nvSpPr>
          <p:cNvPr id="1665" name="Shape 1665"/>
          <p:cNvSpPr/>
          <p:nvPr/>
        </p:nvSpPr>
        <p:spPr>
          <a:xfrm>
            <a:off x="0" y="0"/>
            <a:ext cx="12192000" cy="876300"/>
          </a:xfrm>
          <a:prstGeom prst="rect">
            <a:avLst/>
          </a:prstGeom>
          <a:solidFill>
            <a:srgbClr val="003A87"/>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666" name="Shape 1666"/>
          <p:cNvPicPr preferRelativeResize="0"/>
          <p:nvPr/>
        </p:nvPicPr>
        <p:blipFill rotWithShape="1">
          <a:blip r:embed="rId3">
            <a:alphaModFix/>
          </a:blip>
          <a:srcRect/>
          <a:stretch/>
        </p:blipFill>
        <p:spPr>
          <a:xfrm>
            <a:off x="11315700" y="107950"/>
            <a:ext cx="660300" cy="660300"/>
          </a:xfrm>
          <a:prstGeom prst="rect">
            <a:avLst/>
          </a:prstGeom>
          <a:noFill/>
          <a:ln>
            <a:noFill/>
          </a:ln>
        </p:spPr>
      </p:pic>
      <p:sp>
        <p:nvSpPr>
          <p:cNvPr id="1667" name="Shape 1667"/>
          <p:cNvSpPr txBox="1"/>
          <p:nvPr/>
        </p:nvSpPr>
        <p:spPr>
          <a:xfrm>
            <a:off x="114299" y="141356"/>
            <a:ext cx="6108600" cy="7080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Balance Sheet: 10-K (Assets) </a:t>
            </a:r>
          </a:p>
        </p:txBody>
      </p:sp>
      <p:pic>
        <p:nvPicPr>
          <p:cNvPr id="1668" name="Shape 1668"/>
          <p:cNvPicPr preferRelativeResize="0"/>
          <p:nvPr/>
        </p:nvPicPr>
        <p:blipFill rotWithShape="1">
          <a:blip r:embed="rId4">
            <a:alphaModFix/>
          </a:blip>
          <a:srcRect/>
          <a:stretch/>
        </p:blipFill>
        <p:spPr>
          <a:xfrm>
            <a:off x="114298" y="1017657"/>
            <a:ext cx="7829700" cy="5766900"/>
          </a:xfrm>
          <a:prstGeom prst="rect">
            <a:avLst/>
          </a:prstGeom>
          <a:noFill/>
          <a:ln>
            <a:noFill/>
          </a:ln>
        </p:spPr>
      </p:pic>
      <p:sp>
        <p:nvSpPr>
          <p:cNvPr id="1669" name="Shape 1669"/>
          <p:cNvSpPr/>
          <p:nvPr/>
        </p:nvSpPr>
        <p:spPr>
          <a:xfrm rot="10800000" flipH="1">
            <a:off x="836023" y="6377482"/>
            <a:ext cx="7107900" cy="407100"/>
          </a:xfrm>
          <a:prstGeom prst="rect">
            <a:avLst/>
          </a:prstGeom>
          <a:noFill/>
          <a:ln w="12700" cap="flat" cmpd="sng">
            <a:solidFill>
              <a:srgbClr val="FF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670" name="Shape 1670"/>
          <p:cNvSpPr/>
          <p:nvPr/>
        </p:nvSpPr>
        <p:spPr>
          <a:xfrm>
            <a:off x="477658" y="4418012"/>
            <a:ext cx="7466100" cy="315900"/>
          </a:xfrm>
          <a:prstGeom prst="rect">
            <a:avLst/>
          </a:prstGeom>
          <a:noFill/>
          <a:ln w="12700" cap="flat" cmpd="sng">
            <a:solidFill>
              <a:srgbClr val="FF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671" name="Shape 1671"/>
          <p:cNvSpPr/>
          <p:nvPr/>
        </p:nvSpPr>
        <p:spPr>
          <a:xfrm>
            <a:off x="361945" y="3413301"/>
            <a:ext cx="7483800" cy="636600"/>
          </a:xfrm>
          <a:prstGeom prst="rect">
            <a:avLst/>
          </a:prstGeom>
          <a:noFill/>
          <a:ln w="12700" cap="flat" cmpd="sng">
            <a:solidFill>
              <a:srgbClr val="FF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1675"/>
        <p:cNvGrpSpPr/>
        <p:nvPr/>
      </p:nvGrpSpPr>
      <p:grpSpPr>
        <a:xfrm>
          <a:off x="0" y="0"/>
          <a:ext cx="0" cy="0"/>
          <a:chOff x="0" y="0"/>
          <a:chExt cx="0" cy="0"/>
        </a:xfrm>
      </p:grpSpPr>
      <p:sp>
        <p:nvSpPr>
          <p:cNvPr id="1676" name="Shape 1676"/>
          <p:cNvSpPr/>
          <p:nvPr/>
        </p:nvSpPr>
        <p:spPr>
          <a:xfrm>
            <a:off x="0" y="0"/>
            <a:ext cx="12192000" cy="876300"/>
          </a:xfrm>
          <a:prstGeom prst="rect">
            <a:avLst/>
          </a:prstGeom>
          <a:solidFill>
            <a:srgbClr val="003A87"/>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677" name="Shape 1677"/>
          <p:cNvPicPr preferRelativeResize="0"/>
          <p:nvPr/>
        </p:nvPicPr>
        <p:blipFill rotWithShape="1">
          <a:blip r:embed="rId3">
            <a:alphaModFix/>
          </a:blip>
          <a:srcRect/>
          <a:stretch/>
        </p:blipFill>
        <p:spPr>
          <a:xfrm>
            <a:off x="11315700" y="107950"/>
            <a:ext cx="660300" cy="660300"/>
          </a:xfrm>
          <a:prstGeom prst="rect">
            <a:avLst/>
          </a:prstGeom>
          <a:noFill/>
          <a:ln>
            <a:noFill/>
          </a:ln>
        </p:spPr>
      </p:pic>
      <p:sp>
        <p:nvSpPr>
          <p:cNvPr id="1678" name="Shape 1678"/>
          <p:cNvSpPr txBox="1"/>
          <p:nvPr/>
        </p:nvSpPr>
        <p:spPr>
          <a:xfrm>
            <a:off x="114298" y="141356"/>
            <a:ext cx="6743700" cy="7080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Balance Sheet: 10-K (Liabilities) </a:t>
            </a:r>
          </a:p>
        </p:txBody>
      </p:sp>
      <p:pic>
        <p:nvPicPr>
          <p:cNvPr id="1679" name="Shape 1679"/>
          <p:cNvPicPr preferRelativeResize="0"/>
          <p:nvPr/>
        </p:nvPicPr>
        <p:blipFill rotWithShape="1">
          <a:blip r:embed="rId4">
            <a:alphaModFix/>
          </a:blip>
          <a:srcRect/>
          <a:stretch/>
        </p:blipFill>
        <p:spPr>
          <a:xfrm>
            <a:off x="114298" y="1017657"/>
            <a:ext cx="8451900" cy="5778600"/>
          </a:xfrm>
          <a:prstGeom prst="rect">
            <a:avLst/>
          </a:prstGeom>
          <a:noFill/>
          <a:ln>
            <a:noFill/>
          </a:ln>
        </p:spPr>
      </p:pic>
      <p:sp>
        <p:nvSpPr>
          <p:cNvPr id="1680" name="Shape 1680"/>
          <p:cNvSpPr/>
          <p:nvPr/>
        </p:nvSpPr>
        <p:spPr>
          <a:xfrm>
            <a:off x="6934200" y="6344008"/>
            <a:ext cx="1561200" cy="380700"/>
          </a:xfrm>
          <a:prstGeom prst="rect">
            <a:avLst/>
          </a:prstGeom>
          <a:noFill/>
          <a:ln w="12700" cap="flat" cmpd="sng">
            <a:solidFill>
              <a:srgbClr val="FF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681" name="Shape 1681"/>
          <p:cNvSpPr/>
          <p:nvPr/>
        </p:nvSpPr>
        <p:spPr>
          <a:xfrm>
            <a:off x="323850" y="1676400"/>
            <a:ext cx="8176200" cy="315900"/>
          </a:xfrm>
          <a:prstGeom prst="rect">
            <a:avLst/>
          </a:prstGeom>
          <a:noFill/>
          <a:ln w="12700" cap="flat" cmpd="sng">
            <a:solidFill>
              <a:srgbClr val="FF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682" name="Shape 1682"/>
          <p:cNvSpPr/>
          <p:nvPr/>
        </p:nvSpPr>
        <p:spPr>
          <a:xfrm>
            <a:off x="114300" y="4962525"/>
            <a:ext cx="8370300" cy="315900"/>
          </a:xfrm>
          <a:prstGeom prst="rect">
            <a:avLst/>
          </a:prstGeom>
          <a:noFill/>
          <a:ln w="12700" cap="flat" cmpd="sng">
            <a:solidFill>
              <a:srgbClr val="FF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1686"/>
        <p:cNvGrpSpPr/>
        <p:nvPr/>
      </p:nvGrpSpPr>
      <p:grpSpPr>
        <a:xfrm>
          <a:off x="0" y="0"/>
          <a:ext cx="0" cy="0"/>
          <a:chOff x="0" y="0"/>
          <a:chExt cx="0" cy="0"/>
        </a:xfrm>
      </p:grpSpPr>
      <p:sp>
        <p:nvSpPr>
          <p:cNvPr id="1687" name="Shape 1687"/>
          <p:cNvSpPr/>
          <p:nvPr/>
        </p:nvSpPr>
        <p:spPr>
          <a:xfrm>
            <a:off x="0" y="0"/>
            <a:ext cx="12192000" cy="876300"/>
          </a:xfrm>
          <a:prstGeom prst="rect">
            <a:avLst/>
          </a:prstGeom>
          <a:solidFill>
            <a:srgbClr val="003A87"/>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688" name="Shape 1688"/>
          <p:cNvPicPr preferRelativeResize="0"/>
          <p:nvPr/>
        </p:nvPicPr>
        <p:blipFill rotWithShape="1">
          <a:blip r:embed="rId3">
            <a:alphaModFix/>
          </a:blip>
          <a:srcRect/>
          <a:stretch/>
        </p:blipFill>
        <p:spPr>
          <a:xfrm>
            <a:off x="11315700" y="107950"/>
            <a:ext cx="660300" cy="660300"/>
          </a:xfrm>
          <a:prstGeom prst="rect">
            <a:avLst/>
          </a:prstGeom>
          <a:noFill/>
          <a:ln>
            <a:noFill/>
          </a:ln>
        </p:spPr>
      </p:pic>
      <p:sp>
        <p:nvSpPr>
          <p:cNvPr id="1689" name="Shape 1689"/>
          <p:cNvSpPr txBox="1"/>
          <p:nvPr/>
        </p:nvSpPr>
        <p:spPr>
          <a:xfrm>
            <a:off x="114300" y="141350"/>
            <a:ext cx="11044800" cy="7080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Balance Sheet: 10-K (Stockholder’s Equity) </a:t>
            </a:r>
          </a:p>
        </p:txBody>
      </p:sp>
      <p:pic>
        <p:nvPicPr>
          <p:cNvPr id="1690" name="Shape 1690"/>
          <p:cNvPicPr preferRelativeResize="0"/>
          <p:nvPr/>
        </p:nvPicPr>
        <p:blipFill rotWithShape="1">
          <a:blip r:embed="rId4">
            <a:alphaModFix/>
          </a:blip>
          <a:srcRect/>
          <a:stretch/>
        </p:blipFill>
        <p:spPr>
          <a:xfrm>
            <a:off x="114298" y="1174819"/>
            <a:ext cx="9893400" cy="3267000"/>
          </a:xfrm>
          <a:prstGeom prst="rect">
            <a:avLst/>
          </a:prstGeom>
          <a:noFill/>
          <a:ln>
            <a:noFill/>
          </a:ln>
        </p:spPr>
      </p:pic>
      <p:sp>
        <p:nvSpPr>
          <p:cNvPr id="1691" name="Shape 1691"/>
          <p:cNvSpPr/>
          <p:nvPr/>
        </p:nvSpPr>
        <p:spPr>
          <a:xfrm>
            <a:off x="7921204" y="3971925"/>
            <a:ext cx="2143200" cy="315600"/>
          </a:xfrm>
          <a:prstGeom prst="rect">
            <a:avLst/>
          </a:prstGeom>
          <a:noFill/>
          <a:ln w="12700" cap="flat" cmpd="sng">
            <a:solidFill>
              <a:srgbClr val="FF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Shape 353"/>
          <p:cNvSpPr txBox="1">
            <a:spLocks noGrp="1"/>
          </p:cNvSpPr>
          <p:nvPr>
            <p:ph type="title"/>
          </p:nvPr>
        </p:nvSpPr>
        <p:spPr>
          <a:xfrm>
            <a:off x="838200" y="365125"/>
            <a:ext cx="105155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pic>
        <p:nvPicPr>
          <p:cNvPr id="354" name="Shape 354"/>
          <p:cNvPicPr preferRelativeResize="0">
            <a:picLocks noGrp="1"/>
          </p:cNvPicPr>
          <p:nvPr>
            <p:ph type="body" idx="1"/>
          </p:nvPr>
        </p:nvPicPr>
        <p:blipFill rotWithShape="1">
          <a:blip r:embed="rId3">
            <a:alphaModFix/>
          </a:blip>
          <a:srcRect/>
          <a:stretch/>
        </p:blipFill>
        <p:spPr>
          <a:xfrm>
            <a:off x="0" y="-2388"/>
            <a:ext cx="12192000" cy="6860388"/>
          </a:xfrm>
          <a:prstGeom prst="rect">
            <a:avLst/>
          </a:prstGeom>
          <a:noFill/>
          <a:ln>
            <a:noFill/>
          </a:ln>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1695"/>
        <p:cNvGrpSpPr/>
        <p:nvPr/>
      </p:nvGrpSpPr>
      <p:grpSpPr>
        <a:xfrm>
          <a:off x="0" y="0"/>
          <a:ext cx="0" cy="0"/>
          <a:chOff x="0" y="0"/>
          <a:chExt cx="0" cy="0"/>
        </a:xfrm>
      </p:grpSpPr>
      <p:sp>
        <p:nvSpPr>
          <p:cNvPr id="1696" name="Shape 1696"/>
          <p:cNvSpPr/>
          <p:nvPr/>
        </p:nvSpPr>
        <p:spPr>
          <a:xfrm>
            <a:off x="0" y="0"/>
            <a:ext cx="12192000" cy="876300"/>
          </a:xfrm>
          <a:prstGeom prst="rect">
            <a:avLst/>
          </a:prstGeom>
          <a:solidFill>
            <a:srgbClr val="003A87"/>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697" name="Shape 1697"/>
          <p:cNvPicPr preferRelativeResize="0"/>
          <p:nvPr/>
        </p:nvPicPr>
        <p:blipFill rotWithShape="1">
          <a:blip r:embed="rId3">
            <a:alphaModFix/>
          </a:blip>
          <a:srcRect/>
          <a:stretch/>
        </p:blipFill>
        <p:spPr>
          <a:xfrm>
            <a:off x="11315700" y="107950"/>
            <a:ext cx="660300" cy="660300"/>
          </a:xfrm>
          <a:prstGeom prst="rect">
            <a:avLst/>
          </a:prstGeom>
          <a:noFill/>
          <a:ln>
            <a:noFill/>
          </a:ln>
        </p:spPr>
      </p:pic>
      <p:sp>
        <p:nvSpPr>
          <p:cNvPr id="1698" name="Shape 1698"/>
          <p:cNvSpPr txBox="1"/>
          <p:nvPr/>
        </p:nvSpPr>
        <p:spPr>
          <a:xfrm>
            <a:off x="114299" y="141356"/>
            <a:ext cx="5257800" cy="7080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Income Statement: 10-K</a:t>
            </a:r>
          </a:p>
        </p:txBody>
      </p:sp>
      <p:pic>
        <p:nvPicPr>
          <p:cNvPr id="1699" name="Shape 1699"/>
          <p:cNvPicPr preferRelativeResize="0"/>
          <p:nvPr/>
        </p:nvPicPr>
        <p:blipFill rotWithShape="1">
          <a:blip r:embed="rId4">
            <a:alphaModFix/>
          </a:blip>
          <a:srcRect/>
          <a:stretch/>
        </p:blipFill>
        <p:spPr>
          <a:xfrm>
            <a:off x="38098" y="1017657"/>
            <a:ext cx="7220100" cy="5794500"/>
          </a:xfrm>
          <a:prstGeom prst="rect">
            <a:avLst/>
          </a:prstGeom>
          <a:noFill/>
          <a:ln>
            <a:noFill/>
          </a:ln>
        </p:spPr>
      </p:pic>
      <p:sp>
        <p:nvSpPr>
          <p:cNvPr id="1700" name="Shape 1700"/>
          <p:cNvSpPr/>
          <p:nvPr/>
        </p:nvSpPr>
        <p:spPr>
          <a:xfrm>
            <a:off x="352425" y="2135397"/>
            <a:ext cx="6905700" cy="217200"/>
          </a:xfrm>
          <a:prstGeom prst="rect">
            <a:avLst/>
          </a:prstGeom>
          <a:noFill/>
          <a:ln w="12700" cap="flat" cmpd="sng">
            <a:solidFill>
              <a:srgbClr val="FF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701" name="Shape 1701"/>
          <p:cNvSpPr/>
          <p:nvPr/>
        </p:nvSpPr>
        <p:spPr>
          <a:xfrm>
            <a:off x="114298" y="5057775"/>
            <a:ext cx="7143900" cy="230100"/>
          </a:xfrm>
          <a:prstGeom prst="rect">
            <a:avLst/>
          </a:prstGeom>
          <a:noFill/>
          <a:ln w="12700" cap="flat" cmpd="sng">
            <a:solidFill>
              <a:srgbClr val="FF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702" name="Shape 1702"/>
          <p:cNvSpPr/>
          <p:nvPr/>
        </p:nvSpPr>
        <p:spPr>
          <a:xfrm>
            <a:off x="352425" y="3190875"/>
            <a:ext cx="6898500" cy="239700"/>
          </a:xfrm>
          <a:prstGeom prst="rect">
            <a:avLst/>
          </a:prstGeom>
          <a:noFill/>
          <a:ln w="12700" cap="flat" cmpd="sng">
            <a:solidFill>
              <a:srgbClr val="FF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1706"/>
        <p:cNvGrpSpPr/>
        <p:nvPr/>
      </p:nvGrpSpPr>
      <p:grpSpPr>
        <a:xfrm>
          <a:off x="0" y="0"/>
          <a:ext cx="0" cy="0"/>
          <a:chOff x="0" y="0"/>
          <a:chExt cx="0" cy="0"/>
        </a:xfrm>
      </p:grpSpPr>
      <p:sp>
        <p:nvSpPr>
          <p:cNvPr id="1707" name="Shape 1707"/>
          <p:cNvSpPr/>
          <p:nvPr/>
        </p:nvSpPr>
        <p:spPr>
          <a:xfrm>
            <a:off x="0" y="0"/>
            <a:ext cx="12192000" cy="876300"/>
          </a:xfrm>
          <a:prstGeom prst="rect">
            <a:avLst/>
          </a:prstGeom>
          <a:solidFill>
            <a:srgbClr val="003A87"/>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708" name="Shape 1708"/>
          <p:cNvPicPr preferRelativeResize="0"/>
          <p:nvPr/>
        </p:nvPicPr>
        <p:blipFill rotWithShape="1">
          <a:blip r:embed="rId3">
            <a:alphaModFix/>
          </a:blip>
          <a:srcRect/>
          <a:stretch/>
        </p:blipFill>
        <p:spPr>
          <a:xfrm>
            <a:off x="11315700" y="107950"/>
            <a:ext cx="660300" cy="660300"/>
          </a:xfrm>
          <a:prstGeom prst="rect">
            <a:avLst/>
          </a:prstGeom>
          <a:noFill/>
          <a:ln>
            <a:noFill/>
          </a:ln>
        </p:spPr>
      </p:pic>
      <p:sp>
        <p:nvSpPr>
          <p:cNvPr id="1709" name="Shape 1709"/>
          <p:cNvSpPr txBox="1"/>
          <p:nvPr/>
        </p:nvSpPr>
        <p:spPr>
          <a:xfrm>
            <a:off x="114299" y="141356"/>
            <a:ext cx="5315100" cy="7080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Income Statement: 10-Q </a:t>
            </a:r>
          </a:p>
        </p:txBody>
      </p:sp>
      <p:pic>
        <p:nvPicPr>
          <p:cNvPr id="1710" name="Shape 1710"/>
          <p:cNvPicPr preferRelativeResize="0"/>
          <p:nvPr/>
        </p:nvPicPr>
        <p:blipFill rotWithShape="1">
          <a:blip r:embed="rId4">
            <a:alphaModFix/>
          </a:blip>
          <a:srcRect/>
          <a:stretch/>
        </p:blipFill>
        <p:spPr>
          <a:xfrm>
            <a:off x="114298" y="990600"/>
            <a:ext cx="8391600" cy="5619900"/>
          </a:xfrm>
          <a:prstGeom prst="rect">
            <a:avLst/>
          </a:prstGeom>
          <a:noFill/>
          <a:ln>
            <a:noFill/>
          </a:ln>
        </p:spPr>
      </p:pic>
      <p:sp>
        <p:nvSpPr>
          <p:cNvPr id="1711" name="Shape 1711"/>
          <p:cNvSpPr/>
          <p:nvPr/>
        </p:nvSpPr>
        <p:spPr>
          <a:xfrm>
            <a:off x="628650" y="2543175"/>
            <a:ext cx="7810500" cy="228600"/>
          </a:xfrm>
          <a:prstGeom prst="rect">
            <a:avLst/>
          </a:prstGeom>
          <a:noFill/>
          <a:ln w="12700" cap="flat" cmpd="sng">
            <a:solidFill>
              <a:srgbClr val="FF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712" name="Shape 1712"/>
          <p:cNvSpPr/>
          <p:nvPr/>
        </p:nvSpPr>
        <p:spPr>
          <a:xfrm>
            <a:off x="628650" y="4067175"/>
            <a:ext cx="7810500" cy="238200"/>
          </a:xfrm>
          <a:prstGeom prst="rect">
            <a:avLst/>
          </a:prstGeom>
          <a:noFill/>
          <a:ln w="12700" cap="flat" cmpd="sng">
            <a:solidFill>
              <a:srgbClr val="FF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713" name="Shape 1713"/>
          <p:cNvSpPr/>
          <p:nvPr/>
        </p:nvSpPr>
        <p:spPr>
          <a:xfrm>
            <a:off x="180975" y="6229350"/>
            <a:ext cx="8258100" cy="266700"/>
          </a:xfrm>
          <a:prstGeom prst="rect">
            <a:avLst/>
          </a:prstGeom>
          <a:noFill/>
          <a:ln w="12700" cap="flat" cmpd="sng">
            <a:solidFill>
              <a:srgbClr val="FF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1717"/>
        <p:cNvGrpSpPr/>
        <p:nvPr/>
      </p:nvGrpSpPr>
      <p:grpSpPr>
        <a:xfrm>
          <a:off x="0" y="0"/>
          <a:ext cx="0" cy="0"/>
          <a:chOff x="0" y="0"/>
          <a:chExt cx="0" cy="0"/>
        </a:xfrm>
      </p:grpSpPr>
      <p:sp>
        <p:nvSpPr>
          <p:cNvPr id="1718" name="Shape 1718"/>
          <p:cNvSpPr/>
          <p:nvPr/>
        </p:nvSpPr>
        <p:spPr>
          <a:xfrm>
            <a:off x="0" y="0"/>
            <a:ext cx="12192000" cy="876300"/>
          </a:xfrm>
          <a:prstGeom prst="rect">
            <a:avLst/>
          </a:prstGeom>
          <a:solidFill>
            <a:srgbClr val="003A87"/>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719" name="Shape 1719"/>
          <p:cNvPicPr preferRelativeResize="0"/>
          <p:nvPr/>
        </p:nvPicPr>
        <p:blipFill rotWithShape="1">
          <a:blip r:embed="rId3">
            <a:alphaModFix/>
          </a:blip>
          <a:srcRect/>
          <a:stretch/>
        </p:blipFill>
        <p:spPr>
          <a:xfrm>
            <a:off x="11315700" y="107950"/>
            <a:ext cx="660300" cy="660300"/>
          </a:xfrm>
          <a:prstGeom prst="rect">
            <a:avLst/>
          </a:prstGeom>
          <a:noFill/>
          <a:ln>
            <a:noFill/>
          </a:ln>
        </p:spPr>
      </p:pic>
      <p:sp>
        <p:nvSpPr>
          <p:cNvPr id="1720" name="Shape 1720"/>
          <p:cNvSpPr txBox="1"/>
          <p:nvPr/>
        </p:nvSpPr>
        <p:spPr>
          <a:xfrm>
            <a:off x="114298" y="141356"/>
            <a:ext cx="8986800" cy="7080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Cash Flows: 10-K (Operations)</a:t>
            </a:r>
          </a:p>
        </p:txBody>
      </p:sp>
      <p:pic>
        <p:nvPicPr>
          <p:cNvPr id="1721" name="Shape 1721"/>
          <p:cNvPicPr preferRelativeResize="0"/>
          <p:nvPr/>
        </p:nvPicPr>
        <p:blipFill rotWithShape="1">
          <a:blip r:embed="rId4">
            <a:alphaModFix/>
          </a:blip>
          <a:srcRect/>
          <a:stretch/>
        </p:blipFill>
        <p:spPr>
          <a:xfrm>
            <a:off x="114299" y="1017657"/>
            <a:ext cx="6458099" cy="5775900"/>
          </a:xfrm>
          <a:prstGeom prst="rect">
            <a:avLst/>
          </a:prstGeom>
          <a:noFill/>
          <a:ln>
            <a:noFill/>
          </a:ln>
        </p:spPr>
      </p:pic>
      <p:sp>
        <p:nvSpPr>
          <p:cNvPr id="1722" name="Shape 1722"/>
          <p:cNvSpPr/>
          <p:nvPr/>
        </p:nvSpPr>
        <p:spPr>
          <a:xfrm>
            <a:off x="4400550" y="6419850"/>
            <a:ext cx="2143200" cy="315600"/>
          </a:xfrm>
          <a:prstGeom prst="rect">
            <a:avLst/>
          </a:prstGeom>
          <a:noFill/>
          <a:ln w="12700" cap="flat" cmpd="sng">
            <a:solidFill>
              <a:srgbClr val="FF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1726"/>
        <p:cNvGrpSpPr/>
        <p:nvPr/>
      </p:nvGrpSpPr>
      <p:grpSpPr>
        <a:xfrm>
          <a:off x="0" y="0"/>
          <a:ext cx="0" cy="0"/>
          <a:chOff x="0" y="0"/>
          <a:chExt cx="0" cy="0"/>
        </a:xfrm>
      </p:grpSpPr>
      <p:sp>
        <p:nvSpPr>
          <p:cNvPr id="1727" name="Shape 1727"/>
          <p:cNvSpPr/>
          <p:nvPr/>
        </p:nvSpPr>
        <p:spPr>
          <a:xfrm>
            <a:off x="0" y="0"/>
            <a:ext cx="12192000" cy="876300"/>
          </a:xfrm>
          <a:prstGeom prst="rect">
            <a:avLst/>
          </a:prstGeom>
          <a:solidFill>
            <a:srgbClr val="003A87"/>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728" name="Shape 1728"/>
          <p:cNvPicPr preferRelativeResize="0"/>
          <p:nvPr/>
        </p:nvPicPr>
        <p:blipFill rotWithShape="1">
          <a:blip r:embed="rId3">
            <a:alphaModFix/>
          </a:blip>
          <a:srcRect/>
          <a:stretch/>
        </p:blipFill>
        <p:spPr>
          <a:xfrm>
            <a:off x="11315700" y="107950"/>
            <a:ext cx="660300" cy="660300"/>
          </a:xfrm>
          <a:prstGeom prst="rect">
            <a:avLst/>
          </a:prstGeom>
          <a:noFill/>
          <a:ln>
            <a:noFill/>
          </a:ln>
        </p:spPr>
      </p:pic>
      <p:sp>
        <p:nvSpPr>
          <p:cNvPr id="1729" name="Shape 1729"/>
          <p:cNvSpPr txBox="1"/>
          <p:nvPr/>
        </p:nvSpPr>
        <p:spPr>
          <a:xfrm>
            <a:off x="114298" y="141356"/>
            <a:ext cx="8986800" cy="7080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Cash Flows: 10-K (Financing and Investing)</a:t>
            </a:r>
          </a:p>
        </p:txBody>
      </p:sp>
      <p:pic>
        <p:nvPicPr>
          <p:cNvPr id="1730" name="Shape 1730"/>
          <p:cNvPicPr preferRelativeResize="0"/>
          <p:nvPr/>
        </p:nvPicPr>
        <p:blipFill rotWithShape="1">
          <a:blip r:embed="rId4">
            <a:alphaModFix/>
          </a:blip>
          <a:srcRect/>
          <a:stretch/>
        </p:blipFill>
        <p:spPr>
          <a:xfrm>
            <a:off x="114299" y="1028700"/>
            <a:ext cx="5934300" cy="5686500"/>
          </a:xfrm>
          <a:prstGeom prst="rect">
            <a:avLst/>
          </a:prstGeom>
          <a:noFill/>
          <a:ln>
            <a:noFill/>
          </a:ln>
        </p:spPr>
      </p:pic>
      <p:sp>
        <p:nvSpPr>
          <p:cNvPr id="1731" name="Shape 1731"/>
          <p:cNvSpPr/>
          <p:nvPr/>
        </p:nvSpPr>
        <p:spPr>
          <a:xfrm>
            <a:off x="409575" y="3133725"/>
            <a:ext cx="5750100" cy="315900"/>
          </a:xfrm>
          <a:prstGeom prst="rect">
            <a:avLst/>
          </a:prstGeom>
          <a:noFill/>
          <a:ln w="12700" cap="flat" cmpd="sng">
            <a:solidFill>
              <a:srgbClr val="FF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732" name="Shape 1732"/>
          <p:cNvSpPr/>
          <p:nvPr/>
        </p:nvSpPr>
        <p:spPr>
          <a:xfrm>
            <a:off x="533400" y="5314950"/>
            <a:ext cx="5507400" cy="315900"/>
          </a:xfrm>
          <a:prstGeom prst="rect">
            <a:avLst/>
          </a:prstGeom>
          <a:noFill/>
          <a:ln w="12700" cap="flat" cmpd="sng">
            <a:solidFill>
              <a:srgbClr val="FF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733" name="Shape 1733"/>
          <p:cNvSpPr/>
          <p:nvPr/>
        </p:nvSpPr>
        <p:spPr>
          <a:xfrm>
            <a:off x="185208" y="6418085"/>
            <a:ext cx="5895300" cy="202800"/>
          </a:xfrm>
          <a:prstGeom prst="rect">
            <a:avLst/>
          </a:prstGeom>
          <a:noFill/>
          <a:ln w="12700" cap="flat" cmpd="sng">
            <a:solidFill>
              <a:srgbClr val="FF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1737"/>
        <p:cNvGrpSpPr/>
        <p:nvPr/>
      </p:nvGrpSpPr>
      <p:grpSpPr>
        <a:xfrm>
          <a:off x="0" y="0"/>
          <a:ext cx="0" cy="0"/>
          <a:chOff x="0" y="0"/>
          <a:chExt cx="0" cy="0"/>
        </a:xfrm>
      </p:grpSpPr>
      <p:sp>
        <p:nvSpPr>
          <p:cNvPr id="1738" name="Shape 1738"/>
          <p:cNvSpPr/>
          <p:nvPr/>
        </p:nvSpPr>
        <p:spPr>
          <a:xfrm>
            <a:off x="0" y="0"/>
            <a:ext cx="12192000" cy="876300"/>
          </a:xfrm>
          <a:prstGeom prst="rect">
            <a:avLst/>
          </a:prstGeom>
          <a:solidFill>
            <a:srgbClr val="003A87"/>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739" name="Shape 1739"/>
          <p:cNvPicPr preferRelativeResize="0"/>
          <p:nvPr/>
        </p:nvPicPr>
        <p:blipFill rotWithShape="1">
          <a:blip r:embed="rId3">
            <a:alphaModFix/>
          </a:blip>
          <a:srcRect/>
          <a:stretch/>
        </p:blipFill>
        <p:spPr>
          <a:xfrm>
            <a:off x="11315700" y="107950"/>
            <a:ext cx="660300" cy="660300"/>
          </a:xfrm>
          <a:prstGeom prst="rect">
            <a:avLst/>
          </a:prstGeom>
          <a:noFill/>
          <a:ln>
            <a:noFill/>
          </a:ln>
        </p:spPr>
      </p:pic>
      <p:sp>
        <p:nvSpPr>
          <p:cNvPr id="1740" name="Shape 1740"/>
          <p:cNvSpPr txBox="1"/>
          <p:nvPr/>
        </p:nvSpPr>
        <p:spPr>
          <a:xfrm>
            <a:off x="114300" y="141356"/>
            <a:ext cx="6515100" cy="7080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Cash Flows: 10-Q (Operations)</a:t>
            </a:r>
          </a:p>
        </p:txBody>
      </p:sp>
      <p:pic>
        <p:nvPicPr>
          <p:cNvPr id="1741" name="Shape 1741"/>
          <p:cNvPicPr preferRelativeResize="0"/>
          <p:nvPr/>
        </p:nvPicPr>
        <p:blipFill rotWithShape="1">
          <a:blip r:embed="rId4">
            <a:alphaModFix/>
          </a:blip>
          <a:srcRect/>
          <a:stretch/>
        </p:blipFill>
        <p:spPr>
          <a:xfrm>
            <a:off x="0" y="933450"/>
            <a:ext cx="9077400" cy="5553000"/>
          </a:xfrm>
          <a:prstGeom prst="rect">
            <a:avLst/>
          </a:prstGeom>
          <a:noFill/>
          <a:ln>
            <a:noFill/>
          </a:ln>
        </p:spPr>
      </p:pic>
      <p:sp>
        <p:nvSpPr>
          <p:cNvPr id="1742" name="Shape 1742"/>
          <p:cNvSpPr/>
          <p:nvPr/>
        </p:nvSpPr>
        <p:spPr>
          <a:xfrm>
            <a:off x="5581650" y="6181725"/>
            <a:ext cx="3400500" cy="304800"/>
          </a:xfrm>
          <a:prstGeom prst="rect">
            <a:avLst/>
          </a:prstGeom>
          <a:noFill/>
          <a:ln w="12700" cap="flat" cmpd="sng">
            <a:solidFill>
              <a:srgbClr val="FF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1746"/>
        <p:cNvGrpSpPr/>
        <p:nvPr/>
      </p:nvGrpSpPr>
      <p:grpSpPr>
        <a:xfrm>
          <a:off x="0" y="0"/>
          <a:ext cx="0" cy="0"/>
          <a:chOff x="0" y="0"/>
          <a:chExt cx="0" cy="0"/>
        </a:xfrm>
      </p:grpSpPr>
      <p:sp>
        <p:nvSpPr>
          <p:cNvPr id="1747" name="Shape 1747"/>
          <p:cNvSpPr/>
          <p:nvPr/>
        </p:nvSpPr>
        <p:spPr>
          <a:xfrm>
            <a:off x="0" y="0"/>
            <a:ext cx="12192000" cy="876300"/>
          </a:xfrm>
          <a:prstGeom prst="rect">
            <a:avLst/>
          </a:prstGeom>
          <a:solidFill>
            <a:srgbClr val="003A87"/>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748" name="Shape 1748"/>
          <p:cNvPicPr preferRelativeResize="0"/>
          <p:nvPr/>
        </p:nvPicPr>
        <p:blipFill rotWithShape="1">
          <a:blip r:embed="rId3">
            <a:alphaModFix/>
          </a:blip>
          <a:srcRect/>
          <a:stretch/>
        </p:blipFill>
        <p:spPr>
          <a:xfrm>
            <a:off x="11315700" y="107950"/>
            <a:ext cx="660300" cy="660300"/>
          </a:xfrm>
          <a:prstGeom prst="rect">
            <a:avLst/>
          </a:prstGeom>
          <a:noFill/>
          <a:ln>
            <a:noFill/>
          </a:ln>
        </p:spPr>
      </p:pic>
      <p:sp>
        <p:nvSpPr>
          <p:cNvPr id="1749" name="Shape 1749"/>
          <p:cNvSpPr txBox="1"/>
          <p:nvPr/>
        </p:nvSpPr>
        <p:spPr>
          <a:xfrm>
            <a:off x="114298" y="141356"/>
            <a:ext cx="8986800" cy="7080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Cash Flows: 10-Q (Financing and Investing)</a:t>
            </a:r>
          </a:p>
        </p:txBody>
      </p:sp>
      <p:pic>
        <p:nvPicPr>
          <p:cNvPr id="1750" name="Shape 1750"/>
          <p:cNvPicPr preferRelativeResize="0"/>
          <p:nvPr/>
        </p:nvPicPr>
        <p:blipFill rotWithShape="1">
          <a:blip r:embed="rId4">
            <a:alphaModFix/>
          </a:blip>
          <a:srcRect/>
          <a:stretch/>
        </p:blipFill>
        <p:spPr>
          <a:xfrm>
            <a:off x="114298" y="990600"/>
            <a:ext cx="8648700" cy="5734200"/>
          </a:xfrm>
          <a:prstGeom prst="rect">
            <a:avLst/>
          </a:prstGeom>
          <a:noFill/>
          <a:ln>
            <a:noFill/>
          </a:ln>
        </p:spPr>
      </p:pic>
      <p:sp>
        <p:nvSpPr>
          <p:cNvPr id="1751" name="Shape 1751"/>
          <p:cNvSpPr/>
          <p:nvPr/>
        </p:nvSpPr>
        <p:spPr>
          <a:xfrm>
            <a:off x="695325" y="2943225"/>
            <a:ext cx="8067600" cy="266700"/>
          </a:xfrm>
          <a:prstGeom prst="rect">
            <a:avLst/>
          </a:prstGeom>
          <a:noFill/>
          <a:ln w="12700" cap="flat" cmpd="sng">
            <a:solidFill>
              <a:srgbClr val="FF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752" name="Shape 1752"/>
          <p:cNvSpPr/>
          <p:nvPr/>
        </p:nvSpPr>
        <p:spPr>
          <a:xfrm>
            <a:off x="695325" y="5057775"/>
            <a:ext cx="8067600" cy="257100"/>
          </a:xfrm>
          <a:prstGeom prst="rect">
            <a:avLst/>
          </a:prstGeom>
          <a:noFill/>
          <a:ln w="12700" cap="flat" cmpd="sng">
            <a:solidFill>
              <a:srgbClr val="FF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753" name="Shape 1753"/>
          <p:cNvSpPr/>
          <p:nvPr/>
        </p:nvSpPr>
        <p:spPr>
          <a:xfrm>
            <a:off x="114298" y="6305550"/>
            <a:ext cx="8572500" cy="276300"/>
          </a:xfrm>
          <a:prstGeom prst="rect">
            <a:avLst/>
          </a:prstGeom>
          <a:noFill/>
          <a:ln w="12700" cap="flat" cmpd="sng">
            <a:solidFill>
              <a:srgbClr val="FF0000"/>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1757"/>
        <p:cNvGrpSpPr/>
        <p:nvPr/>
      </p:nvGrpSpPr>
      <p:grpSpPr>
        <a:xfrm>
          <a:off x="0" y="0"/>
          <a:ext cx="0" cy="0"/>
          <a:chOff x="0" y="0"/>
          <a:chExt cx="0" cy="0"/>
        </a:xfrm>
      </p:grpSpPr>
      <p:sp>
        <p:nvSpPr>
          <p:cNvPr id="1758" name="Shape 1758"/>
          <p:cNvSpPr/>
          <p:nvPr/>
        </p:nvSpPr>
        <p:spPr>
          <a:xfrm>
            <a:off x="0" y="0"/>
            <a:ext cx="12192000" cy="876300"/>
          </a:xfrm>
          <a:prstGeom prst="rect">
            <a:avLst/>
          </a:prstGeom>
          <a:solidFill>
            <a:srgbClr val="003A87"/>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759" name="Shape 1759"/>
          <p:cNvPicPr preferRelativeResize="0"/>
          <p:nvPr/>
        </p:nvPicPr>
        <p:blipFill rotWithShape="1">
          <a:blip r:embed="rId3">
            <a:alphaModFix/>
          </a:blip>
          <a:srcRect/>
          <a:stretch/>
        </p:blipFill>
        <p:spPr>
          <a:xfrm>
            <a:off x="11314981" y="115018"/>
            <a:ext cx="660400" cy="660400"/>
          </a:xfrm>
          <a:prstGeom prst="rect">
            <a:avLst/>
          </a:prstGeom>
          <a:noFill/>
          <a:ln>
            <a:noFill/>
          </a:ln>
        </p:spPr>
      </p:pic>
      <p:sp>
        <p:nvSpPr>
          <p:cNvPr id="1760" name="Shape 1760"/>
          <p:cNvSpPr txBox="1"/>
          <p:nvPr/>
        </p:nvSpPr>
        <p:spPr>
          <a:xfrm>
            <a:off x="115018" y="143772"/>
            <a:ext cx="4556995"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rgbClr val="FFFFFF"/>
                </a:solidFill>
                <a:latin typeface="Calibri"/>
                <a:ea typeface="Calibri"/>
                <a:cs typeface="Calibri"/>
                <a:sym typeface="Calibri"/>
              </a:rPr>
              <a:t>Valuation Measures  </a:t>
            </a:r>
          </a:p>
        </p:txBody>
      </p:sp>
      <p:pic>
        <p:nvPicPr>
          <p:cNvPr id="1761" name="Shape 1761" descr="3.jpg"/>
          <p:cNvPicPr preferRelativeResize="0"/>
          <p:nvPr/>
        </p:nvPicPr>
        <p:blipFill>
          <a:blip r:embed="rId4">
            <a:alphaModFix/>
          </a:blip>
          <a:stretch>
            <a:fillRect/>
          </a:stretch>
        </p:blipFill>
        <p:spPr>
          <a:xfrm>
            <a:off x="152400" y="1028700"/>
            <a:ext cx="9027074" cy="5461724"/>
          </a:xfrm>
          <a:prstGeom prst="rect">
            <a:avLst/>
          </a:prstGeom>
          <a:noFill/>
          <a:ln>
            <a:noFill/>
          </a:ln>
        </p:spPr>
      </p:pic>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1765"/>
        <p:cNvGrpSpPr/>
        <p:nvPr/>
      </p:nvGrpSpPr>
      <p:grpSpPr>
        <a:xfrm>
          <a:off x="0" y="0"/>
          <a:ext cx="0" cy="0"/>
          <a:chOff x="0" y="0"/>
          <a:chExt cx="0" cy="0"/>
        </a:xfrm>
      </p:grpSpPr>
      <p:sp>
        <p:nvSpPr>
          <p:cNvPr id="1766" name="Shape 1766"/>
          <p:cNvSpPr/>
          <p:nvPr/>
        </p:nvSpPr>
        <p:spPr>
          <a:xfrm>
            <a:off x="0" y="0"/>
            <a:ext cx="12192000" cy="876300"/>
          </a:xfrm>
          <a:prstGeom prst="rect">
            <a:avLst/>
          </a:prstGeom>
          <a:solidFill>
            <a:srgbClr val="003A87"/>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767" name="Shape 1767"/>
          <p:cNvPicPr preferRelativeResize="0"/>
          <p:nvPr/>
        </p:nvPicPr>
        <p:blipFill rotWithShape="1">
          <a:blip r:embed="rId3">
            <a:alphaModFix/>
          </a:blip>
          <a:srcRect/>
          <a:stretch/>
        </p:blipFill>
        <p:spPr>
          <a:xfrm>
            <a:off x="11314981" y="115018"/>
            <a:ext cx="660300" cy="660300"/>
          </a:xfrm>
          <a:prstGeom prst="rect">
            <a:avLst/>
          </a:prstGeom>
          <a:noFill/>
          <a:ln>
            <a:noFill/>
          </a:ln>
        </p:spPr>
      </p:pic>
      <p:sp>
        <p:nvSpPr>
          <p:cNvPr id="1768" name="Shape 1768"/>
          <p:cNvSpPr txBox="1"/>
          <p:nvPr/>
        </p:nvSpPr>
        <p:spPr>
          <a:xfrm>
            <a:off x="115018" y="143772"/>
            <a:ext cx="4557000" cy="7080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rgbClr val="FFFFFF"/>
                </a:solidFill>
                <a:latin typeface="Calibri"/>
                <a:ea typeface="Calibri"/>
                <a:cs typeface="Calibri"/>
                <a:sym typeface="Calibri"/>
              </a:rPr>
              <a:t>Stock Forecast  </a:t>
            </a:r>
          </a:p>
        </p:txBody>
      </p:sp>
      <p:pic>
        <p:nvPicPr>
          <p:cNvPr id="1769" name="Shape 1769" descr="1.jpg"/>
          <p:cNvPicPr preferRelativeResize="0"/>
          <p:nvPr/>
        </p:nvPicPr>
        <p:blipFill>
          <a:blip r:embed="rId4">
            <a:alphaModFix/>
          </a:blip>
          <a:stretch>
            <a:fillRect/>
          </a:stretch>
        </p:blipFill>
        <p:spPr>
          <a:xfrm>
            <a:off x="203125" y="1115750"/>
            <a:ext cx="11868500" cy="2908125"/>
          </a:xfrm>
          <a:prstGeom prst="rect">
            <a:avLst/>
          </a:prstGeom>
          <a:noFill/>
          <a:ln>
            <a:noFill/>
          </a:ln>
        </p:spPr>
      </p:pic>
      <p:pic>
        <p:nvPicPr>
          <p:cNvPr id="1770" name="Shape 1770" descr="2.jpg"/>
          <p:cNvPicPr preferRelativeResize="0"/>
          <p:nvPr/>
        </p:nvPicPr>
        <p:blipFill>
          <a:blip r:embed="rId5">
            <a:alphaModFix/>
          </a:blip>
          <a:stretch>
            <a:fillRect/>
          </a:stretch>
        </p:blipFill>
        <p:spPr>
          <a:xfrm>
            <a:off x="3849775" y="4023874"/>
            <a:ext cx="4700950" cy="2766424"/>
          </a:xfrm>
          <a:prstGeom prst="rect">
            <a:avLst/>
          </a:prstGeom>
          <a:noFill/>
          <a:ln>
            <a:noFill/>
          </a:ln>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1775"/>
        <p:cNvGrpSpPr/>
        <p:nvPr/>
      </p:nvGrpSpPr>
      <p:grpSpPr>
        <a:xfrm>
          <a:off x="0" y="0"/>
          <a:ext cx="0" cy="0"/>
          <a:chOff x="0" y="0"/>
          <a:chExt cx="0" cy="0"/>
        </a:xfrm>
      </p:grpSpPr>
      <p:sp>
        <p:nvSpPr>
          <p:cNvPr id="1776" name="Shape 1776"/>
          <p:cNvSpPr/>
          <p:nvPr/>
        </p:nvSpPr>
        <p:spPr>
          <a:xfrm>
            <a:off x="0" y="0"/>
            <a:ext cx="12192000" cy="876300"/>
          </a:xfrm>
          <a:prstGeom prst="rect">
            <a:avLst/>
          </a:prstGeom>
          <a:solidFill>
            <a:srgbClr val="003A87"/>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777" name="Shape 1777"/>
          <p:cNvPicPr preferRelativeResize="0"/>
          <p:nvPr/>
        </p:nvPicPr>
        <p:blipFill rotWithShape="1">
          <a:blip r:embed="rId3">
            <a:alphaModFix/>
          </a:blip>
          <a:srcRect/>
          <a:stretch/>
        </p:blipFill>
        <p:spPr>
          <a:xfrm>
            <a:off x="11314981" y="115018"/>
            <a:ext cx="660400" cy="660400"/>
          </a:xfrm>
          <a:prstGeom prst="rect">
            <a:avLst/>
          </a:prstGeom>
          <a:noFill/>
          <a:ln>
            <a:noFill/>
          </a:ln>
        </p:spPr>
      </p:pic>
      <p:sp>
        <p:nvSpPr>
          <p:cNvPr id="1778" name="Shape 1778"/>
          <p:cNvSpPr txBox="1"/>
          <p:nvPr/>
        </p:nvSpPr>
        <p:spPr>
          <a:xfrm>
            <a:off x="115018" y="143772"/>
            <a:ext cx="8986839"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rgbClr val="FFFFFF"/>
                </a:solidFill>
                <a:latin typeface="Calibri"/>
                <a:ea typeface="Calibri"/>
                <a:cs typeface="Calibri"/>
                <a:sym typeface="Calibri"/>
              </a:rPr>
              <a:t>Recommendation </a:t>
            </a:r>
          </a:p>
        </p:txBody>
      </p:sp>
      <p:sp>
        <p:nvSpPr>
          <p:cNvPr id="1779" name="Shape 1779"/>
          <p:cNvSpPr txBox="1"/>
          <p:nvPr/>
        </p:nvSpPr>
        <p:spPr>
          <a:xfrm>
            <a:off x="4117844" y="2105560"/>
            <a:ext cx="3956310" cy="264687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600" b="1">
                <a:solidFill>
                  <a:srgbClr val="003A87"/>
                </a:solidFill>
                <a:latin typeface="Calibri"/>
                <a:ea typeface="Calibri"/>
                <a:cs typeface="Calibri"/>
                <a:sym typeface="Calibri"/>
              </a:rPr>
              <a:t>BUY</a:t>
            </a:r>
            <a:r>
              <a:rPr lang="en-US" sz="1800">
                <a:solidFill>
                  <a:srgbClr val="003A87"/>
                </a:solidFill>
                <a:latin typeface="Calibri"/>
                <a:ea typeface="Calibri"/>
                <a:cs typeface="Calibri"/>
                <a:sym typeface="Calibri"/>
              </a:rPr>
              <a:t> </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1784"/>
        <p:cNvGrpSpPr/>
        <p:nvPr/>
      </p:nvGrpSpPr>
      <p:grpSpPr>
        <a:xfrm>
          <a:off x="0" y="0"/>
          <a:ext cx="0" cy="0"/>
          <a:chOff x="0" y="0"/>
          <a:chExt cx="0" cy="0"/>
        </a:xfrm>
      </p:grpSpPr>
      <p:pic>
        <p:nvPicPr>
          <p:cNvPr id="1785" name="Shape 1785"/>
          <p:cNvPicPr preferRelativeResize="0"/>
          <p:nvPr/>
        </p:nvPicPr>
        <p:blipFill rotWithShape="1">
          <a:blip r:embed="rId3">
            <a:alphaModFix/>
          </a:blip>
          <a:srcRect/>
          <a:stretch/>
        </p:blipFill>
        <p:spPr>
          <a:xfrm>
            <a:off x="2111258" y="2369490"/>
            <a:ext cx="8236001" cy="2119023"/>
          </a:xfrm>
          <a:prstGeom prst="rect">
            <a:avLst/>
          </a:prstGeom>
          <a:noFill/>
          <a:ln>
            <a:noFill/>
          </a:ln>
        </p:spPr>
      </p:pic>
      <p:sp>
        <p:nvSpPr>
          <p:cNvPr id="1786" name="Shape 1786"/>
          <p:cNvSpPr/>
          <p:nvPr/>
        </p:nvSpPr>
        <p:spPr>
          <a:xfrm>
            <a:off x="0" y="-27057"/>
            <a:ext cx="12192000" cy="876300"/>
          </a:xfrm>
          <a:prstGeom prst="rect">
            <a:avLst/>
          </a:prstGeom>
          <a:solidFill>
            <a:schemeClr val="accent6"/>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rgbClr val="7F7F7F"/>
              </a:solidFill>
              <a:latin typeface="Calibri"/>
              <a:ea typeface="Calibri"/>
              <a:cs typeface="Calibri"/>
              <a:sym typeface="Calibri"/>
            </a:endParaRPr>
          </a:p>
        </p:txBody>
      </p:sp>
      <p:pic>
        <p:nvPicPr>
          <p:cNvPr id="1787" name="Shape 1787"/>
          <p:cNvPicPr preferRelativeResize="0"/>
          <p:nvPr/>
        </p:nvPicPr>
        <p:blipFill rotWithShape="1">
          <a:blip r:embed="rId4">
            <a:alphaModFix/>
          </a:blip>
          <a:srcRect/>
          <a:stretch/>
        </p:blipFill>
        <p:spPr>
          <a:xfrm>
            <a:off x="10565875" y="-121136"/>
            <a:ext cx="1626125" cy="105308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Shape 360"/>
          <p:cNvSpPr txBox="1">
            <a:spLocks noGrp="1"/>
          </p:cNvSpPr>
          <p:nvPr>
            <p:ph type="title"/>
          </p:nvPr>
        </p:nvSpPr>
        <p:spPr>
          <a:xfrm>
            <a:off x="838200" y="365125"/>
            <a:ext cx="105155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pic>
        <p:nvPicPr>
          <p:cNvPr id="361" name="Shape 361"/>
          <p:cNvPicPr preferRelativeResize="0">
            <a:picLocks noGrp="1"/>
          </p:cNvPicPr>
          <p:nvPr>
            <p:ph type="body" idx="1"/>
          </p:nvPr>
        </p:nvPicPr>
        <p:blipFill rotWithShape="1">
          <a:blip r:embed="rId3">
            <a:alphaModFix/>
          </a:blip>
          <a:srcRect/>
          <a:stretch/>
        </p:blipFill>
        <p:spPr>
          <a:xfrm>
            <a:off x="0" y="0"/>
            <a:ext cx="12192000" cy="6860388"/>
          </a:xfrm>
          <a:prstGeom prst="rect">
            <a:avLst/>
          </a:prstGeom>
          <a:noFill/>
          <a:ln>
            <a:noFill/>
          </a:ln>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1792"/>
        <p:cNvGrpSpPr/>
        <p:nvPr/>
      </p:nvGrpSpPr>
      <p:grpSpPr>
        <a:xfrm>
          <a:off x="0" y="0"/>
          <a:ext cx="0" cy="0"/>
          <a:chOff x="0" y="0"/>
          <a:chExt cx="0" cy="0"/>
        </a:xfrm>
      </p:grpSpPr>
      <p:sp>
        <p:nvSpPr>
          <p:cNvPr id="1793" name="Shape 1793"/>
          <p:cNvSpPr/>
          <p:nvPr/>
        </p:nvSpPr>
        <p:spPr>
          <a:xfrm>
            <a:off x="0" y="-27057"/>
            <a:ext cx="12192000" cy="876300"/>
          </a:xfrm>
          <a:prstGeom prst="rect">
            <a:avLst/>
          </a:prstGeom>
          <a:solidFill>
            <a:schemeClr val="accent6"/>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rgbClr val="7F7F7F"/>
              </a:solidFill>
              <a:latin typeface="Calibri"/>
              <a:ea typeface="Calibri"/>
              <a:cs typeface="Calibri"/>
              <a:sym typeface="Calibri"/>
            </a:endParaRPr>
          </a:p>
        </p:txBody>
      </p:sp>
      <p:pic>
        <p:nvPicPr>
          <p:cNvPr id="1794" name="Shape 1794"/>
          <p:cNvPicPr preferRelativeResize="0"/>
          <p:nvPr/>
        </p:nvPicPr>
        <p:blipFill rotWithShape="1">
          <a:blip r:embed="rId3">
            <a:alphaModFix/>
          </a:blip>
          <a:srcRect/>
          <a:stretch/>
        </p:blipFill>
        <p:spPr>
          <a:xfrm>
            <a:off x="10565875" y="-121136"/>
            <a:ext cx="1626125" cy="1053082"/>
          </a:xfrm>
          <a:prstGeom prst="rect">
            <a:avLst/>
          </a:prstGeom>
          <a:noFill/>
          <a:ln>
            <a:noFill/>
          </a:ln>
        </p:spPr>
      </p:pic>
      <p:sp>
        <p:nvSpPr>
          <p:cNvPr id="1795" name="Shape 1795"/>
          <p:cNvSpPr txBox="1"/>
          <p:nvPr/>
        </p:nvSpPr>
        <p:spPr>
          <a:xfrm>
            <a:off x="292649" y="2824596"/>
            <a:ext cx="11899351" cy="89255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5200" b="1" i="0" u="none" strike="noStrike" cap="none">
                <a:solidFill>
                  <a:srgbClr val="000000"/>
                </a:solidFill>
                <a:latin typeface="Calibri"/>
                <a:ea typeface="Calibri"/>
                <a:cs typeface="Calibri"/>
                <a:sym typeface="Calibri"/>
              </a:rPr>
              <a:t>Stock and Company Overview</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Shape 1800"/>
        <p:cNvGrpSpPr/>
        <p:nvPr/>
      </p:nvGrpSpPr>
      <p:grpSpPr>
        <a:xfrm>
          <a:off x="0" y="0"/>
          <a:ext cx="0" cy="0"/>
          <a:chOff x="0" y="0"/>
          <a:chExt cx="0" cy="0"/>
        </a:xfrm>
      </p:grpSpPr>
      <p:sp>
        <p:nvSpPr>
          <p:cNvPr id="1801" name="Shape 1801"/>
          <p:cNvSpPr/>
          <p:nvPr/>
        </p:nvSpPr>
        <p:spPr>
          <a:xfrm>
            <a:off x="0" y="-27057"/>
            <a:ext cx="12192000" cy="876300"/>
          </a:xfrm>
          <a:prstGeom prst="rect">
            <a:avLst/>
          </a:prstGeom>
          <a:solidFill>
            <a:schemeClr val="accent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802" name="Shape 1802"/>
          <p:cNvPicPr preferRelativeResize="0"/>
          <p:nvPr/>
        </p:nvPicPr>
        <p:blipFill rotWithShape="1">
          <a:blip r:embed="rId3">
            <a:alphaModFix/>
          </a:blip>
          <a:srcRect/>
          <a:stretch/>
        </p:blipFill>
        <p:spPr>
          <a:xfrm>
            <a:off x="10565875" y="-121136"/>
            <a:ext cx="1626125" cy="1053082"/>
          </a:xfrm>
          <a:prstGeom prst="rect">
            <a:avLst/>
          </a:prstGeom>
          <a:noFill/>
          <a:ln>
            <a:noFill/>
          </a:ln>
        </p:spPr>
      </p:pic>
      <p:sp>
        <p:nvSpPr>
          <p:cNvPr id="1803" name="Shape 1803"/>
          <p:cNvSpPr txBox="1"/>
          <p:nvPr/>
        </p:nvSpPr>
        <p:spPr>
          <a:xfrm>
            <a:off x="152400" y="141356"/>
            <a:ext cx="5244058"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Stock Information </a:t>
            </a:r>
          </a:p>
        </p:txBody>
      </p:sp>
      <p:pic>
        <p:nvPicPr>
          <p:cNvPr id="1804" name="Shape 1804"/>
          <p:cNvPicPr preferRelativeResize="0"/>
          <p:nvPr/>
        </p:nvPicPr>
        <p:blipFill rotWithShape="1">
          <a:blip r:embed="rId4">
            <a:alphaModFix/>
          </a:blip>
          <a:srcRect/>
          <a:stretch/>
        </p:blipFill>
        <p:spPr>
          <a:xfrm>
            <a:off x="247579" y="1180171"/>
            <a:ext cx="3005527" cy="759048"/>
          </a:xfrm>
          <a:prstGeom prst="rect">
            <a:avLst/>
          </a:prstGeom>
          <a:noFill/>
          <a:ln>
            <a:noFill/>
          </a:ln>
        </p:spPr>
      </p:pic>
      <p:pic>
        <p:nvPicPr>
          <p:cNvPr id="1805" name="Shape 1805" descr="Screen Shot 2017-07-10 at 2.48.43 PM.png"/>
          <p:cNvPicPr preferRelativeResize="0"/>
          <p:nvPr/>
        </p:nvPicPr>
        <p:blipFill rotWithShape="1">
          <a:blip r:embed="rId5">
            <a:alphaModFix/>
          </a:blip>
          <a:srcRect/>
          <a:stretch/>
        </p:blipFill>
        <p:spPr>
          <a:xfrm>
            <a:off x="0" y="2101108"/>
            <a:ext cx="12192000" cy="4547172"/>
          </a:xfrm>
          <a:prstGeom prst="rect">
            <a:avLst/>
          </a:prstGeom>
          <a:noFill/>
          <a:ln>
            <a:noFill/>
          </a:ln>
        </p:spPr>
      </p:pic>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Shape 1810"/>
        <p:cNvGrpSpPr/>
        <p:nvPr/>
      </p:nvGrpSpPr>
      <p:grpSpPr>
        <a:xfrm>
          <a:off x="0" y="0"/>
          <a:ext cx="0" cy="0"/>
          <a:chOff x="0" y="0"/>
          <a:chExt cx="0" cy="0"/>
        </a:xfrm>
      </p:grpSpPr>
      <p:sp>
        <p:nvSpPr>
          <p:cNvPr id="1811" name="Shape 1811"/>
          <p:cNvSpPr/>
          <p:nvPr/>
        </p:nvSpPr>
        <p:spPr>
          <a:xfrm>
            <a:off x="0" y="-27057"/>
            <a:ext cx="12192000" cy="876300"/>
          </a:xfrm>
          <a:prstGeom prst="rect">
            <a:avLst/>
          </a:prstGeom>
          <a:solidFill>
            <a:schemeClr val="accent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812" name="Shape 1812"/>
          <p:cNvPicPr preferRelativeResize="0"/>
          <p:nvPr/>
        </p:nvPicPr>
        <p:blipFill rotWithShape="1">
          <a:blip r:embed="rId3">
            <a:alphaModFix/>
          </a:blip>
          <a:srcRect/>
          <a:stretch/>
        </p:blipFill>
        <p:spPr>
          <a:xfrm>
            <a:off x="10565875" y="-121136"/>
            <a:ext cx="1626125" cy="1053082"/>
          </a:xfrm>
          <a:prstGeom prst="rect">
            <a:avLst/>
          </a:prstGeom>
          <a:noFill/>
          <a:ln>
            <a:noFill/>
          </a:ln>
        </p:spPr>
      </p:pic>
      <p:sp>
        <p:nvSpPr>
          <p:cNvPr id="1813" name="Shape 1813"/>
          <p:cNvSpPr txBox="1"/>
          <p:nvPr/>
        </p:nvSpPr>
        <p:spPr>
          <a:xfrm>
            <a:off x="152400" y="141356"/>
            <a:ext cx="11080229" cy="615553"/>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400">
                <a:solidFill>
                  <a:schemeClr val="lt1"/>
                </a:solidFill>
                <a:latin typeface="Calibri"/>
                <a:ea typeface="Calibri"/>
                <a:cs typeface="Calibri"/>
                <a:sym typeface="Calibri"/>
              </a:rPr>
              <a:t>Stock Information: 1 Year Performance </a:t>
            </a:r>
          </a:p>
        </p:txBody>
      </p:sp>
      <p:pic>
        <p:nvPicPr>
          <p:cNvPr id="1814" name="Shape 1814" descr="Screen Shot 2017-07-10 at 2.58.16 PM.png"/>
          <p:cNvPicPr preferRelativeResize="0"/>
          <p:nvPr/>
        </p:nvPicPr>
        <p:blipFill rotWithShape="1">
          <a:blip r:embed="rId4">
            <a:alphaModFix/>
          </a:blip>
          <a:srcRect/>
          <a:stretch/>
        </p:blipFill>
        <p:spPr>
          <a:xfrm>
            <a:off x="152398" y="1127816"/>
            <a:ext cx="11532689" cy="5679708"/>
          </a:xfrm>
          <a:prstGeom prst="rect">
            <a:avLst/>
          </a:prstGeom>
          <a:noFill/>
          <a:ln>
            <a:noFill/>
          </a:ln>
        </p:spPr>
      </p:pic>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Shape 1819"/>
        <p:cNvGrpSpPr/>
        <p:nvPr/>
      </p:nvGrpSpPr>
      <p:grpSpPr>
        <a:xfrm>
          <a:off x="0" y="0"/>
          <a:ext cx="0" cy="0"/>
          <a:chOff x="0" y="0"/>
          <a:chExt cx="0" cy="0"/>
        </a:xfrm>
      </p:grpSpPr>
      <p:sp>
        <p:nvSpPr>
          <p:cNvPr id="1820" name="Shape 1820"/>
          <p:cNvSpPr/>
          <p:nvPr/>
        </p:nvSpPr>
        <p:spPr>
          <a:xfrm>
            <a:off x="0" y="-27057"/>
            <a:ext cx="12192000" cy="876300"/>
          </a:xfrm>
          <a:prstGeom prst="rect">
            <a:avLst/>
          </a:prstGeom>
          <a:solidFill>
            <a:schemeClr val="accent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821" name="Shape 1821"/>
          <p:cNvPicPr preferRelativeResize="0"/>
          <p:nvPr/>
        </p:nvPicPr>
        <p:blipFill rotWithShape="1">
          <a:blip r:embed="rId3">
            <a:alphaModFix/>
          </a:blip>
          <a:srcRect/>
          <a:stretch/>
        </p:blipFill>
        <p:spPr>
          <a:xfrm>
            <a:off x="10565875" y="-121136"/>
            <a:ext cx="1626125" cy="1053082"/>
          </a:xfrm>
          <a:prstGeom prst="rect">
            <a:avLst/>
          </a:prstGeom>
          <a:noFill/>
          <a:ln>
            <a:noFill/>
          </a:ln>
        </p:spPr>
      </p:pic>
      <p:sp>
        <p:nvSpPr>
          <p:cNvPr id="1822" name="Shape 1822"/>
          <p:cNvSpPr txBox="1"/>
          <p:nvPr/>
        </p:nvSpPr>
        <p:spPr>
          <a:xfrm>
            <a:off x="152400" y="141356"/>
            <a:ext cx="11080229" cy="615553"/>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400">
                <a:solidFill>
                  <a:schemeClr val="lt1"/>
                </a:solidFill>
                <a:latin typeface="Calibri"/>
                <a:ea typeface="Calibri"/>
                <a:cs typeface="Calibri"/>
                <a:sym typeface="Calibri"/>
              </a:rPr>
              <a:t>Stock Information: 5 Year Performance </a:t>
            </a:r>
          </a:p>
        </p:txBody>
      </p:sp>
      <p:pic>
        <p:nvPicPr>
          <p:cNvPr id="1823" name="Shape 1823" descr="Screen Shot 2017-07-10 at 2.58.26 PM.png"/>
          <p:cNvPicPr preferRelativeResize="0"/>
          <p:nvPr/>
        </p:nvPicPr>
        <p:blipFill rotWithShape="1">
          <a:blip r:embed="rId4">
            <a:alphaModFix/>
          </a:blip>
          <a:srcRect/>
          <a:stretch/>
        </p:blipFill>
        <p:spPr>
          <a:xfrm>
            <a:off x="0" y="931945"/>
            <a:ext cx="11852317" cy="5781612"/>
          </a:xfrm>
          <a:prstGeom prst="rect">
            <a:avLst/>
          </a:prstGeom>
          <a:noFill/>
          <a:ln>
            <a:noFill/>
          </a:ln>
        </p:spPr>
      </p:pic>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Shape 1828"/>
        <p:cNvGrpSpPr/>
        <p:nvPr/>
      </p:nvGrpSpPr>
      <p:grpSpPr>
        <a:xfrm>
          <a:off x="0" y="0"/>
          <a:ext cx="0" cy="0"/>
          <a:chOff x="0" y="0"/>
          <a:chExt cx="0" cy="0"/>
        </a:xfrm>
      </p:grpSpPr>
      <p:sp>
        <p:nvSpPr>
          <p:cNvPr id="1829" name="Shape 1829"/>
          <p:cNvSpPr/>
          <p:nvPr/>
        </p:nvSpPr>
        <p:spPr>
          <a:xfrm>
            <a:off x="0" y="-27057"/>
            <a:ext cx="12192000" cy="876300"/>
          </a:xfrm>
          <a:prstGeom prst="rect">
            <a:avLst/>
          </a:prstGeom>
          <a:solidFill>
            <a:schemeClr val="accent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830" name="Shape 1830"/>
          <p:cNvPicPr preferRelativeResize="0"/>
          <p:nvPr/>
        </p:nvPicPr>
        <p:blipFill rotWithShape="1">
          <a:blip r:embed="rId3">
            <a:alphaModFix/>
          </a:blip>
          <a:srcRect/>
          <a:stretch/>
        </p:blipFill>
        <p:spPr>
          <a:xfrm>
            <a:off x="10565875" y="-121136"/>
            <a:ext cx="1626125" cy="1053082"/>
          </a:xfrm>
          <a:prstGeom prst="rect">
            <a:avLst/>
          </a:prstGeom>
          <a:noFill/>
          <a:ln>
            <a:noFill/>
          </a:ln>
        </p:spPr>
      </p:pic>
      <p:sp>
        <p:nvSpPr>
          <p:cNvPr id="1831" name="Shape 1831"/>
          <p:cNvSpPr txBox="1"/>
          <p:nvPr/>
        </p:nvSpPr>
        <p:spPr>
          <a:xfrm>
            <a:off x="152400" y="141356"/>
            <a:ext cx="11080229" cy="615553"/>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400">
                <a:solidFill>
                  <a:schemeClr val="lt1"/>
                </a:solidFill>
                <a:latin typeface="Calibri"/>
                <a:ea typeface="Calibri"/>
                <a:cs typeface="Calibri"/>
                <a:sym typeface="Calibri"/>
              </a:rPr>
              <a:t>Stock Information: Max Performance </a:t>
            </a:r>
          </a:p>
        </p:txBody>
      </p:sp>
      <p:pic>
        <p:nvPicPr>
          <p:cNvPr id="1832" name="Shape 1832" descr="Screen Shot 2017-07-10 at 2.58.38 PM.png"/>
          <p:cNvPicPr preferRelativeResize="0"/>
          <p:nvPr/>
        </p:nvPicPr>
        <p:blipFill rotWithShape="1">
          <a:blip r:embed="rId4">
            <a:alphaModFix/>
          </a:blip>
          <a:srcRect/>
          <a:stretch/>
        </p:blipFill>
        <p:spPr>
          <a:xfrm>
            <a:off x="0" y="849242"/>
            <a:ext cx="11873221" cy="5767678"/>
          </a:xfrm>
          <a:prstGeom prst="rect">
            <a:avLst/>
          </a:prstGeom>
          <a:noFill/>
          <a:ln>
            <a:noFill/>
          </a:ln>
        </p:spPr>
      </p:pic>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Shape 1837"/>
        <p:cNvGrpSpPr/>
        <p:nvPr/>
      </p:nvGrpSpPr>
      <p:grpSpPr>
        <a:xfrm>
          <a:off x="0" y="0"/>
          <a:ext cx="0" cy="0"/>
          <a:chOff x="0" y="0"/>
          <a:chExt cx="0" cy="0"/>
        </a:xfrm>
      </p:grpSpPr>
      <p:sp>
        <p:nvSpPr>
          <p:cNvPr id="1838" name="Shape 1838"/>
          <p:cNvSpPr/>
          <p:nvPr/>
        </p:nvSpPr>
        <p:spPr>
          <a:xfrm>
            <a:off x="0" y="-27057"/>
            <a:ext cx="12192000" cy="876300"/>
          </a:xfrm>
          <a:prstGeom prst="rect">
            <a:avLst/>
          </a:prstGeom>
          <a:solidFill>
            <a:schemeClr val="accent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839" name="Shape 1839"/>
          <p:cNvPicPr preferRelativeResize="0"/>
          <p:nvPr/>
        </p:nvPicPr>
        <p:blipFill rotWithShape="1">
          <a:blip r:embed="rId3">
            <a:alphaModFix/>
          </a:blip>
          <a:srcRect/>
          <a:stretch/>
        </p:blipFill>
        <p:spPr>
          <a:xfrm>
            <a:off x="10565875" y="-121136"/>
            <a:ext cx="1626125" cy="1053082"/>
          </a:xfrm>
          <a:prstGeom prst="rect">
            <a:avLst/>
          </a:prstGeom>
          <a:noFill/>
          <a:ln>
            <a:noFill/>
          </a:ln>
        </p:spPr>
      </p:pic>
      <p:sp>
        <p:nvSpPr>
          <p:cNvPr id="1840" name="Shape 1840"/>
          <p:cNvSpPr txBox="1"/>
          <p:nvPr/>
        </p:nvSpPr>
        <p:spPr>
          <a:xfrm>
            <a:off x="0" y="-47039"/>
            <a:ext cx="11057981" cy="95410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a:solidFill>
                  <a:schemeClr val="lt1"/>
                </a:solidFill>
                <a:latin typeface="Calibri"/>
                <a:ea typeface="Calibri"/>
                <a:cs typeface="Calibri"/>
                <a:sym typeface="Calibri"/>
              </a:rPr>
              <a:t>Stock Information: 1 Year Google vs. NASDAQ, DJIA, S&amp;P500</a:t>
            </a:r>
          </a:p>
        </p:txBody>
      </p:sp>
      <p:pic>
        <p:nvPicPr>
          <p:cNvPr id="1841" name="Shape 1841" descr="Screen Shot 2017-07-10 at 3.04.53 PM.png"/>
          <p:cNvPicPr preferRelativeResize="0"/>
          <p:nvPr/>
        </p:nvPicPr>
        <p:blipFill rotWithShape="1">
          <a:blip r:embed="rId4">
            <a:alphaModFix/>
          </a:blip>
          <a:srcRect/>
          <a:stretch/>
        </p:blipFill>
        <p:spPr>
          <a:xfrm>
            <a:off x="0" y="2179507"/>
            <a:ext cx="12192000" cy="4678493"/>
          </a:xfrm>
          <a:prstGeom prst="rect">
            <a:avLst/>
          </a:prstGeom>
          <a:noFill/>
          <a:ln>
            <a:noFill/>
          </a:ln>
        </p:spPr>
      </p:pic>
      <p:sp>
        <p:nvSpPr>
          <p:cNvPr id="1842" name="Shape 1842"/>
          <p:cNvSpPr txBox="1"/>
          <p:nvPr/>
        </p:nvSpPr>
        <p:spPr>
          <a:xfrm>
            <a:off x="-1" y="900584"/>
            <a:ext cx="4995950" cy="1200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dk1"/>
                </a:solidFill>
                <a:latin typeface="Calibri"/>
                <a:ea typeface="Calibri"/>
                <a:cs typeface="Calibri"/>
                <a:sym typeface="Calibri"/>
              </a:rPr>
              <a:t>Symbol</a:t>
            </a:r>
            <a:r>
              <a:rPr lang="en-US" sz="1800">
                <a:solidFill>
                  <a:schemeClr val="dk1"/>
                </a:solidFill>
                <a:latin typeface="Calibri"/>
                <a:ea typeface="Calibri"/>
                <a:cs typeface="Calibri"/>
                <a:sym typeface="Calibri"/>
              </a:rPr>
              <a:t>					</a:t>
            </a:r>
          </a:p>
          <a:p>
            <a:pPr marL="0" marR="0" lvl="0" indent="0" algn="l" rtl="0">
              <a:spcBef>
                <a:spcPts val="0"/>
              </a:spcBef>
              <a:buSzPct val="25000"/>
              <a:buNone/>
            </a:pPr>
            <a:r>
              <a:rPr lang="en-US" sz="1800">
                <a:solidFill>
                  <a:schemeClr val="dk1"/>
                </a:solidFill>
                <a:latin typeface="Calibri"/>
                <a:ea typeface="Calibri"/>
                <a:cs typeface="Calibri"/>
                <a:sym typeface="Calibri"/>
              </a:rPr>
              <a:t>.Dji </a:t>
            </a:r>
          </a:p>
          <a:p>
            <a:pPr marL="0" marR="0" lvl="0" indent="0" algn="l" rtl="0">
              <a:spcBef>
                <a:spcPts val="0"/>
              </a:spcBef>
              <a:buSzPct val="25000"/>
              <a:buNone/>
            </a:pPr>
            <a:r>
              <a:rPr lang="en-US" sz="1800">
                <a:solidFill>
                  <a:schemeClr val="dk1"/>
                </a:solidFill>
                <a:latin typeface="Calibri"/>
                <a:ea typeface="Calibri"/>
                <a:cs typeface="Calibri"/>
                <a:sym typeface="Calibri"/>
              </a:rPr>
              <a:t>.IXIC</a:t>
            </a:r>
          </a:p>
          <a:p>
            <a:pPr marL="0" marR="0" lvl="0" indent="0" algn="l" rtl="0">
              <a:spcBef>
                <a:spcPts val="0"/>
              </a:spcBef>
              <a:buSzPct val="25000"/>
              <a:buNone/>
            </a:pPr>
            <a:r>
              <a:rPr lang="en-US" sz="1800">
                <a:solidFill>
                  <a:schemeClr val="dk1"/>
                </a:solidFill>
                <a:latin typeface="Calibri"/>
                <a:ea typeface="Calibri"/>
                <a:cs typeface="Calibri"/>
                <a:sym typeface="Calibri"/>
              </a:rPr>
              <a:t>.INIX</a:t>
            </a:r>
          </a:p>
        </p:txBody>
      </p:sp>
      <p:sp>
        <p:nvSpPr>
          <p:cNvPr id="1843" name="Shape 1843"/>
          <p:cNvSpPr txBox="1"/>
          <p:nvPr/>
        </p:nvSpPr>
        <p:spPr>
          <a:xfrm>
            <a:off x="2633847" y="898216"/>
            <a:ext cx="3595412" cy="1200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dk1"/>
                </a:solidFill>
                <a:latin typeface="Calibri"/>
                <a:ea typeface="Calibri"/>
                <a:cs typeface="Calibri"/>
                <a:sym typeface="Calibri"/>
              </a:rPr>
              <a:t>Company name</a:t>
            </a:r>
          </a:p>
          <a:p>
            <a:pPr marL="0" marR="0" lvl="0" indent="0" algn="l" rtl="0">
              <a:spcBef>
                <a:spcPts val="0"/>
              </a:spcBef>
              <a:buSzPct val="25000"/>
              <a:buNone/>
            </a:pPr>
            <a:r>
              <a:rPr lang="en-US" sz="1800">
                <a:solidFill>
                  <a:schemeClr val="dk1"/>
                </a:solidFill>
                <a:latin typeface="Calibri"/>
                <a:ea typeface="Calibri"/>
                <a:cs typeface="Calibri"/>
                <a:sym typeface="Calibri"/>
              </a:rPr>
              <a:t>Dow Jones Industry</a:t>
            </a:r>
          </a:p>
          <a:p>
            <a:pPr marL="0" marR="0" lvl="0" indent="0" algn="l" rtl="0">
              <a:spcBef>
                <a:spcPts val="0"/>
              </a:spcBef>
              <a:buSzPct val="25000"/>
              <a:buNone/>
            </a:pPr>
            <a:r>
              <a:rPr lang="en-US" sz="1800">
                <a:solidFill>
                  <a:schemeClr val="dk1"/>
                </a:solidFill>
                <a:latin typeface="Calibri"/>
                <a:ea typeface="Calibri"/>
                <a:cs typeface="Calibri"/>
                <a:sym typeface="Calibri"/>
              </a:rPr>
              <a:t>S&amp;P 500</a:t>
            </a:r>
          </a:p>
          <a:p>
            <a:pPr marL="0" marR="0" lvl="0" indent="0" algn="l" rtl="0">
              <a:spcBef>
                <a:spcPts val="0"/>
              </a:spcBef>
              <a:buSzPct val="25000"/>
              <a:buNone/>
            </a:pPr>
            <a:r>
              <a:rPr lang="en-US" sz="1800">
                <a:solidFill>
                  <a:schemeClr val="dk1"/>
                </a:solidFill>
                <a:latin typeface="Calibri"/>
                <a:ea typeface="Calibri"/>
                <a:cs typeface="Calibri"/>
                <a:sym typeface="Calibri"/>
              </a:rPr>
              <a:t>NASDAQ COMPOSITE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Shape 1848"/>
        <p:cNvGrpSpPr/>
        <p:nvPr/>
      </p:nvGrpSpPr>
      <p:grpSpPr>
        <a:xfrm>
          <a:off x="0" y="0"/>
          <a:ext cx="0" cy="0"/>
          <a:chOff x="0" y="0"/>
          <a:chExt cx="0" cy="0"/>
        </a:xfrm>
      </p:grpSpPr>
      <p:sp>
        <p:nvSpPr>
          <p:cNvPr id="1849" name="Shape 1849"/>
          <p:cNvSpPr/>
          <p:nvPr/>
        </p:nvSpPr>
        <p:spPr>
          <a:xfrm>
            <a:off x="0" y="-27057"/>
            <a:ext cx="12192000" cy="876300"/>
          </a:xfrm>
          <a:prstGeom prst="rect">
            <a:avLst/>
          </a:prstGeom>
          <a:solidFill>
            <a:schemeClr val="accent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850" name="Shape 1850"/>
          <p:cNvPicPr preferRelativeResize="0"/>
          <p:nvPr/>
        </p:nvPicPr>
        <p:blipFill rotWithShape="1">
          <a:blip r:embed="rId3">
            <a:alphaModFix/>
          </a:blip>
          <a:srcRect/>
          <a:stretch/>
        </p:blipFill>
        <p:spPr>
          <a:xfrm>
            <a:off x="10565875" y="-121136"/>
            <a:ext cx="1626125" cy="1053082"/>
          </a:xfrm>
          <a:prstGeom prst="rect">
            <a:avLst/>
          </a:prstGeom>
          <a:noFill/>
          <a:ln>
            <a:noFill/>
          </a:ln>
        </p:spPr>
      </p:pic>
      <p:sp>
        <p:nvSpPr>
          <p:cNvPr id="1851" name="Shape 1851"/>
          <p:cNvSpPr txBox="1"/>
          <p:nvPr/>
        </p:nvSpPr>
        <p:spPr>
          <a:xfrm>
            <a:off x="0" y="-47039"/>
            <a:ext cx="11057981" cy="95410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a:solidFill>
                  <a:schemeClr val="lt1"/>
                </a:solidFill>
                <a:latin typeface="Calibri"/>
                <a:ea typeface="Calibri"/>
                <a:cs typeface="Calibri"/>
                <a:sym typeface="Calibri"/>
              </a:rPr>
              <a:t>Stock Information: 5 Year Google vs. NASDAQ, DJIA, S&amp;P500</a:t>
            </a:r>
          </a:p>
        </p:txBody>
      </p:sp>
      <p:sp>
        <p:nvSpPr>
          <p:cNvPr id="1852" name="Shape 1852"/>
          <p:cNvSpPr txBox="1"/>
          <p:nvPr/>
        </p:nvSpPr>
        <p:spPr>
          <a:xfrm>
            <a:off x="-1" y="900584"/>
            <a:ext cx="4995950" cy="1200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dk1"/>
                </a:solidFill>
                <a:latin typeface="Calibri"/>
                <a:ea typeface="Calibri"/>
                <a:cs typeface="Calibri"/>
                <a:sym typeface="Calibri"/>
              </a:rPr>
              <a:t>Symbol</a:t>
            </a:r>
            <a:r>
              <a:rPr lang="en-US" sz="1800">
                <a:solidFill>
                  <a:schemeClr val="dk1"/>
                </a:solidFill>
                <a:latin typeface="Calibri"/>
                <a:ea typeface="Calibri"/>
                <a:cs typeface="Calibri"/>
                <a:sym typeface="Calibri"/>
              </a:rPr>
              <a:t>					</a:t>
            </a:r>
          </a:p>
          <a:p>
            <a:pPr marL="0" marR="0" lvl="0" indent="0" algn="l" rtl="0">
              <a:spcBef>
                <a:spcPts val="0"/>
              </a:spcBef>
              <a:buSzPct val="25000"/>
              <a:buNone/>
            </a:pPr>
            <a:r>
              <a:rPr lang="en-US" sz="1800">
                <a:solidFill>
                  <a:schemeClr val="dk1"/>
                </a:solidFill>
                <a:latin typeface="Calibri"/>
                <a:ea typeface="Calibri"/>
                <a:cs typeface="Calibri"/>
                <a:sym typeface="Calibri"/>
              </a:rPr>
              <a:t>.Dji </a:t>
            </a:r>
          </a:p>
          <a:p>
            <a:pPr marL="0" marR="0" lvl="0" indent="0" algn="l" rtl="0">
              <a:spcBef>
                <a:spcPts val="0"/>
              </a:spcBef>
              <a:buSzPct val="25000"/>
              <a:buNone/>
            </a:pPr>
            <a:r>
              <a:rPr lang="en-US" sz="1800">
                <a:solidFill>
                  <a:schemeClr val="dk1"/>
                </a:solidFill>
                <a:latin typeface="Calibri"/>
                <a:ea typeface="Calibri"/>
                <a:cs typeface="Calibri"/>
                <a:sym typeface="Calibri"/>
              </a:rPr>
              <a:t>.IXIC</a:t>
            </a:r>
          </a:p>
          <a:p>
            <a:pPr marL="0" marR="0" lvl="0" indent="0" algn="l" rtl="0">
              <a:spcBef>
                <a:spcPts val="0"/>
              </a:spcBef>
              <a:buSzPct val="25000"/>
              <a:buNone/>
            </a:pPr>
            <a:r>
              <a:rPr lang="en-US" sz="1800">
                <a:solidFill>
                  <a:schemeClr val="dk1"/>
                </a:solidFill>
                <a:latin typeface="Calibri"/>
                <a:ea typeface="Calibri"/>
                <a:cs typeface="Calibri"/>
                <a:sym typeface="Calibri"/>
              </a:rPr>
              <a:t>.INIX</a:t>
            </a:r>
          </a:p>
        </p:txBody>
      </p:sp>
      <p:sp>
        <p:nvSpPr>
          <p:cNvPr id="1853" name="Shape 1853"/>
          <p:cNvSpPr txBox="1"/>
          <p:nvPr/>
        </p:nvSpPr>
        <p:spPr>
          <a:xfrm>
            <a:off x="2633847" y="898216"/>
            <a:ext cx="3595412" cy="1200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dk1"/>
                </a:solidFill>
                <a:latin typeface="Calibri"/>
                <a:ea typeface="Calibri"/>
                <a:cs typeface="Calibri"/>
                <a:sym typeface="Calibri"/>
              </a:rPr>
              <a:t>Company name</a:t>
            </a:r>
          </a:p>
          <a:p>
            <a:pPr marL="0" marR="0" lvl="0" indent="0" algn="l" rtl="0">
              <a:spcBef>
                <a:spcPts val="0"/>
              </a:spcBef>
              <a:buSzPct val="25000"/>
              <a:buNone/>
            </a:pPr>
            <a:r>
              <a:rPr lang="en-US" sz="1800">
                <a:solidFill>
                  <a:schemeClr val="dk1"/>
                </a:solidFill>
                <a:latin typeface="Calibri"/>
                <a:ea typeface="Calibri"/>
                <a:cs typeface="Calibri"/>
                <a:sym typeface="Calibri"/>
              </a:rPr>
              <a:t>Dow Jones Industry</a:t>
            </a:r>
          </a:p>
          <a:p>
            <a:pPr marL="0" marR="0" lvl="0" indent="0" algn="l" rtl="0">
              <a:spcBef>
                <a:spcPts val="0"/>
              </a:spcBef>
              <a:buSzPct val="25000"/>
              <a:buNone/>
            </a:pPr>
            <a:r>
              <a:rPr lang="en-US" sz="1800">
                <a:solidFill>
                  <a:schemeClr val="dk1"/>
                </a:solidFill>
                <a:latin typeface="Calibri"/>
                <a:ea typeface="Calibri"/>
                <a:cs typeface="Calibri"/>
                <a:sym typeface="Calibri"/>
              </a:rPr>
              <a:t>S&amp;P 500</a:t>
            </a:r>
          </a:p>
          <a:p>
            <a:pPr marL="0" marR="0" lvl="0" indent="0" algn="l" rtl="0">
              <a:spcBef>
                <a:spcPts val="0"/>
              </a:spcBef>
              <a:buSzPct val="25000"/>
              <a:buNone/>
            </a:pPr>
            <a:r>
              <a:rPr lang="en-US" sz="1800">
                <a:solidFill>
                  <a:schemeClr val="dk1"/>
                </a:solidFill>
                <a:latin typeface="Calibri"/>
                <a:ea typeface="Calibri"/>
                <a:cs typeface="Calibri"/>
                <a:sym typeface="Calibri"/>
              </a:rPr>
              <a:t>NASDAQ COMPOSITE</a:t>
            </a:r>
          </a:p>
        </p:txBody>
      </p:sp>
      <p:pic>
        <p:nvPicPr>
          <p:cNvPr id="1854" name="Shape 1854" descr="Screen Shot 2017-07-10 at 3.05.06 PM.png"/>
          <p:cNvPicPr preferRelativeResize="0"/>
          <p:nvPr/>
        </p:nvPicPr>
        <p:blipFill rotWithShape="1">
          <a:blip r:embed="rId4">
            <a:alphaModFix/>
          </a:blip>
          <a:srcRect/>
          <a:stretch/>
        </p:blipFill>
        <p:spPr>
          <a:xfrm>
            <a:off x="0" y="2253497"/>
            <a:ext cx="12192000" cy="4604503"/>
          </a:xfrm>
          <a:prstGeom prst="rect">
            <a:avLst/>
          </a:prstGeom>
          <a:noFill/>
          <a:ln>
            <a:noFill/>
          </a:ln>
        </p:spPr>
      </p:pic>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Shape 1859"/>
        <p:cNvGrpSpPr/>
        <p:nvPr/>
      </p:nvGrpSpPr>
      <p:grpSpPr>
        <a:xfrm>
          <a:off x="0" y="0"/>
          <a:ext cx="0" cy="0"/>
          <a:chOff x="0" y="0"/>
          <a:chExt cx="0" cy="0"/>
        </a:xfrm>
      </p:grpSpPr>
      <p:sp>
        <p:nvSpPr>
          <p:cNvPr id="1860" name="Shape 1860"/>
          <p:cNvSpPr/>
          <p:nvPr/>
        </p:nvSpPr>
        <p:spPr>
          <a:xfrm>
            <a:off x="0" y="-27057"/>
            <a:ext cx="12192000" cy="876300"/>
          </a:xfrm>
          <a:prstGeom prst="rect">
            <a:avLst/>
          </a:prstGeom>
          <a:solidFill>
            <a:schemeClr val="accent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861" name="Shape 1861"/>
          <p:cNvPicPr preferRelativeResize="0"/>
          <p:nvPr/>
        </p:nvPicPr>
        <p:blipFill rotWithShape="1">
          <a:blip r:embed="rId3">
            <a:alphaModFix/>
          </a:blip>
          <a:srcRect/>
          <a:stretch/>
        </p:blipFill>
        <p:spPr>
          <a:xfrm>
            <a:off x="10565875" y="-121136"/>
            <a:ext cx="1626125" cy="1053082"/>
          </a:xfrm>
          <a:prstGeom prst="rect">
            <a:avLst/>
          </a:prstGeom>
          <a:noFill/>
          <a:ln>
            <a:noFill/>
          </a:ln>
        </p:spPr>
      </p:pic>
      <p:sp>
        <p:nvSpPr>
          <p:cNvPr id="1862" name="Shape 1862"/>
          <p:cNvSpPr txBox="1"/>
          <p:nvPr/>
        </p:nvSpPr>
        <p:spPr>
          <a:xfrm>
            <a:off x="0" y="-47039"/>
            <a:ext cx="11057981" cy="615553"/>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400">
                <a:solidFill>
                  <a:schemeClr val="lt1"/>
                </a:solidFill>
                <a:latin typeface="Calibri"/>
                <a:ea typeface="Calibri"/>
                <a:cs typeface="Calibri"/>
                <a:sym typeface="Calibri"/>
              </a:rPr>
              <a:t>Common Share Outstanding</a:t>
            </a:r>
          </a:p>
        </p:txBody>
      </p:sp>
      <p:graphicFrame>
        <p:nvGraphicFramePr>
          <p:cNvPr id="1863" name="Shape 1863"/>
          <p:cNvGraphicFramePr/>
          <p:nvPr/>
        </p:nvGraphicFramePr>
        <p:xfrm>
          <a:off x="1001002" y="1133455"/>
          <a:ext cx="2999999" cy="3000000"/>
        </p:xfrm>
        <a:graphic>
          <a:graphicData uri="http://schemas.openxmlformats.org/drawingml/2006/table">
            <a:tbl>
              <a:tblPr firstRow="1" bandRow="1">
                <a:noFill/>
                <a:tableStyleId>{C4B3B66B-61C1-4E3C-8EE0-1EB577C01F05}</a:tableStyleId>
              </a:tblPr>
              <a:tblGrid>
                <a:gridCol w="1676150"/>
                <a:gridCol w="1676150"/>
                <a:gridCol w="1676150"/>
                <a:gridCol w="1676150"/>
                <a:gridCol w="1676150"/>
                <a:gridCol w="1676150"/>
              </a:tblGrid>
              <a:tr h="484900">
                <a:tc>
                  <a:txBody>
                    <a:bodyPr/>
                    <a:lstStyle/>
                    <a:p>
                      <a:pPr marL="0" marR="0" lvl="0" indent="0" algn="l" rtl="0">
                        <a:spcBef>
                          <a:spcPts val="0"/>
                        </a:spcBef>
                        <a:buSzPct val="25000"/>
                        <a:buNone/>
                      </a:pPr>
                      <a:r>
                        <a:rPr lang="en-US" sz="1800" u="none" strike="noStrike" cap="none"/>
                        <a:t>Dec, 2012</a:t>
                      </a:r>
                    </a:p>
                  </a:txBody>
                  <a:tcPr marL="121925" marR="121925" marT="45725" marB="45725"/>
                </a:tc>
                <a:tc>
                  <a:txBody>
                    <a:bodyPr/>
                    <a:lstStyle/>
                    <a:p>
                      <a:pPr marL="0" marR="0" lvl="0" indent="0" algn="l" rtl="0">
                        <a:spcBef>
                          <a:spcPts val="0"/>
                        </a:spcBef>
                        <a:buSzPct val="25000"/>
                        <a:buNone/>
                      </a:pPr>
                      <a:r>
                        <a:rPr lang="en-US" sz="1800"/>
                        <a:t>Dec, 2013</a:t>
                      </a:r>
                    </a:p>
                  </a:txBody>
                  <a:tcPr marL="121925" marR="121925" marT="45725" marB="45725"/>
                </a:tc>
                <a:tc>
                  <a:txBody>
                    <a:bodyPr/>
                    <a:lstStyle/>
                    <a:p>
                      <a:pPr marL="0" marR="0" lvl="0" indent="0" algn="l" rtl="0">
                        <a:spcBef>
                          <a:spcPts val="0"/>
                        </a:spcBef>
                        <a:buSzPct val="25000"/>
                        <a:buNone/>
                      </a:pPr>
                      <a:r>
                        <a:rPr lang="en-US" sz="1800"/>
                        <a:t>Dec, 2014</a:t>
                      </a:r>
                    </a:p>
                  </a:txBody>
                  <a:tcPr marL="121925" marR="121925" marT="45725" marB="45725"/>
                </a:tc>
                <a:tc>
                  <a:txBody>
                    <a:bodyPr/>
                    <a:lstStyle/>
                    <a:p>
                      <a:pPr marL="0" marR="0" lvl="0" indent="0" algn="l" rtl="0">
                        <a:spcBef>
                          <a:spcPts val="0"/>
                        </a:spcBef>
                        <a:buSzPct val="25000"/>
                        <a:buNone/>
                      </a:pPr>
                      <a:r>
                        <a:rPr lang="en-US" sz="1800"/>
                        <a:t>Dec, 2015</a:t>
                      </a:r>
                    </a:p>
                  </a:txBody>
                  <a:tcPr marL="121925" marR="121925" marT="45725" marB="45725"/>
                </a:tc>
                <a:tc>
                  <a:txBody>
                    <a:bodyPr/>
                    <a:lstStyle/>
                    <a:p>
                      <a:pPr marL="0" marR="0" lvl="0" indent="0" algn="l" rtl="0">
                        <a:spcBef>
                          <a:spcPts val="0"/>
                        </a:spcBef>
                        <a:buSzPct val="25000"/>
                        <a:buNone/>
                      </a:pPr>
                      <a:r>
                        <a:rPr lang="en-US" sz="1800"/>
                        <a:t>Dec, 2016</a:t>
                      </a:r>
                    </a:p>
                  </a:txBody>
                  <a:tcPr marL="121925" marR="121925" marT="45725" marB="45725"/>
                </a:tc>
                <a:tc>
                  <a:txBody>
                    <a:bodyPr/>
                    <a:lstStyle/>
                    <a:p>
                      <a:pPr marL="0" marR="0" lvl="0" indent="0" algn="l" rtl="0">
                        <a:spcBef>
                          <a:spcPts val="0"/>
                        </a:spcBef>
                        <a:buSzPct val="25000"/>
                        <a:buNone/>
                      </a:pPr>
                      <a:r>
                        <a:rPr lang="en-US" sz="1800"/>
                        <a:t>Apr 27, 2017</a:t>
                      </a:r>
                    </a:p>
                  </a:txBody>
                  <a:tcPr marL="121925" marR="121925" marT="45725" marB="45725"/>
                </a:tc>
              </a:tr>
              <a:tr h="473075">
                <a:tc>
                  <a:txBody>
                    <a:bodyPr/>
                    <a:lstStyle/>
                    <a:p>
                      <a:pPr marL="0" marR="0" lvl="0" indent="0" algn="l" rtl="0">
                        <a:spcBef>
                          <a:spcPts val="0"/>
                        </a:spcBef>
                        <a:buSzPct val="25000"/>
                        <a:buNone/>
                      </a:pPr>
                      <a:r>
                        <a:rPr lang="en-US" sz="1800"/>
                        <a:t>659.32M</a:t>
                      </a:r>
                    </a:p>
                  </a:txBody>
                  <a:tcPr marL="121925" marR="121925" marT="45725" marB="45725"/>
                </a:tc>
                <a:tc>
                  <a:txBody>
                    <a:bodyPr/>
                    <a:lstStyle/>
                    <a:p>
                      <a:pPr marL="0" marR="0" lvl="0" indent="0" algn="l" rtl="0">
                        <a:spcBef>
                          <a:spcPts val="0"/>
                        </a:spcBef>
                        <a:buSzPct val="25000"/>
                        <a:buNone/>
                      </a:pPr>
                      <a:r>
                        <a:rPr lang="en-US" sz="1800"/>
                        <a:t>671.01M</a:t>
                      </a:r>
                    </a:p>
                  </a:txBody>
                  <a:tcPr marL="121925" marR="121925" marT="45725" marB="45725"/>
                </a:tc>
                <a:tc>
                  <a:txBody>
                    <a:bodyPr/>
                    <a:lstStyle/>
                    <a:p>
                      <a:pPr marL="0" marR="0" lvl="0" indent="0" algn="l" rtl="0">
                        <a:spcBef>
                          <a:spcPts val="0"/>
                        </a:spcBef>
                        <a:buSzPct val="25000"/>
                        <a:buNone/>
                      </a:pPr>
                      <a:r>
                        <a:rPr lang="en-US" sz="1800"/>
                        <a:t>688.11M</a:t>
                      </a:r>
                    </a:p>
                  </a:txBody>
                  <a:tcPr marL="121925" marR="121925" marT="45725" marB="45725"/>
                </a:tc>
                <a:tc>
                  <a:txBody>
                    <a:bodyPr/>
                    <a:lstStyle/>
                    <a:p>
                      <a:pPr marL="0" marR="0" lvl="0" indent="0" algn="l" rtl="0">
                        <a:spcBef>
                          <a:spcPts val="0"/>
                        </a:spcBef>
                        <a:buSzPct val="25000"/>
                        <a:buNone/>
                      </a:pPr>
                      <a:r>
                        <a:rPr lang="en-US" sz="1800"/>
                        <a:t>687.35M</a:t>
                      </a:r>
                    </a:p>
                  </a:txBody>
                  <a:tcPr marL="121925" marR="121925" marT="45725" marB="45725"/>
                </a:tc>
                <a:tc>
                  <a:txBody>
                    <a:bodyPr/>
                    <a:lstStyle/>
                    <a:p>
                      <a:pPr marL="0" marR="0" lvl="0" indent="0" algn="l" rtl="0">
                        <a:spcBef>
                          <a:spcPts val="0"/>
                        </a:spcBef>
                        <a:buSzPct val="25000"/>
                        <a:buNone/>
                      </a:pPr>
                      <a:r>
                        <a:rPr lang="en-US" sz="1800"/>
                        <a:t>691.29M</a:t>
                      </a:r>
                    </a:p>
                  </a:txBody>
                  <a:tcPr marL="121925" marR="121925" marT="45725" marB="45725"/>
                </a:tc>
                <a:tc>
                  <a:txBody>
                    <a:bodyPr/>
                    <a:lstStyle/>
                    <a:p>
                      <a:pPr marL="0" marR="0" lvl="0" indent="0" algn="l" rtl="0">
                        <a:spcBef>
                          <a:spcPts val="0"/>
                        </a:spcBef>
                        <a:buSzPct val="25000"/>
                        <a:buNone/>
                      </a:pPr>
                      <a:r>
                        <a:rPr lang="en-US" sz="1800"/>
                        <a:t>691.75M</a:t>
                      </a:r>
                    </a:p>
                  </a:txBody>
                  <a:tcPr marL="121925" marR="121925" marT="45725" marB="45725"/>
                </a:tc>
              </a:tr>
            </a:tbl>
          </a:graphicData>
        </a:graphic>
      </p:graphicFrame>
      <p:sp>
        <p:nvSpPr>
          <p:cNvPr id="1864" name="Shape 1864"/>
          <p:cNvSpPr/>
          <p:nvPr/>
        </p:nvSpPr>
        <p:spPr>
          <a:xfrm>
            <a:off x="3351882" y="2243732"/>
            <a:ext cx="4914356" cy="27699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a:solidFill>
                  <a:schemeClr val="dk1"/>
                </a:solidFill>
                <a:latin typeface="Times New Roman"/>
                <a:ea typeface="Times New Roman"/>
                <a:cs typeface="Times New Roman"/>
                <a:sym typeface="Times New Roman"/>
              </a:rPr>
              <a:t>GOOGLE Common Share Outstanding (2011-2016)</a:t>
            </a:r>
          </a:p>
        </p:txBody>
      </p:sp>
      <p:pic>
        <p:nvPicPr>
          <p:cNvPr id="1865" name="Shape 1865" descr="Screen Shot 2017-07-10 at 3.23.52 PM.png"/>
          <p:cNvPicPr preferRelativeResize="0"/>
          <p:nvPr/>
        </p:nvPicPr>
        <p:blipFill rotWithShape="1">
          <a:blip r:embed="rId4">
            <a:alphaModFix/>
          </a:blip>
          <a:srcRect/>
          <a:stretch/>
        </p:blipFill>
        <p:spPr>
          <a:xfrm>
            <a:off x="0" y="2744476"/>
            <a:ext cx="12192000" cy="3213887"/>
          </a:xfrm>
          <a:prstGeom prst="rect">
            <a:avLst/>
          </a:prstGeom>
          <a:noFill/>
          <a:ln>
            <a:noFill/>
          </a:ln>
        </p:spPr>
      </p:pic>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Shape 1870"/>
        <p:cNvGrpSpPr/>
        <p:nvPr/>
      </p:nvGrpSpPr>
      <p:grpSpPr>
        <a:xfrm>
          <a:off x="0" y="0"/>
          <a:ext cx="0" cy="0"/>
          <a:chOff x="0" y="0"/>
          <a:chExt cx="0" cy="0"/>
        </a:xfrm>
      </p:grpSpPr>
      <p:sp>
        <p:nvSpPr>
          <p:cNvPr id="1871" name="Shape 1871"/>
          <p:cNvSpPr/>
          <p:nvPr/>
        </p:nvSpPr>
        <p:spPr>
          <a:xfrm>
            <a:off x="0" y="-27057"/>
            <a:ext cx="12192000" cy="876300"/>
          </a:xfrm>
          <a:prstGeom prst="rect">
            <a:avLst/>
          </a:prstGeom>
          <a:solidFill>
            <a:schemeClr val="accent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872" name="Shape 1872"/>
          <p:cNvPicPr preferRelativeResize="0"/>
          <p:nvPr/>
        </p:nvPicPr>
        <p:blipFill rotWithShape="1">
          <a:blip r:embed="rId3">
            <a:alphaModFix/>
          </a:blip>
          <a:srcRect/>
          <a:stretch/>
        </p:blipFill>
        <p:spPr>
          <a:xfrm>
            <a:off x="10565875" y="-121136"/>
            <a:ext cx="1626125" cy="1053082"/>
          </a:xfrm>
          <a:prstGeom prst="rect">
            <a:avLst/>
          </a:prstGeom>
          <a:noFill/>
          <a:ln>
            <a:noFill/>
          </a:ln>
        </p:spPr>
      </p:pic>
      <p:sp>
        <p:nvSpPr>
          <p:cNvPr id="1873" name="Shape 1873"/>
          <p:cNvSpPr txBox="1"/>
          <p:nvPr/>
        </p:nvSpPr>
        <p:spPr>
          <a:xfrm>
            <a:off x="0" y="-47039"/>
            <a:ext cx="11057981"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600">
                <a:solidFill>
                  <a:schemeClr val="lt1"/>
                </a:solidFill>
                <a:latin typeface="Calibri"/>
                <a:ea typeface="Calibri"/>
                <a:cs typeface="Calibri"/>
                <a:sym typeface="Calibri"/>
              </a:rPr>
              <a:t>Common Share Structure (cont’d)</a:t>
            </a:r>
          </a:p>
        </p:txBody>
      </p:sp>
      <p:sp>
        <p:nvSpPr>
          <p:cNvPr id="1874" name="Shape 1874"/>
          <p:cNvSpPr txBox="1">
            <a:spLocks noGrp="1"/>
          </p:cNvSpPr>
          <p:nvPr>
            <p:ph type="body" idx="1"/>
          </p:nvPr>
        </p:nvSpPr>
        <p:spPr>
          <a:xfrm>
            <a:off x="0" y="849244"/>
            <a:ext cx="12192001" cy="600875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Arial"/>
              <a:buNone/>
            </a:pPr>
            <a:r>
              <a:rPr lang="en-US" sz="1800" b="0" i="0" u="none" strike="noStrike" cap="none">
                <a:solidFill>
                  <a:schemeClr val="dk1"/>
                </a:solidFill>
                <a:latin typeface="Calibri"/>
                <a:ea typeface="Calibri"/>
                <a:cs typeface="Calibri"/>
                <a:sym typeface="Calibri"/>
              </a:rPr>
              <a:t>Common Shares Outstanding: </a:t>
            </a:r>
            <a:r>
              <a:rPr lang="en-US" sz="1800" b="1" i="0" u="none" strike="noStrike" cap="none">
                <a:solidFill>
                  <a:schemeClr val="dk1"/>
                </a:solidFill>
                <a:latin typeface="Calibri"/>
                <a:ea typeface="Calibri"/>
                <a:cs typeface="Calibri"/>
                <a:sym typeface="Calibri"/>
              </a:rPr>
              <a:t>691,748,603</a:t>
            </a:r>
            <a:r>
              <a:rPr lang="en-US" sz="1800" b="0" i="0" u="none" strike="noStrike" cap="none">
                <a:solidFill>
                  <a:schemeClr val="dk1"/>
                </a:solidFill>
                <a:latin typeface="Calibri"/>
                <a:ea typeface="Calibri"/>
                <a:cs typeface="Calibri"/>
                <a:sym typeface="Calibri"/>
              </a:rPr>
              <a:t> (Balance as of April 27, 2017)</a:t>
            </a:r>
          </a:p>
          <a:p>
            <a:pPr marL="342900" marR="0" lvl="0" indent="-342900" algn="l" rtl="0">
              <a:spcBef>
                <a:spcPts val="360"/>
              </a:spcBef>
              <a:spcAft>
                <a:spcPts val="0"/>
              </a:spcAft>
              <a:buClr>
                <a:schemeClr val="dk1"/>
              </a:buClr>
              <a:buSzPct val="100000"/>
              <a:buFont typeface="Noto Sans Symbols"/>
              <a:buChar char="▪"/>
            </a:pPr>
            <a:r>
              <a:rPr lang="en-US" sz="1800" b="0" i="0" u="none" strike="noStrike" cap="none">
                <a:solidFill>
                  <a:schemeClr val="dk1"/>
                </a:solidFill>
                <a:latin typeface="Calibri"/>
                <a:ea typeface="Calibri"/>
                <a:cs typeface="Calibri"/>
                <a:sym typeface="Calibri"/>
              </a:rPr>
              <a:t>Anyone who owned Google stock before the split got one share of the voting GOOGL stock and one share of the non-voting GOOG stock.</a:t>
            </a:r>
          </a:p>
          <a:p>
            <a:pPr marL="342900" marR="0" lvl="0" indent="-342900" algn="l" rtl="0">
              <a:spcBef>
                <a:spcPts val="360"/>
              </a:spcBef>
              <a:spcAft>
                <a:spcPts val="0"/>
              </a:spcAft>
              <a:buClr>
                <a:schemeClr val="dk1"/>
              </a:buClr>
              <a:buSzPct val="100000"/>
              <a:buFont typeface="Noto Sans Symbols"/>
              <a:buChar char="▪"/>
            </a:pPr>
            <a:r>
              <a:rPr lang="en-US" sz="1800" b="0" i="0" u="none" strike="noStrike" cap="none">
                <a:solidFill>
                  <a:schemeClr val="dk1"/>
                </a:solidFill>
                <a:latin typeface="Calibri"/>
                <a:ea typeface="Calibri"/>
                <a:cs typeface="Calibri"/>
                <a:sym typeface="Calibri"/>
              </a:rPr>
              <a:t>There are also Class B shares of Google stock, however they do not trade in the public market, but are owned by Google insiders and each get ten votes.</a:t>
            </a:r>
          </a:p>
          <a:p>
            <a:pPr marL="0" marR="0" lvl="0" indent="0" algn="l" rtl="0">
              <a:spcBef>
                <a:spcPts val="360"/>
              </a:spcBef>
              <a:spcAft>
                <a:spcPts val="0"/>
              </a:spcAft>
              <a:buClr>
                <a:srgbClr val="90C226"/>
              </a:buClr>
              <a:buSzPct val="25000"/>
              <a:buFont typeface="Arial"/>
              <a:buNone/>
            </a:pPr>
            <a:endParaRPr sz="1800" b="0" i="0" u="none" strike="noStrike" cap="none">
              <a:solidFill>
                <a:schemeClr val="dk1"/>
              </a:solidFill>
              <a:latin typeface="Calibri"/>
              <a:ea typeface="Calibri"/>
              <a:cs typeface="Calibri"/>
              <a:sym typeface="Calibri"/>
            </a:endParaRPr>
          </a:p>
          <a:p>
            <a:pPr marL="0" marR="0" lvl="0" indent="0" algn="l" rtl="0">
              <a:spcBef>
                <a:spcPts val="360"/>
              </a:spcBef>
              <a:spcAft>
                <a:spcPts val="0"/>
              </a:spcAft>
              <a:buClr>
                <a:srgbClr val="90C226"/>
              </a:buClr>
              <a:buSzPct val="25000"/>
              <a:buFont typeface="Arial"/>
              <a:buNone/>
            </a:pPr>
            <a:r>
              <a:rPr lang="en-US" sz="1800" b="0" i="0" u="none" strike="noStrike" cap="none">
                <a:solidFill>
                  <a:schemeClr val="dk1"/>
                </a:solidFill>
                <a:latin typeface="Calibri"/>
                <a:ea typeface="Calibri"/>
                <a:cs typeface="Calibri"/>
                <a:sym typeface="Calibri"/>
              </a:rPr>
              <a:t>Class A (GOOGL) </a:t>
            </a:r>
            <a:r>
              <a:rPr lang="en-US" sz="1800" b="1" i="0" u="none" strike="noStrike" cap="none">
                <a:solidFill>
                  <a:schemeClr val="dk1"/>
                </a:solidFill>
                <a:latin typeface="Calibri"/>
                <a:ea typeface="Calibri"/>
                <a:cs typeface="Calibri"/>
                <a:sym typeface="Calibri"/>
              </a:rPr>
              <a:t>297,628,801</a:t>
            </a:r>
            <a:r>
              <a:rPr lang="en-US" sz="1800" b="0" i="0" u="none" strike="noStrike" cap="none">
                <a:solidFill>
                  <a:schemeClr val="dk1"/>
                </a:solidFill>
                <a:latin typeface="Calibri"/>
                <a:ea typeface="Calibri"/>
                <a:cs typeface="Calibri"/>
                <a:sym typeface="Calibri"/>
              </a:rPr>
              <a:t> shares of the registrant’s Class A common stock </a:t>
            </a:r>
          </a:p>
          <a:p>
            <a:pPr marL="742950" marR="0" lvl="1" indent="-285750" algn="l" rtl="0">
              <a:spcBef>
                <a:spcPts val="1000"/>
              </a:spcBef>
              <a:spcAft>
                <a:spcPts val="0"/>
              </a:spcAft>
              <a:buClr>
                <a:schemeClr val="dk1"/>
              </a:buClr>
              <a:buSzPct val="79999"/>
              <a:buFont typeface="Noto Sans Symbols"/>
              <a:buChar char="▪"/>
            </a:pPr>
            <a:r>
              <a:rPr lang="en-US" sz="1800" b="0" i="0" u="none" strike="noStrike" cap="none">
                <a:solidFill>
                  <a:schemeClr val="dk1"/>
                </a:solidFill>
                <a:latin typeface="Calibri"/>
                <a:ea typeface="Calibri"/>
                <a:cs typeface="Calibri"/>
                <a:sym typeface="Calibri"/>
              </a:rPr>
              <a:t>Listed on the NASDAQ Global Select Market since August 19, 2004</a:t>
            </a:r>
          </a:p>
          <a:p>
            <a:pPr marL="742950" marR="0" lvl="1" indent="-285750" algn="l" rtl="0">
              <a:spcBef>
                <a:spcPts val="1000"/>
              </a:spcBef>
              <a:spcAft>
                <a:spcPts val="0"/>
              </a:spcAft>
              <a:buClr>
                <a:schemeClr val="dk1"/>
              </a:buClr>
              <a:buSzPct val="79999"/>
              <a:buFont typeface="Noto Sans Symbols"/>
              <a:buChar char="▪"/>
            </a:pPr>
            <a:r>
              <a:rPr lang="en-US" sz="1800" b="0" i="0" u="none" strike="noStrike" cap="none">
                <a:solidFill>
                  <a:schemeClr val="dk1"/>
                </a:solidFill>
                <a:latin typeface="Calibri"/>
                <a:ea typeface="Calibri"/>
                <a:cs typeface="Calibri"/>
                <a:sym typeface="Calibri"/>
              </a:rPr>
              <a:t>1 vote per share</a:t>
            </a:r>
          </a:p>
          <a:p>
            <a:pPr marL="0" marR="0" lvl="0" indent="0" algn="l" rtl="0">
              <a:spcBef>
                <a:spcPts val="360"/>
              </a:spcBef>
              <a:spcAft>
                <a:spcPts val="0"/>
              </a:spcAft>
              <a:buClr>
                <a:srgbClr val="90C226"/>
              </a:buClr>
              <a:buSzPct val="25000"/>
              <a:buFont typeface="Arial"/>
              <a:buNone/>
            </a:pPr>
            <a:r>
              <a:rPr lang="en-US" sz="1800" b="0" i="0" u="none" strike="noStrike" cap="none">
                <a:solidFill>
                  <a:schemeClr val="dk1"/>
                </a:solidFill>
                <a:latin typeface="Calibri"/>
                <a:ea typeface="Calibri"/>
                <a:cs typeface="Calibri"/>
                <a:sym typeface="Calibri"/>
              </a:rPr>
              <a:t>Class B </a:t>
            </a:r>
            <a:r>
              <a:rPr lang="en-US" sz="1800" b="1" i="0" u="none" strike="noStrike" cap="none">
                <a:solidFill>
                  <a:schemeClr val="dk1"/>
                </a:solidFill>
                <a:latin typeface="Calibri"/>
                <a:ea typeface="Calibri"/>
                <a:cs typeface="Calibri"/>
                <a:sym typeface="Calibri"/>
              </a:rPr>
              <a:t>47,152,692</a:t>
            </a:r>
            <a:r>
              <a:rPr lang="en-US" sz="1800" b="0" i="0" u="none" strike="noStrike" cap="none">
                <a:solidFill>
                  <a:schemeClr val="dk1"/>
                </a:solidFill>
                <a:latin typeface="Calibri"/>
                <a:ea typeface="Calibri"/>
                <a:cs typeface="Calibri"/>
                <a:sym typeface="Calibri"/>
              </a:rPr>
              <a:t> shares of the registrant’s Class B common stock outstanding</a:t>
            </a:r>
          </a:p>
          <a:p>
            <a:pPr marL="742950" marR="0" lvl="1" indent="-285750" algn="l" rtl="0">
              <a:spcBef>
                <a:spcPts val="1000"/>
              </a:spcBef>
              <a:spcAft>
                <a:spcPts val="0"/>
              </a:spcAft>
              <a:buClr>
                <a:schemeClr val="dk1"/>
              </a:buClr>
              <a:buSzPct val="79999"/>
              <a:buFont typeface="Noto Sans Symbols"/>
              <a:buChar char="▪"/>
            </a:pPr>
            <a:r>
              <a:rPr lang="en-US" sz="1800" b="0" i="0" u="none" strike="noStrike" cap="none">
                <a:solidFill>
                  <a:schemeClr val="dk1"/>
                </a:solidFill>
                <a:latin typeface="Calibri"/>
                <a:ea typeface="Calibri"/>
                <a:cs typeface="Calibri"/>
                <a:sym typeface="Calibri"/>
              </a:rPr>
              <a:t>10 votes per share</a:t>
            </a:r>
          </a:p>
          <a:p>
            <a:pPr marL="742950" marR="0" lvl="1" indent="-285750" algn="l" rtl="0">
              <a:spcBef>
                <a:spcPts val="1000"/>
              </a:spcBef>
              <a:spcAft>
                <a:spcPts val="0"/>
              </a:spcAft>
              <a:buClr>
                <a:schemeClr val="dk1"/>
              </a:buClr>
              <a:buSzPct val="79999"/>
              <a:buFont typeface="Noto Sans Symbols"/>
              <a:buChar char="▪"/>
            </a:pPr>
            <a:r>
              <a:rPr lang="en-US" sz="1800" b="0" i="0" u="none" strike="noStrike" cap="none">
                <a:solidFill>
                  <a:schemeClr val="dk1"/>
                </a:solidFill>
                <a:latin typeface="Calibri"/>
                <a:ea typeface="Calibri"/>
                <a:cs typeface="Calibri"/>
                <a:sym typeface="Calibri"/>
              </a:rPr>
              <a:t>Only available to Google insiders and executives</a:t>
            </a:r>
          </a:p>
          <a:p>
            <a:pPr marL="0" marR="0" lvl="0" indent="0" algn="l" rtl="0">
              <a:spcBef>
                <a:spcPts val="360"/>
              </a:spcBef>
              <a:spcAft>
                <a:spcPts val="0"/>
              </a:spcAft>
              <a:buClr>
                <a:srgbClr val="90C226"/>
              </a:buClr>
              <a:buSzPct val="25000"/>
              <a:buFont typeface="Arial"/>
              <a:buNone/>
            </a:pPr>
            <a:r>
              <a:rPr lang="en-US" sz="1800" b="0" i="0" u="none" strike="noStrike" cap="none">
                <a:solidFill>
                  <a:schemeClr val="dk1"/>
                </a:solidFill>
                <a:latin typeface="Calibri"/>
                <a:ea typeface="Calibri"/>
                <a:cs typeface="Calibri"/>
                <a:sym typeface="Calibri"/>
              </a:rPr>
              <a:t>Class C (GOOG) </a:t>
            </a:r>
            <a:r>
              <a:rPr lang="en-US" sz="1800" b="1" i="0" u="none" strike="noStrike" cap="none">
                <a:solidFill>
                  <a:schemeClr val="dk1"/>
                </a:solidFill>
                <a:latin typeface="Calibri"/>
                <a:ea typeface="Calibri"/>
                <a:cs typeface="Calibri"/>
                <a:sym typeface="Calibri"/>
              </a:rPr>
              <a:t>346,967,110</a:t>
            </a:r>
            <a:r>
              <a:rPr lang="en-US" sz="1800" b="0" i="0" u="none" strike="noStrike" cap="none">
                <a:solidFill>
                  <a:schemeClr val="dk1"/>
                </a:solidFill>
                <a:latin typeface="Calibri"/>
                <a:ea typeface="Calibri"/>
                <a:cs typeface="Calibri"/>
                <a:sym typeface="Calibri"/>
              </a:rPr>
              <a:t> shares of the registrant’s Class C capital stock outstanding.</a:t>
            </a:r>
          </a:p>
          <a:p>
            <a:pPr marL="742950" marR="0" lvl="1" indent="-285750" algn="l" rtl="0">
              <a:spcBef>
                <a:spcPts val="1000"/>
              </a:spcBef>
              <a:spcAft>
                <a:spcPts val="0"/>
              </a:spcAft>
              <a:buClr>
                <a:schemeClr val="dk1"/>
              </a:buClr>
              <a:buSzPct val="79999"/>
              <a:buFont typeface="Noto Sans Symbols"/>
              <a:buChar char="▪"/>
            </a:pPr>
            <a:r>
              <a:rPr lang="en-US" sz="1800" b="0" i="0" u="none" strike="noStrike" cap="none">
                <a:solidFill>
                  <a:schemeClr val="dk1"/>
                </a:solidFill>
                <a:latin typeface="Calibri"/>
                <a:ea typeface="Calibri"/>
                <a:cs typeface="Calibri"/>
                <a:sym typeface="Calibri"/>
              </a:rPr>
              <a:t>Listed on the NASDAQ Global Select Market since April 3, 2014</a:t>
            </a:r>
          </a:p>
          <a:p>
            <a:pPr marL="742950" marR="0" lvl="1" indent="-285750" algn="l" rtl="0">
              <a:spcBef>
                <a:spcPts val="1000"/>
              </a:spcBef>
              <a:buClr>
                <a:schemeClr val="dk1"/>
              </a:buClr>
              <a:buSzPct val="79999"/>
              <a:buFont typeface="Noto Sans Symbols"/>
              <a:buChar char="▪"/>
            </a:pPr>
            <a:r>
              <a:rPr lang="en-US" sz="1800" b="0" i="0" u="none" strike="noStrike" cap="none">
                <a:solidFill>
                  <a:schemeClr val="dk1"/>
                </a:solidFill>
                <a:latin typeface="Calibri"/>
                <a:ea typeface="Calibri"/>
                <a:cs typeface="Calibri"/>
                <a:sym typeface="Calibri"/>
              </a:rPr>
              <a:t>No voting rights: maintain control of Google's direction</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Shape 1879"/>
        <p:cNvGrpSpPr/>
        <p:nvPr/>
      </p:nvGrpSpPr>
      <p:grpSpPr>
        <a:xfrm>
          <a:off x="0" y="0"/>
          <a:ext cx="0" cy="0"/>
          <a:chOff x="0" y="0"/>
          <a:chExt cx="0" cy="0"/>
        </a:xfrm>
      </p:grpSpPr>
      <p:sp>
        <p:nvSpPr>
          <p:cNvPr id="1880" name="Shape 1880"/>
          <p:cNvSpPr/>
          <p:nvPr/>
        </p:nvSpPr>
        <p:spPr>
          <a:xfrm>
            <a:off x="0" y="-27057"/>
            <a:ext cx="12192000" cy="876300"/>
          </a:xfrm>
          <a:prstGeom prst="rect">
            <a:avLst/>
          </a:prstGeom>
          <a:solidFill>
            <a:schemeClr val="accent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881" name="Shape 1881"/>
          <p:cNvPicPr preferRelativeResize="0"/>
          <p:nvPr/>
        </p:nvPicPr>
        <p:blipFill rotWithShape="1">
          <a:blip r:embed="rId3">
            <a:alphaModFix/>
          </a:blip>
          <a:srcRect/>
          <a:stretch/>
        </p:blipFill>
        <p:spPr>
          <a:xfrm>
            <a:off x="10565875" y="-121136"/>
            <a:ext cx="1626125" cy="1053082"/>
          </a:xfrm>
          <a:prstGeom prst="rect">
            <a:avLst/>
          </a:prstGeom>
          <a:noFill/>
          <a:ln>
            <a:noFill/>
          </a:ln>
        </p:spPr>
      </p:pic>
      <p:sp>
        <p:nvSpPr>
          <p:cNvPr id="1882" name="Shape 1882"/>
          <p:cNvSpPr txBox="1"/>
          <p:nvPr/>
        </p:nvSpPr>
        <p:spPr>
          <a:xfrm>
            <a:off x="0" y="-47039"/>
            <a:ext cx="10413475" cy="101566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900">
                <a:solidFill>
                  <a:schemeClr val="lt1"/>
                </a:solidFill>
                <a:latin typeface="Calibri"/>
                <a:ea typeface="Calibri"/>
                <a:cs typeface="Calibri"/>
                <a:sym typeface="Calibri"/>
              </a:rPr>
              <a:t>Top Shareholders’: Institutional Ownership (GOOG)</a:t>
            </a:r>
          </a:p>
        </p:txBody>
      </p:sp>
      <p:pic>
        <p:nvPicPr>
          <p:cNvPr id="1883" name="Shape 1883" descr="Screen Shot 2017-07-10 at 3.59.04 PM.png"/>
          <p:cNvPicPr preferRelativeResize="0"/>
          <p:nvPr/>
        </p:nvPicPr>
        <p:blipFill rotWithShape="1">
          <a:blip r:embed="rId4">
            <a:alphaModFix/>
          </a:blip>
          <a:srcRect/>
          <a:stretch/>
        </p:blipFill>
        <p:spPr>
          <a:xfrm>
            <a:off x="0" y="849244"/>
            <a:ext cx="12192000" cy="600875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Shape 366"/>
          <p:cNvSpPr txBox="1">
            <a:spLocks noGrp="1"/>
          </p:cNvSpPr>
          <p:nvPr>
            <p:ph type="body" idx="1"/>
          </p:nvPr>
        </p:nvSpPr>
        <p:spPr>
          <a:xfrm>
            <a:off x="1162049" y="2675466"/>
            <a:ext cx="9878482" cy="3450166"/>
          </a:xfrm>
          <a:prstGeom prst="rect">
            <a:avLst/>
          </a:prstGeom>
          <a:noFill/>
          <a:ln>
            <a:noFill/>
          </a:ln>
        </p:spPr>
        <p:txBody>
          <a:bodyPr lIns="121900" tIns="60925" rIns="121900" bIns="60925" anchor="t" anchorCtr="0">
            <a:noAutofit/>
          </a:bodyPr>
          <a:lstStyle/>
          <a:p>
            <a:pPr marL="364058" marR="0" lvl="0" indent="-364058" algn="l" rtl="0">
              <a:lnSpc>
                <a:spcPct val="100000"/>
              </a:lnSpc>
              <a:spcBef>
                <a:spcPts val="0"/>
              </a:spcBef>
              <a:buClr>
                <a:schemeClr val="accent1"/>
              </a:buClr>
              <a:buSzPct val="25000"/>
              <a:buFont typeface="Arial"/>
              <a:buNone/>
            </a:pPr>
            <a:endParaRPr sz="3200" b="0" i="0" u="none" strike="noStrike" cap="none">
              <a:solidFill>
                <a:schemeClr val="dk2"/>
              </a:solidFill>
              <a:latin typeface="Galdeano"/>
              <a:ea typeface="Galdeano"/>
              <a:cs typeface="Galdeano"/>
              <a:sym typeface="Galdeano"/>
            </a:endParaRPr>
          </a:p>
        </p:txBody>
      </p:sp>
      <p:pic>
        <p:nvPicPr>
          <p:cNvPr id="367" name="Shape 367"/>
          <p:cNvPicPr preferRelativeResize="0"/>
          <p:nvPr/>
        </p:nvPicPr>
        <p:blipFill rotWithShape="1">
          <a:blip r:embed="rId3">
            <a:alphaModFix/>
          </a:blip>
          <a:srcRect/>
          <a:stretch/>
        </p:blipFill>
        <p:spPr>
          <a:xfrm>
            <a:off x="10583" y="1418166"/>
            <a:ext cx="12181413" cy="5439832"/>
          </a:xfrm>
          <a:prstGeom prst="rect">
            <a:avLst/>
          </a:prstGeom>
          <a:noFill/>
          <a:ln>
            <a:noFill/>
          </a:ln>
        </p:spPr>
      </p:pic>
      <p:sp>
        <p:nvSpPr>
          <p:cNvPr id="368" name="Shape 368"/>
          <p:cNvSpPr txBox="1"/>
          <p:nvPr/>
        </p:nvSpPr>
        <p:spPr>
          <a:xfrm>
            <a:off x="1490504" y="4880203"/>
            <a:ext cx="3792695" cy="63094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500" b="1">
                <a:solidFill>
                  <a:schemeClr val="dk1"/>
                </a:solidFill>
                <a:latin typeface="Calibri"/>
                <a:ea typeface="Calibri"/>
                <a:cs typeface="Calibri"/>
                <a:sym typeface="Calibri"/>
              </a:rPr>
              <a:t>Internet Explorer</a:t>
            </a:r>
          </a:p>
        </p:txBody>
      </p:sp>
      <p:sp>
        <p:nvSpPr>
          <p:cNvPr id="369" name="Shape 369"/>
          <p:cNvSpPr txBox="1"/>
          <p:nvPr/>
        </p:nvSpPr>
        <p:spPr>
          <a:xfrm>
            <a:off x="8839200" y="3789271"/>
            <a:ext cx="2438399" cy="66678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733" b="1">
                <a:solidFill>
                  <a:schemeClr val="dk1"/>
                </a:solidFill>
                <a:latin typeface="Calibri"/>
                <a:ea typeface="Calibri"/>
                <a:cs typeface="Calibri"/>
                <a:sym typeface="Calibri"/>
              </a:rPr>
              <a:t>Chrome</a:t>
            </a:r>
          </a:p>
        </p:txBody>
      </p:sp>
      <p:sp>
        <p:nvSpPr>
          <p:cNvPr id="370" name="Shape 370"/>
          <p:cNvSpPr txBox="1"/>
          <p:nvPr/>
        </p:nvSpPr>
        <p:spPr>
          <a:xfrm>
            <a:off x="10363200" y="2006600"/>
            <a:ext cx="1625599" cy="50276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667" b="1">
                <a:solidFill>
                  <a:schemeClr val="dk1"/>
                </a:solidFill>
                <a:latin typeface="Calibri"/>
                <a:ea typeface="Calibri"/>
                <a:cs typeface="Calibri"/>
                <a:sym typeface="Calibri"/>
              </a:rPr>
              <a:t>Safari</a:t>
            </a:r>
          </a:p>
        </p:txBody>
      </p:sp>
      <p:sp>
        <p:nvSpPr>
          <p:cNvPr id="371" name="Shape 371"/>
          <p:cNvSpPr txBox="1"/>
          <p:nvPr/>
        </p:nvSpPr>
        <p:spPr>
          <a:xfrm>
            <a:off x="2336800" y="2514600"/>
            <a:ext cx="2438399" cy="66678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733" b="1">
                <a:solidFill>
                  <a:schemeClr val="dk1"/>
                </a:solidFill>
                <a:latin typeface="Calibri"/>
                <a:ea typeface="Calibri"/>
                <a:cs typeface="Calibri"/>
                <a:sym typeface="Calibri"/>
              </a:rPr>
              <a:t>Firefox</a:t>
            </a:r>
          </a:p>
        </p:txBody>
      </p:sp>
      <p:sp>
        <p:nvSpPr>
          <p:cNvPr id="372" name="Shape 372"/>
          <p:cNvSpPr/>
          <p:nvPr/>
        </p:nvSpPr>
        <p:spPr>
          <a:xfrm>
            <a:off x="0" y="0"/>
            <a:ext cx="12192000" cy="876300"/>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sp>
        <p:nvSpPr>
          <p:cNvPr id="373" name="Shape 373"/>
          <p:cNvSpPr txBox="1"/>
          <p:nvPr/>
        </p:nvSpPr>
        <p:spPr>
          <a:xfrm>
            <a:off x="114300" y="141356"/>
            <a:ext cx="11239500"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Share of Users on Internet Platforms</a:t>
            </a:r>
          </a:p>
        </p:txBody>
      </p:sp>
    </p:spTree>
  </p:cSld>
  <p:clrMapOvr>
    <a:masterClrMapping/>
  </p:clrMapOvr>
  <p:transition spd="slow">
    <p:fade/>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Shape 1888"/>
        <p:cNvGrpSpPr/>
        <p:nvPr/>
      </p:nvGrpSpPr>
      <p:grpSpPr>
        <a:xfrm>
          <a:off x="0" y="0"/>
          <a:ext cx="0" cy="0"/>
          <a:chOff x="0" y="0"/>
          <a:chExt cx="0" cy="0"/>
        </a:xfrm>
      </p:grpSpPr>
      <p:sp>
        <p:nvSpPr>
          <p:cNvPr id="1889" name="Shape 1889"/>
          <p:cNvSpPr/>
          <p:nvPr/>
        </p:nvSpPr>
        <p:spPr>
          <a:xfrm>
            <a:off x="0" y="-27057"/>
            <a:ext cx="12192000" cy="876300"/>
          </a:xfrm>
          <a:prstGeom prst="rect">
            <a:avLst/>
          </a:prstGeom>
          <a:solidFill>
            <a:schemeClr val="accent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890" name="Shape 1890"/>
          <p:cNvPicPr preferRelativeResize="0"/>
          <p:nvPr/>
        </p:nvPicPr>
        <p:blipFill rotWithShape="1">
          <a:blip r:embed="rId3">
            <a:alphaModFix/>
          </a:blip>
          <a:srcRect/>
          <a:stretch/>
        </p:blipFill>
        <p:spPr>
          <a:xfrm>
            <a:off x="10565875" y="-121136"/>
            <a:ext cx="1626125" cy="1053082"/>
          </a:xfrm>
          <a:prstGeom prst="rect">
            <a:avLst/>
          </a:prstGeom>
          <a:noFill/>
          <a:ln>
            <a:noFill/>
          </a:ln>
        </p:spPr>
      </p:pic>
      <p:sp>
        <p:nvSpPr>
          <p:cNvPr id="1891" name="Shape 1891"/>
          <p:cNvSpPr txBox="1"/>
          <p:nvPr/>
        </p:nvSpPr>
        <p:spPr>
          <a:xfrm>
            <a:off x="0" y="-47039"/>
            <a:ext cx="10413475" cy="101566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900">
                <a:solidFill>
                  <a:schemeClr val="lt1"/>
                </a:solidFill>
                <a:latin typeface="Calibri"/>
                <a:ea typeface="Calibri"/>
                <a:cs typeface="Calibri"/>
                <a:sym typeface="Calibri"/>
              </a:rPr>
              <a:t>Top Shareholders’: Institutional Ownership (GOOGL)</a:t>
            </a:r>
          </a:p>
        </p:txBody>
      </p:sp>
      <p:pic>
        <p:nvPicPr>
          <p:cNvPr id="1892" name="Shape 1892" descr="Screen Shot 2017-07-10 at 4.02.57 PM.png"/>
          <p:cNvPicPr preferRelativeResize="0"/>
          <p:nvPr/>
        </p:nvPicPr>
        <p:blipFill rotWithShape="1">
          <a:blip r:embed="rId4">
            <a:alphaModFix/>
          </a:blip>
          <a:srcRect/>
          <a:stretch/>
        </p:blipFill>
        <p:spPr>
          <a:xfrm>
            <a:off x="0" y="931945"/>
            <a:ext cx="12192000" cy="5926055"/>
          </a:xfrm>
          <a:prstGeom prst="rect">
            <a:avLst/>
          </a:prstGeom>
          <a:noFill/>
          <a:ln>
            <a:noFill/>
          </a:ln>
        </p:spPr>
      </p:pic>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Shape 1897"/>
        <p:cNvGrpSpPr/>
        <p:nvPr/>
      </p:nvGrpSpPr>
      <p:grpSpPr>
        <a:xfrm>
          <a:off x="0" y="0"/>
          <a:ext cx="0" cy="0"/>
          <a:chOff x="0" y="0"/>
          <a:chExt cx="0" cy="0"/>
        </a:xfrm>
      </p:grpSpPr>
      <p:sp>
        <p:nvSpPr>
          <p:cNvPr id="1898" name="Shape 1898"/>
          <p:cNvSpPr/>
          <p:nvPr/>
        </p:nvSpPr>
        <p:spPr>
          <a:xfrm>
            <a:off x="0" y="-27057"/>
            <a:ext cx="12192000" cy="876300"/>
          </a:xfrm>
          <a:prstGeom prst="rect">
            <a:avLst/>
          </a:prstGeom>
          <a:solidFill>
            <a:schemeClr val="accent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899" name="Shape 1899"/>
          <p:cNvPicPr preferRelativeResize="0"/>
          <p:nvPr/>
        </p:nvPicPr>
        <p:blipFill rotWithShape="1">
          <a:blip r:embed="rId3">
            <a:alphaModFix/>
          </a:blip>
          <a:srcRect/>
          <a:stretch/>
        </p:blipFill>
        <p:spPr>
          <a:xfrm>
            <a:off x="10565875" y="-121136"/>
            <a:ext cx="1626125" cy="1053082"/>
          </a:xfrm>
          <a:prstGeom prst="rect">
            <a:avLst/>
          </a:prstGeom>
          <a:noFill/>
          <a:ln>
            <a:noFill/>
          </a:ln>
        </p:spPr>
      </p:pic>
      <p:sp>
        <p:nvSpPr>
          <p:cNvPr id="1900" name="Shape 1900"/>
          <p:cNvSpPr txBox="1"/>
          <p:nvPr/>
        </p:nvSpPr>
        <p:spPr>
          <a:xfrm>
            <a:off x="0" y="-47039"/>
            <a:ext cx="10413475" cy="10310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a:solidFill>
                  <a:schemeClr val="lt1"/>
                </a:solidFill>
                <a:latin typeface="Calibri"/>
                <a:ea typeface="Calibri"/>
                <a:cs typeface="Calibri"/>
                <a:sym typeface="Calibri"/>
              </a:rPr>
              <a:t>Net Income Per Share Class</a:t>
            </a:r>
          </a:p>
          <a:p>
            <a:pPr marL="0" marR="0" lvl="0" indent="0" algn="l" rtl="0">
              <a:spcBef>
                <a:spcPts val="0"/>
              </a:spcBef>
              <a:buNone/>
            </a:pPr>
            <a:endParaRPr sz="2900">
              <a:solidFill>
                <a:schemeClr val="lt1"/>
              </a:solidFill>
              <a:latin typeface="Calibri"/>
              <a:ea typeface="Calibri"/>
              <a:cs typeface="Calibri"/>
              <a:sym typeface="Calibri"/>
            </a:endParaRPr>
          </a:p>
        </p:txBody>
      </p:sp>
      <p:pic>
        <p:nvPicPr>
          <p:cNvPr id="1901" name="Shape 1901" descr="Screen Shot 2017-07-10 at 4.25.24 PM.png"/>
          <p:cNvPicPr preferRelativeResize="0"/>
          <p:nvPr/>
        </p:nvPicPr>
        <p:blipFill rotWithShape="1">
          <a:blip r:embed="rId4">
            <a:alphaModFix/>
          </a:blip>
          <a:srcRect/>
          <a:stretch/>
        </p:blipFill>
        <p:spPr>
          <a:xfrm>
            <a:off x="0" y="849242"/>
            <a:ext cx="12192000" cy="6008756"/>
          </a:xfrm>
          <a:prstGeom prst="rect">
            <a:avLst/>
          </a:prstGeom>
          <a:noFill/>
          <a:ln>
            <a:noFill/>
          </a:ln>
        </p:spPr>
      </p:pic>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Shape 1906"/>
        <p:cNvGrpSpPr/>
        <p:nvPr/>
      </p:nvGrpSpPr>
      <p:grpSpPr>
        <a:xfrm>
          <a:off x="0" y="0"/>
          <a:ext cx="0" cy="0"/>
          <a:chOff x="0" y="0"/>
          <a:chExt cx="0" cy="0"/>
        </a:xfrm>
      </p:grpSpPr>
      <p:sp>
        <p:nvSpPr>
          <p:cNvPr id="1907" name="Shape 1907"/>
          <p:cNvSpPr/>
          <p:nvPr/>
        </p:nvSpPr>
        <p:spPr>
          <a:xfrm>
            <a:off x="0" y="-27057"/>
            <a:ext cx="12192000" cy="876300"/>
          </a:xfrm>
          <a:prstGeom prst="rect">
            <a:avLst/>
          </a:prstGeom>
          <a:solidFill>
            <a:schemeClr val="accent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908" name="Shape 1908"/>
          <p:cNvPicPr preferRelativeResize="0"/>
          <p:nvPr/>
        </p:nvPicPr>
        <p:blipFill rotWithShape="1">
          <a:blip r:embed="rId3">
            <a:alphaModFix/>
          </a:blip>
          <a:srcRect/>
          <a:stretch/>
        </p:blipFill>
        <p:spPr>
          <a:xfrm>
            <a:off x="10565875" y="-121136"/>
            <a:ext cx="1626125" cy="1053082"/>
          </a:xfrm>
          <a:prstGeom prst="rect">
            <a:avLst/>
          </a:prstGeom>
          <a:noFill/>
          <a:ln>
            <a:noFill/>
          </a:ln>
        </p:spPr>
      </p:pic>
      <p:sp>
        <p:nvSpPr>
          <p:cNvPr id="1909" name="Shape 1909"/>
          <p:cNvSpPr txBox="1"/>
          <p:nvPr/>
        </p:nvSpPr>
        <p:spPr>
          <a:xfrm>
            <a:off x="0" y="-47039"/>
            <a:ext cx="10413475" cy="10310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a:solidFill>
                  <a:schemeClr val="lt1"/>
                </a:solidFill>
                <a:latin typeface="Calibri"/>
                <a:ea typeface="Calibri"/>
                <a:cs typeface="Calibri"/>
                <a:sym typeface="Calibri"/>
              </a:rPr>
              <a:t>Revenue by Geographic Region</a:t>
            </a:r>
          </a:p>
          <a:p>
            <a:pPr marL="0" marR="0" lvl="0" indent="0" algn="l" rtl="0">
              <a:spcBef>
                <a:spcPts val="0"/>
              </a:spcBef>
              <a:buNone/>
            </a:pPr>
            <a:endParaRPr sz="2900">
              <a:solidFill>
                <a:schemeClr val="lt1"/>
              </a:solidFill>
              <a:latin typeface="Calibri"/>
              <a:ea typeface="Calibri"/>
              <a:cs typeface="Calibri"/>
              <a:sym typeface="Calibri"/>
            </a:endParaRPr>
          </a:p>
        </p:txBody>
      </p:sp>
      <p:pic>
        <p:nvPicPr>
          <p:cNvPr id="1910" name="Shape 1910"/>
          <p:cNvPicPr preferRelativeResize="0">
            <a:picLocks noGrp="1"/>
          </p:cNvPicPr>
          <p:nvPr>
            <p:ph type="body" idx="1"/>
          </p:nvPr>
        </p:nvPicPr>
        <p:blipFill rotWithShape="1">
          <a:blip r:embed="rId4">
            <a:alphaModFix/>
          </a:blip>
          <a:srcRect/>
          <a:stretch/>
        </p:blipFill>
        <p:spPr>
          <a:xfrm>
            <a:off x="0" y="1123405"/>
            <a:ext cx="12192000" cy="2741005"/>
          </a:xfrm>
          <a:prstGeom prst="rect">
            <a:avLst/>
          </a:prstGeom>
          <a:noFill/>
          <a:ln>
            <a:noFill/>
          </a:ln>
        </p:spPr>
      </p:pic>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Shape 1915"/>
        <p:cNvGrpSpPr/>
        <p:nvPr/>
      </p:nvGrpSpPr>
      <p:grpSpPr>
        <a:xfrm>
          <a:off x="0" y="0"/>
          <a:ext cx="0" cy="0"/>
          <a:chOff x="0" y="0"/>
          <a:chExt cx="0" cy="0"/>
        </a:xfrm>
      </p:grpSpPr>
      <p:sp>
        <p:nvSpPr>
          <p:cNvPr id="1916" name="Shape 1916"/>
          <p:cNvSpPr/>
          <p:nvPr/>
        </p:nvSpPr>
        <p:spPr>
          <a:xfrm>
            <a:off x="0" y="-27057"/>
            <a:ext cx="12192000" cy="876300"/>
          </a:xfrm>
          <a:prstGeom prst="rect">
            <a:avLst/>
          </a:prstGeom>
          <a:solidFill>
            <a:schemeClr val="accent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917" name="Shape 1917"/>
          <p:cNvPicPr preferRelativeResize="0"/>
          <p:nvPr/>
        </p:nvPicPr>
        <p:blipFill rotWithShape="1">
          <a:blip r:embed="rId3">
            <a:alphaModFix/>
          </a:blip>
          <a:srcRect/>
          <a:stretch/>
        </p:blipFill>
        <p:spPr>
          <a:xfrm>
            <a:off x="10565875" y="-121136"/>
            <a:ext cx="1626125" cy="1053082"/>
          </a:xfrm>
          <a:prstGeom prst="rect">
            <a:avLst/>
          </a:prstGeom>
          <a:noFill/>
          <a:ln>
            <a:noFill/>
          </a:ln>
        </p:spPr>
      </p:pic>
      <p:sp>
        <p:nvSpPr>
          <p:cNvPr id="1918" name="Shape 1918"/>
          <p:cNvSpPr txBox="1"/>
          <p:nvPr/>
        </p:nvSpPr>
        <p:spPr>
          <a:xfrm>
            <a:off x="0" y="-47039"/>
            <a:ext cx="10413475" cy="10310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a:solidFill>
                  <a:schemeClr val="lt1"/>
                </a:solidFill>
                <a:latin typeface="Calibri"/>
                <a:ea typeface="Calibri"/>
                <a:cs typeface="Calibri"/>
                <a:sym typeface="Calibri"/>
              </a:rPr>
              <a:t>Revenue Growth Last 10 Years</a:t>
            </a:r>
          </a:p>
          <a:p>
            <a:pPr marL="0" marR="0" lvl="0" indent="0" algn="l" rtl="0">
              <a:spcBef>
                <a:spcPts val="0"/>
              </a:spcBef>
              <a:buNone/>
            </a:pPr>
            <a:endParaRPr sz="2900">
              <a:solidFill>
                <a:schemeClr val="lt1"/>
              </a:solidFill>
              <a:latin typeface="Calibri"/>
              <a:ea typeface="Calibri"/>
              <a:cs typeface="Calibri"/>
              <a:sym typeface="Calibri"/>
            </a:endParaRPr>
          </a:p>
        </p:txBody>
      </p:sp>
      <p:pic>
        <p:nvPicPr>
          <p:cNvPr id="1919" name="Shape 1919"/>
          <p:cNvPicPr preferRelativeResize="0"/>
          <p:nvPr/>
        </p:nvPicPr>
        <p:blipFill rotWithShape="1">
          <a:blip r:embed="rId4">
            <a:alphaModFix/>
          </a:blip>
          <a:srcRect/>
          <a:stretch/>
        </p:blipFill>
        <p:spPr>
          <a:xfrm>
            <a:off x="0" y="1356223"/>
            <a:ext cx="12192000" cy="4523742"/>
          </a:xfrm>
          <a:prstGeom prst="rect">
            <a:avLst/>
          </a:prstGeom>
          <a:noFill/>
          <a:ln>
            <a:noFill/>
          </a:ln>
        </p:spPr>
      </p:pic>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Shape 1924"/>
        <p:cNvGrpSpPr/>
        <p:nvPr/>
      </p:nvGrpSpPr>
      <p:grpSpPr>
        <a:xfrm>
          <a:off x="0" y="0"/>
          <a:ext cx="0" cy="0"/>
          <a:chOff x="0" y="0"/>
          <a:chExt cx="0" cy="0"/>
        </a:xfrm>
      </p:grpSpPr>
      <p:sp>
        <p:nvSpPr>
          <p:cNvPr id="1925" name="Shape 1925"/>
          <p:cNvSpPr/>
          <p:nvPr/>
        </p:nvSpPr>
        <p:spPr>
          <a:xfrm>
            <a:off x="0" y="-27057"/>
            <a:ext cx="12192000" cy="876300"/>
          </a:xfrm>
          <a:prstGeom prst="rect">
            <a:avLst/>
          </a:prstGeom>
          <a:solidFill>
            <a:schemeClr val="accent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926" name="Shape 1926"/>
          <p:cNvPicPr preferRelativeResize="0"/>
          <p:nvPr/>
        </p:nvPicPr>
        <p:blipFill rotWithShape="1">
          <a:blip r:embed="rId3">
            <a:alphaModFix/>
          </a:blip>
          <a:srcRect/>
          <a:stretch/>
        </p:blipFill>
        <p:spPr>
          <a:xfrm>
            <a:off x="10565875" y="-121136"/>
            <a:ext cx="1626125" cy="1053082"/>
          </a:xfrm>
          <a:prstGeom prst="rect">
            <a:avLst/>
          </a:prstGeom>
          <a:noFill/>
          <a:ln>
            <a:noFill/>
          </a:ln>
        </p:spPr>
      </p:pic>
      <p:sp>
        <p:nvSpPr>
          <p:cNvPr id="1927" name="Shape 1927"/>
          <p:cNvSpPr txBox="1"/>
          <p:nvPr/>
        </p:nvSpPr>
        <p:spPr>
          <a:xfrm>
            <a:off x="0" y="-47039"/>
            <a:ext cx="10413475" cy="10310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a:solidFill>
                  <a:schemeClr val="lt1"/>
                </a:solidFill>
                <a:latin typeface="Calibri"/>
                <a:ea typeface="Calibri"/>
                <a:cs typeface="Calibri"/>
                <a:sym typeface="Calibri"/>
              </a:rPr>
              <a:t>Consolidated Revenues</a:t>
            </a:r>
          </a:p>
          <a:p>
            <a:pPr marL="0" marR="0" lvl="0" indent="0" algn="l" rtl="0">
              <a:spcBef>
                <a:spcPts val="0"/>
              </a:spcBef>
              <a:buNone/>
            </a:pPr>
            <a:endParaRPr sz="2900">
              <a:solidFill>
                <a:schemeClr val="lt1"/>
              </a:solidFill>
              <a:latin typeface="Calibri"/>
              <a:ea typeface="Calibri"/>
              <a:cs typeface="Calibri"/>
              <a:sym typeface="Calibri"/>
            </a:endParaRPr>
          </a:p>
        </p:txBody>
      </p:sp>
      <p:pic>
        <p:nvPicPr>
          <p:cNvPr id="1928" name="Shape 1928"/>
          <p:cNvPicPr preferRelativeResize="0"/>
          <p:nvPr/>
        </p:nvPicPr>
        <p:blipFill rotWithShape="1">
          <a:blip r:embed="rId4">
            <a:alphaModFix/>
          </a:blip>
          <a:srcRect/>
          <a:stretch/>
        </p:blipFill>
        <p:spPr>
          <a:xfrm>
            <a:off x="1" y="1188720"/>
            <a:ext cx="12192000" cy="4718071"/>
          </a:xfrm>
          <a:prstGeom prst="rect">
            <a:avLst/>
          </a:prstGeom>
          <a:noFill/>
          <a:ln>
            <a:noFill/>
          </a:ln>
        </p:spPr>
      </p:pic>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Shape 1933"/>
        <p:cNvGrpSpPr/>
        <p:nvPr/>
      </p:nvGrpSpPr>
      <p:grpSpPr>
        <a:xfrm>
          <a:off x="0" y="0"/>
          <a:ext cx="0" cy="0"/>
          <a:chOff x="0" y="0"/>
          <a:chExt cx="0" cy="0"/>
        </a:xfrm>
      </p:grpSpPr>
      <p:sp>
        <p:nvSpPr>
          <p:cNvPr id="1934" name="Shape 1934"/>
          <p:cNvSpPr/>
          <p:nvPr/>
        </p:nvSpPr>
        <p:spPr>
          <a:xfrm>
            <a:off x="0" y="-27057"/>
            <a:ext cx="12192000" cy="876300"/>
          </a:xfrm>
          <a:prstGeom prst="rect">
            <a:avLst/>
          </a:prstGeom>
          <a:solidFill>
            <a:schemeClr val="accent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935" name="Shape 1935"/>
          <p:cNvPicPr preferRelativeResize="0"/>
          <p:nvPr/>
        </p:nvPicPr>
        <p:blipFill rotWithShape="1">
          <a:blip r:embed="rId3">
            <a:alphaModFix/>
          </a:blip>
          <a:srcRect/>
          <a:stretch/>
        </p:blipFill>
        <p:spPr>
          <a:xfrm>
            <a:off x="10565875" y="-121136"/>
            <a:ext cx="1626125" cy="1053082"/>
          </a:xfrm>
          <a:prstGeom prst="rect">
            <a:avLst/>
          </a:prstGeom>
          <a:noFill/>
          <a:ln>
            <a:noFill/>
          </a:ln>
        </p:spPr>
      </p:pic>
      <p:sp>
        <p:nvSpPr>
          <p:cNvPr id="1936" name="Shape 1936"/>
          <p:cNvSpPr txBox="1"/>
          <p:nvPr/>
        </p:nvSpPr>
        <p:spPr>
          <a:xfrm>
            <a:off x="0" y="-47039"/>
            <a:ext cx="10413475" cy="10310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a:solidFill>
                  <a:schemeClr val="lt1"/>
                </a:solidFill>
                <a:latin typeface="Calibri"/>
                <a:ea typeface="Calibri"/>
                <a:cs typeface="Calibri"/>
                <a:sym typeface="Calibri"/>
              </a:rPr>
              <a:t>Google Segment Revenues </a:t>
            </a:r>
          </a:p>
          <a:p>
            <a:pPr marL="0" marR="0" lvl="0" indent="0" algn="l" rtl="0">
              <a:spcBef>
                <a:spcPts val="0"/>
              </a:spcBef>
              <a:buNone/>
            </a:pPr>
            <a:endParaRPr sz="2900">
              <a:solidFill>
                <a:schemeClr val="lt1"/>
              </a:solidFill>
              <a:latin typeface="Calibri"/>
              <a:ea typeface="Calibri"/>
              <a:cs typeface="Calibri"/>
              <a:sym typeface="Calibri"/>
            </a:endParaRPr>
          </a:p>
        </p:txBody>
      </p:sp>
      <p:pic>
        <p:nvPicPr>
          <p:cNvPr id="1937" name="Shape 1937"/>
          <p:cNvPicPr preferRelativeResize="0">
            <a:picLocks noGrp="1"/>
          </p:cNvPicPr>
          <p:nvPr>
            <p:ph type="body" idx="1"/>
          </p:nvPr>
        </p:nvPicPr>
        <p:blipFill rotWithShape="1">
          <a:blip r:embed="rId4">
            <a:alphaModFix/>
          </a:blip>
          <a:srcRect/>
          <a:stretch/>
        </p:blipFill>
        <p:spPr>
          <a:xfrm>
            <a:off x="0" y="1371600"/>
            <a:ext cx="12192001" cy="3076574"/>
          </a:xfrm>
          <a:prstGeom prst="rect">
            <a:avLst/>
          </a:prstGeom>
          <a:noFill/>
          <a:ln>
            <a:noFill/>
          </a:ln>
        </p:spPr>
      </p:pic>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Shape 1942"/>
        <p:cNvGrpSpPr/>
        <p:nvPr/>
      </p:nvGrpSpPr>
      <p:grpSpPr>
        <a:xfrm>
          <a:off x="0" y="0"/>
          <a:ext cx="0" cy="0"/>
          <a:chOff x="0" y="0"/>
          <a:chExt cx="0" cy="0"/>
        </a:xfrm>
      </p:grpSpPr>
      <p:sp>
        <p:nvSpPr>
          <p:cNvPr id="1943" name="Shape 1943"/>
          <p:cNvSpPr/>
          <p:nvPr/>
        </p:nvSpPr>
        <p:spPr>
          <a:xfrm>
            <a:off x="0" y="-27057"/>
            <a:ext cx="12192000" cy="876300"/>
          </a:xfrm>
          <a:prstGeom prst="rect">
            <a:avLst/>
          </a:prstGeom>
          <a:solidFill>
            <a:schemeClr val="accent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944" name="Shape 1944"/>
          <p:cNvPicPr preferRelativeResize="0"/>
          <p:nvPr/>
        </p:nvPicPr>
        <p:blipFill rotWithShape="1">
          <a:blip r:embed="rId3">
            <a:alphaModFix/>
          </a:blip>
          <a:srcRect/>
          <a:stretch/>
        </p:blipFill>
        <p:spPr>
          <a:xfrm>
            <a:off x="10565875" y="-121136"/>
            <a:ext cx="1626125" cy="1053082"/>
          </a:xfrm>
          <a:prstGeom prst="rect">
            <a:avLst/>
          </a:prstGeom>
          <a:noFill/>
          <a:ln>
            <a:noFill/>
          </a:ln>
        </p:spPr>
      </p:pic>
      <p:sp>
        <p:nvSpPr>
          <p:cNvPr id="1945" name="Shape 1945"/>
          <p:cNvSpPr txBox="1"/>
          <p:nvPr/>
        </p:nvSpPr>
        <p:spPr>
          <a:xfrm>
            <a:off x="0" y="-47039"/>
            <a:ext cx="10413475" cy="152349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a:solidFill>
                  <a:schemeClr val="lt1"/>
                </a:solidFill>
                <a:latin typeface="Calibri"/>
                <a:ea typeface="Calibri"/>
                <a:cs typeface="Calibri"/>
                <a:sym typeface="Calibri"/>
              </a:rPr>
              <a:t>Google Network Member's Properties </a:t>
            </a:r>
          </a:p>
          <a:p>
            <a:pPr marL="0" marR="0" lvl="0" indent="0" algn="l" rtl="0">
              <a:spcBef>
                <a:spcPts val="0"/>
              </a:spcBef>
              <a:buSzPct val="25000"/>
              <a:buNone/>
            </a:pPr>
            <a:r>
              <a:rPr lang="en-US" sz="3200">
                <a:solidFill>
                  <a:schemeClr val="lt1"/>
                </a:solidFill>
                <a:latin typeface="Calibri"/>
                <a:ea typeface="Calibri"/>
                <a:cs typeface="Calibri"/>
                <a:sym typeface="Calibri"/>
              </a:rPr>
              <a:t> </a:t>
            </a:r>
          </a:p>
          <a:p>
            <a:pPr marL="0" marR="0" lvl="0" indent="0" algn="l" rtl="0">
              <a:spcBef>
                <a:spcPts val="0"/>
              </a:spcBef>
              <a:buNone/>
            </a:pPr>
            <a:endParaRPr sz="2900">
              <a:solidFill>
                <a:schemeClr val="lt1"/>
              </a:solidFill>
              <a:latin typeface="Calibri"/>
              <a:ea typeface="Calibri"/>
              <a:cs typeface="Calibri"/>
              <a:sym typeface="Calibri"/>
            </a:endParaRPr>
          </a:p>
        </p:txBody>
      </p:sp>
      <p:pic>
        <p:nvPicPr>
          <p:cNvPr id="1946" name="Shape 1946"/>
          <p:cNvPicPr preferRelativeResize="0">
            <a:picLocks noGrp="1"/>
          </p:cNvPicPr>
          <p:nvPr>
            <p:ph type="body" idx="1"/>
          </p:nvPr>
        </p:nvPicPr>
        <p:blipFill rotWithShape="1">
          <a:blip r:embed="rId4">
            <a:alphaModFix/>
          </a:blip>
          <a:srcRect/>
          <a:stretch/>
        </p:blipFill>
        <p:spPr>
          <a:xfrm>
            <a:off x="0" y="1358537"/>
            <a:ext cx="12192000" cy="3243216"/>
          </a:xfrm>
          <a:prstGeom prst="rect">
            <a:avLst/>
          </a:prstGeom>
          <a:noFill/>
          <a:ln>
            <a:noFill/>
          </a:ln>
        </p:spPr>
      </p:pic>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Shape 1951"/>
        <p:cNvGrpSpPr/>
        <p:nvPr/>
      </p:nvGrpSpPr>
      <p:grpSpPr>
        <a:xfrm>
          <a:off x="0" y="0"/>
          <a:ext cx="0" cy="0"/>
          <a:chOff x="0" y="0"/>
          <a:chExt cx="0" cy="0"/>
        </a:xfrm>
      </p:grpSpPr>
      <p:sp>
        <p:nvSpPr>
          <p:cNvPr id="1952" name="Shape 1952"/>
          <p:cNvSpPr/>
          <p:nvPr/>
        </p:nvSpPr>
        <p:spPr>
          <a:xfrm>
            <a:off x="0" y="-27057"/>
            <a:ext cx="12192000" cy="876300"/>
          </a:xfrm>
          <a:prstGeom prst="rect">
            <a:avLst/>
          </a:prstGeom>
          <a:solidFill>
            <a:schemeClr val="accent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953" name="Shape 1953"/>
          <p:cNvPicPr preferRelativeResize="0"/>
          <p:nvPr/>
        </p:nvPicPr>
        <p:blipFill rotWithShape="1">
          <a:blip r:embed="rId3">
            <a:alphaModFix/>
          </a:blip>
          <a:srcRect/>
          <a:stretch/>
        </p:blipFill>
        <p:spPr>
          <a:xfrm>
            <a:off x="10565875" y="-121136"/>
            <a:ext cx="1626125" cy="1053082"/>
          </a:xfrm>
          <a:prstGeom prst="rect">
            <a:avLst/>
          </a:prstGeom>
          <a:noFill/>
          <a:ln>
            <a:noFill/>
          </a:ln>
        </p:spPr>
      </p:pic>
      <p:sp>
        <p:nvSpPr>
          <p:cNvPr id="1954" name="Shape 1954"/>
          <p:cNvSpPr txBox="1"/>
          <p:nvPr/>
        </p:nvSpPr>
        <p:spPr>
          <a:xfrm>
            <a:off x="0" y="-47039"/>
            <a:ext cx="10413475" cy="152349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a:solidFill>
                  <a:schemeClr val="lt1"/>
                </a:solidFill>
                <a:latin typeface="Calibri"/>
                <a:ea typeface="Calibri"/>
                <a:cs typeface="Calibri"/>
                <a:sym typeface="Calibri"/>
              </a:rPr>
              <a:t>Google Other Revenues </a:t>
            </a:r>
          </a:p>
          <a:p>
            <a:pPr marL="0" marR="0" lvl="0" indent="0" algn="l" rtl="0">
              <a:spcBef>
                <a:spcPts val="0"/>
              </a:spcBef>
              <a:buSzPct val="25000"/>
              <a:buNone/>
            </a:pPr>
            <a:r>
              <a:rPr lang="en-US" sz="3200">
                <a:solidFill>
                  <a:schemeClr val="lt1"/>
                </a:solidFill>
                <a:latin typeface="Calibri"/>
                <a:ea typeface="Calibri"/>
                <a:cs typeface="Calibri"/>
                <a:sym typeface="Calibri"/>
              </a:rPr>
              <a:t> </a:t>
            </a:r>
          </a:p>
          <a:p>
            <a:pPr marL="0" marR="0" lvl="0" indent="0" algn="l" rtl="0">
              <a:spcBef>
                <a:spcPts val="0"/>
              </a:spcBef>
              <a:buNone/>
            </a:pPr>
            <a:endParaRPr sz="2900">
              <a:solidFill>
                <a:schemeClr val="lt1"/>
              </a:solidFill>
              <a:latin typeface="Calibri"/>
              <a:ea typeface="Calibri"/>
              <a:cs typeface="Calibri"/>
              <a:sym typeface="Calibri"/>
            </a:endParaRPr>
          </a:p>
        </p:txBody>
      </p:sp>
      <p:pic>
        <p:nvPicPr>
          <p:cNvPr id="1955" name="Shape 1955"/>
          <p:cNvPicPr preferRelativeResize="0">
            <a:picLocks noGrp="1"/>
          </p:cNvPicPr>
          <p:nvPr>
            <p:ph type="body" idx="1"/>
          </p:nvPr>
        </p:nvPicPr>
        <p:blipFill rotWithShape="1">
          <a:blip r:embed="rId4">
            <a:alphaModFix/>
          </a:blip>
          <a:srcRect/>
          <a:stretch/>
        </p:blipFill>
        <p:spPr>
          <a:xfrm>
            <a:off x="18033" y="1515291"/>
            <a:ext cx="12173966" cy="2220685"/>
          </a:xfrm>
          <a:prstGeom prst="rect">
            <a:avLst/>
          </a:prstGeom>
          <a:noFill/>
          <a:ln>
            <a:noFill/>
          </a:ln>
        </p:spPr>
      </p:pic>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Shape 1960"/>
        <p:cNvGrpSpPr/>
        <p:nvPr/>
      </p:nvGrpSpPr>
      <p:grpSpPr>
        <a:xfrm>
          <a:off x="0" y="0"/>
          <a:ext cx="0" cy="0"/>
          <a:chOff x="0" y="0"/>
          <a:chExt cx="0" cy="0"/>
        </a:xfrm>
      </p:grpSpPr>
      <p:sp>
        <p:nvSpPr>
          <p:cNvPr id="1961" name="Shape 1961"/>
          <p:cNvSpPr/>
          <p:nvPr/>
        </p:nvSpPr>
        <p:spPr>
          <a:xfrm>
            <a:off x="0" y="-27057"/>
            <a:ext cx="12192000" cy="876300"/>
          </a:xfrm>
          <a:prstGeom prst="rect">
            <a:avLst/>
          </a:prstGeom>
          <a:solidFill>
            <a:schemeClr val="accent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962" name="Shape 1962"/>
          <p:cNvPicPr preferRelativeResize="0"/>
          <p:nvPr/>
        </p:nvPicPr>
        <p:blipFill rotWithShape="1">
          <a:blip r:embed="rId3">
            <a:alphaModFix/>
          </a:blip>
          <a:srcRect/>
          <a:stretch/>
        </p:blipFill>
        <p:spPr>
          <a:xfrm>
            <a:off x="10565875" y="-121136"/>
            <a:ext cx="1626125" cy="1053082"/>
          </a:xfrm>
          <a:prstGeom prst="rect">
            <a:avLst/>
          </a:prstGeom>
          <a:noFill/>
          <a:ln>
            <a:noFill/>
          </a:ln>
        </p:spPr>
      </p:pic>
      <p:sp>
        <p:nvSpPr>
          <p:cNvPr id="1963" name="Shape 1963"/>
          <p:cNvSpPr txBox="1"/>
          <p:nvPr/>
        </p:nvSpPr>
        <p:spPr>
          <a:xfrm>
            <a:off x="0" y="-47039"/>
            <a:ext cx="10413475" cy="10310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a:solidFill>
                  <a:schemeClr val="lt1"/>
                </a:solidFill>
                <a:latin typeface="Calibri"/>
                <a:ea typeface="Calibri"/>
                <a:cs typeface="Calibri"/>
                <a:sym typeface="Calibri"/>
              </a:rPr>
              <a:t> </a:t>
            </a:r>
          </a:p>
          <a:p>
            <a:pPr marL="0" marR="0" lvl="0" indent="0" algn="l" rtl="0">
              <a:spcBef>
                <a:spcPts val="0"/>
              </a:spcBef>
              <a:buNone/>
            </a:pPr>
            <a:endParaRPr sz="2900">
              <a:solidFill>
                <a:schemeClr val="lt1"/>
              </a:solidFill>
              <a:latin typeface="Calibri"/>
              <a:ea typeface="Calibri"/>
              <a:cs typeface="Calibri"/>
              <a:sym typeface="Calibri"/>
            </a:endParaRPr>
          </a:p>
        </p:txBody>
      </p:sp>
      <p:sp>
        <p:nvSpPr>
          <p:cNvPr id="1964" name="Shape 1964"/>
          <p:cNvSpPr txBox="1"/>
          <p:nvPr/>
        </p:nvSpPr>
        <p:spPr>
          <a:xfrm>
            <a:off x="610442" y="2824596"/>
            <a:ext cx="11356089" cy="101566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6000" b="1">
                <a:solidFill>
                  <a:schemeClr val="accent6"/>
                </a:solidFill>
                <a:latin typeface="Calibri"/>
                <a:ea typeface="Calibri"/>
                <a:cs typeface="Calibri"/>
                <a:sym typeface="Calibri"/>
              </a:rPr>
              <a:t>History and Management</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Shape 1969"/>
        <p:cNvGrpSpPr/>
        <p:nvPr/>
      </p:nvGrpSpPr>
      <p:grpSpPr>
        <a:xfrm>
          <a:off x="0" y="0"/>
          <a:ext cx="0" cy="0"/>
          <a:chOff x="0" y="0"/>
          <a:chExt cx="0" cy="0"/>
        </a:xfrm>
      </p:grpSpPr>
      <p:sp>
        <p:nvSpPr>
          <p:cNvPr id="1970" name="Shape 1970"/>
          <p:cNvSpPr/>
          <p:nvPr/>
        </p:nvSpPr>
        <p:spPr>
          <a:xfrm>
            <a:off x="0" y="-27057"/>
            <a:ext cx="12192000" cy="876300"/>
          </a:xfrm>
          <a:prstGeom prst="rect">
            <a:avLst/>
          </a:prstGeom>
          <a:solidFill>
            <a:schemeClr val="accent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971" name="Shape 1971"/>
          <p:cNvPicPr preferRelativeResize="0"/>
          <p:nvPr/>
        </p:nvPicPr>
        <p:blipFill rotWithShape="1">
          <a:blip r:embed="rId3">
            <a:alphaModFix/>
          </a:blip>
          <a:srcRect/>
          <a:stretch/>
        </p:blipFill>
        <p:spPr>
          <a:xfrm>
            <a:off x="10565875" y="-121136"/>
            <a:ext cx="1626125" cy="1053082"/>
          </a:xfrm>
          <a:prstGeom prst="rect">
            <a:avLst/>
          </a:prstGeom>
          <a:noFill/>
          <a:ln>
            <a:noFill/>
          </a:ln>
        </p:spPr>
      </p:pic>
      <p:sp>
        <p:nvSpPr>
          <p:cNvPr id="1972" name="Shape 1972"/>
          <p:cNvSpPr txBox="1"/>
          <p:nvPr/>
        </p:nvSpPr>
        <p:spPr>
          <a:xfrm>
            <a:off x="0" y="-47039"/>
            <a:ext cx="10413475" cy="10310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a:solidFill>
                  <a:schemeClr val="lt1"/>
                </a:solidFill>
                <a:latin typeface="Calibri"/>
                <a:ea typeface="Calibri"/>
                <a:cs typeface="Calibri"/>
                <a:sym typeface="Calibri"/>
              </a:rPr>
              <a:t> </a:t>
            </a:r>
          </a:p>
          <a:p>
            <a:pPr marL="0" marR="0" lvl="0" indent="0" algn="l" rtl="0">
              <a:spcBef>
                <a:spcPts val="0"/>
              </a:spcBef>
              <a:buNone/>
            </a:pPr>
            <a:endParaRPr sz="2900">
              <a:solidFill>
                <a:schemeClr val="lt1"/>
              </a:solidFill>
              <a:latin typeface="Calibri"/>
              <a:ea typeface="Calibri"/>
              <a:cs typeface="Calibri"/>
              <a:sym typeface="Calibri"/>
            </a:endParaRPr>
          </a:p>
        </p:txBody>
      </p:sp>
      <p:sp>
        <p:nvSpPr>
          <p:cNvPr id="1973" name="Shape 1973"/>
          <p:cNvSpPr txBox="1"/>
          <p:nvPr/>
        </p:nvSpPr>
        <p:spPr>
          <a:xfrm>
            <a:off x="0" y="-47039"/>
            <a:ext cx="10413475" cy="152349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a:solidFill>
                  <a:schemeClr val="lt1"/>
                </a:solidFill>
                <a:latin typeface="Calibri"/>
                <a:ea typeface="Calibri"/>
                <a:cs typeface="Calibri"/>
                <a:sym typeface="Calibri"/>
              </a:rPr>
              <a:t>Google’s History</a:t>
            </a:r>
          </a:p>
          <a:p>
            <a:pPr marL="0" marR="0" lvl="0" indent="0" algn="l" rtl="0">
              <a:spcBef>
                <a:spcPts val="0"/>
              </a:spcBef>
              <a:buSzPct val="25000"/>
              <a:buNone/>
            </a:pPr>
            <a:r>
              <a:rPr lang="en-US" sz="3200">
                <a:solidFill>
                  <a:schemeClr val="lt1"/>
                </a:solidFill>
                <a:latin typeface="Calibri"/>
                <a:ea typeface="Calibri"/>
                <a:cs typeface="Calibri"/>
                <a:sym typeface="Calibri"/>
              </a:rPr>
              <a:t> </a:t>
            </a:r>
          </a:p>
          <a:p>
            <a:pPr marL="0" marR="0" lvl="0" indent="0" algn="l" rtl="0">
              <a:spcBef>
                <a:spcPts val="0"/>
              </a:spcBef>
              <a:buNone/>
            </a:pPr>
            <a:endParaRPr sz="2900">
              <a:solidFill>
                <a:schemeClr val="lt1"/>
              </a:solidFill>
              <a:latin typeface="Calibri"/>
              <a:ea typeface="Calibri"/>
              <a:cs typeface="Calibri"/>
              <a:sym typeface="Calibri"/>
            </a:endParaRPr>
          </a:p>
        </p:txBody>
      </p:sp>
      <p:sp>
        <p:nvSpPr>
          <p:cNvPr id="1974" name="Shape 1974"/>
          <p:cNvSpPr/>
          <p:nvPr/>
        </p:nvSpPr>
        <p:spPr>
          <a:xfrm>
            <a:off x="1" y="1031800"/>
            <a:ext cx="12192000" cy="575542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00" b="1">
                <a:solidFill>
                  <a:schemeClr val="dk1"/>
                </a:solidFill>
                <a:latin typeface="Calibri"/>
                <a:ea typeface="Calibri"/>
                <a:cs typeface="Calibri"/>
                <a:sym typeface="Calibri"/>
              </a:rPr>
              <a:t>1996	</a:t>
            </a:r>
            <a:r>
              <a:rPr lang="en-US" sz="1600">
                <a:solidFill>
                  <a:schemeClr val="dk1"/>
                </a:solidFill>
                <a:latin typeface="Calibri"/>
                <a:ea typeface="Calibri"/>
                <a:cs typeface="Calibri"/>
                <a:sym typeface="Calibri"/>
              </a:rPr>
              <a:t>Larry and Sergey collaborate and create search engine called BackRub. BackRub operates on Stanford servers for. BackRub featured an efficient algorithm called “PageRank”</a:t>
            </a:r>
          </a:p>
          <a:p>
            <a:pPr marL="0" marR="0" lvl="0" indent="0" algn="l" rtl="0">
              <a:spcBef>
                <a:spcPts val="0"/>
              </a:spcBef>
              <a:buNone/>
            </a:pPr>
            <a:endParaRPr sz="1600">
              <a:solidFill>
                <a:schemeClr val="dk1"/>
              </a:solidFill>
              <a:latin typeface="Calibri"/>
              <a:ea typeface="Calibri"/>
              <a:cs typeface="Calibri"/>
              <a:sym typeface="Calibri"/>
            </a:endParaRPr>
          </a:p>
          <a:p>
            <a:pPr marL="0" marR="0" lvl="0" indent="0" algn="l" rtl="0">
              <a:spcBef>
                <a:spcPts val="0"/>
              </a:spcBef>
              <a:buSzPct val="25000"/>
              <a:buNone/>
            </a:pPr>
            <a:r>
              <a:rPr lang="en-US" sz="1600" b="1">
                <a:solidFill>
                  <a:schemeClr val="dk1"/>
                </a:solidFill>
                <a:latin typeface="Calibri"/>
                <a:ea typeface="Calibri"/>
                <a:cs typeface="Calibri"/>
                <a:sym typeface="Calibri"/>
              </a:rPr>
              <a:t>1997	</a:t>
            </a:r>
            <a:r>
              <a:rPr lang="en-US" sz="1600">
                <a:solidFill>
                  <a:schemeClr val="dk1"/>
                </a:solidFill>
                <a:latin typeface="Calibri"/>
                <a:ea typeface="Calibri"/>
                <a:cs typeface="Calibri"/>
                <a:sym typeface="Calibri"/>
              </a:rPr>
              <a:t>Google.com is registered as a domain on September 15. The name—a play on the word "googol," a mathematical term for the 	number represented by the numeral 1 followed by 100 zeroes</a:t>
            </a:r>
          </a:p>
          <a:p>
            <a:pPr marL="0" marR="0" lvl="0" indent="0" algn="l" rtl="0">
              <a:spcBef>
                <a:spcPts val="0"/>
              </a:spcBef>
              <a:buNone/>
            </a:pPr>
            <a:endParaRPr sz="1600">
              <a:solidFill>
                <a:schemeClr val="dk1"/>
              </a:solidFill>
              <a:latin typeface="Calibri"/>
              <a:ea typeface="Calibri"/>
              <a:cs typeface="Calibri"/>
              <a:sym typeface="Calibri"/>
            </a:endParaRPr>
          </a:p>
          <a:p>
            <a:pPr marL="0" marR="0" lvl="0" indent="0" algn="l" rtl="0">
              <a:spcBef>
                <a:spcPts val="0"/>
              </a:spcBef>
              <a:buSzPct val="25000"/>
              <a:buNone/>
            </a:pPr>
            <a:r>
              <a:rPr lang="en-US" sz="1600" b="1">
                <a:solidFill>
                  <a:schemeClr val="dk1"/>
                </a:solidFill>
                <a:latin typeface="Calibri"/>
                <a:ea typeface="Calibri"/>
                <a:cs typeface="Calibri"/>
                <a:sym typeface="Calibri"/>
              </a:rPr>
              <a:t>1998	</a:t>
            </a:r>
            <a:r>
              <a:rPr lang="en-US" sz="1600">
                <a:solidFill>
                  <a:schemeClr val="dk1"/>
                </a:solidFill>
                <a:latin typeface="Calibri"/>
                <a:ea typeface="Calibri"/>
                <a:cs typeface="Calibri"/>
                <a:sym typeface="Calibri"/>
              </a:rPr>
              <a:t>Andy Bechtolsheim becomes first investor ($100,000), and Google files for incorporation in California</a:t>
            </a:r>
          </a:p>
          <a:p>
            <a:pPr marL="0" marR="0" lvl="0" indent="0" algn="l" rtl="0">
              <a:spcBef>
                <a:spcPts val="0"/>
              </a:spcBef>
              <a:buNone/>
            </a:pPr>
            <a:endParaRPr sz="1600">
              <a:solidFill>
                <a:schemeClr val="dk1"/>
              </a:solidFill>
              <a:latin typeface="Calibri"/>
              <a:ea typeface="Calibri"/>
              <a:cs typeface="Calibri"/>
              <a:sym typeface="Calibri"/>
            </a:endParaRPr>
          </a:p>
          <a:p>
            <a:pPr marL="0" marR="0" lvl="0" indent="0" algn="l" rtl="0">
              <a:spcBef>
                <a:spcPts val="0"/>
              </a:spcBef>
              <a:buSzPct val="25000"/>
              <a:buNone/>
            </a:pPr>
            <a:r>
              <a:rPr lang="en-US" sz="1600" b="1">
                <a:solidFill>
                  <a:schemeClr val="dk1"/>
                </a:solidFill>
                <a:latin typeface="Calibri"/>
                <a:ea typeface="Calibri"/>
                <a:cs typeface="Calibri"/>
                <a:sym typeface="Calibri"/>
              </a:rPr>
              <a:t>1999	</a:t>
            </a:r>
            <a:r>
              <a:rPr lang="en-US" sz="1600">
                <a:solidFill>
                  <a:schemeClr val="dk1"/>
                </a:solidFill>
                <a:latin typeface="Calibri"/>
                <a:ea typeface="Calibri"/>
                <a:cs typeface="Calibri"/>
                <a:sym typeface="Calibri"/>
              </a:rPr>
              <a:t>Venture capital firms Kleiner Perkins Caufield &amp; Byers and Sequoia Capital provide $25 million; Website officially launched</a:t>
            </a:r>
          </a:p>
          <a:p>
            <a:pPr marL="0" marR="0" lvl="0" indent="0" algn="l" rtl="0">
              <a:spcBef>
                <a:spcPts val="0"/>
              </a:spcBef>
              <a:buNone/>
            </a:pPr>
            <a:endParaRPr sz="1600">
              <a:solidFill>
                <a:schemeClr val="dk1"/>
              </a:solidFill>
              <a:latin typeface="Calibri"/>
              <a:ea typeface="Calibri"/>
              <a:cs typeface="Calibri"/>
              <a:sym typeface="Calibri"/>
            </a:endParaRPr>
          </a:p>
          <a:p>
            <a:pPr marL="0" marR="0" lvl="0" indent="0" algn="l" rtl="0">
              <a:spcBef>
                <a:spcPts val="0"/>
              </a:spcBef>
              <a:buSzPct val="25000"/>
              <a:buNone/>
            </a:pPr>
            <a:r>
              <a:rPr lang="en-US" sz="1600" b="1">
                <a:solidFill>
                  <a:schemeClr val="dk1"/>
                </a:solidFill>
                <a:latin typeface="Calibri"/>
                <a:ea typeface="Calibri"/>
                <a:cs typeface="Calibri"/>
                <a:sym typeface="Calibri"/>
              </a:rPr>
              <a:t>2000	</a:t>
            </a:r>
            <a:r>
              <a:rPr lang="en-US" sz="1600">
                <a:solidFill>
                  <a:schemeClr val="dk1"/>
                </a:solidFill>
                <a:latin typeface="Calibri"/>
                <a:ea typeface="Calibri"/>
                <a:cs typeface="Calibri"/>
                <a:sym typeface="Calibri"/>
              </a:rPr>
              <a:t>Google AdWords launched (paid web links with associated searches)</a:t>
            </a:r>
          </a:p>
          <a:p>
            <a:pPr marL="0" marR="0" lvl="0" indent="0" algn="l" rtl="0">
              <a:spcBef>
                <a:spcPts val="0"/>
              </a:spcBef>
              <a:buSzPct val="25000"/>
              <a:buNone/>
            </a:pPr>
            <a:r>
              <a:rPr lang="en-US" sz="1600">
                <a:solidFill>
                  <a:schemeClr val="dk1"/>
                </a:solidFill>
                <a:latin typeface="Calibri"/>
                <a:ea typeface="Calibri"/>
                <a:cs typeface="Calibri"/>
                <a:sym typeface="Calibri"/>
              </a:rPr>
              <a:t>	The first 10 language versions of Google.com are released: French, German, Italian, Swedish, Finnish, Spanish, Portuguese, 	Dutch, Norwegian and Danish. </a:t>
            </a:r>
          </a:p>
          <a:p>
            <a:pPr marL="0" marR="0" lvl="0" indent="0" algn="l" rtl="0">
              <a:spcBef>
                <a:spcPts val="0"/>
              </a:spcBef>
              <a:buSzPct val="25000"/>
              <a:buNone/>
            </a:pPr>
            <a:r>
              <a:rPr lang="en-US" sz="1600">
                <a:solidFill>
                  <a:schemeClr val="dk1"/>
                </a:solidFill>
                <a:latin typeface="Calibri"/>
                <a:ea typeface="Calibri"/>
                <a:cs typeface="Calibri"/>
                <a:sym typeface="Calibri"/>
              </a:rPr>
              <a:t>	Google Toolbar is released—a browser plug-in that makes it possible to search without visiting the Google homepage.</a:t>
            </a:r>
          </a:p>
          <a:p>
            <a:pPr marL="0" marR="0" lvl="0" indent="0" algn="l" rtl="0">
              <a:spcBef>
                <a:spcPts val="0"/>
              </a:spcBef>
              <a:buNone/>
            </a:pPr>
            <a:endParaRPr sz="1600">
              <a:solidFill>
                <a:schemeClr val="dk1"/>
              </a:solidFill>
              <a:latin typeface="Calibri"/>
              <a:ea typeface="Calibri"/>
              <a:cs typeface="Calibri"/>
              <a:sym typeface="Calibri"/>
            </a:endParaRPr>
          </a:p>
          <a:p>
            <a:pPr marL="0" marR="0" lvl="0" indent="0" algn="l" rtl="0">
              <a:spcBef>
                <a:spcPts val="0"/>
              </a:spcBef>
              <a:buSzPct val="25000"/>
              <a:buNone/>
            </a:pPr>
            <a:r>
              <a:rPr lang="en-US" sz="1600" b="1">
                <a:solidFill>
                  <a:schemeClr val="dk1"/>
                </a:solidFill>
                <a:latin typeface="Calibri"/>
                <a:ea typeface="Calibri"/>
                <a:cs typeface="Calibri"/>
                <a:sym typeface="Calibri"/>
              </a:rPr>
              <a:t>2001</a:t>
            </a:r>
            <a:r>
              <a:rPr lang="en-US" sz="1600">
                <a:solidFill>
                  <a:schemeClr val="dk1"/>
                </a:solidFill>
                <a:latin typeface="Calibri"/>
                <a:ea typeface="Calibri"/>
                <a:cs typeface="Calibri"/>
                <a:sym typeface="Calibri"/>
              </a:rPr>
              <a:t>	Eric Schmidt becomes CEO and Chairman of the Board of Directors; “PageRank” granted a patent</a:t>
            </a:r>
          </a:p>
          <a:p>
            <a:pPr marL="0" marR="0" lvl="0" indent="0" algn="l" rtl="0">
              <a:spcBef>
                <a:spcPts val="0"/>
              </a:spcBef>
              <a:buSzPct val="25000"/>
              <a:buNone/>
            </a:pPr>
            <a:r>
              <a:rPr lang="en-US" sz="1600">
                <a:solidFill>
                  <a:schemeClr val="dk1"/>
                </a:solidFill>
                <a:latin typeface="Calibri"/>
                <a:ea typeface="Calibri"/>
                <a:cs typeface="Calibri"/>
                <a:sym typeface="Calibri"/>
              </a:rPr>
              <a:t>	Open their first international office, in Tokyo, Japan.</a:t>
            </a:r>
          </a:p>
          <a:p>
            <a:pPr marL="0" marR="0" lvl="0" indent="0" algn="l" rtl="0">
              <a:spcBef>
                <a:spcPts val="0"/>
              </a:spcBef>
              <a:buNone/>
            </a:pPr>
            <a:endParaRPr sz="1600">
              <a:solidFill>
                <a:schemeClr val="dk1"/>
              </a:solidFill>
              <a:latin typeface="Calibri"/>
              <a:ea typeface="Calibri"/>
              <a:cs typeface="Calibri"/>
              <a:sym typeface="Calibri"/>
            </a:endParaRPr>
          </a:p>
          <a:p>
            <a:pPr marL="0" marR="0" lvl="0" indent="0" algn="l" rtl="0">
              <a:spcBef>
                <a:spcPts val="0"/>
              </a:spcBef>
              <a:buSzPct val="25000"/>
              <a:buNone/>
            </a:pPr>
            <a:r>
              <a:rPr lang="en-US" sz="1600" b="1">
                <a:solidFill>
                  <a:schemeClr val="dk1"/>
                </a:solidFill>
                <a:latin typeface="Calibri"/>
                <a:ea typeface="Calibri"/>
                <a:cs typeface="Calibri"/>
                <a:sym typeface="Calibri"/>
              </a:rPr>
              <a:t>2002</a:t>
            </a:r>
            <a:r>
              <a:rPr lang="en-US" sz="1600">
                <a:solidFill>
                  <a:schemeClr val="dk1"/>
                </a:solidFill>
                <a:latin typeface="Calibri"/>
                <a:ea typeface="Calibri"/>
                <a:cs typeface="Calibri"/>
                <a:sym typeface="Calibri"/>
              </a:rPr>
              <a:t>	Google labs, Google Scholar released,.. AdWords becomes cost-per-click</a:t>
            </a:r>
          </a:p>
          <a:p>
            <a:pPr marL="0" marR="0" lvl="0" indent="0" algn="l" rtl="0">
              <a:spcBef>
                <a:spcPts val="0"/>
              </a:spcBef>
              <a:buSzPct val="25000"/>
              <a:buNone/>
            </a:pPr>
            <a:r>
              <a:rPr lang="en-US" sz="1600">
                <a:solidFill>
                  <a:schemeClr val="dk1"/>
                </a:solidFill>
                <a:latin typeface="Calibri"/>
                <a:ea typeface="Calibri"/>
                <a:cs typeface="Calibri"/>
                <a:sym typeface="Calibri"/>
              </a:rPr>
              <a:t> 	Google News launches with 4,000 news sources.</a:t>
            </a:r>
          </a:p>
          <a:p>
            <a:pPr marL="0" marR="0" lvl="0" indent="0" algn="l" rtl="0">
              <a:spcBef>
                <a:spcPts val="0"/>
              </a:spcBef>
              <a:buNone/>
            </a:pPr>
            <a:endParaRPr sz="16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Shape 221"/>
          <p:cNvSpPr/>
          <p:nvPr/>
        </p:nvSpPr>
        <p:spPr>
          <a:xfrm>
            <a:off x="0" y="0"/>
            <a:ext cx="12192000" cy="876300"/>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rgbClr val="FF0000"/>
              </a:solidFill>
              <a:latin typeface="Calibri"/>
              <a:ea typeface="Calibri"/>
              <a:cs typeface="Calibri"/>
              <a:sym typeface="Calibri"/>
            </a:endParaRPr>
          </a:p>
        </p:txBody>
      </p:sp>
      <p:sp>
        <p:nvSpPr>
          <p:cNvPr id="222" name="Shape 222"/>
          <p:cNvSpPr txBox="1"/>
          <p:nvPr/>
        </p:nvSpPr>
        <p:spPr>
          <a:xfrm>
            <a:off x="114300" y="141356"/>
            <a:ext cx="5384799"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b="0" i="0" u="none" strike="noStrike" cap="none">
                <a:solidFill>
                  <a:schemeClr val="lt1"/>
                </a:solidFill>
                <a:latin typeface="Calibri"/>
                <a:ea typeface="Calibri"/>
                <a:cs typeface="Calibri"/>
                <a:sym typeface="Calibri"/>
              </a:rPr>
              <a:t> Agenda: Global Gadgets</a:t>
            </a:r>
          </a:p>
        </p:txBody>
      </p:sp>
      <p:sp>
        <p:nvSpPr>
          <p:cNvPr id="223" name="Shape 223"/>
          <p:cNvSpPr txBox="1">
            <a:spLocks noGrp="1"/>
          </p:cNvSpPr>
          <p:nvPr>
            <p:ph type="body" idx="1"/>
          </p:nvPr>
        </p:nvSpPr>
        <p:spPr>
          <a:xfrm>
            <a:off x="357186" y="1162034"/>
            <a:ext cx="10972801" cy="5224477"/>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dk1"/>
              </a:buClr>
              <a:buSzPct val="100000"/>
              <a:buFont typeface="Noto Sans Symbols"/>
              <a:buChar char="▪"/>
            </a:pPr>
            <a:r>
              <a:rPr lang="en-US" sz="2800" b="0" i="0" u="none" strike="noStrike" cap="none">
                <a:solidFill>
                  <a:schemeClr val="dk1"/>
                </a:solidFill>
                <a:latin typeface="Calibri"/>
                <a:ea typeface="Calibri"/>
                <a:cs typeface="Calibri"/>
                <a:sym typeface="Calibri"/>
              </a:rPr>
              <a:t>Industry Overview</a:t>
            </a:r>
          </a:p>
          <a:p>
            <a:pPr marL="228600" marR="0" lvl="0" indent="-228600" algn="l" rtl="0">
              <a:lnSpc>
                <a:spcPct val="90000"/>
              </a:lnSpc>
              <a:spcBef>
                <a:spcPts val="1000"/>
              </a:spcBef>
              <a:spcAft>
                <a:spcPts val="0"/>
              </a:spcAft>
              <a:buClr>
                <a:schemeClr val="dk1"/>
              </a:buClr>
              <a:buSzPct val="100000"/>
              <a:buFont typeface="Noto Sans Symbols"/>
              <a:buNone/>
            </a:pPr>
            <a:endParaRPr sz="2800" b="0" i="0" u="none" strike="noStrike" cap="none">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ct val="100000"/>
              <a:buFont typeface="Noto Sans Symbols"/>
              <a:buChar char="▪"/>
            </a:pPr>
            <a:r>
              <a:rPr lang="en-US" sz="2800" b="0" i="0" u="none" strike="noStrike" cap="none">
                <a:solidFill>
                  <a:schemeClr val="dk1"/>
                </a:solidFill>
                <a:latin typeface="Calibri"/>
                <a:ea typeface="Calibri"/>
                <a:cs typeface="Calibri"/>
                <a:sym typeface="Calibri"/>
              </a:rPr>
              <a:t>Apple</a:t>
            </a:r>
          </a:p>
          <a:p>
            <a:pPr marL="228600" marR="0" lvl="0" indent="-228600" algn="l" rtl="0">
              <a:lnSpc>
                <a:spcPct val="90000"/>
              </a:lnSpc>
              <a:spcBef>
                <a:spcPts val="1000"/>
              </a:spcBef>
              <a:spcAft>
                <a:spcPts val="0"/>
              </a:spcAft>
              <a:buClr>
                <a:schemeClr val="dk1"/>
              </a:buClr>
              <a:buSzPct val="100000"/>
              <a:buFont typeface="Noto Sans Symbols"/>
              <a:buNone/>
            </a:pPr>
            <a:endParaRPr sz="2800" b="0" i="0" u="none" strike="noStrike" cap="none">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ct val="100000"/>
              <a:buFont typeface="Noto Sans Symbols"/>
              <a:buChar char="▪"/>
            </a:pPr>
            <a:r>
              <a:rPr lang="en-US" sz="2800" b="0" i="0" u="none" strike="noStrike" cap="none">
                <a:solidFill>
                  <a:schemeClr val="dk1"/>
                </a:solidFill>
                <a:latin typeface="Calibri"/>
                <a:ea typeface="Calibri"/>
                <a:cs typeface="Calibri"/>
                <a:sym typeface="Calibri"/>
              </a:rPr>
              <a:t>Google</a:t>
            </a:r>
          </a:p>
          <a:p>
            <a:pPr marL="228600" marR="0" lvl="0" indent="-228600" algn="l" rtl="0">
              <a:lnSpc>
                <a:spcPct val="90000"/>
              </a:lnSpc>
              <a:spcBef>
                <a:spcPts val="1000"/>
              </a:spcBef>
              <a:spcAft>
                <a:spcPts val="0"/>
              </a:spcAft>
              <a:buClr>
                <a:schemeClr val="dk1"/>
              </a:buClr>
              <a:buSzPct val="100000"/>
              <a:buFont typeface="Noto Sans Symbols"/>
              <a:buNone/>
            </a:pPr>
            <a:endParaRPr sz="2800" b="0" i="0" u="none" strike="noStrike" cap="none">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ct val="100000"/>
              <a:buFont typeface="Noto Sans Symbols"/>
              <a:buChar char="▪"/>
            </a:pPr>
            <a:r>
              <a:rPr lang="en-US" sz="2800" b="0" i="0" u="none" strike="noStrike" cap="none">
                <a:solidFill>
                  <a:schemeClr val="dk1"/>
                </a:solidFill>
                <a:latin typeface="Calibri"/>
                <a:ea typeface="Calibri"/>
                <a:cs typeface="Calibri"/>
                <a:sym typeface="Calibri"/>
              </a:rPr>
              <a:t>Microsoft</a:t>
            </a:r>
          </a:p>
          <a:p>
            <a:pPr marL="228600" marR="0" lvl="0" indent="-228600" algn="l" rtl="0">
              <a:lnSpc>
                <a:spcPct val="90000"/>
              </a:lnSpc>
              <a:spcBef>
                <a:spcPts val="1000"/>
              </a:spcBef>
              <a:spcAft>
                <a:spcPts val="0"/>
              </a:spcAft>
              <a:buClr>
                <a:schemeClr val="dk1"/>
              </a:buClr>
              <a:buSzPct val="100000"/>
              <a:buFont typeface="Noto Sans Symbols"/>
              <a:buNone/>
            </a:pPr>
            <a:endParaRPr sz="2800" b="0" i="0" u="none" strike="noStrike" cap="none">
              <a:solidFill>
                <a:schemeClr val="dk1"/>
              </a:solidFill>
              <a:latin typeface="Calibri"/>
              <a:ea typeface="Calibri"/>
              <a:cs typeface="Calibri"/>
              <a:sym typeface="Calibri"/>
            </a:endParaRPr>
          </a:p>
          <a:p>
            <a:pPr marL="228600" marR="0" lvl="0" indent="-228600" algn="l" rtl="0">
              <a:lnSpc>
                <a:spcPct val="90000"/>
              </a:lnSpc>
              <a:spcBef>
                <a:spcPts val="1000"/>
              </a:spcBef>
              <a:buClr>
                <a:schemeClr val="dk1"/>
              </a:buClr>
              <a:buSzPct val="100000"/>
              <a:buFont typeface="Noto Sans Symbols"/>
              <a:buChar char="▪"/>
            </a:pPr>
            <a:r>
              <a:rPr lang="en-US" sz="2800" b="0" i="0" u="none" strike="noStrike" cap="none">
                <a:solidFill>
                  <a:schemeClr val="dk1"/>
                </a:solidFill>
                <a:latin typeface="Calibri"/>
                <a:ea typeface="Calibri"/>
                <a:cs typeface="Calibri"/>
                <a:sym typeface="Calibri"/>
              </a:rPr>
              <a:t>Conclusion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Shape 378"/>
          <p:cNvSpPr txBox="1">
            <a:spLocks noGrp="1"/>
          </p:cNvSpPr>
          <p:nvPr>
            <p:ph type="title"/>
          </p:nvPr>
        </p:nvSpPr>
        <p:spPr>
          <a:xfrm>
            <a:off x="609600" y="338667"/>
            <a:ext cx="10972799" cy="1253065"/>
          </a:xfrm>
          <a:prstGeom prst="rect">
            <a:avLst/>
          </a:prstGeom>
          <a:noFill/>
          <a:ln>
            <a:noFill/>
          </a:ln>
        </p:spPr>
        <p:txBody>
          <a:bodyPr lIns="121900" tIns="60925" rIns="121900" bIns="60925" anchor="ctr" anchorCtr="0">
            <a:noAutofit/>
          </a:bodyPr>
          <a:lstStyle/>
          <a:p>
            <a:pPr marL="0" marR="0" lvl="0" indent="0" algn="ctr" rtl="0">
              <a:lnSpc>
                <a:spcPct val="100000"/>
              </a:lnSpc>
              <a:spcBef>
                <a:spcPts val="0"/>
              </a:spcBef>
              <a:buClr>
                <a:srgbClr val="000000"/>
              </a:buClr>
              <a:buSzPct val="25000"/>
              <a:buFont typeface="Calibri"/>
              <a:buNone/>
            </a:pPr>
            <a:r>
              <a:rPr lang="en-US" sz="5867" b="0" i="0" u="none" strike="noStrike" cap="none">
                <a:solidFill>
                  <a:srgbClr val="000000"/>
                </a:solidFill>
                <a:latin typeface="Calibri"/>
                <a:ea typeface="Calibri"/>
                <a:cs typeface="Calibri"/>
                <a:sym typeface="Calibri"/>
              </a:rPr>
              <a:t>Mobile Connections by Device</a:t>
            </a:r>
          </a:p>
        </p:txBody>
      </p:sp>
      <p:pic>
        <p:nvPicPr>
          <p:cNvPr id="379" name="Shape 379"/>
          <p:cNvPicPr preferRelativeResize="0">
            <a:picLocks noGrp="1"/>
          </p:cNvPicPr>
          <p:nvPr>
            <p:ph type="body" idx="1"/>
          </p:nvPr>
        </p:nvPicPr>
        <p:blipFill rotWithShape="1">
          <a:blip r:embed="rId3">
            <a:alphaModFix/>
          </a:blip>
          <a:srcRect/>
          <a:stretch/>
        </p:blipFill>
        <p:spPr>
          <a:xfrm>
            <a:off x="0" y="0"/>
            <a:ext cx="12187754" cy="6858000"/>
          </a:xfrm>
          <a:prstGeom prst="rect">
            <a:avLst/>
          </a:prstGeom>
          <a:noFill/>
          <a:ln>
            <a:noFill/>
          </a:ln>
        </p:spPr>
      </p:pic>
    </p:spTree>
  </p:cSld>
  <p:clrMapOvr>
    <a:masterClrMapping/>
  </p:clrMapOvr>
  <p:transition spd="slow">
    <p:fade/>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Shape 1979"/>
        <p:cNvGrpSpPr/>
        <p:nvPr/>
      </p:nvGrpSpPr>
      <p:grpSpPr>
        <a:xfrm>
          <a:off x="0" y="0"/>
          <a:ext cx="0" cy="0"/>
          <a:chOff x="0" y="0"/>
          <a:chExt cx="0" cy="0"/>
        </a:xfrm>
      </p:grpSpPr>
      <p:sp>
        <p:nvSpPr>
          <p:cNvPr id="1980" name="Shape 1980"/>
          <p:cNvSpPr/>
          <p:nvPr/>
        </p:nvSpPr>
        <p:spPr>
          <a:xfrm>
            <a:off x="0" y="-27057"/>
            <a:ext cx="12192000" cy="876300"/>
          </a:xfrm>
          <a:prstGeom prst="rect">
            <a:avLst/>
          </a:prstGeom>
          <a:solidFill>
            <a:schemeClr val="accent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981" name="Shape 1981"/>
          <p:cNvPicPr preferRelativeResize="0"/>
          <p:nvPr/>
        </p:nvPicPr>
        <p:blipFill rotWithShape="1">
          <a:blip r:embed="rId3">
            <a:alphaModFix/>
          </a:blip>
          <a:srcRect/>
          <a:stretch/>
        </p:blipFill>
        <p:spPr>
          <a:xfrm>
            <a:off x="10565875" y="-121136"/>
            <a:ext cx="1626125" cy="1053082"/>
          </a:xfrm>
          <a:prstGeom prst="rect">
            <a:avLst/>
          </a:prstGeom>
          <a:noFill/>
          <a:ln>
            <a:noFill/>
          </a:ln>
        </p:spPr>
      </p:pic>
      <p:sp>
        <p:nvSpPr>
          <p:cNvPr id="1982" name="Shape 1982"/>
          <p:cNvSpPr txBox="1"/>
          <p:nvPr/>
        </p:nvSpPr>
        <p:spPr>
          <a:xfrm>
            <a:off x="0" y="-47039"/>
            <a:ext cx="10413475" cy="10310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a:solidFill>
                  <a:schemeClr val="lt1"/>
                </a:solidFill>
                <a:latin typeface="Calibri"/>
                <a:ea typeface="Calibri"/>
                <a:cs typeface="Calibri"/>
                <a:sym typeface="Calibri"/>
              </a:rPr>
              <a:t> </a:t>
            </a:r>
          </a:p>
          <a:p>
            <a:pPr marL="0" marR="0" lvl="0" indent="0" algn="l" rtl="0">
              <a:spcBef>
                <a:spcPts val="0"/>
              </a:spcBef>
              <a:buNone/>
            </a:pPr>
            <a:endParaRPr sz="2900">
              <a:solidFill>
                <a:schemeClr val="lt1"/>
              </a:solidFill>
              <a:latin typeface="Calibri"/>
              <a:ea typeface="Calibri"/>
              <a:cs typeface="Calibri"/>
              <a:sym typeface="Calibri"/>
            </a:endParaRPr>
          </a:p>
        </p:txBody>
      </p:sp>
      <p:sp>
        <p:nvSpPr>
          <p:cNvPr id="1983" name="Shape 1983"/>
          <p:cNvSpPr txBox="1"/>
          <p:nvPr/>
        </p:nvSpPr>
        <p:spPr>
          <a:xfrm>
            <a:off x="0" y="-47039"/>
            <a:ext cx="10413475" cy="152349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a:solidFill>
                  <a:schemeClr val="lt1"/>
                </a:solidFill>
                <a:latin typeface="Calibri"/>
                <a:ea typeface="Calibri"/>
                <a:cs typeface="Calibri"/>
                <a:sym typeface="Calibri"/>
              </a:rPr>
              <a:t>Google’s History (Cont.)</a:t>
            </a:r>
          </a:p>
          <a:p>
            <a:pPr marL="0" marR="0" lvl="0" indent="0" algn="l" rtl="0">
              <a:spcBef>
                <a:spcPts val="0"/>
              </a:spcBef>
              <a:buSzPct val="25000"/>
              <a:buNone/>
            </a:pPr>
            <a:r>
              <a:rPr lang="en-US" sz="3200">
                <a:solidFill>
                  <a:schemeClr val="lt1"/>
                </a:solidFill>
                <a:latin typeface="Calibri"/>
                <a:ea typeface="Calibri"/>
                <a:cs typeface="Calibri"/>
                <a:sym typeface="Calibri"/>
              </a:rPr>
              <a:t> </a:t>
            </a:r>
          </a:p>
          <a:p>
            <a:pPr marL="0" marR="0" lvl="0" indent="0" algn="l" rtl="0">
              <a:spcBef>
                <a:spcPts val="0"/>
              </a:spcBef>
              <a:buNone/>
            </a:pPr>
            <a:endParaRPr sz="2900">
              <a:solidFill>
                <a:schemeClr val="lt1"/>
              </a:solidFill>
              <a:latin typeface="Calibri"/>
              <a:ea typeface="Calibri"/>
              <a:cs typeface="Calibri"/>
              <a:sym typeface="Calibri"/>
            </a:endParaRPr>
          </a:p>
        </p:txBody>
      </p:sp>
      <p:sp>
        <p:nvSpPr>
          <p:cNvPr id="1984" name="Shape 1984"/>
          <p:cNvSpPr/>
          <p:nvPr/>
        </p:nvSpPr>
        <p:spPr>
          <a:xfrm>
            <a:off x="1" y="1212329"/>
            <a:ext cx="12192000" cy="590931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a:solidFill>
                  <a:schemeClr val="dk1"/>
                </a:solidFill>
                <a:latin typeface="Calibri"/>
                <a:ea typeface="Calibri"/>
                <a:cs typeface="Calibri"/>
                <a:sym typeface="Calibri"/>
              </a:rPr>
              <a:t>2003 </a:t>
            </a:r>
            <a:r>
              <a:rPr lang="en-US" sz="1800">
                <a:solidFill>
                  <a:schemeClr val="dk1"/>
                </a:solidFill>
                <a:latin typeface="Calibri"/>
                <a:ea typeface="Calibri"/>
                <a:cs typeface="Calibri"/>
                <a:sym typeface="Calibri"/>
              </a:rPr>
              <a:t>	Acquire Pyra Labs, the creators of Blogger. </a:t>
            </a:r>
          </a:p>
          <a:p>
            <a:pPr marL="0" marR="0" lvl="0" indent="0" algn="l" rtl="0">
              <a:spcBef>
                <a:spcPts val="0"/>
              </a:spcBef>
              <a:buSzPct val="25000"/>
              <a:buNone/>
            </a:pPr>
            <a:r>
              <a:rPr lang="en-US" sz="1800">
                <a:solidFill>
                  <a:schemeClr val="dk1"/>
                </a:solidFill>
                <a:latin typeface="Calibri"/>
                <a:ea typeface="Calibri"/>
                <a:cs typeface="Calibri"/>
                <a:sym typeface="Calibri"/>
              </a:rPr>
              <a:t>		Announce Google AdSense, a new content-targeted advertising service that enables 		publishers large and small to 	access Google's vast network of advertisers. </a:t>
            </a:r>
          </a:p>
          <a:p>
            <a:pPr marL="0" marR="0" lvl="0" indent="0" algn="l" rtl="0">
              <a:spcBef>
                <a:spcPts val="0"/>
              </a:spcBef>
              <a:buSzPct val="25000"/>
              <a:buNone/>
            </a:pPr>
            <a:r>
              <a:rPr lang="en-US" sz="1800">
                <a:solidFill>
                  <a:schemeClr val="dk1"/>
                </a:solidFill>
                <a:latin typeface="Calibri"/>
                <a:ea typeface="Calibri"/>
                <a:cs typeface="Calibri"/>
                <a:sym typeface="Calibri"/>
              </a:rPr>
              <a:t> 		Launch Google Grants—the nonprofit edition of AdWords and launch Google Print</a:t>
            </a:r>
          </a:p>
          <a:p>
            <a:pPr marL="0" marR="0" lvl="0" indent="0" algn="l" rtl="0">
              <a:spcBef>
                <a:spcPts val="0"/>
              </a:spcBef>
              <a:buNone/>
            </a:pPr>
            <a:endParaRPr sz="1800">
              <a:solidFill>
                <a:schemeClr val="dk1"/>
              </a:solidFill>
              <a:latin typeface="Calibri"/>
              <a:ea typeface="Calibri"/>
              <a:cs typeface="Calibri"/>
              <a:sym typeface="Calibri"/>
            </a:endParaRPr>
          </a:p>
          <a:p>
            <a:pPr marL="0" marR="0" lvl="0" indent="0" algn="l" rtl="0">
              <a:spcBef>
                <a:spcPts val="0"/>
              </a:spcBef>
              <a:buSzPct val="25000"/>
              <a:buNone/>
            </a:pPr>
            <a:r>
              <a:rPr lang="en-US" sz="1800" b="1">
                <a:solidFill>
                  <a:schemeClr val="dk1"/>
                </a:solidFill>
                <a:latin typeface="Calibri"/>
                <a:ea typeface="Calibri"/>
                <a:cs typeface="Calibri"/>
                <a:sym typeface="Calibri"/>
              </a:rPr>
              <a:t>2004</a:t>
            </a:r>
            <a:r>
              <a:rPr lang="en-US" sz="1800">
                <a:solidFill>
                  <a:schemeClr val="dk1"/>
                </a:solidFill>
                <a:latin typeface="Calibri"/>
                <a:ea typeface="Calibri"/>
                <a:cs typeface="Calibri"/>
                <a:sym typeface="Calibri"/>
              </a:rPr>
              <a:t>	Google Local released (became Google Maps), Gmail released, IPO raised $1.67 billion 		for of 19,605,052 shares of Class A common stock at $85</a:t>
            </a:r>
          </a:p>
          <a:p>
            <a:pPr marL="0" marR="0" lvl="0" indent="0" algn="l" rtl="0">
              <a:spcBef>
                <a:spcPts val="0"/>
              </a:spcBef>
              <a:buSzPct val="25000"/>
              <a:buNone/>
            </a:pPr>
            <a:r>
              <a:rPr lang="en-US" sz="1800">
                <a:solidFill>
                  <a:schemeClr val="dk1"/>
                </a:solidFill>
                <a:latin typeface="Calibri"/>
                <a:ea typeface="Calibri"/>
                <a:cs typeface="Calibri"/>
                <a:sym typeface="Calibri"/>
              </a:rPr>
              <a:t>		Acquire Keyhole, a digital mapping company whose technology will later</a:t>
            </a:r>
          </a:p>
          <a:p>
            <a:pPr marL="0" marR="0" lvl="0" indent="0" algn="l" rtl="0">
              <a:spcBef>
                <a:spcPts val="0"/>
              </a:spcBef>
              <a:buSzPct val="25000"/>
              <a:buNone/>
            </a:pPr>
            <a:r>
              <a:rPr lang="en-US" sz="1800">
                <a:solidFill>
                  <a:schemeClr val="dk1"/>
                </a:solidFill>
                <a:latin typeface="Calibri"/>
                <a:ea typeface="Calibri"/>
                <a:cs typeface="Calibri"/>
                <a:sym typeface="Calibri"/>
              </a:rPr>
              <a:t>		become Google Earth. Also launch Google Scholar in beta</a:t>
            </a:r>
          </a:p>
          <a:p>
            <a:pPr marL="0" marR="0" lvl="0" indent="0" algn="l" rtl="0">
              <a:spcBef>
                <a:spcPts val="0"/>
              </a:spcBef>
              <a:buNone/>
            </a:pPr>
            <a:endParaRPr sz="1800">
              <a:solidFill>
                <a:schemeClr val="dk1"/>
              </a:solidFill>
              <a:latin typeface="Calibri"/>
              <a:ea typeface="Calibri"/>
              <a:cs typeface="Calibri"/>
              <a:sym typeface="Calibri"/>
            </a:endParaRPr>
          </a:p>
          <a:p>
            <a:pPr marL="0" marR="0" lvl="0" indent="0" algn="l" rtl="0">
              <a:spcBef>
                <a:spcPts val="0"/>
              </a:spcBef>
              <a:buSzPct val="25000"/>
              <a:buNone/>
            </a:pPr>
            <a:r>
              <a:rPr lang="en-US" sz="1800" b="1">
                <a:solidFill>
                  <a:schemeClr val="dk1"/>
                </a:solidFill>
                <a:latin typeface="Calibri"/>
                <a:ea typeface="Calibri"/>
                <a:cs typeface="Calibri"/>
                <a:sym typeface="Calibri"/>
              </a:rPr>
              <a:t>2005</a:t>
            </a:r>
            <a:r>
              <a:rPr lang="en-US" sz="1800">
                <a:solidFill>
                  <a:schemeClr val="dk1"/>
                </a:solidFill>
                <a:latin typeface="Calibri"/>
                <a:ea typeface="Calibri"/>
                <a:cs typeface="Calibri"/>
                <a:sym typeface="Calibri"/>
              </a:rPr>
              <a:t>	Google Maps, two months later, add satellite views and directions to the product. 			Google Earth launched</a:t>
            </a:r>
          </a:p>
          <a:p>
            <a:pPr marL="0" marR="0" lvl="0" indent="0" algn="l" rtl="0">
              <a:spcBef>
                <a:spcPts val="0"/>
              </a:spcBef>
              <a:buSzPct val="25000"/>
              <a:buNone/>
            </a:pPr>
            <a:r>
              <a:rPr lang="en-US" sz="1800">
                <a:solidFill>
                  <a:schemeClr val="dk1"/>
                </a:solidFill>
                <a:latin typeface="Calibri"/>
                <a:ea typeface="Calibri"/>
                <a:cs typeface="Calibri"/>
                <a:sym typeface="Calibri"/>
              </a:rPr>
              <a:t>		Google Mobile Web Search is released, specially formulated for viewing search results 		on mobile phones. Google Analytics also released.</a:t>
            </a:r>
          </a:p>
          <a:p>
            <a:pPr marL="0" marR="0" lvl="0" indent="0" algn="l" rtl="0">
              <a:spcBef>
                <a:spcPts val="0"/>
              </a:spcBef>
              <a:buNone/>
            </a:pPr>
            <a:endParaRPr sz="1800">
              <a:solidFill>
                <a:schemeClr val="dk1"/>
              </a:solidFill>
              <a:latin typeface="Calibri"/>
              <a:ea typeface="Calibri"/>
              <a:cs typeface="Calibri"/>
              <a:sym typeface="Calibri"/>
            </a:endParaRPr>
          </a:p>
          <a:p>
            <a:pPr marL="0" marR="0" lvl="0" indent="0" algn="l" rtl="0">
              <a:spcBef>
                <a:spcPts val="0"/>
              </a:spcBef>
              <a:buSzPct val="25000"/>
              <a:buNone/>
            </a:pPr>
            <a:r>
              <a:rPr lang="en-US" sz="1800" b="1">
                <a:solidFill>
                  <a:schemeClr val="dk1"/>
                </a:solidFill>
                <a:latin typeface="Calibri"/>
                <a:ea typeface="Calibri"/>
                <a:cs typeface="Calibri"/>
                <a:sym typeface="Calibri"/>
              </a:rPr>
              <a:t>2006</a:t>
            </a:r>
            <a:r>
              <a:rPr lang="en-US" sz="1800">
                <a:solidFill>
                  <a:schemeClr val="dk1"/>
                </a:solidFill>
                <a:latin typeface="Calibri"/>
                <a:ea typeface="Calibri"/>
                <a:cs typeface="Calibri"/>
                <a:sym typeface="Calibri"/>
              </a:rPr>
              <a:t>	Google Finance launches.</a:t>
            </a:r>
          </a:p>
          <a:p>
            <a:pPr marL="0" marR="0" lvl="0" indent="0" algn="l" rtl="0">
              <a:spcBef>
                <a:spcPts val="0"/>
              </a:spcBef>
              <a:buNone/>
            </a:pPr>
            <a:endParaRPr sz="1800">
              <a:solidFill>
                <a:schemeClr val="dk1"/>
              </a:solidFill>
              <a:latin typeface="Calibri"/>
              <a:ea typeface="Calibri"/>
              <a:cs typeface="Calibri"/>
              <a:sym typeface="Calibri"/>
            </a:endParaRPr>
          </a:p>
          <a:p>
            <a:pPr marL="0" marR="0" lvl="0" indent="0" algn="l" rtl="0">
              <a:spcBef>
                <a:spcPts val="0"/>
              </a:spcBef>
              <a:buSzPct val="25000"/>
              <a:buNone/>
            </a:pPr>
            <a:r>
              <a:rPr lang="en-US" sz="1800" b="1">
                <a:solidFill>
                  <a:schemeClr val="dk1"/>
                </a:solidFill>
                <a:latin typeface="Calibri"/>
                <a:ea typeface="Calibri"/>
                <a:cs typeface="Calibri"/>
                <a:sym typeface="Calibri"/>
              </a:rPr>
              <a:t>2007</a:t>
            </a:r>
            <a:r>
              <a:rPr lang="en-US" sz="1800">
                <a:solidFill>
                  <a:schemeClr val="dk1"/>
                </a:solidFill>
                <a:latin typeface="Calibri"/>
                <a:ea typeface="Calibri"/>
                <a:cs typeface="Calibri"/>
                <a:sym typeface="Calibri"/>
              </a:rPr>
              <a:t>	Share prices hit $700</a:t>
            </a:r>
          </a:p>
          <a:p>
            <a:pPr marL="0" marR="0" lvl="0" indent="0" algn="l" rtl="0">
              <a:spcBef>
                <a:spcPts val="0"/>
              </a:spcBef>
              <a:buNone/>
            </a:pPr>
            <a:endParaRPr sz="1800">
              <a:solidFill>
                <a:schemeClr val="dk1"/>
              </a:solidFill>
              <a:latin typeface="Calibri"/>
              <a:ea typeface="Calibri"/>
              <a:cs typeface="Calibri"/>
              <a:sym typeface="Calibri"/>
            </a:endParaRPr>
          </a:p>
          <a:p>
            <a:pPr marL="0" marR="0" lvl="0" indent="0" algn="l" rtl="0">
              <a:spcBef>
                <a:spcPts val="0"/>
              </a:spcBef>
              <a:buSzPct val="25000"/>
              <a:buNone/>
            </a:pPr>
            <a:r>
              <a:rPr lang="en-US" sz="1800" b="1">
                <a:solidFill>
                  <a:schemeClr val="dk1"/>
                </a:solidFill>
                <a:latin typeface="Calibri"/>
                <a:ea typeface="Calibri"/>
                <a:cs typeface="Calibri"/>
                <a:sym typeface="Calibri"/>
              </a:rPr>
              <a:t>2009</a:t>
            </a:r>
            <a:r>
              <a:rPr lang="en-US" sz="1800">
                <a:solidFill>
                  <a:schemeClr val="dk1"/>
                </a:solidFill>
                <a:latin typeface="Calibri"/>
                <a:ea typeface="Calibri"/>
                <a:cs typeface="Calibri"/>
                <a:sym typeface="Calibri"/>
              </a:rPr>
              <a:t>	Release Google Voice. Announce Google Ventures.</a:t>
            </a:r>
          </a:p>
          <a:p>
            <a:pPr marL="0" marR="0" lvl="0" indent="0" algn="l" rtl="0">
              <a:spcBef>
                <a:spcPts val="0"/>
              </a:spcBef>
              <a:buNone/>
            </a:pPr>
            <a:endParaRPr sz="1800">
              <a:solidFill>
                <a:schemeClr val="dk1"/>
              </a:solidFill>
              <a:latin typeface="Calibri"/>
              <a:ea typeface="Calibri"/>
              <a:cs typeface="Calibri"/>
              <a:sym typeface="Calibri"/>
            </a:endParaRP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Shape 1989"/>
        <p:cNvGrpSpPr/>
        <p:nvPr/>
      </p:nvGrpSpPr>
      <p:grpSpPr>
        <a:xfrm>
          <a:off x="0" y="0"/>
          <a:ext cx="0" cy="0"/>
          <a:chOff x="0" y="0"/>
          <a:chExt cx="0" cy="0"/>
        </a:xfrm>
      </p:grpSpPr>
      <p:sp>
        <p:nvSpPr>
          <p:cNvPr id="1990" name="Shape 1990"/>
          <p:cNvSpPr/>
          <p:nvPr/>
        </p:nvSpPr>
        <p:spPr>
          <a:xfrm>
            <a:off x="0" y="-27057"/>
            <a:ext cx="12192000" cy="876300"/>
          </a:xfrm>
          <a:prstGeom prst="rect">
            <a:avLst/>
          </a:prstGeom>
          <a:solidFill>
            <a:schemeClr val="accent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991" name="Shape 1991"/>
          <p:cNvPicPr preferRelativeResize="0"/>
          <p:nvPr/>
        </p:nvPicPr>
        <p:blipFill rotWithShape="1">
          <a:blip r:embed="rId3">
            <a:alphaModFix/>
          </a:blip>
          <a:srcRect/>
          <a:stretch/>
        </p:blipFill>
        <p:spPr>
          <a:xfrm>
            <a:off x="10565875" y="-121136"/>
            <a:ext cx="1626125" cy="1053082"/>
          </a:xfrm>
          <a:prstGeom prst="rect">
            <a:avLst/>
          </a:prstGeom>
          <a:noFill/>
          <a:ln>
            <a:noFill/>
          </a:ln>
        </p:spPr>
      </p:pic>
      <p:sp>
        <p:nvSpPr>
          <p:cNvPr id="1992" name="Shape 1992"/>
          <p:cNvSpPr txBox="1"/>
          <p:nvPr/>
        </p:nvSpPr>
        <p:spPr>
          <a:xfrm>
            <a:off x="0" y="-47039"/>
            <a:ext cx="10413475" cy="10310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a:solidFill>
                  <a:schemeClr val="lt1"/>
                </a:solidFill>
                <a:latin typeface="Calibri"/>
                <a:ea typeface="Calibri"/>
                <a:cs typeface="Calibri"/>
                <a:sym typeface="Calibri"/>
              </a:rPr>
              <a:t> </a:t>
            </a:r>
          </a:p>
          <a:p>
            <a:pPr marL="0" marR="0" lvl="0" indent="0" algn="l" rtl="0">
              <a:spcBef>
                <a:spcPts val="0"/>
              </a:spcBef>
              <a:buNone/>
            </a:pPr>
            <a:endParaRPr sz="2900">
              <a:solidFill>
                <a:schemeClr val="lt1"/>
              </a:solidFill>
              <a:latin typeface="Calibri"/>
              <a:ea typeface="Calibri"/>
              <a:cs typeface="Calibri"/>
              <a:sym typeface="Calibri"/>
            </a:endParaRPr>
          </a:p>
        </p:txBody>
      </p:sp>
      <p:sp>
        <p:nvSpPr>
          <p:cNvPr id="1993" name="Shape 1993"/>
          <p:cNvSpPr txBox="1"/>
          <p:nvPr/>
        </p:nvSpPr>
        <p:spPr>
          <a:xfrm>
            <a:off x="0" y="-47039"/>
            <a:ext cx="10413475" cy="152349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a:solidFill>
                  <a:schemeClr val="lt1"/>
                </a:solidFill>
                <a:latin typeface="Calibri"/>
                <a:ea typeface="Calibri"/>
                <a:cs typeface="Calibri"/>
                <a:sym typeface="Calibri"/>
              </a:rPr>
              <a:t>Google’s History (Cont.)</a:t>
            </a:r>
          </a:p>
          <a:p>
            <a:pPr marL="0" marR="0" lvl="0" indent="0" algn="l" rtl="0">
              <a:spcBef>
                <a:spcPts val="0"/>
              </a:spcBef>
              <a:buSzPct val="25000"/>
              <a:buNone/>
            </a:pPr>
            <a:r>
              <a:rPr lang="en-US" sz="3200">
                <a:solidFill>
                  <a:schemeClr val="lt1"/>
                </a:solidFill>
                <a:latin typeface="Calibri"/>
                <a:ea typeface="Calibri"/>
                <a:cs typeface="Calibri"/>
                <a:sym typeface="Calibri"/>
              </a:rPr>
              <a:t> </a:t>
            </a:r>
          </a:p>
          <a:p>
            <a:pPr marL="0" marR="0" lvl="0" indent="0" algn="l" rtl="0">
              <a:spcBef>
                <a:spcPts val="0"/>
              </a:spcBef>
              <a:buNone/>
            </a:pPr>
            <a:endParaRPr sz="2900">
              <a:solidFill>
                <a:schemeClr val="lt1"/>
              </a:solidFill>
              <a:latin typeface="Calibri"/>
              <a:ea typeface="Calibri"/>
              <a:cs typeface="Calibri"/>
              <a:sym typeface="Calibri"/>
            </a:endParaRPr>
          </a:p>
        </p:txBody>
      </p:sp>
      <p:sp>
        <p:nvSpPr>
          <p:cNvPr id="1994" name="Shape 1994"/>
          <p:cNvSpPr/>
          <p:nvPr/>
        </p:nvSpPr>
        <p:spPr>
          <a:xfrm>
            <a:off x="0" y="859183"/>
            <a:ext cx="12192000" cy="646330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a:solidFill>
                  <a:schemeClr val="dk1"/>
                </a:solidFill>
                <a:latin typeface="Calibri"/>
                <a:ea typeface="Calibri"/>
                <a:cs typeface="Calibri"/>
                <a:sym typeface="Calibri"/>
              </a:rPr>
              <a:t>2011</a:t>
            </a:r>
          </a:p>
          <a:p>
            <a:pPr marL="0" marR="0" lvl="0" indent="0" algn="l" rtl="0">
              <a:spcBef>
                <a:spcPts val="0"/>
              </a:spcBef>
              <a:buSzPct val="25000"/>
              <a:buNone/>
            </a:pPr>
            <a:r>
              <a:rPr lang="en-US" sz="1800">
                <a:solidFill>
                  <a:schemeClr val="dk1"/>
                </a:solidFill>
                <a:latin typeface="Calibri"/>
                <a:ea typeface="Calibri"/>
                <a:cs typeface="Calibri"/>
                <a:sym typeface="Calibri"/>
              </a:rPr>
              <a:t>Larry Page takes over as CEO. Eric Schmidt becomes executive chairman. Android exceeds 10 billion app downloads, growth rate of 1 billion downloads per month, Google Drive launched. Announce Chromebooks.</a:t>
            </a:r>
          </a:p>
          <a:p>
            <a:pPr marL="0" marR="0" lvl="0" indent="0" algn="l" rtl="0">
              <a:spcBef>
                <a:spcPts val="0"/>
              </a:spcBef>
              <a:buSzPct val="25000"/>
              <a:buNone/>
            </a:pPr>
            <a:r>
              <a:rPr lang="en-US" sz="1800" b="1">
                <a:solidFill>
                  <a:schemeClr val="dk1"/>
                </a:solidFill>
                <a:latin typeface="Calibri"/>
                <a:ea typeface="Calibri"/>
                <a:cs typeface="Calibri"/>
                <a:sym typeface="Calibri"/>
              </a:rPr>
              <a:t>2012</a:t>
            </a:r>
          </a:p>
          <a:p>
            <a:pPr marL="0" marR="0" lvl="0" indent="0" algn="l" rtl="0">
              <a:spcBef>
                <a:spcPts val="0"/>
              </a:spcBef>
              <a:buSzPct val="25000"/>
              <a:buNone/>
            </a:pPr>
            <a:r>
              <a:rPr lang="en-US" sz="1800">
                <a:solidFill>
                  <a:schemeClr val="dk1"/>
                </a:solidFill>
                <a:latin typeface="Calibri"/>
                <a:ea typeface="Calibri"/>
                <a:cs typeface="Calibri"/>
                <a:sym typeface="Calibri"/>
              </a:rPr>
              <a:t>Chrome launches on Android and iOS. Google is the dominant search engine globally with 88.8% market share, Most visited website in the world. Project Glass is unveiled. Google Drive launches.</a:t>
            </a:r>
          </a:p>
          <a:p>
            <a:pPr marL="0" marR="0" lvl="0" indent="0" algn="l" rtl="0">
              <a:spcBef>
                <a:spcPts val="0"/>
              </a:spcBef>
              <a:buSzPct val="25000"/>
              <a:buNone/>
            </a:pPr>
            <a:r>
              <a:rPr lang="en-US" sz="1800" b="1">
                <a:solidFill>
                  <a:schemeClr val="dk1"/>
                </a:solidFill>
                <a:latin typeface="Calibri"/>
                <a:ea typeface="Calibri"/>
                <a:cs typeface="Calibri"/>
                <a:sym typeface="Calibri"/>
              </a:rPr>
              <a:t>2013</a:t>
            </a:r>
          </a:p>
          <a:p>
            <a:pPr marL="0" marR="0" lvl="0" indent="0" algn="l" rtl="0">
              <a:spcBef>
                <a:spcPts val="0"/>
              </a:spcBef>
              <a:buSzPct val="25000"/>
              <a:buNone/>
            </a:pPr>
            <a:r>
              <a:rPr lang="en-US" sz="1800">
                <a:solidFill>
                  <a:schemeClr val="dk1"/>
                </a:solidFill>
                <a:latin typeface="Calibri"/>
                <a:ea typeface="Calibri"/>
                <a:cs typeface="Calibri"/>
                <a:sym typeface="Calibri"/>
              </a:rPr>
              <a:t>Google Play music is released. Android passes 1 billion device activations. Announce Calico, a new company that focuses on health and well-being.</a:t>
            </a:r>
          </a:p>
          <a:p>
            <a:pPr marL="0" marR="0" lvl="0" indent="0" algn="l" rtl="0">
              <a:spcBef>
                <a:spcPts val="0"/>
              </a:spcBef>
              <a:buSzPct val="25000"/>
              <a:buNone/>
            </a:pPr>
            <a:r>
              <a:rPr lang="en-US" sz="1800" b="1">
                <a:solidFill>
                  <a:schemeClr val="dk1"/>
                </a:solidFill>
                <a:latin typeface="Calibri"/>
                <a:ea typeface="Calibri"/>
                <a:cs typeface="Calibri"/>
                <a:sym typeface="Calibri"/>
              </a:rPr>
              <a:t>2014</a:t>
            </a:r>
          </a:p>
          <a:p>
            <a:pPr marL="0" marR="0" lvl="0" indent="0" algn="l" rtl="0">
              <a:spcBef>
                <a:spcPts val="0"/>
              </a:spcBef>
              <a:buSzPct val="25000"/>
              <a:buNone/>
            </a:pPr>
            <a:r>
              <a:rPr lang="en-US" sz="1800">
                <a:solidFill>
                  <a:schemeClr val="dk1"/>
                </a:solidFill>
                <a:latin typeface="Calibri"/>
                <a:ea typeface="Calibri"/>
                <a:cs typeface="Calibri"/>
                <a:sym typeface="Calibri"/>
              </a:rPr>
              <a:t>Prototypes of self-driving cars revealed. Sold Motorola Mobility to Lenovo for $2.91bn.</a:t>
            </a:r>
          </a:p>
          <a:p>
            <a:pPr marL="0" marR="0" lvl="0" indent="0" algn="l" rtl="0">
              <a:spcBef>
                <a:spcPts val="0"/>
              </a:spcBef>
              <a:buSzPct val="25000"/>
              <a:buNone/>
            </a:pPr>
            <a:r>
              <a:rPr lang="en-US" sz="1800" b="1">
                <a:solidFill>
                  <a:schemeClr val="dk1"/>
                </a:solidFill>
                <a:latin typeface="Calibri"/>
                <a:ea typeface="Calibri"/>
                <a:cs typeface="Calibri"/>
                <a:sym typeface="Calibri"/>
              </a:rPr>
              <a:t>2015</a:t>
            </a:r>
          </a:p>
          <a:p>
            <a:pPr marL="0" marR="0" lvl="0" indent="0" algn="l" rtl="0">
              <a:spcBef>
                <a:spcPts val="0"/>
              </a:spcBef>
              <a:buSzPct val="25000"/>
              <a:buNone/>
            </a:pPr>
            <a:r>
              <a:rPr lang="en-US" sz="1800">
                <a:solidFill>
                  <a:schemeClr val="dk1"/>
                </a:solidFill>
                <a:latin typeface="Calibri"/>
                <a:ea typeface="Calibri"/>
                <a:cs typeface="Calibri"/>
                <a:sym typeface="Calibri"/>
              </a:rPr>
              <a:t>In October, Alphabet Inc. was founded as the parent company of Google and several other companies</a:t>
            </a:r>
          </a:p>
          <a:p>
            <a:pPr marL="0" marR="0" lvl="0" indent="0" algn="l" rtl="0">
              <a:spcBef>
                <a:spcPts val="0"/>
              </a:spcBef>
              <a:buSzPct val="25000"/>
              <a:buNone/>
            </a:pPr>
            <a:r>
              <a:rPr lang="en-US" sz="1800" b="1">
                <a:solidFill>
                  <a:schemeClr val="dk1"/>
                </a:solidFill>
                <a:latin typeface="Calibri"/>
                <a:ea typeface="Calibri"/>
                <a:cs typeface="Calibri"/>
                <a:sym typeface="Calibri"/>
              </a:rPr>
              <a:t>2016</a:t>
            </a:r>
          </a:p>
          <a:p>
            <a:pPr marL="0" marR="0" lvl="0" indent="0" algn="l" rtl="0">
              <a:spcBef>
                <a:spcPts val="0"/>
              </a:spcBef>
              <a:buSzPct val="25000"/>
              <a:buNone/>
            </a:pPr>
            <a:r>
              <a:rPr lang="en-US" sz="1800">
                <a:solidFill>
                  <a:schemeClr val="dk1"/>
                </a:solidFill>
                <a:latin typeface="Calibri"/>
                <a:ea typeface="Calibri"/>
                <a:cs typeface="Calibri"/>
                <a:sym typeface="Calibri"/>
              </a:rPr>
              <a:t>Announced the Google Station initiative to make public Wi-Fi around the world, with initial development in India.</a:t>
            </a:r>
          </a:p>
          <a:p>
            <a:pPr marL="0" marR="0" lvl="0" indent="0" algn="l" rtl="0">
              <a:spcBef>
                <a:spcPts val="0"/>
              </a:spcBef>
              <a:buSzPct val="25000"/>
              <a:buNone/>
            </a:pPr>
            <a:r>
              <a:rPr lang="en-US" sz="1800">
                <a:solidFill>
                  <a:schemeClr val="dk1"/>
                </a:solidFill>
                <a:latin typeface="Calibri"/>
                <a:ea typeface="Calibri"/>
                <a:cs typeface="Calibri"/>
                <a:sym typeface="Calibri"/>
              </a:rPr>
              <a:t>Released multiple hardware devices (Google Pixel smartphone and DayDream Virtual Reality Headset. </a:t>
            </a:r>
          </a:p>
          <a:p>
            <a:pPr marL="0" marR="0" lvl="0" indent="0" algn="l" rtl="0">
              <a:spcBef>
                <a:spcPts val="0"/>
              </a:spcBef>
              <a:buNone/>
            </a:pPr>
            <a:endParaRPr sz="1800">
              <a:solidFill>
                <a:schemeClr val="dk1"/>
              </a:solidFill>
              <a:latin typeface="Calibri"/>
              <a:ea typeface="Calibri"/>
              <a:cs typeface="Calibri"/>
              <a:sym typeface="Calibri"/>
            </a:endParaRPr>
          </a:p>
          <a:p>
            <a:pPr marL="0" marR="0" lvl="0" indent="0" algn="l" rtl="0">
              <a:spcBef>
                <a:spcPts val="0"/>
              </a:spcBef>
              <a:buNone/>
            </a:pPr>
            <a:endParaRPr sz="1800" b="1">
              <a:solidFill>
                <a:schemeClr val="dk1"/>
              </a:solidFill>
              <a:latin typeface="Calibri"/>
              <a:ea typeface="Calibri"/>
              <a:cs typeface="Calibri"/>
              <a:sym typeface="Calibri"/>
            </a:endParaRP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Shape 1999"/>
        <p:cNvGrpSpPr/>
        <p:nvPr/>
      </p:nvGrpSpPr>
      <p:grpSpPr>
        <a:xfrm>
          <a:off x="0" y="0"/>
          <a:ext cx="0" cy="0"/>
          <a:chOff x="0" y="0"/>
          <a:chExt cx="0" cy="0"/>
        </a:xfrm>
      </p:grpSpPr>
      <p:sp>
        <p:nvSpPr>
          <p:cNvPr id="2000" name="Shape 2000"/>
          <p:cNvSpPr/>
          <p:nvPr/>
        </p:nvSpPr>
        <p:spPr>
          <a:xfrm>
            <a:off x="0" y="-27057"/>
            <a:ext cx="12192000" cy="876300"/>
          </a:xfrm>
          <a:prstGeom prst="rect">
            <a:avLst/>
          </a:prstGeom>
          <a:solidFill>
            <a:schemeClr val="accent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2001" name="Shape 2001"/>
          <p:cNvPicPr preferRelativeResize="0"/>
          <p:nvPr/>
        </p:nvPicPr>
        <p:blipFill rotWithShape="1">
          <a:blip r:embed="rId3">
            <a:alphaModFix/>
          </a:blip>
          <a:srcRect/>
          <a:stretch/>
        </p:blipFill>
        <p:spPr>
          <a:xfrm>
            <a:off x="10565875" y="-121136"/>
            <a:ext cx="1626125" cy="1053082"/>
          </a:xfrm>
          <a:prstGeom prst="rect">
            <a:avLst/>
          </a:prstGeom>
          <a:noFill/>
          <a:ln>
            <a:noFill/>
          </a:ln>
        </p:spPr>
      </p:pic>
      <p:sp>
        <p:nvSpPr>
          <p:cNvPr id="2002" name="Shape 2002"/>
          <p:cNvSpPr txBox="1"/>
          <p:nvPr/>
        </p:nvSpPr>
        <p:spPr>
          <a:xfrm>
            <a:off x="0" y="-47039"/>
            <a:ext cx="10413475" cy="10310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a:solidFill>
                  <a:schemeClr val="lt1"/>
                </a:solidFill>
                <a:latin typeface="Calibri"/>
                <a:ea typeface="Calibri"/>
                <a:cs typeface="Calibri"/>
                <a:sym typeface="Calibri"/>
              </a:rPr>
              <a:t> </a:t>
            </a:r>
          </a:p>
          <a:p>
            <a:pPr marL="0" marR="0" lvl="0" indent="0" algn="l" rtl="0">
              <a:spcBef>
                <a:spcPts val="0"/>
              </a:spcBef>
              <a:buNone/>
            </a:pPr>
            <a:endParaRPr sz="2900">
              <a:solidFill>
                <a:schemeClr val="lt1"/>
              </a:solidFill>
              <a:latin typeface="Calibri"/>
              <a:ea typeface="Calibri"/>
              <a:cs typeface="Calibri"/>
              <a:sym typeface="Calibri"/>
            </a:endParaRPr>
          </a:p>
        </p:txBody>
      </p:sp>
      <p:sp>
        <p:nvSpPr>
          <p:cNvPr id="2003" name="Shape 2003"/>
          <p:cNvSpPr txBox="1"/>
          <p:nvPr/>
        </p:nvSpPr>
        <p:spPr>
          <a:xfrm>
            <a:off x="0" y="-47039"/>
            <a:ext cx="10413475" cy="152349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a:solidFill>
                  <a:schemeClr val="lt1"/>
                </a:solidFill>
                <a:latin typeface="Calibri"/>
                <a:ea typeface="Calibri"/>
                <a:cs typeface="Calibri"/>
                <a:sym typeface="Calibri"/>
              </a:rPr>
              <a:t>Key Acquisitions</a:t>
            </a:r>
          </a:p>
          <a:p>
            <a:pPr marL="0" marR="0" lvl="0" indent="0" algn="l" rtl="0">
              <a:spcBef>
                <a:spcPts val="0"/>
              </a:spcBef>
              <a:buSzPct val="25000"/>
              <a:buNone/>
            </a:pPr>
            <a:r>
              <a:rPr lang="en-US" sz="3200">
                <a:solidFill>
                  <a:schemeClr val="lt1"/>
                </a:solidFill>
                <a:latin typeface="Calibri"/>
                <a:ea typeface="Calibri"/>
                <a:cs typeface="Calibri"/>
                <a:sym typeface="Calibri"/>
              </a:rPr>
              <a:t> </a:t>
            </a:r>
          </a:p>
          <a:p>
            <a:pPr marL="0" marR="0" lvl="0" indent="0" algn="l" rtl="0">
              <a:spcBef>
                <a:spcPts val="0"/>
              </a:spcBef>
              <a:buNone/>
            </a:pPr>
            <a:endParaRPr sz="2900">
              <a:solidFill>
                <a:schemeClr val="lt1"/>
              </a:solidFill>
              <a:latin typeface="Calibri"/>
              <a:ea typeface="Calibri"/>
              <a:cs typeface="Calibri"/>
              <a:sym typeface="Calibri"/>
            </a:endParaRPr>
          </a:p>
        </p:txBody>
      </p:sp>
      <p:sp>
        <p:nvSpPr>
          <p:cNvPr id="2004" name="Shape 2004"/>
          <p:cNvSpPr/>
          <p:nvPr/>
        </p:nvSpPr>
        <p:spPr>
          <a:xfrm>
            <a:off x="1" y="931945"/>
            <a:ext cx="12192000" cy="62170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1">
                <a:solidFill>
                  <a:schemeClr val="dk1"/>
                </a:solidFill>
                <a:latin typeface="Calibri"/>
                <a:ea typeface="Calibri"/>
                <a:cs typeface="Calibri"/>
                <a:sym typeface="Calibri"/>
              </a:rPr>
              <a:t>April 2003:</a:t>
            </a:r>
            <a:r>
              <a:rPr lang="en-US" sz="2000">
                <a:solidFill>
                  <a:schemeClr val="dk1"/>
                </a:solidFill>
                <a:latin typeface="Calibri"/>
                <a:ea typeface="Calibri"/>
                <a:cs typeface="Calibri"/>
                <a:sym typeface="Calibri"/>
              </a:rPr>
              <a:t> Applied Semantics (AdSense and AdWords) - 102m</a:t>
            </a:r>
          </a:p>
          <a:p>
            <a:pPr marL="0" marR="0" lvl="0" indent="0" algn="l" rtl="0">
              <a:spcBef>
                <a:spcPts val="1000"/>
              </a:spcBef>
              <a:spcAft>
                <a:spcPts val="0"/>
              </a:spcAft>
              <a:buSzPct val="25000"/>
              <a:buNone/>
            </a:pPr>
            <a:r>
              <a:rPr lang="en-US" sz="2000" b="1">
                <a:solidFill>
                  <a:schemeClr val="dk1"/>
                </a:solidFill>
                <a:latin typeface="Calibri"/>
                <a:ea typeface="Calibri"/>
                <a:cs typeface="Calibri"/>
                <a:sym typeface="Calibri"/>
              </a:rPr>
              <a:t>October 2004: </a:t>
            </a:r>
            <a:r>
              <a:rPr lang="en-US" sz="2000">
                <a:solidFill>
                  <a:schemeClr val="dk1"/>
                </a:solidFill>
                <a:latin typeface="Calibri"/>
                <a:ea typeface="Calibri"/>
                <a:cs typeface="Calibri"/>
                <a:sym typeface="Calibri"/>
              </a:rPr>
              <a:t>Keyhole Corp. (Google Maps/ Google Earth) </a:t>
            </a:r>
          </a:p>
          <a:p>
            <a:pPr marL="0" marR="0" lvl="0" indent="0" algn="l" rtl="0">
              <a:spcBef>
                <a:spcPts val="1000"/>
              </a:spcBef>
              <a:spcAft>
                <a:spcPts val="0"/>
              </a:spcAft>
              <a:buSzPct val="25000"/>
              <a:buNone/>
            </a:pPr>
            <a:r>
              <a:rPr lang="en-US" sz="2000" b="1">
                <a:solidFill>
                  <a:schemeClr val="dk1"/>
                </a:solidFill>
                <a:latin typeface="Calibri"/>
                <a:ea typeface="Calibri"/>
                <a:cs typeface="Calibri"/>
                <a:sym typeface="Calibri"/>
              </a:rPr>
              <a:t>August 2005: </a:t>
            </a:r>
            <a:r>
              <a:rPr lang="en-US" sz="2000">
                <a:solidFill>
                  <a:schemeClr val="dk1"/>
                </a:solidFill>
                <a:latin typeface="Calibri"/>
                <a:ea typeface="Calibri"/>
                <a:cs typeface="Calibri"/>
                <a:sym typeface="Calibri"/>
              </a:rPr>
              <a:t>Android 50m – Mobile Software</a:t>
            </a:r>
          </a:p>
          <a:p>
            <a:pPr marL="0" marR="0" lvl="0" indent="0" algn="l" rtl="0">
              <a:spcBef>
                <a:spcPts val="1000"/>
              </a:spcBef>
              <a:spcAft>
                <a:spcPts val="0"/>
              </a:spcAft>
              <a:buSzPct val="25000"/>
              <a:buNone/>
            </a:pPr>
            <a:r>
              <a:rPr lang="en-US" sz="2000" b="1">
                <a:solidFill>
                  <a:schemeClr val="dk1"/>
                </a:solidFill>
                <a:latin typeface="Calibri"/>
                <a:ea typeface="Calibri"/>
                <a:cs typeface="Calibri"/>
                <a:sym typeface="Calibri"/>
              </a:rPr>
              <a:t>October 2006: </a:t>
            </a:r>
            <a:r>
              <a:rPr lang="en-US" sz="2000">
                <a:solidFill>
                  <a:schemeClr val="dk1"/>
                </a:solidFill>
                <a:latin typeface="Calibri"/>
                <a:ea typeface="Calibri"/>
                <a:cs typeface="Calibri"/>
                <a:sym typeface="Calibri"/>
              </a:rPr>
              <a:t>YouTube - 1.65B – Video sharing</a:t>
            </a:r>
          </a:p>
          <a:p>
            <a:pPr marL="0" marR="0" lvl="0" indent="0" algn="l" rtl="0">
              <a:spcBef>
                <a:spcPts val="1000"/>
              </a:spcBef>
              <a:spcAft>
                <a:spcPts val="0"/>
              </a:spcAft>
              <a:buSzPct val="25000"/>
              <a:buNone/>
            </a:pPr>
            <a:r>
              <a:rPr lang="en-US" sz="2000" b="1">
                <a:solidFill>
                  <a:schemeClr val="dk1"/>
                </a:solidFill>
                <a:latin typeface="Calibri"/>
                <a:ea typeface="Calibri"/>
                <a:cs typeface="Calibri"/>
                <a:sym typeface="Calibri"/>
              </a:rPr>
              <a:t>April 2007: </a:t>
            </a:r>
            <a:r>
              <a:rPr lang="en-US" sz="2000">
                <a:solidFill>
                  <a:schemeClr val="dk1"/>
                </a:solidFill>
                <a:latin typeface="Calibri"/>
                <a:ea typeface="Calibri"/>
                <a:cs typeface="Calibri"/>
                <a:sym typeface="Calibri"/>
              </a:rPr>
              <a:t>Double Click - 3.1B – Online Advertising</a:t>
            </a:r>
          </a:p>
          <a:p>
            <a:pPr marL="0" marR="0" lvl="0" indent="0" algn="l" rtl="0">
              <a:spcBef>
                <a:spcPts val="1000"/>
              </a:spcBef>
              <a:spcAft>
                <a:spcPts val="0"/>
              </a:spcAft>
              <a:buSzPct val="25000"/>
              <a:buNone/>
            </a:pPr>
            <a:r>
              <a:rPr lang="en-US" sz="2000" b="1">
                <a:solidFill>
                  <a:schemeClr val="dk1"/>
                </a:solidFill>
                <a:latin typeface="Calibri"/>
                <a:ea typeface="Calibri"/>
                <a:cs typeface="Calibri"/>
                <a:sym typeface="Calibri"/>
              </a:rPr>
              <a:t>November 2009: </a:t>
            </a:r>
            <a:r>
              <a:rPr lang="en-US" sz="2000">
                <a:solidFill>
                  <a:schemeClr val="dk1"/>
                </a:solidFill>
                <a:latin typeface="Calibri"/>
                <a:ea typeface="Calibri"/>
                <a:cs typeface="Calibri"/>
                <a:sym typeface="Calibri"/>
              </a:rPr>
              <a:t>AdMob - 750m – Mobile Advertising</a:t>
            </a:r>
          </a:p>
          <a:p>
            <a:pPr marL="0" marR="0" lvl="0" indent="0" algn="l" rtl="0">
              <a:spcBef>
                <a:spcPts val="1000"/>
              </a:spcBef>
              <a:spcAft>
                <a:spcPts val="0"/>
              </a:spcAft>
              <a:buSzPct val="25000"/>
              <a:buNone/>
            </a:pPr>
            <a:r>
              <a:rPr lang="en-US" sz="2000" b="1">
                <a:solidFill>
                  <a:schemeClr val="dk1"/>
                </a:solidFill>
                <a:latin typeface="Calibri"/>
                <a:ea typeface="Calibri"/>
                <a:cs typeface="Calibri"/>
                <a:sym typeface="Calibri"/>
              </a:rPr>
              <a:t>August 2011: </a:t>
            </a:r>
            <a:r>
              <a:rPr lang="en-US" sz="2000">
                <a:solidFill>
                  <a:schemeClr val="dk1"/>
                </a:solidFill>
                <a:latin typeface="Calibri"/>
                <a:ea typeface="Calibri"/>
                <a:cs typeface="Calibri"/>
                <a:sym typeface="Calibri"/>
              </a:rPr>
              <a:t>Motorola 12.5B – Mobile Device Manufacturer</a:t>
            </a:r>
          </a:p>
          <a:p>
            <a:pPr marL="0" marR="0" lvl="0" indent="0" algn="l" rtl="0">
              <a:spcBef>
                <a:spcPts val="1000"/>
              </a:spcBef>
              <a:buSzPct val="25000"/>
              <a:buNone/>
            </a:pPr>
            <a:r>
              <a:rPr lang="en-US" sz="2000" b="1">
                <a:solidFill>
                  <a:schemeClr val="dk1"/>
                </a:solidFill>
                <a:latin typeface="Calibri"/>
                <a:ea typeface="Calibri"/>
                <a:cs typeface="Calibri"/>
                <a:sym typeface="Calibri"/>
              </a:rPr>
              <a:t>September 2011:</a:t>
            </a:r>
            <a:r>
              <a:rPr lang="en-US" sz="2000">
                <a:solidFill>
                  <a:schemeClr val="dk1"/>
                </a:solidFill>
                <a:latin typeface="Calibri"/>
                <a:ea typeface="Calibri"/>
                <a:cs typeface="Calibri"/>
                <a:sym typeface="Calibri"/>
              </a:rPr>
              <a:t> Zagat 151m – Restaurant reviews</a:t>
            </a:r>
          </a:p>
          <a:p>
            <a:pPr marL="0" marR="0" lvl="0" indent="0" algn="l" rtl="0">
              <a:spcBef>
                <a:spcPts val="0"/>
              </a:spcBef>
              <a:spcAft>
                <a:spcPts val="0"/>
              </a:spcAft>
              <a:buSzPct val="25000"/>
              <a:buNone/>
            </a:pPr>
            <a:r>
              <a:rPr lang="en-US" sz="2000" b="1">
                <a:solidFill>
                  <a:srgbClr val="000000"/>
                </a:solidFill>
                <a:latin typeface="Calibri"/>
                <a:ea typeface="Calibri"/>
                <a:cs typeface="Calibri"/>
                <a:sym typeface="Calibri"/>
              </a:rPr>
              <a:t>During 2012:</a:t>
            </a:r>
          </a:p>
          <a:p>
            <a:pPr marL="742950" marR="0" lvl="1" indent="-285750" algn="l" rtl="0">
              <a:spcBef>
                <a:spcPts val="320"/>
              </a:spcBef>
              <a:spcAft>
                <a:spcPts val="0"/>
              </a:spcAft>
              <a:buClr>
                <a:srgbClr val="538CD5"/>
              </a:buClr>
              <a:buSzPct val="100000"/>
              <a:buFont typeface="Arial"/>
              <a:buChar char="–"/>
            </a:pPr>
            <a:r>
              <a:rPr lang="en-US" sz="1600" b="0" i="0" u="none" strike="noStrike" cap="none">
                <a:solidFill>
                  <a:srgbClr val="000000"/>
                </a:solidFill>
                <a:latin typeface="Calibri"/>
                <a:ea typeface="Calibri"/>
                <a:cs typeface="Calibri"/>
                <a:sym typeface="Calibri"/>
              </a:rPr>
              <a:t>Meebo: Web-based instant messaging service ($100M)</a:t>
            </a:r>
          </a:p>
          <a:p>
            <a:pPr marL="742950" marR="0" lvl="1" indent="-285750" algn="l" rtl="0">
              <a:spcBef>
                <a:spcPts val="320"/>
              </a:spcBef>
              <a:spcAft>
                <a:spcPts val="0"/>
              </a:spcAft>
              <a:buClr>
                <a:srgbClr val="538CD5"/>
              </a:buClr>
              <a:buSzPct val="100000"/>
              <a:buFont typeface="Arial"/>
              <a:buChar char="–"/>
            </a:pPr>
            <a:r>
              <a:rPr lang="en-US" sz="1600" b="0" i="0" u="none" strike="noStrike" cap="none">
                <a:solidFill>
                  <a:srgbClr val="000000"/>
                </a:solidFill>
                <a:latin typeface="Calibri"/>
                <a:ea typeface="Calibri"/>
                <a:cs typeface="Calibri"/>
                <a:sym typeface="Calibri"/>
              </a:rPr>
              <a:t>Sparrow: Email client for iOS and OSX devices ($25M)</a:t>
            </a:r>
          </a:p>
          <a:p>
            <a:pPr marL="742950" marR="0" lvl="1" indent="-285750" algn="l" rtl="0">
              <a:spcBef>
                <a:spcPts val="320"/>
              </a:spcBef>
              <a:spcAft>
                <a:spcPts val="0"/>
              </a:spcAft>
              <a:buClr>
                <a:srgbClr val="538CD5"/>
              </a:buClr>
              <a:buSzPct val="100000"/>
              <a:buFont typeface="Arial"/>
              <a:buChar char="–"/>
            </a:pPr>
            <a:r>
              <a:rPr lang="en-US" sz="1600" b="0" i="0" u="none" strike="noStrike" cap="none">
                <a:solidFill>
                  <a:srgbClr val="000000"/>
                </a:solidFill>
                <a:latin typeface="Calibri"/>
                <a:ea typeface="Calibri"/>
                <a:cs typeface="Calibri"/>
                <a:sym typeface="Calibri"/>
              </a:rPr>
              <a:t>Wildfire: Social marketing software developer ($450M)</a:t>
            </a:r>
          </a:p>
          <a:p>
            <a:pPr marL="742950" marR="0" lvl="1" indent="-285750" algn="l" rtl="0">
              <a:spcBef>
                <a:spcPts val="320"/>
              </a:spcBef>
              <a:spcAft>
                <a:spcPts val="0"/>
              </a:spcAft>
              <a:buClr>
                <a:srgbClr val="538CD5"/>
              </a:buClr>
              <a:buSzPct val="100000"/>
              <a:buFont typeface="Arial"/>
              <a:buChar char="–"/>
            </a:pPr>
            <a:r>
              <a:rPr lang="en-US" sz="1600" b="0" i="0" u="none" strike="noStrike" cap="none">
                <a:solidFill>
                  <a:srgbClr val="000000"/>
                </a:solidFill>
                <a:latin typeface="Calibri"/>
                <a:ea typeface="Calibri"/>
                <a:cs typeface="Calibri"/>
                <a:sym typeface="Calibri"/>
              </a:rPr>
              <a:t>Quickoffice: Productivity suite for Google Docs and smart devices.</a:t>
            </a:r>
          </a:p>
          <a:p>
            <a:pPr marL="0" marR="0" lvl="0" indent="0" algn="l" rtl="0">
              <a:spcBef>
                <a:spcPts val="1000"/>
              </a:spcBef>
              <a:spcAft>
                <a:spcPts val="0"/>
              </a:spcAft>
              <a:buSzPct val="25000"/>
              <a:buNone/>
            </a:pPr>
            <a:r>
              <a:rPr lang="en-US" sz="2000" b="1">
                <a:solidFill>
                  <a:schemeClr val="dk1"/>
                </a:solidFill>
                <a:latin typeface="Calibri"/>
                <a:ea typeface="Calibri"/>
                <a:cs typeface="Calibri"/>
                <a:sym typeface="Calibri"/>
              </a:rPr>
              <a:t>March 2013: </a:t>
            </a:r>
            <a:r>
              <a:rPr lang="en-US" sz="2000">
                <a:solidFill>
                  <a:schemeClr val="dk1"/>
                </a:solidFill>
                <a:latin typeface="Calibri"/>
                <a:ea typeface="Calibri"/>
                <a:cs typeface="Calibri"/>
                <a:sym typeface="Calibri"/>
              </a:rPr>
              <a:t>DNNresearch Inc. 5m – Neural Networks</a:t>
            </a:r>
          </a:p>
          <a:p>
            <a:pPr marL="0" marR="0" lvl="0" indent="0" algn="l" rtl="0">
              <a:spcBef>
                <a:spcPts val="1000"/>
              </a:spcBef>
              <a:spcAft>
                <a:spcPts val="0"/>
              </a:spcAft>
              <a:buSzPct val="25000"/>
              <a:buNone/>
            </a:pPr>
            <a:r>
              <a:rPr lang="en-US" sz="2000" b="1">
                <a:solidFill>
                  <a:schemeClr val="dk1"/>
                </a:solidFill>
                <a:latin typeface="Calibri"/>
                <a:ea typeface="Calibri"/>
                <a:cs typeface="Calibri"/>
                <a:sym typeface="Calibri"/>
              </a:rPr>
              <a:t>May 2013: </a:t>
            </a:r>
            <a:r>
              <a:rPr lang="en-US" sz="2000">
                <a:solidFill>
                  <a:schemeClr val="dk1"/>
                </a:solidFill>
                <a:latin typeface="Calibri"/>
                <a:ea typeface="Calibri"/>
                <a:cs typeface="Calibri"/>
                <a:sym typeface="Calibri"/>
              </a:rPr>
              <a:t>Makani Power 30m – Clean Energy</a:t>
            </a:r>
          </a:p>
          <a:p>
            <a:pPr marL="0" marR="0" lvl="0" indent="0" algn="l" rtl="0">
              <a:spcBef>
                <a:spcPts val="1000"/>
              </a:spcBef>
              <a:buSzPct val="25000"/>
              <a:buNone/>
            </a:pPr>
            <a:r>
              <a:rPr lang="en-US" sz="2000">
                <a:solidFill>
                  <a:srgbClr val="3F3F3F"/>
                </a:solidFill>
                <a:latin typeface="Calibri"/>
                <a:ea typeface="Calibri"/>
                <a:cs typeface="Calibri"/>
                <a:sym typeface="Calibri"/>
              </a:rPr>
              <a:t> </a:t>
            </a:r>
          </a:p>
        </p:txBody>
      </p:sp>
      <p:pic>
        <p:nvPicPr>
          <p:cNvPr id="2005" name="Shape 2005"/>
          <p:cNvPicPr preferRelativeResize="0"/>
          <p:nvPr/>
        </p:nvPicPr>
        <p:blipFill rotWithShape="1">
          <a:blip r:embed="rId4">
            <a:alphaModFix/>
          </a:blip>
          <a:srcRect/>
          <a:stretch/>
        </p:blipFill>
        <p:spPr>
          <a:xfrm>
            <a:off x="8344193" y="1232321"/>
            <a:ext cx="2537809" cy="2537809"/>
          </a:xfrm>
          <a:prstGeom prst="rect">
            <a:avLst/>
          </a:prstGeom>
          <a:noFill/>
          <a:ln>
            <a:noFill/>
          </a:ln>
        </p:spPr>
      </p:pic>
      <p:pic>
        <p:nvPicPr>
          <p:cNvPr id="2006" name="Shape 2006"/>
          <p:cNvPicPr preferRelativeResize="0"/>
          <p:nvPr/>
        </p:nvPicPr>
        <p:blipFill rotWithShape="1">
          <a:blip r:embed="rId5">
            <a:alphaModFix/>
          </a:blip>
          <a:srcRect/>
          <a:stretch/>
        </p:blipFill>
        <p:spPr>
          <a:xfrm>
            <a:off x="7541833" y="451679"/>
            <a:ext cx="5230103" cy="2049547"/>
          </a:xfrm>
          <a:prstGeom prst="rect">
            <a:avLst/>
          </a:prstGeom>
          <a:noFill/>
          <a:ln>
            <a:noFill/>
          </a:ln>
        </p:spPr>
      </p:pic>
      <p:pic>
        <p:nvPicPr>
          <p:cNvPr id="2007" name="Shape 2007"/>
          <p:cNvPicPr preferRelativeResize="0"/>
          <p:nvPr/>
        </p:nvPicPr>
        <p:blipFill rotWithShape="1">
          <a:blip r:embed="rId6">
            <a:alphaModFix/>
          </a:blip>
          <a:srcRect/>
          <a:stretch/>
        </p:blipFill>
        <p:spPr>
          <a:xfrm>
            <a:off x="9343904" y="3102049"/>
            <a:ext cx="1336166" cy="1336166"/>
          </a:xfrm>
          <a:prstGeom prst="rect">
            <a:avLst/>
          </a:prstGeom>
          <a:noFill/>
          <a:ln>
            <a:noFill/>
          </a:ln>
        </p:spPr>
      </p:pic>
      <p:pic>
        <p:nvPicPr>
          <p:cNvPr id="2008" name="Shape 2008"/>
          <p:cNvPicPr preferRelativeResize="0"/>
          <p:nvPr/>
        </p:nvPicPr>
        <p:blipFill rotWithShape="1">
          <a:blip r:embed="rId7">
            <a:alphaModFix/>
          </a:blip>
          <a:srcRect/>
          <a:stretch/>
        </p:blipFill>
        <p:spPr>
          <a:xfrm>
            <a:off x="7450666" y="4060971"/>
            <a:ext cx="4741333" cy="2032000"/>
          </a:xfrm>
          <a:prstGeom prst="rect">
            <a:avLst/>
          </a:prstGeom>
          <a:noFill/>
          <a:ln>
            <a:noFill/>
          </a:ln>
        </p:spPr>
      </p:pic>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Shape 2013"/>
        <p:cNvGrpSpPr/>
        <p:nvPr/>
      </p:nvGrpSpPr>
      <p:grpSpPr>
        <a:xfrm>
          <a:off x="0" y="0"/>
          <a:ext cx="0" cy="0"/>
          <a:chOff x="0" y="0"/>
          <a:chExt cx="0" cy="0"/>
        </a:xfrm>
      </p:grpSpPr>
      <p:sp>
        <p:nvSpPr>
          <p:cNvPr id="2014" name="Shape 2014"/>
          <p:cNvSpPr/>
          <p:nvPr/>
        </p:nvSpPr>
        <p:spPr>
          <a:xfrm>
            <a:off x="0" y="-27057"/>
            <a:ext cx="12192000" cy="876300"/>
          </a:xfrm>
          <a:prstGeom prst="rect">
            <a:avLst/>
          </a:prstGeom>
          <a:solidFill>
            <a:schemeClr val="accent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2015" name="Shape 2015"/>
          <p:cNvPicPr preferRelativeResize="0"/>
          <p:nvPr/>
        </p:nvPicPr>
        <p:blipFill rotWithShape="1">
          <a:blip r:embed="rId3">
            <a:alphaModFix/>
          </a:blip>
          <a:srcRect/>
          <a:stretch/>
        </p:blipFill>
        <p:spPr>
          <a:xfrm>
            <a:off x="10565875" y="-121136"/>
            <a:ext cx="1626125" cy="1053082"/>
          </a:xfrm>
          <a:prstGeom prst="rect">
            <a:avLst/>
          </a:prstGeom>
          <a:noFill/>
          <a:ln>
            <a:noFill/>
          </a:ln>
        </p:spPr>
      </p:pic>
      <p:sp>
        <p:nvSpPr>
          <p:cNvPr id="2016" name="Shape 2016"/>
          <p:cNvSpPr txBox="1"/>
          <p:nvPr/>
        </p:nvSpPr>
        <p:spPr>
          <a:xfrm>
            <a:off x="0" y="-47039"/>
            <a:ext cx="10413475" cy="10310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a:solidFill>
                  <a:schemeClr val="lt1"/>
                </a:solidFill>
                <a:latin typeface="Calibri"/>
                <a:ea typeface="Calibri"/>
                <a:cs typeface="Calibri"/>
                <a:sym typeface="Calibri"/>
              </a:rPr>
              <a:t> </a:t>
            </a:r>
          </a:p>
          <a:p>
            <a:pPr marL="0" marR="0" lvl="0" indent="0" algn="l" rtl="0">
              <a:spcBef>
                <a:spcPts val="0"/>
              </a:spcBef>
              <a:buNone/>
            </a:pPr>
            <a:endParaRPr sz="2900">
              <a:solidFill>
                <a:schemeClr val="lt1"/>
              </a:solidFill>
              <a:latin typeface="Calibri"/>
              <a:ea typeface="Calibri"/>
              <a:cs typeface="Calibri"/>
              <a:sym typeface="Calibri"/>
            </a:endParaRPr>
          </a:p>
        </p:txBody>
      </p:sp>
      <p:sp>
        <p:nvSpPr>
          <p:cNvPr id="2017" name="Shape 2017"/>
          <p:cNvSpPr txBox="1"/>
          <p:nvPr/>
        </p:nvSpPr>
        <p:spPr>
          <a:xfrm>
            <a:off x="0" y="-47039"/>
            <a:ext cx="10413475" cy="152349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a:solidFill>
                  <a:schemeClr val="lt1"/>
                </a:solidFill>
                <a:latin typeface="Calibri"/>
                <a:ea typeface="Calibri"/>
                <a:cs typeface="Calibri"/>
                <a:sym typeface="Calibri"/>
              </a:rPr>
              <a:t>Key Acquisitions (Cont.)</a:t>
            </a:r>
          </a:p>
          <a:p>
            <a:pPr marL="0" marR="0" lvl="0" indent="0" algn="l" rtl="0">
              <a:spcBef>
                <a:spcPts val="0"/>
              </a:spcBef>
              <a:buSzPct val="25000"/>
              <a:buNone/>
            </a:pPr>
            <a:r>
              <a:rPr lang="en-US" sz="3200">
                <a:solidFill>
                  <a:schemeClr val="lt1"/>
                </a:solidFill>
                <a:latin typeface="Calibri"/>
                <a:ea typeface="Calibri"/>
                <a:cs typeface="Calibri"/>
                <a:sym typeface="Calibri"/>
              </a:rPr>
              <a:t> </a:t>
            </a:r>
          </a:p>
          <a:p>
            <a:pPr marL="0" marR="0" lvl="0" indent="0" algn="l" rtl="0">
              <a:spcBef>
                <a:spcPts val="0"/>
              </a:spcBef>
              <a:buNone/>
            </a:pPr>
            <a:endParaRPr sz="2900">
              <a:solidFill>
                <a:schemeClr val="lt1"/>
              </a:solidFill>
              <a:latin typeface="Calibri"/>
              <a:ea typeface="Calibri"/>
              <a:cs typeface="Calibri"/>
              <a:sym typeface="Calibri"/>
            </a:endParaRPr>
          </a:p>
        </p:txBody>
      </p:sp>
      <p:sp>
        <p:nvSpPr>
          <p:cNvPr id="2018" name="Shape 2018"/>
          <p:cNvSpPr/>
          <p:nvPr/>
        </p:nvSpPr>
        <p:spPr>
          <a:xfrm>
            <a:off x="0" y="931945"/>
            <a:ext cx="10353324" cy="388824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000" b="1">
                <a:solidFill>
                  <a:srgbClr val="3F3F3F"/>
                </a:solidFill>
                <a:latin typeface="Calibri"/>
                <a:ea typeface="Calibri"/>
                <a:cs typeface="Calibri"/>
                <a:sym typeface="Calibri"/>
              </a:rPr>
              <a:t> </a:t>
            </a:r>
            <a:r>
              <a:rPr lang="en-US" sz="2000" b="1">
                <a:solidFill>
                  <a:schemeClr val="dk1"/>
                </a:solidFill>
                <a:latin typeface="Calibri"/>
                <a:ea typeface="Calibri"/>
                <a:cs typeface="Calibri"/>
                <a:sym typeface="Calibri"/>
              </a:rPr>
              <a:t>June 2013</a:t>
            </a:r>
            <a:r>
              <a:rPr lang="en-US" sz="2000" b="1">
                <a:solidFill>
                  <a:srgbClr val="3F3F3F"/>
                </a:solidFill>
                <a:latin typeface="Calibri"/>
                <a:ea typeface="Calibri"/>
                <a:cs typeface="Calibri"/>
                <a:sym typeface="Calibri"/>
              </a:rPr>
              <a:t>: </a:t>
            </a:r>
            <a:r>
              <a:rPr lang="en-US" sz="2000">
                <a:solidFill>
                  <a:srgbClr val="3F3F3F"/>
                </a:solidFill>
                <a:latin typeface="Calibri"/>
                <a:ea typeface="Calibri"/>
                <a:cs typeface="Calibri"/>
                <a:sym typeface="Calibri"/>
              </a:rPr>
              <a:t>Waze 966m –Navigation Software</a:t>
            </a:r>
          </a:p>
          <a:p>
            <a:pPr marL="0" marR="0" lvl="0" indent="0" algn="l" rtl="0">
              <a:spcBef>
                <a:spcPts val="1000"/>
              </a:spcBef>
              <a:spcAft>
                <a:spcPts val="0"/>
              </a:spcAft>
              <a:buSzPct val="25000"/>
              <a:buNone/>
            </a:pPr>
            <a:r>
              <a:rPr lang="en-US" sz="2000" b="1">
                <a:solidFill>
                  <a:srgbClr val="3F3F3F"/>
                </a:solidFill>
                <a:latin typeface="Calibri"/>
                <a:ea typeface="Calibri"/>
                <a:cs typeface="Calibri"/>
                <a:sym typeface="Calibri"/>
              </a:rPr>
              <a:t> </a:t>
            </a:r>
            <a:r>
              <a:rPr lang="en-US" sz="2000" b="1">
                <a:solidFill>
                  <a:srgbClr val="000000"/>
                </a:solidFill>
                <a:latin typeface="Calibri"/>
                <a:ea typeface="Calibri"/>
                <a:cs typeface="Calibri"/>
                <a:sym typeface="Calibri"/>
              </a:rPr>
              <a:t>December 2013</a:t>
            </a:r>
            <a:r>
              <a:rPr lang="en-US" sz="2000" b="1">
                <a:solidFill>
                  <a:srgbClr val="3F3F3F"/>
                </a:solidFill>
                <a:latin typeface="Calibri"/>
                <a:ea typeface="Calibri"/>
                <a:cs typeface="Calibri"/>
                <a:sym typeface="Calibri"/>
              </a:rPr>
              <a:t>:</a:t>
            </a:r>
            <a:r>
              <a:rPr lang="en-US" sz="2000">
                <a:solidFill>
                  <a:srgbClr val="3F3F3F"/>
                </a:solidFill>
                <a:latin typeface="Calibri"/>
                <a:ea typeface="Calibri"/>
                <a:cs typeface="Calibri"/>
                <a:sym typeface="Calibri"/>
              </a:rPr>
              <a:t> Boston Dynamics 500m - Robotics</a:t>
            </a:r>
          </a:p>
          <a:p>
            <a:pPr marL="0" marR="0" lvl="0" indent="0" algn="l" rtl="0">
              <a:spcBef>
                <a:spcPts val="1000"/>
              </a:spcBef>
              <a:spcAft>
                <a:spcPts val="0"/>
              </a:spcAft>
              <a:buSzPct val="25000"/>
              <a:buNone/>
            </a:pPr>
            <a:r>
              <a:rPr lang="en-US" sz="2000" b="1">
                <a:solidFill>
                  <a:srgbClr val="3F3F3F"/>
                </a:solidFill>
                <a:latin typeface="Calibri"/>
                <a:ea typeface="Calibri"/>
                <a:cs typeface="Calibri"/>
                <a:sym typeface="Calibri"/>
              </a:rPr>
              <a:t> </a:t>
            </a:r>
            <a:r>
              <a:rPr lang="en-US" sz="2000" b="1">
                <a:solidFill>
                  <a:srgbClr val="000000"/>
                </a:solidFill>
                <a:latin typeface="Calibri"/>
                <a:ea typeface="Calibri"/>
                <a:cs typeface="Calibri"/>
                <a:sym typeface="Calibri"/>
              </a:rPr>
              <a:t>January 2014</a:t>
            </a:r>
            <a:r>
              <a:rPr lang="en-US" sz="2000" b="1">
                <a:solidFill>
                  <a:srgbClr val="3F3F3F"/>
                </a:solidFill>
                <a:latin typeface="Calibri"/>
                <a:ea typeface="Calibri"/>
                <a:cs typeface="Calibri"/>
                <a:sym typeface="Calibri"/>
              </a:rPr>
              <a:t>: </a:t>
            </a:r>
            <a:r>
              <a:rPr lang="en-US" sz="2000">
                <a:solidFill>
                  <a:srgbClr val="3F3F3F"/>
                </a:solidFill>
                <a:latin typeface="Calibri"/>
                <a:ea typeface="Calibri"/>
                <a:cs typeface="Calibri"/>
                <a:sym typeface="Calibri"/>
              </a:rPr>
              <a:t>DeepMind Technologies 650m – Artificial Intelligence </a:t>
            </a:r>
          </a:p>
          <a:p>
            <a:pPr marL="0" marR="0" lvl="0" indent="0" algn="l" rtl="0">
              <a:spcBef>
                <a:spcPts val="1000"/>
              </a:spcBef>
              <a:spcAft>
                <a:spcPts val="0"/>
              </a:spcAft>
              <a:buSzPct val="25000"/>
              <a:buNone/>
            </a:pPr>
            <a:r>
              <a:rPr lang="en-US" sz="2000">
                <a:solidFill>
                  <a:srgbClr val="3F3F3F"/>
                </a:solidFill>
                <a:latin typeface="Calibri"/>
                <a:ea typeface="Calibri"/>
                <a:cs typeface="Calibri"/>
                <a:sym typeface="Calibri"/>
              </a:rPr>
              <a:t> </a:t>
            </a:r>
            <a:r>
              <a:rPr lang="en-US" sz="2000" b="1">
                <a:solidFill>
                  <a:srgbClr val="000000"/>
                </a:solidFill>
                <a:latin typeface="Calibri"/>
                <a:ea typeface="Calibri"/>
                <a:cs typeface="Calibri"/>
                <a:sym typeface="Calibri"/>
              </a:rPr>
              <a:t>February 2014</a:t>
            </a:r>
            <a:r>
              <a:rPr lang="en-US" sz="2000" b="1">
                <a:solidFill>
                  <a:srgbClr val="3F3F3F"/>
                </a:solidFill>
                <a:latin typeface="Calibri"/>
                <a:ea typeface="Calibri"/>
                <a:cs typeface="Calibri"/>
                <a:sym typeface="Calibri"/>
              </a:rPr>
              <a:t>: </a:t>
            </a:r>
            <a:r>
              <a:rPr lang="en-US" sz="2000">
                <a:solidFill>
                  <a:srgbClr val="3F3F3F"/>
                </a:solidFill>
                <a:latin typeface="Calibri"/>
                <a:ea typeface="Calibri"/>
                <a:cs typeface="Calibri"/>
                <a:sym typeface="Calibri"/>
              </a:rPr>
              <a:t>Nest 3.2B – Home Automation</a:t>
            </a:r>
          </a:p>
          <a:p>
            <a:pPr marL="0" marR="0" lvl="0" indent="0" algn="l" rtl="0">
              <a:spcBef>
                <a:spcPts val="1000"/>
              </a:spcBef>
              <a:spcAft>
                <a:spcPts val="0"/>
              </a:spcAft>
              <a:buSzPct val="25000"/>
              <a:buNone/>
            </a:pPr>
            <a:r>
              <a:rPr lang="en-US" sz="2000" b="1">
                <a:solidFill>
                  <a:srgbClr val="3F3F3F"/>
                </a:solidFill>
                <a:latin typeface="Calibri"/>
                <a:ea typeface="Calibri"/>
                <a:cs typeface="Calibri"/>
                <a:sym typeface="Calibri"/>
              </a:rPr>
              <a:t> </a:t>
            </a:r>
            <a:r>
              <a:rPr lang="en-US" sz="2000" b="1">
                <a:solidFill>
                  <a:srgbClr val="000000"/>
                </a:solidFill>
                <a:latin typeface="Calibri"/>
                <a:ea typeface="Calibri"/>
                <a:cs typeface="Calibri"/>
                <a:sym typeface="Calibri"/>
              </a:rPr>
              <a:t>April 2014: </a:t>
            </a:r>
            <a:r>
              <a:rPr lang="en-US" sz="2000">
                <a:solidFill>
                  <a:srgbClr val="3F3F3F"/>
                </a:solidFill>
                <a:latin typeface="Calibri"/>
                <a:ea typeface="Calibri"/>
                <a:cs typeface="Calibri"/>
                <a:sym typeface="Calibri"/>
              </a:rPr>
              <a:t>Titan Aerospace 60m – Drones and UAVS</a:t>
            </a:r>
          </a:p>
          <a:p>
            <a:pPr marL="0" marR="0" lvl="0" indent="0" algn="l" rtl="0">
              <a:spcBef>
                <a:spcPts val="1000"/>
              </a:spcBef>
              <a:spcAft>
                <a:spcPts val="0"/>
              </a:spcAft>
              <a:buSzPct val="25000"/>
              <a:buNone/>
            </a:pPr>
            <a:r>
              <a:rPr lang="en-US" sz="2000">
                <a:solidFill>
                  <a:srgbClr val="3F3F3F"/>
                </a:solidFill>
                <a:latin typeface="Calibri"/>
                <a:ea typeface="Calibri"/>
                <a:cs typeface="Calibri"/>
                <a:sym typeface="Calibri"/>
              </a:rPr>
              <a:t> </a:t>
            </a:r>
            <a:r>
              <a:rPr lang="en-US" sz="2000" b="1">
                <a:solidFill>
                  <a:srgbClr val="000000"/>
                </a:solidFill>
                <a:latin typeface="Calibri"/>
                <a:ea typeface="Calibri"/>
                <a:cs typeface="Calibri"/>
                <a:sym typeface="Calibri"/>
              </a:rPr>
              <a:t>June 2014: </a:t>
            </a:r>
            <a:r>
              <a:rPr lang="en-US" sz="2000">
                <a:solidFill>
                  <a:srgbClr val="3F3F3F"/>
                </a:solidFill>
                <a:latin typeface="Calibri"/>
                <a:ea typeface="Calibri"/>
                <a:cs typeface="Calibri"/>
                <a:sym typeface="Calibri"/>
              </a:rPr>
              <a:t>Skybox Imaging – 500m - Satellite</a:t>
            </a:r>
          </a:p>
          <a:p>
            <a:pPr marL="0" marR="0" lvl="0" indent="0" algn="l" rtl="0">
              <a:spcBef>
                <a:spcPts val="1000"/>
              </a:spcBef>
              <a:spcAft>
                <a:spcPts val="0"/>
              </a:spcAft>
              <a:buSzPct val="25000"/>
              <a:buNone/>
            </a:pPr>
            <a:r>
              <a:rPr lang="en-US" sz="2000" b="1">
                <a:solidFill>
                  <a:srgbClr val="3F3F3F"/>
                </a:solidFill>
                <a:latin typeface="Calibri"/>
                <a:ea typeface="Calibri"/>
                <a:cs typeface="Calibri"/>
                <a:sym typeface="Calibri"/>
              </a:rPr>
              <a:t> </a:t>
            </a:r>
            <a:r>
              <a:rPr lang="en-US" sz="2000" b="1">
                <a:solidFill>
                  <a:srgbClr val="000000"/>
                </a:solidFill>
                <a:latin typeface="Calibri"/>
                <a:ea typeface="Calibri"/>
                <a:cs typeface="Calibri"/>
                <a:sym typeface="Calibri"/>
              </a:rPr>
              <a:t>July 2014: </a:t>
            </a:r>
            <a:r>
              <a:rPr lang="en-US" sz="2000">
                <a:solidFill>
                  <a:srgbClr val="3F3F3F"/>
                </a:solidFill>
                <a:latin typeface="Calibri"/>
                <a:ea typeface="Calibri"/>
                <a:cs typeface="Calibri"/>
                <a:sym typeface="Calibri"/>
              </a:rPr>
              <a:t>Dropcam – 517m – Home Monitoring</a:t>
            </a:r>
          </a:p>
          <a:p>
            <a:pPr marL="0" marR="0" lvl="0" indent="0" algn="l" rtl="0">
              <a:spcBef>
                <a:spcPts val="1000"/>
              </a:spcBef>
              <a:spcAft>
                <a:spcPts val="0"/>
              </a:spcAft>
              <a:buNone/>
            </a:pPr>
            <a:endParaRPr sz="2000">
              <a:solidFill>
                <a:srgbClr val="3F3F3F"/>
              </a:solidFill>
              <a:latin typeface="Calibri"/>
              <a:ea typeface="Calibri"/>
              <a:cs typeface="Calibri"/>
              <a:sym typeface="Calibri"/>
            </a:endParaRPr>
          </a:p>
          <a:p>
            <a:pPr marL="0" marR="0" lvl="0" indent="0" algn="l" rtl="0">
              <a:spcBef>
                <a:spcPts val="1000"/>
              </a:spcBef>
              <a:buSzPct val="25000"/>
              <a:buNone/>
            </a:pPr>
            <a:r>
              <a:rPr lang="en-US" sz="2000">
                <a:solidFill>
                  <a:srgbClr val="000000"/>
                </a:solidFill>
                <a:latin typeface="Calibri"/>
                <a:ea typeface="Calibri"/>
                <a:cs typeface="Calibri"/>
                <a:sym typeface="Calibri"/>
              </a:rPr>
              <a:t>As of December 2016 , Google as acquired over 200 companies.</a:t>
            </a:r>
          </a:p>
        </p:txBody>
      </p:sp>
      <p:pic>
        <p:nvPicPr>
          <p:cNvPr id="2019" name="Shape 2019"/>
          <p:cNvPicPr preferRelativeResize="0"/>
          <p:nvPr/>
        </p:nvPicPr>
        <p:blipFill rotWithShape="1">
          <a:blip r:embed="rId4">
            <a:alphaModFix/>
          </a:blip>
          <a:srcRect/>
          <a:stretch/>
        </p:blipFill>
        <p:spPr>
          <a:xfrm>
            <a:off x="9024945" y="2149863"/>
            <a:ext cx="2777061" cy="895603"/>
          </a:xfrm>
          <a:prstGeom prst="rect">
            <a:avLst/>
          </a:prstGeom>
          <a:noFill/>
          <a:ln>
            <a:noFill/>
          </a:ln>
        </p:spPr>
      </p:pic>
      <p:pic>
        <p:nvPicPr>
          <p:cNvPr id="2020" name="Shape 2020"/>
          <p:cNvPicPr preferRelativeResize="0"/>
          <p:nvPr/>
        </p:nvPicPr>
        <p:blipFill rotWithShape="1">
          <a:blip r:embed="rId5">
            <a:alphaModFix/>
          </a:blip>
          <a:srcRect/>
          <a:stretch/>
        </p:blipFill>
        <p:spPr>
          <a:xfrm>
            <a:off x="8053441" y="529327"/>
            <a:ext cx="3968913" cy="1894253"/>
          </a:xfrm>
          <a:prstGeom prst="rect">
            <a:avLst/>
          </a:prstGeom>
          <a:noFill/>
          <a:ln>
            <a:noFill/>
          </a:ln>
        </p:spPr>
      </p:pic>
      <p:pic>
        <p:nvPicPr>
          <p:cNvPr id="2021" name="Shape 2021"/>
          <p:cNvPicPr preferRelativeResize="0"/>
          <p:nvPr/>
        </p:nvPicPr>
        <p:blipFill rotWithShape="1">
          <a:blip r:embed="rId6">
            <a:alphaModFix/>
          </a:blip>
          <a:srcRect/>
          <a:stretch/>
        </p:blipFill>
        <p:spPr>
          <a:xfrm>
            <a:off x="7921374" y="4409257"/>
            <a:ext cx="2791882" cy="2791882"/>
          </a:xfrm>
          <a:prstGeom prst="rect">
            <a:avLst/>
          </a:prstGeom>
          <a:noFill/>
          <a:ln>
            <a:noFill/>
          </a:ln>
        </p:spPr>
      </p:pic>
      <p:pic>
        <p:nvPicPr>
          <p:cNvPr id="2022" name="Shape 2022"/>
          <p:cNvPicPr preferRelativeResize="0"/>
          <p:nvPr/>
        </p:nvPicPr>
        <p:blipFill rotWithShape="1">
          <a:blip r:embed="rId7">
            <a:alphaModFix/>
          </a:blip>
          <a:srcRect/>
          <a:stretch/>
        </p:blipFill>
        <p:spPr>
          <a:xfrm>
            <a:off x="8846910" y="3605987"/>
            <a:ext cx="3012829" cy="1417400"/>
          </a:xfrm>
          <a:prstGeom prst="rect">
            <a:avLst/>
          </a:prstGeom>
          <a:noFill/>
          <a:ln>
            <a:noFill/>
          </a:ln>
        </p:spPr>
      </p:pic>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Shape 2027"/>
        <p:cNvGrpSpPr/>
        <p:nvPr/>
      </p:nvGrpSpPr>
      <p:grpSpPr>
        <a:xfrm>
          <a:off x="0" y="0"/>
          <a:ext cx="0" cy="0"/>
          <a:chOff x="0" y="0"/>
          <a:chExt cx="0" cy="0"/>
        </a:xfrm>
      </p:grpSpPr>
      <p:sp>
        <p:nvSpPr>
          <p:cNvPr id="2028" name="Shape 2028"/>
          <p:cNvSpPr/>
          <p:nvPr/>
        </p:nvSpPr>
        <p:spPr>
          <a:xfrm>
            <a:off x="0" y="-27057"/>
            <a:ext cx="12192000" cy="876300"/>
          </a:xfrm>
          <a:prstGeom prst="rect">
            <a:avLst/>
          </a:prstGeom>
          <a:solidFill>
            <a:schemeClr val="accent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2029" name="Shape 2029"/>
          <p:cNvPicPr preferRelativeResize="0"/>
          <p:nvPr/>
        </p:nvPicPr>
        <p:blipFill rotWithShape="1">
          <a:blip r:embed="rId3">
            <a:alphaModFix/>
          </a:blip>
          <a:srcRect/>
          <a:stretch/>
        </p:blipFill>
        <p:spPr>
          <a:xfrm>
            <a:off x="10565875" y="-121136"/>
            <a:ext cx="1626125" cy="1053082"/>
          </a:xfrm>
          <a:prstGeom prst="rect">
            <a:avLst/>
          </a:prstGeom>
          <a:noFill/>
          <a:ln>
            <a:noFill/>
          </a:ln>
        </p:spPr>
      </p:pic>
      <p:sp>
        <p:nvSpPr>
          <p:cNvPr id="2030" name="Shape 2030"/>
          <p:cNvSpPr txBox="1"/>
          <p:nvPr/>
        </p:nvSpPr>
        <p:spPr>
          <a:xfrm>
            <a:off x="0" y="-47039"/>
            <a:ext cx="10413475" cy="10310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a:solidFill>
                  <a:schemeClr val="lt1"/>
                </a:solidFill>
                <a:latin typeface="Calibri"/>
                <a:ea typeface="Calibri"/>
                <a:cs typeface="Calibri"/>
                <a:sym typeface="Calibri"/>
              </a:rPr>
              <a:t> </a:t>
            </a:r>
          </a:p>
          <a:p>
            <a:pPr marL="0" marR="0" lvl="0" indent="0" algn="l" rtl="0">
              <a:spcBef>
                <a:spcPts val="0"/>
              </a:spcBef>
              <a:buNone/>
            </a:pPr>
            <a:endParaRPr sz="2900">
              <a:solidFill>
                <a:schemeClr val="lt1"/>
              </a:solidFill>
              <a:latin typeface="Calibri"/>
              <a:ea typeface="Calibri"/>
              <a:cs typeface="Calibri"/>
              <a:sym typeface="Calibri"/>
            </a:endParaRPr>
          </a:p>
        </p:txBody>
      </p:sp>
      <p:sp>
        <p:nvSpPr>
          <p:cNvPr id="2031" name="Shape 2031"/>
          <p:cNvSpPr txBox="1"/>
          <p:nvPr/>
        </p:nvSpPr>
        <p:spPr>
          <a:xfrm>
            <a:off x="0" y="-47039"/>
            <a:ext cx="10413475" cy="10310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a:solidFill>
                  <a:schemeClr val="lt1"/>
                </a:solidFill>
                <a:latin typeface="Calibri"/>
                <a:ea typeface="Calibri"/>
                <a:cs typeface="Calibri"/>
                <a:sym typeface="Calibri"/>
              </a:rPr>
              <a:t>Company Overview </a:t>
            </a:r>
          </a:p>
          <a:p>
            <a:pPr marL="0" marR="0" lvl="0" indent="0" algn="l" rtl="0">
              <a:spcBef>
                <a:spcPts val="0"/>
              </a:spcBef>
              <a:buNone/>
            </a:pPr>
            <a:endParaRPr sz="2900">
              <a:solidFill>
                <a:schemeClr val="lt1"/>
              </a:solidFill>
              <a:latin typeface="Calibri"/>
              <a:ea typeface="Calibri"/>
              <a:cs typeface="Calibri"/>
              <a:sym typeface="Calibri"/>
            </a:endParaRPr>
          </a:p>
        </p:txBody>
      </p:sp>
      <p:sp>
        <p:nvSpPr>
          <p:cNvPr id="2032" name="Shape 2032"/>
          <p:cNvSpPr txBox="1"/>
          <p:nvPr/>
        </p:nvSpPr>
        <p:spPr>
          <a:xfrm>
            <a:off x="415600" y="1114450"/>
            <a:ext cx="11360799" cy="4694838"/>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accent1"/>
              </a:buClr>
              <a:buSzPct val="100000"/>
              <a:buFont typeface="Arial"/>
              <a:buChar char="•"/>
            </a:pPr>
            <a:r>
              <a:rPr lang="en-US" sz="2800" baseline="30000">
                <a:solidFill>
                  <a:srgbClr val="000000"/>
                </a:solidFill>
                <a:latin typeface="Calibri"/>
                <a:ea typeface="Calibri"/>
                <a:cs typeface="Calibri"/>
                <a:sym typeface="Calibri"/>
              </a:rPr>
              <a:t>Focused on improving the ways people connect with information</a:t>
            </a:r>
          </a:p>
          <a:p>
            <a:pPr marL="342900" marR="0" lvl="0" indent="-342900" algn="l" rtl="0">
              <a:spcBef>
                <a:spcPts val="600"/>
              </a:spcBef>
              <a:spcAft>
                <a:spcPts val="0"/>
              </a:spcAft>
              <a:buClr>
                <a:schemeClr val="accent1"/>
              </a:buClr>
              <a:buSzPct val="100000"/>
              <a:buFont typeface="Arial"/>
              <a:buChar char="•"/>
            </a:pPr>
            <a:r>
              <a:rPr lang="en-US" sz="2800" baseline="30000">
                <a:solidFill>
                  <a:srgbClr val="000000"/>
                </a:solidFill>
                <a:latin typeface="Calibri"/>
                <a:ea typeface="Calibri"/>
                <a:cs typeface="Calibri"/>
                <a:sym typeface="Calibri"/>
              </a:rPr>
              <a:t>Organize the world’s information and make it universally accessible and useful. </a:t>
            </a:r>
          </a:p>
          <a:p>
            <a:pPr marL="342900" marR="0" lvl="0" indent="-342900" algn="l" rtl="0">
              <a:spcBef>
                <a:spcPts val="600"/>
              </a:spcBef>
              <a:spcAft>
                <a:spcPts val="0"/>
              </a:spcAft>
              <a:buClr>
                <a:schemeClr val="accent1"/>
              </a:buClr>
              <a:buSzPct val="100000"/>
              <a:buFont typeface="Arial"/>
              <a:buChar char="•"/>
            </a:pPr>
            <a:r>
              <a:rPr lang="en-US" sz="2800" baseline="30000">
                <a:solidFill>
                  <a:srgbClr val="000000"/>
                </a:solidFill>
                <a:latin typeface="Calibri"/>
                <a:ea typeface="Calibri"/>
                <a:cs typeface="Calibri"/>
                <a:sym typeface="Calibri"/>
              </a:rPr>
              <a:t>Innovations in </a:t>
            </a:r>
            <a:r>
              <a:rPr lang="en-US" sz="2800" b="1" baseline="30000">
                <a:solidFill>
                  <a:srgbClr val="000000"/>
                </a:solidFill>
                <a:latin typeface="Calibri"/>
                <a:ea typeface="Calibri"/>
                <a:cs typeface="Calibri"/>
                <a:sym typeface="Calibri"/>
              </a:rPr>
              <a:t>web search </a:t>
            </a:r>
            <a:r>
              <a:rPr lang="en-US" sz="2800" baseline="30000">
                <a:solidFill>
                  <a:srgbClr val="000000"/>
                </a:solidFill>
                <a:latin typeface="Calibri"/>
                <a:ea typeface="Calibri"/>
                <a:cs typeface="Calibri"/>
                <a:sym typeface="Calibri"/>
              </a:rPr>
              <a:t>and </a:t>
            </a:r>
            <a:r>
              <a:rPr lang="en-US" sz="2800" b="1" baseline="30000">
                <a:solidFill>
                  <a:srgbClr val="000000"/>
                </a:solidFill>
                <a:latin typeface="Calibri"/>
                <a:ea typeface="Calibri"/>
                <a:cs typeface="Calibri"/>
                <a:sym typeface="Calibri"/>
              </a:rPr>
              <a:t>advertising </a:t>
            </a:r>
            <a:r>
              <a:rPr lang="en-US" sz="2800" baseline="30000">
                <a:solidFill>
                  <a:srgbClr val="000000"/>
                </a:solidFill>
                <a:latin typeface="Calibri"/>
                <a:ea typeface="Calibri"/>
                <a:cs typeface="Calibri"/>
                <a:sym typeface="Calibri"/>
              </a:rPr>
              <a:t>have made their website a top internet property and their brand one of the most recognized in the world.</a:t>
            </a:r>
          </a:p>
          <a:p>
            <a:pPr marL="342900" marR="0" lvl="0" indent="-342900" algn="l" rtl="0">
              <a:spcBef>
                <a:spcPts val="600"/>
              </a:spcBef>
              <a:spcAft>
                <a:spcPts val="0"/>
              </a:spcAft>
              <a:buClr>
                <a:schemeClr val="accent1"/>
              </a:buClr>
              <a:buSzPct val="100000"/>
              <a:buFont typeface="Arial"/>
              <a:buChar char="•"/>
            </a:pPr>
            <a:r>
              <a:rPr lang="en-US" sz="2800" baseline="30000">
                <a:solidFill>
                  <a:srgbClr val="000000"/>
                </a:solidFill>
                <a:latin typeface="Calibri"/>
                <a:ea typeface="Calibri"/>
                <a:cs typeface="Calibri"/>
                <a:sym typeface="Calibri"/>
              </a:rPr>
              <a:t>Revenues primarily by delivering relevant, cost-effective </a:t>
            </a:r>
            <a:r>
              <a:rPr lang="en-US" sz="2800" b="1" baseline="30000">
                <a:solidFill>
                  <a:srgbClr val="000000"/>
                </a:solidFill>
                <a:latin typeface="Calibri"/>
                <a:ea typeface="Calibri"/>
                <a:cs typeface="Calibri"/>
                <a:sym typeface="Calibri"/>
              </a:rPr>
              <a:t>online advertising</a:t>
            </a:r>
            <a:r>
              <a:rPr lang="en-US" sz="2800" baseline="30000">
                <a:solidFill>
                  <a:srgbClr val="000000"/>
                </a:solidFill>
                <a:latin typeface="Calibri"/>
                <a:ea typeface="Calibri"/>
                <a:cs typeface="Calibri"/>
                <a:sym typeface="Calibri"/>
              </a:rPr>
              <a:t>.</a:t>
            </a:r>
          </a:p>
          <a:p>
            <a:pPr marL="342900" marR="0" lvl="0" indent="-342900" algn="l" rtl="0">
              <a:spcBef>
                <a:spcPts val="600"/>
              </a:spcBef>
              <a:spcAft>
                <a:spcPts val="0"/>
              </a:spcAft>
              <a:buClr>
                <a:schemeClr val="accent1"/>
              </a:buClr>
              <a:buSzPct val="100000"/>
              <a:buFont typeface="Arial"/>
              <a:buChar char="•"/>
            </a:pPr>
            <a:r>
              <a:rPr lang="en-US" sz="2800" baseline="30000">
                <a:solidFill>
                  <a:srgbClr val="000000"/>
                </a:solidFill>
                <a:latin typeface="Calibri"/>
                <a:ea typeface="Calibri"/>
                <a:cs typeface="Calibri"/>
                <a:sym typeface="Calibri"/>
              </a:rPr>
              <a:t>Google’s </a:t>
            </a:r>
            <a:r>
              <a:rPr lang="en-US" sz="2800" b="1" baseline="30000">
                <a:solidFill>
                  <a:srgbClr val="000000"/>
                </a:solidFill>
                <a:latin typeface="Calibri"/>
                <a:ea typeface="Calibri"/>
                <a:cs typeface="Calibri"/>
                <a:sym typeface="Calibri"/>
              </a:rPr>
              <a:t>AdWords </a:t>
            </a:r>
            <a:r>
              <a:rPr lang="en-US" sz="2800" baseline="30000">
                <a:solidFill>
                  <a:srgbClr val="000000"/>
                </a:solidFill>
                <a:latin typeface="Calibri"/>
                <a:ea typeface="Calibri"/>
                <a:cs typeface="Calibri"/>
                <a:sym typeface="Calibri"/>
              </a:rPr>
              <a:t>program and </a:t>
            </a:r>
            <a:r>
              <a:rPr lang="en-US" sz="2800" b="1" baseline="30000">
                <a:solidFill>
                  <a:srgbClr val="000000"/>
                </a:solidFill>
                <a:latin typeface="Calibri"/>
                <a:ea typeface="Calibri"/>
                <a:cs typeface="Calibri"/>
                <a:sym typeface="Calibri"/>
              </a:rPr>
              <a:t>AdSense</a:t>
            </a:r>
            <a:r>
              <a:rPr lang="en-US" sz="2800" baseline="30000">
                <a:solidFill>
                  <a:srgbClr val="000000"/>
                </a:solidFill>
                <a:latin typeface="Calibri"/>
                <a:ea typeface="Calibri"/>
                <a:cs typeface="Calibri"/>
                <a:sym typeface="Calibri"/>
              </a:rPr>
              <a:t> program to promote their products and services with advertising</a:t>
            </a:r>
          </a:p>
          <a:p>
            <a:pPr marL="342900" marR="0" lvl="0" indent="-342900" algn="l" rtl="0">
              <a:spcBef>
                <a:spcPts val="640"/>
              </a:spcBef>
              <a:buClr>
                <a:schemeClr val="dk1"/>
              </a:buClr>
              <a:buFont typeface="Arial"/>
              <a:buNone/>
            </a:pPr>
            <a:endParaRPr sz="3200">
              <a:solidFill>
                <a:schemeClr val="dk2"/>
              </a:solidFill>
              <a:latin typeface="Calibri"/>
              <a:ea typeface="Calibri"/>
              <a:cs typeface="Calibri"/>
              <a:sym typeface="Calibri"/>
            </a:endParaRPr>
          </a:p>
        </p:txBody>
      </p:sp>
      <p:pic>
        <p:nvPicPr>
          <p:cNvPr id="2033" name="Shape 2033" descr="bus417p-6.jpg"/>
          <p:cNvPicPr preferRelativeResize="0"/>
          <p:nvPr/>
        </p:nvPicPr>
        <p:blipFill rotWithShape="1">
          <a:blip r:embed="rId4">
            <a:alphaModFix/>
          </a:blip>
          <a:srcRect/>
          <a:stretch/>
        </p:blipFill>
        <p:spPr>
          <a:xfrm>
            <a:off x="4251661" y="3508169"/>
            <a:ext cx="7940338" cy="3349830"/>
          </a:xfrm>
          <a:prstGeom prst="rect">
            <a:avLst/>
          </a:prstGeom>
          <a:noFill/>
          <a:ln>
            <a:noFill/>
          </a:ln>
        </p:spPr>
      </p:pic>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Shape 2038"/>
        <p:cNvGrpSpPr/>
        <p:nvPr/>
      </p:nvGrpSpPr>
      <p:grpSpPr>
        <a:xfrm>
          <a:off x="0" y="0"/>
          <a:ext cx="0" cy="0"/>
          <a:chOff x="0" y="0"/>
          <a:chExt cx="0" cy="0"/>
        </a:xfrm>
      </p:grpSpPr>
      <p:sp>
        <p:nvSpPr>
          <p:cNvPr id="2039" name="Shape 2039"/>
          <p:cNvSpPr/>
          <p:nvPr/>
        </p:nvSpPr>
        <p:spPr>
          <a:xfrm>
            <a:off x="0" y="-27057"/>
            <a:ext cx="12192000" cy="876300"/>
          </a:xfrm>
          <a:prstGeom prst="rect">
            <a:avLst/>
          </a:prstGeom>
          <a:solidFill>
            <a:schemeClr val="accent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2040" name="Shape 2040"/>
          <p:cNvPicPr preferRelativeResize="0"/>
          <p:nvPr/>
        </p:nvPicPr>
        <p:blipFill rotWithShape="1">
          <a:blip r:embed="rId3">
            <a:alphaModFix/>
          </a:blip>
          <a:srcRect/>
          <a:stretch/>
        </p:blipFill>
        <p:spPr>
          <a:xfrm>
            <a:off x="10565875" y="-121136"/>
            <a:ext cx="1626125" cy="1053082"/>
          </a:xfrm>
          <a:prstGeom prst="rect">
            <a:avLst/>
          </a:prstGeom>
          <a:noFill/>
          <a:ln>
            <a:noFill/>
          </a:ln>
        </p:spPr>
      </p:pic>
      <p:sp>
        <p:nvSpPr>
          <p:cNvPr id="2041" name="Shape 2041"/>
          <p:cNvSpPr txBox="1"/>
          <p:nvPr/>
        </p:nvSpPr>
        <p:spPr>
          <a:xfrm>
            <a:off x="0" y="-47039"/>
            <a:ext cx="10413475" cy="10310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a:solidFill>
                  <a:schemeClr val="lt1"/>
                </a:solidFill>
                <a:latin typeface="Calibri"/>
                <a:ea typeface="Calibri"/>
                <a:cs typeface="Calibri"/>
                <a:sym typeface="Calibri"/>
              </a:rPr>
              <a:t> </a:t>
            </a:r>
          </a:p>
          <a:p>
            <a:pPr marL="0" marR="0" lvl="0" indent="0" algn="l" rtl="0">
              <a:spcBef>
                <a:spcPts val="0"/>
              </a:spcBef>
              <a:buNone/>
            </a:pPr>
            <a:endParaRPr sz="2900">
              <a:solidFill>
                <a:schemeClr val="lt1"/>
              </a:solidFill>
              <a:latin typeface="Calibri"/>
              <a:ea typeface="Calibri"/>
              <a:cs typeface="Calibri"/>
              <a:sym typeface="Calibri"/>
            </a:endParaRPr>
          </a:p>
        </p:txBody>
      </p:sp>
      <p:sp>
        <p:nvSpPr>
          <p:cNvPr id="2042" name="Shape 2042"/>
          <p:cNvSpPr txBox="1"/>
          <p:nvPr/>
        </p:nvSpPr>
        <p:spPr>
          <a:xfrm>
            <a:off x="0" y="-47039"/>
            <a:ext cx="10413475" cy="152349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a:solidFill>
                  <a:schemeClr val="lt1"/>
                </a:solidFill>
                <a:latin typeface="Calibri"/>
                <a:ea typeface="Calibri"/>
                <a:cs typeface="Calibri"/>
                <a:sym typeface="Calibri"/>
              </a:rPr>
              <a:t>Products and Services – For All</a:t>
            </a:r>
          </a:p>
          <a:p>
            <a:pPr marL="0" marR="0" lvl="0" indent="0" algn="l" rtl="0">
              <a:spcBef>
                <a:spcPts val="0"/>
              </a:spcBef>
              <a:buSzPct val="25000"/>
              <a:buNone/>
            </a:pPr>
            <a:r>
              <a:rPr lang="en-US" sz="3200">
                <a:solidFill>
                  <a:schemeClr val="lt1"/>
                </a:solidFill>
                <a:latin typeface="Calibri"/>
                <a:ea typeface="Calibri"/>
                <a:cs typeface="Calibri"/>
                <a:sym typeface="Calibri"/>
              </a:rPr>
              <a:t> </a:t>
            </a:r>
          </a:p>
          <a:p>
            <a:pPr marL="0" marR="0" lvl="0" indent="0" algn="l" rtl="0">
              <a:spcBef>
                <a:spcPts val="0"/>
              </a:spcBef>
              <a:buNone/>
            </a:pPr>
            <a:endParaRPr sz="2900">
              <a:solidFill>
                <a:schemeClr val="lt1"/>
              </a:solidFill>
              <a:latin typeface="Calibri"/>
              <a:ea typeface="Calibri"/>
              <a:cs typeface="Calibri"/>
              <a:sym typeface="Calibri"/>
            </a:endParaRPr>
          </a:p>
        </p:txBody>
      </p:sp>
      <p:sp>
        <p:nvSpPr>
          <p:cNvPr id="2043" name="Shape 2043"/>
          <p:cNvSpPr/>
          <p:nvPr/>
        </p:nvSpPr>
        <p:spPr>
          <a:xfrm>
            <a:off x="482009" y="1017657"/>
            <a:ext cx="4346022" cy="5632310"/>
          </a:xfrm>
          <a:prstGeom prst="rect">
            <a:avLst/>
          </a:prstGeom>
          <a:noFill/>
          <a:ln>
            <a:noFill/>
          </a:ln>
        </p:spPr>
        <p:txBody>
          <a:bodyPr lIns="91425" tIns="45700" rIns="91425" bIns="45700" anchor="t" anchorCtr="0">
            <a:noAutofit/>
          </a:bodyPr>
          <a:lstStyle/>
          <a:p>
            <a:pPr marL="457200" marR="0" lvl="0" indent="-457200" algn="l" rtl="0">
              <a:spcBef>
                <a:spcPts val="0"/>
              </a:spcBef>
              <a:spcAft>
                <a:spcPts val="0"/>
              </a:spcAft>
              <a:buClr>
                <a:schemeClr val="dk1"/>
              </a:buClr>
              <a:buSzPct val="100000"/>
              <a:buFont typeface="Noto Sans Symbols"/>
              <a:buChar char="▪"/>
            </a:pPr>
            <a:r>
              <a:rPr lang="en-US" sz="2000">
                <a:solidFill>
                  <a:srgbClr val="3F3F3F"/>
                </a:solidFill>
                <a:latin typeface="Calibri"/>
                <a:ea typeface="Calibri"/>
                <a:cs typeface="Calibri"/>
                <a:sym typeface="Calibri"/>
              </a:rPr>
              <a:t>Android Auto</a:t>
            </a:r>
          </a:p>
          <a:p>
            <a:pPr marL="457200" marR="0" lvl="0" indent="-457200" algn="l" rtl="0">
              <a:spcBef>
                <a:spcPts val="1000"/>
              </a:spcBef>
              <a:spcAft>
                <a:spcPts val="0"/>
              </a:spcAft>
              <a:buClr>
                <a:schemeClr val="dk1"/>
              </a:buClr>
              <a:buSzPct val="100000"/>
              <a:buFont typeface="Noto Sans Symbols"/>
              <a:buChar char="▪"/>
            </a:pPr>
            <a:r>
              <a:rPr lang="en-US" sz="2000">
                <a:solidFill>
                  <a:srgbClr val="3F3F3F"/>
                </a:solidFill>
                <a:latin typeface="Calibri"/>
                <a:ea typeface="Calibri"/>
                <a:cs typeface="Calibri"/>
                <a:sym typeface="Calibri"/>
              </a:rPr>
              <a:t>Android OS</a:t>
            </a:r>
          </a:p>
          <a:p>
            <a:pPr marL="457200" marR="0" lvl="0" indent="-457200" algn="l" rtl="0">
              <a:spcBef>
                <a:spcPts val="1000"/>
              </a:spcBef>
              <a:spcAft>
                <a:spcPts val="0"/>
              </a:spcAft>
              <a:buClr>
                <a:schemeClr val="dk1"/>
              </a:buClr>
              <a:buSzPct val="100000"/>
              <a:buFont typeface="Noto Sans Symbols"/>
              <a:buChar char="▪"/>
            </a:pPr>
            <a:r>
              <a:rPr lang="en-US" sz="2000">
                <a:solidFill>
                  <a:srgbClr val="3F3F3F"/>
                </a:solidFill>
                <a:latin typeface="Calibri"/>
                <a:ea typeface="Calibri"/>
                <a:cs typeface="Calibri"/>
                <a:sym typeface="Calibri"/>
              </a:rPr>
              <a:t>Android One</a:t>
            </a:r>
          </a:p>
          <a:p>
            <a:pPr marL="457200" marR="0" lvl="0" indent="-457200" algn="l" rtl="0">
              <a:spcBef>
                <a:spcPts val="1000"/>
              </a:spcBef>
              <a:spcAft>
                <a:spcPts val="0"/>
              </a:spcAft>
              <a:buClr>
                <a:schemeClr val="dk1"/>
              </a:buClr>
              <a:buSzPct val="100000"/>
              <a:buFont typeface="Noto Sans Symbols"/>
              <a:buChar char="▪"/>
            </a:pPr>
            <a:r>
              <a:rPr lang="en-US" sz="2000">
                <a:solidFill>
                  <a:srgbClr val="3F3F3F"/>
                </a:solidFill>
                <a:latin typeface="Calibri"/>
                <a:ea typeface="Calibri"/>
                <a:cs typeface="Calibri"/>
                <a:sym typeface="Calibri"/>
              </a:rPr>
              <a:t>Android Pay</a:t>
            </a:r>
          </a:p>
          <a:p>
            <a:pPr marL="457200" marR="0" lvl="0" indent="-457200" algn="l" rtl="0">
              <a:spcBef>
                <a:spcPts val="1000"/>
              </a:spcBef>
              <a:spcAft>
                <a:spcPts val="0"/>
              </a:spcAft>
              <a:buClr>
                <a:schemeClr val="dk1"/>
              </a:buClr>
              <a:buSzPct val="100000"/>
              <a:buFont typeface="Noto Sans Symbols"/>
              <a:buChar char="▪"/>
            </a:pPr>
            <a:r>
              <a:rPr lang="en-US" sz="2000">
                <a:solidFill>
                  <a:srgbClr val="3F3F3F"/>
                </a:solidFill>
                <a:latin typeface="Calibri"/>
                <a:ea typeface="Calibri"/>
                <a:cs typeface="Calibri"/>
                <a:sym typeface="Calibri"/>
              </a:rPr>
              <a:t>Android Phones</a:t>
            </a:r>
          </a:p>
          <a:p>
            <a:pPr marL="457200" marR="0" lvl="0" indent="-457200" algn="l" rtl="0">
              <a:spcBef>
                <a:spcPts val="1000"/>
              </a:spcBef>
              <a:spcAft>
                <a:spcPts val="0"/>
              </a:spcAft>
              <a:buClr>
                <a:schemeClr val="dk1"/>
              </a:buClr>
              <a:buSzPct val="100000"/>
              <a:buFont typeface="Noto Sans Symbols"/>
              <a:buChar char="▪"/>
            </a:pPr>
            <a:r>
              <a:rPr lang="en-US" sz="2000">
                <a:solidFill>
                  <a:srgbClr val="3F3F3F"/>
                </a:solidFill>
                <a:latin typeface="Calibri"/>
                <a:ea typeface="Calibri"/>
                <a:cs typeface="Calibri"/>
                <a:sym typeface="Calibri"/>
              </a:rPr>
              <a:t>Android Tablets</a:t>
            </a:r>
          </a:p>
          <a:p>
            <a:pPr marL="457200" marR="0" lvl="0" indent="-457200" algn="l" rtl="0">
              <a:spcBef>
                <a:spcPts val="1000"/>
              </a:spcBef>
              <a:spcAft>
                <a:spcPts val="0"/>
              </a:spcAft>
              <a:buClr>
                <a:schemeClr val="dk1"/>
              </a:buClr>
              <a:buSzPct val="100000"/>
              <a:buFont typeface="Noto Sans Symbols"/>
              <a:buChar char="▪"/>
            </a:pPr>
            <a:r>
              <a:rPr lang="en-US" sz="2000">
                <a:solidFill>
                  <a:srgbClr val="3F3F3F"/>
                </a:solidFill>
                <a:latin typeface="Calibri"/>
                <a:ea typeface="Calibri"/>
                <a:cs typeface="Calibri"/>
                <a:sym typeface="Calibri"/>
              </a:rPr>
              <a:t>Android Wear</a:t>
            </a:r>
          </a:p>
          <a:p>
            <a:pPr marL="457200" marR="0" lvl="0" indent="-457200" algn="l" rtl="0">
              <a:spcBef>
                <a:spcPts val="1000"/>
              </a:spcBef>
              <a:spcAft>
                <a:spcPts val="0"/>
              </a:spcAft>
              <a:buClr>
                <a:schemeClr val="dk1"/>
              </a:buClr>
              <a:buSzPct val="100000"/>
              <a:buFont typeface="Noto Sans Symbols"/>
              <a:buChar char="▪"/>
            </a:pPr>
            <a:r>
              <a:rPr lang="en-US" sz="2000">
                <a:solidFill>
                  <a:srgbClr val="3F3F3F"/>
                </a:solidFill>
                <a:latin typeface="Calibri"/>
                <a:ea typeface="Calibri"/>
                <a:cs typeface="Calibri"/>
                <a:sym typeface="Calibri"/>
              </a:rPr>
              <a:t>Calendar</a:t>
            </a:r>
          </a:p>
          <a:p>
            <a:pPr marL="457200" marR="0" lvl="0" indent="-457200" algn="l" rtl="0">
              <a:spcBef>
                <a:spcPts val="1000"/>
              </a:spcBef>
              <a:spcAft>
                <a:spcPts val="0"/>
              </a:spcAft>
              <a:buClr>
                <a:schemeClr val="dk1"/>
              </a:buClr>
              <a:buSzPct val="100000"/>
              <a:buFont typeface="Noto Sans Symbols"/>
              <a:buChar char="▪"/>
            </a:pPr>
            <a:r>
              <a:rPr lang="en-US" sz="2000">
                <a:solidFill>
                  <a:schemeClr val="dk1"/>
                </a:solidFill>
                <a:latin typeface="Calibri"/>
                <a:ea typeface="Calibri"/>
                <a:cs typeface="Calibri"/>
                <a:sym typeface="Calibri"/>
              </a:rPr>
              <a:t>Cardboard</a:t>
            </a:r>
          </a:p>
          <a:p>
            <a:pPr marL="457200" marR="0" lvl="0" indent="-457200" algn="l" rtl="0">
              <a:spcBef>
                <a:spcPts val="1000"/>
              </a:spcBef>
              <a:spcAft>
                <a:spcPts val="0"/>
              </a:spcAft>
              <a:buClr>
                <a:schemeClr val="dk1"/>
              </a:buClr>
              <a:buSzPct val="100000"/>
              <a:buFont typeface="Noto Sans Symbols"/>
              <a:buChar char="▪"/>
            </a:pPr>
            <a:r>
              <a:rPr lang="en-US" sz="2000">
                <a:solidFill>
                  <a:schemeClr val="dk1"/>
                </a:solidFill>
                <a:latin typeface="Calibri"/>
                <a:ea typeface="Calibri"/>
                <a:cs typeface="Calibri"/>
                <a:sym typeface="Calibri"/>
              </a:rPr>
              <a:t>Chrome</a:t>
            </a:r>
          </a:p>
          <a:p>
            <a:pPr marL="457200" marR="0" lvl="0" indent="-457200" algn="l" rtl="0">
              <a:spcBef>
                <a:spcPts val="1000"/>
              </a:spcBef>
              <a:spcAft>
                <a:spcPts val="0"/>
              </a:spcAft>
              <a:buClr>
                <a:schemeClr val="dk1"/>
              </a:buClr>
              <a:buSzPct val="100000"/>
              <a:buFont typeface="Noto Sans Symbols"/>
              <a:buChar char="▪"/>
            </a:pPr>
            <a:r>
              <a:rPr lang="en-US" sz="2000">
                <a:solidFill>
                  <a:schemeClr val="dk1"/>
                </a:solidFill>
                <a:latin typeface="Calibri"/>
                <a:ea typeface="Calibri"/>
                <a:cs typeface="Calibri"/>
                <a:sym typeface="Calibri"/>
              </a:rPr>
              <a:t>Chrome Web Store</a:t>
            </a:r>
          </a:p>
          <a:p>
            <a:pPr marL="457200" marR="0" lvl="0" indent="-457200" algn="l" rtl="0">
              <a:spcBef>
                <a:spcPts val="1000"/>
              </a:spcBef>
              <a:spcAft>
                <a:spcPts val="0"/>
              </a:spcAft>
              <a:buClr>
                <a:schemeClr val="dk1"/>
              </a:buClr>
              <a:buSzPct val="100000"/>
              <a:buFont typeface="Noto Sans Symbols"/>
              <a:buChar char="▪"/>
            </a:pPr>
            <a:r>
              <a:rPr lang="en-US" sz="2000">
                <a:solidFill>
                  <a:schemeClr val="dk1"/>
                </a:solidFill>
                <a:latin typeface="Calibri"/>
                <a:ea typeface="Calibri"/>
                <a:cs typeface="Calibri"/>
                <a:sym typeface="Calibri"/>
              </a:rPr>
              <a:t>Chromebook</a:t>
            </a:r>
          </a:p>
          <a:p>
            <a:pPr marL="457200" marR="0" lvl="0" indent="-457200" algn="l" rtl="0">
              <a:spcBef>
                <a:spcPts val="1000"/>
              </a:spcBef>
              <a:buClr>
                <a:schemeClr val="dk1"/>
              </a:buClr>
              <a:buSzPct val="100000"/>
              <a:buFont typeface="Noto Sans Symbols"/>
              <a:buChar char="▪"/>
            </a:pPr>
            <a:r>
              <a:rPr lang="en-US" sz="2000">
                <a:solidFill>
                  <a:schemeClr val="dk1"/>
                </a:solidFill>
                <a:latin typeface="Calibri"/>
                <a:ea typeface="Calibri"/>
                <a:cs typeface="Calibri"/>
                <a:sym typeface="Calibri"/>
              </a:rPr>
              <a:t>Chromecast</a:t>
            </a:r>
          </a:p>
        </p:txBody>
      </p:sp>
      <p:sp>
        <p:nvSpPr>
          <p:cNvPr id="2044" name="Shape 2044"/>
          <p:cNvSpPr txBox="1"/>
          <p:nvPr/>
        </p:nvSpPr>
        <p:spPr>
          <a:xfrm>
            <a:off x="4688813" y="1017657"/>
            <a:ext cx="2568907" cy="591444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1800">
                <a:solidFill>
                  <a:schemeClr val="dk1"/>
                </a:solidFill>
                <a:latin typeface="Calibri"/>
                <a:ea typeface="Calibri"/>
                <a:cs typeface="Calibri"/>
                <a:sym typeface="Calibri"/>
              </a:rPr>
              <a:t> News</a:t>
            </a:r>
          </a:p>
          <a:p>
            <a:pPr marL="342900" marR="0" lvl="0" indent="-342900" algn="l" rtl="0">
              <a:spcBef>
                <a:spcPts val="1000"/>
              </a:spcBef>
              <a:spcAft>
                <a:spcPts val="0"/>
              </a:spcAft>
              <a:buClr>
                <a:schemeClr val="dk1"/>
              </a:buClr>
              <a:buSzPct val="100000"/>
              <a:buFont typeface="Noto Sans Symbols"/>
              <a:buChar char="▪"/>
            </a:pPr>
            <a:r>
              <a:rPr lang="en-US" sz="1800">
                <a:solidFill>
                  <a:schemeClr val="dk1"/>
                </a:solidFill>
                <a:latin typeface="Calibri"/>
                <a:ea typeface="Calibri"/>
                <a:cs typeface="Calibri"/>
                <a:sym typeface="Calibri"/>
              </a:rPr>
              <a:t> Nexus</a:t>
            </a:r>
          </a:p>
          <a:p>
            <a:pPr marL="342900" marR="0" lvl="0" indent="-342900" algn="l" rtl="0">
              <a:spcBef>
                <a:spcPts val="1000"/>
              </a:spcBef>
              <a:spcAft>
                <a:spcPts val="0"/>
              </a:spcAft>
              <a:buClr>
                <a:schemeClr val="dk1"/>
              </a:buClr>
              <a:buSzPct val="100000"/>
              <a:buFont typeface="Noto Sans Symbols"/>
              <a:buChar char="▪"/>
            </a:pPr>
            <a:r>
              <a:rPr lang="en-US" sz="1800">
                <a:solidFill>
                  <a:schemeClr val="dk1"/>
                </a:solidFill>
                <a:latin typeface="Calibri"/>
                <a:ea typeface="Calibri"/>
                <a:cs typeface="Calibri"/>
                <a:sym typeface="Calibri"/>
              </a:rPr>
              <a:t> Nik Collection</a:t>
            </a:r>
          </a:p>
          <a:p>
            <a:pPr marL="342900" marR="0" lvl="0" indent="-342900" algn="l" rtl="0">
              <a:spcBef>
                <a:spcPts val="1000"/>
              </a:spcBef>
              <a:spcAft>
                <a:spcPts val="0"/>
              </a:spcAft>
              <a:buClr>
                <a:schemeClr val="dk1"/>
              </a:buClr>
              <a:buSzPct val="100000"/>
              <a:buFont typeface="Noto Sans Symbols"/>
              <a:buChar char="▪"/>
            </a:pPr>
            <a:r>
              <a:rPr lang="en-US" sz="1800">
                <a:solidFill>
                  <a:schemeClr val="dk1"/>
                </a:solidFill>
                <a:latin typeface="Calibri"/>
                <a:ea typeface="Calibri"/>
                <a:cs typeface="Calibri"/>
                <a:sym typeface="Calibri"/>
              </a:rPr>
              <a:t> OnHub</a:t>
            </a:r>
          </a:p>
          <a:p>
            <a:pPr marL="342900" marR="0" lvl="0" indent="-342900" algn="l" rtl="0">
              <a:spcBef>
                <a:spcPts val="1000"/>
              </a:spcBef>
              <a:spcAft>
                <a:spcPts val="0"/>
              </a:spcAft>
              <a:buClr>
                <a:schemeClr val="dk1"/>
              </a:buClr>
              <a:buSzPct val="100000"/>
              <a:buFont typeface="Noto Sans Symbols"/>
              <a:buChar char="▪"/>
            </a:pPr>
            <a:r>
              <a:rPr lang="en-US" sz="1800">
                <a:solidFill>
                  <a:schemeClr val="dk1"/>
                </a:solidFill>
                <a:latin typeface="Calibri"/>
                <a:ea typeface="Calibri"/>
                <a:cs typeface="Calibri"/>
                <a:sym typeface="Calibri"/>
              </a:rPr>
              <a:t> Photos</a:t>
            </a:r>
          </a:p>
          <a:p>
            <a:pPr marL="342900" marR="0" lvl="0" indent="-342900" algn="l" rtl="0">
              <a:spcBef>
                <a:spcPts val="1000"/>
              </a:spcBef>
              <a:spcAft>
                <a:spcPts val="0"/>
              </a:spcAft>
              <a:buClr>
                <a:schemeClr val="dk1"/>
              </a:buClr>
              <a:buSzPct val="100000"/>
              <a:buFont typeface="Noto Sans Symbols"/>
              <a:buChar char="▪"/>
            </a:pPr>
            <a:r>
              <a:rPr lang="en-US" sz="1800">
                <a:solidFill>
                  <a:schemeClr val="dk1"/>
                </a:solidFill>
                <a:latin typeface="Calibri"/>
                <a:ea typeface="Calibri"/>
                <a:cs typeface="Calibri"/>
                <a:sym typeface="Calibri"/>
              </a:rPr>
              <a:t> Pixel</a:t>
            </a:r>
          </a:p>
          <a:p>
            <a:pPr marL="342900" marR="0" lvl="0" indent="-342900" algn="l" rtl="0">
              <a:spcBef>
                <a:spcPts val="1000"/>
              </a:spcBef>
              <a:spcAft>
                <a:spcPts val="0"/>
              </a:spcAft>
              <a:buClr>
                <a:schemeClr val="dk1"/>
              </a:buClr>
              <a:buSzPct val="100000"/>
              <a:buFont typeface="Noto Sans Symbols"/>
              <a:buChar char="▪"/>
            </a:pPr>
            <a:r>
              <a:rPr lang="en-US" sz="1800">
                <a:solidFill>
                  <a:schemeClr val="dk1"/>
                </a:solidFill>
                <a:latin typeface="Calibri"/>
                <a:ea typeface="Calibri"/>
                <a:cs typeface="Calibri"/>
                <a:sym typeface="Calibri"/>
              </a:rPr>
              <a:t> Project Fi</a:t>
            </a:r>
          </a:p>
          <a:p>
            <a:pPr marL="342900" marR="0" lvl="0" indent="-342900" algn="l" rtl="0">
              <a:spcBef>
                <a:spcPts val="1000"/>
              </a:spcBef>
              <a:spcAft>
                <a:spcPts val="0"/>
              </a:spcAft>
              <a:buClr>
                <a:schemeClr val="dk1"/>
              </a:buClr>
              <a:buSzPct val="100000"/>
              <a:buFont typeface="Noto Sans Symbols"/>
              <a:buChar char="▪"/>
            </a:pPr>
            <a:r>
              <a:rPr lang="en-US" sz="1800">
                <a:solidFill>
                  <a:schemeClr val="dk1"/>
                </a:solidFill>
                <a:latin typeface="Calibri"/>
                <a:ea typeface="Calibri"/>
                <a:cs typeface="Calibri"/>
                <a:sym typeface="Calibri"/>
              </a:rPr>
              <a:t> Scholar</a:t>
            </a:r>
          </a:p>
          <a:p>
            <a:pPr marL="342900" marR="0" lvl="0" indent="-342900" algn="l" rtl="0">
              <a:spcBef>
                <a:spcPts val="1000"/>
              </a:spcBef>
              <a:spcAft>
                <a:spcPts val="0"/>
              </a:spcAft>
              <a:buClr>
                <a:schemeClr val="dk1"/>
              </a:buClr>
              <a:buSzPct val="100000"/>
              <a:buFont typeface="Noto Sans Symbols"/>
              <a:buChar char="▪"/>
            </a:pPr>
            <a:r>
              <a:rPr lang="en-US" sz="1800">
                <a:solidFill>
                  <a:schemeClr val="dk1"/>
                </a:solidFill>
                <a:latin typeface="Calibri"/>
                <a:ea typeface="Calibri"/>
                <a:cs typeface="Calibri"/>
                <a:sym typeface="Calibri"/>
              </a:rPr>
              <a:t> Search</a:t>
            </a:r>
          </a:p>
          <a:p>
            <a:pPr marL="342900" marR="0" lvl="0" indent="-342900" algn="l" rtl="0">
              <a:spcBef>
                <a:spcPts val="1000"/>
              </a:spcBef>
              <a:spcAft>
                <a:spcPts val="0"/>
              </a:spcAft>
              <a:buClr>
                <a:schemeClr val="dk1"/>
              </a:buClr>
              <a:buSzPct val="100000"/>
              <a:buFont typeface="Noto Sans Symbols"/>
              <a:buChar char="▪"/>
            </a:pPr>
            <a:r>
              <a:rPr lang="en-US" sz="1800">
                <a:solidFill>
                  <a:schemeClr val="dk1"/>
                </a:solidFill>
                <a:latin typeface="Calibri"/>
                <a:ea typeface="Calibri"/>
                <a:cs typeface="Calibri"/>
                <a:sym typeface="Calibri"/>
              </a:rPr>
              <a:t> Sheets</a:t>
            </a:r>
          </a:p>
          <a:p>
            <a:pPr marL="342900" marR="0" lvl="0" indent="-342900" algn="l" rtl="0">
              <a:spcBef>
                <a:spcPts val="1000"/>
              </a:spcBef>
              <a:spcAft>
                <a:spcPts val="0"/>
              </a:spcAft>
              <a:buClr>
                <a:schemeClr val="dk1"/>
              </a:buClr>
              <a:buSzPct val="100000"/>
              <a:buFont typeface="Noto Sans Symbols"/>
              <a:buChar char="▪"/>
            </a:pPr>
            <a:r>
              <a:rPr lang="en-US" sz="1800">
                <a:solidFill>
                  <a:schemeClr val="dk1"/>
                </a:solidFill>
                <a:latin typeface="Calibri"/>
                <a:ea typeface="Calibri"/>
                <a:cs typeface="Calibri"/>
                <a:sym typeface="Calibri"/>
              </a:rPr>
              <a:t> Sites</a:t>
            </a:r>
          </a:p>
          <a:p>
            <a:pPr marL="342900" marR="0" lvl="0" indent="-342900" algn="l" rtl="0">
              <a:spcBef>
                <a:spcPts val="1000"/>
              </a:spcBef>
              <a:spcAft>
                <a:spcPts val="0"/>
              </a:spcAft>
              <a:buClr>
                <a:schemeClr val="dk1"/>
              </a:buClr>
              <a:buSzPct val="100000"/>
              <a:buFont typeface="Noto Sans Symbols"/>
              <a:buChar char="▪"/>
            </a:pPr>
            <a:r>
              <a:rPr lang="en-US" sz="1800">
                <a:solidFill>
                  <a:schemeClr val="dk1"/>
                </a:solidFill>
                <a:latin typeface="Calibri"/>
                <a:ea typeface="Calibri"/>
                <a:cs typeface="Calibri"/>
                <a:sym typeface="Calibri"/>
              </a:rPr>
              <a:t> Slides</a:t>
            </a:r>
          </a:p>
          <a:p>
            <a:pPr marL="342900" marR="0" lvl="0" indent="-342900" algn="l" rtl="0">
              <a:spcBef>
                <a:spcPts val="1000"/>
              </a:spcBef>
              <a:spcAft>
                <a:spcPts val="0"/>
              </a:spcAft>
              <a:buClr>
                <a:schemeClr val="dk1"/>
              </a:buClr>
              <a:buSzPct val="100000"/>
              <a:buFont typeface="Noto Sans Symbols"/>
              <a:buChar char="▪"/>
            </a:pPr>
            <a:r>
              <a:rPr lang="en-US" sz="1800">
                <a:solidFill>
                  <a:schemeClr val="dk1"/>
                </a:solidFill>
                <a:latin typeface="Calibri"/>
                <a:ea typeface="Calibri"/>
                <a:cs typeface="Calibri"/>
                <a:sym typeface="Calibri"/>
              </a:rPr>
              <a:t> SmartBox</a:t>
            </a:r>
          </a:p>
          <a:p>
            <a:pPr marL="342900" marR="0" lvl="0" indent="-342900" algn="l" rtl="0">
              <a:spcBef>
                <a:spcPts val="1000"/>
              </a:spcBef>
              <a:buClr>
                <a:schemeClr val="dk1"/>
              </a:buClr>
              <a:buSzPct val="100000"/>
              <a:buFont typeface="Noto Sans Symbols"/>
              <a:buChar char="▪"/>
            </a:pPr>
            <a:r>
              <a:rPr lang="en-US" sz="1800">
                <a:solidFill>
                  <a:schemeClr val="dk1"/>
                </a:solidFill>
                <a:latin typeface="Calibri"/>
                <a:ea typeface="Calibri"/>
                <a:cs typeface="Calibri"/>
                <a:sym typeface="Calibri"/>
              </a:rPr>
              <a:t> Tango</a:t>
            </a:r>
          </a:p>
          <a:p>
            <a:pPr marL="0" marR="0" lvl="0" indent="0" algn="l" rtl="0">
              <a:spcBef>
                <a:spcPts val="0"/>
              </a:spcBef>
              <a:buNone/>
            </a:pPr>
            <a:endParaRPr sz="1800">
              <a:solidFill>
                <a:schemeClr val="dk1"/>
              </a:solidFill>
              <a:latin typeface="Calibri"/>
              <a:ea typeface="Calibri"/>
              <a:cs typeface="Calibri"/>
              <a:sym typeface="Calibri"/>
            </a:endParaRPr>
          </a:p>
        </p:txBody>
      </p:sp>
      <p:sp>
        <p:nvSpPr>
          <p:cNvPr id="2045" name="Shape 2045"/>
          <p:cNvSpPr txBox="1"/>
          <p:nvPr/>
        </p:nvSpPr>
        <p:spPr>
          <a:xfrm>
            <a:off x="7703307" y="1017657"/>
            <a:ext cx="2876086" cy="3206006"/>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1800">
                <a:solidFill>
                  <a:srgbClr val="3F3F3F"/>
                </a:solidFill>
                <a:latin typeface="Calibri"/>
                <a:ea typeface="Calibri"/>
                <a:cs typeface="Calibri"/>
                <a:sym typeface="Calibri"/>
              </a:rPr>
              <a:t> Tilt Brush</a:t>
            </a:r>
          </a:p>
          <a:p>
            <a:pPr marL="342900" marR="0" lvl="0" indent="-342900" algn="l" rtl="0">
              <a:spcBef>
                <a:spcPts val="1000"/>
              </a:spcBef>
              <a:spcAft>
                <a:spcPts val="0"/>
              </a:spcAft>
              <a:buClr>
                <a:schemeClr val="dk1"/>
              </a:buClr>
              <a:buSzPct val="100000"/>
              <a:buFont typeface="Noto Sans Symbols"/>
              <a:buChar char="▪"/>
            </a:pPr>
            <a:r>
              <a:rPr lang="en-US" sz="1800">
                <a:solidFill>
                  <a:srgbClr val="3F3F3F"/>
                </a:solidFill>
                <a:latin typeface="Calibri"/>
                <a:ea typeface="Calibri"/>
                <a:cs typeface="Calibri"/>
                <a:sym typeface="Calibri"/>
              </a:rPr>
              <a:t> Translate</a:t>
            </a:r>
          </a:p>
          <a:p>
            <a:pPr marL="342900" marR="0" lvl="0" indent="-342900" algn="l" rtl="0">
              <a:spcBef>
                <a:spcPts val="1000"/>
              </a:spcBef>
              <a:spcAft>
                <a:spcPts val="0"/>
              </a:spcAft>
              <a:buClr>
                <a:schemeClr val="dk1"/>
              </a:buClr>
              <a:buSzPct val="100000"/>
              <a:buFont typeface="Noto Sans Symbols"/>
              <a:buChar char="▪"/>
            </a:pPr>
            <a:r>
              <a:rPr lang="en-US" sz="1800">
                <a:solidFill>
                  <a:srgbClr val="3F3F3F"/>
                </a:solidFill>
                <a:latin typeface="Calibri"/>
                <a:ea typeface="Calibri"/>
                <a:cs typeface="Calibri"/>
                <a:sym typeface="Calibri"/>
              </a:rPr>
              <a:t> Voice</a:t>
            </a:r>
          </a:p>
          <a:p>
            <a:pPr marL="342900" marR="0" lvl="0" indent="-342900" algn="l" rtl="0">
              <a:spcBef>
                <a:spcPts val="1000"/>
              </a:spcBef>
              <a:spcAft>
                <a:spcPts val="0"/>
              </a:spcAft>
              <a:buClr>
                <a:schemeClr val="dk1"/>
              </a:buClr>
              <a:buSzPct val="100000"/>
              <a:buFont typeface="Noto Sans Symbols"/>
              <a:buChar char="▪"/>
            </a:pPr>
            <a:r>
              <a:rPr lang="en-US" sz="1800">
                <a:solidFill>
                  <a:srgbClr val="3F3F3F"/>
                </a:solidFill>
                <a:latin typeface="Calibri"/>
                <a:ea typeface="Calibri"/>
                <a:cs typeface="Calibri"/>
                <a:sym typeface="Calibri"/>
              </a:rPr>
              <a:t> Waze</a:t>
            </a:r>
          </a:p>
          <a:p>
            <a:pPr marL="342900" marR="0" lvl="0" indent="-342900" algn="l" rtl="0">
              <a:spcBef>
                <a:spcPts val="1000"/>
              </a:spcBef>
              <a:spcAft>
                <a:spcPts val="0"/>
              </a:spcAft>
              <a:buClr>
                <a:schemeClr val="dk1"/>
              </a:buClr>
              <a:buSzPct val="100000"/>
              <a:buFont typeface="Noto Sans Symbols"/>
              <a:buChar char="▪"/>
            </a:pPr>
            <a:r>
              <a:rPr lang="en-US" sz="1800">
                <a:solidFill>
                  <a:srgbClr val="3F3F3F"/>
                </a:solidFill>
                <a:latin typeface="Calibri"/>
                <a:ea typeface="Calibri"/>
                <a:cs typeface="Calibri"/>
                <a:sym typeface="Calibri"/>
              </a:rPr>
              <a:t> YouTube</a:t>
            </a:r>
          </a:p>
          <a:p>
            <a:pPr marL="342900" marR="0" lvl="0" indent="-342900" algn="l" rtl="0">
              <a:spcBef>
                <a:spcPts val="1000"/>
              </a:spcBef>
              <a:spcAft>
                <a:spcPts val="0"/>
              </a:spcAft>
              <a:buClr>
                <a:schemeClr val="dk1"/>
              </a:buClr>
              <a:buSzPct val="100000"/>
              <a:buFont typeface="Noto Sans Symbols"/>
              <a:buChar char="▪"/>
            </a:pPr>
            <a:r>
              <a:rPr lang="en-US" sz="1800">
                <a:solidFill>
                  <a:schemeClr val="dk1"/>
                </a:solidFill>
                <a:latin typeface="Calibri"/>
                <a:ea typeface="Calibri"/>
                <a:cs typeface="Calibri"/>
                <a:sym typeface="Calibri"/>
              </a:rPr>
              <a:t> YouTube Gaming</a:t>
            </a:r>
          </a:p>
          <a:p>
            <a:pPr marL="342900" marR="0" lvl="0" indent="-342900" algn="l" rtl="0">
              <a:spcBef>
                <a:spcPts val="1000"/>
              </a:spcBef>
              <a:spcAft>
                <a:spcPts val="0"/>
              </a:spcAft>
              <a:buClr>
                <a:schemeClr val="dk1"/>
              </a:buClr>
              <a:buSzPct val="100000"/>
              <a:buFont typeface="Noto Sans Symbols"/>
              <a:buChar char="▪"/>
            </a:pPr>
            <a:r>
              <a:rPr lang="en-US" sz="1800">
                <a:solidFill>
                  <a:schemeClr val="dk1"/>
                </a:solidFill>
                <a:latin typeface="Calibri"/>
                <a:ea typeface="Calibri"/>
                <a:cs typeface="Calibri"/>
                <a:sym typeface="Calibri"/>
              </a:rPr>
              <a:t> YouTube Kids</a:t>
            </a:r>
          </a:p>
          <a:p>
            <a:pPr marL="342900" marR="0" lvl="0" indent="-342900" algn="l" rtl="0">
              <a:spcBef>
                <a:spcPts val="1000"/>
              </a:spcBef>
              <a:buClr>
                <a:schemeClr val="dk1"/>
              </a:buClr>
              <a:buSzPct val="100000"/>
              <a:buFont typeface="Noto Sans Symbols"/>
              <a:buChar char="▪"/>
            </a:pPr>
            <a:r>
              <a:rPr lang="en-US" sz="1800">
                <a:solidFill>
                  <a:schemeClr val="dk1"/>
                </a:solidFill>
                <a:latin typeface="Calibri"/>
                <a:ea typeface="Calibri"/>
                <a:cs typeface="Calibri"/>
                <a:sym typeface="Calibri"/>
              </a:rPr>
              <a:t> Zagat</a:t>
            </a:r>
          </a:p>
        </p:txBody>
      </p:sp>
      <p:pic>
        <p:nvPicPr>
          <p:cNvPr id="2046" name="Shape 2046"/>
          <p:cNvPicPr preferRelativeResize="0"/>
          <p:nvPr/>
        </p:nvPicPr>
        <p:blipFill rotWithShape="1">
          <a:blip r:embed="rId4">
            <a:alphaModFix/>
          </a:blip>
          <a:srcRect/>
          <a:stretch/>
        </p:blipFill>
        <p:spPr>
          <a:xfrm>
            <a:off x="7703307" y="3944912"/>
            <a:ext cx="4293757" cy="2913088"/>
          </a:xfrm>
          <a:prstGeom prst="rect">
            <a:avLst/>
          </a:prstGeom>
          <a:noFill/>
          <a:ln>
            <a:noFill/>
          </a:ln>
        </p:spPr>
      </p:pic>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Shape 2051"/>
        <p:cNvGrpSpPr/>
        <p:nvPr/>
      </p:nvGrpSpPr>
      <p:grpSpPr>
        <a:xfrm>
          <a:off x="0" y="0"/>
          <a:ext cx="0" cy="0"/>
          <a:chOff x="0" y="0"/>
          <a:chExt cx="0" cy="0"/>
        </a:xfrm>
      </p:grpSpPr>
      <p:sp>
        <p:nvSpPr>
          <p:cNvPr id="2052" name="Shape 2052"/>
          <p:cNvSpPr/>
          <p:nvPr/>
        </p:nvSpPr>
        <p:spPr>
          <a:xfrm>
            <a:off x="0" y="-27057"/>
            <a:ext cx="12192000" cy="876300"/>
          </a:xfrm>
          <a:prstGeom prst="rect">
            <a:avLst/>
          </a:prstGeom>
          <a:solidFill>
            <a:schemeClr val="accent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2053" name="Shape 2053"/>
          <p:cNvPicPr preferRelativeResize="0"/>
          <p:nvPr/>
        </p:nvPicPr>
        <p:blipFill rotWithShape="1">
          <a:blip r:embed="rId3">
            <a:alphaModFix/>
          </a:blip>
          <a:srcRect/>
          <a:stretch/>
        </p:blipFill>
        <p:spPr>
          <a:xfrm>
            <a:off x="10565875" y="-121136"/>
            <a:ext cx="1626125" cy="1053082"/>
          </a:xfrm>
          <a:prstGeom prst="rect">
            <a:avLst/>
          </a:prstGeom>
          <a:noFill/>
          <a:ln>
            <a:noFill/>
          </a:ln>
        </p:spPr>
      </p:pic>
      <p:sp>
        <p:nvSpPr>
          <p:cNvPr id="2054" name="Shape 2054"/>
          <p:cNvSpPr txBox="1"/>
          <p:nvPr/>
        </p:nvSpPr>
        <p:spPr>
          <a:xfrm>
            <a:off x="0" y="-47039"/>
            <a:ext cx="10413475" cy="10310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a:solidFill>
                  <a:schemeClr val="lt1"/>
                </a:solidFill>
                <a:latin typeface="Calibri"/>
                <a:ea typeface="Calibri"/>
                <a:cs typeface="Calibri"/>
                <a:sym typeface="Calibri"/>
              </a:rPr>
              <a:t> </a:t>
            </a:r>
          </a:p>
          <a:p>
            <a:pPr marL="0" marR="0" lvl="0" indent="0" algn="l" rtl="0">
              <a:spcBef>
                <a:spcPts val="0"/>
              </a:spcBef>
              <a:buNone/>
            </a:pPr>
            <a:endParaRPr sz="2900">
              <a:solidFill>
                <a:schemeClr val="lt1"/>
              </a:solidFill>
              <a:latin typeface="Calibri"/>
              <a:ea typeface="Calibri"/>
              <a:cs typeface="Calibri"/>
              <a:sym typeface="Calibri"/>
            </a:endParaRPr>
          </a:p>
        </p:txBody>
      </p:sp>
      <p:sp>
        <p:nvSpPr>
          <p:cNvPr id="2055" name="Shape 2055"/>
          <p:cNvSpPr txBox="1"/>
          <p:nvPr/>
        </p:nvSpPr>
        <p:spPr>
          <a:xfrm>
            <a:off x="0" y="-47039"/>
            <a:ext cx="10413475" cy="152349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a:solidFill>
                  <a:schemeClr val="lt1"/>
                </a:solidFill>
                <a:latin typeface="Calibri"/>
                <a:ea typeface="Calibri"/>
                <a:cs typeface="Calibri"/>
                <a:sym typeface="Calibri"/>
              </a:rPr>
              <a:t>Products and Services – For All</a:t>
            </a:r>
          </a:p>
          <a:p>
            <a:pPr marL="0" marR="0" lvl="0" indent="0" algn="l" rtl="0">
              <a:spcBef>
                <a:spcPts val="0"/>
              </a:spcBef>
              <a:buSzPct val="25000"/>
              <a:buNone/>
            </a:pPr>
            <a:r>
              <a:rPr lang="en-US" sz="3200">
                <a:solidFill>
                  <a:schemeClr val="lt1"/>
                </a:solidFill>
                <a:latin typeface="Calibri"/>
                <a:ea typeface="Calibri"/>
                <a:cs typeface="Calibri"/>
                <a:sym typeface="Calibri"/>
              </a:rPr>
              <a:t> </a:t>
            </a:r>
          </a:p>
          <a:p>
            <a:pPr marL="0" marR="0" lvl="0" indent="0" algn="l" rtl="0">
              <a:spcBef>
                <a:spcPts val="0"/>
              </a:spcBef>
              <a:buNone/>
            </a:pPr>
            <a:endParaRPr sz="2900">
              <a:solidFill>
                <a:schemeClr val="lt1"/>
              </a:solidFill>
              <a:latin typeface="Calibri"/>
              <a:ea typeface="Calibri"/>
              <a:cs typeface="Calibri"/>
              <a:sym typeface="Calibri"/>
            </a:endParaRPr>
          </a:p>
        </p:txBody>
      </p:sp>
      <p:sp>
        <p:nvSpPr>
          <p:cNvPr id="2056" name="Shape 2056"/>
          <p:cNvSpPr txBox="1"/>
          <p:nvPr/>
        </p:nvSpPr>
        <p:spPr>
          <a:xfrm>
            <a:off x="880717" y="1017657"/>
            <a:ext cx="3900725" cy="591444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1800">
                <a:solidFill>
                  <a:schemeClr val="dk1"/>
                </a:solidFill>
                <a:latin typeface="Calibri"/>
                <a:ea typeface="Calibri"/>
                <a:cs typeface="Calibri"/>
                <a:sym typeface="Calibri"/>
              </a:rPr>
              <a:t> Google Play</a:t>
            </a:r>
          </a:p>
          <a:p>
            <a:pPr marL="342900" marR="0" lvl="0" indent="-342900" algn="l" rtl="0">
              <a:spcBef>
                <a:spcPts val="1000"/>
              </a:spcBef>
              <a:spcAft>
                <a:spcPts val="0"/>
              </a:spcAft>
              <a:buClr>
                <a:schemeClr val="dk1"/>
              </a:buClr>
              <a:buSzPct val="100000"/>
              <a:buFont typeface="Noto Sans Symbols"/>
              <a:buChar char="▪"/>
            </a:pPr>
            <a:r>
              <a:rPr lang="en-US" sz="1800">
                <a:solidFill>
                  <a:schemeClr val="dk1"/>
                </a:solidFill>
                <a:latin typeface="Calibri"/>
                <a:ea typeface="Calibri"/>
                <a:cs typeface="Calibri"/>
                <a:sym typeface="Calibri"/>
              </a:rPr>
              <a:t> Google Play Apps</a:t>
            </a:r>
          </a:p>
          <a:p>
            <a:pPr marL="342900" marR="0" lvl="0" indent="-342900" algn="l" rtl="0">
              <a:spcBef>
                <a:spcPts val="1000"/>
              </a:spcBef>
              <a:spcAft>
                <a:spcPts val="0"/>
              </a:spcAft>
              <a:buClr>
                <a:schemeClr val="dk1"/>
              </a:buClr>
              <a:buSzPct val="100000"/>
              <a:buFont typeface="Noto Sans Symbols"/>
              <a:buChar char="▪"/>
            </a:pPr>
            <a:r>
              <a:rPr lang="en-US" sz="1800">
                <a:solidFill>
                  <a:schemeClr val="dk1"/>
                </a:solidFill>
                <a:latin typeface="Calibri"/>
                <a:ea typeface="Calibri"/>
                <a:cs typeface="Calibri"/>
                <a:sym typeface="Calibri"/>
              </a:rPr>
              <a:t> Google Play Games</a:t>
            </a:r>
          </a:p>
          <a:p>
            <a:pPr marL="342900" marR="0" lvl="0" indent="-342900" algn="l" rtl="0">
              <a:spcBef>
                <a:spcPts val="1000"/>
              </a:spcBef>
              <a:spcAft>
                <a:spcPts val="0"/>
              </a:spcAft>
              <a:buClr>
                <a:schemeClr val="dk1"/>
              </a:buClr>
              <a:buSzPct val="100000"/>
              <a:buFont typeface="Noto Sans Symbols"/>
              <a:buChar char="▪"/>
            </a:pPr>
            <a:r>
              <a:rPr lang="en-US" sz="1800">
                <a:solidFill>
                  <a:schemeClr val="dk1"/>
                </a:solidFill>
                <a:latin typeface="Calibri"/>
                <a:ea typeface="Calibri"/>
                <a:cs typeface="Calibri"/>
                <a:sym typeface="Calibri"/>
              </a:rPr>
              <a:t> Google Play Movies &amp; TV</a:t>
            </a:r>
          </a:p>
          <a:p>
            <a:pPr marL="342900" marR="0" lvl="0" indent="-342900" algn="l" rtl="0">
              <a:spcBef>
                <a:spcPts val="1000"/>
              </a:spcBef>
              <a:spcAft>
                <a:spcPts val="0"/>
              </a:spcAft>
              <a:buClr>
                <a:schemeClr val="dk1"/>
              </a:buClr>
              <a:buSzPct val="100000"/>
              <a:buFont typeface="Noto Sans Symbols"/>
              <a:buChar char="▪"/>
            </a:pPr>
            <a:r>
              <a:rPr lang="en-US" sz="1800">
                <a:solidFill>
                  <a:schemeClr val="dk1"/>
                </a:solidFill>
                <a:latin typeface="Calibri"/>
                <a:ea typeface="Calibri"/>
                <a:cs typeface="Calibri"/>
                <a:sym typeface="Calibri"/>
              </a:rPr>
              <a:t> Google Play Newsstand</a:t>
            </a:r>
          </a:p>
          <a:p>
            <a:pPr marL="342900" marR="0" lvl="0" indent="-342900" algn="l" rtl="0">
              <a:spcBef>
                <a:spcPts val="1000"/>
              </a:spcBef>
              <a:spcAft>
                <a:spcPts val="0"/>
              </a:spcAft>
              <a:buClr>
                <a:schemeClr val="dk1"/>
              </a:buClr>
              <a:buSzPct val="100000"/>
              <a:buFont typeface="Noto Sans Symbols"/>
              <a:buChar char="▪"/>
            </a:pPr>
            <a:r>
              <a:rPr lang="en-US" sz="1800">
                <a:solidFill>
                  <a:schemeClr val="dk1"/>
                </a:solidFill>
                <a:latin typeface="Calibri"/>
                <a:ea typeface="Calibri"/>
                <a:cs typeface="Calibri"/>
                <a:sym typeface="Calibri"/>
              </a:rPr>
              <a:t> Google Store</a:t>
            </a:r>
          </a:p>
          <a:p>
            <a:pPr marL="342900" marR="0" lvl="0" indent="-342900" algn="l" rtl="0">
              <a:spcBef>
                <a:spcPts val="1000"/>
              </a:spcBef>
              <a:spcAft>
                <a:spcPts val="0"/>
              </a:spcAft>
              <a:buClr>
                <a:schemeClr val="dk1"/>
              </a:buClr>
              <a:buSzPct val="100000"/>
              <a:buFont typeface="Noto Sans Symbols"/>
              <a:buChar char="▪"/>
            </a:pPr>
            <a:r>
              <a:rPr lang="en-US" sz="1800">
                <a:solidFill>
                  <a:schemeClr val="dk1"/>
                </a:solidFill>
                <a:latin typeface="Calibri"/>
                <a:ea typeface="Calibri"/>
                <a:cs typeface="Calibri"/>
                <a:sym typeface="Calibri"/>
              </a:rPr>
              <a:t> Google Sync</a:t>
            </a:r>
          </a:p>
          <a:p>
            <a:pPr marL="342900" marR="0" lvl="0" indent="-342900" algn="l" rtl="0">
              <a:spcBef>
                <a:spcPts val="1000"/>
              </a:spcBef>
              <a:spcAft>
                <a:spcPts val="0"/>
              </a:spcAft>
              <a:buClr>
                <a:schemeClr val="dk1"/>
              </a:buClr>
              <a:buSzPct val="100000"/>
              <a:buFont typeface="Noto Sans Symbols"/>
              <a:buChar char="▪"/>
            </a:pPr>
            <a:r>
              <a:rPr lang="en-US" sz="1800">
                <a:solidFill>
                  <a:schemeClr val="dk1"/>
                </a:solidFill>
                <a:latin typeface="Calibri"/>
                <a:ea typeface="Calibri"/>
                <a:cs typeface="Calibri"/>
                <a:sym typeface="Calibri"/>
              </a:rPr>
              <a:t> Google Wi-Fi</a:t>
            </a:r>
          </a:p>
          <a:p>
            <a:pPr marL="342900" marR="0" lvl="0" indent="-342900" algn="l" rtl="0">
              <a:spcBef>
                <a:spcPts val="1000"/>
              </a:spcBef>
              <a:spcAft>
                <a:spcPts val="0"/>
              </a:spcAft>
              <a:buClr>
                <a:schemeClr val="dk1"/>
              </a:buClr>
              <a:buSzPct val="100000"/>
              <a:buFont typeface="Noto Sans Symbols"/>
              <a:buChar char="▪"/>
            </a:pPr>
            <a:r>
              <a:rPr lang="en-US" sz="1800">
                <a:solidFill>
                  <a:schemeClr val="dk1"/>
                </a:solidFill>
                <a:latin typeface="Calibri"/>
                <a:ea typeface="Calibri"/>
                <a:cs typeface="Calibri"/>
                <a:sym typeface="Calibri"/>
              </a:rPr>
              <a:t> Google for Education</a:t>
            </a:r>
          </a:p>
          <a:p>
            <a:pPr marL="342900" marR="0" lvl="0" indent="-342900" algn="l" rtl="0">
              <a:spcBef>
                <a:spcPts val="1000"/>
              </a:spcBef>
              <a:spcAft>
                <a:spcPts val="0"/>
              </a:spcAft>
              <a:buClr>
                <a:schemeClr val="dk1"/>
              </a:buClr>
              <a:buSzPct val="100000"/>
              <a:buFont typeface="Noto Sans Symbols"/>
              <a:buChar char="▪"/>
            </a:pPr>
            <a:r>
              <a:rPr lang="en-US" sz="1800">
                <a:solidFill>
                  <a:schemeClr val="dk1"/>
                </a:solidFill>
                <a:latin typeface="Calibri"/>
                <a:ea typeface="Calibri"/>
                <a:cs typeface="Calibri"/>
                <a:sym typeface="Calibri"/>
              </a:rPr>
              <a:t> Google+</a:t>
            </a:r>
          </a:p>
          <a:p>
            <a:pPr marL="342900" marR="0" lvl="0" indent="-342900" algn="l" rtl="0">
              <a:spcBef>
                <a:spcPts val="1000"/>
              </a:spcBef>
              <a:spcAft>
                <a:spcPts val="0"/>
              </a:spcAft>
              <a:buClr>
                <a:schemeClr val="dk1"/>
              </a:buClr>
              <a:buSzPct val="100000"/>
              <a:buFont typeface="Noto Sans Symbols"/>
              <a:buChar char="▪"/>
            </a:pPr>
            <a:r>
              <a:rPr lang="en-US" sz="1800">
                <a:solidFill>
                  <a:schemeClr val="dk1"/>
                </a:solidFill>
                <a:latin typeface="Calibri"/>
                <a:ea typeface="Calibri"/>
                <a:cs typeface="Calibri"/>
                <a:sym typeface="Calibri"/>
              </a:rPr>
              <a:t> Hangouts</a:t>
            </a:r>
          </a:p>
          <a:p>
            <a:pPr marL="342900" marR="0" lvl="0" indent="-342900" algn="l" rtl="0">
              <a:spcBef>
                <a:spcPts val="1000"/>
              </a:spcBef>
              <a:spcAft>
                <a:spcPts val="0"/>
              </a:spcAft>
              <a:buClr>
                <a:schemeClr val="dk1"/>
              </a:buClr>
              <a:buSzPct val="100000"/>
              <a:buFont typeface="Noto Sans Symbols"/>
              <a:buChar char="▪"/>
            </a:pPr>
            <a:r>
              <a:rPr lang="en-US" sz="1800">
                <a:solidFill>
                  <a:schemeClr val="dk1"/>
                </a:solidFill>
                <a:latin typeface="Calibri"/>
                <a:ea typeface="Calibri"/>
                <a:cs typeface="Calibri"/>
                <a:sym typeface="Calibri"/>
              </a:rPr>
              <a:t> Inbox by Gmail</a:t>
            </a:r>
          </a:p>
          <a:p>
            <a:pPr marL="342900" marR="0" lvl="0" indent="-342900" algn="l" rtl="0">
              <a:spcBef>
                <a:spcPts val="1000"/>
              </a:spcBef>
              <a:spcAft>
                <a:spcPts val="0"/>
              </a:spcAft>
              <a:buClr>
                <a:schemeClr val="dk1"/>
              </a:buClr>
              <a:buSzPct val="100000"/>
              <a:buFont typeface="Noto Sans Symbols"/>
              <a:buChar char="▪"/>
            </a:pPr>
            <a:r>
              <a:rPr lang="en-US" sz="1800">
                <a:solidFill>
                  <a:schemeClr val="dk1"/>
                </a:solidFill>
                <a:latin typeface="Calibri"/>
                <a:ea typeface="Calibri"/>
                <a:cs typeface="Calibri"/>
                <a:sym typeface="Calibri"/>
              </a:rPr>
              <a:t> Keep</a:t>
            </a:r>
          </a:p>
          <a:p>
            <a:pPr marL="342900" marR="0" lvl="0" indent="-342900" algn="l" rtl="0">
              <a:spcBef>
                <a:spcPts val="1000"/>
              </a:spcBef>
              <a:buClr>
                <a:schemeClr val="dk1"/>
              </a:buClr>
              <a:buSzPct val="100000"/>
              <a:buFont typeface="Noto Sans Symbols"/>
              <a:buChar char="▪"/>
            </a:pPr>
            <a:r>
              <a:rPr lang="en-US" sz="1800">
                <a:solidFill>
                  <a:schemeClr val="dk1"/>
                </a:solidFill>
                <a:latin typeface="Calibri"/>
                <a:ea typeface="Calibri"/>
                <a:cs typeface="Calibri"/>
                <a:sym typeface="Calibri"/>
              </a:rPr>
              <a:t> Maps</a:t>
            </a:r>
          </a:p>
          <a:p>
            <a:pPr marL="0" marR="0" lvl="0" indent="0" algn="l" rtl="0">
              <a:spcBef>
                <a:spcPts val="0"/>
              </a:spcBef>
              <a:buNone/>
            </a:pPr>
            <a:endParaRPr sz="1800">
              <a:solidFill>
                <a:schemeClr val="dk1"/>
              </a:solidFill>
              <a:latin typeface="Calibri"/>
              <a:ea typeface="Calibri"/>
              <a:cs typeface="Calibri"/>
              <a:sym typeface="Calibri"/>
            </a:endParaRPr>
          </a:p>
        </p:txBody>
      </p:sp>
      <p:sp>
        <p:nvSpPr>
          <p:cNvPr id="2057" name="Shape 2057"/>
          <p:cNvSpPr txBox="1"/>
          <p:nvPr/>
        </p:nvSpPr>
        <p:spPr>
          <a:xfrm>
            <a:off x="4688813" y="1017657"/>
            <a:ext cx="2568907" cy="591444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1800">
                <a:solidFill>
                  <a:schemeClr val="dk1"/>
                </a:solidFill>
                <a:latin typeface="Calibri"/>
                <a:ea typeface="Calibri"/>
                <a:cs typeface="Calibri"/>
                <a:sym typeface="Calibri"/>
              </a:rPr>
              <a:t> News</a:t>
            </a:r>
          </a:p>
          <a:p>
            <a:pPr marL="342900" marR="0" lvl="0" indent="-342900" algn="l" rtl="0">
              <a:spcBef>
                <a:spcPts val="1000"/>
              </a:spcBef>
              <a:spcAft>
                <a:spcPts val="0"/>
              </a:spcAft>
              <a:buClr>
                <a:schemeClr val="dk1"/>
              </a:buClr>
              <a:buSzPct val="100000"/>
              <a:buFont typeface="Noto Sans Symbols"/>
              <a:buChar char="▪"/>
            </a:pPr>
            <a:r>
              <a:rPr lang="en-US" sz="1800">
                <a:solidFill>
                  <a:schemeClr val="dk1"/>
                </a:solidFill>
                <a:latin typeface="Calibri"/>
                <a:ea typeface="Calibri"/>
                <a:cs typeface="Calibri"/>
                <a:sym typeface="Calibri"/>
              </a:rPr>
              <a:t> Nexus</a:t>
            </a:r>
          </a:p>
          <a:p>
            <a:pPr marL="342900" marR="0" lvl="0" indent="-342900" algn="l" rtl="0">
              <a:spcBef>
                <a:spcPts val="1000"/>
              </a:spcBef>
              <a:spcAft>
                <a:spcPts val="0"/>
              </a:spcAft>
              <a:buClr>
                <a:schemeClr val="dk1"/>
              </a:buClr>
              <a:buSzPct val="100000"/>
              <a:buFont typeface="Noto Sans Symbols"/>
              <a:buChar char="▪"/>
            </a:pPr>
            <a:r>
              <a:rPr lang="en-US" sz="1800">
                <a:solidFill>
                  <a:schemeClr val="dk1"/>
                </a:solidFill>
                <a:latin typeface="Calibri"/>
                <a:ea typeface="Calibri"/>
                <a:cs typeface="Calibri"/>
                <a:sym typeface="Calibri"/>
              </a:rPr>
              <a:t> Nik Collection</a:t>
            </a:r>
          </a:p>
          <a:p>
            <a:pPr marL="342900" marR="0" lvl="0" indent="-342900" algn="l" rtl="0">
              <a:spcBef>
                <a:spcPts val="1000"/>
              </a:spcBef>
              <a:spcAft>
                <a:spcPts val="0"/>
              </a:spcAft>
              <a:buClr>
                <a:schemeClr val="dk1"/>
              </a:buClr>
              <a:buSzPct val="100000"/>
              <a:buFont typeface="Noto Sans Symbols"/>
              <a:buChar char="▪"/>
            </a:pPr>
            <a:r>
              <a:rPr lang="en-US" sz="1800">
                <a:solidFill>
                  <a:schemeClr val="dk1"/>
                </a:solidFill>
                <a:latin typeface="Calibri"/>
                <a:ea typeface="Calibri"/>
                <a:cs typeface="Calibri"/>
                <a:sym typeface="Calibri"/>
              </a:rPr>
              <a:t> OnHub</a:t>
            </a:r>
          </a:p>
          <a:p>
            <a:pPr marL="342900" marR="0" lvl="0" indent="-342900" algn="l" rtl="0">
              <a:spcBef>
                <a:spcPts val="1000"/>
              </a:spcBef>
              <a:spcAft>
                <a:spcPts val="0"/>
              </a:spcAft>
              <a:buClr>
                <a:schemeClr val="dk1"/>
              </a:buClr>
              <a:buSzPct val="100000"/>
              <a:buFont typeface="Noto Sans Symbols"/>
              <a:buChar char="▪"/>
            </a:pPr>
            <a:r>
              <a:rPr lang="en-US" sz="1800">
                <a:solidFill>
                  <a:schemeClr val="dk1"/>
                </a:solidFill>
                <a:latin typeface="Calibri"/>
                <a:ea typeface="Calibri"/>
                <a:cs typeface="Calibri"/>
                <a:sym typeface="Calibri"/>
              </a:rPr>
              <a:t> Photos</a:t>
            </a:r>
          </a:p>
          <a:p>
            <a:pPr marL="342900" marR="0" lvl="0" indent="-342900" algn="l" rtl="0">
              <a:spcBef>
                <a:spcPts val="1000"/>
              </a:spcBef>
              <a:spcAft>
                <a:spcPts val="0"/>
              </a:spcAft>
              <a:buClr>
                <a:schemeClr val="dk1"/>
              </a:buClr>
              <a:buSzPct val="100000"/>
              <a:buFont typeface="Noto Sans Symbols"/>
              <a:buChar char="▪"/>
            </a:pPr>
            <a:r>
              <a:rPr lang="en-US" sz="1800">
                <a:solidFill>
                  <a:schemeClr val="dk1"/>
                </a:solidFill>
                <a:latin typeface="Calibri"/>
                <a:ea typeface="Calibri"/>
                <a:cs typeface="Calibri"/>
                <a:sym typeface="Calibri"/>
              </a:rPr>
              <a:t> Pixel</a:t>
            </a:r>
          </a:p>
          <a:p>
            <a:pPr marL="342900" marR="0" lvl="0" indent="-342900" algn="l" rtl="0">
              <a:spcBef>
                <a:spcPts val="1000"/>
              </a:spcBef>
              <a:spcAft>
                <a:spcPts val="0"/>
              </a:spcAft>
              <a:buClr>
                <a:schemeClr val="dk1"/>
              </a:buClr>
              <a:buSzPct val="100000"/>
              <a:buFont typeface="Noto Sans Symbols"/>
              <a:buChar char="▪"/>
            </a:pPr>
            <a:r>
              <a:rPr lang="en-US" sz="1800">
                <a:solidFill>
                  <a:schemeClr val="dk1"/>
                </a:solidFill>
                <a:latin typeface="Calibri"/>
                <a:ea typeface="Calibri"/>
                <a:cs typeface="Calibri"/>
                <a:sym typeface="Calibri"/>
              </a:rPr>
              <a:t> Project Fi</a:t>
            </a:r>
          </a:p>
          <a:p>
            <a:pPr marL="342900" marR="0" lvl="0" indent="-342900" algn="l" rtl="0">
              <a:spcBef>
                <a:spcPts val="1000"/>
              </a:spcBef>
              <a:spcAft>
                <a:spcPts val="0"/>
              </a:spcAft>
              <a:buClr>
                <a:schemeClr val="dk1"/>
              </a:buClr>
              <a:buSzPct val="100000"/>
              <a:buFont typeface="Noto Sans Symbols"/>
              <a:buChar char="▪"/>
            </a:pPr>
            <a:r>
              <a:rPr lang="en-US" sz="1800">
                <a:solidFill>
                  <a:schemeClr val="dk1"/>
                </a:solidFill>
                <a:latin typeface="Calibri"/>
                <a:ea typeface="Calibri"/>
                <a:cs typeface="Calibri"/>
                <a:sym typeface="Calibri"/>
              </a:rPr>
              <a:t> Scholar</a:t>
            </a:r>
          </a:p>
          <a:p>
            <a:pPr marL="342900" marR="0" lvl="0" indent="-342900" algn="l" rtl="0">
              <a:spcBef>
                <a:spcPts val="1000"/>
              </a:spcBef>
              <a:spcAft>
                <a:spcPts val="0"/>
              </a:spcAft>
              <a:buClr>
                <a:schemeClr val="dk1"/>
              </a:buClr>
              <a:buSzPct val="100000"/>
              <a:buFont typeface="Noto Sans Symbols"/>
              <a:buChar char="▪"/>
            </a:pPr>
            <a:r>
              <a:rPr lang="en-US" sz="1800">
                <a:solidFill>
                  <a:schemeClr val="dk1"/>
                </a:solidFill>
                <a:latin typeface="Calibri"/>
                <a:ea typeface="Calibri"/>
                <a:cs typeface="Calibri"/>
                <a:sym typeface="Calibri"/>
              </a:rPr>
              <a:t> Search</a:t>
            </a:r>
          </a:p>
          <a:p>
            <a:pPr marL="342900" marR="0" lvl="0" indent="-342900" algn="l" rtl="0">
              <a:spcBef>
                <a:spcPts val="1000"/>
              </a:spcBef>
              <a:spcAft>
                <a:spcPts val="0"/>
              </a:spcAft>
              <a:buClr>
                <a:schemeClr val="dk1"/>
              </a:buClr>
              <a:buSzPct val="100000"/>
              <a:buFont typeface="Noto Sans Symbols"/>
              <a:buChar char="▪"/>
            </a:pPr>
            <a:r>
              <a:rPr lang="en-US" sz="1800">
                <a:solidFill>
                  <a:schemeClr val="dk1"/>
                </a:solidFill>
                <a:latin typeface="Calibri"/>
                <a:ea typeface="Calibri"/>
                <a:cs typeface="Calibri"/>
                <a:sym typeface="Calibri"/>
              </a:rPr>
              <a:t> Sheets</a:t>
            </a:r>
          </a:p>
          <a:p>
            <a:pPr marL="342900" marR="0" lvl="0" indent="-342900" algn="l" rtl="0">
              <a:spcBef>
                <a:spcPts val="1000"/>
              </a:spcBef>
              <a:spcAft>
                <a:spcPts val="0"/>
              </a:spcAft>
              <a:buClr>
                <a:schemeClr val="dk1"/>
              </a:buClr>
              <a:buSzPct val="100000"/>
              <a:buFont typeface="Noto Sans Symbols"/>
              <a:buChar char="▪"/>
            </a:pPr>
            <a:r>
              <a:rPr lang="en-US" sz="1800">
                <a:solidFill>
                  <a:schemeClr val="dk1"/>
                </a:solidFill>
                <a:latin typeface="Calibri"/>
                <a:ea typeface="Calibri"/>
                <a:cs typeface="Calibri"/>
                <a:sym typeface="Calibri"/>
              </a:rPr>
              <a:t> Sites</a:t>
            </a:r>
          </a:p>
          <a:p>
            <a:pPr marL="342900" marR="0" lvl="0" indent="-342900" algn="l" rtl="0">
              <a:spcBef>
                <a:spcPts val="1000"/>
              </a:spcBef>
              <a:spcAft>
                <a:spcPts val="0"/>
              </a:spcAft>
              <a:buClr>
                <a:schemeClr val="dk1"/>
              </a:buClr>
              <a:buSzPct val="100000"/>
              <a:buFont typeface="Noto Sans Symbols"/>
              <a:buChar char="▪"/>
            </a:pPr>
            <a:r>
              <a:rPr lang="en-US" sz="1800">
                <a:solidFill>
                  <a:schemeClr val="dk1"/>
                </a:solidFill>
                <a:latin typeface="Calibri"/>
                <a:ea typeface="Calibri"/>
                <a:cs typeface="Calibri"/>
                <a:sym typeface="Calibri"/>
              </a:rPr>
              <a:t> Slides</a:t>
            </a:r>
          </a:p>
          <a:p>
            <a:pPr marL="342900" marR="0" lvl="0" indent="-342900" algn="l" rtl="0">
              <a:spcBef>
                <a:spcPts val="1000"/>
              </a:spcBef>
              <a:spcAft>
                <a:spcPts val="0"/>
              </a:spcAft>
              <a:buClr>
                <a:schemeClr val="dk1"/>
              </a:buClr>
              <a:buSzPct val="100000"/>
              <a:buFont typeface="Noto Sans Symbols"/>
              <a:buChar char="▪"/>
            </a:pPr>
            <a:r>
              <a:rPr lang="en-US" sz="1800">
                <a:solidFill>
                  <a:schemeClr val="dk1"/>
                </a:solidFill>
                <a:latin typeface="Calibri"/>
                <a:ea typeface="Calibri"/>
                <a:cs typeface="Calibri"/>
                <a:sym typeface="Calibri"/>
              </a:rPr>
              <a:t> SmartBox</a:t>
            </a:r>
          </a:p>
          <a:p>
            <a:pPr marL="342900" marR="0" lvl="0" indent="-342900" algn="l" rtl="0">
              <a:spcBef>
                <a:spcPts val="1000"/>
              </a:spcBef>
              <a:buClr>
                <a:schemeClr val="dk1"/>
              </a:buClr>
              <a:buSzPct val="100000"/>
              <a:buFont typeface="Noto Sans Symbols"/>
              <a:buChar char="▪"/>
            </a:pPr>
            <a:r>
              <a:rPr lang="en-US" sz="1800">
                <a:solidFill>
                  <a:schemeClr val="dk1"/>
                </a:solidFill>
                <a:latin typeface="Calibri"/>
                <a:ea typeface="Calibri"/>
                <a:cs typeface="Calibri"/>
                <a:sym typeface="Calibri"/>
              </a:rPr>
              <a:t> Tango</a:t>
            </a:r>
          </a:p>
          <a:p>
            <a:pPr marL="0" marR="0" lvl="0" indent="0" algn="l" rtl="0">
              <a:spcBef>
                <a:spcPts val="0"/>
              </a:spcBef>
              <a:buNone/>
            </a:pPr>
            <a:endParaRPr sz="1800">
              <a:solidFill>
                <a:schemeClr val="dk1"/>
              </a:solidFill>
              <a:latin typeface="Calibri"/>
              <a:ea typeface="Calibri"/>
              <a:cs typeface="Calibri"/>
              <a:sym typeface="Calibri"/>
            </a:endParaRPr>
          </a:p>
        </p:txBody>
      </p:sp>
      <p:sp>
        <p:nvSpPr>
          <p:cNvPr id="2058" name="Shape 2058"/>
          <p:cNvSpPr txBox="1"/>
          <p:nvPr/>
        </p:nvSpPr>
        <p:spPr>
          <a:xfrm>
            <a:off x="7703307" y="1017657"/>
            <a:ext cx="2876086" cy="3206006"/>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1800">
                <a:solidFill>
                  <a:srgbClr val="3F3F3F"/>
                </a:solidFill>
                <a:latin typeface="Calibri"/>
                <a:ea typeface="Calibri"/>
                <a:cs typeface="Calibri"/>
                <a:sym typeface="Calibri"/>
              </a:rPr>
              <a:t> Tilt Brush</a:t>
            </a:r>
          </a:p>
          <a:p>
            <a:pPr marL="342900" marR="0" lvl="0" indent="-342900" algn="l" rtl="0">
              <a:spcBef>
                <a:spcPts val="1000"/>
              </a:spcBef>
              <a:spcAft>
                <a:spcPts val="0"/>
              </a:spcAft>
              <a:buClr>
                <a:schemeClr val="dk1"/>
              </a:buClr>
              <a:buSzPct val="100000"/>
              <a:buFont typeface="Noto Sans Symbols"/>
              <a:buChar char="▪"/>
            </a:pPr>
            <a:r>
              <a:rPr lang="en-US" sz="1800">
                <a:solidFill>
                  <a:srgbClr val="3F3F3F"/>
                </a:solidFill>
                <a:latin typeface="Calibri"/>
                <a:ea typeface="Calibri"/>
                <a:cs typeface="Calibri"/>
                <a:sym typeface="Calibri"/>
              </a:rPr>
              <a:t> Translate</a:t>
            </a:r>
          </a:p>
          <a:p>
            <a:pPr marL="342900" marR="0" lvl="0" indent="-342900" algn="l" rtl="0">
              <a:spcBef>
                <a:spcPts val="1000"/>
              </a:spcBef>
              <a:spcAft>
                <a:spcPts val="0"/>
              </a:spcAft>
              <a:buClr>
                <a:schemeClr val="dk1"/>
              </a:buClr>
              <a:buSzPct val="100000"/>
              <a:buFont typeface="Noto Sans Symbols"/>
              <a:buChar char="▪"/>
            </a:pPr>
            <a:r>
              <a:rPr lang="en-US" sz="1800">
                <a:solidFill>
                  <a:srgbClr val="3F3F3F"/>
                </a:solidFill>
                <a:latin typeface="Calibri"/>
                <a:ea typeface="Calibri"/>
                <a:cs typeface="Calibri"/>
                <a:sym typeface="Calibri"/>
              </a:rPr>
              <a:t> Voice</a:t>
            </a:r>
          </a:p>
          <a:p>
            <a:pPr marL="342900" marR="0" lvl="0" indent="-342900" algn="l" rtl="0">
              <a:spcBef>
                <a:spcPts val="1000"/>
              </a:spcBef>
              <a:spcAft>
                <a:spcPts val="0"/>
              </a:spcAft>
              <a:buClr>
                <a:schemeClr val="dk1"/>
              </a:buClr>
              <a:buSzPct val="100000"/>
              <a:buFont typeface="Noto Sans Symbols"/>
              <a:buChar char="▪"/>
            </a:pPr>
            <a:r>
              <a:rPr lang="en-US" sz="1800">
                <a:solidFill>
                  <a:srgbClr val="3F3F3F"/>
                </a:solidFill>
                <a:latin typeface="Calibri"/>
                <a:ea typeface="Calibri"/>
                <a:cs typeface="Calibri"/>
                <a:sym typeface="Calibri"/>
              </a:rPr>
              <a:t> Waze</a:t>
            </a:r>
          </a:p>
          <a:p>
            <a:pPr marL="342900" marR="0" lvl="0" indent="-342900" algn="l" rtl="0">
              <a:spcBef>
                <a:spcPts val="1000"/>
              </a:spcBef>
              <a:spcAft>
                <a:spcPts val="0"/>
              </a:spcAft>
              <a:buClr>
                <a:schemeClr val="dk1"/>
              </a:buClr>
              <a:buSzPct val="100000"/>
              <a:buFont typeface="Noto Sans Symbols"/>
              <a:buChar char="▪"/>
            </a:pPr>
            <a:r>
              <a:rPr lang="en-US" sz="1800">
                <a:solidFill>
                  <a:srgbClr val="3F3F3F"/>
                </a:solidFill>
                <a:latin typeface="Calibri"/>
                <a:ea typeface="Calibri"/>
                <a:cs typeface="Calibri"/>
                <a:sym typeface="Calibri"/>
              </a:rPr>
              <a:t> YouTube</a:t>
            </a:r>
          </a:p>
          <a:p>
            <a:pPr marL="342900" marR="0" lvl="0" indent="-342900" algn="l" rtl="0">
              <a:spcBef>
                <a:spcPts val="1000"/>
              </a:spcBef>
              <a:spcAft>
                <a:spcPts val="0"/>
              </a:spcAft>
              <a:buClr>
                <a:schemeClr val="dk1"/>
              </a:buClr>
              <a:buSzPct val="100000"/>
              <a:buFont typeface="Noto Sans Symbols"/>
              <a:buChar char="▪"/>
            </a:pPr>
            <a:r>
              <a:rPr lang="en-US" sz="1800">
                <a:solidFill>
                  <a:schemeClr val="dk1"/>
                </a:solidFill>
                <a:latin typeface="Calibri"/>
                <a:ea typeface="Calibri"/>
                <a:cs typeface="Calibri"/>
                <a:sym typeface="Calibri"/>
              </a:rPr>
              <a:t> YouTube Gaming</a:t>
            </a:r>
          </a:p>
          <a:p>
            <a:pPr marL="342900" marR="0" lvl="0" indent="-342900" algn="l" rtl="0">
              <a:spcBef>
                <a:spcPts val="1000"/>
              </a:spcBef>
              <a:spcAft>
                <a:spcPts val="0"/>
              </a:spcAft>
              <a:buClr>
                <a:schemeClr val="dk1"/>
              </a:buClr>
              <a:buSzPct val="100000"/>
              <a:buFont typeface="Noto Sans Symbols"/>
              <a:buChar char="▪"/>
            </a:pPr>
            <a:r>
              <a:rPr lang="en-US" sz="1800">
                <a:solidFill>
                  <a:schemeClr val="dk1"/>
                </a:solidFill>
                <a:latin typeface="Calibri"/>
                <a:ea typeface="Calibri"/>
                <a:cs typeface="Calibri"/>
                <a:sym typeface="Calibri"/>
              </a:rPr>
              <a:t> YouTube Kids</a:t>
            </a:r>
          </a:p>
          <a:p>
            <a:pPr marL="342900" marR="0" lvl="0" indent="-342900" algn="l" rtl="0">
              <a:spcBef>
                <a:spcPts val="1000"/>
              </a:spcBef>
              <a:buClr>
                <a:schemeClr val="dk1"/>
              </a:buClr>
              <a:buSzPct val="100000"/>
              <a:buFont typeface="Noto Sans Symbols"/>
              <a:buChar char="▪"/>
            </a:pPr>
            <a:r>
              <a:rPr lang="en-US" sz="1800">
                <a:solidFill>
                  <a:schemeClr val="dk1"/>
                </a:solidFill>
                <a:latin typeface="Calibri"/>
                <a:ea typeface="Calibri"/>
                <a:cs typeface="Calibri"/>
                <a:sym typeface="Calibri"/>
              </a:rPr>
              <a:t> Zagat</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Shape 2063"/>
        <p:cNvGrpSpPr/>
        <p:nvPr/>
      </p:nvGrpSpPr>
      <p:grpSpPr>
        <a:xfrm>
          <a:off x="0" y="0"/>
          <a:ext cx="0" cy="0"/>
          <a:chOff x="0" y="0"/>
          <a:chExt cx="0" cy="0"/>
        </a:xfrm>
      </p:grpSpPr>
      <p:sp>
        <p:nvSpPr>
          <p:cNvPr id="2064" name="Shape 2064"/>
          <p:cNvSpPr/>
          <p:nvPr/>
        </p:nvSpPr>
        <p:spPr>
          <a:xfrm>
            <a:off x="0" y="-27057"/>
            <a:ext cx="12192000" cy="876300"/>
          </a:xfrm>
          <a:prstGeom prst="rect">
            <a:avLst/>
          </a:prstGeom>
          <a:solidFill>
            <a:schemeClr val="accent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2065" name="Shape 2065"/>
          <p:cNvPicPr preferRelativeResize="0"/>
          <p:nvPr/>
        </p:nvPicPr>
        <p:blipFill rotWithShape="1">
          <a:blip r:embed="rId3">
            <a:alphaModFix/>
          </a:blip>
          <a:srcRect/>
          <a:stretch/>
        </p:blipFill>
        <p:spPr>
          <a:xfrm>
            <a:off x="10565875" y="-121136"/>
            <a:ext cx="1626125" cy="1053082"/>
          </a:xfrm>
          <a:prstGeom prst="rect">
            <a:avLst/>
          </a:prstGeom>
          <a:noFill/>
          <a:ln>
            <a:noFill/>
          </a:ln>
        </p:spPr>
      </p:pic>
      <p:sp>
        <p:nvSpPr>
          <p:cNvPr id="2066" name="Shape 2066"/>
          <p:cNvSpPr txBox="1"/>
          <p:nvPr/>
        </p:nvSpPr>
        <p:spPr>
          <a:xfrm>
            <a:off x="0" y="-47039"/>
            <a:ext cx="10413475" cy="10310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a:solidFill>
                  <a:schemeClr val="lt1"/>
                </a:solidFill>
                <a:latin typeface="Calibri"/>
                <a:ea typeface="Calibri"/>
                <a:cs typeface="Calibri"/>
                <a:sym typeface="Calibri"/>
              </a:rPr>
              <a:t> </a:t>
            </a:r>
          </a:p>
          <a:p>
            <a:pPr marL="0" marR="0" lvl="0" indent="0" algn="l" rtl="0">
              <a:spcBef>
                <a:spcPts val="0"/>
              </a:spcBef>
              <a:buNone/>
            </a:pPr>
            <a:endParaRPr sz="2900">
              <a:solidFill>
                <a:schemeClr val="lt1"/>
              </a:solidFill>
              <a:latin typeface="Calibri"/>
              <a:ea typeface="Calibri"/>
              <a:cs typeface="Calibri"/>
              <a:sym typeface="Calibri"/>
            </a:endParaRPr>
          </a:p>
        </p:txBody>
      </p:sp>
      <p:sp>
        <p:nvSpPr>
          <p:cNvPr id="2067" name="Shape 2067"/>
          <p:cNvSpPr txBox="1"/>
          <p:nvPr/>
        </p:nvSpPr>
        <p:spPr>
          <a:xfrm>
            <a:off x="0" y="-47039"/>
            <a:ext cx="10413475" cy="152349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a:solidFill>
                  <a:schemeClr val="lt1"/>
                </a:solidFill>
                <a:latin typeface="Calibri"/>
                <a:ea typeface="Calibri"/>
                <a:cs typeface="Calibri"/>
                <a:sym typeface="Calibri"/>
              </a:rPr>
              <a:t>Products and Services: For Business</a:t>
            </a:r>
          </a:p>
          <a:p>
            <a:pPr marL="0" marR="0" lvl="0" indent="0" algn="l" rtl="0">
              <a:spcBef>
                <a:spcPts val="0"/>
              </a:spcBef>
              <a:buSzPct val="25000"/>
              <a:buNone/>
            </a:pPr>
            <a:r>
              <a:rPr lang="en-US" sz="3200">
                <a:solidFill>
                  <a:schemeClr val="lt1"/>
                </a:solidFill>
                <a:latin typeface="Calibri"/>
                <a:ea typeface="Calibri"/>
                <a:cs typeface="Calibri"/>
                <a:sym typeface="Calibri"/>
              </a:rPr>
              <a:t> </a:t>
            </a:r>
          </a:p>
          <a:p>
            <a:pPr marL="0" marR="0" lvl="0" indent="0" algn="l" rtl="0">
              <a:spcBef>
                <a:spcPts val="0"/>
              </a:spcBef>
              <a:buNone/>
            </a:pPr>
            <a:endParaRPr sz="2900">
              <a:solidFill>
                <a:schemeClr val="lt1"/>
              </a:solidFill>
              <a:latin typeface="Calibri"/>
              <a:ea typeface="Calibri"/>
              <a:cs typeface="Calibri"/>
              <a:sym typeface="Calibri"/>
            </a:endParaRPr>
          </a:p>
        </p:txBody>
      </p:sp>
      <p:sp>
        <p:nvSpPr>
          <p:cNvPr id="2068" name="Shape 2068"/>
          <p:cNvSpPr txBox="1"/>
          <p:nvPr/>
        </p:nvSpPr>
        <p:spPr>
          <a:xfrm>
            <a:off x="152398" y="978625"/>
            <a:ext cx="4193626" cy="5637441"/>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1800">
                <a:solidFill>
                  <a:schemeClr val="dk1"/>
                </a:solidFill>
                <a:latin typeface="Calibri"/>
                <a:ea typeface="Calibri"/>
                <a:cs typeface="Calibri"/>
                <a:sym typeface="Calibri"/>
              </a:rPr>
              <a:t>AdMob</a:t>
            </a:r>
          </a:p>
          <a:p>
            <a:pPr marL="342900" marR="0" lvl="0" indent="-342900" algn="l" rtl="0">
              <a:spcBef>
                <a:spcPts val="1000"/>
              </a:spcBef>
              <a:spcAft>
                <a:spcPts val="0"/>
              </a:spcAft>
              <a:buClr>
                <a:schemeClr val="dk1"/>
              </a:buClr>
              <a:buSzPct val="100000"/>
              <a:buFont typeface="Noto Sans Symbols"/>
              <a:buChar char="▪"/>
            </a:pPr>
            <a:r>
              <a:rPr lang="en-US" sz="1800">
                <a:solidFill>
                  <a:schemeClr val="dk1"/>
                </a:solidFill>
                <a:latin typeface="Calibri"/>
                <a:ea typeface="Calibri"/>
                <a:cs typeface="Calibri"/>
                <a:sym typeface="Calibri"/>
              </a:rPr>
              <a:t>AdSense</a:t>
            </a:r>
          </a:p>
          <a:p>
            <a:pPr marL="342900" marR="0" lvl="0" indent="-342900" algn="l" rtl="0">
              <a:spcBef>
                <a:spcPts val="1000"/>
              </a:spcBef>
              <a:spcAft>
                <a:spcPts val="0"/>
              </a:spcAft>
              <a:buClr>
                <a:schemeClr val="dk1"/>
              </a:buClr>
              <a:buSzPct val="100000"/>
              <a:buFont typeface="Noto Sans Symbols"/>
              <a:buChar char="▪"/>
            </a:pPr>
            <a:r>
              <a:rPr lang="en-US" sz="1800">
                <a:solidFill>
                  <a:schemeClr val="dk1"/>
                </a:solidFill>
                <a:latin typeface="Calibri"/>
                <a:ea typeface="Calibri"/>
                <a:cs typeface="Calibri"/>
                <a:sym typeface="Calibri"/>
              </a:rPr>
              <a:t>AdWords</a:t>
            </a:r>
          </a:p>
          <a:p>
            <a:pPr marL="342900" marR="0" lvl="0" indent="-342900" algn="l" rtl="0">
              <a:spcBef>
                <a:spcPts val="1000"/>
              </a:spcBef>
              <a:spcAft>
                <a:spcPts val="0"/>
              </a:spcAft>
              <a:buClr>
                <a:schemeClr val="dk1"/>
              </a:buClr>
              <a:buSzPct val="100000"/>
              <a:buFont typeface="Noto Sans Symbols"/>
              <a:buChar char="▪"/>
            </a:pPr>
            <a:r>
              <a:rPr lang="en-US" sz="1800">
                <a:solidFill>
                  <a:schemeClr val="dk1"/>
                </a:solidFill>
                <a:latin typeface="Calibri"/>
                <a:ea typeface="Calibri"/>
                <a:cs typeface="Calibri"/>
                <a:sym typeface="Calibri"/>
              </a:rPr>
              <a:t>AdWords Express</a:t>
            </a:r>
          </a:p>
          <a:p>
            <a:pPr marL="342900" marR="0" lvl="0" indent="-342900" algn="l" rtl="0">
              <a:spcBef>
                <a:spcPts val="1000"/>
              </a:spcBef>
              <a:spcAft>
                <a:spcPts val="0"/>
              </a:spcAft>
              <a:buClr>
                <a:schemeClr val="dk1"/>
              </a:buClr>
              <a:buSzPct val="100000"/>
              <a:buFont typeface="Noto Sans Symbols"/>
              <a:buChar char="▪"/>
            </a:pPr>
            <a:r>
              <a:rPr lang="en-US" sz="1800">
                <a:solidFill>
                  <a:schemeClr val="dk1"/>
                </a:solidFill>
                <a:latin typeface="Calibri"/>
                <a:ea typeface="Calibri"/>
                <a:cs typeface="Calibri"/>
                <a:sym typeface="Calibri"/>
              </a:rPr>
              <a:t>Analytics</a:t>
            </a:r>
          </a:p>
          <a:p>
            <a:pPr marL="342900" marR="0" lvl="0" indent="-342900" algn="l" rtl="0">
              <a:spcBef>
                <a:spcPts val="1000"/>
              </a:spcBef>
              <a:spcAft>
                <a:spcPts val="0"/>
              </a:spcAft>
              <a:buClr>
                <a:schemeClr val="dk1"/>
              </a:buClr>
              <a:buSzPct val="100000"/>
              <a:buFont typeface="Noto Sans Symbols"/>
              <a:buChar char="▪"/>
            </a:pPr>
            <a:r>
              <a:rPr lang="en-US" sz="1800">
                <a:solidFill>
                  <a:schemeClr val="dk1"/>
                </a:solidFill>
                <a:latin typeface="Calibri"/>
                <a:ea typeface="Calibri"/>
                <a:cs typeface="Calibri"/>
                <a:sym typeface="Calibri"/>
              </a:rPr>
              <a:t>Android for Work</a:t>
            </a:r>
          </a:p>
          <a:p>
            <a:pPr marL="342900" marR="0" lvl="0" indent="-342900" algn="l" rtl="0">
              <a:spcBef>
                <a:spcPts val="1000"/>
              </a:spcBef>
              <a:spcAft>
                <a:spcPts val="0"/>
              </a:spcAft>
              <a:buClr>
                <a:schemeClr val="dk1"/>
              </a:buClr>
              <a:buSzPct val="100000"/>
              <a:buFont typeface="Noto Sans Symbols"/>
              <a:buChar char="▪"/>
            </a:pPr>
            <a:r>
              <a:rPr lang="en-US" sz="1800">
                <a:solidFill>
                  <a:schemeClr val="dk1"/>
                </a:solidFill>
                <a:latin typeface="Calibri"/>
                <a:ea typeface="Calibri"/>
                <a:cs typeface="Calibri"/>
                <a:sym typeface="Calibri"/>
              </a:rPr>
              <a:t>Blogger</a:t>
            </a:r>
          </a:p>
          <a:p>
            <a:pPr marL="342900" marR="0" lvl="0" indent="-342900" algn="l" rtl="0">
              <a:spcBef>
                <a:spcPts val="1000"/>
              </a:spcBef>
              <a:spcAft>
                <a:spcPts val="0"/>
              </a:spcAft>
              <a:buClr>
                <a:schemeClr val="dk1"/>
              </a:buClr>
              <a:buSzPct val="100000"/>
              <a:buFont typeface="Noto Sans Symbols"/>
              <a:buChar char="▪"/>
            </a:pPr>
            <a:r>
              <a:rPr lang="en-US" sz="1800">
                <a:solidFill>
                  <a:schemeClr val="dk1"/>
                </a:solidFill>
                <a:latin typeface="Calibri"/>
                <a:ea typeface="Calibri"/>
                <a:cs typeface="Calibri"/>
                <a:sym typeface="Calibri"/>
              </a:rPr>
              <a:t>Chrome for Work</a:t>
            </a:r>
          </a:p>
          <a:p>
            <a:pPr marL="342900" marR="0" lvl="0" indent="-342900" algn="l" rtl="0">
              <a:spcBef>
                <a:spcPts val="1000"/>
              </a:spcBef>
              <a:spcAft>
                <a:spcPts val="0"/>
              </a:spcAft>
              <a:buClr>
                <a:schemeClr val="dk1"/>
              </a:buClr>
              <a:buSzPct val="100000"/>
              <a:buFont typeface="Noto Sans Symbols"/>
              <a:buChar char="▪"/>
            </a:pPr>
            <a:r>
              <a:rPr lang="en-US" sz="1800">
                <a:solidFill>
                  <a:schemeClr val="dk1"/>
                </a:solidFill>
                <a:latin typeface="Calibri"/>
                <a:ea typeface="Calibri"/>
                <a:cs typeface="Calibri"/>
                <a:sym typeface="Calibri"/>
              </a:rPr>
              <a:t>DoubleClick by Google</a:t>
            </a:r>
          </a:p>
          <a:p>
            <a:pPr marL="342900" marR="0" lvl="0" indent="-342900" algn="l" rtl="0">
              <a:spcBef>
                <a:spcPts val="1000"/>
              </a:spcBef>
              <a:spcAft>
                <a:spcPts val="0"/>
              </a:spcAft>
              <a:buClr>
                <a:schemeClr val="dk1"/>
              </a:buClr>
              <a:buSzPct val="100000"/>
              <a:buFont typeface="Noto Sans Symbols"/>
              <a:buChar char="▪"/>
            </a:pPr>
            <a:r>
              <a:rPr lang="en-US" sz="1800">
                <a:solidFill>
                  <a:schemeClr val="dk1"/>
                </a:solidFill>
                <a:latin typeface="Calibri"/>
                <a:ea typeface="Calibri"/>
                <a:cs typeface="Calibri"/>
                <a:sym typeface="Calibri"/>
              </a:rPr>
              <a:t>G Suite</a:t>
            </a:r>
          </a:p>
          <a:p>
            <a:pPr marL="342900" marR="0" lvl="0" indent="-342900" algn="l" rtl="0">
              <a:spcBef>
                <a:spcPts val="1000"/>
              </a:spcBef>
              <a:spcAft>
                <a:spcPts val="0"/>
              </a:spcAft>
              <a:buClr>
                <a:schemeClr val="dk1"/>
              </a:buClr>
              <a:buSzPct val="100000"/>
              <a:buFont typeface="Noto Sans Symbols"/>
              <a:buChar char="▪"/>
            </a:pPr>
            <a:r>
              <a:rPr lang="en-US" sz="1800">
                <a:solidFill>
                  <a:schemeClr val="dk1"/>
                </a:solidFill>
                <a:latin typeface="Calibri"/>
                <a:ea typeface="Calibri"/>
                <a:cs typeface="Calibri"/>
                <a:sym typeface="Calibri"/>
              </a:rPr>
              <a:t>Google Cloud Platform</a:t>
            </a:r>
          </a:p>
          <a:p>
            <a:pPr marL="342900" marR="0" lvl="0" indent="-342900" algn="l" rtl="0">
              <a:spcBef>
                <a:spcPts val="1000"/>
              </a:spcBef>
              <a:spcAft>
                <a:spcPts val="0"/>
              </a:spcAft>
              <a:buClr>
                <a:schemeClr val="dk1"/>
              </a:buClr>
              <a:buSzPct val="100000"/>
              <a:buFont typeface="Noto Sans Symbols"/>
              <a:buChar char="▪"/>
            </a:pPr>
            <a:r>
              <a:rPr lang="en-US" sz="1800">
                <a:solidFill>
                  <a:schemeClr val="dk1"/>
                </a:solidFill>
                <a:latin typeface="Calibri"/>
                <a:ea typeface="Calibri"/>
                <a:cs typeface="Calibri"/>
                <a:sym typeface="Calibri"/>
              </a:rPr>
              <a:t>Google Domains</a:t>
            </a:r>
          </a:p>
          <a:p>
            <a:pPr marL="342900" marR="0" lvl="0" indent="-342900" algn="l" rtl="0">
              <a:spcBef>
                <a:spcPts val="1000"/>
              </a:spcBef>
              <a:spcAft>
                <a:spcPts val="0"/>
              </a:spcAft>
              <a:buClr>
                <a:schemeClr val="dk1"/>
              </a:buClr>
              <a:buSzPct val="100000"/>
              <a:buFont typeface="Noto Sans Symbols"/>
              <a:buChar char="▪"/>
            </a:pPr>
            <a:r>
              <a:rPr lang="en-US" sz="1800">
                <a:solidFill>
                  <a:schemeClr val="dk1"/>
                </a:solidFill>
                <a:latin typeface="Calibri"/>
                <a:ea typeface="Calibri"/>
                <a:cs typeface="Calibri"/>
                <a:sym typeface="Calibri"/>
              </a:rPr>
              <a:t>Google Maps Business View</a:t>
            </a:r>
          </a:p>
          <a:p>
            <a:pPr marL="342900" marR="0" lvl="0" indent="-342900" algn="l" rtl="0">
              <a:spcBef>
                <a:spcPts val="1000"/>
              </a:spcBef>
              <a:buClr>
                <a:schemeClr val="dk1"/>
              </a:buClr>
              <a:buSzPct val="100000"/>
              <a:buFont typeface="Noto Sans Symbols"/>
              <a:buChar char="▪"/>
            </a:pPr>
            <a:r>
              <a:rPr lang="en-US" sz="1800">
                <a:solidFill>
                  <a:schemeClr val="dk1"/>
                </a:solidFill>
                <a:latin typeface="Calibri"/>
                <a:ea typeface="Calibri"/>
                <a:cs typeface="Calibri"/>
                <a:sym typeface="Calibri"/>
              </a:rPr>
              <a:t>Google Maps for Work</a:t>
            </a:r>
          </a:p>
        </p:txBody>
      </p:sp>
      <p:sp>
        <p:nvSpPr>
          <p:cNvPr id="2069" name="Shape 2069"/>
          <p:cNvSpPr txBox="1"/>
          <p:nvPr/>
        </p:nvSpPr>
        <p:spPr>
          <a:xfrm>
            <a:off x="4346025" y="978625"/>
            <a:ext cx="4272964" cy="4826961"/>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1800">
                <a:solidFill>
                  <a:schemeClr val="dk1"/>
                </a:solidFill>
                <a:latin typeface="Calibri"/>
                <a:ea typeface="Calibri"/>
                <a:cs typeface="Calibri"/>
                <a:sym typeface="Calibri"/>
              </a:rPr>
              <a:t>Google Merchant Center</a:t>
            </a:r>
          </a:p>
          <a:p>
            <a:pPr marL="342900" marR="0" lvl="0" indent="-342900" algn="l" rtl="0">
              <a:spcBef>
                <a:spcPts val="1000"/>
              </a:spcBef>
              <a:spcAft>
                <a:spcPts val="0"/>
              </a:spcAft>
              <a:buClr>
                <a:schemeClr val="dk1"/>
              </a:buClr>
              <a:buSzPct val="100000"/>
              <a:buFont typeface="Noto Sans Symbols"/>
              <a:buChar char="▪"/>
            </a:pPr>
            <a:r>
              <a:rPr lang="en-US" sz="1800">
                <a:solidFill>
                  <a:schemeClr val="dk1"/>
                </a:solidFill>
                <a:latin typeface="Calibri"/>
                <a:ea typeface="Calibri"/>
                <a:cs typeface="Calibri"/>
                <a:sym typeface="Calibri"/>
              </a:rPr>
              <a:t>Google My Business</a:t>
            </a:r>
          </a:p>
          <a:p>
            <a:pPr marL="342900" marR="0" lvl="0" indent="-342900" algn="l" rtl="0">
              <a:spcBef>
                <a:spcPts val="1000"/>
              </a:spcBef>
              <a:spcAft>
                <a:spcPts val="0"/>
              </a:spcAft>
              <a:buClr>
                <a:schemeClr val="dk1"/>
              </a:buClr>
              <a:buSzPct val="100000"/>
              <a:buFont typeface="Noto Sans Symbols"/>
              <a:buChar char="▪"/>
            </a:pPr>
            <a:r>
              <a:rPr lang="en-US" sz="1800">
                <a:solidFill>
                  <a:schemeClr val="dk1"/>
                </a:solidFill>
                <a:latin typeface="Calibri"/>
                <a:ea typeface="Calibri"/>
                <a:cs typeface="Calibri"/>
                <a:sym typeface="Calibri"/>
              </a:rPr>
              <a:t>Google Search for Work</a:t>
            </a:r>
          </a:p>
          <a:p>
            <a:pPr marL="342900" marR="0" lvl="0" indent="-342900" algn="l" rtl="0">
              <a:spcBef>
                <a:spcPts val="1000"/>
              </a:spcBef>
              <a:spcAft>
                <a:spcPts val="0"/>
              </a:spcAft>
              <a:buClr>
                <a:schemeClr val="dk1"/>
              </a:buClr>
              <a:buSzPct val="100000"/>
              <a:buFont typeface="Noto Sans Symbols"/>
              <a:buChar char="▪"/>
            </a:pPr>
            <a:r>
              <a:rPr lang="en-US" sz="1800">
                <a:solidFill>
                  <a:schemeClr val="dk1"/>
                </a:solidFill>
                <a:latin typeface="Calibri"/>
                <a:ea typeface="Calibri"/>
                <a:cs typeface="Calibri"/>
                <a:sym typeface="Calibri"/>
              </a:rPr>
              <a:t>Google Shopping Campaigns</a:t>
            </a:r>
          </a:p>
          <a:p>
            <a:pPr marL="342900" marR="0" lvl="0" indent="-342900" algn="l" rtl="0">
              <a:spcBef>
                <a:spcPts val="1000"/>
              </a:spcBef>
              <a:spcAft>
                <a:spcPts val="0"/>
              </a:spcAft>
              <a:buClr>
                <a:schemeClr val="dk1"/>
              </a:buClr>
              <a:buSzPct val="100000"/>
              <a:buFont typeface="Noto Sans Symbols"/>
              <a:buChar char="▪"/>
            </a:pPr>
            <a:r>
              <a:rPr lang="en-US" sz="1800">
                <a:solidFill>
                  <a:schemeClr val="dk1"/>
                </a:solidFill>
                <a:latin typeface="Calibri"/>
                <a:ea typeface="Calibri"/>
                <a:cs typeface="Calibri"/>
                <a:sym typeface="Calibri"/>
              </a:rPr>
              <a:t>Google Surveys</a:t>
            </a:r>
          </a:p>
          <a:p>
            <a:pPr marL="342900" marR="0" lvl="0" indent="-342900" algn="l" rtl="0">
              <a:spcBef>
                <a:spcPts val="1000"/>
              </a:spcBef>
              <a:spcAft>
                <a:spcPts val="0"/>
              </a:spcAft>
              <a:buClr>
                <a:schemeClr val="dk1"/>
              </a:buClr>
              <a:buSzPct val="100000"/>
              <a:buFont typeface="Noto Sans Symbols"/>
              <a:buChar char="▪"/>
            </a:pPr>
            <a:r>
              <a:rPr lang="en-US" sz="1800">
                <a:solidFill>
                  <a:schemeClr val="dk1"/>
                </a:solidFill>
                <a:latin typeface="Calibri"/>
                <a:ea typeface="Calibri"/>
                <a:cs typeface="Calibri"/>
                <a:sym typeface="Calibri"/>
              </a:rPr>
              <a:t>Google Tag Manager</a:t>
            </a:r>
          </a:p>
          <a:p>
            <a:pPr marL="342900" marR="0" lvl="0" indent="-342900" algn="l" rtl="0">
              <a:spcBef>
                <a:spcPts val="1000"/>
              </a:spcBef>
              <a:spcAft>
                <a:spcPts val="0"/>
              </a:spcAft>
              <a:buClr>
                <a:schemeClr val="dk1"/>
              </a:buClr>
              <a:buSzPct val="100000"/>
              <a:buFont typeface="Noto Sans Symbols"/>
              <a:buChar char="▪"/>
            </a:pPr>
            <a:r>
              <a:rPr lang="en-US" sz="1800">
                <a:solidFill>
                  <a:schemeClr val="dk1"/>
                </a:solidFill>
                <a:latin typeface="Calibri"/>
                <a:ea typeface="Calibri"/>
                <a:cs typeface="Calibri"/>
                <a:sym typeface="Calibri"/>
              </a:rPr>
              <a:t>Google Trends</a:t>
            </a:r>
          </a:p>
          <a:p>
            <a:pPr marL="342900" marR="0" lvl="0" indent="-342900" algn="l" rtl="0">
              <a:spcBef>
                <a:spcPts val="1000"/>
              </a:spcBef>
              <a:spcAft>
                <a:spcPts val="0"/>
              </a:spcAft>
              <a:buClr>
                <a:schemeClr val="dk1"/>
              </a:buClr>
              <a:buSzPct val="100000"/>
              <a:buFont typeface="Noto Sans Symbols"/>
              <a:buChar char="▪"/>
            </a:pPr>
            <a:r>
              <a:rPr lang="en-US" sz="1800">
                <a:solidFill>
                  <a:schemeClr val="dk1"/>
                </a:solidFill>
                <a:latin typeface="Calibri"/>
                <a:ea typeface="Calibri"/>
                <a:cs typeface="Calibri"/>
                <a:sym typeface="Calibri"/>
              </a:rPr>
              <a:t>Google Trusted Stores</a:t>
            </a:r>
          </a:p>
          <a:p>
            <a:pPr marL="342900" marR="0" lvl="0" indent="-342900" algn="l" rtl="0">
              <a:spcBef>
                <a:spcPts val="1000"/>
              </a:spcBef>
              <a:spcAft>
                <a:spcPts val="0"/>
              </a:spcAft>
              <a:buClr>
                <a:schemeClr val="dk1"/>
              </a:buClr>
              <a:buSzPct val="100000"/>
              <a:buFont typeface="Noto Sans Symbols"/>
              <a:buChar char="▪"/>
            </a:pPr>
            <a:r>
              <a:rPr lang="en-US" sz="1800">
                <a:solidFill>
                  <a:schemeClr val="dk1"/>
                </a:solidFill>
                <a:latin typeface="Calibri"/>
                <a:ea typeface="Calibri"/>
                <a:cs typeface="Calibri"/>
                <a:sym typeface="Calibri"/>
              </a:rPr>
              <a:t>Google Web Designer</a:t>
            </a:r>
          </a:p>
          <a:p>
            <a:pPr marL="342900" marR="0" lvl="0" indent="-342900" algn="l" rtl="0">
              <a:spcBef>
                <a:spcPts val="1000"/>
              </a:spcBef>
              <a:spcAft>
                <a:spcPts val="0"/>
              </a:spcAft>
              <a:buClr>
                <a:schemeClr val="dk1"/>
              </a:buClr>
              <a:buSzPct val="100000"/>
              <a:buFont typeface="Noto Sans Symbols"/>
              <a:buChar char="▪"/>
            </a:pPr>
            <a:r>
              <a:rPr lang="en-US" sz="1800">
                <a:solidFill>
                  <a:schemeClr val="dk1"/>
                </a:solidFill>
                <a:latin typeface="Calibri"/>
                <a:ea typeface="Calibri"/>
                <a:cs typeface="Calibri"/>
                <a:sym typeface="Calibri"/>
              </a:rPr>
              <a:t>Google+ Brands</a:t>
            </a:r>
          </a:p>
          <a:p>
            <a:pPr marL="342900" marR="0" lvl="0" indent="-342900" algn="l" rtl="0">
              <a:spcBef>
                <a:spcPts val="1000"/>
              </a:spcBef>
              <a:spcAft>
                <a:spcPts val="0"/>
              </a:spcAft>
              <a:buClr>
                <a:schemeClr val="dk1"/>
              </a:buClr>
              <a:buSzPct val="100000"/>
              <a:buFont typeface="Noto Sans Symbols"/>
              <a:buChar char="▪"/>
            </a:pPr>
            <a:r>
              <a:rPr lang="en-US" sz="1800">
                <a:solidFill>
                  <a:schemeClr val="dk1"/>
                </a:solidFill>
                <a:latin typeface="Calibri"/>
                <a:ea typeface="Calibri"/>
                <a:cs typeface="Calibri"/>
                <a:sym typeface="Calibri"/>
              </a:rPr>
              <a:t>Local Inventory Ads</a:t>
            </a:r>
          </a:p>
          <a:p>
            <a:pPr marL="342900" marR="0" lvl="0" indent="-342900" algn="l" rtl="0">
              <a:spcBef>
                <a:spcPts val="1000"/>
              </a:spcBef>
              <a:buClr>
                <a:schemeClr val="dk1"/>
              </a:buClr>
              <a:buSzPct val="100000"/>
              <a:buFont typeface="Noto Sans Symbols"/>
              <a:buChar char="▪"/>
            </a:pPr>
            <a:r>
              <a:rPr lang="en-US" sz="1800">
                <a:solidFill>
                  <a:schemeClr val="dk1"/>
                </a:solidFill>
                <a:latin typeface="Calibri"/>
                <a:ea typeface="Calibri"/>
                <a:cs typeface="Calibri"/>
                <a:sym typeface="Calibri"/>
              </a:rPr>
              <a:t>Search Console</a:t>
            </a:r>
          </a:p>
        </p:txBody>
      </p:sp>
      <p:pic>
        <p:nvPicPr>
          <p:cNvPr id="2070" name="Shape 2070" descr="bus417p-2.jpg"/>
          <p:cNvPicPr preferRelativeResize="0"/>
          <p:nvPr/>
        </p:nvPicPr>
        <p:blipFill rotWithShape="1">
          <a:blip r:embed="rId4">
            <a:alphaModFix/>
          </a:blip>
          <a:srcRect/>
          <a:stretch/>
        </p:blipFill>
        <p:spPr>
          <a:xfrm>
            <a:off x="6503602" y="4080012"/>
            <a:ext cx="5688397" cy="2777986"/>
          </a:xfrm>
          <a:prstGeom prst="rect">
            <a:avLst/>
          </a:prstGeom>
          <a:noFill/>
          <a:ln>
            <a:noFill/>
          </a:ln>
        </p:spPr>
      </p:pic>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Shape 2075"/>
        <p:cNvGrpSpPr/>
        <p:nvPr/>
      </p:nvGrpSpPr>
      <p:grpSpPr>
        <a:xfrm>
          <a:off x="0" y="0"/>
          <a:ext cx="0" cy="0"/>
          <a:chOff x="0" y="0"/>
          <a:chExt cx="0" cy="0"/>
        </a:xfrm>
      </p:grpSpPr>
      <p:sp>
        <p:nvSpPr>
          <p:cNvPr id="2076" name="Shape 2076"/>
          <p:cNvSpPr/>
          <p:nvPr/>
        </p:nvSpPr>
        <p:spPr>
          <a:xfrm>
            <a:off x="0" y="-27057"/>
            <a:ext cx="12192000" cy="876300"/>
          </a:xfrm>
          <a:prstGeom prst="rect">
            <a:avLst/>
          </a:prstGeom>
          <a:solidFill>
            <a:schemeClr val="accent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2077" name="Shape 2077"/>
          <p:cNvPicPr preferRelativeResize="0"/>
          <p:nvPr/>
        </p:nvPicPr>
        <p:blipFill rotWithShape="1">
          <a:blip r:embed="rId3">
            <a:alphaModFix/>
          </a:blip>
          <a:srcRect/>
          <a:stretch/>
        </p:blipFill>
        <p:spPr>
          <a:xfrm>
            <a:off x="10565875" y="-121136"/>
            <a:ext cx="1626125" cy="1053082"/>
          </a:xfrm>
          <a:prstGeom prst="rect">
            <a:avLst/>
          </a:prstGeom>
          <a:noFill/>
          <a:ln>
            <a:noFill/>
          </a:ln>
        </p:spPr>
      </p:pic>
      <p:sp>
        <p:nvSpPr>
          <p:cNvPr id="2078" name="Shape 2078"/>
          <p:cNvSpPr txBox="1"/>
          <p:nvPr/>
        </p:nvSpPr>
        <p:spPr>
          <a:xfrm>
            <a:off x="0" y="-47039"/>
            <a:ext cx="10413475" cy="10310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a:solidFill>
                  <a:schemeClr val="lt1"/>
                </a:solidFill>
                <a:latin typeface="Calibri"/>
                <a:ea typeface="Calibri"/>
                <a:cs typeface="Calibri"/>
                <a:sym typeface="Calibri"/>
              </a:rPr>
              <a:t> </a:t>
            </a:r>
          </a:p>
          <a:p>
            <a:pPr marL="0" marR="0" lvl="0" indent="0" algn="l" rtl="0">
              <a:spcBef>
                <a:spcPts val="0"/>
              </a:spcBef>
              <a:buNone/>
            </a:pPr>
            <a:endParaRPr sz="2900">
              <a:solidFill>
                <a:schemeClr val="lt1"/>
              </a:solidFill>
              <a:latin typeface="Calibri"/>
              <a:ea typeface="Calibri"/>
              <a:cs typeface="Calibri"/>
              <a:sym typeface="Calibri"/>
            </a:endParaRPr>
          </a:p>
        </p:txBody>
      </p:sp>
      <p:sp>
        <p:nvSpPr>
          <p:cNvPr id="2079" name="Shape 2079"/>
          <p:cNvSpPr txBox="1"/>
          <p:nvPr/>
        </p:nvSpPr>
        <p:spPr>
          <a:xfrm>
            <a:off x="0" y="-47039"/>
            <a:ext cx="10413475" cy="152349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a:solidFill>
                  <a:schemeClr val="lt1"/>
                </a:solidFill>
                <a:latin typeface="Calibri"/>
                <a:ea typeface="Calibri"/>
                <a:cs typeface="Calibri"/>
                <a:sym typeface="Calibri"/>
              </a:rPr>
              <a:t>Products and Services – For All</a:t>
            </a:r>
          </a:p>
          <a:p>
            <a:pPr marL="0" marR="0" lvl="0" indent="0" algn="l" rtl="0">
              <a:spcBef>
                <a:spcPts val="0"/>
              </a:spcBef>
              <a:buSzPct val="25000"/>
              <a:buNone/>
            </a:pPr>
            <a:r>
              <a:rPr lang="en-US" sz="3200">
                <a:solidFill>
                  <a:schemeClr val="lt1"/>
                </a:solidFill>
                <a:latin typeface="Calibri"/>
                <a:ea typeface="Calibri"/>
                <a:cs typeface="Calibri"/>
                <a:sym typeface="Calibri"/>
              </a:rPr>
              <a:t> </a:t>
            </a:r>
          </a:p>
          <a:p>
            <a:pPr marL="0" marR="0" lvl="0" indent="0" algn="l" rtl="0">
              <a:spcBef>
                <a:spcPts val="0"/>
              </a:spcBef>
              <a:buNone/>
            </a:pPr>
            <a:endParaRPr sz="2900">
              <a:solidFill>
                <a:schemeClr val="lt1"/>
              </a:solidFill>
              <a:latin typeface="Calibri"/>
              <a:ea typeface="Calibri"/>
              <a:cs typeface="Calibri"/>
              <a:sym typeface="Calibri"/>
            </a:endParaRPr>
          </a:p>
        </p:txBody>
      </p:sp>
      <p:pic>
        <p:nvPicPr>
          <p:cNvPr id="2080" name="Shape 2080" descr="Bus417p-1.jpg"/>
          <p:cNvPicPr preferRelativeResize="0"/>
          <p:nvPr/>
        </p:nvPicPr>
        <p:blipFill rotWithShape="1">
          <a:blip r:embed="rId4">
            <a:alphaModFix/>
          </a:blip>
          <a:srcRect/>
          <a:stretch/>
        </p:blipFill>
        <p:spPr>
          <a:xfrm>
            <a:off x="-49441" y="849242"/>
            <a:ext cx="12241441" cy="5422847"/>
          </a:xfrm>
          <a:prstGeom prst="rect">
            <a:avLst/>
          </a:prstGeom>
          <a:noFill/>
          <a:ln>
            <a:noFill/>
          </a:ln>
        </p:spPr>
      </p:pic>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Shape 2085"/>
        <p:cNvGrpSpPr/>
        <p:nvPr/>
      </p:nvGrpSpPr>
      <p:grpSpPr>
        <a:xfrm>
          <a:off x="0" y="0"/>
          <a:ext cx="0" cy="0"/>
          <a:chOff x="0" y="0"/>
          <a:chExt cx="0" cy="0"/>
        </a:xfrm>
      </p:grpSpPr>
      <p:sp>
        <p:nvSpPr>
          <p:cNvPr id="2086" name="Shape 2086"/>
          <p:cNvSpPr/>
          <p:nvPr/>
        </p:nvSpPr>
        <p:spPr>
          <a:xfrm>
            <a:off x="0" y="-27057"/>
            <a:ext cx="12192000" cy="876300"/>
          </a:xfrm>
          <a:prstGeom prst="rect">
            <a:avLst/>
          </a:prstGeom>
          <a:solidFill>
            <a:schemeClr val="accent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2087" name="Shape 2087"/>
          <p:cNvPicPr preferRelativeResize="0"/>
          <p:nvPr/>
        </p:nvPicPr>
        <p:blipFill rotWithShape="1">
          <a:blip r:embed="rId3">
            <a:alphaModFix/>
          </a:blip>
          <a:srcRect/>
          <a:stretch/>
        </p:blipFill>
        <p:spPr>
          <a:xfrm>
            <a:off x="10565875" y="-121136"/>
            <a:ext cx="1626125" cy="1053082"/>
          </a:xfrm>
          <a:prstGeom prst="rect">
            <a:avLst/>
          </a:prstGeom>
          <a:noFill/>
          <a:ln>
            <a:noFill/>
          </a:ln>
        </p:spPr>
      </p:pic>
      <p:sp>
        <p:nvSpPr>
          <p:cNvPr id="2088" name="Shape 2088"/>
          <p:cNvSpPr txBox="1"/>
          <p:nvPr/>
        </p:nvSpPr>
        <p:spPr>
          <a:xfrm>
            <a:off x="0" y="-47039"/>
            <a:ext cx="10413475" cy="10310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a:solidFill>
                  <a:schemeClr val="lt1"/>
                </a:solidFill>
                <a:latin typeface="Calibri"/>
                <a:ea typeface="Calibri"/>
                <a:cs typeface="Calibri"/>
                <a:sym typeface="Calibri"/>
              </a:rPr>
              <a:t> </a:t>
            </a:r>
          </a:p>
          <a:p>
            <a:pPr marL="0" marR="0" lvl="0" indent="0" algn="l" rtl="0">
              <a:spcBef>
                <a:spcPts val="0"/>
              </a:spcBef>
              <a:buNone/>
            </a:pPr>
            <a:endParaRPr sz="2900">
              <a:solidFill>
                <a:schemeClr val="lt1"/>
              </a:solidFill>
              <a:latin typeface="Calibri"/>
              <a:ea typeface="Calibri"/>
              <a:cs typeface="Calibri"/>
              <a:sym typeface="Calibri"/>
            </a:endParaRPr>
          </a:p>
        </p:txBody>
      </p:sp>
      <p:sp>
        <p:nvSpPr>
          <p:cNvPr id="2089" name="Shape 2089"/>
          <p:cNvSpPr txBox="1"/>
          <p:nvPr/>
        </p:nvSpPr>
        <p:spPr>
          <a:xfrm>
            <a:off x="0" y="-47039"/>
            <a:ext cx="10413475" cy="10310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a:solidFill>
                  <a:schemeClr val="lt1"/>
                </a:solidFill>
                <a:latin typeface="Calibri"/>
                <a:ea typeface="Calibri"/>
                <a:cs typeface="Calibri"/>
                <a:sym typeface="Calibri"/>
              </a:rPr>
              <a:t>AdWords </a:t>
            </a:r>
          </a:p>
          <a:p>
            <a:pPr marL="0" marR="0" lvl="0" indent="0" algn="l" rtl="0">
              <a:spcBef>
                <a:spcPts val="0"/>
              </a:spcBef>
              <a:buNone/>
            </a:pPr>
            <a:endParaRPr sz="2900">
              <a:solidFill>
                <a:schemeClr val="lt1"/>
              </a:solidFill>
              <a:latin typeface="Calibri"/>
              <a:ea typeface="Calibri"/>
              <a:cs typeface="Calibri"/>
              <a:sym typeface="Calibri"/>
            </a:endParaRPr>
          </a:p>
        </p:txBody>
      </p:sp>
      <p:sp>
        <p:nvSpPr>
          <p:cNvPr id="2090" name="Shape 2090"/>
          <p:cNvSpPr txBox="1"/>
          <p:nvPr/>
        </p:nvSpPr>
        <p:spPr>
          <a:xfrm>
            <a:off x="415600" y="1114450"/>
            <a:ext cx="11360799" cy="4694838"/>
          </a:xfrm>
          <a:prstGeom prst="rect">
            <a:avLst/>
          </a:prstGeom>
          <a:noFill/>
          <a:ln>
            <a:noFill/>
          </a:ln>
        </p:spPr>
        <p:txBody>
          <a:bodyPr lIns="91425" tIns="45700" rIns="91425" bIns="45700" anchor="t" anchorCtr="0">
            <a:noAutofit/>
          </a:bodyPr>
          <a:lstStyle/>
          <a:p>
            <a:pPr marL="342900" marR="0" lvl="0" indent="-317500" algn="l" rtl="0">
              <a:lnSpc>
                <a:spcPct val="80000"/>
              </a:lnSpc>
              <a:spcBef>
                <a:spcPts val="0"/>
              </a:spcBef>
              <a:spcAft>
                <a:spcPts val="0"/>
              </a:spcAft>
              <a:buClr>
                <a:schemeClr val="accent1"/>
              </a:buClr>
              <a:buSzPct val="100000"/>
              <a:buFont typeface="Arial"/>
              <a:buChar char="•"/>
            </a:pPr>
            <a:r>
              <a:rPr lang="en-US" sz="2000">
                <a:solidFill>
                  <a:srgbClr val="000000"/>
                </a:solidFill>
                <a:latin typeface="Calibri"/>
                <a:ea typeface="Calibri"/>
                <a:cs typeface="Calibri"/>
                <a:sym typeface="Calibri"/>
              </a:rPr>
              <a:t>Advertisers create ads to show alongside Google search results</a:t>
            </a:r>
          </a:p>
          <a:p>
            <a:pPr marL="342900" marR="0" lvl="0" indent="-317500" algn="l" rtl="0">
              <a:lnSpc>
                <a:spcPct val="80000"/>
              </a:lnSpc>
              <a:spcBef>
                <a:spcPts val="200"/>
              </a:spcBef>
              <a:spcAft>
                <a:spcPts val="0"/>
              </a:spcAft>
              <a:buClr>
                <a:schemeClr val="accent1"/>
              </a:buClr>
              <a:buSzPct val="100000"/>
              <a:buFont typeface="Arial"/>
              <a:buChar char="•"/>
            </a:pPr>
            <a:r>
              <a:rPr lang="en-US" sz="2000">
                <a:solidFill>
                  <a:srgbClr val="000000"/>
                </a:solidFill>
                <a:latin typeface="Calibri"/>
                <a:ea typeface="Calibri"/>
                <a:cs typeface="Calibri"/>
                <a:sym typeface="Calibri"/>
              </a:rPr>
              <a:t>Advertisers “bid” in an auction to have their ads displayed alongside certain specific keywords</a:t>
            </a:r>
          </a:p>
          <a:p>
            <a:pPr marL="742950" marR="0" lvl="1" indent="-285750" algn="l" rtl="0">
              <a:lnSpc>
                <a:spcPct val="80000"/>
              </a:lnSpc>
              <a:spcBef>
                <a:spcPts val="200"/>
              </a:spcBef>
              <a:spcAft>
                <a:spcPts val="0"/>
              </a:spcAft>
              <a:buClr>
                <a:schemeClr val="accent1"/>
              </a:buClr>
              <a:buSzPct val="100000"/>
              <a:buFont typeface="Arial"/>
              <a:buChar char="–"/>
            </a:pPr>
            <a:r>
              <a:rPr lang="en-US" sz="1800" b="0" i="0" u="none" strike="noStrike" cap="none">
                <a:solidFill>
                  <a:srgbClr val="000000"/>
                </a:solidFill>
                <a:latin typeface="Calibri"/>
                <a:ea typeface="Calibri"/>
                <a:cs typeface="Calibri"/>
                <a:sym typeface="Calibri"/>
              </a:rPr>
              <a:t>Pay per click</a:t>
            </a:r>
          </a:p>
          <a:p>
            <a:pPr marL="742950" marR="0" lvl="1" indent="-285750" algn="l" rtl="0">
              <a:lnSpc>
                <a:spcPct val="80000"/>
              </a:lnSpc>
              <a:spcBef>
                <a:spcPts val="200"/>
              </a:spcBef>
              <a:spcAft>
                <a:spcPts val="0"/>
              </a:spcAft>
              <a:buClr>
                <a:schemeClr val="accent1"/>
              </a:buClr>
              <a:buSzPct val="100000"/>
              <a:buFont typeface="Arial"/>
              <a:buChar char="–"/>
            </a:pPr>
            <a:r>
              <a:rPr lang="en-US" sz="1800" b="0" i="0" u="none" strike="noStrike" cap="none">
                <a:solidFill>
                  <a:srgbClr val="000000"/>
                </a:solidFill>
                <a:latin typeface="Calibri"/>
                <a:ea typeface="Calibri"/>
                <a:cs typeface="Calibri"/>
                <a:sym typeface="Calibri"/>
              </a:rPr>
              <a:t>Cost-per-thousand</a:t>
            </a:r>
          </a:p>
          <a:p>
            <a:pPr marL="342900" marR="0" lvl="0" indent="-317500" algn="l" rtl="0">
              <a:lnSpc>
                <a:spcPct val="80000"/>
              </a:lnSpc>
              <a:spcBef>
                <a:spcPts val="400"/>
              </a:spcBef>
              <a:spcAft>
                <a:spcPts val="0"/>
              </a:spcAft>
              <a:buClr>
                <a:schemeClr val="accent1"/>
              </a:buClr>
              <a:buSzPct val="100000"/>
              <a:buFont typeface="Arial"/>
              <a:buChar char="•"/>
            </a:pPr>
            <a:r>
              <a:rPr lang="en-US" sz="2000">
                <a:solidFill>
                  <a:srgbClr val="000000"/>
                </a:solidFill>
                <a:latin typeface="Calibri"/>
                <a:ea typeface="Calibri"/>
                <a:cs typeface="Calibri"/>
                <a:sym typeface="Calibri"/>
              </a:rPr>
              <a:t>Advertisers create ads to show alongside Google search results</a:t>
            </a:r>
          </a:p>
          <a:p>
            <a:pPr marL="742950" marR="0" lvl="1" indent="-285750" algn="l" rtl="0">
              <a:lnSpc>
                <a:spcPct val="80000"/>
              </a:lnSpc>
              <a:spcBef>
                <a:spcPts val="300"/>
              </a:spcBef>
              <a:spcAft>
                <a:spcPts val="0"/>
              </a:spcAft>
              <a:buClr>
                <a:schemeClr val="accent1"/>
              </a:buClr>
              <a:buSzPct val="97999"/>
              <a:buFont typeface="Arial"/>
              <a:buChar char="–"/>
            </a:pPr>
            <a:r>
              <a:rPr lang="en-US" sz="1800" b="0" i="0" u="none" strike="noStrike" cap="none">
                <a:solidFill>
                  <a:srgbClr val="000000"/>
                </a:solidFill>
                <a:latin typeface="Calibri"/>
                <a:ea typeface="Calibri"/>
                <a:cs typeface="Calibri"/>
                <a:sym typeface="Calibri"/>
              </a:rPr>
              <a:t>Consists of 1 headline, 25 characters</a:t>
            </a:r>
          </a:p>
          <a:p>
            <a:pPr marL="742950" marR="0" lvl="1" indent="-285750" algn="l" rtl="0">
              <a:lnSpc>
                <a:spcPct val="80000"/>
              </a:lnSpc>
              <a:spcBef>
                <a:spcPts val="300"/>
              </a:spcBef>
              <a:spcAft>
                <a:spcPts val="0"/>
              </a:spcAft>
              <a:buClr>
                <a:schemeClr val="accent1"/>
              </a:buClr>
              <a:buSzPct val="97999"/>
              <a:buFont typeface="Arial"/>
              <a:buChar char="–"/>
            </a:pPr>
            <a:r>
              <a:rPr lang="en-US" sz="1800" b="0" i="0" u="none" strike="noStrike" cap="none">
                <a:solidFill>
                  <a:srgbClr val="000000"/>
                </a:solidFill>
                <a:latin typeface="Calibri"/>
                <a:ea typeface="Calibri"/>
                <a:cs typeface="Calibri"/>
                <a:sym typeface="Calibri"/>
              </a:rPr>
              <a:t>2 text lines, 35 characters each</a:t>
            </a:r>
          </a:p>
          <a:p>
            <a:pPr marL="342900" marR="0" lvl="0" indent="-317500" algn="l" rtl="0">
              <a:lnSpc>
                <a:spcPct val="80000"/>
              </a:lnSpc>
              <a:spcBef>
                <a:spcPts val="400"/>
              </a:spcBef>
              <a:spcAft>
                <a:spcPts val="0"/>
              </a:spcAft>
              <a:buClr>
                <a:schemeClr val="accent1"/>
              </a:buClr>
              <a:buSzPct val="100000"/>
              <a:buFont typeface="Arial"/>
              <a:buChar char="•"/>
            </a:pPr>
            <a:r>
              <a:rPr lang="en-US" sz="2000">
                <a:solidFill>
                  <a:srgbClr val="000000"/>
                </a:solidFill>
                <a:latin typeface="Calibri"/>
                <a:ea typeface="Calibri"/>
                <a:cs typeface="Calibri"/>
                <a:sym typeface="Calibri"/>
              </a:rPr>
              <a:t>Advertisers may bid on certain specific keywords to have their ads displayed alongside</a:t>
            </a:r>
          </a:p>
          <a:p>
            <a:pPr marL="742950" marR="0" lvl="1" indent="-285750" algn="l" rtl="0">
              <a:lnSpc>
                <a:spcPct val="80000"/>
              </a:lnSpc>
              <a:spcBef>
                <a:spcPts val="300"/>
              </a:spcBef>
              <a:spcAft>
                <a:spcPts val="0"/>
              </a:spcAft>
              <a:buClr>
                <a:schemeClr val="accent1"/>
              </a:buClr>
              <a:buSzPct val="97999"/>
              <a:buFont typeface="Arial"/>
              <a:buChar char="–"/>
            </a:pPr>
            <a:r>
              <a:rPr lang="en-US" sz="1800" b="0" i="0" u="none" strike="noStrike" cap="none">
                <a:solidFill>
                  <a:srgbClr val="000000"/>
                </a:solidFill>
                <a:latin typeface="Calibri"/>
                <a:ea typeface="Calibri"/>
                <a:cs typeface="Calibri"/>
                <a:sym typeface="Calibri"/>
              </a:rPr>
              <a:t>Cost-per-impression (CPM)</a:t>
            </a:r>
          </a:p>
          <a:p>
            <a:pPr marL="742950" marR="0" lvl="1" indent="-285750" algn="l" rtl="0">
              <a:lnSpc>
                <a:spcPct val="80000"/>
              </a:lnSpc>
              <a:spcBef>
                <a:spcPts val="300"/>
              </a:spcBef>
              <a:spcAft>
                <a:spcPts val="0"/>
              </a:spcAft>
              <a:buClr>
                <a:schemeClr val="accent1"/>
              </a:buClr>
              <a:buSzPct val="97999"/>
              <a:buFont typeface="Arial"/>
              <a:buChar char="–"/>
            </a:pPr>
            <a:r>
              <a:rPr lang="en-US" sz="1800" b="0" i="0" u="none" strike="noStrike" cap="none">
                <a:solidFill>
                  <a:srgbClr val="000000"/>
                </a:solidFill>
                <a:latin typeface="Calibri"/>
                <a:ea typeface="Calibri"/>
                <a:cs typeface="Calibri"/>
                <a:sym typeface="Calibri"/>
              </a:rPr>
              <a:t>Cost-per-click (CPC)</a:t>
            </a:r>
          </a:p>
          <a:p>
            <a:pPr marL="342900" marR="0" lvl="0" indent="-342900" algn="l" rtl="0">
              <a:spcBef>
                <a:spcPts val="640"/>
              </a:spcBef>
              <a:buClr>
                <a:schemeClr val="dk1"/>
              </a:buClr>
              <a:buFont typeface="Arial"/>
              <a:buNone/>
            </a:pPr>
            <a:endParaRPr sz="3200">
              <a:solidFill>
                <a:schemeClr val="dk2"/>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Shape 384"/>
          <p:cNvSpPr txBox="1">
            <a:spLocks noGrp="1"/>
          </p:cNvSpPr>
          <p:nvPr>
            <p:ph type="title"/>
          </p:nvPr>
        </p:nvSpPr>
        <p:spPr>
          <a:xfrm>
            <a:off x="838200" y="365125"/>
            <a:ext cx="105155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pic>
        <p:nvPicPr>
          <p:cNvPr id="385" name="Shape 385"/>
          <p:cNvPicPr preferRelativeResize="0">
            <a:picLocks noGrp="1"/>
          </p:cNvPicPr>
          <p:nvPr>
            <p:ph type="body" idx="1"/>
          </p:nvPr>
        </p:nvPicPr>
        <p:blipFill rotWithShape="1">
          <a:blip r:embed="rId3">
            <a:alphaModFix/>
          </a:blip>
          <a:srcRect/>
          <a:stretch/>
        </p:blipFill>
        <p:spPr>
          <a:xfrm>
            <a:off x="19050" y="0"/>
            <a:ext cx="12172950" cy="6849668"/>
          </a:xfrm>
          <a:prstGeom prst="rect">
            <a:avLst/>
          </a:prstGeom>
          <a:noFill/>
          <a:ln>
            <a:noFill/>
          </a:ln>
        </p:spPr>
      </p:pic>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Shape 2095"/>
        <p:cNvGrpSpPr/>
        <p:nvPr/>
      </p:nvGrpSpPr>
      <p:grpSpPr>
        <a:xfrm>
          <a:off x="0" y="0"/>
          <a:ext cx="0" cy="0"/>
          <a:chOff x="0" y="0"/>
          <a:chExt cx="0" cy="0"/>
        </a:xfrm>
      </p:grpSpPr>
      <p:sp>
        <p:nvSpPr>
          <p:cNvPr id="2096" name="Shape 2096"/>
          <p:cNvSpPr/>
          <p:nvPr/>
        </p:nvSpPr>
        <p:spPr>
          <a:xfrm>
            <a:off x="0" y="-27057"/>
            <a:ext cx="12192000" cy="876300"/>
          </a:xfrm>
          <a:prstGeom prst="rect">
            <a:avLst/>
          </a:prstGeom>
          <a:solidFill>
            <a:schemeClr val="accent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2097" name="Shape 2097"/>
          <p:cNvPicPr preferRelativeResize="0"/>
          <p:nvPr/>
        </p:nvPicPr>
        <p:blipFill rotWithShape="1">
          <a:blip r:embed="rId3">
            <a:alphaModFix/>
          </a:blip>
          <a:srcRect/>
          <a:stretch/>
        </p:blipFill>
        <p:spPr>
          <a:xfrm>
            <a:off x="10565875" y="-121136"/>
            <a:ext cx="1626125" cy="1053082"/>
          </a:xfrm>
          <a:prstGeom prst="rect">
            <a:avLst/>
          </a:prstGeom>
          <a:noFill/>
          <a:ln>
            <a:noFill/>
          </a:ln>
        </p:spPr>
      </p:pic>
      <p:sp>
        <p:nvSpPr>
          <p:cNvPr id="2098" name="Shape 2098"/>
          <p:cNvSpPr txBox="1"/>
          <p:nvPr/>
        </p:nvSpPr>
        <p:spPr>
          <a:xfrm>
            <a:off x="0" y="-47039"/>
            <a:ext cx="10413475" cy="10310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a:solidFill>
                  <a:schemeClr val="lt1"/>
                </a:solidFill>
                <a:latin typeface="Calibri"/>
                <a:ea typeface="Calibri"/>
                <a:cs typeface="Calibri"/>
                <a:sym typeface="Calibri"/>
              </a:rPr>
              <a:t> </a:t>
            </a:r>
          </a:p>
          <a:p>
            <a:pPr marL="0" marR="0" lvl="0" indent="0" algn="l" rtl="0">
              <a:spcBef>
                <a:spcPts val="0"/>
              </a:spcBef>
              <a:buNone/>
            </a:pPr>
            <a:endParaRPr sz="2900">
              <a:solidFill>
                <a:schemeClr val="lt1"/>
              </a:solidFill>
              <a:latin typeface="Calibri"/>
              <a:ea typeface="Calibri"/>
              <a:cs typeface="Calibri"/>
              <a:sym typeface="Calibri"/>
            </a:endParaRPr>
          </a:p>
        </p:txBody>
      </p:sp>
      <p:sp>
        <p:nvSpPr>
          <p:cNvPr id="2099" name="Shape 2099"/>
          <p:cNvSpPr txBox="1"/>
          <p:nvPr/>
        </p:nvSpPr>
        <p:spPr>
          <a:xfrm>
            <a:off x="0" y="-47039"/>
            <a:ext cx="10413475" cy="10310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a:solidFill>
                  <a:schemeClr val="lt1"/>
                </a:solidFill>
                <a:latin typeface="Calibri"/>
                <a:ea typeface="Calibri"/>
                <a:cs typeface="Calibri"/>
                <a:sym typeface="Calibri"/>
              </a:rPr>
              <a:t>AdWords </a:t>
            </a:r>
          </a:p>
          <a:p>
            <a:pPr marL="0" marR="0" lvl="0" indent="0" algn="l" rtl="0">
              <a:spcBef>
                <a:spcPts val="0"/>
              </a:spcBef>
              <a:buNone/>
            </a:pPr>
            <a:endParaRPr sz="2900">
              <a:solidFill>
                <a:schemeClr val="lt1"/>
              </a:solidFill>
              <a:latin typeface="Calibri"/>
              <a:ea typeface="Calibri"/>
              <a:cs typeface="Calibri"/>
              <a:sym typeface="Calibri"/>
            </a:endParaRPr>
          </a:p>
        </p:txBody>
      </p:sp>
      <p:pic>
        <p:nvPicPr>
          <p:cNvPr id="2100" name="Shape 2100"/>
          <p:cNvPicPr preferRelativeResize="0"/>
          <p:nvPr/>
        </p:nvPicPr>
        <p:blipFill rotWithShape="1">
          <a:blip r:embed="rId4">
            <a:alphaModFix/>
          </a:blip>
          <a:srcRect/>
          <a:stretch/>
        </p:blipFill>
        <p:spPr>
          <a:xfrm>
            <a:off x="415600" y="1229874"/>
            <a:ext cx="11360799" cy="4836102"/>
          </a:xfrm>
          <a:prstGeom prst="rect">
            <a:avLst/>
          </a:prstGeom>
          <a:noFill/>
          <a:ln>
            <a:noFill/>
          </a:ln>
        </p:spPr>
      </p:pic>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Shape 2105"/>
        <p:cNvGrpSpPr/>
        <p:nvPr/>
      </p:nvGrpSpPr>
      <p:grpSpPr>
        <a:xfrm>
          <a:off x="0" y="0"/>
          <a:ext cx="0" cy="0"/>
          <a:chOff x="0" y="0"/>
          <a:chExt cx="0" cy="0"/>
        </a:xfrm>
      </p:grpSpPr>
      <p:sp>
        <p:nvSpPr>
          <p:cNvPr id="2106" name="Shape 2106"/>
          <p:cNvSpPr/>
          <p:nvPr/>
        </p:nvSpPr>
        <p:spPr>
          <a:xfrm>
            <a:off x="0" y="-27057"/>
            <a:ext cx="12192000" cy="876300"/>
          </a:xfrm>
          <a:prstGeom prst="rect">
            <a:avLst/>
          </a:prstGeom>
          <a:solidFill>
            <a:schemeClr val="accent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2107" name="Shape 2107"/>
          <p:cNvPicPr preferRelativeResize="0"/>
          <p:nvPr/>
        </p:nvPicPr>
        <p:blipFill rotWithShape="1">
          <a:blip r:embed="rId3">
            <a:alphaModFix/>
          </a:blip>
          <a:srcRect/>
          <a:stretch/>
        </p:blipFill>
        <p:spPr>
          <a:xfrm>
            <a:off x="10565875" y="-121136"/>
            <a:ext cx="1626125" cy="1053082"/>
          </a:xfrm>
          <a:prstGeom prst="rect">
            <a:avLst/>
          </a:prstGeom>
          <a:noFill/>
          <a:ln>
            <a:noFill/>
          </a:ln>
        </p:spPr>
      </p:pic>
      <p:sp>
        <p:nvSpPr>
          <p:cNvPr id="2108" name="Shape 2108"/>
          <p:cNvSpPr txBox="1"/>
          <p:nvPr/>
        </p:nvSpPr>
        <p:spPr>
          <a:xfrm>
            <a:off x="0" y="-47039"/>
            <a:ext cx="10413475" cy="10310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a:solidFill>
                  <a:schemeClr val="lt1"/>
                </a:solidFill>
                <a:latin typeface="Calibri"/>
                <a:ea typeface="Calibri"/>
                <a:cs typeface="Calibri"/>
                <a:sym typeface="Calibri"/>
              </a:rPr>
              <a:t> </a:t>
            </a:r>
          </a:p>
          <a:p>
            <a:pPr marL="0" marR="0" lvl="0" indent="0" algn="l" rtl="0">
              <a:spcBef>
                <a:spcPts val="0"/>
              </a:spcBef>
              <a:buNone/>
            </a:pPr>
            <a:endParaRPr sz="2900">
              <a:solidFill>
                <a:schemeClr val="lt1"/>
              </a:solidFill>
              <a:latin typeface="Calibri"/>
              <a:ea typeface="Calibri"/>
              <a:cs typeface="Calibri"/>
              <a:sym typeface="Calibri"/>
            </a:endParaRPr>
          </a:p>
        </p:txBody>
      </p:sp>
      <p:sp>
        <p:nvSpPr>
          <p:cNvPr id="2109" name="Shape 2109"/>
          <p:cNvSpPr txBox="1"/>
          <p:nvPr/>
        </p:nvSpPr>
        <p:spPr>
          <a:xfrm>
            <a:off x="0" y="-47039"/>
            <a:ext cx="10413475" cy="10310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a:solidFill>
                  <a:schemeClr val="lt1"/>
                </a:solidFill>
                <a:latin typeface="Calibri"/>
                <a:ea typeface="Calibri"/>
                <a:cs typeface="Calibri"/>
                <a:sym typeface="Calibri"/>
              </a:rPr>
              <a:t>AdSense </a:t>
            </a:r>
          </a:p>
          <a:p>
            <a:pPr marL="0" marR="0" lvl="0" indent="0" algn="l" rtl="0">
              <a:spcBef>
                <a:spcPts val="0"/>
              </a:spcBef>
              <a:buNone/>
            </a:pPr>
            <a:endParaRPr sz="2900">
              <a:solidFill>
                <a:schemeClr val="lt1"/>
              </a:solidFill>
              <a:latin typeface="Calibri"/>
              <a:ea typeface="Calibri"/>
              <a:cs typeface="Calibri"/>
              <a:sym typeface="Calibri"/>
            </a:endParaRPr>
          </a:p>
        </p:txBody>
      </p:sp>
      <p:sp>
        <p:nvSpPr>
          <p:cNvPr id="2110" name="Shape 2110"/>
          <p:cNvSpPr txBox="1"/>
          <p:nvPr/>
        </p:nvSpPr>
        <p:spPr>
          <a:xfrm>
            <a:off x="415600" y="1229875"/>
            <a:ext cx="11360799" cy="3339000"/>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chemeClr val="accent1"/>
              </a:buClr>
              <a:buSzPct val="100000"/>
              <a:buFont typeface="Arial"/>
              <a:buChar char="•"/>
            </a:pPr>
            <a:r>
              <a:rPr lang="en-US" sz="2800">
                <a:solidFill>
                  <a:srgbClr val="000000"/>
                </a:solidFill>
                <a:latin typeface="Calibri"/>
                <a:ea typeface="Calibri"/>
                <a:cs typeface="Calibri"/>
                <a:sym typeface="Calibri"/>
              </a:rPr>
              <a:t>Google partnerships with publishers within Google Network Members, who sell the ad space of their websites</a:t>
            </a:r>
          </a:p>
          <a:p>
            <a:pPr marL="342900" marR="0" lvl="0" indent="-342900" algn="l" rtl="0">
              <a:lnSpc>
                <a:spcPct val="90000"/>
              </a:lnSpc>
              <a:spcBef>
                <a:spcPts val="400"/>
              </a:spcBef>
              <a:spcAft>
                <a:spcPts val="0"/>
              </a:spcAft>
              <a:buClr>
                <a:schemeClr val="accent1"/>
              </a:buClr>
              <a:buSzPct val="100000"/>
              <a:buFont typeface="Arial"/>
              <a:buChar char="•"/>
            </a:pPr>
            <a:r>
              <a:rPr lang="en-US" sz="2800">
                <a:solidFill>
                  <a:srgbClr val="000000"/>
                </a:solidFill>
                <a:latin typeface="Calibri"/>
                <a:ea typeface="Calibri"/>
                <a:cs typeface="Calibri"/>
                <a:sym typeface="Calibri"/>
              </a:rPr>
              <a:t>Ads are shown on publishers’ websites in terms of relevancy to their products</a:t>
            </a:r>
          </a:p>
          <a:p>
            <a:pPr marL="342900" marR="0" lvl="0" indent="-342900" algn="l" rtl="0">
              <a:lnSpc>
                <a:spcPct val="90000"/>
              </a:lnSpc>
              <a:spcBef>
                <a:spcPts val="400"/>
              </a:spcBef>
              <a:spcAft>
                <a:spcPts val="0"/>
              </a:spcAft>
              <a:buClr>
                <a:schemeClr val="accent1"/>
              </a:buClr>
              <a:buSzPct val="100000"/>
              <a:buFont typeface="Arial"/>
              <a:buChar char="•"/>
            </a:pPr>
            <a:r>
              <a:rPr lang="en-US" sz="2800">
                <a:solidFill>
                  <a:srgbClr val="000000"/>
                </a:solidFill>
                <a:latin typeface="Calibri"/>
                <a:ea typeface="Calibri"/>
                <a:cs typeface="Calibri"/>
                <a:sym typeface="Calibri"/>
              </a:rPr>
              <a:t>Google shares profits with the website publishers</a:t>
            </a:r>
          </a:p>
          <a:p>
            <a:pPr marL="723900" marR="0" lvl="1" indent="-342900" algn="l" rtl="0">
              <a:lnSpc>
                <a:spcPct val="90000"/>
              </a:lnSpc>
              <a:spcBef>
                <a:spcPts val="500"/>
              </a:spcBef>
              <a:spcAft>
                <a:spcPts val="0"/>
              </a:spcAft>
              <a:buClr>
                <a:schemeClr val="accent1"/>
              </a:buClr>
              <a:buSzPct val="100000"/>
              <a:buFont typeface="Arial"/>
              <a:buChar char="–"/>
            </a:pPr>
            <a:r>
              <a:rPr lang="en-US" sz="2800" b="0" i="0" u="none" strike="noStrike" cap="none">
                <a:solidFill>
                  <a:srgbClr val="000000"/>
                </a:solidFill>
                <a:latin typeface="Calibri"/>
                <a:ea typeface="Calibri"/>
                <a:cs typeface="Calibri"/>
                <a:sym typeface="Calibri"/>
              </a:rPr>
              <a:t>Per click</a:t>
            </a:r>
          </a:p>
          <a:p>
            <a:pPr marL="723900" marR="0" lvl="1" indent="-342900" algn="l" rtl="0">
              <a:lnSpc>
                <a:spcPct val="90000"/>
              </a:lnSpc>
              <a:spcBef>
                <a:spcPts val="500"/>
              </a:spcBef>
              <a:spcAft>
                <a:spcPts val="0"/>
              </a:spcAft>
              <a:buClr>
                <a:schemeClr val="accent1"/>
              </a:buClr>
              <a:buSzPct val="100000"/>
              <a:buFont typeface="Arial"/>
              <a:buChar char="–"/>
            </a:pPr>
            <a:r>
              <a:rPr lang="en-US" sz="2800" b="0" i="0" u="none" strike="noStrike" cap="none">
                <a:solidFill>
                  <a:srgbClr val="000000"/>
                </a:solidFill>
                <a:latin typeface="Calibri"/>
                <a:ea typeface="Calibri"/>
                <a:cs typeface="Calibri"/>
                <a:sym typeface="Calibri"/>
              </a:rPr>
              <a:t>Per impression</a:t>
            </a:r>
          </a:p>
          <a:p>
            <a:pPr marL="342900" marR="0" lvl="0" indent="-342900" algn="l" rtl="0">
              <a:spcBef>
                <a:spcPts val="640"/>
              </a:spcBef>
              <a:buClr>
                <a:schemeClr val="dk1"/>
              </a:buClr>
              <a:buFont typeface="Arial"/>
              <a:buNone/>
            </a:pPr>
            <a:endParaRPr sz="3200">
              <a:solidFill>
                <a:schemeClr val="dk1"/>
              </a:solidFill>
              <a:latin typeface="Calibri"/>
              <a:ea typeface="Calibri"/>
              <a:cs typeface="Calibri"/>
              <a:sym typeface="Calibri"/>
            </a:endParaRP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Shape 2115"/>
        <p:cNvGrpSpPr/>
        <p:nvPr/>
      </p:nvGrpSpPr>
      <p:grpSpPr>
        <a:xfrm>
          <a:off x="0" y="0"/>
          <a:ext cx="0" cy="0"/>
          <a:chOff x="0" y="0"/>
          <a:chExt cx="0" cy="0"/>
        </a:xfrm>
      </p:grpSpPr>
      <p:sp>
        <p:nvSpPr>
          <p:cNvPr id="2116" name="Shape 2116"/>
          <p:cNvSpPr/>
          <p:nvPr/>
        </p:nvSpPr>
        <p:spPr>
          <a:xfrm>
            <a:off x="0" y="-27057"/>
            <a:ext cx="12192000" cy="876300"/>
          </a:xfrm>
          <a:prstGeom prst="rect">
            <a:avLst/>
          </a:prstGeom>
          <a:solidFill>
            <a:schemeClr val="accent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2117" name="Shape 2117"/>
          <p:cNvPicPr preferRelativeResize="0"/>
          <p:nvPr/>
        </p:nvPicPr>
        <p:blipFill rotWithShape="1">
          <a:blip r:embed="rId3">
            <a:alphaModFix/>
          </a:blip>
          <a:srcRect/>
          <a:stretch/>
        </p:blipFill>
        <p:spPr>
          <a:xfrm>
            <a:off x="10565875" y="-121136"/>
            <a:ext cx="1626125" cy="1053082"/>
          </a:xfrm>
          <a:prstGeom prst="rect">
            <a:avLst/>
          </a:prstGeom>
          <a:noFill/>
          <a:ln>
            <a:noFill/>
          </a:ln>
        </p:spPr>
      </p:pic>
      <p:sp>
        <p:nvSpPr>
          <p:cNvPr id="2118" name="Shape 2118"/>
          <p:cNvSpPr txBox="1"/>
          <p:nvPr/>
        </p:nvSpPr>
        <p:spPr>
          <a:xfrm>
            <a:off x="0" y="-47039"/>
            <a:ext cx="10413475" cy="10310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a:solidFill>
                  <a:schemeClr val="lt1"/>
                </a:solidFill>
                <a:latin typeface="Calibri"/>
                <a:ea typeface="Calibri"/>
                <a:cs typeface="Calibri"/>
                <a:sym typeface="Calibri"/>
              </a:rPr>
              <a:t> </a:t>
            </a:r>
          </a:p>
          <a:p>
            <a:pPr marL="0" marR="0" lvl="0" indent="0" algn="l" rtl="0">
              <a:spcBef>
                <a:spcPts val="0"/>
              </a:spcBef>
              <a:buNone/>
            </a:pPr>
            <a:endParaRPr sz="2900">
              <a:solidFill>
                <a:schemeClr val="lt1"/>
              </a:solidFill>
              <a:latin typeface="Calibri"/>
              <a:ea typeface="Calibri"/>
              <a:cs typeface="Calibri"/>
              <a:sym typeface="Calibri"/>
            </a:endParaRPr>
          </a:p>
        </p:txBody>
      </p:sp>
      <p:sp>
        <p:nvSpPr>
          <p:cNvPr id="2119" name="Shape 2119"/>
          <p:cNvSpPr txBox="1"/>
          <p:nvPr/>
        </p:nvSpPr>
        <p:spPr>
          <a:xfrm>
            <a:off x="0" y="-47039"/>
            <a:ext cx="10413475" cy="152349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a:solidFill>
                  <a:schemeClr val="lt1"/>
                </a:solidFill>
                <a:latin typeface="Calibri"/>
                <a:ea typeface="Calibri"/>
                <a:cs typeface="Calibri"/>
                <a:sym typeface="Calibri"/>
              </a:rPr>
              <a:t>Products : Google Search Engine</a:t>
            </a:r>
          </a:p>
          <a:p>
            <a:pPr marL="0" marR="0" lvl="0" indent="0" algn="l" rtl="0">
              <a:spcBef>
                <a:spcPts val="0"/>
              </a:spcBef>
              <a:buSzPct val="25000"/>
              <a:buNone/>
            </a:pPr>
            <a:r>
              <a:rPr lang="en-US" sz="3200">
                <a:solidFill>
                  <a:schemeClr val="lt1"/>
                </a:solidFill>
                <a:latin typeface="Calibri"/>
                <a:ea typeface="Calibri"/>
                <a:cs typeface="Calibri"/>
                <a:sym typeface="Calibri"/>
              </a:rPr>
              <a:t> </a:t>
            </a:r>
          </a:p>
          <a:p>
            <a:pPr marL="0" marR="0" lvl="0" indent="0" algn="l" rtl="0">
              <a:spcBef>
                <a:spcPts val="0"/>
              </a:spcBef>
              <a:buNone/>
            </a:pPr>
            <a:endParaRPr sz="2900">
              <a:solidFill>
                <a:schemeClr val="lt1"/>
              </a:solidFill>
              <a:latin typeface="Calibri"/>
              <a:ea typeface="Calibri"/>
              <a:cs typeface="Calibri"/>
              <a:sym typeface="Calibri"/>
            </a:endParaRPr>
          </a:p>
        </p:txBody>
      </p:sp>
      <p:sp>
        <p:nvSpPr>
          <p:cNvPr id="2120" name="Shape 2120"/>
          <p:cNvSpPr txBox="1"/>
          <p:nvPr/>
        </p:nvSpPr>
        <p:spPr>
          <a:xfrm>
            <a:off x="880716" y="1017655"/>
            <a:ext cx="10543061" cy="3098284"/>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2400">
                <a:solidFill>
                  <a:srgbClr val="3F3F3F"/>
                </a:solidFill>
                <a:latin typeface="Calibri"/>
                <a:ea typeface="Calibri"/>
                <a:cs typeface="Calibri"/>
                <a:sym typeface="Calibri"/>
              </a:rPr>
              <a:t>Most popular and widely used search engine in the world</a:t>
            </a:r>
          </a:p>
          <a:p>
            <a:pPr marL="342900" marR="0" lvl="0" indent="-342900" algn="l" rtl="0">
              <a:spcBef>
                <a:spcPts val="1000"/>
              </a:spcBef>
              <a:spcAft>
                <a:spcPts val="0"/>
              </a:spcAft>
              <a:buClr>
                <a:schemeClr val="dk1"/>
              </a:buClr>
              <a:buSzPct val="100000"/>
              <a:buFont typeface="Noto Sans Symbols"/>
              <a:buChar char="▪"/>
            </a:pPr>
            <a:r>
              <a:rPr lang="en-US" sz="2400">
                <a:solidFill>
                  <a:srgbClr val="3F3F3F"/>
                </a:solidFill>
                <a:latin typeface="Calibri"/>
                <a:ea typeface="Calibri"/>
                <a:cs typeface="Calibri"/>
                <a:sym typeface="Calibri"/>
              </a:rPr>
              <a:t>More than 2.3 million google searches a minute.</a:t>
            </a:r>
          </a:p>
          <a:p>
            <a:pPr marL="342900" marR="0" lvl="0" indent="-342900" algn="l" rtl="0">
              <a:spcBef>
                <a:spcPts val="1000"/>
              </a:spcBef>
              <a:spcAft>
                <a:spcPts val="0"/>
              </a:spcAft>
              <a:buClr>
                <a:schemeClr val="dk1"/>
              </a:buClr>
              <a:buSzPct val="100000"/>
              <a:buFont typeface="Noto Sans Symbols"/>
              <a:buChar char="▪"/>
            </a:pPr>
            <a:r>
              <a:rPr lang="en-US" sz="2400">
                <a:solidFill>
                  <a:srgbClr val="3F3F3F"/>
                </a:solidFill>
                <a:latin typeface="Calibri"/>
                <a:ea typeface="Calibri"/>
                <a:cs typeface="Calibri"/>
                <a:sym typeface="Calibri"/>
              </a:rPr>
              <a:t>Uses over 200 factors into account before delivering your results in 1/8</a:t>
            </a:r>
            <a:r>
              <a:rPr lang="en-US" sz="2400" baseline="30000">
                <a:solidFill>
                  <a:srgbClr val="3F3F3F"/>
                </a:solidFill>
                <a:latin typeface="Calibri"/>
                <a:ea typeface="Calibri"/>
                <a:cs typeface="Calibri"/>
                <a:sym typeface="Calibri"/>
              </a:rPr>
              <a:t>th</a:t>
            </a:r>
            <a:r>
              <a:rPr lang="en-US" sz="2400">
                <a:solidFill>
                  <a:srgbClr val="3F3F3F"/>
                </a:solidFill>
                <a:latin typeface="Calibri"/>
                <a:ea typeface="Calibri"/>
                <a:cs typeface="Calibri"/>
                <a:sym typeface="Calibri"/>
              </a:rPr>
              <a:t> of a second.</a:t>
            </a:r>
          </a:p>
          <a:p>
            <a:pPr marL="342900" marR="0" lvl="0" indent="-342900" algn="l" rtl="0">
              <a:spcBef>
                <a:spcPts val="1000"/>
              </a:spcBef>
              <a:spcAft>
                <a:spcPts val="0"/>
              </a:spcAft>
              <a:buClr>
                <a:schemeClr val="dk1"/>
              </a:buClr>
              <a:buSzPct val="100000"/>
              <a:buFont typeface="Noto Sans Symbols"/>
              <a:buChar char="▪"/>
            </a:pPr>
            <a:r>
              <a:rPr lang="en-US" sz="2400">
                <a:solidFill>
                  <a:srgbClr val="3F3F3F"/>
                </a:solidFill>
                <a:latin typeface="Calibri"/>
                <a:ea typeface="Calibri"/>
                <a:cs typeface="Calibri"/>
                <a:sym typeface="Calibri"/>
              </a:rPr>
              <a:t>About 80% of the search engine market share is taken by Google</a:t>
            </a:r>
          </a:p>
          <a:p>
            <a:pPr marL="342900" marR="0" lvl="0" indent="-342900" algn="l" rtl="0">
              <a:spcBef>
                <a:spcPts val="1000"/>
              </a:spcBef>
              <a:buClr>
                <a:srgbClr val="90C226"/>
              </a:buClr>
              <a:buFont typeface="Arial"/>
              <a:buNone/>
            </a:pPr>
            <a:endParaRPr sz="1800">
              <a:solidFill>
                <a:srgbClr val="3F3F3F"/>
              </a:solidFill>
              <a:latin typeface="Calibri"/>
              <a:ea typeface="Calibri"/>
              <a:cs typeface="Calibri"/>
              <a:sym typeface="Calibri"/>
            </a:endParaRPr>
          </a:p>
        </p:txBody>
      </p:sp>
      <p:pic>
        <p:nvPicPr>
          <p:cNvPr id="2121" name="Shape 2121" descr="bus417p-4.jpg"/>
          <p:cNvPicPr preferRelativeResize="0"/>
          <p:nvPr/>
        </p:nvPicPr>
        <p:blipFill rotWithShape="1">
          <a:blip r:embed="rId4">
            <a:alphaModFix/>
          </a:blip>
          <a:srcRect/>
          <a:stretch/>
        </p:blipFill>
        <p:spPr>
          <a:xfrm>
            <a:off x="270233" y="3620673"/>
            <a:ext cx="11620008" cy="3107294"/>
          </a:xfrm>
          <a:prstGeom prst="rect">
            <a:avLst/>
          </a:prstGeom>
          <a:noFill/>
          <a:ln>
            <a:noFill/>
          </a:ln>
        </p:spPr>
      </p:pic>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Shape 2126"/>
        <p:cNvGrpSpPr/>
        <p:nvPr/>
      </p:nvGrpSpPr>
      <p:grpSpPr>
        <a:xfrm>
          <a:off x="0" y="0"/>
          <a:ext cx="0" cy="0"/>
          <a:chOff x="0" y="0"/>
          <a:chExt cx="0" cy="0"/>
        </a:xfrm>
      </p:grpSpPr>
      <p:sp>
        <p:nvSpPr>
          <p:cNvPr id="2127" name="Shape 2127"/>
          <p:cNvSpPr/>
          <p:nvPr/>
        </p:nvSpPr>
        <p:spPr>
          <a:xfrm>
            <a:off x="0" y="-27057"/>
            <a:ext cx="12192000" cy="876300"/>
          </a:xfrm>
          <a:prstGeom prst="rect">
            <a:avLst/>
          </a:prstGeom>
          <a:solidFill>
            <a:schemeClr val="accent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2128" name="Shape 2128"/>
          <p:cNvPicPr preferRelativeResize="0"/>
          <p:nvPr/>
        </p:nvPicPr>
        <p:blipFill rotWithShape="1">
          <a:blip r:embed="rId3">
            <a:alphaModFix/>
          </a:blip>
          <a:srcRect/>
          <a:stretch/>
        </p:blipFill>
        <p:spPr>
          <a:xfrm>
            <a:off x="10565875" y="-121136"/>
            <a:ext cx="1626125" cy="1053082"/>
          </a:xfrm>
          <a:prstGeom prst="rect">
            <a:avLst/>
          </a:prstGeom>
          <a:noFill/>
          <a:ln>
            <a:noFill/>
          </a:ln>
        </p:spPr>
      </p:pic>
      <p:sp>
        <p:nvSpPr>
          <p:cNvPr id="2129" name="Shape 2129"/>
          <p:cNvSpPr txBox="1"/>
          <p:nvPr/>
        </p:nvSpPr>
        <p:spPr>
          <a:xfrm>
            <a:off x="0" y="-47039"/>
            <a:ext cx="10413475" cy="10310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a:solidFill>
                  <a:schemeClr val="lt1"/>
                </a:solidFill>
                <a:latin typeface="Calibri"/>
                <a:ea typeface="Calibri"/>
                <a:cs typeface="Calibri"/>
                <a:sym typeface="Calibri"/>
              </a:rPr>
              <a:t> </a:t>
            </a:r>
          </a:p>
          <a:p>
            <a:pPr marL="0" marR="0" lvl="0" indent="0" algn="l" rtl="0">
              <a:spcBef>
                <a:spcPts val="0"/>
              </a:spcBef>
              <a:buNone/>
            </a:pPr>
            <a:endParaRPr sz="2900">
              <a:solidFill>
                <a:schemeClr val="lt1"/>
              </a:solidFill>
              <a:latin typeface="Calibri"/>
              <a:ea typeface="Calibri"/>
              <a:cs typeface="Calibri"/>
              <a:sym typeface="Calibri"/>
            </a:endParaRPr>
          </a:p>
        </p:txBody>
      </p:sp>
      <p:sp>
        <p:nvSpPr>
          <p:cNvPr id="2130" name="Shape 2130"/>
          <p:cNvSpPr txBox="1"/>
          <p:nvPr/>
        </p:nvSpPr>
        <p:spPr>
          <a:xfrm>
            <a:off x="0" y="-47039"/>
            <a:ext cx="10413475" cy="152349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a:solidFill>
                  <a:schemeClr val="lt1"/>
                </a:solidFill>
                <a:latin typeface="Calibri"/>
                <a:ea typeface="Calibri"/>
                <a:cs typeface="Calibri"/>
                <a:sym typeface="Calibri"/>
              </a:rPr>
              <a:t>Products : Google Chrome</a:t>
            </a:r>
          </a:p>
          <a:p>
            <a:pPr marL="0" marR="0" lvl="0" indent="0" algn="l" rtl="0">
              <a:spcBef>
                <a:spcPts val="0"/>
              </a:spcBef>
              <a:buSzPct val="25000"/>
              <a:buNone/>
            </a:pPr>
            <a:r>
              <a:rPr lang="en-US" sz="3200">
                <a:solidFill>
                  <a:schemeClr val="lt1"/>
                </a:solidFill>
                <a:latin typeface="Calibri"/>
                <a:ea typeface="Calibri"/>
                <a:cs typeface="Calibri"/>
                <a:sym typeface="Calibri"/>
              </a:rPr>
              <a:t> </a:t>
            </a:r>
          </a:p>
          <a:p>
            <a:pPr marL="0" marR="0" lvl="0" indent="0" algn="l" rtl="0">
              <a:spcBef>
                <a:spcPts val="0"/>
              </a:spcBef>
              <a:buNone/>
            </a:pPr>
            <a:endParaRPr sz="2900">
              <a:solidFill>
                <a:schemeClr val="lt1"/>
              </a:solidFill>
              <a:latin typeface="Calibri"/>
              <a:ea typeface="Calibri"/>
              <a:cs typeface="Calibri"/>
              <a:sym typeface="Calibri"/>
            </a:endParaRPr>
          </a:p>
        </p:txBody>
      </p:sp>
      <p:sp>
        <p:nvSpPr>
          <p:cNvPr id="2131" name="Shape 2131"/>
          <p:cNvSpPr txBox="1"/>
          <p:nvPr/>
        </p:nvSpPr>
        <p:spPr>
          <a:xfrm>
            <a:off x="880716" y="1017655"/>
            <a:ext cx="10543061" cy="369332"/>
          </a:xfrm>
          <a:prstGeom prst="rect">
            <a:avLst/>
          </a:prstGeom>
          <a:noFill/>
          <a:ln>
            <a:noFill/>
          </a:ln>
        </p:spPr>
        <p:txBody>
          <a:bodyPr lIns="91425" tIns="45700" rIns="91425" bIns="45700" anchor="t" anchorCtr="0">
            <a:noAutofit/>
          </a:bodyPr>
          <a:lstStyle/>
          <a:p>
            <a:pPr marL="342900" marR="0" lvl="0" indent="-342900" algn="l" rtl="0">
              <a:spcBef>
                <a:spcPts val="0"/>
              </a:spcBef>
              <a:buClr>
                <a:srgbClr val="90C226"/>
              </a:buClr>
              <a:buFont typeface="Arial"/>
              <a:buNone/>
            </a:pPr>
            <a:endParaRPr sz="1800">
              <a:solidFill>
                <a:srgbClr val="3F3F3F"/>
              </a:solidFill>
              <a:latin typeface="Calibri"/>
              <a:ea typeface="Calibri"/>
              <a:cs typeface="Calibri"/>
              <a:sym typeface="Calibri"/>
            </a:endParaRPr>
          </a:p>
        </p:txBody>
      </p:sp>
      <p:sp>
        <p:nvSpPr>
          <p:cNvPr id="2132" name="Shape 2132"/>
          <p:cNvSpPr txBox="1"/>
          <p:nvPr/>
        </p:nvSpPr>
        <p:spPr>
          <a:xfrm>
            <a:off x="880716" y="1017655"/>
            <a:ext cx="10543061" cy="4462759"/>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2400">
                <a:solidFill>
                  <a:srgbClr val="3F3F3F"/>
                </a:solidFill>
                <a:latin typeface="Calibri"/>
                <a:ea typeface="Calibri"/>
                <a:cs typeface="Calibri"/>
                <a:sym typeface="Calibri"/>
              </a:rPr>
              <a:t>A free web-based web browser</a:t>
            </a:r>
          </a:p>
          <a:p>
            <a:pPr marL="342900" marR="0" lvl="0" indent="-342900" algn="l" rtl="0">
              <a:spcBef>
                <a:spcPts val="1000"/>
              </a:spcBef>
              <a:spcAft>
                <a:spcPts val="0"/>
              </a:spcAft>
              <a:buClr>
                <a:schemeClr val="dk1"/>
              </a:buClr>
              <a:buSzPct val="100000"/>
              <a:buFont typeface="Noto Sans Symbols"/>
              <a:buChar char="▪"/>
            </a:pPr>
            <a:r>
              <a:rPr lang="en-US" sz="2400">
                <a:solidFill>
                  <a:srgbClr val="3F3F3F"/>
                </a:solidFill>
                <a:latin typeface="Calibri"/>
                <a:ea typeface="Calibri"/>
                <a:cs typeface="Calibri"/>
                <a:sym typeface="Calibri"/>
              </a:rPr>
              <a:t>First released in 2008 for windows then later ported to Linux, macOS, iOS and Android</a:t>
            </a:r>
          </a:p>
          <a:p>
            <a:pPr marL="342900" marR="0" lvl="0" indent="-342900" algn="l" rtl="0">
              <a:spcBef>
                <a:spcPts val="1000"/>
              </a:spcBef>
              <a:spcAft>
                <a:spcPts val="0"/>
              </a:spcAft>
              <a:buClr>
                <a:schemeClr val="dk1"/>
              </a:buClr>
              <a:buSzPct val="100000"/>
              <a:buFont typeface="Noto Sans Symbols"/>
              <a:buChar char="▪"/>
            </a:pPr>
            <a:r>
              <a:rPr lang="en-US" sz="2400">
                <a:solidFill>
                  <a:srgbClr val="3F3F3F"/>
                </a:solidFill>
                <a:latin typeface="Calibri"/>
                <a:ea typeface="Calibri"/>
                <a:cs typeface="Calibri"/>
                <a:sym typeface="Calibri"/>
              </a:rPr>
              <a:t>Google Chrome accounts for a 62% share of the worldwide usages of web browsers</a:t>
            </a:r>
          </a:p>
          <a:p>
            <a:pPr marL="342900" marR="0" lvl="0" indent="-342900" algn="l" rtl="0">
              <a:spcBef>
                <a:spcPts val="1000"/>
              </a:spcBef>
              <a:spcAft>
                <a:spcPts val="0"/>
              </a:spcAft>
              <a:buClr>
                <a:schemeClr val="dk1"/>
              </a:buClr>
              <a:buSzPct val="100000"/>
              <a:buFont typeface="Noto Sans Symbols"/>
              <a:buChar char="▪"/>
            </a:pPr>
            <a:r>
              <a:rPr lang="en-US" sz="2400">
                <a:solidFill>
                  <a:srgbClr val="3F3F3F"/>
                </a:solidFill>
                <a:latin typeface="Calibri"/>
                <a:ea typeface="Calibri"/>
                <a:cs typeface="Calibri"/>
                <a:sym typeface="Calibri"/>
              </a:rPr>
              <a:t>Most popular browser for smartphones</a:t>
            </a:r>
          </a:p>
          <a:p>
            <a:pPr marL="342900" marR="0" lvl="0" indent="-342900" algn="l" rtl="0">
              <a:spcBef>
                <a:spcPts val="1000"/>
              </a:spcBef>
              <a:spcAft>
                <a:spcPts val="0"/>
              </a:spcAft>
              <a:buClr>
                <a:schemeClr val="dk1"/>
              </a:buClr>
              <a:buSzPct val="100000"/>
              <a:buFont typeface="Noto Sans Symbols"/>
              <a:buChar char="▪"/>
            </a:pPr>
            <a:r>
              <a:rPr lang="en-US" sz="2400">
                <a:solidFill>
                  <a:srgbClr val="3F3F3F"/>
                </a:solidFill>
                <a:latin typeface="Calibri"/>
                <a:ea typeface="Calibri"/>
                <a:cs typeface="Calibri"/>
                <a:sym typeface="Calibri"/>
              </a:rPr>
              <a:t>Google Chromes success has led to an expansions of the brand name “Chrome” to various products</a:t>
            </a:r>
          </a:p>
          <a:p>
            <a:pPr marL="342900" marR="0" lvl="0" indent="-342900" algn="l" rtl="0">
              <a:spcBef>
                <a:spcPts val="1000"/>
              </a:spcBef>
              <a:spcAft>
                <a:spcPts val="0"/>
              </a:spcAft>
              <a:buClr>
                <a:srgbClr val="90C226"/>
              </a:buClr>
              <a:buFont typeface="Arial"/>
              <a:buNone/>
            </a:pPr>
            <a:endParaRPr sz="2400">
              <a:solidFill>
                <a:srgbClr val="3F3F3F"/>
              </a:solidFill>
              <a:latin typeface="Calibri"/>
              <a:ea typeface="Calibri"/>
              <a:cs typeface="Calibri"/>
              <a:sym typeface="Calibri"/>
            </a:endParaRPr>
          </a:p>
          <a:p>
            <a:pPr marL="342900" marR="0" lvl="0" indent="-342900" algn="l" rtl="0">
              <a:spcBef>
                <a:spcPts val="1000"/>
              </a:spcBef>
              <a:buClr>
                <a:srgbClr val="90C226"/>
              </a:buClr>
              <a:buFont typeface="Arial"/>
              <a:buNone/>
            </a:pPr>
            <a:endParaRPr sz="1800">
              <a:solidFill>
                <a:srgbClr val="3F3F3F"/>
              </a:solidFill>
              <a:latin typeface="Calibri"/>
              <a:ea typeface="Calibri"/>
              <a:cs typeface="Calibri"/>
              <a:sym typeface="Calibri"/>
            </a:endParaRPr>
          </a:p>
        </p:txBody>
      </p:sp>
      <p:pic>
        <p:nvPicPr>
          <p:cNvPr id="2133" name="Shape 2133"/>
          <p:cNvPicPr preferRelativeResize="0"/>
          <p:nvPr/>
        </p:nvPicPr>
        <p:blipFill rotWithShape="1">
          <a:blip r:embed="rId4">
            <a:alphaModFix/>
          </a:blip>
          <a:srcRect/>
          <a:stretch/>
        </p:blipFill>
        <p:spPr>
          <a:xfrm>
            <a:off x="5074090" y="4208144"/>
            <a:ext cx="7117909" cy="2868782"/>
          </a:xfrm>
          <a:prstGeom prst="rect">
            <a:avLst/>
          </a:prstGeom>
          <a:noFill/>
          <a:ln>
            <a:noFill/>
          </a:ln>
        </p:spPr>
      </p:pic>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Shape 2138"/>
        <p:cNvGrpSpPr/>
        <p:nvPr/>
      </p:nvGrpSpPr>
      <p:grpSpPr>
        <a:xfrm>
          <a:off x="0" y="0"/>
          <a:ext cx="0" cy="0"/>
          <a:chOff x="0" y="0"/>
          <a:chExt cx="0" cy="0"/>
        </a:xfrm>
      </p:grpSpPr>
      <p:sp>
        <p:nvSpPr>
          <p:cNvPr id="2139" name="Shape 2139"/>
          <p:cNvSpPr/>
          <p:nvPr/>
        </p:nvSpPr>
        <p:spPr>
          <a:xfrm>
            <a:off x="0" y="-27057"/>
            <a:ext cx="12192000" cy="876300"/>
          </a:xfrm>
          <a:prstGeom prst="rect">
            <a:avLst/>
          </a:prstGeom>
          <a:solidFill>
            <a:schemeClr val="accent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2140" name="Shape 2140"/>
          <p:cNvPicPr preferRelativeResize="0"/>
          <p:nvPr/>
        </p:nvPicPr>
        <p:blipFill rotWithShape="1">
          <a:blip r:embed="rId3">
            <a:alphaModFix/>
          </a:blip>
          <a:srcRect/>
          <a:stretch/>
        </p:blipFill>
        <p:spPr>
          <a:xfrm>
            <a:off x="10565875" y="-121136"/>
            <a:ext cx="1626125" cy="1053082"/>
          </a:xfrm>
          <a:prstGeom prst="rect">
            <a:avLst/>
          </a:prstGeom>
          <a:noFill/>
          <a:ln>
            <a:noFill/>
          </a:ln>
        </p:spPr>
      </p:pic>
      <p:sp>
        <p:nvSpPr>
          <p:cNvPr id="2141" name="Shape 2141"/>
          <p:cNvSpPr txBox="1"/>
          <p:nvPr/>
        </p:nvSpPr>
        <p:spPr>
          <a:xfrm>
            <a:off x="0" y="-47039"/>
            <a:ext cx="10413475" cy="10310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a:solidFill>
                  <a:schemeClr val="lt1"/>
                </a:solidFill>
                <a:latin typeface="Calibri"/>
                <a:ea typeface="Calibri"/>
                <a:cs typeface="Calibri"/>
                <a:sym typeface="Calibri"/>
              </a:rPr>
              <a:t> </a:t>
            </a:r>
          </a:p>
          <a:p>
            <a:pPr marL="0" marR="0" lvl="0" indent="0" algn="l" rtl="0">
              <a:spcBef>
                <a:spcPts val="0"/>
              </a:spcBef>
              <a:buNone/>
            </a:pPr>
            <a:endParaRPr sz="2900">
              <a:solidFill>
                <a:schemeClr val="lt1"/>
              </a:solidFill>
              <a:latin typeface="Calibri"/>
              <a:ea typeface="Calibri"/>
              <a:cs typeface="Calibri"/>
              <a:sym typeface="Calibri"/>
            </a:endParaRPr>
          </a:p>
        </p:txBody>
      </p:sp>
      <p:sp>
        <p:nvSpPr>
          <p:cNvPr id="2142" name="Shape 2142"/>
          <p:cNvSpPr txBox="1"/>
          <p:nvPr/>
        </p:nvSpPr>
        <p:spPr>
          <a:xfrm>
            <a:off x="0" y="-47039"/>
            <a:ext cx="10413475" cy="152349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a:solidFill>
                  <a:schemeClr val="lt1"/>
                </a:solidFill>
                <a:latin typeface="Calibri"/>
                <a:ea typeface="Calibri"/>
                <a:cs typeface="Calibri"/>
                <a:sym typeface="Calibri"/>
              </a:rPr>
              <a:t>Products: Android</a:t>
            </a:r>
          </a:p>
          <a:p>
            <a:pPr marL="0" marR="0" lvl="0" indent="0" algn="l" rtl="0">
              <a:spcBef>
                <a:spcPts val="0"/>
              </a:spcBef>
              <a:buSzPct val="25000"/>
              <a:buNone/>
            </a:pPr>
            <a:r>
              <a:rPr lang="en-US" sz="3200">
                <a:solidFill>
                  <a:schemeClr val="lt1"/>
                </a:solidFill>
                <a:latin typeface="Calibri"/>
                <a:ea typeface="Calibri"/>
                <a:cs typeface="Calibri"/>
                <a:sym typeface="Calibri"/>
              </a:rPr>
              <a:t> </a:t>
            </a:r>
          </a:p>
          <a:p>
            <a:pPr marL="0" marR="0" lvl="0" indent="0" algn="l" rtl="0">
              <a:spcBef>
                <a:spcPts val="0"/>
              </a:spcBef>
              <a:buNone/>
            </a:pPr>
            <a:endParaRPr sz="2900">
              <a:solidFill>
                <a:schemeClr val="lt1"/>
              </a:solidFill>
              <a:latin typeface="Calibri"/>
              <a:ea typeface="Calibri"/>
              <a:cs typeface="Calibri"/>
              <a:sym typeface="Calibri"/>
            </a:endParaRPr>
          </a:p>
        </p:txBody>
      </p:sp>
      <p:sp>
        <p:nvSpPr>
          <p:cNvPr id="2143" name="Shape 2143"/>
          <p:cNvSpPr txBox="1"/>
          <p:nvPr/>
        </p:nvSpPr>
        <p:spPr>
          <a:xfrm>
            <a:off x="880716" y="1017655"/>
            <a:ext cx="10543061" cy="369332"/>
          </a:xfrm>
          <a:prstGeom prst="rect">
            <a:avLst/>
          </a:prstGeom>
          <a:noFill/>
          <a:ln>
            <a:noFill/>
          </a:ln>
        </p:spPr>
        <p:txBody>
          <a:bodyPr lIns="91425" tIns="45700" rIns="91425" bIns="45700" anchor="t" anchorCtr="0">
            <a:noAutofit/>
          </a:bodyPr>
          <a:lstStyle/>
          <a:p>
            <a:pPr marL="342900" marR="0" lvl="0" indent="-342900" algn="l" rtl="0">
              <a:spcBef>
                <a:spcPts val="0"/>
              </a:spcBef>
              <a:buClr>
                <a:srgbClr val="90C226"/>
              </a:buClr>
              <a:buFont typeface="Arial"/>
              <a:buNone/>
            </a:pPr>
            <a:endParaRPr sz="1800">
              <a:solidFill>
                <a:srgbClr val="3F3F3F"/>
              </a:solidFill>
              <a:latin typeface="Calibri"/>
              <a:ea typeface="Calibri"/>
              <a:cs typeface="Calibri"/>
              <a:sym typeface="Calibri"/>
            </a:endParaRPr>
          </a:p>
        </p:txBody>
      </p:sp>
      <p:sp>
        <p:nvSpPr>
          <p:cNvPr id="2144" name="Shape 2144"/>
          <p:cNvSpPr txBox="1"/>
          <p:nvPr/>
        </p:nvSpPr>
        <p:spPr>
          <a:xfrm>
            <a:off x="880716" y="1017655"/>
            <a:ext cx="10543061" cy="5001368"/>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Noto Sans Symbols"/>
              <a:buChar char="▪"/>
            </a:pPr>
            <a:r>
              <a:rPr lang="en-US" sz="2400">
                <a:solidFill>
                  <a:schemeClr val="dk1"/>
                </a:solidFill>
                <a:latin typeface="Calibri"/>
                <a:ea typeface="Calibri"/>
                <a:cs typeface="Calibri"/>
                <a:sym typeface="Calibri"/>
              </a:rPr>
              <a:t>Mobile operating system designed primarily for touchscreen mobile devices</a:t>
            </a:r>
          </a:p>
          <a:p>
            <a:pPr marL="342900" marR="0" lvl="0" indent="-342900" algn="l" rtl="0">
              <a:spcBef>
                <a:spcPts val="1000"/>
              </a:spcBef>
              <a:spcAft>
                <a:spcPts val="0"/>
              </a:spcAft>
              <a:buClr>
                <a:schemeClr val="dk1"/>
              </a:buClr>
              <a:buSzPct val="100000"/>
              <a:buFont typeface="Noto Sans Symbols"/>
              <a:buChar char="▪"/>
            </a:pPr>
            <a:r>
              <a:rPr lang="en-US" sz="2400">
                <a:solidFill>
                  <a:schemeClr val="dk1"/>
                </a:solidFill>
                <a:latin typeface="Calibri"/>
                <a:ea typeface="Calibri"/>
                <a:cs typeface="Calibri"/>
                <a:sym typeface="Calibri"/>
              </a:rPr>
              <a:t>Further developed for televisions, cars and wrist watches</a:t>
            </a:r>
          </a:p>
          <a:p>
            <a:pPr marL="342900" marR="0" lvl="0" indent="-342900" algn="l" rtl="0">
              <a:spcBef>
                <a:spcPts val="1000"/>
              </a:spcBef>
              <a:spcAft>
                <a:spcPts val="0"/>
              </a:spcAft>
              <a:buClr>
                <a:schemeClr val="dk1"/>
              </a:buClr>
              <a:buSzPct val="100000"/>
              <a:buFont typeface="Noto Sans Symbols"/>
              <a:buChar char="▪"/>
            </a:pPr>
            <a:r>
              <a:rPr lang="en-US" sz="2400">
                <a:solidFill>
                  <a:schemeClr val="dk1"/>
                </a:solidFill>
                <a:latin typeface="Calibri"/>
                <a:ea typeface="Calibri"/>
                <a:cs typeface="Calibri"/>
                <a:sym typeface="Calibri"/>
              </a:rPr>
              <a:t>Captured 87.5% of the market share for mobile OS in 2016</a:t>
            </a:r>
          </a:p>
          <a:p>
            <a:pPr marL="342900" marR="0" lvl="0" indent="-342900" algn="l" rtl="0">
              <a:spcBef>
                <a:spcPts val="1000"/>
              </a:spcBef>
              <a:spcAft>
                <a:spcPts val="0"/>
              </a:spcAft>
              <a:buClr>
                <a:schemeClr val="dk1"/>
              </a:buClr>
              <a:buSzPct val="100000"/>
              <a:buFont typeface="Noto Sans Symbols"/>
              <a:buChar char="▪"/>
            </a:pPr>
            <a:r>
              <a:rPr lang="en-US" sz="2400">
                <a:solidFill>
                  <a:schemeClr val="dk1"/>
                </a:solidFill>
                <a:latin typeface="Calibri"/>
                <a:ea typeface="Calibri"/>
                <a:cs typeface="Calibri"/>
                <a:sym typeface="Calibri"/>
              </a:rPr>
              <a:t>9 out of 10 smartphones run Android OS</a:t>
            </a:r>
          </a:p>
          <a:p>
            <a:pPr marL="342900" marR="0" lvl="0" indent="-342900" algn="l" rtl="0">
              <a:spcBef>
                <a:spcPts val="1000"/>
              </a:spcBef>
              <a:spcAft>
                <a:spcPts val="0"/>
              </a:spcAft>
              <a:buClr>
                <a:schemeClr val="dk1"/>
              </a:buClr>
              <a:buFont typeface="Noto Sans Symbols"/>
              <a:buNone/>
            </a:pPr>
            <a:endParaRPr sz="2400">
              <a:solidFill>
                <a:schemeClr val="dk1"/>
              </a:solidFill>
              <a:latin typeface="Calibri"/>
              <a:ea typeface="Calibri"/>
              <a:cs typeface="Calibri"/>
              <a:sym typeface="Calibri"/>
            </a:endParaRPr>
          </a:p>
          <a:p>
            <a:pPr marL="0" marR="0" lvl="0" indent="0" algn="l" rtl="0">
              <a:spcBef>
                <a:spcPts val="1000"/>
              </a:spcBef>
              <a:spcAft>
                <a:spcPts val="0"/>
              </a:spcAft>
              <a:buSzPct val="25000"/>
              <a:buNone/>
            </a:pPr>
            <a:r>
              <a:rPr lang="en-US" sz="2400" i="1">
                <a:solidFill>
                  <a:schemeClr val="dk1"/>
                </a:solidFill>
                <a:latin typeface="Calibri"/>
                <a:ea typeface="Calibri"/>
                <a:cs typeface="Calibri"/>
                <a:sym typeface="Calibri"/>
              </a:rPr>
              <a:t>List of Android Versions</a:t>
            </a:r>
          </a:p>
          <a:p>
            <a:pPr marL="0" marR="0" lvl="0" indent="0" algn="l" rtl="0">
              <a:spcBef>
                <a:spcPts val="1000"/>
              </a:spcBef>
              <a:buNone/>
            </a:pPr>
            <a:endParaRPr sz="100">
              <a:solidFill>
                <a:schemeClr val="dk1"/>
              </a:solidFill>
              <a:latin typeface="Calibri"/>
              <a:ea typeface="Calibri"/>
              <a:cs typeface="Calibri"/>
              <a:sym typeface="Calibri"/>
            </a:endParaRPr>
          </a:p>
          <a:p>
            <a:pPr marL="800100" marR="0" lvl="1" indent="-342900" algn="l" rtl="0">
              <a:spcBef>
                <a:spcPts val="0"/>
              </a:spcBef>
              <a:buClr>
                <a:schemeClr val="dk1"/>
              </a:buClr>
              <a:buSzPct val="100000"/>
              <a:buFont typeface="Noto Sans Symbols"/>
              <a:buChar char="▪"/>
            </a:pPr>
            <a:r>
              <a:rPr lang="en-US" sz="2000" b="0" i="0" u="none" strike="noStrike" cap="none">
                <a:solidFill>
                  <a:schemeClr val="dk1"/>
                </a:solidFill>
                <a:latin typeface="Calibri"/>
                <a:ea typeface="Calibri"/>
                <a:cs typeface="Calibri"/>
                <a:sym typeface="Calibri"/>
              </a:rPr>
              <a:t>Cupcake, Donut, Éclair, Froyo </a:t>
            </a:r>
          </a:p>
          <a:p>
            <a:pPr marL="800100" marR="0" lvl="1" indent="-342900" algn="l" rtl="0">
              <a:spcBef>
                <a:spcPts val="0"/>
              </a:spcBef>
              <a:buClr>
                <a:schemeClr val="dk1"/>
              </a:buClr>
              <a:buFont typeface="Noto Sans Symbols"/>
              <a:buNone/>
            </a:pPr>
            <a:endParaRPr sz="2000" b="0" i="0" u="none" strike="noStrike" cap="none">
              <a:solidFill>
                <a:schemeClr val="dk1"/>
              </a:solidFill>
              <a:latin typeface="Calibri"/>
              <a:ea typeface="Calibri"/>
              <a:cs typeface="Calibri"/>
              <a:sym typeface="Calibri"/>
            </a:endParaRPr>
          </a:p>
          <a:p>
            <a:pPr marL="800100" marR="0" lvl="1" indent="-342900" algn="l" rtl="0">
              <a:spcBef>
                <a:spcPts val="0"/>
              </a:spcBef>
              <a:buClr>
                <a:schemeClr val="dk1"/>
              </a:buClr>
              <a:buSzPct val="100000"/>
              <a:buFont typeface="Noto Sans Symbols"/>
              <a:buChar char="▪"/>
            </a:pPr>
            <a:r>
              <a:rPr lang="en-US" sz="2000" b="0" i="0" u="none" strike="noStrike" cap="none">
                <a:solidFill>
                  <a:schemeClr val="dk1"/>
                </a:solidFill>
                <a:latin typeface="Calibri"/>
                <a:ea typeface="Calibri"/>
                <a:cs typeface="Calibri"/>
                <a:sym typeface="Calibri"/>
              </a:rPr>
              <a:t>Gingerbread, Honeycomb, Ice Cream Sandwich</a:t>
            </a:r>
          </a:p>
          <a:p>
            <a:pPr marL="800100" marR="0" lvl="1" indent="-342900" algn="l" rtl="0">
              <a:spcBef>
                <a:spcPts val="0"/>
              </a:spcBef>
              <a:buClr>
                <a:schemeClr val="dk1"/>
              </a:buClr>
              <a:buFont typeface="Noto Sans Symbols"/>
              <a:buNone/>
            </a:pPr>
            <a:endParaRPr sz="2000" b="0" i="0" u="none" strike="noStrike" cap="none">
              <a:solidFill>
                <a:schemeClr val="dk1"/>
              </a:solidFill>
              <a:latin typeface="Calibri"/>
              <a:ea typeface="Calibri"/>
              <a:cs typeface="Calibri"/>
              <a:sym typeface="Calibri"/>
            </a:endParaRPr>
          </a:p>
          <a:p>
            <a:pPr marL="800100" marR="0" lvl="1" indent="-342900" algn="l" rtl="0">
              <a:spcBef>
                <a:spcPts val="0"/>
              </a:spcBef>
              <a:buClr>
                <a:schemeClr val="dk1"/>
              </a:buClr>
              <a:buSzPct val="100000"/>
              <a:buFont typeface="Noto Sans Symbols"/>
              <a:buChar char="▪"/>
            </a:pPr>
            <a:r>
              <a:rPr lang="en-US" sz="2000" b="0" i="0" u="none" strike="noStrike" cap="none">
                <a:solidFill>
                  <a:schemeClr val="dk1"/>
                </a:solidFill>
                <a:latin typeface="Calibri"/>
                <a:ea typeface="Calibri"/>
                <a:cs typeface="Calibri"/>
                <a:sym typeface="Calibri"/>
              </a:rPr>
              <a:t>Jelly Bean, KitKat, Lollipop, Marshmallow</a:t>
            </a:r>
          </a:p>
        </p:txBody>
      </p:sp>
      <p:pic>
        <p:nvPicPr>
          <p:cNvPr id="2145" name="Shape 2145" descr="bus417p-5.png"/>
          <p:cNvPicPr preferRelativeResize="0"/>
          <p:nvPr/>
        </p:nvPicPr>
        <p:blipFill rotWithShape="1">
          <a:blip r:embed="rId4">
            <a:alphaModFix/>
          </a:blip>
          <a:srcRect/>
          <a:stretch/>
        </p:blipFill>
        <p:spPr>
          <a:xfrm>
            <a:off x="6990018" y="3848071"/>
            <a:ext cx="5201980" cy="2438428"/>
          </a:xfrm>
          <a:prstGeom prst="rect">
            <a:avLst/>
          </a:prstGeom>
          <a:noFill/>
          <a:ln>
            <a:noFill/>
          </a:ln>
        </p:spPr>
      </p:pic>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Shape 2150"/>
        <p:cNvGrpSpPr/>
        <p:nvPr/>
      </p:nvGrpSpPr>
      <p:grpSpPr>
        <a:xfrm>
          <a:off x="0" y="0"/>
          <a:ext cx="0" cy="0"/>
          <a:chOff x="0" y="0"/>
          <a:chExt cx="0" cy="0"/>
        </a:xfrm>
      </p:grpSpPr>
      <p:sp>
        <p:nvSpPr>
          <p:cNvPr id="2151" name="Shape 2151"/>
          <p:cNvSpPr/>
          <p:nvPr/>
        </p:nvSpPr>
        <p:spPr>
          <a:xfrm>
            <a:off x="0" y="-27057"/>
            <a:ext cx="12192000" cy="876300"/>
          </a:xfrm>
          <a:prstGeom prst="rect">
            <a:avLst/>
          </a:prstGeom>
          <a:solidFill>
            <a:schemeClr val="accent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2152" name="Shape 2152"/>
          <p:cNvPicPr preferRelativeResize="0"/>
          <p:nvPr/>
        </p:nvPicPr>
        <p:blipFill rotWithShape="1">
          <a:blip r:embed="rId3">
            <a:alphaModFix/>
          </a:blip>
          <a:srcRect/>
          <a:stretch/>
        </p:blipFill>
        <p:spPr>
          <a:xfrm>
            <a:off x="10565875" y="-121136"/>
            <a:ext cx="1626125" cy="1053082"/>
          </a:xfrm>
          <a:prstGeom prst="rect">
            <a:avLst/>
          </a:prstGeom>
          <a:noFill/>
          <a:ln>
            <a:noFill/>
          </a:ln>
        </p:spPr>
      </p:pic>
      <p:sp>
        <p:nvSpPr>
          <p:cNvPr id="2153" name="Shape 2153"/>
          <p:cNvSpPr txBox="1"/>
          <p:nvPr/>
        </p:nvSpPr>
        <p:spPr>
          <a:xfrm>
            <a:off x="0" y="-47039"/>
            <a:ext cx="10413475" cy="10310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a:solidFill>
                  <a:schemeClr val="lt1"/>
                </a:solidFill>
                <a:latin typeface="Calibri"/>
                <a:ea typeface="Calibri"/>
                <a:cs typeface="Calibri"/>
                <a:sym typeface="Calibri"/>
              </a:rPr>
              <a:t> </a:t>
            </a:r>
          </a:p>
          <a:p>
            <a:pPr marL="0" marR="0" lvl="0" indent="0" algn="l" rtl="0">
              <a:spcBef>
                <a:spcPts val="0"/>
              </a:spcBef>
              <a:buNone/>
            </a:pPr>
            <a:endParaRPr sz="2900">
              <a:solidFill>
                <a:schemeClr val="lt1"/>
              </a:solidFill>
              <a:latin typeface="Calibri"/>
              <a:ea typeface="Calibri"/>
              <a:cs typeface="Calibri"/>
              <a:sym typeface="Calibri"/>
            </a:endParaRPr>
          </a:p>
        </p:txBody>
      </p:sp>
      <p:sp>
        <p:nvSpPr>
          <p:cNvPr id="2154" name="Shape 2154"/>
          <p:cNvSpPr txBox="1"/>
          <p:nvPr/>
        </p:nvSpPr>
        <p:spPr>
          <a:xfrm>
            <a:off x="0" y="-47039"/>
            <a:ext cx="10413475" cy="152349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a:solidFill>
                  <a:schemeClr val="lt1"/>
                </a:solidFill>
                <a:latin typeface="Calibri"/>
                <a:ea typeface="Calibri"/>
                <a:cs typeface="Calibri"/>
                <a:sym typeface="Calibri"/>
              </a:rPr>
              <a:t>Services: YouTube</a:t>
            </a:r>
          </a:p>
          <a:p>
            <a:pPr marL="0" marR="0" lvl="0" indent="0" algn="l" rtl="0">
              <a:spcBef>
                <a:spcPts val="0"/>
              </a:spcBef>
              <a:buSzPct val="25000"/>
              <a:buNone/>
            </a:pPr>
            <a:r>
              <a:rPr lang="en-US" sz="3200">
                <a:solidFill>
                  <a:schemeClr val="lt1"/>
                </a:solidFill>
                <a:latin typeface="Calibri"/>
                <a:ea typeface="Calibri"/>
                <a:cs typeface="Calibri"/>
                <a:sym typeface="Calibri"/>
              </a:rPr>
              <a:t> </a:t>
            </a:r>
          </a:p>
          <a:p>
            <a:pPr marL="0" marR="0" lvl="0" indent="0" algn="l" rtl="0">
              <a:spcBef>
                <a:spcPts val="0"/>
              </a:spcBef>
              <a:buNone/>
            </a:pPr>
            <a:endParaRPr sz="2900">
              <a:solidFill>
                <a:schemeClr val="lt1"/>
              </a:solidFill>
              <a:latin typeface="Calibri"/>
              <a:ea typeface="Calibri"/>
              <a:cs typeface="Calibri"/>
              <a:sym typeface="Calibri"/>
            </a:endParaRPr>
          </a:p>
        </p:txBody>
      </p:sp>
      <p:sp>
        <p:nvSpPr>
          <p:cNvPr id="2155" name="Shape 2155"/>
          <p:cNvSpPr txBox="1"/>
          <p:nvPr/>
        </p:nvSpPr>
        <p:spPr>
          <a:xfrm>
            <a:off x="880716" y="1017655"/>
            <a:ext cx="10543061" cy="369332"/>
          </a:xfrm>
          <a:prstGeom prst="rect">
            <a:avLst/>
          </a:prstGeom>
          <a:noFill/>
          <a:ln>
            <a:noFill/>
          </a:ln>
        </p:spPr>
        <p:txBody>
          <a:bodyPr lIns="91425" tIns="45700" rIns="91425" bIns="45700" anchor="t" anchorCtr="0">
            <a:noAutofit/>
          </a:bodyPr>
          <a:lstStyle/>
          <a:p>
            <a:pPr marL="342900" marR="0" lvl="0" indent="-342900" algn="l" rtl="0">
              <a:spcBef>
                <a:spcPts val="0"/>
              </a:spcBef>
              <a:buClr>
                <a:srgbClr val="90C226"/>
              </a:buClr>
              <a:buFont typeface="Arial"/>
              <a:buNone/>
            </a:pPr>
            <a:endParaRPr sz="1800">
              <a:solidFill>
                <a:srgbClr val="3F3F3F"/>
              </a:solidFill>
              <a:latin typeface="Calibri"/>
              <a:ea typeface="Calibri"/>
              <a:cs typeface="Calibri"/>
              <a:sym typeface="Calibri"/>
            </a:endParaRPr>
          </a:p>
        </p:txBody>
      </p:sp>
      <p:sp>
        <p:nvSpPr>
          <p:cNvPr id="2156" name="Shape 2156"/>
          <p:cNvSpPr txBox="1"/>
          <p:nvPr/>
        </p:nvSpPr>
        <p:spPr>
          <a:xfrm>
            <a:off x="880716" y="1017655"/>
            <a:ext cx="10543061" cy="3559949"/>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80000"/>
              <a:buFont typeface="Noto Sans Symbols"/>
              <a:buChar char="▪"/>
            </a:pPr>
            <a:r>
              <a:rPr lang="en-US" sz="2400">
                <a:solidFill>
                  <a:srgbClr val="3F3F3F"/>
                </a:solidFill>
                <a:latin typeface="Calibri"/>
                <a:ea typeface="Calibri"/>
                <a:cs typeface="Calibri"/>
                <a:sym typeface="Calibri"/>
              </a:rPr>
              <a:t>The standard for online video watching</a:t>
            </a:r>
          </a:p>
          <a:p>
            <a:pPr marL="342900" marR="0" lvl="0" indent="-342900" algn="l" rtl="0">
              <a:spcBef>
                <a:spcPts val="1000"/>
              </a:spcBef>
              <a:spcAft>
                <a:spcPts val="0"/>
              </a:spcAft>
              <a:buClr>
                <a:schemeClr val="dk1"/>
              </a:buClr>
              <a:buSzPct val="80000"/>
              <a:buFont typeface="Noto Sans Symbols"/>
              <a:buChar char="▪"/>
            </a:pPr>
            <a:r>
              <a:rPr lang="en-US" sz="2400">
                <a:solidFill>
                  <a:srgbClr val="3F3F3F"/>
                </a:solidFill>
                <a:latin typeface="Calibri"/>
                <a:ea typeface="Calibri"/>
                <a:cs typeface="Calibri"/>
                <a:sym typeface="Calibri"/>
              </a:rPr>
              <a:t>Has over 1 billion users – almost one-third of all internet users</a:t>
            </a:r>
          </a:p>
          <a:p>
            <a:pPr marL="342900" marR="0" lvl="0" indent="-342900" algn="l" rtl="0">
              <a:spcBef>
                <a:spcPts val="1000"/>
              </a:spcBef>
              <a:spcAft>
                <a:spcPts val="0"/>
              </a:spcAft>
              <a:buClr>
                <a:schemeClr val="dk1"/>
              </a:buClr>
              <a:buSzPct val="80000"/>
              <a:buFont typeface="Noto Sans Symbols"/>
              <a:buChar char="▪"/>
            </a:pPr>
            <a:r>
              <a:rPr lang="en-US" sz="2400">
                <a:solidFill>
                  <a:srgbClr val="3F3F3F"/>
                </a:solidFill>
                <a:latin typeface="Calibri"/>
                <a:ea typeface="Calibri"/>
                <a:cs typeface="Calibri"/>
                <a:sym typeface="Calibri"/>
              </a:rPr>
              <a:t>9% of U.S small businesses use YouTube for marketing purposes</a:t>
            </a:r>
          </a:p>
          <a:p>
            <a:pPr marL="342900" marR="0" lvl="0" indent="-342900" algn="l" rtl="0">
              <a:spcBef>
                <a:spcPts val="1000"/>
              </a:spcBef>
              <a:spcAft>
                <a:spcPts val="0"/>
              </a:spcAft>
              <a:buClr>
                <a:schemeClr val="dk1"/>
              </a:buClr>
              <a:buSzPct val="80000"/>
              <a:buFont typeface="Noto Sans Symbols"/>
              <a:buChar char="▪"/>
            </a:pPr>
            <a:r>
              <a:rPr lang="en-US" sz="2400">
                <a:solidFill>
                  <a:schemeClr val="dk1"/>
                </a:solidFill>
                <a:latin typeface="Calibri"/>
                <a:ea typeface="Calibri"/>
                <a:cs typeface="Calibri"/>
                <a:sym typeface="Calibri"/>
              </a:rPr>
              <a:t>Google aims to monetize video content by leveraging partnerships in the mobile space</a:t>
            </a:r>
          </a:p>
          <a:p>
            <a:pPr marL="342900" marR="0" lvl="0" indent="-342900" algn="l" rtl="0">
              <a:spcBef>
                <a:spcPts val="1000"/>
              </a:spcBef>
              <a:buClr>
                <a:schemeClr val="dk1"/>
              </a:buClr>
              <a:buFont typeface="Noto Sans Symbols"/>
              <a:buNone/>
            </a:pPr>
            <a:endParaRPr sz="2400">
              <a:solidFill>
                <a:srgbClr val="3F3F3F"/>
              </a:solidFill>
              <a:latin typeface="Calibri"/>
              <a:ea typeface="Calibri"/>
              <a:cs typeface="Calibri"/>
              <a:sym typeface="Calibri"/>
            </a:endParaRPr>
          </a:p>
        </p:txBody>
      </p:sp>
      <p:pic>
        <p:nvPicPr>
          <p:cNvPr id="2157" name="Shape 2157"/>
          <p:cNvPicPr preferRelativeResize="0"/>
          <p:nvPr/>
        </p:nvPicPr>
        <p:blipFill rotWithShape="1">
          <a:blip r:embed="rId4">
            <a:alphaModFix/>
          </a:blip>
          <a:srcRect/>
          <a:stretch/>
        </p:blipFill>
        <p:spPr>
          <a:xfrm>
            <a:off x="4992590" y="3735050"/>
            <a:ext cx="6431186" cy="3001358"/>
          </a:xfrm>
          <a:prstGeom prst="rect">
            <a:avLst/>
          </a:prstGeom>
          <a:noFill/>
          <a:ln>
            <a:noFill/>
          </a:ln>
        </p:spPr>
      </p:pic>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Shape 2162"/>
        <p:cNvGrpSpPr/>
        <p:nvPr/>
      </p:nvGrpSpPr>
      <p:grpSpPr>
        <a:xfrm>
          <a:off x="0" y="0"/>
          <a:ext cx="0" cy="0"/>
          <a:chOff x="0" y="0"/>
          <a:chExt cx="0" cy="0"/>
        </a:xfrm>
      </p:grpSpPr>
      <p:sp>
        <p:nvSpPr>
          <p:cNvPr id="2163" name="Shape 2163"/>
          <p:cNvSpPr/>
          <p:nvPr/>
        </p:nvSpPr>
        <p:spPr>
          <a:xfrm>
            <a:off x="0" y="-27057"/>
            <a:ext cx="12192000" cy="876300"/>
          </a:xfrm>
          <a:prstGeom prst="rect">
            <a:avLst/>
          </a:prstGeom>
          <a:solidFill>
            <a:schemeClr val="accent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2164" name="Shape 2164"/>
          <p:cNvPicPr preferRelativeResize="0"/>
          <p:nvPr/>
        </p:nvPicPr>
        <p:blipFill rotWithShape="1">
          <a:blip r:embed="rId3">
            <a:alphaModFix/>
          </a:blip>
          <a:srcRect/>
          <a:stretch/>
        </p:blipFill>
        <p:spPr>
          <a:xfrm>
            <a:off x="10565875" y="-121136"/>
            <a:ext cx="1626125" cy="1053082"/>
          </a:xfrm>
          <a:prstGeom prst="rect">
            <a:avLst/>
          </a:prstGeom>
          <a:noFill/>
          <a:ln>
            <a:noFill/>
          </a:ln>
        </p:spPr>
      </p:pic>
      <p:sp>
        <p:nvSpPr>
          <p:cNvPr id="2165" name="Shape 2165"/>
          <p:cNvSpPr txBox="1"/>
          <p:nvPr/>
        </p:nvSpPr>
        <p:spPr>
          <a:xfrm>
            <a:off x="0" y="-47039"/>
            <a:ext cx="10413475" cy="10310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a:solidFill>
                  <a:schemeClr val="lt1"/>
                </a:solidFill>
                <a:latin typeface="Calibri"/>
                <a:ea typeface="Calibri"/>
                <a:cs typeface="Calibri"/>
                <a:sym typeface="Calibri"/>
              </a:rPr>
              <a:t> </a:t>
            </a:r>
          </a:p>
          <a:p>
            <a:pPr marL="0" marR="0" lvl="0" indent="0" algn="l" rtl="0">
              <a:spcBef>
                <a:spcPts val="0"/>
              </a:spcBef>
              <a:buNone/>
            </a:pPr>
            <a:endParaRPr sz="2900">
              <a:solidFill>
                <a:schemeClr val="lt1"/>
              </a:solidFill>
              <a:latin typeface="Calibri"/>
              <a:ea typeface="Calibri"/>
              <a:cs typeface="Calibri"/>
              <a:sym typeface="Calibri"/>
            </a:endParaRPr>
          </a:p>
        </p:txBody>
      </p:sp>
      <p:sp>
        <p:nvSpPr>
          <p:cNvPr id="2166" name="Shape 2166"/>
          <p:cNvSpPr txBox="1"/>
          <p:nvPr/>
        </p:nvSpPr>
        <p:spPr>
          <a:xfrm>
            <a:off x="0" y="-47039"/>
            <a:ext cx="10413475" cy="152349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a:solidFill>
                  <a:schemeClr val="lt1"/>
                </a:solidFill>
                <a:latin typeface="Calibri"/>
                <a:ea typeface="Calibri"/>
                <a:cs typeface="Calibri"/>
                <a:sym typeface="Calibri"/>
              </a:rPr>
              <a:t>Alphabet INC</a:t>
            </a:r>
          </a:p>
          <a:p>
            <a:pPr marL="0" marR="0" lvl="0" indent="0" algn="l" rtl="0">
              <a:spcBef>
                <a:spcPts val="0"/>
              </a:spcBef>
              <a:buSzPct val="25000"/>
              <a:buNone/>
            </a:pPr>
            <a:r>
              <a:rPr lang="en-US" sz="3200">
                <a:solidFill>
                  <a:schemeClr val="lt1"/>
                </a:solidFill>
                <a:latin typeface="Calibri"/>
                <a:ea typeface="Calibri"/>
                <a:cs typeface="Calibri"/>
                <a:sym typeface="Calibri"/>
              </a:rPr>
              <a:t> </a:t>
            </a:r>
          </a:p>
          <a:p>
            <a:pPr marL="0" marR="0" lvl="0" indent="0" algn="l" rtl="0">
              <a:spcBef>
                <a:spcPts val="0"/>
              </a:spcBef>
              <a:buNone/>
            </a:pPr>
            <a:endParaRPr sz="2900">
              <a:solidFill>
                <a:schemeClr val="lt1"/>
              </a:solidFill>
              <a:latin typeface="Calibri"/>
              <a:ea typeface="Calibri"/>
              <a:cs typeface="Calibri"/>
              <a:sym typeface="Calibri"/>
            </a:endParaRPr>
          </a:p>
        </p:txBody>
      </p:sp>
      <p:pic>
        <p:nvPicPr>
          <p:cNvPr id="2167" name="Shape 2167" descr="bus417p-3.jpeg"/>
          <p:cNvPicPr preferRelativeResize="0"/>
          <p:nvPr/>
        </p:nvPicPr>
        <p:blipFill rotWithShape="1">
          <a:blip r:embed="rId4">
            <a:alphaModFix/>
          </a:blip>
          <a:srcRect/>
          <a:stretch/>
        </p:blipFill>
        <p:spPr>
          <a:xfrm>
            <a:off x="-1" y="849241"/>
            <a:ext cx="6809865" cy="2724155"/>
          </a:xfrm>
          <a:prstGeom prst="rect">
            <a:avLst/>
          </a:prstGeom>
          <a:noFill/>
          <a:ln>
            <a:noFill/>
          </a:ln>
        </p:spPr>
      </p:pic>
      <p:sp>
        <p:nvSpPr>
          <p:cNvPr id="2168" name="Shape 2168"/>
          <p:cNvSpPr/>
          <p:nvPr/>
        </p:nvSpPr>
        <p:spPr>
          <a:xfrm>
            <a:off x="-1" y="3803526"/>
            <a:ext cx="10214797" cy="2144177"/>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en-US" sz="2400">
                <a:solidFill>
                  <a:schemeClr val="dk1"/>
                </a:solidFill>
                <a:latin typeface="Calibri"/>
                <a:ea typeface="Calibri"/>
                <a:cs typeface="Calibri"/>
                <a:sym typeface="Calibri"/>
              </a:rPr>
              <a:t>Alphabet is the parent company of Google (introduced in 2015)</a:t>
            </a:r>
          </a:p>
          <a:p>
            <a:pPr marL="342900" marR="0" lvl="0" indent="-342900" algn="l" rtl="0">
              <a:spcBef>
                <a:spcPts val="640"/>
              </a:spcBef>
              <a:spcAft>
                <a:spcPts val="0"/>
              </a:spcAft>
              <a:buClr>
                <a:schemeClr val="dk1"/>
              </a:buClr>
              <a:buSzPct val="100000"/>
              <a:buFont typeface="Arial"/>
              <a:buChar char="•"/>
            </a:pPr>
            <a:r>
              <a:rPr lang="en-US" sz="2400">
                <a:solidFill>
                  <a:schemeClr val="dk1"/>
                </a:solidFill>
                <a:latin typeface="Calibri"/>
                <a:ea typeface="Calibri"/>
                <a:cs typeface="Calibri"/>
                <a:sym typeface="Calibri"/>
              </a:rPr>
              <a:t>Same founders as Google</a:t>
            </a:r>
          </a:p>
          <a:p>
            <a:pPr marL="342900" marR="0" lvl="0" indent="-342900" algn="l" rtl="0">
              <a:spcBef>
                <a:spcPts val="640"/>
              </a:spcBef>
              <a:spcAft>
                <a:spcPts val="0"/>
              </a:spcAft>
              <a:buClr>
                <a:schemeClr val="dk1"/>
              </a:buClr>
              <a:buSzPct val="100000"/>
              <a:buFont typeface="Arial"/>
              <a:buChar char="•"/>
            </a:pPr>
            <a:r>
              <a:rPr lang="en-US" sz="2400">
                <a:solidFill>
                  <a:schemeClr val="dk1"/>
                </a:solidFill>
                <a:latin typeface="Calibri"/>
                <a:ea typeface="Calibri"/>
                <a:cs typeface="Calibri"/>
                <a:sym typeface="Calibri"/>
              </a:rPr>
              <a:t>Includes other companies:</a:t>
            </a:r>
          </a:p>
          <a:p>
            <a:pPr marL="742950" marR="0" lvl="1" indent="-285750" algn="l" rtl="0">
              <a:spcBef>
                <a:spcPts val="320"/>
              </a:spcBef>
              <a:buClr>
                <a:schemeClr val="dk1"/>
              </a:buClr>
              <a:buSzPct val="100000"/>
              <a:buFont typeface="Arial"/>
              <a:buChar char="–"/>
            </a:pPr>
            <a:r>
              <a:rPr lang="en-US" sz="2400" b="0" i="0" u="none" strike="noStrike" cap="none">
                <a:solidFill>
                  <a:schemeClr val="dk1"/>
                </a:solidFill>
                <a:latin typeface="Calibri"/>
                <a:ea typeface="Calibri"/>
                <a:cs typeface="Calibri"/>
                <a:sym typeface="Calibri"/>
              </a:rPr>
              <a:t> Access, Calico, CapitalG, GV, Nest, Verily, Waymo, 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Shape 2173"/>
        <p:cNvGrpSpPr/>
        <p:nvPr/>
      </p:nvGrpSpPr>
      <p:grpSpPr>
        <a:xfrm>
          <a:off x="0" y="0"/>
          <a:ext cx="0" cy="0"/>
          <a:chOff x="0" y="0"/>
          <a:chExt cx="0" cy="0"/>
        </a:xfrm>
      </p:grpSpPr>
      <p:sp>
        <p:nvSpPr>
          <p:cNvPr id="2174" name="Shape 2174"/>
          <p:cNvSpPr/>
          <p:nvPr/>
        </p:nvSpPr>
        <p:spPr>
          <a:xfrm>
            <a:off x="0" y="-27057"/>
            <a:ext cx="12192000" cy="876300"/>
          </a:xfrm>
          <a:prstGeom prst="rect">
            <a:avLst/>
          </a:prstGeom>
          <a:solidFill>
            <a:schemeClr val="accent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2175" name="Shape 2175"/>
          <p:cNvPicPr preferRelativeResize="0"/>
          <p:nvPr/>
        </p:nvPicPr>
        <p:blipFill rotWithShape="1">
          <a:blip r:embed="rId3">
            <a:alphaModFix/>
          </a:blip>
          <a:srcRect/>
          <a:stretch/>
        </p:blipFill>
        <p:spPr>
          <a:xfrm>
            <a:off x="10565875" y="-121136"/>
            <a:ext cx="1626125" cy="1053082"/>
          </a:xfrm>
          <a:prstGeom prst="rect">
            <a:avLst/>
          </a:prstGeom>
          <a:noFill/>
          <a:ln>
            <a:noFill/>
          </a:ln>
        </p:spPr>
      </p:pic>
      <p:sp>
        <p:nvSpPr>
          <p:cNvPr id="2176" name="Shape 2176"/>
          <p:cNvSpPr txBox="1"/>
          <p:nvPr/>
        </p:nvSpPr>
        <p:spPr>
          <a:xfrm>
            <a:off x="0" y="-47039"/>
            <a:ext cx="10413475" cy="10310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a:solidFill>
                  <a:schemeClr val="lt1"/>
                </a:solidFill>
                <a:latin typeface="Calibri"/>
                <a:ea typeface="Calibri"/>
                <a:cs typeface="Calibri"/>
                <a:sym typeface="Calibri"/>
              </a:rPr>
              <a:t> </a:t>
            </a:r>
          </a:p>
          <a:p>
            <a:pPr marL="0" marR="0" lvl="0" indent="0" algn="l" rtl="0">
              <a:spcBef>
                <a:spcPts val="0"/>
              </a:spcBef>
              <a:buNone/>
            </a:pPr>
            <a:endParaRPr sz="2900">
              <a:solidFill>
                <a:schemeClr val="lt1"/>
              </a:solidFill>
              <a:latin typeface="Calibri"/>
              <a:ea typeface="Calibri"/>
              <a:cs typeface="Calibri"/>
              <a:sym typeface="Calibri"/>
            </a:endParaRPr>
          </a:p>
        </p:txBody>
      </p:sp>
      <p:sp>
        <p:nvSpPr>
          <p:cNvPr id="2177" name="Shape 2177"/>
          <p:cNvSpPr txBox="1"/>
          <p:nvPr/>
        </p:nvSpPr>
        <p:spPr>
          <a:xfrm>
            <a:off x="0" y="-47039"/>
            <a:ext cx="10413475" cy="152349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a:solidFill>
                  <a:schemeClr val="lt1"/>
                </a:solidFill>
                <a:latin typeface="Calibri"/>
                <a:ea typeface="Calibri"/>
                <a:cs typeface="Calibri"/>
                <a:sym typeface="Calibri"/>
              </a:rPr>
              <a:t>Executive Team </a:t>
            </a:r>
          </a:p>
          <a:p>
            <a:pPr marL="0" marR="0" lvl="0" indent="0" algn="l" rtl="0">
              <a:spcBef>
                <a:spcPts val="0"/>
              </a:spcBef>
              <a:buSzPct val="25000"/>
              <a:buNone/>
            </a:pPr>
            <a:r>
              <a:rPr lang="en-US" sz="3200">
                <a:solidFill>
                  <a:schemeClr val="lt1"/>
                </a:solidFill>
                <a:latin typeface="Calibri"/>
                <a:ea typeface="Calibri"/>
                <a:cs typeface="Calibri"/>
                <a:sym typeface="Calibri"/>
              </a:rPr>
              <a:t> </a:t>
            </a:r>
          </a:p>
          <a:p>
            <a:pPr marL="0" marR="0" lvl="0" indent="0" algn="l" rtl="0">
              <a:spcBef>
                <a:spcPts val="0"/>
              </a:spcBef>
              <a:buNone/>
            </a:pPr>
            <a:endParaRPr sz="2900">
              <a:solidFill>
                <a:schemeClr val="lt1"/>
              </a:solidFill>
              <a:latin typeface="Calibri"/>
              <a:ea typeface="Calibri"/>
              <a:cs typeface="Calibri"/>
              <a:sym typeface="Calibri"/>
            </a:endParaRPr>
          </a:p>
        </p:txBody>
      </p:sp>
      <p:pic>
        <p:nvPicPr>
          <p:cNvPr id="2178" name="Shape 2178"/>
          <p:cNvPicPr preferRelativeResize="0"/>
          <p:nvPr/>
        </p:nvPicPr>
        <p:blipFill rotWithShape="1">
          <a:blip r:embed="rId4">
            <a:alphaModFix/>
          </a:blip>
          <a:srcRect/>
          <a:stretch/>
        </p:blipFill>
        <p:spPr>
          <a:xfrm>
            <a:off x="0" y="849242"/>
            <a:ext cx="3630785" cy="3710208"/>
          </a:xfrm>
          <a:prstGeom prst="rect">
            <a:avLst/>
          </a:prstGeom>
          <a:noFill/>
          <a:ln>
            <a:noFill/>
          </a:ln>
        </p:spPr>
      </p:pic>
      <p:sp>
        <p:nvSpPr>
          <p:cNvPr id="2179" name="Shape 2179"/>
          <p:cNvSpPr/>
          <p:nvPr/>
        </p:nvSpPr>
        <p:spPr>
          <a:xfrm>
            <a:off x="3630785" y="2055159"/>
            <a:ext cx="8561214" cy="409342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b="1">
                <a:solidFill>
                  <a:schemeClr val="dk1"/>
                </a:solidFill>
                <a:latin typeface="Calibri"/>
                <a:ea typeface="Calibri"/>
                <a:cs typeface="Calibri"/>
                <a:sym typeface="Calibri"/>
              </a:rPr>
              <a:t>Lawrence Edward Page</a:t>
            </a:r>
            <a:r>
              <a:rPr lang="en-US" sz="2000">
                <a:solidFill>
                  <a:schemeClr val="dk1"/>
                </a:solidFill>
                <a:latin typeface="Calibri"/>
                <a:ea typeface="Calibri"/>
                <a:cs typeface="Calibri"/>
                <a:sym typeface="Calibri"/>
              </a:rPr>
              <a:t>, Chief Executive Officer &amp; Director at Alphabet Inc. (since October 2015, Co-founded Google in 1998) </a:t>
            </a:r>
          </a:p>
          <a:p>
            <a:pPr marL="0" marR="0" lvl="0" indent="0" algn="l" rtl="0">
              <a:spcBef>
                <a:spcPts val="0"/>
              </a:spcBef>
              <a:buNone/>
            </a:pPr>
            <a:endParaRPr sz="200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Noto Sans Symbols"/>
              <a:buChar char="▪"/>
            </a:pPr>
            <a:r>
              <a:rPr lang="en-US" sz="1800">
                <a:solidFill>
                  <a:schemeClr val="dk1"/>
                </a:solidFill>
                <a:latin typeface="Calibri"/>
                <a:ea typeface="Calibri"/>
                <a:cs typeface="Calibri"/>
                <a:sym typeface="Calibri"/>
              </a:rPr>
              <a:t>Directors of Google Inc., since its inception in 1998.</a:t>
            </a:r>
          </a:p>
          <a:p>
            <a:pPr marL="285750" marR="0" lvl="0" indent="-285750" algn="l" rtl="0">
              <a:spcBef>
                <a:spcPts val="0"/>
              </a:spcBef>
              <a:buClr>
                <a:schemeClr val="dk1"/>
              </a:buClr>
              <a:buSzPct val="100000"/>
              <a:buFont typeface="Noto Sans Symbols"/>
              <a:buChar char="▪"/>
            </a:pPr>
            <a:r>
              <a:rPr lang="en-US" sz="1800">
                <a:solidFill>
                  <a:schemeClr val="dk1"/>
                </a:solidFill>
                <a:latin typeface="Calibri"/>
                <a:ea typeface="Calibri"/>
                <a:cs typeface="Calibri"/>
                <a:sym typeface="Calibri"/>
              </a:rPr>
              <a:t>Formally CEO of Google Inc. from September 1998 to July 2001.</a:t>
            </a:r>
          </a:p>
          <a:p>
            <a:pPr marL="285750" marR="0" lvl="0" indent="-285750" algn="l" rtl="0">
              <a:spcBef>
                <a:spcPts val="0"/>
              </a:spcBef>
              <a:buClr>
                <a:schemeClr val="dk1"/>
              </a:buClr>
              <a:buSzPct val="100000"/>
              <a:buFont typeface="Noto Sans Symbols"/>
              <a:buChar char="▪"/>
            </a:pPr>
            <a:r>
              <a:rPr lang="en-US" sz="1800">
                <a:solidFill>
                  <a:schemeClr val="dk1"/>
                </a:solidFill>
                <a:latin typeface="Calibri"/>
                <a:ea typeface="Calibri"/>
                <a:cs typeface="Calibri"/>
                <a:sym typeface="Calibri"/>
              </a:rPr>
              <a:t>Served as President of Products at Alphabet Inc. from July 2001 to April 2011</a:t>
            </a:r>
          </a:p>
          <a:p>
            <a:pPr marL="285750" marR="0" lvl="0" indent="-285750" algn="l" rtl="0">
              <a:spcBef>
                <a:spcPts val="0"/>
              </a:spcBef>
              <a:buClr>
                <a:schemeClr val="dk1"/>
              </a:buClr>
              <a:buSzPct val="100000"/>
              <a:buFont typeface="Noto Sans Symbols"/>
              <a:buChar char="▪"/>
            </a:pPr>
            <a:r>
              <a:rPr lang="en-US" sz="1800">
                <a:solidFill>
                  <a:schemeClr val="dk1"/>
                </a:solidFill>
                <a:latin typeface="Calibri"/>
                <a:ea typeface="Calibri"/>
                <a:cs typeface="Calibri"/>
                <a:sym typeface="Calibri"/>
              </a:rPr>
              <a:t>Member of the National Advisory Committee (NAC) for the University of Michigan College of Engineering. </a:t>
            </a:r>
          </a:p>
          <a:p>
            <a:pPr marL="285750" marR="0" lvl="0" indent="-285750" algn="l" rtl="0">
              <a:spcBef>
                <a:spcPts val="0"/>
              </a:spcBef>
              <a:buClr>
                <a:schemeClr val="dk1"/>
              </a:buClr>
              <a:buSzPct val="100000"/>
              <a:buFont typeface="Noto Sans Symbols"/>
              <a:buChar char="▪"/>
            </a:pPr>
            <a:r>
              <a:rPr lang="en-US" sz="1800">
                <a:solidFill>
                  <a:schemeClr val="dk1"/>
                </a:solidFill>
                <a:latin typeface="Calibri"/>
                <a:ea typeface="Calibri"/>
                <a:cs typeface="Calibri"/>
                <a:sym typeface="Calibri"/>
              </a:rPr>
              <a:t>Previous served roles with Chips &amp; Technologies Inc.</a:t>
            </a:r>
          </a:p>
          <a:p>
            <a:pPr marL="285750" marR="0" lvl="0" indent="-285750" algn="l" rtl="0">
              <a:spcBef>
                <a:spcPts val="0"/>
              </a:spcBef>
              <a:buClr>
                <a:schemeClr val="dk1"/>
              </a:buClr>
              <a:buSzPct val="100000"/>
              <a:buFont typeface="Noto Sans Symbols"/>
              <a:buChar char="▪"/>
            </a:pPr>
            <a:r>
              <a:rPr lang="en-US" sz="1800">
                <a:solidFill>
                  <a:schemeClr val="dk1"/>
                </a:solidFill>
                <a:latin typeface="Calibri"/>
                <a:ea typeface="Calibri"/>
                <a:cs typeface="Calibri"/>
                <a:sym typeface="Calibri"/>
              </a:rPr>
              <a:t>Education: Bachelors in Computer Engineering from University of Michigan; Masters in computer science from Stanford University.</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Shape 2184"/>
        <p:cNvGrpSpPr/>
        <p:nvPr/>
      </p:nvGrpSpPr>
      <p:grpSpPr>
        <a:xfrm>
          <a:off x="0" y="0"/>
          <a:ext cx="0" cy="0"/>
          <a:chOff x="0" y="0"/>
          <a:chExt cx="0" cy="0"/>
        </a:xfrm>
      </p:grpSpPr>
      <p:sp>
        <p:nvSpPr>
          <p:cNvPr id="2185" name="Shape 2185"/>
          <p:cNvSpPr/>
          <p:nvPr/>
        </p:nvSpPr>
        <p:spPr>
          <a:xfrm>
            <a:off x="0" y="-27057"/>
            <a:ext cx="12192000" cy="876300"/>
          </a:xfrm>
          <a:prstGeom prst="rect">
            <a:avLst/>
          </a:prstGeom>
          <a:solidFill>
            <a:schemeClr val="accent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2186" name="Shape 2186"/>
          <p:cNvPicPr preferRelativeResize="0"/>
          <p:nvPr/>
        </p:nvPicPr>
        <p:blipFill rotWithShape="1">
          <a:blip r:embed="rId3">
            <a:alphaModFix/>
          </a:blip>
          <a:srcRect/>
          <a:stretch/>
        </p:blipFill>
        <p:spPr>
          <a:xfrm>
            <a:off x="10565875" y="-121136"/>
            <a:ext cx="1626125" cy="1053082"/>
          </a:xfrm>
          <a:prstGeom prst="rect">
            <a:avLst/>
          </a:prstGeom>
          <a:noFill/>
          <a:ln>
            <a:noFill/>
          </a:ln>
        </p:spPr>
      </p:pic>
      <p:sp>
        <p:nvSpPr>
          <p:cNvPr id="2187" name="Shape 2187"/>
          <p:cNvSpPr txBox="1"/>
          <p:nvPr/>
        </p:nvSpPr>
        <p:spPr>
          <a:xfrm>
            <a:off x="0" y="-47039"/>
            <a:ext cx="10413475" cy="10310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a:solidFill>
                  <a:schemeClr val="lt1"/>
                </a:solidFill>
                <a:latin typeface="Calibri"/>
                <a:ea typeface="Calibri"/>
                <a:cs typeface="Calibri"/>
                <a:sym typeface="Calibri"/>
              </a:rPr>
              <a:t> </a:t>
            </a:r>
          </a:p>
          <a:p>
            <a:pPr marL="0" marR="0" lvl="0" indent="0" algn="l" rtl="0">
              <a:spcBef>
                <a:spcPts val="0"/>
              </a:spcBef>
              <a:buNone/>
            </a:pPr>
            <a:endParaRPr sz="2900">
              <a:solidFill>
                <a:schemeClr val="lt1"/>
              </a:solidFill>
              <a:latin typeface="Calibri"/>
              <a:ea typeface="Calibri"/>
              <a:cs typeface="Calibri"/>
              <a:sym typeface="Calibri"/>
            </a:endParaRPr>
          </a:p>
        </p:txBody>
      </p:sp>
      <p:sp>
        <p:nvSpPr>
          <p:cNvPr id="2188" name="Shape 2188"/>
          <p:cNvSpPr txBox="1"/>
          <p:nvPr/>
        </p:nvSpPr>
        <p:spPr>
          <a:xfrm>
            <a:off x="0" y="-47039"/>
            <a:ext cx="10413475" cy="152349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a:solidFill>
                  <a:schemeClr val="lt1"/>
                </a:solidFill>
                <a:latin typeface="Calibri"/>
                <a:ea typeface="Calibri"/>
                <a:cs typeface="Calibri"/>
                <a:sym typeface="Calibri"/>
              </a:rPr>
              <a:t>Executive Team </a:t>
            </a:r>
          </a:p>
          <a:p>
            <a:pPr marL="0" marR="0" lvl="0" indent="0" algn="l" rtl="0">
              <a:spcBef>
                <a:spcPts val="0"/>
              </a:spcBef>
              <a:buSzPct val="25000"/>
              <a:buNone/>
            </a:pPr>
            <a:r>
              <a:rPr lang="en-US" sz="3200">
                <a:solidFill>
                  <a:schemeClr val="lt1"/>
                </a:solidFill>
                <a:latin typeface="Calibri"/>
                <a:ea typeface="Calibri"/>
                <a:cs typeface="Calibri"/>
                <a:sym typeface="Calibri"/>
              </a:rPr>
              <a:t> </a:t>
            </a:r>
          </a:p>
          <a:p>
            <a:pPr marL="0" marR="0" lvl="0" indent="0" algn="l" rtl="0">
              <a:spcBef>
                <a:spcPts val="0"/>
              </a:spcBef>
              <a:buNone/>
            </a:pPr>
            <a:endParaRPr sz="2900">
              <a:solidFill>
                <a:schemeClr val="lt1"/>
              </a:solidFill>
              <a:latin typeface="Calibri"/>
              <a:ea typeface="Calibri"/>
              <a:cs typeface="Calibri"/>
              <a:sym typeface="Calibri"/>
            </a:endParaRPr>
          </a:p>
        </p:txBody>
      </p:sp>
      <p:pic>
        <p:nvPicPr>
          <p:cNvPr id="2189" name="Shape 2189"/>
          <p:cNvPicPr preferRelativeResize="0"/>
          <p:nvPr/>
        </p:nvPicPr>
        <p:blipFill rotWithShape="1">
          <a:blip r:embed="rId4">
            <a:alphaModFix/>
          </a:blip>
          <a:srcRect/>
          <a:stretch/>
        </p:blipFill>
        <p:spPr>
          <a:xfrm>
            <a:off x="8773556" y="3007182"/>
            <a:ext cx="3418443" cy="3850817"/>
          </a:xfrm>
          <a:prstGeom prst="rect">
            <a:avLst/>
          </a:prstGeom>
          <a:noFill/>
          <a:ln>
            <a:noFill/>
          </a:ln>
        </p:spPr>
      </p:pic>
      <p:sp>
        <p:nvSpPr>
          <p:cNvPr id="2190" name="Shape 2190"/>
          <p:cNvSpPr txBox="1"/>
          <p:nvPr/>
        </p:nvSpPr>
        <p:spPr>
          <a:xfrm>
            <a:off x="1" y="849242"/>
            <a:ext cx="9692346" cy="375487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b="1">
                <a:solidFill>
                  <a:schemeClr val="dk1"/>
                </a:solidFill>
                <a:latin typeface="Calibri"/>
                <a:ea typeface="Calibri"/>
                <a:cs typeface="Calibri"/>
                <a:sym typeface="Calibri"/>
              </a:rPr>
              <a:t>Eric E. Schmidt</a:t>
            </a:r>
            <a:r>
              <a:rPr lang="en-US" sz="2000">
                <a:solidFill>
                  <a:schemeClr val="dk1"/>
                </a:solidFill>
                <a:latin typeface="Calibri"/>
                <a:ea typeface="Calibri"/>
                <a:cs typeface="Calibri"/>
                <a:sym typeface="Calibri"/>
              </a:rPr>
              <a:t>, Executive Chairman of Google Inc. (since April 2011, joined company in 2001) </a:t>
            </a:r>
          </a:p>
          <a:p>
            <a:pPr marL="285750" marR="0" lvl="0" indent="-285750" algn="l" rtl="0">
              <a:spcBef>
                <a:spcPts val="0"/>
              </a:spcBef>
              <a:buClr>
                <a:schemeClr val="dk1"/>
              </a:buClr>
              <a:buSzPct val="100000"/>
              <a:buFont typeface="Noto Sans Symbols"/>
              <a:buChar char="▪"/>
            </a:pPr>
            <a:r>
              <a:rPr lang="en-US" sz="1800">
                <a:solidFill>
                  <a:schemeClr val="dk1"/>
                </a:solidFill>
                <a:latin typeface="Calibri"/>
                <a:ea typeface="Calibri"/>
                <a:cs typeface="Calibri"/>
                <a:sym typeface="Calibri"/>
              </a:rPr>
              <a:t>Executive Chairman of Alphabet Inc. since October, 2015</a:t>
            </a:r>
          </a:p>
          <a:p>
            <a:pPr marL="285750" marR="0" lvl="0" indent="-285750" algn="l" rtl="0">
              <a:spcBef>
                <a:spcPts val="0"/>
              </a:spcBef>
              <a:buClr>
                <a:schemeClr val="dk1"/>
              </a:buClr>
              <a:buSzPct val="100000"/>
              <a:buFont typeface="Noto Sans Symbols"/>
              <a:buChar char="▪"/>
            </a:pPr>
            <a:r>
              <a:rPr lang="en-US" sz="1800">
                <a:solidFill>
                  <a:schemeClr val="dk1"/>
                </a:solidFill>
                <a:latin typeface="Calibri"/>
                <a:ea typeface="Calibri"/>
                <a:cs typeface="Calibri"/>
                <a:sym typeface="Calibri"/>
              </a:rPr>
              <a:t>Responsible for the external matters of Google: building partnerships and broader business relationships, government outreach and technology thought leadership.</a:t>
            </a:r>
          </a:p>
          <a:p>
            <a:pPr marL="285750" marR="0" lvl="0" indent="-285750" algn="l" rtl="0">
              <a:spcBef>
                <a:spcPts val="0"/>
              </a:spcBef>
              <a:buClr>
                <a:schemeClr val="dk1"/>
              </a:buClr>
              <a:buSzPct val="100000"/>
              <a:buFont typeface="Noto Sans Symbols"/>
              <a:buChar char="▪"/>
            </a:pPr>
            <a:r>
              <a:rPr lang="en-US" sz="1800">
                <a:solidFill>
                  <a:schemeClr val="dk1"/>
                </a:solidFill>
                <a:latin typeface="Calibri"/>
                <a:ea typeface="Calibri"/>
                <a:cs typeface="Calibri"/>
                <a:sym typeface="Calibri"/>
              </a:rPr>
              <a:t>Also advising the CEO and senior leadership on business and policy issues.</a:t>
            </a:r>
          </a:p>
          <a:p>
            <a:pPr marL="285750" marR="0" lvl="0" indent="-285750" algn="l" rtl="0">
              <a:spcBef>
                <a:spcPts val="0"/>
              </a:spcBef>
              <a:buClr>
                <a:schemeClr val="dk1"/>
              </a:buClr>
              <a:buSzPct val="100000"/>
              <a:buFont typeface="Noto Sans Symbols"/>
              <a:buChar char="▪"/>
            </a:pPr>
            <a:r>
              <a:rPr lang="en-US" sz="1800">
                <a:solidFill>
                  <a:schemeClr val="dk1"/>
                </a:solidFill>
                <a:latin typeface="Calibri"/>
                <a:ea typeface="Calibri"/>
                <a:cs typeface="Calibri"/>
                <a:sym typeface="Calibri"/>
              </a:rPr>
              <a:t>Formerly the CEO from July 2001 to April 2011.</a:t>
            </a:r>
          </a:p>
          <a:p>
            <a:pPr marL="285750" marR="0" lvl="0" indent="-285750" algn="l" rtl="0">
              <a:spcBef>
                <a:spcPts val="0"/>
              </a:spcBef>
              <a:buClr>
                <a:schemeClr val="dk1"/>
              </a:buClr>
              <a:buSzPct val="100000"/>
              <a:buFont typeface="Noto Sans Symbols"/>
              <a:buChar char="▪"/>
            </a:pPr>
            <a:r>
              <a:rPr lang="en-US" sz="1800">
                <a:solidFill>
                  <a:schemeClr val="dk1"/>
                </a:solidFill>
                <a:latin typeface="Calibri"/>
                <a:ea typeface="Calibri"/>
                <a:cs typeface="Calibri"/>
                <a:sym typeface="Calibri"/>
              </a:rPr>
              <a:t>Previous served roles with Novell, Sun Microsystems, and Apple.</a:t>
            </a:r>
          </a:p>
          <a:p>
            <a:pPr marL="285750" marR="0" lvl="0" indent="-285750" algn="l" rtl="0">
              <a:spcBef>
                <a:spcPts val="0"/>
              </a:spcBef>
              <a:buClr>
                <a:schemeClr val="dk1"/>
              </a:buClr>
              <a:buSzPct val="100000"/>
              <a:buFont typeface="Noto Sans Symbols"/>
              <a:buChar char="▪"/>
            </a:pPr>
            <a:r>
              <a:rPr lang="en-US" sz="1800">
                <a:solidFill>
                  <a:schemeClr val="dk1"/>
                </a:solidFill>
                <a:latin typeface="Calibri"/>
                <a:ea typeface="Calibri"/>
                <a:cs typeface="Calibri"/>
                <a:sym typeface="Calibri"/>
              </a:rPr>
              <a:t>Education: Bachelors in Electrical Engineering from Princeton (1982); Masters and PHD in Computer Science from University of Berkley (1988)</a:t>
            </a:r>
          </a:p>
          <a:p>
            <a:pPr marL="0" marR="0" lvl="0" indent="0" algn="l" rtl="0">
              <a:spcBef>
                <a:spcPts val="0"/>
              </a:spcBef>
              <a:buNone/>
            </a:pPr>
            <a:endParaRPr sz="1800">
              <a:solidFill>
                <a:schemeClr val="dk1"/>
              </a:solidFill>
              <a:latin typeface="Calibri"/>
              <a:ea typeface="Calibri"/>
              <a:cs typeface="Calibri"/>
              <a:sym typeface="Calibri"/>
            </a:endParaRP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Shape 2195"/>
        <p:cNvGrpSpPr/>
        <p:nvPr/>
      </p:nvGrpSpPr>
      <p:grpSpPr>
        <a:xfrm>
          <a:off x="0" y="0"/>
          <a:ext cx="0" cy="0"/>
          <a:chOff x="0" y="0"/>
          <a:chExt cx="0" cy="0"/>
        </a:xfrm>
      </p:grpSpPr>
      <p:sp>
        <p:nvSpPr>
          <p:cNvPr id="2196" name="Shape 2196"/>
          <p:cNvSpPr/>
          <p:nvPr/>
        </p:nvSpPr>
        <p:spPr>
          <a:xfrm>
            <a:off x="0" y="-27057"/>
            <a:ext cx="12192000" cy="876300"/>
          </a:xfrm>
          <a:prstGeom prst="rect">
            <a:avLst/>
          </a:prstGeom>
          <a:solidFill>
            <a:schemeClr val="accent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2197" name="Shape 2197"/>
          <p:cNvPicPr preferRelativeResize="0"/>
          <p:nvPr/>
        </p:nvPicPr>
        <p:blipFill rotWithShape="1">
          <a:blip r:embed="rId3">
            <a:alphaModFix/>
          </a:blip>
          <a:srcRect/>
          <a:stretch/>
        </p:blipFill>
        <p:spPr>
          <a:xfrm>
            <a:off x="10565875" y="-121136"/>
            <a:ext cx="1626125" cy="1053082"/>
          </a:xfrm>
          <a:prstGeom prst="rect">
            <a:avLst/>
          </a:prstGeom>
          <a:noFill/>
          <a:ln>
            <a:noFill/>
          </a:ln>
        </p:spPr>
      </p:pic>
      <p:sp>
        <p:nvSpPr>
          <p:cNvPr id="2198" name="Shape 2198"/>
          <p:cNvSpPr txBox="1"/>
          <p:nvPr/>
        </p:nvSpPr>
        <p:spPr>
          <a:xfrm>
            <a:off x="0" y="-47039"/>
            <a:ext cx="10413475" cy="10310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a:solidFill>
                  <a:schemeClr val="lt1"/>
                </a:solidFill>
                <a:latin typeface="Calibri"/>
                <a:ea typeface="Calibri"/>
                <a:cs typeface="Calibri"/>
                <a:sym typeface="Calibri"/>
              </a:rPr>
              <a:t> </a:t>
            </a:r>
          </a:p>
          <a:p>
            <a:pPr marL="0" marR="0" lvl="0" indent="0" algn="l" rtl="0">
              <a:spcBef>
                <a:spcPts val="0"/>
              </a:spcBef>
              <a:buNone/>
            </a:pPr>
            <a:endParaRPr sz="2900">
              <a:solidFill>
                <a:schemeClr val="lt1"/>
              </a:solidFill>
              <a:latin typeface="Calibri"/>
              <a:ea typeface="Calibri"/>
              <a:cs typeface="Calibri"/>
              <a:sym typeface="Calibri"/>
            </a:endParaRPr>
          </a:p>
        </p:txBody>
      </p:sp>
      <p:sp>
        <p:nvSpPr>
          <p:cNvPr id="2199" name="Shape 2199"/>
          <p:cNvSpPr txBox="1"/>
          <p:nvPr/>
        </p:nvSpPr>
        <p:spPr>
          <a:xfrm>
            <a:off x="0" y="-47039"/>
            <a:ext cx="10413475" cy="152349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a:solidFill>
                  <a:schemeClr val="lt1"/>
                </a:solidFill>
                <a:latin typeface="Calibri"/>
                <a:ea typeface="Calibri"/>
                <a:cs typeface="Calibri"/>
                <a:sym typeface="Calibri"/>
              </a:rPr>
              <a:t>Executive Team </a:t>
            </a:r>
          </a:p>
          <a:p>
            <a:pPr marL="0" marR="0" lvl="0" indent="0" algn="l" rtl="0">
              <a:spcBef>
                <a:spcPts val="0"/>
              </a:spcBef>
              <a:buSzPct val="25000"/>
              <a:buNone/>
            </a:pPr>
            <a:r>
              <a:rPr lang="en-US" sz="3200">
                <a:solidFill>
                  <a:schemeClr val="lt1"/>
                </a:solidFill>
                <a:latin typeface="Calibri"/>
                <a:ea typeface="Calibri"/>
                <a:cs typeface="Calibri"/>
                <a:sym typeface="Calibri"/>
              </a:rPr>
              <a:t> </a:t>
            </a:r>
          </a:p>
          <a:p>
            <a:pPr marL="0" marR="0" lvl="0" indent="0" algn="l" rtl="0">
              <a:spcBef>
                <a:spcPts val="0"/>
              </a:spcBef>
              <a:buNone/>
            </a:pPr>
            <a:endParaRPr sz="2900">
              <a:solidFill>
                <a:schemeClr val="lt1"/>
              </a:solidFill>
              <a:latin typeface="Calibri"/>
              <a:ea typeface="Calibri"/>
              <a:cs typeface="Calibri"/>
              <a:sym typeface="Calibri"/>
            </a:endParaRPr>
          </a:p>
        </p:txBody>
      </p:sp>
      <p:pic>
        <p:nvPicPr>
          <p:cNvPr id="2200" name="Shape 2200"/>
          <p:cNvPicPr preferRelativeResize="0"/>
          <p:nvPr/>
        </p:nvPicPr>
        <p:blipFill rotWithShape="1">
          <a:blip r:embed="rId4">
            <a:alphaModFix/>
          </a:blip>
          <a:srcRect/>
          <a:stretch/>
        </p:blipFill>
        <p:spPr>
          <a:xfrm>
            <a:off x="-478561" y="849242"/>
            <a:ext cx="3663087" cy="3663087"/>
          </a:xfrm>
          <a:prstGeom prst="rect">
            <a:avLst/>
          </a:prstGeom>
          <a:noFill/>
          <a:ln>
            <a:noFill/>
          </a:ln>
        </p:spPr>
      </p:pic>
      <p:sp>
        <p:nvSpPr>
          <p:cNvPr id="2201" name="Shape 2201"/>
          <p:cNvSpPr/>
          <p:nvPr/>
        </p:nvSpPr>
        <p:spPr>
          <a:xfrm>
            <a:off x="4305708" y="2084999"/>
            <a:ext cx="7886291" cy="464742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b="1">
                <a:solidFill>
                  <a:schemeClr val="dk1"/>
                </a:solidFill>
                <a:latin typeface="Calibri"/>
                <a:ea typeface="Calibri"/>
                <a:cs typeface="Calibri"/>
                <a:sym typeface="Calibri"/>
              </a:rPr>
              <a:t>Sergey Mikhaylovich Brin</a:t>
            </a:r>
            <a:r>
              <a:rPr lang="en-US" sz="2000">
                <a:solidFill>
                  <a:schemeClr val="dk1"/>
                </a:solidFill>
                <a:latin typeface="Calibri"/>
                <a:ea typeface="Calibri"/>
                <a:cs typeface="Calibri"/>
                <a:sym typeface="Calibri"/>
              </a:rPr>
              <a:t>, President &amp; Director of Alphabet Inc. (since October 2015, co-founded Google in 1998) </a:t>
            </a:r>
          </a:p>
          <a:p>
            <a:pPr marL="0" marR="0" lvl="0" indent="0" algn="l" rtl="0">
              <a:spcBef>
                <a:spcPts val="0"/>
              </a:spcBef>
              <a:buNone/>
            </a:pPr>
            <a:endParaRPr sz="200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Noto Sans Symbols"/>
              <a:buChar char="▪"/>
            </a:pPr>
            <a:r>
              <a:rPr lang="en-US" sz="1800">
                <a:solidFill>
                  <a:schemeClr val="dk1"/>
                </a:solidFill>
                <a:latin typeface="Calibri"/>
                <a:ea typeface="Calibri"/>
                <a:cs typeface="Calibri"/>
                <a:sym typeface="Calibri"/>
              </a:rPr>
              <a:t>Director of Google Inc. since 1998</a:t>
            </a:r>
          </a:p>
          <a:p>
            <a:pPr marL="285750" marR="0" lvl="0" indent="-285750" algn="l" rtl="0">
              <a:spcBef>
                <a:spcPts val="0"/>
              </a:spcBef>
              <a:buClr>
                <a:schemeClr val="dk1"/>
              </a:buClr>
              <a:buSzPct val="100000"/>
              <a:buFont typeface="Noto Sans Symbols"/>
              <a:buChar char="▪"/>
            </a:pPr>
            <a:r>
              <a:rPr lang="en-US" sz="1800">
                <a:solidFill>
                  <a:schemeClr val="dk1"/>
                </a:solidFill>
                <a:latin typeface="Calibri"/>
                <a:ea typeface="Calibri"/>
                <a:cs typeface="Calibri"/>
                <a:sym typeface="Calibri"/>
              </a:rPr>
              <a:t>Formally President of Google Inc. from September 1998 to July 2011.</a:t>
            </a:r>
          </a:p>
          <a:p>
            <a:pPr marL="285750" marR="0" lvl="0" indent="-285750" algn="l" rtl="0">
              <a:spcBef>
                <a:spcPts val="0"/>
              </a:spcBef>
              <a:buClr>
                <a:schemeClr val="dk1"/>
              </a:buClr>
              <a:buSzPct val="100000"/>
              <a:buFont typeface="Noto Sans Symbols"/>
              <a:buChar char="▪"/>
            </a:pPr>
            <a:r>
              <a:rPr lang="en-US" sz="1800">
                <a:solidFill>
                  <a:schemeClr val="dk1"/>
                </a:solidFill>
                <a:latin typeface="Calibri"/>
                <a:ea typeface="Calibri"/>
                <a:cs typeface="Calibri"/>
                <a:sym typeface="Calibri"/>
              </a:rPr>
              <a:t>Then served as Googles President of Technology from July 2001 until April , 2011</a:t>
            </a:r>
          </a:p>
          <a:p>
            <a:pPr marL="285750" marR="0" lvl="0" indent="-285750" algn="l" rtl="0">
              <a:spcBef>
                <a:spcPts val="0"/>
              </a:spcBef>
              <a:buClr>
                <a:schemeClr val="dk1"/>
              </a:buClr>
              <a:buSzPct val="100000"/>
              <a:buFont typeface="Noto Sans Symbols"/>
              <a:buChar char="▪"/>
            </a:pPr>
            <a:r>
              <a:rPr lang="en-US" sz="1800">
                <a:solidFill>
                  <a:schemeClr val="dk1"/>
                </a:solidFill>
                <a:latin typeface="Calibri"/>
                <a:ea typeface="Calibri"/>
                <a:cs typeface="Calibri"/>
                <a:sym typeface="Calibri"/>
              </a:rPr>
              <a:t>Published more than a dozen academic papers</a:t>
            </a:r>
          </a:p>
          <a:p>
            <a:pPr marL="285750" marR="0" lvl="0" indent="-285750" algn="l" rtl="0">
              <a:spcBef>
                <a:spcPts val="0"/>
              </a:spcBef>
              <a:buClr>
                <a:schemeClr val="dk1"/>
              </a:buClr>
              <a:buSzPct val="100000"/>
              <a:buFont typeface="Noto Sans Symbols"/>
              <a:buChar char="▪"/>
            </a:pPr>
            <a:r>
              <a:rPr lang="en-US" sz="1800">
                <a:solidFill>
                  <a:schemeClr val="dk1"/>
                </a:solidFill>
                <a:latin typeface="Calibri"/>
                <a:ea typeface="Calibri"/>
                <a:cs typeface="Calibri"/>
                <a:sym typeface="Calibri"/>
              </a:rPr>
              <a:t>Research interests include search engines, information extraction from unstructured sources and data mining of large text collections and scientific data. </a:t>
            </a:r>
          </a:p>
          <a:p>
            <a:pPr marL="285750" marR="0" lvl="0" indent="-285750" algn="l" rtl="0">
              <a:spcBef>
                <a:spcPts val="0"/>
              </a:spcBef>
              <a:buClr>
                <a:schemeClr val="dk1"/>
              </a:buClr>
              <a:buSzPct val="100000"/>
              <a:buFont typeface="Noto Sans Symbols"/>
              <a:buChar char="▪"/>
            </a:pPr>
            <a:r>
              <a:rPr lang="en-US" sz="1800">
                <a:solidFill>
                  <a:schemeClr val="dk1"/>
                </a:solidFill>
                <a:latin typeface="Calibri"/>
                <a:ea typeface="Calibri"/>
                <a:cs typeface="Calibri"/>
                <a:sym typeface="Calibri"/>
              </a:rPr>
              <a:t>Education: Bachelors in Mathematics and Computer Science from University of Maryland; Masters in Computer Science from Stanford.</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Shape 390"/>
          <p:cNvSpPr/>
          <p:nvPr/>
        </p:nvSpPr>
        <p:spPr>
          <a:xfrm>
            <a:off x="0" y="0"/>
            <a:ext cx="12192000" cy="876300"/>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sp>
        <p:nvSpPr>
          <p:cNvPr id="391" name="Shape 391"/>
          <p:cNvSpPr txBox="1"/>
          <p:nvPr/>
        </p:nvSpPr>
        <p:spPr>
          <a:xfrm>
            <a:off x="114300" y="141356"/>
            <a:ext cx="2528888"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Computers</a:t>
            </a:r>
          </a:p>
        </p:txBody>
      </p:sp>
      <p:sp>
        <p:nvSpPr>
          <p:cNvPr id="392" name="Shape 392"/>
          <p:cNvSpPr txBox="1">
            <a:spLocks noGrp="1"/>
          </p:cNvSpPr>
          <p:nvPr>
            <p:ph type="body" idx="1"/>
          </p:nvPr>
        </p:nvSpPr>
        <p:spPr>
          <a:xfrm>
            <a:off x="838200" y="1498658"/>
            <a:ext cx="10515599" cy="435133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2800" b="0" i="0" u="none" strike="noStrike" cap="none">
                <a:solidFill>
                  <a:schemeClr val="dk1"/>
                </a:solidFill>
                <a:latin typeface="Calibri"/>
                <a:ea typeface="Calibri"/>
                <a:cs typeface="Calibri"/>
                <a:sym typeface="Calibri"/>
              </a:rPr>
              <a:t>A device which can do a multitude of tasks ranging from processing and storing data to, doing set tasks based on the software it is operating on. </a:t>
            </a:r>
          </a:p>
          <a:p>
            <a:pPr marL="0" marR="0" lvl="0" indent="0" algn="l" rtl="0">
              <a:lnSpc>
                <a:spcPct val="90000"/>
              </a:lnSpc>
              <a:spcBef>
                <a:spcPts val="1000"/>
              </a:spcBef>
              <a:buClr>
                <a:schemeClr val="dk1"/>
              </a:buClr>
              <a:buSzPct val="25000"/>
              <a:buFont typeface="Arial"/>
              <a:buNone/>
            </a:pPr>
            <a:endParaRPr sz="2800" b="0" i="0" u="none" strike="noStrike" cap="none">
              <a:solidFill>
                <a:schemeClr val="dk1"/>
              </a:solidFill>
              <a:latin typeface="Calibri"/>
              <a:ea typeface="Calibri"/>
              <a:cs typeface="Calibri"/>
              <a:sym typeface="Calibri"/>
            </a:endParaRPr>
          </a:p>
        </p:txBody>
      </p:sp>
      <p:pic>
        <p:nvPicPr>
          <p:cNvPr id="393" name="Shape 393"/>
          <p:cNvPicPr preferRelativeResize="0"/>
          <p:nvPr/>
        </p:nvPicPr>
        <p:blipFill rotWithShape="1">
          <a:blip r:embed="rId3">
            <a:alphaModFix/>
          </a:blip>
          <a:srcRect/>
          <a:stretch/>
        </p:blipFill>
        <p:spPr>
          <a:xfrm>
            <a:off x="3548889" y="2854035"/>
            <a:ext cx="8343900" cy="3325090"/>
          </a:xfrm>
          <a:prstGeom prst="rect">
            <a:avLst/>
          </a:prstGeom>
          <a:noFill/>
          <a:ln>
            <a:noFill/>
          </a:ln>
        </p:spPr>
      </p:pic>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Shape 2206"/>
        <p:cNvGrpSpPr/>
        <p:nvPr/>
      </p:nvGrpSpPr>
      <p:grpSpPr>
        <a:xfrm>
          <a:off x="0" y="0"/>
          <a:ext cx="0" cy="0"/>
          <a:chOff x="0" y="0"/>
          <a:chExt cx="0" cy="0"/>
        </a:xfrm>
      </p:grpSpPr>
      <p:sp>
        <p:nvSpPr>
          <p:cNvPr id="2207" name="Shape 2207"/>
          <p:cNvSpPr/>
          <p:nvPr/>
        </p:nvSpPr>
        <p:spPr>
          <a:xfrm>
            <a:off x="0" y="-27057"/>
            <a:ext cx="12192000" cy="876300"/>
          </a:xfrm>
          <a:prstGeom prst="rect">
            <a:avLst/>
          </a:prstGeom>
          <a:solidFill>
            <a:schemeClr val="accent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2208" name="Shape 2208"/>
          <p:cNvPicPr preferRelativeResize="0"/>
          <p:nvPr/>
        </p:nvPicPr>
        <p:blipFill rotWithShape="1">
          <a:blip r:embed="rId3">
            <a:alphaModFix/>
          </a:blip>
          <a:srcRect/>
          <a:stretch/>
        </p:blipFill>
        <p:spPr>
          <a:xfrm>
            <a:off x="10565875" y="-121136"/>
            <a:ext cx="1626125" cy="1053082"/>
          </a:xfrm>
          <a:prstGeom prst="rect">
            <a:avLst/>
          </a:prstGeom>
          <a:noFill/>
          <a:ln>
            <a:noFill/>
          </a:ln>
        </p:spPr>
      </p:pic>
      <p:sp>
        <p:nvSpPr>
          <p:cNvPr id="2209" name="Shape 2209"/>
          <p:cNvSpPr txBox="1"/>
          <p:nvPr/>
        </p:nvSpPr>
        <p:spPr>
          <a:xfrm>
            <a:off x="0" y="-47039"/>
            <a:ext cx="10413475" cy="10310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a:solidFill>
                  <a:schemeClr val="lt1"/>
                </a:solidFill>
                <a:latin typeface="Calibri"/>
                <a:ea typeface="Calibri"/>
                <a:cs typeface="Calibri"/>
                <a:sym typeface="Calibri"/>
              </a:rPr>
              <a:t> </a:t>
            </a:r>
          </a:p>
          <a:p>
            <a:pPr marL="0" marR="0" lvl="0" indent="0" algn="l" rtl="0">
              <a:spcBef>
                <a:spcPts val="0"/>
              </a:spcBef>
              <a:buNone/>
            </a:pPr>
            <a:endParaRPr sz="2900">
              <a:solidFill>
                <a:schemeClr val="lt1"/>
              </a:solidFill>
              <a:latin typeface="Calibri"/>
              <a:ea typeface="Calibri"/>
              <a:cs typeface="Calibri"/>
              <a:sym typeface="Calibri"/>
            </a:endParaRPr>
          </a:p>
        </p:txBody>
      </p:sp>
      <p:sp>
        <p:nvSpPr>
          <p:cNvPr id="2210" name="Shape 2210"/>
          <p:cNvSpPr txBox="1"/>
          <p:nvPr/>
        </p:nvSpPr>
        <p:spPr>
          <a:xfrm>
            <a:off x="0" y="-47039"/>
            <a:ext cx="10413475" cy="152349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a:solidFill>
                  <a:schemeClr val="lt1"/>
                </a:solidFill>
                <a:latin typeface="Calibri"/>
                <a:ea typeface="Calibri"/>
                <a:cs typeface="Calibri"/>
                <a:sym typeface="Calibri"/>
              </a:rPr>
              <a:t>Executive Team </a:t>
            </a:r>
          </a:p>
          <a:p>
            <a:pPr marL="0" marR="0" lvl="0" indent="0" algn="l" rtl="0">
              <a:spcBef>
                <a:spcPts val="0"/>
              </a:spcBef>
              <a:buSzPct val="25000"/>
              <a:buNone/>
            </a:pPr>
            <a:r>
              <a:rPr lang="en-US" sz="3200">
                <a:solidFill>
                  <a:schemeClr val="lt1"/>
                </a:solidFill>
                <a:latin typeface="Calibri"/>
                <a:ea typeface="Calibri"/>
                <a:cs typeface="Calibri"/>
                <a:sym typeface="Calibri"/>
              </a:rPr>
              <a:t> </a:t>
            </a:r>
          </a:p>
          <a:p>
            <a:pPr marL="0" marR="0" lvl="0" indent="0" algn="l" rtl="0">
              <a:spcBef>
                <a:spcPts val="0"/>
              </a:spcBef>
              <a:buNone/>
            </a:pPr>
            <a:endParaRPr sz="2900">
              <a:solidFill>
                <a:schemeClr val="lt1"/>
              </a:solidFill>
              <a:latin typeface="Calibri"/>
              <a:ea typeface="Calibri"/>
              <a:cs typeface="Calibri"/>
              <a:sym typeface="Calibri"/>
            </a:endParaRPr>
          </a:p>
        </p:txBody>
      </p:sp>
      <p:pic>
        <p:nvPicPr>
          <p:cNvPr id="2211" name="Shape 2211"/>
          <p:cNvPicPr preferRelativeResize="0"/>
          <p:nvPr/>
        </p:nvPicPr>
        <p:blipFill rotWithShape="1">
          <a:blip r:embed="rId4">
            <a:alphaModFix/>
          </a:blip>
          <a:srcRect/>
          <a:stretch/>
        </p:blipFill>
        <p:spPr>
          <a:xfrm>
            <a:off x="52796" y="889187"/>
            <a:ext cx="5213399" cy="3258375"/>
          </a:xfrm>
          <a:prstGeom prst="rect">
            <a:avLst/>
          </a:prstGeom>
          <a:noFill/>
          <a:ln>
            <a:noFill/>
          </a:ln>
        </p:spPr>
      </p:pic>
      <p:sp>
        <p:nvSpPr>
          <p:cNvPr id="2212" name="Shape 2212"/>
          <p:cNvSpPr/>
          <p:nvPr/>
        </p:nvSpPr>
        <p:spPr>
          <a:xfrm>
            <a:off x="4666783" y="1269350"/>
            <a:ext cx="7525216" cy="520911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b="1">
                <a:solidFill>
                  <a:schemeClr val="dk1"/>
                </a:solidFill>
                <a:latin typeface="Calibri"/>
                <a:ea typeface="Calibri"/>
                <a:cs typeface="Calibri"/>
                <a:sym typeface="Calibri"/>
              </a:rPr>
              <a:t>Sundar Pichai</a:t>
            </a:r>
            <a:r>
              <a:rPr lang="en-US" sz="2000">
                <a:solidFill>
                  <a:schemeClr val="dk1"/>
                </a:solidFill>
                <a:latin typeface="Calibri"/>
                <a:ea typeface="Calibri"/>
                <a:cs typeface="Calibri"/>
                <a:sym typeface="Calibri"/>
              </a:rPr>
              <a:t>, Chief Executive Officer of Google Inc. (since August 2015, joined Google in April 2004) </a:t>
            </a:r>
          </a:p>
          <a:p>
            <a:pPr marL="0" marR="0" lvl="0" indent="0" algn="l" rtl="0">
              <a:spcBef>
                <a:spcPts val="0"/>
              </a:spcBef>
              <a:buNone/>
            </a:pPr>
            <a:endParaRPr sz="200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Noto Sans Symbols"/>
              <a:buChar char="▪"/>
            </a:pPr>
            <a:r>
              <a:rPr lang="en-US" sz="1800">
                <a:solidFill>
                  <a:schemeClr val="dk1"/>
                </a:solidFill>
                <a:latin typeface="Calibri"/>
                <a:ea typeface="Calibri"/>
                <a:cs typeface="Calibri"/>
                <a:sym typeface="Calibri"/>
              </a:rPr>
              <a:t>Previously the Senior Vice President of products at Google from 2008 to August 2015.</a:t>
            </a:r>
          </a:p>
          <a:p>
            <a:pPr marL="285750" marR="0" lvl="0" indent="-285750" algn="l" rtl="0">
              <a:spcBef>
                <a:spcPts val="0"/>
              </a:spcBef>
              <a:buClr>
                <a:schemeClr val="dk1"/>
              </a:buClr>
              <a:buSzPct val="100000"/>
              <a:buFont typeface="Noto Sans Symbols"/>
              <a:buChar char="▪"/>
            </a:pPr>
            <a:r>
              <a:rPr lang="en-US" sz="1800">
                <a:solidFill>
                  <a:schemeClr val="dk1"/>
                </a:solidFill>
                <a:latin typeface="Calibri"/>
                <a:ea typeface="Calibri"/>
                <a:cs typeface="Calibri"/>
                <a:sym typeface="Calibri"/>
              </a:rPr>
              <a:t>Originally worked on the Google search toolbar, Google Gears and Google Pack</a:t>
            </a:r>
          </a:p>
          <a:p>
            <a:pPr marL="285750" marR="0" lvl="0" indent="-285750" algn="l" rtl="0">
              <a:spcBef>
                <a:spcPts val="0"/>
              </a:spcBef>
              <a:buClr>
                <a:schemeClr val="dk1"/>
              </a:buClr>
              <a:buSzPct val="100000"/>
              <a:buFont typeface="Noto Sans Symbols"/>
              <a:buChar char="▪"/>
            </a:pPr>
            <a:r>
              <a:rPr lang="en-US" sz="1800">
                <a:solidFill>
                  <a:schemeClr val="dk1"/>
                </a:solidFill>
                <a:latin typeface="Calibri"/>
                <a:ea typeface="Calibri"/>
                <a:cs typeface="Calibri"/>
                <a:sym typeface="Calibri"/>
              </a:rPr>
              <a:t>Convinced Google to launch its own browser, Google Chrome, in 2008. It became the No.1 browser in the world.</a:t>
            </a:r>
          </a:p>
          <a:p>
            <a:pPr marL="285750" marR="0" lvl="0" indent="-285750" algn="l" rtl="0">
              <a:spcBef>
                <a:spcPts val="0"/>
              </a:spcBef>
              <a:buClr>
                <a:schemeClr val="dk1"/>
              </a:buClr>
              <a:buSzPct val="100000"/>
              <a:buFont typeface="Noto Sans Symbols"/>
              <a:buChar char="▪"/>
            </a:pPr>
            <a:r>
              <a:rPr lang="en-US" sz="1800">
                <a:solidFill>
                  <a:schemeClr val="dk1"/>
                </a:solidFill>
                <a:latin typeface="Calibri"/>
                <a:ea typeface="Calibri"/>
                <a:cs typeface="Calibri"/>
                <a:sym typeface="Calibri"/>
              </a:rPr>
              <a:t>Previous served roles with Applied Materials Inc., McKinsey &amp; Company and Jive Software Inc.</a:t>
            </a:r>
          </a:p>
          <a:p>
            <a:pPr marL="285750" marR="0" lvl="0" indent="-285750" algn="l" rtl="0">
              <a:spcBef>
                <a:spcPts val="0"/>
              </a:spcBef>
              <a:spcAft>
                <a:spcPts val="0"/>
              </a:spcAft>
              <a:buClr>
                <a:schemeClr val="dk1"/>
              </a:buClr>
              <a:buSzPct val="100000"/>
              <a:buFont typeface="Noto Sans Symbols"/>
              <a:buChar char="▪"/>
            </a:pPr>
            <a:r>
              <a:rPr lang="en-US" sz="1800">
                <a:solidFill>
                  <a:schemeClr val="dk1"/>
                </a:solidFill>
                <a:latin typeface="Calibri"/>
                <a:ea typeface="Calibri"/>
                <a:cs typeface="Calibri"/>
                <a:sym typeface="Calibri"/>
              </a:rPr>
              <a:t>Education: Bachelors in Metallurgical Engineering at Indian Institute of Technology Kharagpur; Masters in Business administration at the Wharton School of the University of Pennsylvania; Masters of Science degree in materials, science and engineering from Stanford.</a:t>
            </a:r>
          </a:p>
          <a:p>
            <a:pPr marL="0" marR="0" lvl="0" indent="0" algn="l" rtl="0">
              <a:spcBef>
                <a:spcPts val="300"/>
              </a:spcBef>
              <a:buNone/>
            </a:pPr>
            <a:endParaRPr sz="1800">
              <a:solidFill>
                <a:schemeClr val="dk1"/>
              </a:solidFill>
              <a:latin typeface="Calibri"/>
              <a:ea typeface="Calibri"/>
              <a:cs typeface="Calibri"/>
              <a:sym typeface="Calibri"/>
            </a:endParaRP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Shape 2217"/>
        <p:cNvGrpSpPr/>
        <p:nvPr/>
      </p:nvGrpSpPr>
      <p:grpSpPr>
        <a:xfrm>
          <a:off x="0" y="0"/>
          <a:ext cx="0" cy="0"/>
          <a:chOff x="0" y="0"/>
          <a:chExt cx="0" cy="0"/>
        </a:xfrm>
      </p:grpSpPr>
      <p:sp>
        <p:nvSpPr>
          <p:cNvPr id="2218" name="Shape 2218"/>
          <p:cNvSpPr/>
          <p:nvPr/>
        </p:nvSpPr>
        <p:spPr>
          <a:xfrm>
            <a:off x="0" y="-27057"/>
            <a:ext cx="12192000" cy="876300"/>
          </a:xfrm>
          <a:prstGeom prst="rect">
            <a:avLst/>
          </a:prstGeom>
          <a:solidFill>
            <a:schemeClr val="accent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2219" name="Shape 2219"/>
          <p:cNvPicPr preferRelativeResize="0"/>
          <p:nvPr/>
        </p:nvPicPr>
        <p:blipFill rotWithShape="1">
          <a:blip r:embed="rId3">
            <a:alphaModFix/>
          </a:blip>
          <a:srcRect/>
          <a:stretch/>
        </p:blipFill>
        <p:spPr>
          <a:xfrm>
            <a:off x="10565875" y="-121136"/>
            <a:ext cx="1626125" cy="1053082"/>
          </a:xfrm>
          <a:prstGeom prst="rect">
            <a:avLst/>
          </a:prstGeom>
          <a:noFill/>
          <a:ln>
            <a:noFill/>
          </a:ln>
        </p:spPr>
      </p:pic>
      <p:sp>
        <p:nvSpPr>
          <p:cNvPr id="2220" name="Shape 2220"/>
          <p:cNvSpPr txBox="1"/>
          <p:nvPr/>
        </p:nvSpPr>
        <p:spPr>
          <a:xfrm>
            <a:off x="0" y="-47039"/>
            <a:ext cx="10413475" cy="10310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a:solidFill>
                  <a:schemeClr val="lt1"/>
                </a:solidFill>
                <a:latin typeface="Calibri"/>
                <a:ea typeface="Calibri"/>
                <a:cs typeface="Calibri"/>
                <a:sym typeface="Calibri"/>
              </a:rPr>
              <a:t> </a:t>
            </a:r>
          </a:p>
          <a:p>
            <a:pPr marL="0" marR="0" lvl="0" indent="0" algn="l" rtl="0">
              <a:spcBef>
                <a:spcPts val="0"/>
              </a:spcBef>
              <a:buNone/>
            </a:pPr>
            <a:endParaRPr sz="2900">
              <a:solidFill>
                <a:schemeClr val="lt1"/>
              </a:solidFill>
              <a:latin typeface="Calibri"/>
              <a:ea typeface="Calibri"/>
              <a:cs typeface="Calibri"/>
              <a:sym typeface="Calibri"/>
            </a:endParaRPr>
          </a:p>
        </p:txBody>
      </p:sp>
      <p:sp>
        <p:nvSpPr>
          <p:cNvPr id="2221" name="Shape 2221"/>
          <p:cNvSpPr txBox="1"/>
          <p:nvPr/>
        </p:nvSpPr>
        <p:spPr>
          <a:xfrm>
            <a:off x="0" y="-47039"/>
            <a:ext cx="10413475" cy="152349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a:solidFill>
                  <a:schemeClr val="lt1"/>
                </a:solidFill>
                <a:latin typeface="Calibri"/>
                <a:ea typeface="Calibri"/>
                <a:cs typeface="Calibri"/>
                <a:sym typeface="Calibri"/>
              </a:rPr>
              <a:t>Executive Team </a:t>
            </a:r>
          </a:p>
          <a:p>
            <a:pPr marL="0" marR="0" lvl="0" indent="0" algn="l" rtl="0">
              <a:spcBef>
                <a:spcPts val="0"/>
              </a:spcBef>
              <a:buSzPct val="25000"/>
              <a:buNone/>
            </a:pPr>
            <a:r>
              <a:rPr lang="en-US" sz="3200">
                <a:solidFill>
                  <a:schemeClr val="lt1"/>
                </a:solidFill>
                <a:latin typeface="Calibri"/>
                <a:ea typeface="Calibri"/>
                <a:cs typeface="Calibri"/>
                <a:sym typeface="Calibri"/>
              </a:rPr>
              <a:t> </a:t>
            </a:r>
          </a:p>
          <a:p>
            <a:pPr marL="0" marR="0" lvl="0" indent="0" algn="l" rtl="0">
              <a:spcBef>
                <a:spcPts val="0"/>
              </a:spcBef>
              <a:buNone/>
            </a:pPr>
            <a:endParaRPr sz="2900">
              <a:solidFill>
                <a:schemeClr val="lt1"/>
              </a:solidFill>
              <a:latin typeface="Calibri"/>
              <a:ea typeface="Calibri"/>
              <a:cs typeface="Calibri"/>
              <a:sym typeface="Calibri"/>
            </a:endParaRPr>
          </a:p>
        </p:txBody>
      </p:sp>
      <p:pic>
        <p:nvPicPr>
          <p:cNvPr id="2222" name="Shape 2222"/>
          <p:cNvPicPr preferRelativeResize="0"/>
          <p:nvPr/>
        </p:nvPicPr>
        <p:blipFill rotWithShape="1">
          <a:blip r:embed="rId4">
            <a:alphaModFix/>
          </a:blip>
          <a:srcRect/>
          <a:stretch/>
        </p:blipFill>
        <p:spPr>
          <a:xfrm>
            <a:off x="6194722" y="3322317"/>
            <a:ext cx="7088673" cy="3535682"/>
          </a:xfrm>
          <a:prstGeom prst="rect">
            <a:avLst/>
          </a:prstGeom>
          <a:noFill/>
          <a:ln>
            <a:noFill/>
          </a:ln>
        </p:spPr>
      </p:pic>
      <p:sp>
        <p:nvSpPr>
          <p:cNvPr id="2223" name="Shape 2223"/>
          <p:cNvSpPr txBox="1"/>
          <p:nvPr/>
        </p:nvSpPr>
        <p:spPr>
          <a:xfrm>
            <a:off x="0" y="849242"/>
            <a:ext cx="8827602" cy="43396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b="1">
                <a:solidFill>
                  <a:schemeClr val="dk1"/>
                </a:solidFill>
                <a:latin typeface="Calibri"/>
                <a:ea typeface="Calibri"/>
                <a:cs typeface="Calibri"/>
                <a:sym typeface="Calibri"/>
              </a:rPr>
              <a:t>Ruth M. Porat</a:t>
            </a:r>
            <a:r>
              <a:rPr lang="en-US" sz="2000">
                <a:solidFill>
                  <a:schemeClr val="dk1"/>
                </a:solidFill>
                <a:latin typeface="Calibri"/>
                <a:ea typeface="Calibri"/>
                <a:cs typeface="Calibri"/>
                <a:sym typeface="Calibri"/>
              </a:rPr>
              <a:t>, Chief Financial Officer &amp; Senior Vice President at Alphabet Inc. (since October 2015, joined company in 2015)</a:t>
            </a:r>
          </a:p>
          <a:p>
            <a:pPr marL="0" marR="0" lvl="0" indent="0" algn="l" rtl="0">
              <a:spcBef>
                <a:spcPts val="0"/>
              </a:spcBef>
              <a:buSzPct val="25000"/>
              <a:buNone/>
            </a:pPr>
            <a:r>
              <a:rPr lang="en-US" sz="2000">
                <a:solidFill>
                  <a:schemeClr val="dk1"/>
                </a:solidFill>
                <a:latin typeface="Calibri"/>
                <a:ea typeface="Calibri"/>
                <a:cs typeface="Calibri"/>
                <a:sym typeface="Calibri"/>
              </a:rPr>
              <a:t> </a:t>
            </a:r>
          </a:p>
          <a:p>
            <a:pPr marL="285750" marR="0" lvl="0" indent="-285750" algn="l" rtl="0">
              <a:spcBef>
                <a:spcPts val="0"/>
              </a:spcBef>
              <a:buClr>
                <a:schemeClr val="dk1"/>
              </a:buClr>
              <a:buSzPct val="100000"/>
              <a:buFont typeface="Noto Sans Symbols"/>
              <a:buChar char="▪"/>
            </a:pPr>
            <a:r>
              <a:rPr lang="en-US" sz="1800">
                <a:solidFill>
                  <a:schemeClr val="dk1"/>
                </a:solidFill>
                <a:latin typeface="Calibri"/>
                <a:ea typeface="Calibri"/>
                <a:cs typeface="Calibri"/>
                <a:sym typeface="Calibri"/>
              </a:rPr>
              <a:t>Chief Financial Officer and Senior Vice President at Google Inc. since May, 2015.</a:t>
            </a:r>
          </a:p>
          <a:p>
            <a:pPr marL="285750" marR="0" lvl="0" indent="-285750" algn="l" rtl="0">
              <a:spcBef>
                <a:spcPts val="0"/>
              </a:spcBef>
              <a:buClr>
                <a:schemeClr val="dk1"/>
              </a:buClr>
              <a:buSzPct val="100000"/>
              <a:buFont typeface="Noto Sans Symbols"/>
              <a:buChar char="▪"/>
            </a:pPr>
            <a:r>
              <a:rPr lang="en-US" sz="1800">
                <a:solidFill>
                  <a:schemeClr val="dk1"/>
                </a:solidFill>
                <a:latin typeface="Calibri"/>
                <a:ea typeface="Calibri"/>
                <a:cs typeface="Calibri"/>
                <a:sym typeface="Calibri"/>
              </a:rPr>
              <a:t>Lead Banker on numerous milestone technology financing rounds, including for Amazon, eBay, Netscape, Priceline and Verisign as well as for The Blackstone Group, GE and the NYSE. </a:t>
            </a:r>
          </a:p>
          <a:p>
            <a:pPr marL="285750" marR="0" lvl="0" indent="-285750" algn="l" rtl="0">
              <a:spcBef>
                <a:spcPts val="0"/>
              </a:spcBef>
              <a:buClr>
                <a:schemeClr val="dk1"/>
              </a:buClr>
              <a:buSzPct val="100000"/>
              <a:buFont typeface="Noto Sans Symbols"/>
              <a:buChar char="▪"/>
            </a:pPr>
            <a:r>
              <a:rPr lang="en-US" sz="1800">
                <a:solidFill>
                  <a:schemeClr val="dk1"/>
                </a:solidFill>
                <a:latin typeface="Calibri"/>
                <a:ea typeface="Calibri"/>
                <a:cs typeface="Calibri"/>
                <a:sym typeface="Calibri"/>
              </a:rPr>
              <a:t>Member of the U.S. Treasury's Borrowing Advisory Committee</a:t>
            </a:r>
          </a:p>
          <a:p>
            <a:pPr marL="285750" marR="0" lvl="0" indent="-285750" algn="l" rtl="0">
              <a:spcBef>
                <a:spcPts val="0"/>
              </a:spcBef>
              <a:buClr>
                <a:schemeClr val="dk1"/>
              </a:buClr>
              <a:buSzPct val="100000"/>
              <a:buFont typeface="Noto Sans Symbols"/>
              <a:buChar char="▪"/>
            </a:pPr>
            <a:r>
              <a:rPr lang="en-US" sz="1800">
                <a:solidFill>
                  <a:schemeClr val="dk1"/>
                </a:solidFill>
                <a:latin typeface="Calibri"/>
                <a:ea typeface="Calibri"/>
                <a:cs typeface="Calibri"/>
                <a:sym typeface="Calibri"/>
              </a:rPr>
              <a:t>Previous served roles with Morgan Stanely, Financial Sponsors Group, and Speyer Properties LP</a:t>
            </a:r>
          </a:p>
          <a:p>
            <a:pPr marL="285750" marR="0" lvl="0" indent="-285750" algn="l" rtl="0">
              <a:spcBef>
                <a:spcPts val="0"/>
              </a:spcBef>
              <a:buClr>
                <a:schemeClr val="dk1"/>
              </a:buClr>
              <a:buSzPct val="100000"/>
              <a:buFont typeface="Noto Sans Symbols"/>
              <a:buChar char="▪"/>
            </a:pPr>
            <a:r>
              <a:rPr lang="en-US" sz="1800">
                <a:solidFill>
                  <a:schemeClr val="dk1"/>
                </a:solidFill>
                <a:latin typeface="Calibri"/>
                <a:ea typeface="Calibri"/>
                <a:cs typeface="Calibri"/>
                <a:sym typeface="Calibri"/>
              </a:rPr>
              <a:t>Education: Bachelors of Econmics and Internal relations from Stanford; Masters in Business Administration from the Wharton School at the University of Pennsylvania; Masters in Economics from the London School of Economics.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Shape 2228"/>
        <p:cNvGrpSpPr/>
        <p:nvPr/>
      </p:nvGrpSpPr>
      <p:grpSpPr>
        <a:xfrm>
          <a:off x="0" y="0"/>
          <a:ext cx="0" cy="0"/>
          <a:chOff x="0" y="0"/>
          <a:chExt cx="0" cy="0"/>
        </a:xfrm>
      </p:grpSpPr>
      <p:sp>
        <p:nvSpPr>
          <p:cNvPr id="2229" name="Shape 2229"/>
          <p:cNvSpPr/>
          <p:nvPr/>
        </p:nvSpPr>
        <p:spPr>
          <a:xfrm>
            <a:off x="0" y="-27057"/>
            <a:ext cx="12192000" cy="876300"/>
          </a:xfrm>
          <a:prstGeom prst="rect">
            <a:avLst/>
          </a:prstGeom>
          <a:solidFill>
            <a:schemeClr val="accent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2230" name="Shape 2230"/>
          <p:cNvPicPr preferRelativeResize="0"/>
          <p:nvPr/>
        </p:nvPicPr>
        <p:blipFill rotWithShape="1">
          <a:blip r:embed="rId3">
            <a:alphaModFix/>
          </a:blip>
          <a:srcRect/>
          <a:stretch/>
        </p:blipFill>
        <p:spPr>
          <a:xfrm>
            <a:off x="10565875" y="-121136"/>
            <a:ext cx="1626125" cy="1053082"/>
          </a:xfrm>
          <a:prstGeom prst="rect">
            <a:avLst/>
          </a:prstGeom>
          <a:noFill/>
          <a:ln>
            <a:noFill/>
          </a:ln>
        </p:spPr>
      </p:pic>
      <p:sp>
        <p:nvSpPr>
          <p:cNvPr id="2231" name="Shape 2231"/>
          <p:cNvSpPr txBox="1"/>
          <p:nvPr/>
        </p:nvSpPr>
        <p:spPr>
          <a:xfrm>
            <a:off x="0" y="-47039"/>
            <a:ext cx="10413475" cy="10310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a:solidFill>
                  <a:schemeClr val="lt1"/>
                </a:solidFill>
                <a:latin typeface="Calibri"/>
                <a:ea typeface="Calibri"/>
                <a:cs typeface="Calibri"/>
                <a:sym typeface="Calibri"/>
              </a:rPr>
              <a:t> </a:t>
            </a:r>
          </a:p>
          <a:p>
            <a:pPr marL="0" marR="0" lvl="0" indent="0" algn="l" rtl="0">
              <a:spcBef>
                <a:spcPts val="0"/>
              </a:spcBef>
              <a:buNone/>
            </a:pPr>
            <a:endParaRPr sz="2900">
              <a:solidFill>
                <a:schemeClr val="lt1"/>
              </a:solidFill>
              <a:latin typeface="Calibri"/>
              <a:ea typeface="Calibri"/>
              <a:cs typeface="Calibri"/>
              <a:sym typeface="Calibri"/>
            </a:endParaRPr>
          </a:p>
        </p:txBody>
      </p:sp>
      <p:sp>
        <p:nvSpPr>
          <p:cNvPr id="2232" name="Shape 2232"/>
          <p:cNvSpPr txBox="1"/>
          <p:nvPr/>
        </p:nvSpPr>
        <p:spPr>
          <a:xfrm>
            <a:off x="0" y="-47039"/>
            <a:ext cx="10413475" cy="152349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a:solidFill>
                  <a:schemeClr val="lt1"/>
                </a:solidFill>
                <a:latin typeface="Calibri"/>
                <a:ea typeface="Calibri"/>
                <a:cs typeface="Calibri"/>
                <a:sym typeface="Calibri"/>
              </a:rPr>
              <a:t>Executive Team </a:t>
            </a:r>
          </a:p>
          <a:p>
            <a:pPr marL="0" marR="0" lvl="0" indent="0" algn="l" rtl="0">
              <a:spcBef>
                <a:spcPts val="0"/>
              </a:spcBef>
              <a:buSzPct val="25000"/>
              <a:buNone/>
            </a:pPr>
            <a:r>
              <a:rPr lang="en-US" sz="3200">
                <a:solidFill>
                  <a:schemeClr val="lt1"/>
                </a:solidFill>
                <a:latin typeface="Calibri"/>
                <a:ea typeface="Calibri"/>
                <a:cs typeface="Calibri"/>
                <a:sym typeface="Calibri"/>
              </a:rPr>
              <a:t> </a:t>
            </a:r>
          </a:p>
          <a:p>
            <a:pPr marL="0" marR="0" lvl="0" indent="0" algn="l" rtl="0">
              <a:spcBef>
                <a:spcPts val="0"/>
              </a:spcBef>
              <a:buNone/>
            </a:pPr>
            <a:endParaRPr sz="2900">
              <a:solidFill>
                <a:schemeClr val="lt1"/>
              </a:solidFill>
              <a:latin typeface="Calibri"/>
              <a:ea typeface="Calibri"/>
              <a:cs typeface="Calibri"/>
              <a:sym typeface="Calibri"/>
            </a:endParaRPr>
          </a:p>
        </p:txBody>
      </p:sp>
      <p:pic>
        <p:nvPicPr>
          <p:cNvPr id="2233" name="Shape 2233"/>
          <p:cNvPicPr preferRelativeResize="0"/>
          <p:nvPr/>
        </p:nvPicPr>
        <p:blipFill rotWithShape="1">
          <a:blip r:embed="rId4">
            <a:alphaModFix/>
          </a:blip>
          <a:srcRect/>
          <a:stretch/>
        </p:blipFill>
        <p:spPr>
          <a:xfrm>
            <a:off x="0" y="931945"/>
            <a:ext cx="3325168" cy="3325168"/>
          </a:xfrm>
          <a:prstGeom prst="rect">
            <a:avLst/>
          </a:prstGeom>
          <a:noFill/>
          <a:ln>
            <a:noFill/>
          </a:ln>
        </p:spPr>
      </p:pic>
      <p:sp>
        <p:nvSpPr>
          <p:cNvPr id="2234" name="Shape 2234"/>
          <p:cNvSpPr/>
          <p:nvPr/>
        </p:nvSpPr>
        <p:spPr>
          <a:xfrm>
            <a:off x="3965400" y="1318111"/>
            <a:ext cx="8226599" cy="409342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b="1">
                <a:solidFill>
                  <a:schemeClr val="dk1"/>
                </a:solidFill>
                <a:latin typeface="Calibri"/>
                <a:ea typeface="Calibri"/>
                <a:cs typeface="Calibri"/>
                <a:sym typeface="Calibri"/>
              </a:rPr>
              <a:t>David C. Drummond</a:t>
            </a:r>
            <a:r>
              <a:rPr lang="en-US" sz="2000">
                <a:solidFill>
                  <a:schemeClr val="dk1"/>
                </a:solidFill>
                <a:latin typeface="Calibri"/>
                <a:ea typeface="Calibri"/>
                <a:cs typeface="Calibri"/>
                <a:sym typeface="Calibri"/>
              </a:rPr>
              <a:t>, Secretary, Chief Legal Officer &amp; Senior Vice President of Alphabet, Inc. (since August 2015, joined Google in April 2004) </a:t>
            </a:r>
          </a:p>
          <a:p>
            <a:pPr marL="0" marR="0" lvl="0" indent="0" algn="l" rtl="0">
              <a:spcBef>
                <a:spcPts val="0"/>
              </a:spcBef>
              <a:buNone/>
            </a:pPr>
            <a:endParaRPr sz="200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Noto Sans Symbols"/>
              <a:buChar char="▪"/>
            </a:pPr>
            <a:r>
              <a:rPr lang="en-US" sz="1800">
                <a:solidFill>
                  <a:schemeClr val="dk1"/>
                </a:solidFill>
                <a:latin typeface="Calibri"/>
                <a:ea typeface="Calibri"/>
                <a:cs typeface="Calibri"/>
                <a:sym typeface="Calibri"/>
              </a:rPr>
              <a:t>Leads Googles global teams for legal, government relations, corporate development and new business development.</a:t>
            </a:r>
          </a:p>
          <a:p>
            <a:pPr marL="285750" marR="0" lvl="0" indent="-285750" algn="l" rtl="0">
              <a:spcBef>
                <a:spcPts val="0"/>
              </a:spcBef>
              <a:buClr>
                <a:schemeClr val="dk1"/>
              </a:buClr>
              <a:buSzPct val="100000"/>
              <a:buFont typeface="Noto Sans Symbols"/>
              <a:buChar char="▪"/>
            </a:pPr>
            <a:r>
              <a:rPr lang="en-US" sz="1800">
                <a:solidFill>
                  <a:schemeClr val="dk1"/>
                </a:solidFill>
                <a:latin typeface="Calibri"/>
                <a:ea typeface="Calibri"/>
                <a:cs typeface="Calibri"/>
                <a:sym typeface="Calibri"/>
              </a:rPr>
              <a:t>Worked with co-founders of Google to incorporate the company and secure its initial round of financing.</a:t>
            </a:r>
          </a:p>
          <a:p>
            <a:pPr marL="285750" marR="0" lvl="0" indent="-285750" algn="l" rtl="0">
              <a:spcBef>
                <a:spcPts val="0"/>
              </a:spcBef>
              <a:buClr>
                <a:schemeClr val="dk1"/>
              </a:buClr>
              <a:buSzPct val="100000"/>
              <a:buFont typeface="Noto Sans Symbols"/>
              <a:buChar char="▪"/>
            </a:pPr>
            <a:r>
              <a:rPr lang="en-US" sz="1800">
                <a:solidFill>
                  <a:schemeClr val="dk1"/>
                </a:solidFill>
                <a:latin typeface="Calibri"/>
                <a:ea typeface="Calibri"/>
                <a:cs typeface="Calibri"/>
                <a:sym typeface="Calibri"/>
              </a:rPr>
              <a:t>Brought his expertise of working with technology companies on complex mergers, acquisitions and initial public offerings </a:t>
            </a:r>
          </a:p>
          <a:p>
            <a:pPr marL="285750" marR="0" lvl="0" indent="-285750" algn="l" rtl="0">
              <a:spcBef>
                <a:spcPts val="0"/>
              </a:spcBef>
              <a:buClr>
                <a:schemeClr val="dk1"/>
              </a:buClr>
              <a:buSzPct val="100000"/>
              <a:buFont typeface="Noto Sans Symbols"/>
              <a:buChar char="▪"/>
            </a:pPr>
            <a:r>
              <a:rPr lang="en-US" sz="1800">
                <a:solidFill>
                  <a:schemeClr val="dk1"/>
                </a:solidFill>
                <a:latin typeface="Calibri"/>
                <a:ea typeface="Calibri"/>
                <a:cs typeface="Calibri"/>
                <a:sym typeface="Calibri"/>
              </a:rPr>
              <a:t>Previous served roles with SmartForce PLC, Wilson Sonsini Goodrich and Rosati PC</a:t>
            </a:r>
          </a:p>
          <a:p>
            <a:pPr marL="285750" marR="0" lvl="0" indent="-285750" algn="l" rtl="0">
              <a:spcBef>
                <a:spcPts val="0"/>
              </a:spcBef>
              <a:buClr>
                <a:schemeClr val="dk1"/>
              </a:buClr>
              <a:buSzPct val="100000"/>
              <a:buFont typeface="Noto Sans Symbols"/>
              <a:buChar char="▪"/>
            </a:pPr>
            <a:r>
              <a:rPr lang="en-US" sz="1800">
                <a:solidFill>
                  <a:schemeClr val="dk1"/>
                </a:solidFill>
                <a:latin typeface="Calibri"/>
                <a:ea typeface="Calibri"/>
                <a:cs typeface="Calibri"/>
                <a:sym typeface="Calibri"/>
              </a:rPr>
              <a:t>Education: Bachelors of Arts at Santa Clara University; JD from Stanford Law School.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Shape 2239"/>
        <p:cNvGrpSpPr/>
        <p:nvPr/>
      </p:nvGrpSpPr>
      <p:grpSpPr>
        <a:xfrm>
          <a:off x="0" y="0"/>
          <a:ext cx="0" cy="0"/>
          <a:chOff x="0" y="0"/>
          <a:chExt cx="0" cy="0"/>
        </a:xfrm>
      </p:grpSpPr>
      <p:sp>
        <p:nvSpPr>
          <p:cNvPr id="2240" name="Shape 2240"/>
          <p:cNvSpPr/>
          <p:nvPr/>
        </p:nvSpPr>
        <p:spPr>
          <a:xfrm>
            <a:off x="0" y="-27057"/>
            <a:ext cx="12192000" cy="876300"/>
          </a:xfrm>
          <a:prstGeom prst="rect">
            <a:avLst/>
          </a:prstGeom>
          <a:solidFill>
            <a:schemeClr val="accent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2241" name="Shape 2241"/>
          <p:cNvPicPr preferRelativeResize="0"/>
          <p:nvPr/>
        </p:nvPicPr>
        <p:blipFill rotWithShape="1">
          <a:blip r:embed="rId3">
            <a:alphaModFix/>
          </a:blip>
          <a:srcRect/>
          <a:stretch/>
        </p:blipFill>
        <p:spPr>
          <a:xfrm>
            <a:off x="10565875" y="-121136"/>
            <a:ext cx="1626125" cy="1053082"/>
          </a:xfrm>
          <a:prstGeom prst="rect">
            <a:avLst/>
          </a:prstGeom>
          <a:noFill/>
          <a:ln>
            <a:noFill/>
          </a:ln>
        </p:spPr>
      </p:pic>
      <p:sp>
        <p:nvSpPr>
          <p:cNvPr id="2242" name="Shape 2242"/>
          <p:cNvSpPr txBox="1"/>
          <p:nvPr/>
        </p:nvSpPr>
        <p:spPr>
          <a:xfrm>
            <a:off x="0" y="-47039"/>
            <a:ext cx="10413475" cy="10310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a:solidFill>
                  <a:schemeClr val="lt1"/>
                </a:solidFill>
                <a:latin typeface="Calibri"/>
                <a:ea typeface="Calibri"/>
                <a:cs typeface="Calibri"/>
                <a:sym typeface="Calibri"/>
              </a:rPr>
              <a:t> </a:t>
            </a:r>
          </a:p>
          <a:p>
            <a:pPr marL="0" marR="0" lvl="0" indent="0" algn="l" rtl="0">
              <a:spcBef>
                <a:spcPts val="0"/>
              </a:spcBef>
              <a:buNone/>
            </a:pPr>
            <a:endParaRPr sz="2900">
              <a:solidFill>
                <a:schemeClr val="lt1"/>
              </a:solidFill>
              <a:latin typeface="Calibri"/>
              <a:ea typeface="Calibri"/>
              <a:cs typeface="Calibri"/>
              <a:sym typeface="Calibri"/>
            </a:endParaRPr>
          </a:p>
        </p:txBody>
      </p:sp>
      <p:sp>
        <p:nvSpPr>
          <p:cNvPr id="2243" name="Shape 2243"/>
          <p:cNvSpPr txBox="1"/>
          <p:nvPr/>
        </p:nvSpPr>
        <p:spPr>
          <a:xfrm>
            <a:off x="0" y="-47039"/>
            <a:ext cx="10413475" cy="152349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a:solidFill>
                  <a:schemeClr val="lt1"/>
                </a:solidFill>
                <a:latin typeface="Calibri"/>
                <a:ea typeface="Calibri"/>
                <a:cs typeface="Calibri"/>
                <a:sym typeface="Calibri"/>
              </a:rPr>
              <a:t>Financial Analysis</a:t>
            </a:r>
          </a:p>
          <a:p>
            <a:pPr marL="0" marR="0" lvl="0" indent="0" algn="l" rtl="0">
              <a:spcBef>
                <a:spcPts val="0"/>
              </a:spcBef>
              <a:buSzPct val="25000"/>
              <a:buNone/>
            </a:pPr>
            <a:r>
              <a:rPr lang="en-US" sz="3200">
                <a:solidFill>
                  <a:schemeClr val="lt1"/>
                </a:solidFill>
                <a:latin typeface="Calibri"/>
                <a:ea typeface="Calibri"/>
                <a:cs typeface="Calibri"/>
                <a:sym typeface="Calibri"/>
              </a:rPr>
              <a:t> </a:t>
            </a:r>
          </a:p>
          <a:p>
            <a:pPr marL="0" marR="0" lvl="0" indent="0" algn="l" rtl="0">
              <a:spcBef>
                <a:spcPts val="0"/>
              </a:spcBef>
              <a:buNone/>
            </a:pPr>
            <a:endParaRPr sz="2900">
              <a:solidFill>
                <a:schemeClr val="lt1"/>
              </a:solidFill>
              <a:latin typeface="Calibri"/>
              <a:ea typeface="Calibri"/>
              <a:cs typeface="Calibri"/>
              <a:sym typeface="Calibri"/>
            </a:endParaRPr>
          </a:p>
        </p:txBody>
      </p:sp>
      <p:pic>
        <p:nvPicPr>
          <p:cNvPr id="2244" name="Shape 2244" descr="bus417p-7.jpg"/>
          <p:cNvPicPr preferRelativeResize="0"/>
          <p:nvPr/>
        </p:nvPicPr>
        <p:blipFill rotWithShape="1">
          <a:blip r:embed="rId4">
            <a:alphaModFix/>
          </a:blip>
          <a:srcRect/>
          <a:stretch/>
        </p:blipFill>
        <p:spPr>
          <a:xfrm>
            <a:off x="0" y="849242"/>
            <a:ext cx="12192000" cy="5694682"/>
          </a:xfrm>
          <a:prstGeom prst="rect">
            <a:avLst/>
          </a:prstGeom>
          <a:noFill/>
          <a:ln>
            <a:noFill/>
          </a:ln>
        </p:spPr>
      </p:pic>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Shape 2249"/>
        <p:cNvGrpSpPr/>
        <p:nvPr/>
      </p:nvGrpSpPr>
      <p:grpSpPr>
        <a:xfrm>
          <a:off x="0" y="0"/>
          <a:ext cx="0" cy="0"/>
          <a:chOff x="0" y="0"/>
          <a:chExt cx="0" cy="0"/>
        </a:xfrm>
      </p:grpSpPr>
      <p:sp>
        <p:nvSpPr>
          <p:cNvPr id="2250" name="Shape 2250"/>
          <p:cNvSpPr/>
          <p:nvPr/>
        </p:nvSpPr>
        <p:spPr>
          <a:xfrm>
            <a:off x="0" y="-27057"/>
            <a:ext cx="12192000" cy="876300"/>
          </a:xfrm>
          <a:prstGeom prst="rect">
            <a:avLst/>
          </a:prstGeom>
          <a:solidFill>
            <a:schemeClr val="accent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2251" name="Shape 2251"/>
          <p:cNvPicPr preferRelativeResize="0"/>
          <p:nvPr/>
        </p:nvPicPr>
        <p:blipFill rotWithShape="1">
          <a:blip r:embed="rId3">
            <a:alphaModFix/>
          </a:blip>
          <a:srcRect/>
          <a:stretch/>
        </p:blipFill>
        <p:spPr>
          <a:xfrm>
            <a:off x="10565875" y="-121136"/>
            <a:ext cx="1626125" cy="1053082"/>
          </a:xfrm>
          <a:prstGeom prst="rect">
            <a:avLst/>
          </a:prstGeom>
          <a:noFill/>
          <a:ln>
            <a:noFill/>
          </a:ln>
        </p:spPr>
      </p:pic>
      <p:sp>
        <p:nvSpPr>
          <p:cNvPr id="2252" name="Shape 2252"/>
          <p:cNvSpPr txBox="1"/>
          <p:nvPr/>
        </p:nvSpPr>
        <p:spPr>
          <a:xfrm>
            <a:off x="0" y="-47039"/>
            <a:ext cx="10413475" cy="10310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a:solidFill>
                  <a:schemeClr val="lt1"/>
                </a:solidFill>
                <a:latin typeface="Calibri"/>
                <a:ea typeface="Calibri"/>
                <a:cs typeface="Calibri"/>
                <a:sym typeface="Calibri"/>
              </a:rPr>
              <a:t> </a:t>
            </a:r>
          </a:p>
          <a:p>
            <a:pPr marL="0" marR="0" lvl="0" indent="0" algn="l" rtl="0">
              <a:spcBef>
                <a:spcPts val="0"/>
              </a:spcBef>
              <a:buNone/>
            </a:pPr>
            <a:endParaRPr sz="2900">
              <a:solidFill>
                <a:schemeClr val="lt1"/>
              </a:solidFill>
              <a:latin typeface="Calibri"/>
              <a:ea typeface="Calibri"/>
              <a:cs typeface="Calibri"/>
              <a:sym typeface="Calibri"/>
            </a:endParaRPr>
          </a:p>
        </p:txBody>
      </p:sp>
      <p:sp>
        <p:nvSpPr>
          <p:cNvPr id="2253" name="Shape 2253"/>
          <p:cNvSpPr txBox="1"/>
          <p:nvPr/>
        </p:nvSpPr>
        <p:spPr>
          <a:xfrm>
            <a:off x="0" y="-47039"/>
            <a:ext cx="10413475" cy="10310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a:solidFill>
                  <a:schemeClr val="lt1"/>
                </a:solidFill>
                <a:latin typeface="Calibri"/>
                <a:ea typeface="Calibri"/>
                <a:cs typeface="Calibri"/>
                <a:sym typeface="Calibri"/>
              </a:rPr>
              <a:t>Balance Sheet:10-Q (Assets)  </a:t>
            </a:r>
          </a:p>
          <a:p>
            <a:pPr marL="0" marR="0" lvl="0" indent="0" algn="l" rtl="0">
              <a:spcBef>
                <a:spcPts val="0"/>
              </a:spcBef>
              <a:buNone/>
            </a:pPr>
            <a:endParaRPr sz="2900">
              <a:solidFill>
                <a:schemeClr val="lt1"/>
              </a:solidFill>
              <a:latin typeface="Calibri"/>
              <a:ea typeface="Calibri"/>
              <a:cs typeface="Calibri"/>
              <a:sym typeface="Calibri"/>
            </a:endParaRPr>
          </a:p>
        </p:txBody>
      </p:sp>
      <p:pic>
        <p:nvPicPr>
          <p:cNvPr id="2254" name="Shape 2254" descr="Screen Shot 2017-07-10 at 6.07.57 PM.png"/>
          <p:cNvPicPr preferRelativeResize="0"/>
          <p:nvPr/>
        </p:nvPicPr>
        <p:blipFill rotWithShape="1">
          <a:blip r:embed="rId4">
            <a:alphaModFix/>
          </a:blip>
          <a:srcRect/>
          <a:stretch/>
        </p:blipFill>
        <p:spPr>
          <a:xfrm>
            <a:off x="0" y="984011"/>
            <a:ext cx="12022800" cy="5651400"/>
          </a:xfrm>
          <a:prstGeom prst="rect">
            <a:avLst/>
          </a:prstGeom>
          <a:noFill/>
          <a:ln>
            <a:noFill/>
          </a:ln>
        </p:spPr>
      </p:pic>
      <p:sp>
        <p:nvSpPr>
          <p:cNvPr id="2255" name="Shape 2255"/>
          <p:cNvSpPr/>
          <p:nvPr/>
        </p:nvSpPr>
        <p:spPr>
          <a:xfrm>
            <a:off x="70310" y="2991815"/>
            <a:ext cx="11784580" cy="315912"/>
          </a:xfrm>
          <a:prstGeom prst="rect">
            <a:avLst/>
          </a:prstGeom>
          <a:no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2256" name="Shape 2256"/>
          <p:cNvSpPr/>
          <p:nvPr/>
        </p:nvSpPr>
        <p:spPr>
          <a:xfrm>
            <a:off x="454273" y="3698033"/>
            <a:ext cx="11376285" cy="315912"/>
          </a:xfrm>
          <a:prstGeom prst="rect">
            <a:avLst/>
          </a:prstGeom>
          <a:no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2257" name="Shape 2257"/>
          <p:cNvSpPr/>
          <p:nvPr/>
        </p:nvSpPr>
        <p:spPr>
          <a:xfrm>
            <a:off x="454273" y="4170882"/>
            <a:ext cx="11376285" cy="315912"/>
          </a:xfrm>
          <a:prstGeom prst="rect">
            <a:avLst/>
          </a:prstGeom>
          <a:no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Shape 2262"/>
        <p:cNvGrpSpPr/>
        <p:nvPr/>
      </p:nvGrpSpPr>
      <p:grpSpPr>
        <a:xfrm>
          <a:off x="0" y="0"/>
          <a:ext cx="0" cy="0"/>
          <a:chOff x="0" y="0"/>
          <a:chExt cx="0" cy="0"/>
        </a:xfrm>
      </p:grpSpPr>
      <p:sp>
        <p:nvSpPr>
          <p:cNvPr id="2263" name="Shape 2263"/>
          <p:cNvSpPr/>
          <p:nvPr/>
        </p:nvSpPr>
        <p:spPr>
          <a:xfrm>
            <a:off x="0" y="-27057"/>
            <a:ext cx="12192000" cy="876300"/>
          </a:xfrm>
          <a:prstGeom prst="rect">
            <a:avLst/>
          </a:prstGeom>
          <a:solidFill>
            <a:schemeClr val="accent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2264" name="Shape 2264"/>
          <p:cNvPicPr preferRelativeResize="0"/>
          <p:nvPr/>
        </p:nvPicPr>
        <p:blipFill rotWithShape="1">
          <a:blip r:embed="rId3">
            <a:alphaModFix/>
          </a:blip>
          <a:srcRect/>
          <a:stretch/>
        </p:blipFill>
        <p:spPr>
          <a:xfrm>
            <a:off x="10565875" y="-121136"/>
            <a:ext cx="1626125" cy="1053082"/>
          </a:xfrm>
          <a:prstGeom prst="rect">
            <a:avLst/>
          </a:prstGeom>
          <a:noFill/>
          <a:ln>
            <a:noFill/>
          </a:ln>
        </p:spPr>
      </p:pic>
      <p:sp>
        <p:nvSpPr>
          <p:cNvPr id="2265" name="Shape 2265"/>
          <p:cNvSpPr txBox="1"/>
          <p:nvPr/>
        </p:nvSpPr>
        <p:spPr>
          <a:xfrm>
            <a:off x="0" y="-47039"/>
            <a:ext cx="10413475" cy="10310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a:solidFill>
                  <a:schemeClr val="lt1"/>
                </a:solidFill>
                <a:latin typeface="Calibri"/>
                <a:ea typeface="Calibri"/>
                <a:cs typeface="Calibri"/>
                <a:sym typeface="Calibri"/>
              </a:rPr>
              <a:t> </a:t>
            </a:r>
          </a:p>
          <a:p>
            <a:pPr marL="0" marR="0" lvl="0" indent="0" algn="l" rtl="0">
              <a:spcBef>
                <a:spcPts val="0"/>
              </a:spcBef>
              <a:buNone/>
            </a:pPr>
            <a:endParaRPr sz="2900">
              <a:solidFill>
                <a:schemeClr val="lt1"/>
              </a:solidFill>
              <a:latin typeface="Calibri"/>
              <a:ea typeface="Calibri"/>
              <a:cs typeface="Calibri"/>
              <a:sym typeface="Calibri"/>
            </a:endParaRPr>
          </a:p>
        </p:txBody>
      </p:sp>
      <p:sp>
        <p:nvSpPr>
          <p:cNvPr id="2266" name="Shape 2266"/>
          <p:cNvSpPr txBox="1"/>
          <p:nvPr/>
        </p:nvSpPr>
        <p:spPr>
          <a:xfrm>
            <a:off x="0" y="-47039"/>
            <a:ext cx="10413475" cy="10310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600">
                <a:solidFill>
                  <a:schemeClr val="lt1"/>
                </a:solidFill>
                <a:latin typeface="Calibri"/>
                <a:ea typeface="Calibri"/>
                <a:cs typeface="Calibri"/>
                <a:sym typeface="Calibri"/>
              </a:rPr>
              <a:t>Balance Sheet: 10-Q(Liabilities and Shareholder Equity) </a:t>
            </a:r>
            <a:r>
              <a:rPr lang="en-US" sz="3200">
                <a:solidFill>
                  <a:schemeClr val="lt1"/>
                </a:solidFill>
                <a:latin typeface="Calibri"/>
                <a:ea typeface="Calibri"/>
                <a:cs typeface="Calibri"/>
                <a:sym typeface="Calibri"/>
              </a:rPr>
              <a:t> </a:t>
            </a:r>
          </a:p>
          <a:p>
            <a:pPr marL="0" marR="0" lvl="0" indent="0" algn="l" rtl="0">
              <a:spcBef>
                <a:spcPts val="0"/>
              </a:spcBef>
              <a:buNone/>
            </a:pPr>
            <a:endParaRPr sz="2900">
              <a:solidFill>
                <a:schemeClr val="lt1"/>
              </a:solidFill>
              <a:latin typeface="Calibri"/>
              <a:ea typeface="Calibri"/>
              <a:cs typeface="Calibri"/>
              <a:sym typeface="Calibri"/>
            </a:endParaRPr>
          </a:p>
        </p:txBody>
      </p:sp>
      <p:pic>
        <p:nvPicPr>
          <p:cNvPr id="2267" name="Shape 2267" descr="Screen Shot 2017-07-10 at 6.08.35 PM.png"/>
          <p:cNvPicPr preferRelativeResize="0"/>
          <p:nvPr/>
        </p:nvPicPr>
        <p:blipFill rotWithShape="1">
          <a:blip r:embed="rId4">
            <a:alphaModFix/>
          </a:blip>
          <a:srcRect/>
          <a:stretch/>
        </p:blipFill>
        <p:spPr>
          <a:xfrm>
            <a:off x="0" y="849242"/>
            <a:ext cx="12192000" cy="3163200"/>
          </a:xfrm>
          <a:prstGeom prst="rect">
            <a:avLst/>
          </a:prstGeom>
          <a:noFill/>
          <a:ln>
            <a:noFill/>
          </a:ln>
        </p:spPr>
      </p:pic>
      <p:pic>
        <p:nvPicPr>
          <p:cNvPr id="2268" name="Shape 2268" descr="Screen Shot 2017-07-10 at 6.09.40 PM.png"/>
          <p:cNvPicPr preferRelativeResize="0"/>
          <p:nvPr/>
        </p:nvPicPr>
        <p:blipFill rotWithShape="1">
          <a:blip r:embed="rId5">
            <a:alphaModFix/>
          </a:blip>
          <a:srcRect/>
          <a:stretch/>
        </p:blipFill>
        <p:spPr>
          <a:xfrm>
            <a:off x="0" y="4012462"/>
            <a:ext cx="12192000" cy="2845538"/>
          </a:xfrm>
          <a:prstGeom prst="rect">
            <a:avLst/>
          </a:prstGeom>
          <a:noFill/>
          <a:ln>
            <a:noFill/>
          </a:ln>
        </p:spPr>
      </p:pic>
      <p:sp>
        <p:nvSpPr>
          <p:cNvPr id="2269" name="Shape 2269"/>
          <p:cNvSpPr/>
          <p:nvPr/>
        </p:nvSpPr>
        <p:spPr>
          <a:xfrm>
            <a:off x="-1" y="1279750"/>
            <a:ext cx="11836193" cy="152307"/>
          </a:xfrm>
          <a:prstGeom prst="rect">
            <a:avLst/>
          </a:prstGeom>
          <a:no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2270" name="Shape 2270"/>
          <p:cNvSpPr/>
          <p:nvPr/>
        </p:nvSpPr>
        <p:spPr>
          <a:xfrm>
            <a:off x="-1" y="2621025"/>
            <a:ext cx="11836200" cy="297000"/>
          </a:xfrm>
          <a:prstGeom prst="rect">
            <a:avLst/>
          </a:prstGeom>
          <a:no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2271" name="Shape 2271"/>
          <p:cNvSpPr/>
          <p:nvPr/>
        </p:nvSpPr>
        <p:spPr>
          <a:xfrm>
            <a:off x="203198" y="3607255"/>
            <a:ext cx="11836193" cy="152307"/>
          </a:xfrm>
          <a:prstGeom prst="rect">
            <a:avLst/>
          </a:prstGeom>
          <a:no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2272" name="Shape 2272"/>
          <p:cNvSpPr/>
          <p:nvPr/>
        </p:nvSpPr>
        <p:spPr>
          <a:xfrm>
            <a:off x="355806" y="6103080"/>
            <a:ext cx="11836200" cy="270000"/>
          </a:xfrm>
          <a:prstGeom prst="rect">
            <a:avLst/>
          </a:prstGeom>
          <a:no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Shape 2277"/>
        <p:cNvGrpSpPr/>
        <p:nvPr/>
      </p:nvGrpSpPr>
      <p:grpSpPr>
        <a:xfrm>
          <a:off x="0" y="0"/>
          <a:ext cx="0" cy="0"/>
          <a:chOff x="0" y="0"/>
          <a:chExt cx="0" cy="0"/>
        </a:xfrm>
      </p:grpSpPr>
      <p:sp>
        <p:nvSpPr>
          <p:cNvPr id="2278" name="Shape 2278"/>
          <p:cNvSpPr/>
          <p:nvPr/>
        </p:nvSpPr>
        <p:spPr>
          <a:xfrm>
            <a:off x="0" y="-27056"/>
            <a:ext cx="12192000" cy="876300"/>
          </a:xfrm>
          <a:prstGeom prst="rect">
            <a:avLst/>
          </a:prstGeom>
          <a:solidFill>
            <a:schemeClr val="accent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2279" name="Shape 2279"/>
          <p:cNvPicPr preferRelativeResize="0"/>
          <p:nvPr/>
        </p:nvPicPr>
        <p:blipFill rotWithShape="1">
          <a:blip r:embed="rId3">
            <a:alphaModFix/>
          </a:blip>
          <a:srcRect/>
          <a:stretch/>
        </p:blipFill>
        <p:spPr>
          <a:xfrm>
            <a:off x="10565875" y="-121137"/>
            <a:ext cx="1626000" cy="1053000"/>
          </a:xfrm>
          <a:prstGeom prst="rect">
            <a:avLst/>
          </a:prstGeom>
          <a:noFill/>
          <a:ln>
            <a:noFill/>
          </a:ln>
        </p:spPr>
      </p:pic>
      <p:sp>
        <p:nvSpPr>
          <p:cNvPr id="2280" name="Shape 2280"/>
          <p:cNvSpPr txBox="1"/>
          <p:nvPr/>
        </p:nvSpPr>
        <p:spPr>
          <a:xfrm>
            <a:off x="0" y="-47039"/>
            <a:ext cx="10413600" cy="10311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a:solidFill>
                  <a:schemeClr val="lt1"/>
                </a:solidFill>
                <a:latin typeface="Calibri"/>
                <a:ea typeface="Calibri"/>
                <a:cs typeface="Calibri"/>
                <a:sym typeface="Calibri"/>
              </a:rPr>
              <a:t> </a:t>
            </a:r>
          </a:p>
          <a:p>
            <a:pPr marL="0" marR="0" lvl="0" indent="0" algn="l" rtl="0">
              <a:spcBef>
                <a:spcPts val="0"/>
              </a:spcBef>
              <a:buNone/>
            </a:pPr>
            <a:endParaRPr sz="2900">
              <a:solidFill>
                <a:schemeClr val="lt1"/>
              </a:solidFill>
              <a:latin typeface="Calibri"/>
              <a:ea typeface="Calibri"/>
              <a:cs typeface="Calibri"/>
              <a:sym typeface="Calibri"/>
            </a:endParaRPr>
          </a:p>
        </p:txBody>
      </p:sp>
      <p:sp>
        <p:nvSpPr>
          <p:cNvPr id="2281" name="Shape 2281"/>
          <p:cNvSpPr txBox="1"/>
          <p:nvPr/>
        </p:nvSpPr>
        <p:spPr>
          <a:xfrm>
            <a:off x="0" y="-47039"/>
            <a:ext cx="10413600" cy="10311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a:solidFill>
                  <a:schemeClr val="lt1"/>
                </a:solidFill>
                <a:latin typeface="Calibri"/>
                <a:ea typeface="Calibri"/>
                <a:cs typeface="Calibri"/>
                <a:sym typeface="Calibri"/>
              </a:rPr>
              <a:t>Balance Sheet:10-K (Assets)  </a:t>
            </a:r>
          </a:p>
          <a:p>
            <a:pPr marL="0" marR="0" lvl="0" indent="0" algn="l" rtl="0">
              <a:spcBef>
                <a:spcPts val="0"/>
              </a:spcBef>
              <a:buNone/>
            </a:pPr>
            <a:endParaRPr sz="2900">
              <a:solidFill>
                <a:schemeClr val="lt1"/>
              </a:solidFill>
              <a:latin typeface="Calibri"/>
              <a:ea typeface="Calibri"/>
              <a:cs typeface="Calibri"/>
              <a:sym typeface="Calibri"/>
            </a:endParaRPr>
          </a:p>
        </p:txBody>
      </p:sp>
      <p:pic>
        <p:nvPicPr>
          <p:cNvPr id="2282" name="Shape 2282"/>
          <p:cNvPicPr preferRelativeResize="0"/>
          <p:nvPr/>
        </p:nvPicPr>
        <p:blipFill>
          <a:blip r:embed="rId4">
            <a:alphaModFix/>
          </a:blip>
          <a:stretch>
            <a:fillRect/>
          </a:stretch>
        </p:blipFill>
        <p:spPr>
          <a:xfrm>
            <a:off x="174587" y="984060"/>
            <a:ext cx="12017424" cy="5774399"/>
          </a:xfrm>
          <a:prstGeom prst="rect">
            <a:avLst/>
          </a:prstGeom>
          <a:noFill/>
          <a:ln>
            <a:noFill/>
          </a:ln>
        </p:spPr>
      </p:pic>
      <p:sp>
        <p:nvSpPr>
          <p:cNvPr id="2283" name="Shape 2283"/>
          <p:cNvSpPr/>
          <p:nvPr/>
        </p:nvSpPr>
        <p:spPr>
          <a:xfrm>
            <a:off x="495160" y="4547440"/>
            <a:ext cx="11784600" cy="315900"/>
          </a:xfrm>
          <a:prstGeom prst="rect">
            <a:avLst/>
          </a:prstGeom>
          <a:no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2284" name="Shape 2284"/>
          <p:cNvSpPr/>
          <p:nvPr/>
        </p:nvSpPr>
        <p:spPr>
          <a:xfrm>
            <a:off x="815573" y="6442558"/>
            <a:ext cx="11376300" cy="315899"/>
          </a:xfrm>
          <a:prstGeom prst="rect">
            <a:avLst/>
          </a:prstGeom>
          <a:no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Shape 2289"/>
        <p:cNvGrpSpPr/>
        <p:nvPr/>
      </p:nvGrpSpPr>
      <p:grpSpPr>
        <a:xfrm>
          <a:off x="0" y="0"/>
          <a:ext cx="0" cy="0"/>
          <a:chOff x="0" y="0"/>
          <a:chExt cx="0" cy="0"/>
        </a:xfrm>
      </p:grpSpPr>
      <p:sp>
        <p:nvSpPr>
          <p:cNvPr id="2290" name="Shape 2290"/>
          <p:cNvSpPr/>
          <p:nvPr/>
        </p:nvSpPr>
        <p:spPr>
          <a:xfrm>
            <a:off x="0" y="-27056"/>
            <a:ext cx="12192000" cy="876300"/>
          </a:xfrm>
          <a:prstGeom prst="rect">
            <a:avLst/>
          </a:prstGeom>
          <a:solidFill>
            <a:schemeClr val="accent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2291" name="Shape 2291"/>
          <p:cNvPicPr preferRelativeResize="0"/>
          <p:nvPr/>
        </p:nvPicPr>
        <p:blipFill rotWithShape="1">
          <a:blip r:embed="rId3">
            <a:alphaModFix/>
          </a:blip>
          <a:srcRect/>
          <a:stretch/>
        </p:blipFill>
        <p:spPr>
          <a:xfrm>
            <a:off x="10565875" y="-121137"/>
            <a:ext cx="1626000" cy="1053000"/>
          </a:xfrm>
          <a:prstGeom prst="rect">
            <a:avLst/>
          </a:prstGeom>
          <a:noFill/>
          <a:ln>
            <a:noFill/>
          </a:ln>
        </p:spPr>
      </p:pic>
      <p:sp>
        <p:nvSpPr>
          <p:cNvPr id="2292" name="Shape 2292"/>
          <p:cNvSpPr txBox="1"/>
          <p:nvPr/>
        </p:nvSpPr>
        <p:spPr>
          <a:xfrm>
            <a:off x="0" y="-47039"/>
            <a:ext cx="10413600" cy="10311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a:solidFill>
                  <a:schemeClr val="lt1"/>
                </a:solidFill>
                <a:latin typeface="Calibri"/>
                <a:ea typeface="Calibri"/>
                <a:cs typeface="Calibri"/>
                <a:sym typeface="Calibri"/>
              </a:rPr>
              <a:t> </a:t>
            </a:r>
          </a:p>
          <a:p>
            <a:pPr marL="0" marR="0" lvl="0" indent="0" algn="l" rtl="0">
              <a:spcBef>
                <a:spcPts val="0"/>
              </a:spcBef>
              <a:buNone/>
            </a:pPr>
            <a:endParaRPr sz="2900">
              <a:solidFill>
                <a:schemeClr val="lt1"/>
              </a:solidFill>
              <a:latin typeface="Calibri"/>
              <a:ea typeface="Calibri"/>
              <a:cs typeface="Calibri"/>
              <a:sym typeface="Calibri"/>
            </a:endParaRPr>
          </a:p>
        </p:txBody>
      </p:sp>
      <p:sp>
        <p:nvSpPr>
          <p:cNvPr id="2293" name="Shape 2293"/>
          <p:cNvSpPr txBox="1"/>
          <p:nvPr/>
        </p:nvSpPr>
        <p:spPr>
          <a:xfrm>
            <a:off x="0" y="-47039"/>
            <a:ext cx="10413600" cy="10311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600">
                <a:solidFill>
                  <a:schemeClr val="lt1"/>
                </a:solidFill>
                <a:latin typeface="Calibri"/>
                <a:ea typeface="Calibri"/>
                <a:cs typeface="Calibri"/>
                <a:sym typeface="Calibri"/>
              </a:rPr>
              <a:t>Balance Sheet: 10-K(Liabilities and Shareholder Equity) </a:t>
            </a:r>
            <a:r>
              <a:rPr lang="en-US" sz="3200">
                <a:solidFill>
                  <a:schemeClr val="lt1"/>
                </a:solidFill>
                <a:latin typeface="Calibri"/>
                <a:ea typeface="Calibri"/>
                <a:cs typeface="Calibri"/>
                <a:sym typeface="Calibri"/>
              </a:rPr>
              <a:t> </a:t>
            </a:r>
          </a:p>
          <a:p>
            <a:pPr marL="0" marR="0" lvl="0" indent="0" algn="l" rtl="0">
              <a:spcBef>
                <a:spcPts val="0"/>
              </a:spcBef>
              <a:buNone/>
            </a:pPr>
            <a:endParaRPr sz="2900">
              <a:solidFill>
                <a:schemeClr val="lt1"/>
              </a:solidFill>
              <a:latin typeface="Calibri"/>
              <a:ea typeface="Calibri"/>
              <a:cs typeface="Calibri"/>
              <a:sym typeface="Calibri"/>
            </a:endParaRPr>
          </a:p>
        </p:txBody>
      </p:sp>
      <p:pic>
        <p:nvPicPr>
          <p:cNvPr id="2294" name="Shape 2294"/>
          <p:cNvPicPr preferRelativeResize="0"/>
          <p:nvPr/>
        </p:nvPicPr>
        <p:blipFill>
          <a:blip r:embed="rId4">
            <a:alphaModFix/>
          </a:blip>
          <a:stretch>
            <a:fillRect/>
          </a:stretch>
        </p:blipFill>
        <p:spPr>
          <a:xfrm>
            <a:off x="774025" y="849238"/>
            <a:ext cx="9639569" cy="6008750"/>
          </a:xfrm>
          <a:prstGeom prst="rect">
            <a:avLst/>
          </a:prstGeom>
          <a:noFill/>
          <a:ln>
            <a:noFill/>
          </a:ln>
        </p:spPr>
      </p:pic>
      <p:sp>
        <p:nvSpPr>
          <p:cNvPr id="2295" name="Shape 2295"/>
          <p:cNvSpPr/>
          <p:nvPr/>
        </p:nvSpPr>
        <p:spPr>
          <a:xfrm>
            <a:off x="561398" y="2979075"/>
            <a:ext cx="11836200" cy="152400"/>
          </a:xfrm>
          <a:prstGeom prst="rect">
            <a:avLst/>
          </a:prstGeom>
          <a:no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2296" name="Shape 2296"/>
          <p:cNvSpPr/>
          <p:nvPr/>
        </p:nvSpPr>
        <p:spPr>
          <a:xfrm>
            <a:off x="60698" y="4123125"/>
            <a:ext cx="11836200" cy="297000"/>
          </a:xfrm>
          <a:prstGeom prst="rect">
            <a:avLst/>
          </a:prstGeom>
          <a:no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2297" name="Shape 2297"/>
          <p:cNvSpPr/>
          <p:nvPr/>
        </p:nvSpPr>
        <p:spPr>
          <a:xfrm>
            <a:off x="203206" y="6588005"/>
            <a:ext cx="11836200" cy="270000"/>
          </a:xfrm>
          <a:prstGeom prst="rect">
            <a:avLst/>
          </a:prstGeom>
          <a:no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Shape 2302"/>
        <p:cNvGrpSpPr/>
        <p:nvPr/>
      </p:nvGrpSpPr>
      <p:grpSpPr>
        <a:xfrm>
          <a:off x="0" y="0"/>
          <a:ext cx="0" cy="0"/>
          <a:chOff x="0" y="0"/>
          <a:chExt cx="0" cy="0"/>
        </a:xfrm>
      </p:grpSpPr>
      <p:sp>
        <p:nvSpPr>
          <p:cNvPr id="2303" name="Shape 2303"/>
          <p:cNvSpPr/>
          <p:nvPr/>
        </p:nvSpPr>
        <p:spPr>
          <a:xfrm>
            <a:off x="0" y="-27057"/>
            <a:ext cx="12192000" cy="876300"/>
          </a:xfrm>
          <a:prstGeom prst="rect">
            <a:avLst/>
          </a:prstGeom>
          <a:solidFill>
            <a:schemeClr val="accent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2304" name="Shape 2304"/>
          <p:cNvPicPr preferRelativeResize="0"/>
          <p:nvPr/>
        </p:nvPicPr>
        <p:blipFill rotWithShape="1">
          <a:blip r:embed="rId3">
            <a:alphaModFix/>
          </a:blip>
          <a:srcRect/>
          <a:stretch/>
        </p:blipFill>
        <p:spPr>
          <a:xfrm>
            <a:off x="10565875" y="-121136"/>
            <a:ext cx="1626125" cy="1053082"/>
          </a:xfrm>
          <a:prstGeom prst="rect">
            <a:avLst/>
          </a:prstGeom>
          <a:noFill/>
          <a:ln>
            <a:noFill/>
          </a:ln>
        </p:spPr>
      </p:pic>
      <p:sp>
        <p:nvSpPr>
          <p:cNvPr id="2305" name="Shape 2305"/>
          <p:cNvSpPr txBox="1"/>
          <p:nvPr/>
        </p:nvSpPr>
        <p:spPr>
          <a:xfrm>
            <a:off x="0" y="-47039"/>
            <a:ext cx="10413475" cy="10310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a:solidFill>
                  <a:schemeClr val="lt1"/>
                </a:solidFill>
                <a:latin typeface="Calibri"/>
                <a:ea typeface="Calibri"/>
                <a:cs typeface="Calibri"/>
                <a:sym typeface="Calibri"/>
              </a:rPr>
              <a:t> </a:t>
            </a:r>
          </a:p>
          <a:p>
            <a:pPr marL="0" marR="0" lvl="0" indent="0" algn="l" rtl="0">
              <a:spcBef>
                <a:spcPts val="0"/>
              </a:spcBef>
              <a:buNone/>
            </a:pPr>
            <a:endParaRPr sz="2900">
              <a:solidFill>
                <a:schemeClr val="lt1"/>
              </a:solidFill>
              <a:latin typeface="Calibri"/>
              <a:ea typeface="Calibri"/>
              <a:cs typeface="Calibri"/>
              <a:sym typeface="Calibri"/>
            </a:endParaRPr>
          </a:p>
        </p:txBody>
      </p:sp>
      <p:sp>
        <p:nvSpPr>
          <p:cNvPr id="2306" name="Shape 2306"/>
          <p:cNvSpPr txBox="1"/>
          <p:nvPr/>
        </p:nvSpPr>
        <p:spPr>
          <a:xfrm>
            <a:off x="0" y="-47039"/>
            <a:ext cx="10413475" cy="106182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a:solidFill>
                  <a:schemeClr val="lt1"/>
                </a:solidFill>
                <a:latin typeface="Calibri"/>
                <a:ea typeface="Calibri"/>
                <a:cs typeface="Calibri"/>
                <a:sym typeface="Calibri"/>
              </a:rPr>
              <a:t>Income Statement: 10-Q</a:t>
            </a:r>
            <a:r>
              <a:rPr lang="en-US" sz="3200">
                <a:solidFill>
                  <a:schemeClr val="lt1"/>
                </a:solidFill>
                <a:latin typeface="Calibri"/>
                <a:ea typeface="Calibri"/>
                <a:cs typeface="Calibri"/>
                <a:sym typeface="Calibri"/>
              </a:rPr>
              <a:t> </a:t>
            </a:r>
          </a:p>
          <a:p>
            <a:pPr marL="0" marR="0" lvl="0" indent="0" algn="l" rtl="0">
              <a:spcBef>
                <a:spcPts val="0"/>
              </a:spcBef>
              <a:buNone/>
            </a:pPr>
            <a:endParaRPr sz="2900">
              <a:solidFill>
                <a:schemeClr val="lt1"/>
              </a:solidFill>
              <a:latin typeface="Calibri"/>
              <a:ea typeface="Calibri"/>
              <a:cs typeface="Calibri"/>
              <a:sym typeface="Calibri"/>
            </a:endParaRPr>
          </a:p>
        </p:txBody>
      </p:sp>
      <p:pic>
        <p:nvPicPr>
          <p:cNvPr id="2307" name="Shape 2307" descr="Screen Shot 2017-07-12 at 10.23.11 AM.png"/>
          <p:cNvPicPr preferRelativeResize="0"/>
          <p:nvPr/>
        </p:nvPicPr>
        <p:blipFill>
          <a:blip r:embed="rId4">
            <a:alphaModFix/>
          </a:blip>
          <a:stretch>
            <a:fillRect/>
          </a:stretch>
        </p:blipFill>
        <p:spPr>
          <a:xfrm>
            <a:off x="1621823" y="849250"/>
            <a:ext cx="8948351" cy="6008750"/>
          </a:xfrm>
          <a:prstGeom prst="rect">
            <a:avLst/>
          </a:prstGeom>
          <a:noFill/>
          <a:ln>
            <a:noFill/>
          </a:ln>
        </p:spPr>
      </p:pic>
      <p:sp>
        <p:nvSpPr>
          <p:cNvPr id="2308" name="Shape 2308"/>
          <p:cNvSpPr/>
          <p:nvPr/>
        </p:nvSpPr>
        <p:spPr>
          <a:xfrm>
            <a:off x="1678975" y="2552275"/>
            <a:ext cx="8886900" cy="300900"/>
          </a:xfrm>
          <a:prstGeom prst="rect">
            <a:avLst/>
          </a:prstGeom>
          <a:no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2309" name="Shape 2309"/>
          <p:cNvSpPr/>
          <p:nvPr/>
        </p:nvSpPr>
        <p:spPr>
          <a:xfrm>
            <a:off x="1678975" y="5429800"/>
            <a:ext cx="8886900" cy="300900"/>
          </a:xfrm>
          <a:prstGeom prst="rect">
            <a:avLst/>
          </a:prstGeom>
          <a:no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Shape 2314"/>
        <p:cNvGrpSpPr/>
        <p:nvPr/>
      </p:nvGrpSpPr>
      <p:grpSpPr>
        <a:xfrm>
          <a:off x="0" y="0"/>
          <a:ext cx="0" cy="0"/>
          <a:chOff x="0" y="0"/>
          <a:chExt cx="0" cy="0"/>
        </a:xfrm>
      </p:grpSpPr>
      <p:sp>
        <p:nvSpPr>
          <p:cNvPr id="2315" name="Shape 2315"/>
          <p:cNvSpPr/>
          <p:nvPr/>
        </p:nvSpPr>
        <p:spPr>
          <a:xfrm>
            <a:off x="0" y="-27056"/>
            <a:ext cx="12192000" cy="876300"/>
          </a:xfrm>
          <a:prstGeom prst="rect">
            <a:avLst/>
          </a:prstGeom>
          <a:solidFill>
            <a:schemeClr val="accent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2316" name="Shape 2316"/>
          <p:cNvPicPr preferRelativeResize="0"/>
          <p:nvPr/>
        </p:nvPicPr>
        <p:blipFill rotWithShape="1">
          <a:blip r:embed="rId3">
            <a:alphaModFix/>
          </a:blip>
          <a:srcRect/>
          <a:stretch/>
        </p:blipFill>
        <p:spPr>
          <a:xfrm>
            <a:off x="10565875" y="-121137"/>
            <a:ext cx="1626000" cy="1053000"/>
          </a:xfrm>
          <a:prstGeom prst="rect">
            <a:avLst/>
          </a:prstGeom>
          <a:noFill/>
          <a:ln>
            <a:noFill/>
          </a:ln>
        </p:spPr>
      </p:pic>
      <p:sp>
        <p:nvSpPr>
          <p:cNvPr id="2317" name="Shape 2317"/>
          <p:cNvSpPr txBox="1"/>
          <p:nvPr/>
        </p:nvSpPr>
        <p:spPr>
          <a:xfrm>
            <a:off x="0" y="-47039"/>
            <a:ext cx="10413600" cy="10311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a:solidFill>
                  <a:schemeClr val="lt1"/>
                </a:solidFill>
                <a:latin typeface="Calibri"/>
                <a:ea typeface="Calibri"/>
                <a:cs typeface="Calibri"/>
                <a:sym typeface="Calibri"/>
              </a:rPr>
              <a:t> </a:t>
            </a:r>
          </a:p>
          <a:p>
            <a:pPr marL="0" marR="0" lvl="0" indent="0" algn="l" rtl="0">
              <a:spcBef>
                <a:spcPts val="0"/>
              </a:spcBef>
              <a:buNone/>
            </a:pPr>
            <a:endParaRPr sz="2900">
              <a:solidFill>
                <a:schemeClr val="lt1"/>
              </a:solidFill>
              <a:latin typeface="Calibri"/>
              <a:ea typeface="Calibri"/>
              <a:cs typeface="Calibri"/>
              <a:sym typeface="Calibri"/>
            </a:endParaRPr>
          </a:p>
        </p:txBody>
      </p:sp>
      <p:sp>
        <p:nvSpPr>
          <p:cNvPr id="2318" name="Shape 2318"/>
          <p:cNvSpPr txBox="1"/>
          <p:nvPr/>
        </p:nvSpPr>
        <p:spPr>
          <a:xfrm>
            <a:off x="0" y="-47039"/>
            <a:ext cx="10413600" cy="10617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a:solidFill>
                  <a:schemeClr val="lt1"/>
                </a:solidFill>
                <a:latin typeface="Calibri"/>
                <a:ea typeface="Calibri"/>
                <a:cs typeface="Calibri"/>
                <a:sym typeface="Calibri"/>
              </a:rPr>
              <a:t>10-K Income Statement</a:t>
            </a:r>
          </a:p>
          <a:p>
            <a:pPr marL="0" marR="0" lvl="0" indent="0" algn="l" rtl="0">
              <a:spcBef>
                <a:spcPts val="0"/>
              </a:spcBef>
              <a:buNone/>
            </a:pPr>
            <a:endParaRPr sz="2900">
              <a:solidFill>
                <a:schemeClr val="lt1"/>
              </a:solidFill>
              <a:latin typeface="Calibri"/>
              <a:ea typeface="Calibri"/>
              <a:cs typeface="Calibri"/>
              <a:sym typeface="Calibri"/>
            </a:endParaRPr>
          </a:p>
        </p:txBody>
      </p:sp>
      <p:sp>
        <p:nvSpPr>
          <p:cNvPr id="2319" name="Shape 2319"/>
          <p:cNvSpPr/>
          <p:nvPr/>
        </p:nvSpPr>
        <p:spPr>
          <a:xfrm>
            <a:off x="520599" y="5921625"/>
            <a:ext cx="10919400" cy="314400"/>
          </a:xfrm>
          <a:prstGeom prst="rect">
            <a:avLst/>
          </a:prstGeom>
          <a:no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pic>
        <p:nvPicPr>
          <p:cNvPr id="2320" name="Shape 2320"/>
          <p:cNvPicPr preferRelativeResize="0"/>
          <p:nvPr/>
        </p:nvPicPr>
        <p:blipFill>
          <a:blip r:embed="rId4">
            <a:alphaModFix/>
          </a:blip>
          <a:stretch>
            <a:fillRect/>
          </a:stretch>
        </p:blipFill>
        <p:spPr>
          <a:xfrm>
            <a:off x="152400" y="1167059"/>
            <a:ext cx="11566957" cy="516353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Shape 398"/>
          <p:cNvSpPr/>
          <p:nvPr/>
        </p:nvSpPr>
        <p:spPr>
          <a:xfrm>
            <a:off x="0" y="0"/>
            <a:ext cx="12192000" cy="876300"/>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sp>
        <p:nvSpPr>
          <p:cNvPr id="399" name="Shape 399"/>
          <p:cNvSpPr txBox="1"/>
          <p:nvPr/>
        </p:nvSpPr>
        <p:spPr>
          <a:xfrm>
            <a:off x="114300" y="141356"/>
            <a:ext cx="3986212"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Computer History</a:t>
            </a:r>
          </a:p>
        </p:txBody>
      </p:sp>
      <p:sp>
        <p:nvSpPr>
          <p:cNvPr id="400" name="Shape 400"/>
          <p:cNvSpPr txBox="1">
            <a:spLocks noGrp="1"/>
          </p:cNvSpPr>
          <p:nvPr>
            <p:ph type="body" idx="1"/>
          </p:nvPr>
        </p:nvSpPr>
        <p:spPr>
          <a:xfrm>
            <a:off x="114300" y="1184333"/>
            <a:ext cx="10515599" cy="435133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2800" b="1" i="0" u="none" strike="noStrike" cap="none">
                <a:solidFill>
                  <a:schemeClr val="dk1"/>
                </a:solidFill>
                <a:latin typeface="Calibri"/>
                <a:ea typeface="Calibri"/>
                <a:cs typeface="Calibri"/>
                <a:sym typeface="Calibri"/>
              </a:rPr>
              <a:t>1936</a:t>
            </a:r>
            <a:r>
              <a:rPr lang="en-US" sz="2800" b="0" i="0" u="none" strike="noStrike" cap="none">
                <a:solidFill>
                  <a:schemeClr val="dk1"/>
                </a:solidFill>
                <a:latin typeface="Calibri"/>
                <a:ea typeface="Calibri"/>
                <a:cs typeface="Calibri"/>
                <a:sym typeface="Calibri"/>
              </a:rPr>
              <a:t>		First freely programmable computer</a:t>
            </a:r>
          </a:p>
          <a:p>
            <a:pPr marL="0" marR="0" lvl="0" indent="0" algn="l" rtl="0">
              <a:lnSpc>
                <a:spcPct val="90000"/>
              </a:lnSpc>
              <a:spcBef>
                <a:spcPts val="1000"/>
              </a:spcBef>
              <a:spcAft>
                <a:spcPts val="0"/>
              </a:spcAft>
              <a:buClr>
                <a:schemeClr val="dk1"/>
              </a:buClr>
              <a:buSzPct val="25000"/>
              <a:buFont typeface="Arial"/>
              <a:buNone/>
            </a:pPr>
            <a:r>
              <a:rPr lang="en-US" sz="2800" b="1" i="0" u="none" strike="noStrike" cap="none">
                <a:solidFill>
                  <a:schemeClr val="dk1"/>
                </a:solidFill>
                <a:latin typeface="Calibri"/>
                <a:ea typeface="Calibri"/>
                <a:cs typeface="Calibri"/>
                <a:sym typeface="Calibri"/>
              </a:rPr>
              <a:t>1951</a:t>
            </a:r>
            <a:r>
              <a:rPr lang="en-US" sz="2800" b="0" i="0" u="none" strike="noStrike" cap="none">
                <a:solidFill>
                  <a:schemeClr val="dk1"/>
                </a:solidFill>
                <a:latin typeface="Calibri"/>
                <a:ea typeface="Calibri"/>
                <a:cs typeface="Calibri"/>
                <a:sym typeface="Calibri"/>
              </a:rPr>
              <a:t> 		First commercial computer released</a:t>
            </a:r>
          </a:p>
          <a:p>
            <a:pPr marL="0" marR="0" lvl="0" indent="0" algn="l" rtl="0">
              <a:lnSpc>
                <a:spcPct val="90000"/>
              </a:lnSpc>
              <a:spcBef>
                <a:spcPts val="1000"/>
              </a:spcBef>
              <a:spcAft>
                <a:spcPts val="0"/>
              </a:spcAft>
              <a:buClr>
                <a:schemeClr val="dk1"/>
              </a:buClr>
              <a:buSzPct val="25000"/>
              <a:buFont typeface="Arial"/>
              <a:buNone/>
            </a:pPr>
            <a:r>
              <a:rPr lang="en-US" sz="2800" b="1" i="0" u="none" strike="noStrike" cap="none">
                <a:solidFill>
                  <a:schemeClr val="dk1"/>
                </a:solidFill>
                <a:latin typeface="Calibri"/>
                <a:ea typeface="Calibri"/>
                <a:cs typeface="Calibri"/>
                <a:sym typeface="Calibri"/>
              </a:rPr>
              <a:t>1974</a:t>
            </a:r>
            <a:r>
              <a:rPr lang="en-US" sz="2800" b="0" i="0" u="none" strike="noStrike" cap="none">
                <a:solidFill>
                  <a:schemeClr val="dk1"/>
                </a:solidFill>
                <a:latin typeface="Calibri"/>
                <a:ea typeface="Calibri"/>
                <a:cs typeface="Calibri"/>
                <a:sym typeface="Calibri"/>
              </a:rPr>
              <a:t> 		First consumer computers (IBM)</a:t>
            </a:r>
          </a:p>
          <a:p>
            <a:pPr marL="0" marR="0" lvl="0" indent="0" algn="l" rtl="0">
              <a:lnSpc>
                <a:spcPct val="90000"/>
              </a:lnSpc>
              <a:spcBef>
                <a:spcPts val="1000"/>
              </a:spcBef>
              <a:spcAft>
                <a:spcPts val="0"/>
              </a:spcAft>
              <a:buClr>
                <a:schemeClr val="dk1"/>
              </a:buClr>
              <a:buSzPct val="25000"/>
              <a:buFont typeface="Arial"/>
              <a:buNone/>
            </a:pPr>
            <a:r>
              <a:rPr lang="en-US" sz="2800" b="1" i="0" u="none" strike="noStrike" cap="none">
                <a:solidFill>
                  <a:schemeClr val="dk1"/>
                </a:solidFill>
                <a:latin typeface="Calibri"/>
                <a:ea typeface="Calibri"/>
                <a:cs typeface="Calibri"/>
                <a:sym typeface="Calibri"/>
              </a:rPr>
              <a:t>1976</a:t>
            </a:r>
            <a:r>
              <a:rPr lang="en-US" sz="2800" b="0" i="0" u="none" strike="noStrike" cap="none">
                <a:solidFill>
                  <a:schemeClr val="dk1"/>
                </a:solidFill>
                <a:latin typeface="Calibri"/>
                <a:ea typeface="Calibri"/>
                <a:cs typeface="Calibri"/>
                <a:sym typeface="Calibri"/>
              </a:rPr>
              <a:t> 		Apple I and II</a:t>
            </a:r>
          </a:p>
          <a:p>
            <a:pPr marL="0" marR="0" lvl="0" indent="0" algn="l" rtl="0">
              <a:lnSpc>
                <a:spcPct val="90000"/>
              </a:lnSpc>
              <a:spcBef>
                <a:spcPts val="1000"/>
              </a:spcBef>
              <a:spcAft>
                <a:spcPts val="0"/>
              </a:spcAft>
              <a:buClr>
                <a:schemeClr val="dk1"/>
              </a:buClr>
              <a:buSzPct val="25000"/>
              <a:buFont typeface="Arial"/>
              <a:buNone/>
            </a:pPr>
            <a:r>
              <a:rPr lang="en-US" sz="2800" b="1" i="0" u="none" strike="noStrike" cap="none">
                <a:solidFill>
                  <a:schemeClr val="dk1"/>
                </a:solidFill>
                <a:latin typeface="Calibri"/>
                <a:ea typeface="Calibri"/>
                <a:cs typeface="Calibri"/>
                <a:sym typeface="Calibri"/>
              </a:rPr>
              <a:t>1984</a:t>
            </a:r>
            <a:r>
              <a:rPr lang="en-US" sz="2800" b="0" i="0" u="none" strike="noStrike" cap="none">
                <a:solidFill>
                  <a:schemeClr val="dk1"/>
                </a:solidFill>
                <a:latin typeface="Calibri"/>
                <a:ea typeface="Calibri"/>
                <a:cs typeface="Calibri"/>
                <a:sym typeface="Calibri"/>
              </a:rPr>
              <a:t> 		Apple Macintosh</a:t>
            </a:r>
          </a:p>
          <a:p>
            <a:pPr marL="0" marR="0" lvl="0" indent="0" algn="l" rtl="0">
              <a:lnSpc>
                <a:spcPct val="90000"/>
              </a:lnSpc>
              <a:spcBef>
                <a:spcPts val="1000"/>
              </a:spcBef>
              <a:spcAft>
                <a:spcPts val="0"/>
              </a:spcAft>
              <a:buClr>
                <a:schemeClr val="dk1"/>
              </a:buClr>
              <a:buSzPct val="25000"/>
              <a:buFont typeface="Arial"/>
              <a:buNone/>
            </a:pPr>
            <a:r>
              <a:rPr lang="en-US" sz="2800" b="1" i="0" u="none" strike="noStrike" cap="none">
                <a:solidFill>
                  <a:schemeClr val="dk1"/>
                </a:solidFill>
                <a:latin typeface="Calibri"/>
                <a:ea typeface="Calibri"/>
                <a:cs typeface="Calibri"/>
                <a:sym typeface="Calibri"/>
              </a:rPr>
              <a:t>1985 </a:t>
            </a:r>
            <a:r>
              <a:rPr lang="en-US" sz="2800" b="0" i="0" u="none" strike="noStrike" cap="none">
                <a:solidFill>
                  <a:schemeClr val="dk1"/>
                </a:solidFill>
                <a:latin typeface="Calibri"/>
                <a:ea typeface="Calibri"/>
                <a:cs typeface="Calibri"/>
                <a:sym typeface="Calibri"/>
              </a:rPr>
              <a:t>		Microsoft Windows</a:t>
            </a:r>
          </a:p>
          <a:p>
            <a:pPr marL="0" marR="0" lvl="0" indent="0" algn="l" rtl="0">
              <a:lnSpc>
                <a:spcPct val="90000"/>
              </a:lnSpc>
              <a:spcBef>
                <a:spcPts val="1000"/>
              </a:spcBef>
              <a:buClr>
                <a:schemeClr val="dk1"/>
              </a:buClr>
              <a:buSzPct val="25000"/>
              <a:buFont typeface="Arial"/>
              <a:buNone/>
            </a:pPr>
            <a:endParaRPr sz="2800" b="0" i="0" u="none" strike="noStrike" cap="none">
              <a:solidFill>
                <a:schemeClr val="dk1"/>
              </a:solidFill>
              <a:latin typeface="Calibri"/>
              <a:ea typeface="Calibri"/>
              <a:cs typeface="Calibri"/>
              <a:sym typeface="Calibri"/>
            </a:endParaRPr>
          </a:p>
        </p:txBody>
      </p:sp>
      <p:pic>
        <p:nvPicPr>
          <p:cNvPr id="401" name="Shape 401"/>
          <p:cNvPicPr preferRelativeResize="0"/>
          <p:nvPr/>
        </p:nvPicPr>
        <p:blipFill rotWithShape="1">
          <a:blip r:embed="rId3">
            <a:alphaModFix/>
          </a:blip>
          <a:srcRect/>
          <a:stretch/>
        </p:blipFill>
        <p:spPr>
          <a:xfrm>
            <a:off x="7914429" y="1017655"/>
            <a:ext cx="4277570" cy="2853139"/>
          </a:xfrm>
          <a:prstGeom prst="rect">
            <a:avLst/>
          </a:prstGeom>
          <a:noFill/>
          <a:ln>
            <a:noFill/>
          </a:ln>
        </p:spPr>
      </p:pic>
      <p:pic>
        <p:nvPicPr>
          <p:cNvPr id="402" name="Shape 402"/>
          <p:cNvPicPr preferRelativeResize="0"/>
          <p:nvPr/>
        </p:nvPicPr>
        <p:blipFill rotWithShape="1">
          <a:blip r:embed="rId4">
            <a:alphaModFix/>
          </a:blip>
          <a:srcRect/>
          <a:stretch/>
        </p:blipFill>
        <p:spPr>
          <a:xfrm>
            <a:off x="6622471" y="3870796"/>
            <a:ext cx="3105726" cy="2606203"/>
          </a:xfrm>
          <a:prstGeom prst="rect">
            <a:avLst/>
          </a:prstGeom>
          <a:noFill/>
          <a:ln>
            <a:noFill/>
          </a:ln>
        </p:spPr>
      </p:pic>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Shape 2325"/>
        <p:cNvGrpSpPr/>
        <p:nvPr/>
      </p:nvGrpSpPr>
      <p:grpSpPr>
        <a:xfrm>
          <a:off x="0" y="0"/>
          <a:ext cx="0" cy="0"/>
          <a:chOff x="0" y="0"/>
          <a:chExt cx="0" cy="0"/>
        </a:xfrm>
      </p:grpSpPr>
      <p:sp>
        <p:nvSpPr>
          <p:cNvPr id="2326" name="Shape 2326"/>
          <p:cNvSpPr/>
          <p:nvPr/>
        </p:nvSpPr>
        <p:spPr>
          <a:xfrm>
            <a:off x="0" y="-27057"/>
            <a:ext cx="12192000" cy="876300"/>
          </a:xfrm>
          <a:prstGeom prst="rect">
            <a:avLst/>
          </a:prstGeom>
          <a:solidFill>
            <a:schemeClr val="accent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2327" name="Shape 2327"/>
          <p:cNvPicPr preferRelativeResize="0"/>
          <p:nvPr/>
        </p:nvPicPr>
        <p:blipFill rotWithShape="1">
          <a:blip r:embed="rId3">
            <a:alphaModFix/>
          </a:blip>
          <a:srcRect/>
          <a:stretch/>
        </p:blipFill>
        <p:spPr>
          <a:xfrm>
            <a:off x="10565875" y="-121136"/>
            <a:ext cx="1626125" cy="1053082"/>
          </a:xfrm>
          <a:prstGeom prst="rect">
            <a:avLst/>
          </a:prstGeom>
          <a:noFill/>
          <a:ln>
            <a:noFill/>
          </a:ln>
        </p:spPr>
      </p:pic>
      <p:sp>
        <p:nvSpPr>
          <p:cNvPr id="2328" name="Shape 2328"/>
          <p:cNvSpPr txBox="1"/>
          <p:nvPr/>
        </p:nvSpPr>
        <p:spPr>
          <a:xfrm>
            <a:off x="0" y="-47039"/>
            <a:ext cx="10413475" cy="10310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a:solidFill>
                  <a:schemeClr val="lt1"/>
                </a:solidFill>
                <a:latin typeface="Calibri"/>
                <a:ea typeface="Calibri"/>
                <a:cs typeface="Calibri"/>
                <a:sym typeface="Calibri"/>
              </a:rPr>
              <a:t> </a:t>
            </a:r>
          </a:p>
          <a:p>
            <a:pPr marL="0" marR="0" lvl="0" indent="0" algn="l" rtl="0">
              <a:spcBef>
                <a:spcPts val="0"/>
              </a:spcBef>
              <a:buNone/>
            </a:pPr>
            <a:endParaRPr sz="2900">
              <a:solidFill>
                <a:schemeClr val="lt1"/>
              </a:solidFill>
              <a:latin typeface="Calibri"/>
              <a:ea typeface="Calibri"/>
              <a:cs typeface="Calibri"/>
              <a:sym typeface="Calibri"/>
            </a:endParaRPr>
          </a:p>
        </p:txBody>
      </p:sp>
      <p:sp>
        <p:nvSpPr>
          <p:cNvPr id="2329" name="Shape 2329"/>
          <p:cNvSpPr txBox="1"/>
          <p:nvPr/>
        </p:nvSpPr>
        <p:spPr>
          <a:xfrm>
            <a:off x="0" y="-47039"/>
            <a:ext cx="10413475" cy="106182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a:solidFill>
                  <a:schemeClr val="lt1"/>
                </a:solidFill>
                <a:latin typeface="Calibri"/>
                <a:ea typeface="Calibri"/>
                <a:cs typeface="Calibri"/>
                <a:sym typeface="Calibri"/>
              </a:rPr>
              <a:t>Cash Flows: 10-Q (Operating)</a:t>
            </a:r>
            <a:r>
              <a:rPr lang="en-US" sz="3200">
                <a:solidFill>
                  <a:schemeClr val="lt1"/>
                </a:solidFill>
                <a:latin typeface="Calibri"/>
                <a:ea typeface="Calibri"/>
                <a:cs typeface="Calibri"/>
                <a:sym typeface="Calibri"/>
              </a:rPr>
              <a:t> </a:t>
            </a:r>
          </a:p>
          <a:p>
            <a:pPr marL="0" marR="0" lvl="0" indent="0" algn="l" rtl="0">
              <a:spcBef>
                <a:spcPts val="0"/>
              </a:spcBef>
              <a:buNone/>
            </a:pPr>
            <a:endParaRPr sz="2900">
              <a:solidFill>
                <a:schemeClr val="lt1"/>
              </a:solidFill>
              <a:latin typeface="Calibri"/>
              <a:ea typeface="Calibri"/>
              <a:cs typeface="Calibri"/>
              <a:sym typeface="Calibri"/>
            </a:endParaRPr>
          </a:p>
        </p:txBody>
      </p:sp>
      <p:pic>
        <p:nvPicPr>
          <p:cNvPr id="2330" name="Shape 2330" descr="Screen Shot 2017-07-12 at 10.27.09 AM.png"/>
          <p:cNvPicPr preferRelativeResize="0"/>
          <p:nvPr/>
        </p:nvPicPr>
        <p:blipFill>
          <a:blip r:embed="rId4">
            <a:alphaModFix/>
          </a:blip>
          <a:stretch>
            <a:fillRect/>
          </a:stretch>
        </p:blipFill>
        <p:spPr>
          <a:xfrm>
            <a:off x="991900" y="849250"/>
            <a:ext cx="8896596" cy="6008750"/>
          </a:xfrm>
          <a:prstGeom prst="rect">
            <a:avLst/>
          </a:prstGeom>
          <a:noFill/>
          <a:ln>
            <a:noFill/>
          </a:ln>
        </p:spPr>
      </p:pic>
      <p:sp>
        <p:nvSpPr>
          <p:cNvPr id="2331" name="Shape 2331"/>
          <p:cNvSpPr/>
          <p:nvPr/>
        </p:nvSpPr>
        <p:spPr>
          <a:xfrm>
            <a:off x="1218551" y="6483000"/>
            <a:ext cx="8670000" cy="314400"/>
          </a:xfrm>
          <a:prstGeom prst="rect">
            <a:avLst/>
          </a:prstGeom>
          <a:no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Shape 2336"/>
        <p:cNvGrpSpPr/>
        <p:nvPr/>
      </p:nvGrpSpPr>
      <p:grpSpPr>
        <a:xfrm>
          <a:off x="0" y="0"/>
          <a:ext cx="0" cy="0"/>
          <a:chOff x="0" y="0"/>
          <a:chExt cx="0" cy="0"/>
        </a:xfrm>
      </p:grpSpPr>
      <p:sp>
        <p:nvSpPr>
          <p:cNvPr id="2337" name="Shape 2337"/>
          <p:cNvSpPr/>
          <p:nvPr/>
        </p:nvSpPr>
        <p:spPr>
          <a:xfrm>
            <a:off x="0" y="-27057"/>
            <a:ext cx="12192000" cy="876300"/>
          </a:xfrm>
          <a:prstGeom prst="rect">
            <a:avLst/>
          </a:prstGeom>
          <a:solidFill>
            <a:schemeClr val="accent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2338" name="Shape 2338"/>
          <p:cNvPicPr preferRelativeResize="0"/>
          <p:nvPr/>
        </p:nvPicPr>
        <p:blipFill rotWithShape="1">
          <a:blip r:embed="rId3">
            <a:alphaModFix/>
          </a:blip>
          <a:srcRect/>
          <a:stretch/>
        </p:blipFill>
        <p:spPr>
          <a:xfrm>
            <a:off x="10565875" y="-121136"/>
            <a:ext cx="1626125" cy="1053082"/>
          </a:xfrm>
          <a:prstGeom prst="rect">
            <a:avLst/>
          </a:prstGeom>
          <a:noFill/>
          <a:ln>
            <a:noFill/>
          </a:ln>
        </p:spPr>
      </p:pic>
      <p:sp>
        <p:nvSpPr>
          <p:cNvPr id="2339" name="Shape 2339"/>
          <p:cNvSpPr txBox="1"/>
          <p:nvPr/>
        </p:nvSpPr>
        <p:spPr>
          <a:xfrm>
            <a:off x="0" y="-47039"/>
            <a:ext cx="10413475" cy="10310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a:solidFill>
                  <a:schemeClr val="lt1"/>
                </a:solidFill>
                <a:latin typeface="Calibri"/>
                <a:ea typeface="Calibri"/>
                <a:cs typeface="Calibri"/>
                <a:sym typeface="Calibri"/>
              </a:rPr>
              <a:t> </a:t>
            </a:r>
          </a:p>
          <a:p>
            <a:pPr marL="0" marR="0" lvl="0" indent="0" algn="l" rtl="0">
              <a:spcBef>
                <a:spcPts val="0"/>
              </a:spcBef>
              <a:buNone/>
            </a:pPr>
            <a:endParaRPr sz="2900">
              <a:solidFill>
                <a:schemeClr val="lt1"/>
              </a:solidFill>
              <a:latin typeface="Calibri"/>
              <a:ea typeface="Calibri"/>
              <a:cs typeface="Calibri"/>
              <a:sym typeface="Calibri"/>
            </a:endParaRPr>
          </a:p>
        </p:txBody>
      </p:sp>
      <p:sp>
        <p:nvSpPr>
          <p:cNvPr id="2340" name="Shape 2340"/>
          <p:cNvSpPr txBox="1"/>
          <p:nvPr/>
        </p:nvSpPr>
        <p:spPr>
          <a:xfrm>
            <a:off x="0" y="-47039"/>
            <a:ext cx="10413475"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a:solidFill>
                  <a:schemeClr val="lt1"/>
                </a:solidFill>
                <a:latin typeface="Calibri"/>
                <a:ea typeface="Calibri"/>
                <a:cs typeface="Calibri"/>
                <a:sym typeface="Calibri"/>
              </a:rPr>
              <a:t>Cash Flows: 10-Q (Investing and Financing)</a:t>
            </a:r>
          </a:p>
        </p:txBody>
      </p:sp>
      <p:pic>
        <p:nvPicPr>
          <p:cNvPr id="2341" name="Shape 2341" descr="Screen Shot 2017-07-12 at 10.37.15 AM.png"/>
          <p:cNvPicPr preferRelativeResize="0"/>
          <p:nvPr/>
        </p:nvPicPr>
        <p:blipFill>
          <a:blip r:embed="rId4">
            <a:alphaModFix/>
          </a:blip>
          <a:stretch>
            <a:fillRect/>
          </a:stretch>
        </p:blipFill>
        <p:spPr>
          <a:xfrm>
            <a:off x="64575" y="849250"/>
            <a:ext cx="12127425" cy="5981324"/>
          </a:xfrm>
          <a:prstGeom prst="rect">
            <a:avLst/>
          </a:prstGeom>
          <a:noFill/>
          <a:ln>
            <a:noFill/>
          </a:ln>
        </p:spPr>
      </p:pic>
      <p:sp>
        <p:nvSpPr>
          <p:cNvPr id="2342" name="Shape 2342"/>
          <p:cNvSpPr/>
          <p:nvPr/>
        </p:nvSpPr>
        <p:spPr>
          <a:xfrm>
            <a:off x="64575" y="5981700"/>
            <a:ext cx="12127500" cy="876300"/>
          </a:xfrm>
          <a:prstGeom prst="rect">
            <a:avLst/>
          </a:prstGeom>
          <a:no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2343" name="Shape 2343"/>
          <p:cNvSpPr/>
          <p:nvPr/>
        </p:nvSpPr>
        <p:spPr>
          <a:xfrm>
            <a:off x="0" y="3620276"/>
            <a:ext cx="12192000" cy="314400"/>
          </a:xfrm>
          <a:prstGeom prst="rect">
            <a:avLst/>
          </a:prstGeom>
          <a:no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2344" name="Shape 2344"/>
          <p:cNvSpPr/>
          <p:nvPr/>
        </p:nvSpPr>
        <p:spPr>
          <a:xfrm>
            <a:off x="32287" y="5477501"/>
            <a:ext cx="12192000" cy="314400"/>
          </a:xfrm>
          <a:prstGeom prst="rect">
            <a:avLst/>
          </a:prstGeom>
          <a:no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Shape 2349"/>
        <p:cNvGrpSpPr/>
        <p:nvPr/>
      </p:nvGrpSpPr>
      <p:grpSpPr>
        <a:xfrm>
          <a:off x="0" y="0"/>
          <a:ext cx="0" cy="0"/>
          <a:chOff x="0" y="0"/>
          <a:chExt cx="0" cy="0"/>
        </a:xfrm>
      </p:grpSpPr>
      <p:sp>
        <p:nvSpPr>
          <p:cNvPr id="2350" name="Shape 2350"/>
          <p:cNvSpPr/>
          <p:nvPr/>
        </p:nvSpPr>
        <p:spPr>
          <a:xfrm>
            <a:off x="0" y="-27056"/>
            <a:ext cx="12192000" cy="876300"/>
          </a:xfrm>
          <a:prstGeom prst="rect">
            <a:avLst/>
          </a:prstGeom>
          <a:solidFill>
            <a:schemeClr val="accent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2351" name="Shape 2351"/>
          <p:cNvPicPr preferRelativeResize="0"/>
          <p:nvPr/>
        </p:nvPicPr>
        <p:blipFill rotWithShape="1">
          <a:blip r:embed="rId3">
            <a:alphaModFix/>
          </a:blip>
          <a:srcRect/>
          <a:stretch/>
        </p:blipFill>
        <p:spPr>
          <a:xfrm>
            <a:off x="10565875" y="-121137"/>
            <a:ext cx="1626000" cy="1053000"/>
          </a:xfrm>
          <a:prstGeom prst="rect">
            <a:avLst/>
          </a:prstGeom>
          <a:noFill/>
          <a:ln>
            <a:noFill/>
          </a:ln>
        </p:spPr>
      </p:pic>
      <p:sp>
        <p:nvSpPr>
          <p:cNvPr id="2352" name="Shape 2352"/>
          <p:cNvSpPr txBox="1"/>
          <p:nvPr/>
        </p:nvSpPr>
        <p:spPr>
          <a:xfrm>
            <a:off x="0" y="-47039"/>
            <a:ext cx="10413600" cy="10311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a:solidFill>
                  <a:schemeClr val="lt1"/>
                </a:solidFill>
                <a:latin typeface="Calibri"/>
                <a:ea typeface="Calibri"/>
                <a:cs typeface="Calibri"/>
                <a:sym typeface="Calibri"/>
              </a:rPr>
              <a:t> </a:t>
            </a:r>
          </a:p>
          <a:p>
            <a:pPr marL="0" marR="0" lvl="0" indent="0" algn="l" rtl="0">
              <a:spcBef>
                <a:spcPts val="0"/>
              </a:spcBef>
              <a:buNone/>
            </a:pPr>
            <a:endParaRPr sz="2900">
              <a:solidFill>
                <a:schemeClr val="lt1"/>
              </a:solidFill>
              <a:latin typeface="Calibri"/>
              <a:ea typeface="Calibri"/>
              <a:cs typeface="Calibri"/>
              <a:sym typeface="Calibri"/>
            </a:endParaRPr>
          </a:p>
        </p:txBody>
      </p:sp>
      <p:sp>
        <p:nvSpPr>
          <p:cNvPr id="2353" name="Shape 2353"/>
          <p:cNvSpPr txBox="1"/>
          <p:nvPr/>
        </p:nvSpPr>
        <p:spPr>
          <a:xfrm>
            <a:off x="0" y="-47040"/>
            <a:ext cx="10413600" cy="5232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a:solidFill>
                  <a:schemeClr val="lt1"/>
                </a:solidFill>
                <a:latin typeface="Calibri"/>
                <a:ea typeface="Calibri"/>
                <a:cs typeface="Calibri"/>
                <a:sym typeface="Calibri"/>
              </a:rPr>
              <a:t>Cash Flows: 10-K (Operating)</a:t>
            </a:r>
          </a:p>
        </p:txBody>
      </p:sp>
      <p:pic>
        <p:nvPicPr>
          <p:cNvPr id="2354" name="Shape 2354"/>
          <p:cNvPicPr preferRelativeResize="0"/>
          <p:nvPr/>
        </p:nvPicPr>
        <p:blipFill>
          <a:blip r:embed="rId4">
            <a:alphaModFix/>
          </a:blip>
          <a:stretch>
            <a:fillRect/>
          </a:stretch>
        </p:blipFill>
        <p:spPr>
          <a:xfrm>
            <a:off x="94925" y="792424"/>
            <a:ext cx="11678999" cy="6033625"/>
          </a:xfrm>
          <a:prstGeom prst="rect">
            <a:avLst/>
          </a:prstGeom>
          <a:noFill/>
          <a:ln>
            <a:noFill/>
          </a:ln>
        </p:spPr>
      </p:pic>
      <p:sp>
        <p:nvSpPr>
          <p:cNvPr id="2355" name="Shape 2355"/>
          <p:cNvSpPr/>
          <p:nvPr/>
        </p:nvSpPr>
        <p:spPr>
          <a:xfrm>
            <a:off x="318625" y="6511651"/>
            <a:ext cx="12192000" cy="314399"/>
          </a:xfrm>
          <a:prstGeom prst="rect">
            <a:avLst/>
          </a:prstGeom>
          <a:no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Shape 2360"/>
        <p:cNvGrpSpPr/>
        <p:nvPr/>
      </p:nvGrpSpPr>
      <p:grpSpPr>
        <a:xfrm>
          <a:off x="0" y="0"/>
          <a:ext cx="0" cy="0"/>
          <a:chOff x="0" y="0"/>
          <a:chExt cx="0" cy="0"/>
        </a:xfrm>
      </p:grpSpPr>
      <p:sp>
        <p:nvSpPr>
          <p:cNvPr id="2361" name="Shape 2361"/>
          <p:cNvSpPr/>
          <p:nvPr/>
        </p:nvSpPr>
        <p:spPr>
          <a:xfrm>
            <a:off x="0" y="-27056"/>
            <a:ext cx="12192000" cy="876300"/>
          </a:xfrm>
          <a:prstGeom prst="rect">
            <a:avLst/>
          </a:prstGeom>
          <a:solidFill>
            <a:schemeClr val="accent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2362" name="Shape 2362"/>
          <p:cNvPicPr preferRelativeResize="0"/>
          <p:nvPr/>
        </p:nvPicPr>
        <p:blipFill rotWithShape="1">
          <a:blip r:embed="rId3">
            <a:alphaModFix/>
          </a:blip>
          <a:srcRect/>
          <a:stretch/>
        </p:blipFill>
        <p:spPr>
          <a:xfrm>
            <a:off x="10565875" y="-121137"/>
            <a:ext cx="1626000" cy="1053000"/>
          </a:xfrm>
          <a:prstGeom prst="rect">
            <a:avLst/>
          </a:prstGeom>
          <a:noFill/>
          <a:ln>
            <a:noFill/>
          </a:ln>
        </p:spPr>
      </p:pic>
      <p:sp>
        <p:nvSpPr>
          <p:cNvPr id="2363" name="Shape 2363"/>
          <p:cNvSpPr txBox="1"/>
          <p:nvPr/>
        </p:nvSpPr>
        <p:spPr>
          <a:xfrm>
            <a:off x="0" y="-47039"/>
            <a:ext cx="10413600" cy="10311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a:solidFill>
                  <a:schemeClr val="lt1"/>
                </a:solidFill>
                <a:latin typeface="Calibri"/>
                <a:ea typeface="Calibri"/>
                <a:cs typeface="Calibri"/>
                <a:sym typeface="Calibri"/>
              </a:rPr>
              <a:t> </a:t>
            </a:r>
          </a:p>
          <a:p>
            <a:pPr marL="0" marR="0" lvl="0" indent="0" algn="l" rtl="0">
              <a:spcBef>
                <a:spcPts val="0"/>
              </a:spcBef>
              <a:buNone/>
            </a:pPr>
            <a:endParaRPr sz="2900">
              <a:solidFill>
                <a:schemeClr val="lt1"/>
              </a:solidFill>
              <a:latin typeface="Calibri"/>
              <a:ea typeface="Calibri"/>
              <a:cs typeface="Calibri"/>
              <a:sym typeface="Calibri"/>
            </a:endParaRPr>
          </a:p>
        </p:txBody>
      </p:sp>
      <p:sp>
        <p:nvSpPr>
          <p:cNvPr id="2364" name="Shape 2364"/>
          <p:cNvSpPr txBox="1"/>
          <p:nvPr/>
        </p:nvSpPr>
        <p:spPr>
          <a:xfrm>
            <a:off x="0" y="-47040"/>
            <a:ext cx="10413600" cy="5232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a:solidFill>
                  <a:schemeClr val="lt1"/>
                </a:solidFill>
                <a:latin typeface="Calibri"/>
                <a:ea typeface="Calibri"/>
                <a:cs typeface="Calibri"/>
                <a:sym typeface="Calibri"/>
              </a:rPr>
              <a:t>Cash Flows: 10-K (Financing &amp; Investing)</a:t>
            </a:r>
          </a:p>
        </p:txBody>
      </p:sp>
      <p:pic>
        <p:nvPicPr>
          <p:cNvPr id="2365" name="Shape 2365"/>
          <p:cNvPicPr preferRelativeResize="0"/>
          <p:nvPr/>
        </p:nvPicPr>
        <p:blipFill>
          <a:blip r:embed="rId4">
            <a:alphaModFix/>
          </a:blip>
          <a:stretch>
            <a:fillRect/>
          </a:stretch>
        </p:blipFill>
        <p:spPr>
          <a:xfrm>
            <a:off x="152400" y="1136460"/>
            <a:ext cx="10897703" cy="5222790"/>
          </a:xfrm>
          <a:prstGeom prst="rect">
            <a:avLst/>
          </a:prstGeom>
          <a:noFill/>
          <a:ln>
            <a:noFill/>
          </a:ln>
        </p:spPr>
      </p:pic>
      <p:sp>
        <p:nvSpPr>
          <p:cNvPr id="2366" name="Shape 2366"/>
          <p:cNvSpPr/>
          <p:nvPr/>
        </p:nvSpPr>
        <p:spPr>
          <a:xfrm>
            <a:off x="410350" y="4148951"/>
            <a:ext cx="12192000" cy="314400"/>
          </a:xfrm>
          <a:prstGeom prst="rect">
            <a:avLst/>
          </a:prstGeom>
          <a:no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2367" name="Shape 2367"/>
          <p:cNvSpPr/>
          <p:nvPr/>
        </p:nvSpPr>
        <p:spPr>
          <a:xfrm>
            <a:off x="257950" y="6044851"/>
            <a:ext cx="12192000" cy="314400"/>
          </a:xfrm>
          <a:prstGeom prst="rect">
            <a:avLst/>
          </a:prstGeom>
          <a:no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Shape 2372"/>
        <p:cNvGrpSpPr/>
        <p:nvPr/>
      </p:nvGrpSpPr>
      <p:grpSpPr>
        <a:xfrm>
          <a:off x="0" y="0"/>
          <a:ext cx="0" cy="0"/>
          <a:chOff x="0" y="0"/>
          <a:chExt cx="0" cy="0"/>
        </a:xfrm>
      </p:grpSpPr>
      <p:sp>
        <p:nvSpPr>
          <p:cNvPr id="2373" name="Shape 2373"/>
          <p:cNvSpPr/>
          <p:nvPr/>
        </p:nvSpPr>
        <p:spPr>
          <a:xfrm>
            <a:off x="0" y="-27057"/>
            <a:ext cx="12192000" cy="876300"/>
          </a:xfrm>
          <a:prstGeom prst="rect">
            <a:avLst/>
          </a:prstGeom>
          <a:solidFill>
            <a:schemeClr val="accent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2374" name="Shape 2374"/>
          <p:cNvPicPr preferRelativeResize="0"/>
          <p:nvPr/>
        </p:nvPicPr>
        <p:blipFill rotWithShape="1">
          <a:blip r:embed="rId3">
            <a:alphaModFix/>
          </a:blip>
          <a:srcRect/>
          <a:stretch/>
        </p:blipFill>
        <p:spPr>
          <a:xfrm>
            <a:off x="10565875" y="-121136"/>
            <a:ext cx="1626125" cy="1053082"/>
          </a:xfrm>
          <a:prstGeom prst="rect">
            <a:avLst/>
          </a:prstGeom>
          <a:noFill/>
          <a:ln>
            <a:noFill/>
          </a:ln>
        </p:spPr>
      </p:pic>
      <p:sp>
        <p:nvSpPr>
          <p:cNvPr id="2375" name="Shape 2375"/>
          <p:cNvSpPr txBox="1"/>
          <p:nvPr/>
        </p:nvSpPr>
        <p:spPr>
          <a:xfrm>
            <a:off x="0" y="-47039"/>
            <a:ext cx="10413475" cy="10310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a:solidFill>
                  <a:schemeClr val="lt1"/>
                </a:solidFill>
                <a:latin typeface="Calibri"/>
                <a:ea typeface="Calibri"/>
                <a:cs typeface="Calibri"/>
                <a:sym typeface="Calibri"/>
              </a:rPr>
              <a:t> </a:t>
            </a:r>
          </a:p>
          <a:p>
            <a:pPr marL="0" marR="0" lvl="0" indent="0" algn="l" rtl="0">
              <a:spcBef>
                <a:spcPts val="0"/>
              </a:spcBef>
              <a:buNone/>
            </a:pPr>
            <a:endParaRPr sz="2900">
              <a:solidFill>
                <a:schemeClr val="lt1"/>
              </a:solidFill>
              <a:latin typeface="Calibri"/>
              <a:ea typeface="Calibri"/>
              <a:cs typeface="Calibri"/>
              <a:sym typeface="Calibri"/>
            </a:endParaRPr>
          </a:p>
        </p:txBody>
      </p:sp>
      <p:sp>
        <p:nvSpPr>
          <p:cNvPr id="2376" name="Shape 2376"/>
          <p:cNvSpPr txBox="1"/>
          <p:nvPr/>
        </p:nvSpPr>
        <p:spPr>
          <a:xfrm>
            <a:off x="0" y="-47039"/>
            <a:ext cx="10413475" cy="58477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a:solidFill>
                  <a:schemeClr val="lt1"/>
                </a:solidFill>
                <a:latin typeface="Calibri"/>
                <a:ea typeface="Calibri"/>
                <a:cs typeface="Calibri"/>
                <a:sym typeface="Calibri"/>
              </a:rPr>
              <a:t>Valuation Measures </a:t>
            </a:r>
          </a:p>
        </p:txBody>
      </p:sp>
      <p:pic>
        <p:nvPicPr>
          <p:cNvPr id="2377" name="Shape 2377" descr="Screen Shot 2017-07-10 at 6.30.40 PM.png"/>
          <p:cNvPicPr preferRelativeResize="0"/>
          <p:nvPr/>
        </p:nvPicPr>
        <p:blipFill rotWithShape="1">
          <a:blip r:embed="rId4">
            <a:alphaModFix/>
          </a:blip>
          <a:srcRect/>
          <a:stretch/>
        </p:blipFill>
        <p:spPr>
          <a:xfrm>
            <a:off x="0" y="849242"/>
            <a:ext cx="6161306" cy="2662259"/>
          </a:xfrm>
          <a:prstGeom prst="rect">
            <a:avLst/>
          </a:prstGeom>
          <a:noFill/>
          <a:ln>
            <a:noFill/>
          </a:ln>
        </p:spPr>
      </p:pic>
      <p:pic>
        <p:nvPicPr>
          <p:cNvPr id="2378" name="Shape 2378" descr="Screen Shot 2017-07-10 at 6.31.37 PM.png"/>
          <p:cNvPicPr preferRelativeResize="0"/>
          <p:nvPr/>
        </p:nvPicPr>
        <p:blipFill rotWithShape="1">
          <a:blip r:embed="rId5">
            <a:alphaModFix/>
          </a:blip>
          <a:srcRect/>
          <a:stretch/>
        </p:blipFill>
        <p:spPr>
          <a:xfrm>
            <a:off x="6161306" y="849242"/>
            <a:ext cx="6030692" cy="2735812"/>
          </a:xfrm>
          <a:prstGeom prst="rect">
            <a:avLst/>
          </a:prstGeom>
          <a:noFill/>
          <a:ln>
            <a:noFill/>
          </a:ln>
        </p:spPr>
      </p:pic>
      <p:sp>
        <p:nvSpPr>
          <p:cNvPr id="2379" name="Shape 2379"/>
          <p:cNvSpPr txBox="1"/>
          <p:nvPr/>
        </p:nvSpPr>
        <p:spPr>
          <a:xfrm>
            <a:off x="0" y="3962891"/>
            <a:ext cx="14706600"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a:solidFill>
                  <a:schemeClr val="dk1"/>
                </a:solidFill>
                <a:latin typeface="Calibri"/>
                <a:ea typeface="Calibri"/>
                <a:cs typeface="Calibri"/>
                <a:sym typeface="Calibri"/>
              </a:rPr>
              <a:t>Alphabet Inc. A (GOOGL)				Alphabet Inc. C (GOOG)</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Shape 2384"/>
        <p:cNvGrpSpPr/>
        <p:nvPr/>
      </p:nvGrpSpPr>
      <p:grpSpPr>
        <a:xfrm>
          <a:off x="0" y="0"/>
          <a:ext cx="0" cy="0"/>
          <a:chOff x="0" y="0"/>
          <a:chExt cx="0" cy="0"/>
        </a:xfrm>
      </p:grpSpPr>
      <p:sp>
        <p:nvSpPr>
          <p:cNvPr id="2385" name="Shape 2385"/>
          <p:cNvSpPr/>
          <p:nvPr/>
        </p:nvSpPr>
        <p:spPr>
          <a:xfrm>
            <a:off x="0" y="-27057"/>
            <a:ext cx="12192000" cy="876300"/>
          </a:xfrm>
          <a:prstGeom prst="rect">
            <a:avLst/>
          </a:prstGeom>
          <a:solidFill>
            <a:schemeClr val="accent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2386" name="Shape 2386"/>
          <p:cNvPicPr preferRelativeResize="0"/>
          <p:nvPr/>
        </p:nvPicPr>
        <p:blipFill rotWithShape="1">
          <a:blip r:embed="rId3">
            <a:alphaModFix/>
          </a:blip>
          <a:srcRect/>
          <a:stretch/>
        </p:blipFill>
        <p:spPr>
          <a:xfrm>
            <a:off x="10565875" y="-121136"/>
            <a:ext cx="1626125" cy="1053082"/>
          </a:xfrm>
          <a:prstGeom prst="rect">
            <a:avLst/>
          </a:prstGeom>
          <a:noFill/>
          <a:ln>
            <a:noFill/>
          </a:ln>
        </p:spPr>
      </p:pic>
      <p:sp>
        <p:nvSpPr>
          <p:cNvPr id="2387" name="Shape 2387"/>
          <p:cNvSpPr txBox="1"/>
          <p:nvPr/>
        </p:nvSpPr>
        <p:spPr>
          <a:xfrm>
            <a:off x="0" y="-47039"/>
            <a:ext cx="10413475" cy="10310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a:solidFill>
                  <a:schemeClr val="lt1"/>
                </a:solidFill>
                <a:latin typeface="Calibri"/>
                <a:ea typeface="Calibri"/>
                <a:cs typeface="Calibri"/>
                <a:sym typeface="Calibri"/>
              </a:rPr>
              <a:t> </a:t>
            </a:r>
          </a:p>
          <a:p>
            <a:pPr marL="0" marR="0" lvl="0" indent="0" algn="l" rtl="0">
              <a:spcBef>
                <a:spcPts val="0"/>
              </a:spcBef>
              <a:buNone/>
            </a:pPr>
            <a:endParaRPr sz="2900">
              <a:solidFill>
                <a:schemeClr val="lt1"/>
              </a:solidFill>
              <a:latin typeface="Calibri"/>
              <a:ea typeface="Calibri"/>
              <a:cs typeface="Calibri"/>
              <a:sym typeface="Calibri"/>
            </a:endParaRPr>
          </a:p>
        </p:txBody>
      </p:sp>
      <p:sp>
        <p:nvSpPr>
          <p:cNvPr id="2388" name="Shape 2388"/>
          <p:cNvSpPr txBox="1"/>
          <p:nvPr/>
        </p:nvSpPr>
        <p:spPr>
          <a:xfrm>
            <a:off x="0" y="-47039"/>
            <a:ext cx="10413475" cy="58477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a:solidFill>
                  <a:schemeClr val="lt1"/>
                </a:solidFill>
                <a:latin typeface="Calibri"/>
                <a:ea typeface="Calibri"/>
                <a:cs typeface="Calibri"/>
                <a:sym typeface="Calibri"/>
              </a:rPr>
              <a:t>Stock Forecast</a:t>
            </a:r>
          </a:p>
        </p:txBody>
      </p:sp>
      <p:pic>
        <p:nvPicPr>
          <p:cNvPr id="2389" name="Shape 2389" descr="Screen Shot 2017-07-10 at 6.34.55 PM.png"/>
          <p:cNvPicPr preferRelativeResize="0"/>
          <p:nvPr/>
        </p:nvPicPr>
        <p:blipFill rotWithShape="1">
          <a:blip r:embed="rId4">
            <a:alphaModFix/>
          </a:blip>
          <a:srcRect/>
          <a:stretch/>
        </p:blipFill>
        <p:spPr>
          <a:xfrm>
            <a:off x="0" y="1611311"/>
            <a:ext cx="12192000" cy="2303630"/>
          </a:xfrm>
          <a:prstGeom prst="rect">
            <a:avLst/>
          </a:prstGeom>
          <a:noFill/>
          <a:ln>
            <a:noFill/>
          </a:ln>
        </p:spPr>
      </p:pic>
      <p:pic>
        <p:nvPicPr>
          <p:cNvPr id="2390" name="Shape 2390" descr="Screen Shot 2017-07-10 at 6.36.27 PM.png"/>
          <p:cNvPicPr preferRelativeResize="0"/>
          <p:nvPr/>
        </p:nvPicPr>
        <p:blipFill rotWithShape="1">
          <a:blip r:embed="rId5">
            <a:alphaModFix/>
          </a:blip>
          <a:srcRect/>
          <a:stretch/>
        </p:blipFill>
        <p:spPr>
          <a:xfrm>
            <a:off x="2844800" y="3914941"/>
            <a:ext cx="6485466" cy="2654299"/>
          </a:xfrm>
          <a:prstGeom prst="rect">
            <a:avLst/>
          </a:prstGeom>
          <a:noFill/>
          <a:ln>
            <a:noFill/>
          </a:ln>
        </p:spPr>
      </p:pic>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Shape 2395"/>
        <p:cNvGrpSpPr/>
        <p:nvPr/>
      </p:nvGrpSpPr>
      <p:grpSpPr>
        <a:xfrm>
          <a:off x="0" y="0"/>
          <a:ext cx="0" cy="0"/>
          <a:chOff x="0" y="0"/>
          <a:chExt cx="0" cy="0"/>
        </a:xfrm>
      </p:grpSpPr>
      <p:sp>
        <p:nvSpPr>
          <p:cNvPr id="2396" name="Shape 2396"/>
          <p:cNvSpPr/>
          <p:nvPr/>
        </p:nvSpPr>
        <p:spPr>
          <a:xfrm>
            <a:off x="0" y="-27057"/>
            <a:ext cx="12192000" cy="876300"/>
          </a:xfrm>
          <a:prstGeom prst="rect">
            <a:avLst/>
          </a:prstGeom>
          <a:solidFill>
            <a:schemeClr val="accent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2397" name="Shape 2397"/>
          <p:cNvPicPr preferRelativeResize="0"/>
          <p:nvPr/>
        </p:nvPicPr>
        <p:blipFill rotWithShape="1">
          <a:blip r:embed="rId3">
            <a:alphaModFix/>
          </a:blip>
          <a:srcRect/>
          <a:stretch/>
        </p:blipFill>
        <p:spPr>
          <a:xfrm>
            <a:off x="10565875" y="-121136"/>
            <a:ext cx="1626125" cy="1053082"/>
          </a:xfrm>
          <a:prstGeom prst="rect">
            <a:avLst/>
          </a:prstGeom>
          <a:noFill/>
          <a:ln>
            <a:noFill/>
          </a:ln>
        </p:spPr>
      </p:pic>
      <p:sp>
        <p:nvSpPr>
          <p:cNvPr id="2398" name="Shape 2398"/>
          <p:cNvSpPr txBox="1"/>
          <p:nvPr/>
        </p:nvSpPr>
        <p:spPr>
          <a:xfrm>
            <a:off x="0" y="-47039"/>
            <a:ext cx="10413475" cy="10310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a:solidFill>
                  <a:schemeClr val="lt1"/>
                </a:solidFill>
                <a:latin typeface="Calibri"/>
                <a:ea typeface="Calibri"/>
                <a:cs typeface="Calibri"/>
                <a:sym typeface="Calibri"/>
              </a:rPr>
              <a:t> </a:t>
            </a:r>
          </a:p>
          <a:p>
            <a:pPr marL="0" marR="0" lvl="0" indent="0" algn="l" rtl="0">
              <a:spcBef>
                <a:spcPts val="0"/>
              </a:spcBef>
              <a:buNone/>
            </a:pPr>
            <a:endParaRPr sz="2900">
              <a:solidFill>
                <a:schemeClr val="lt1"/>
              </a:solidFill>
              <a:latin typeface="Calibri"/>
              <a:ea typeface="Calibri"/>
              <a:cs typeface="Calibri"/>
              <a:sym typeface="Calibri"/>
            </a:endParaRPr>
          </a:p>
        </p:txBody>
      </p:sp>
      <p:sp>
        <p:nvSpPr>
          <p:cNvPr id="2399" name="Shape 2399"/>
          <p:cNvSpPr txBox="1"/>
          <p:nvPr/>
        </p:nvSpPr>
        <p:spPr>
          <a:xfrm>
            <a:off x="0" y="-47039"/>
            <a:ext cx="10413475" cy="58477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a:solidFill>
                  <a:schemeClr val="lt1"/>
                </a:solidFill>
                <a:latin typeface="Calibri"/>
                <a:ea typeface="Calibri"/>
                <a:cs typeface="Calibri"/>
                <a:sym typeface="Calibri"/>
              </a:rPr>
              <a:t>Recommendation</a:t>
            </a:r>
          </a:p>
        </p:txBody>
      </p:sp>
      <p:sp>
        <p:nvSpPr>
          <p:cNvPr id="2400" name="Shape 2400"/>
          <p:cNvSpPr txBox="1"/>
          <p:nvPr/>
        </p:nvSpPr>
        <p:spPr>
          <a:xfrm>
            <a:off x="3499933" y="2105560"/>
            <a:ext cx="5292724" cy="264687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600" b="1">
                <a:solidFill>
                  <a:schemeClr val="accent6"/>
                </a:solidFill>
                <a:latin typeface="Calibri"/>
                <a:ea typeface="Calibri"/>
                <a:cs typeface="Calibri"/>
                <a:sym typeface="Calibri"/>
              </a:rPr>
              <a:t>BUY</a:t>
            </a:r>
            <a:r>
              <a:rPr lang="en-US" sz="16600" b="1">
                <a:solidFill>
                  <a:srgbClr val="C00000"/>
                </a:solidFill>
                <a:latin typeface="Calibri"/>
                <a:ea typeface="Calibri"/>
                <a:cs typeface="Calibri"/>
                <a:sym typeface="Calibri"/>
              </a:rPr>
              <a:t> </a:t>
            </a:r>
            <a:r>
              <a:rPr lang="en-US" sz="1800">
                <a:solidFill>
                  <a:srgbClr val="C00000"/>
                </a:solidFill>
                <a:latin typeface="Calibri"/>
                <a:ea typeface="Calibri"/>
                <a:cs typeface="Calibri"/>
                <a:sym typeface="Calibri"/>
              </a:rPr>
              <a:t>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Shape 407"/>
          <p:cNvSpPr/>
          <p:nvPr/>
        </p:nvSpPr>
        <p:spPr>
          <a:xfrm>
            <a:off x="0" y="0"/>
            <a:ext cx="12192000" cy="876300"/>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sp>
        <p:nvSpPr>
          <p:cNvPr id="408" name="Shape 408"/>
          <p:cNvSpPr txBox="1"/>
          <p:nvPr/>
        </p:nvSpPr>
        <p:spPr>
          <a:xfrm>
            <a:off x="114300" y="141356"/>
            <a:ext cx="4214812"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Computer Timeline</a:t>
            </a:r>
          </a:p>
        </p:txBody>
      </p:sp>
      <p:pic>
        <p:nvPicPr>
          <p:cNvPr id="409" name="Shape 409"/>
          <p:cNvPicPr preferRelativeResize="0">
            <a:picLocks noGrp="1"/>
          </p:cNvPicPr>
          <p:nvPr>
            <p:ph type="body" idx="1"/>
          </p:nvPr>
        </p:nvPicPr>
        <p:blipFill rotWithShape="1">
          <a:blip r:embed="rId3">
            <a:alphaModFix/>
          </a:blip>
          <a:srcRect/>
          <a:stretch/>
        </p:blipFill>
        <p:spPr>
          <a:xfrm>
            <a:off x="609600" y="1302326"/>
            <a:ext cx="10474036" cy="509847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Shape 414"/>
          <p:cNvSpPr/>
          <p:nvPr/>
        </p:nvSpPr>
        <p:spPr>
          <a:xfrm>
            <a:off x="0" y="0"/>
            <a:ext cx="12192000" cy="876300"/>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sp>
        <p:nvSpPr>
          <p:cNvPr id="415" name="Shape 415"/>
          <p:cNvSpPr txBox="1"/>
          <p:nvPr/>
        </p:nvSpPr>
        <p:spPr>
          <a:xfrm>
            <a:off x="114300" y="141356"/>
            <a:ext cx="3114675"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Smartphones</a:t>
            </a:r>
          </a:p>
        </p:txBody>
      </p:sp>
      <p:sp>
        <p:nvSpPr>
          <p:cNvPr id="416" name="Shape 416"/>
          <p:cNvSpPr txBox="1">
            <a:spLocks noGrp="1"/>
          </p:cNvSpPr>
          <p:nvPr>
            <p:ph type="body" idx="1"/>
          </p:nvPr>
        </p:nvSpPr>
        <p:spPr>
          <a:xfrm>
            <a:off x="838200" y="1498658"/>
            <a:ext cx="10515599" cy="435133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2800" b="0" i="0" u="none" strike="noStrike" cap="none">
                <a:solidFill>
                  <a:schemeClr val="dk1"/>
                </a:solidFill>
                <a:latin typeface="Calibri"/>
                <a:ea typeface="Calibri"/>
                <a:cs typeface="Calibri"/>
                <a:sym typeface="Calibri"/>
              </a:rPr>
              <a:t>What is a Smartphone?</a:t>
            </a:r>
          </a:p>
          <a:p>
            <a:pPr marL="228600" marR="0" lvl="0" indent="-228600" algn="l" rtl="0">
              <a:lnSpc>
                <a:spcPct val="90000"/>
              </a:lnSpc>
              <a:spcBef>
                <a:spcPts val="1000"/>
              </a:spcBef>
              <a:spcAft>
                <a:spcPts val="0"/>
              </a:spcAft>
              <a:buClr>
                <a:schemeClr val="dk1"/>
              </a:buClr>
              <a:buSzPct val="100000"/>
              <a:buFont typeface="Noto Sans Symbols"/>
              <a:buChar char="▪"/>
            </a:pPr>
            <a:r>
              <a:rPr lang="en-US" sz="2800" b="0" i="0" u="none" strike="noStrike" cap="none">
                <a:solidFill>
                  <a:schemeClr val="dk1"/>
                </a:solidFill>
                <a:latin typeface="Calibri"/>
                <a:ea typeface="Calibri"/>
                <a:cs typeface="Calibri"/>
                <a:sym typeface="Calibri"/>
              </a:rPr>
              <a:t>All in one device that can be used as a cell phone and has computing, PDA functions</a:t>
            </a:r>
          </a:p>
          <a:p>
            <a:pPr marL="228600" marR="0" lvl="0" indent="-228600" algn="l" rtl="0">
              <a:lnSpc>
                <a:spcPct val="90000"/>
              </a:lnSpc>
              <a:spcBef>
                <a:spcPts val="1000"/>
              </a:spcBef>
              <a:spcAft>
                <a:spcPts val="0"/>
              </a:spcAft>
              <a:buClr>
                <a:schemeClr val="dk1"/>
              </a:buClr>
              <a:buSzPct val="100000"/>
              <a:buFont typeface="Noto Sans Symbols"/>
              <a:buChar char="▪"/>
            </a:pPr>
            <a:r>
              <a:rPr lang="en-US" sz="2800" b="0" i="0" u="none" strike="noStrike" cap="none">
                <a:solidFill>
                  <a:schemeClr val="dk1"/>
                </a:solidFill>
                <a:latin typeface="Calibri"/>
                <a:ea typeface="Calibri"/>
                <a:cs typeface="Calibri"/>
                <a:sym typeface="Calibri"/>
              </a:rPr>
              <a:t>Variety of applications available </a:t>
            </a:r>
          </a:p>
          <a:p>
            <a:pPr marL="228600" marR="0" lvl="0" indent="-228600" algn="l" rtl="0">
              <a:lnSpc>
                <a:spcPct val="90000"/>
              </a:lnSpc>
              <a:spcBef>
                <a:spcPts val="1000"/>
              </a:spcBef>
              <a:spcAft>
                <a:spcPts val="0"/>
              </a:spcAft>
              <a:buClr>
                <a:schemeClr val="dk1"/>
              </a:buClr>
              <a:buSzPct val="100000"/>
              <a:buFont typeface="Noto Sans Symbols"/>
              <a:buChar char="▪"/>
            </a:pPr>
            <a:r>
              <a:rPr lang="en-US" sz="2800" b="0" i="0" u="none" strike="noStrike" cap="none">
                <a:solidFill>
                  <a:schemeClr val="dk1"/>
                </a:solidFill>
                <a:latin typeface="Calibri"/>
                <a:ea typeface="Calibri"/>
                <a:cs typeface="Calibri"/>
                <a:sym typeface="Calibri"/>
              </a:rPr>
              <a:t>High Speed Data Access</a:t>
            </a:r>
          </a:p>
          <a:p>
            <a:pPr marL="228600" marR="0" lvl="0" indent="-228600" algn="l" rtl="0">
              <a:lnSpc>
                <a:spcPct val="90000"/>
              </a:lnSpc>
              <a:spcBef>
                <a:spcPts val="1000"/>
              </a:spcBef>
              <a:spcAft>
                <a:spcPts val="0"/>
              </a:spcAft>
              <a:buClr>
                <a:schemeClr val="dk1"/>
              </a:buClr>
              <a:buSzPct val="100000"/>
              <a:buFont typeface="Noto Sans Symbols"/>
              <a:buChar char="▪"/>
            </a:pPr>
            <a:r>
              <a:rPr lang="en-US" sz="2800" b="0" i="0" u="none" strike="noStrike" cap="none">
                <a:solidFill>
                  <a:schemeClr val="dk1"/>
                </a:solidFill>
                <a:latin typeface="Calibri"/>
                <a:ea typeface="Calibri"/>
                <a:cs typeface="Calibri"/>
                <a:sym typeface="Calibri"/>
              </a:rPr>
              <a:t>Multimedia</a:t>
            </a:r>
          </a:p>
          <a:p>
            <a:pPr marL="0" marR="0" lvl="0" indent="0" algn="l" rtl="0">
              <a:lnSpc>
                <a:spcPct val="90000"/>
              </a:lnSpc>
              <a:spcBef>
                <a:spcPts val="1000"/>
              </a:spcBef>
              <a:buClr>
                <a:schemeClr val="dk1"/>
              </a:buClr>
              <a:buSzPct val="25000"/>
              <a:buFont typeface="Arial"/>
              <a:buNone/>
            </a:pPr>
            <a:endParaRPr sz="2800" b="0" i="0" u="none" strike="noStrike" cap="none">
              <a:solidFill>
                <a:schemeClr val="dk1"/>
              </a:solidFill>
              <a:latin typeface="Calibri"/>
              <a:ea typeface="Calibri"/>
              <a:cs typeface="Calibri"/>
              <a:sym typeface="Calibri"/>
            </a:endParaRPr>
          </a:p>
        </p:txBody>
      </p:sp>
      <p:pic>
        <p:nvPicPr>
          <p:cNvPr id="417" name="Shape 417"/>
          <p:cNvPicPr preferRelativeResize="0"/>
          <p:nvPr/>
        </p:nvPicPr>
        <p:blipFill rotWithShape="1">
          <a:blip r:embed="rId3">
            <a:alphaModFix/>
          </a:blip>
          <a:srcRect/>
          <a:stretch/>
        </p:blipFill>
        <p:spPr>
          <a:xfrm>
            <a:off x="4699548" y="3383494"/>
            <a:ext cx="3643196" cy="3560618"/>
          </a:xfrm>
          <a:prstGeom prst="rect">
            <a:avLst/>
          </a:prstGeom>
          <a:noFill/>
          <a:ln>
            <a:noFill/>
          </a:ln>
        </p:spPr>
      </p:pic>
      <p:pic>
        <p:nvPicPr>
          <p:cNvPr id="418" name="Shape 418"/>
          <p:cNvPicPr preferRelativeResize="0"/>
          <p:nvPr/>
        </p:nvPicPr>
        <p:blipFill rotWithShape="1">
          <a:blip r:embed="rId4">
            <a:alphaModFix/>
          </a:blip>
          <a:srcRect/>
          <a:stretch/>
        </p:blipFill>
        <p:spPr>
          <a:xfrm>
            <a:off x="7911390" y="2592775"/>
            <a:ext cx="4585409" cy="325722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Shape 423"/>
          <p:cNvSpPr/>
          <p:nvPr/>
        </p:nvSpPr>
        <p:spPr>
          <a:xfrm>
            <a:off x="0" y="0"/>
            <a:ext cx="12192000" cy="876300"/>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sp>
        <p:nvSpPr>
          <p:cNvPr id="424" name="Shape 424"/>
          <p:cNvSpPr txBox="1"/>
          <p:nvPr/>
        </p:nvSpPr>
        <p:spPr>
          <a:xfrm>
            <a:off x="114300" y="141356"/>
            <a:ext cx="4772024"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Mobile Phone History</a:t>
            </a:r>
          </a:p>
        </p:txBody>
      </p:sp>
      <p:sp>
        <p:nvSpPr>
          <p:cNvPr id="425" name="Shape 425"/>
          <p:cNvSpPr txBox="1">
            <a:spLocks noGrp="1"/>
          </p:cNvSpPr>
          <p:nvPr>
            <p:ph type="body" idx="1"/>
          </p:nvPr>
        </p:nvSpPr>
        <p:spPr>
          <a:xfrm>
            <a:off x="242887" y="1177325"/>
            <a:ext cx="10515599" cy="4351338"/>
          </a:xfrm>
          <a:prstGeom prst="rect">
            <a:avLst/>
          </a:prstGeom>
          <a:noFill/>
          <a:ln>
            <a:noFill/>
          </a:ln>
        </p:spPr>
        <p:txBody>
          <a:bodyPr lIns="91425" tIns="45700" rIns="91425" bIns="45700" anchor="t" anchorCtr="0">
            <a:noAutofit/>
          </a:bodyPr>
          <a:lstStyle/>
          <a:p>
            <a:pPr marL="0" marR="0" lvl="0" indent="0" algn="l" rtl="0">
              <a:lnSpc>
                <a:spcPct val="70000"/>
              </a:lnSpc>
              <a:spcBef>
                <a:spcPts val="0"/>
              </a:spcBef>
              <a:spcAft>
                <a:spcPts val="0"/>
              </a:spcAft>
              <a:buClr>
                <a:schemeClr val="dk1"/>
              </a:buClr>
              <a:buSzPct val="25000"/>
              <a:buFont typeface="Arial"/>
              <a:buNone/>
            </a:pPr>
            <a:r>
              <a:rPr lang="en-US" sz="2590" b="1" i="0" u="none" strike="noStrike" cap="none">
                <a:solidFill>
                  <a:schemeClr val="dk1"/>
                </a:solidFill>
                <a:latin typeface="Calibri"/>
                <a:ea typeface="Calibri"/>
                <a:cs typeface="Calibri"/>
                <a:sym typeface="Calibri"/>
              </a:rPr>
              <a:t>1973</a:t>
            </a:r>
            <a:r>
              <a:rPr lang="en-US" sz="2590" b="0" i="0" u="none" strike="noStrike" cap="none">
                <a:solidFill>
                  <a:schemeClr val="dk1"/>
                </a:solidFill>
                <a:latin typeface="Calibri"/>
                <a:ea typeface="Calibri"/>
                <a:cs typeface="Calibri"/>
                <a:sym typeface="Calibri"/>
              </a:rPr>
              <a:t> 		Motorola cell phone created</a:t>
            </a:r>
          </a:p>
          <a:p>
            <a:pPr marL="0" marR="0" lvl="0" indent="0" algn="l" rtl="0">
              <a:lnSpc>
                <a:spcPct val="70000"/>
              </a:lnSpc>
              <a:spcBef>
                <a:spcPts val="1000"/>
              </a:spcBef>
              <a:spcAft>
                <a:spcPts val="0"/>
              </a:spcAft>
              <a:buClr>
                <a:schemeClr val="dk1"/>
              </a:buClr>
              <a:buSzPct val="25000"/>
              <a:buFont typeface="Arial"/>
              <a:buNone/>
            </a:pPr>
            <a:r>
              <a:rPr lang="en-US" sz="2590" b="1" i="0" u="none" strike="noStrike" cap="none">
                <a:solidFill>
                  <a:schemeClr val="dk1"/>
                </a:solidFill>
                <a:latin typeface="Calibri"/>
                <a:ea typeface="Calibri"/>
                <a:cs typeface="Calibri"/>
                <a:sym typeface="Calibri"/>
              </a:rPr>
              <a:t>1973 </a:t>
            </a:r>
            <a:r>
              <a:rPr lang="en-US" sz="2590" b="0" i="0" u="none" strike="noStrike" cap="none">
                <a:solidFill>
                  <a:schemeClr val="dk1"/>
                </a:solidFill>
                <a:latin typeface="Calibri"/>
                <a:ea typeface="Calibri"/>
                <a:cs typeface="Calibri"/>
                <a:sym typeface="Calibri"/>
              </a:rPr>
              <a:t>		First cell phone call made by Martin Cooper (April 3)</a:t>
            </a:r>
          </a:p>
          <a:p>
            <a:pPr marL="0" marR="0" lvl="0" indent="0" algn="l" rtl="0">
              <a:lnSpc>
                <a:spcPct val="70000"/>
              </a:lnSpc>
              <a:spcBef>
                <a:spcPts val="1000"/>
              </a:spcBef>
              <a:spcAft>
                <a:spcPts val="0"/>
              </a:spcAft>
              <a:buClr>
                <a:schemeClr val="dk1"/>
              </a:buClr>
              <a:buSzPct val="25000"/>
              <a:buFont typeface="Arial"/>
              <a:buNone/>
            </a:pPr>
            <a:r>
              <a:rPr lang="en-US" sz="2590" b="1" i="0" u="none" strike="noStrike" cap="none">
                <a:solidFill>
                  <a:schemeClr val="dk1"/>
                </a:solidFill>
                <a:latin typeface="Calibri"/>
                <a:ea typeface="Calibri"/>
                <a:cs typeface="Calibri"/>
                <a:sym typeface="Calibri"/>
              </a:rPr>
              <a:t>1983</a:t>
            </a:r>
            <a:r>
              <a:rPr lang="en-US" sz="2590" b="0" i="0" u="none" strike="noStrike" cap="none">
                <a:solidFill>
                  <a:schemeClr val="dk1"/>
                </a:solidFill>
                <a:latin typeface="Calibri"/>
                <a:ea typeface="Calibri"/>
                <a:cs typeface="Calibri"/>
                <a:sym typeface="Calibri"/>
              </a:rPr>
              <a:t> 		First cell phone available to consumers</a:t>
            </a:r>
          </a:p>
          <a:p>
            <a:pPr marL="0" marR="0" lvl="0" indent="0" algn="l" rtl="0">
              <a:lnSpc>
                <a:spcPct val="70000"/>
              </a:lnSpc>
              <a:spcBef>
                <a:spcPts val="1000"/>
              </a:spcBef>
              <a:spcAft>
                <a:spcPts val="0"/>
              </a:spcAft>
              <a:buClr>
                <a:schemeClr val="dk1"/>
              </a:buClr>
              <a:buSzPct val="25000"/>
              <a:buFont typeface="Arial"/>
              <a:buNone/>
            </a:pPr>
            <a:r>
              <a:rPr lang="en-US" sz="2590" b="1" i="0" u="none" strike="noStrike" cap="none">
                <a:solidFill>
                  <a:schemeClr val="dk1"/>
                </a:solidFill>
                <a:latin typeface="Calibri"/>
                <a:ea typeface="Calibri"/>
                <a:cs typeface="Calibri"/>
                <a:sym typeface="Calibri"/>
              </a:rPr>
              <a:t>1994</a:t>
            </a:r>
            <a:r>
              <a:rPr lang="en-US" sz="2590" b="0" i="0" u="none" strike="noStrike" cap="none">
                <a:solidFill>
                  <a:schemeClr val="dk1"/>
                </a:solidFill>
                <a:latin typeface="Calibri"/>
                <a:ea typeface="Calibri"/>
                <a:cs typeface="Calibri"/>
                <a:sym typeface="Calibri"/>
              </a:rPr>
              <a:t> 		First smartphone</a:t>
            </a:r>
          </a:p>
          <a:p>
            <a:pPr marL="0" marR="0" lvl="0" indent="0" algn="l" rtl="0">
              <a:lnSpc>
                <a:spcPct val="70000"/>
              </a:lnSpc>
              <a:spcBef>
                <a:spcPts val="1000"/>
              </a:spcBef>
              <a:spcAft>
                <a:spcPts val="0"/>
              </a:spcAft>
              <a:buClr>
                <a:schemeClr val="dk1"/>
              </a:buClr>
              <a:buSzPct val="25000"/>
              <a:buFont typeface="Arial"/>
              <a:buNone/>
            </a:pPr>
            <a:r>
              <a:rPr lang="en-US" sz="2590" b="1" i="0" u="none" strike="noStrike" cap="none">
                <a:solidFill>
                  <a:schemeClr val="dk1"/>
                </a:solidFill>
                <a:latin typeface="Calibri"/>
                <a:ea typeface="Calibri"/>
                <a:cs typeface="Calibri"/>
                <a:sym typeface="Calibri"/>
              </a:rPr>
              <a:t>1999</a:t>
            </a:r>
            <a:r>
              <a:rPr lang="en-US" sz="2590" b="0" i="0" u="none" strike="noStrike" cap="none">
                <a:solidFill>
                  <a:schemeClr val="dk1"/>
                </a:solidFill>
                <a:latin typeface="Calibri"/>
                <a:ea typeface="Calibri"/>
                <a:cs typeface="Calibri"/>
                <a:sym typeface="Calibri"/>
              </a:rPr>
              <a:t>		First mobile watch phone</a:t>
            </a:r>
          </a:p>
          <a:p>
            <a:pPr marL="0" marR="0" lvl="0" indent="0" algn="l" rtl="0">
              <a:lnSpc>
                <a:spcPct val="70000"/>
              </a:lnSpc>
              <a:spcBef>
                <a:spcPts val="1000"/>
              </a:spcBef>
              <a:spcAft>
                <a:spcPts val="0"/>
              </a:spcAft>
              <a:buClr>
                <a:schemeClr val="dk1"/>
              </a:buClr>
              <a:buSzPct val="25000"/>
              <a:buFont typeface="Arial"/>
              <a:buNone/>
            </a:pPr>
            <a:r>
              <a:rPr lang="en-US" sz="2590" b="1" i="0" u="none" strike="noStrike" cap="none">
                <a:solidFill>
                  <a:schemeClr val="dk1"/>
                </a:solidFill>
                <a:latin typeface="Calibri"/>
                <a:ea typeface="Calibri"/>
                <a:cs typeface="Calibri"/>
                <a:sym typeface="Calibri"/>
              </a:rPr>
              <a:t>2001</a:t>
            </a:r>
            <a:r>
              <a:rPr lang="en-US" sz="2590" b="0" i="0" u="none" strike="noStrike" cap="none">
                <a:solidFill>
                  <a:schemeClr val="dk1"/>
                </a:solidFill>
                <a:latin typeface="Calibri"/>
                <a:ea typeface="Calibri"/>
                <a:cs typeface="Calibri"/>
                <a:sym typeface="Calibri"/>
              </a:rPr>
              <a:t> 		First Commercial 3G Network</a:t>
            </a:r>
          </a:p>
          <a:p>
            <a:pPr marL="0" marR="0" lvl="0" indent="0" algn="l" rtl="0">
              <a:lnSpc>
                <a:spcPct val="70000"/>
              </a:lnSpc>
              <a:spcBef>
                <a:spcPts val="1000"/>
              </a:spcBef>
              <a:spcAft>
                <a:spcPts val="0"/>
              </a:spcAft>
              <a:buClr>
                <a:schemeClr val="dk1"/>
              </a:buClr>
              <a:buSzPct val="25000"/>
              <a:buFont typeface="Arial"/>
              <a:buNone/>
            </a:pPr>
            <a:r>
              <a:rPr lang="en-US" sz="2590" b="1" i="0" u="none" strike="noStrike" cap="none">
                <a:solidFill>
                  <a:schemeClr val="dk1"/>
                </a:solidFill>
                <a:latin typeface="Calibri"/>
                <a:ea typeface="Calibri"/>
                <a:cs typeface="Calibri"/>
                <a:sym typeface="Calibri"/>
              </a:rPr>
              <a:t>2007 </a:t>
            </a:r>
            <a:r>
              <a:rPr lang="en-US" sz="2590" b="0" i="0" u="none" strike="noStrike" cap="none">
                <a:solidFill>
                  <a:schemeClr val="dk1"/>
                </a:solidFill>
                <a:latin typeface="Calibri"/>
                <a:ea typeface="Calibri"/>
                <a:cs typeface="Calibri"/>
                <a:sym typeface="Calibri"/>
              </a:rPr>
              <a:t>		First iPhone released</a:t>
            </a:r>
          </a:p>
          <a:p>
            <a:pPr marL="0" marR="0" lvl="0" indent="0" algn="l" rtl="0">
              <a:lnSpc>
                <a:spcPct val="70000"/>
              </a:lnSpc>
              <a:spcBef>
                <a:spcPts val="1000"/>
              </a:spcBef>
              <a:spcAft>
                <a:spcPts val="0"/>
              </a:spcAft>
              <a:buClr>
                <a:schemeClr val="dk1"/>
              </a:buClr>
              <a:buSzPct val="25000"/>
              <a:buFont typeface="Arial"/>
              <a:buNone/>
            </a:pPr>
            <a:r>
              <a:rPr lang="en-US" sz="2590" b="1" i="0" u="none" strike="noStrike" cap="none">
                <a:solidFill>
                  <a:schemeClr val="dk1"/>
                </a:solidFill>
                <a:latin typeface="Calibri"/>
                <a:ea typeface="Calibri"/>
                <a:cs typeface="Calibri"/>
                <a:sym typeface="Calibri"/>
              </a:rPr>
              <a:t>2008 </a:t>
            </a:r>
            <a:r>
              <a:rPr lang="en-US" sz="2590" b="0" i="0" u="none" strike="noStrike" cap="none">
                <a:solidFill>
                  <a:schemeClr val="dk1"/>
                </a:solidFill>
                <a:latin typeface="Calibri"/>
                <a:ea typeface="Calibri"/>
                <a:cs typeface="Calibri"/>
                <a:sym typeface="Calibri"/>
              </a:rPr>
              <a:t>		First Android phone released</a:t>
            </a:r>
          </a:p>
          <a:p>
            <a:pPr marL="0" marR="0" lvl="0" indent="0" algn="l" rtl="0">
              <a:lnSpc>
                <a:spcPct val="70000"/>
              </a:lnSpc>
              <a:spcBef>
                <a:spcPts val="1000"/>
              </a:spcBef>
              <a:spcAft>
                <a:spcPts val="0"/>
              </a:spcAft>
              <a:buClr>
                <a:schemeClr val="dk1"/>
              </a:buClr>
              <a:buSzPct val="25000"/>
              <a:buFont typeface="Arial"/>
              <a:buNone/>
            </a:pPr>
            <a:r>
              <a:rPr lang="en-US" sz="2590" b="1" i="0" u="none" strike="noStrike" cap="none">
                <a:solidFill>
                  <a:schemeClr val="dk1"/>
                </a:solidFill>
                <a:latin typeface="Calibri"/>
                <a:ea typeface="Calibri"/>
                <a:cs typeface="Calibri"/>
                <a:sym typeface="Calibri"/>
              </a:rPr>
              <a:t>2010 	</a:t>
            </a:r>
            <a:r>
              <a:rPr lang="en-US" sz="2590" b="0" i="0" u="none" strike="noStrike" cap="none">
                <a:solidFill>
                  <a:schemeClr val="dk1"/>
                </a:solidFill>
                <a:latin typeface="Calibri"/>
                <a:ea typeface="Calibri"/>
                <a:cs typeface="Calibri"/>
                <a:sym typeface="Calibri"/>
              </a:rPr>
              <a:t>	First LTE Network</a:t>
            </a:r>
          </a:p>
          <a:p>
            <a:pPr marL="0" marR="0" lvl="0" indent="0" algn="l" rtl="0">
              <a:lnSpc>
                <a:spcPct val="70000"/>
              </a:lnSpc>
              <a:spcBef>
                <a:spcPts val="1000"/>
              </a:spcBef>
              <a:spcAft>
                <a:spcPts val="0"/>
              </a:spcAft>
              <a:buClr>
                <a:schemeClr val="dk1"/>
              </a:buClr>
              <a:buSzPct val="25000"/>
              <a:buFont typeface="Arial"/>
              <a:buNone/>
            </a:pPr>
            <a:r>
              <a:rPr lang="en-US" sz="2590" b="1" i="0" u="none" strike="noStrike" cap="none">
                <a:solidFill>
                  <a:schemeClr val="dk1"/>
                </a:solidFill>
                <a:latin typeface="Calibri"/>
                <a:ea typeface="Calibri"/>
                <a:cs typeface="Calibri"/>
                <a:sym typeface="Calibri"/>
              </a:rPr>
              <a:t>2013</a:t>
            </a:r>
            <a:r>
              <a:rPr lang="en-US" sz="2590" b="0" i="0" u="none" strike="noStrike" cap="none">
                <a:solidFill>
                  <a:schemeClr val="dk1"/>
                </a:solidFill>
                <a:latin typeface="Calibri"/>
                <a:ea typeface="Calibri"/>
                <a:cs typeface="Calibri"/>
                <a:sym typeface="Calibri"/>
              </a:rPr>
              <a:t> 		First Smart Watch </a:t>
            </a:r>
          </a:p>
          <a:p>
            <a:pPr marL="0" marR="0" lvl="0" indent="0" algn="l" rtl="0">
              <a:lnSpc>
                <a:spcPct val="70000"/>
              </a:lnSpc>
              <a:spcBef>
                <a:spcPts val="1000"/>
              </a:spcBef>
              <a:buClr>
                <a:schemeClr val="dk1"/>
              </a:buClr>
              <a:buSzPct val="25000"/>
              <a:buFont typeface="Arial"/>
              <a:buNone/>
            </a:pPr>
            <a:endParaRPr sz="2590" b="0" i="0" u="none" strike="noStrike" cap="none">
              <a:solidFill>
                <a:schemeClr val="dk1"/>
              </a:solidFill>
              <a:latin typeface="Calibri"/>
              <a:ea typeface="Calibri"/>
              <a:cs typeface="Calibri"/>
              <a:sym typeface="Calibri"/>
            </a:endParaRPr>
          </a:p>
        </p:txBody>
      </p:sp>
      <p:pic>
        <p:nvPicPr>
          <p:cNvPr id="426" name="Shape 426"/>
          <p:cNvPicPr preferRelativeResize="0"/>
          <p:nvPr/>
        </p:nvPicPr>
        <p:blipFill rotWithShape="1">
          <a:blip r:embed="rId3">
            <a:alphaModFix/>
          </a:blip>
          <a:srcRect/>
          <a:stretch/>
        </p:blipFill>
        <p:spPr>
          <a:xfrm flipH="1">
            <a:off x="9551485" y="2730500"/>
            <a:ext cx="2640514" cy="4127500"/>
          </a:xfrm>
          <a:prstGeom prst="rect">
            <a:avLst/>
          </a:prstGeom>
          <a:noFill/>
          <a:ln>
            <a:noFill/>
          </a:ln>
        </p:spPr>
      </p:pic>
      <p:pic>
        <p:nvPicPr>
          <p:cNvPr id="427" name="Shape 427"/>
          <p:cNvPicPr preferRelativeResize="0"/>
          <p:nvPr/>
        </p:nvPicPr>
        <p:blipFill rotWithShape="1">
          <a:blip r:embed="rId4">
            <a:alphaModFix/>
          </a:blip>
          <a:srcRect/>
          <a:stretch/>
        </p:blipFill>
        <p:spPr>
          <a:xfrm rot="-421509" flipH="1">
            <a:off x="8012429" y="1017657"/>
            <a:ext cx="4179570" cy="2707639"/>
          </a:xfrm>
          <a:prstGeom prst="rect">
            <a:avLst/>
          </a:prstGeom>
          <a:noFill/>
          <a:ln>
            <a:noFill/>
          </a:ln>
        </p:spPr>
      </p:pic>
      <p:pic>
        <p:nvPicPr>
          <p:cNvPr id="428" name="Shape 428"/>
          <p:cNvPicPr preferRelativeResize="0"/>
          <p:nvPr/>
        </p:nvPicPr>
        <p:blipFill rotWithShape="1">
          <a:blip r:embed="rId5">
            <a:alphaModFix/>
          </a:blip>
          <a:srcRect/>
          <a:stretch/>
        </p:blipFill>
        <p:spPr>
          <a:xfrm flipH="1">
            <a:off x="6191686" y="3791712"/>
            <a:ext cx="2833581" cy="153720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Shape 433"/>
          <p:cNvSpPr/>
          <p:nvPr/>
        </p:nvSpPr>
        <p:spPr>
          <a:xfrm>
            <a:off x="0" y="0"/>
            <a:ext cx="12192000" cy="876300"/>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sp>
        <p:nvSpPr>
          <p:cNvPr id="434" name="Shape 434"/>
          <p:cNvSpPr txBox="1"/>
          <p:nvPr/>
        </p:nvSpPr>
        <p:spPr>
          <a:xfrm>
            <a:off x="114300" y="141356"/>
            <a:ext cx="3814762"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4G/LTE Networks</a:t>
            </a:r>
          </a:p>
        </p:txBody>
      </p:sp>
      <p:sp>
        <p:nvSpPr>
          <p:cNvPr id="435" name="Shape 435"/>
          <p:cNvSpPr txBox="1">
            <a:spLocks noGrp="1"/>
          </p:cNvSpPr>
          <p:nvPr>
            <p:ph type="body" idx="1"/>
          </p:nvPr>
        </p:nvSpPr>
        <p:spPr>
          <a:xfrm>
            <a:off x="838200" y="1498658"/>
            <a:ext cx="10515599" cy="4351338"/>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dk1"/>
              </a:buClr>
              <a:buSzPct val="100000"/>
              <a:buFont typeface="Noto Sans Symbols"/>
              <a:buChar char="▪"/>
            </a:pPr>
            <a:r>
              <a:rPr lang="en-US" sz="2800" b="0" i="0" u="none" strike="noStrike" cap="none">
                <a:solidFill>
                  <a:schemeClr val="dk1"/>
                </a:solidFill>
                <a:latin typeface="Calibri"/>
                <a:ea typeface="Calibri"/>
                <a:cs typeface="Calibri"/>
                <a:sym typeface="Calibri"/>
              </a:rPr>
              <a:t>Speeds of 1 GB/s when stationary</a:t>
            </a:r>
          </a:p>
          <a:p>
            <a:pPr marL="228600" marR="0" lvl="0" indent="-228600" algn="l" rtl="0">
              <a:lnSpc>
                <a:spcPct val="90000"/>
              </a:lnSpc>
              <a:spcBef>
                <a:spcPts val="1000"/>
              </a:spcBef>
              <a:spcAft>
                <a:spcPts val="0"/>
              </a:spcAft>
              <a:buClr>
                <a:schemeClr val="dk1"/>
              </a:buClr>
              <a:buSzPct val="100000"/>
              <a:buFont typeface="Noto Sans Symbols"/>
              <a:buChar char="▪"/>
            </a:pPr>
            <a:r>
              <a:rPr lang="en-US" sz="2800" b="0" i="0" u="none" strike="noStrike" cap="none">
                <a:solidFill>
                  <a:schemeClr val="dk1"/>
                </a:solidFill>
                <a:latin typeface="Calibri"/>
                <a:ea typeface="Calibri"/>
                <a:cs typeface="Calibri"/>
                <a:sym typeface="Calibri"/>
              </a:rPr>
              <a:t>100 MB/s when mobile</a:t>
            </a:r>
          </a:p>
          <a:p>
            <a:pPr marL="228600" marR="0" lvl="0" indent="-228600" algn="l" rtl="0">
              <a:lnSpc>
                <a:spcPct val="90000"/>
              </a:lnSpc>
              <a:spcBef>
                <a:spcPts val="1000"/>
              </a:spcBef>
              <a:spcAft>
                <a:spcPts val="0"/>
              </a:spcAft>
              <a:buClr>
                <a:schemeClr val="dk1"/>
              </a:buClr>
              <a:buSzPct val="100000"/>
              <a:buFont typeface="Noto Sans Symbols"/>
              <a:buChar char="▪"/>
            </a:pPr>
            <a:r>
              <a:rPr lang="en-US" sz="2800" b="0" i="0" u="none" strike="noStrike" cap="none">
                <a:solidFill>
                  <a:schemeClr val="dk1"/>
                </a:solidFill>
                <a:latin typeface="Calibri"/>
                <a:ea typeface="Calibri"/>
                <a:cs typeface="Calibri"/>
                <a:sym typeface="Calibri"/>
              </a:rPr>
              <a:t>However this standard is so high that no commercialized standard actually meets them hence why we have LTE networks</a:t>
            </a:r>
          </a:p>
          <a:p>
            <a:pPr marL="685800" marR="0" lvl="1" indent="-228600" algn="l" rtl="0">
              <a:lnSpc>
                <a:spcPct val="90000"/>
              </a:lnSpc>
              <a:spcBef>
                <a:spcPts val="500"/>
              </a:spcBef>
              <a:spcAft>
                <a:spcPts val="0"/>
              </a:spcAft>
              <a:buClr>
                <a:schemeClr val="dk1"/>
              </a:buClr>
              <a:buSzPct val="100000"/>
              <a:buFont typeface="Noto Sans Symbols"/>
              <a:buChar char="▪"/>
            </a:pPr>
            <a:r>
              <a:rPr lang="en-US" sz="2400" b="0" i="0" u="none" strike="noStrike" cap="none">
                <a:solidFill>
                  <a:schemeClr val="dk1"/>
                </a:solidFill>
                <a:latin typeface="Calibri"/>
                <a:ea typeface="Calibri"/>
                <a:cs typeface="Calibri"/>
                <a:sym typeface="Calibri"/>
              </a:rPr>
              <a:t>LTE is part of this generation</a:t>
            </a:r>
          </a:p>
          <a:p>
            <a:pPr marL="0" marR="0" lvl="0" indent="0" algn="l" rtl="0">
              <a:lnSpc>
                <a:spcPct val="90000"/>
              </a:lnSpc>
              <a:spcBef>
                <a:spcPts val="1000"/>
              </a:spcBef>
              <a:buClr>
                <a:schemeClr val="dk1"/>
              </a:buClr>
              <a:buSzPct val="25000"/>
              <a:buFont typeface="Arial"/>
              <a:buNone/>
            </a:pPr>
            <a:endParaRPr sz="2800" b="0" i="0" u="none" strike="noStrike" cap="none">
              <a:solidFill>
                <a:schemeClr val="dk1"/>
              </a:solidFill>
              <a:latin typeface="Calibri"/>
              <a:ea typeface="Calibri"/>
              <a:cs typeface="Calibri"/>
              <a:sym typeface="Calibri"/>
            </a:endParaRPr>
          </a:p>
        </p:txBody>
      </p:sp>
      <p:pic>
        <p:nvPicPr>
          <p:cNvPr id="436" name="Shape 436"/>
          <p:cNvPicPr preferRelativeResize="0"/>
          <p:nvPr/>
        </p:nvPicPr>
        <p:blipFill rotWithShape="1">
          <a:blip r:embed="rId3">
            <a:alphaModFix/>
          </a:blip>
          <a:srcRect/>
          <a:stretch/>
        </p:blipFill>
        <p:spPr>
          <a:xfrm>
            <a:off x="8915400" y="3674326"/>
            <a:ext cx="2728685" cy="2728685"/>
          </a:xfrm>
          <a:prstGeom prst="rect">
            <a:avLst/>
          </a:prstGeom>
          <a:noFill/>
          <a:ln>
            <a:noFill/>
          </a:ln>
        </p:spPr>
      </p:pic>
      <p:pic>
        <p:nvPicPr>
          <p:cNvPr id="437" name="Shape 437"/>
          <p:cNvPicPr preferRelativeResize="0"/>
          <p:nvPr/>
        </p:nvPicPr>
        <p:blipFill rotWithShape="1">
          <a:blip r:embed="rId4">
            <a:alphaModFix/>
          </a:blip>
          <a:srcRect/>
          <a:stretch/>
        </p:blipFill>
        <p:spPr>
          <a:xfrm>
            <a:off x="547914" y="3864826"/>
            <a:ext cx="2347686" cy="234768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Shape 442"/>
          <p:cNvSpPr/>
          <p:nvPr/>
        </p:nvSpPr>
        <p:spPr>
          <a:xfrm>
            <a:off x="0" y="0"/>
            <a:ext cx="12192000" cy="876300"/>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sp>
        <p:nvSpPr>
          <p:cNvPr id="443" name="Shape 443"/>
          <p:cNvSpPr txBox="1"/>
          <p:nvPr/>
        </p:nvSpPr>
        <p:spPr>
          <a:xfrm>
            <a:off x="114300" y="141356"/>
            <a:ext cx="8643937"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Broadband vs Regular Phone Connection</a:t>
            </a:r>
          </a:p>
        </p:txBody>
      </p:sp>
      <p:sp>
        <p:nvSpPr>
          <p:cNvPr id="444" name="Shape 444"/>
          <p:cNvSpPr txBox="1">
            <a:spLocks noGrp="1"/>
          </p:cNvSpPr>
          <p:nvPr>
            <p:ph type="body" idx="1"/>
          </p:nvPr>
        </p:nvSpPr>
        <p:spPr>
          <a:xfrm>
            <a:off x="990600" y="1498658"/>
            <a:ext cx="3595255" cy="435133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2800" b="0" i="0" u="sng" strike="noStrike" cap="none">
                <a:solidFill>
                  <a:schemeClr val="dk1"/>
                </a:solidFill>
                <a:latin typeface="Calibri"/>
                <a:ea typeface="Calibri"/>
                <a:cs typeface="Calibri"/>
                <a:sym typeface="Calibri"/>
              </a:rPr>
              <a:t>Broadband</a:t>
            </a:r>
          </a:p>
          <a:p>
            <a:pPr marL="0" marR="0" lvl="0" indent="0" algn="l" rtl="0">
              <a:lnSpc>
                <a:spcPct val="90000"/>
              </a:lnSpc>
              <a:spcBef>
                <a:spcPts val="1000"/>
              </a:spcBef>
              <a:spcAft>
                <a:spcPts val="0"/>
              </a:spcAft>
              <a:buClr>
                <a:schemeClr val="dk1"/>
              </a:buClr>
              <a:buSzPct val="25000"/>
              <a:buFont typeface="Arial"/>
              <a:buNone/>
            </a:pPr>
            <a:r>
              <a:rPr lang="en-US" sz="2800" b="0" i="0" u="none" strike="noStrike" cap="none">
                <a:solidFill>
                  <a:schemeClr val="dk1"/>
                </a:solidFill>
                <a:latin typeface="Calibri"/>
                <a:ea typeface="Calibri"/>
                <a:cs typeface="Calibri"/>
                <a:sym typeface="Calibri"/>
              </a:rPr>
              <a:t>Wireless internet access</a:t>
            </a:r>
          </a:p>
          <a:p>
            <a:pPr marL="228600" marR="0" lvl="0" indent="-228600" algn="l" rtl="0">
              <a:lnSpc>
                <a:spcPct val="90000"/>
              </a:lnSpc>
              <a:spcBef>
                <a:spcPts val="1000"/>
              </a:spcBef>
              <a:spcAft>
                <a:spcPts val="0"/>
              </a:spcAft>
              <a:buClr>
                <a:schemeClr val="dk1"/>
              </a:buClr>
              <a:buSzPct val="100000"/>
              <a:buFont typeface="Noto Sans Symbols"/>
              <a:buChar char="▪"/>
            </a:pPr>
            <a:r>
              <a:rPr lang="en-US" sz="2800" b="0" i="0" u="none" strike="noStrike" cap="none">
                <a:solidFill>
                  <a:schemeClr val="dk1"/>
                </a:solidFill>
                <a:latin typeface="Calibri"/>
                <a:ea typeface="Calibri"/>
                <a:cs typeface="Calibri"/>
                <a:sym typeface="Calibri"/>
              </a:rPr>
              <a:t>Nearly all 2G and 3G phones are broadband	</a:t>
            </a:r>
          </a:p>
          <a:p>
            <a:pPr marL="0" marR="0" lvl="0" indent="0" algn="l" rtl="0">
              <a:lnSpc>
                <a:spcPct val="90000"/>
              </a:lnSpc>
              <a:spcBef>
                <a:spcPts val="1000"/>
              </a:spcBef>
              <a:spcAft>
                <a:spcPts val="0"/>
              </a:spcAft>
              <a:buClr>
                <a:schemeClr val="dk1"/>
              </a:buClr>
              <a:buSzPct val="25000"/>
              <a:buFont typeface="Arial"/>
              <a:buNone/>
            </a:pPr>
            <a:endParaRPr sz="2800" b="0" i="0" u="sng" strike="noStrike" cap="none">
              <a:solidFill>
                <a:schemeClr val="dk1"/>
              </a:solidFill>
              <a:latin typeface="Calibri"/>
              <a:ea typeface="Calibri"/>
              <a:cs typeface="Calibri"/>
              <a:sym typeface="Calibri"/>
            </a:endParaRPr>
          </a:p>
          <a:p>
            <a:pPr marL="0" marR="0" lvl="0" indent="0" algn="l" rtl="0">
              <a:lnSpc>
                <a:spcPct val="90000"/>
              </a:lnSpc>
              <a:spcBef>
                <a:spcPts val="1000"/>
              </a:spcBef>
              <a:buClr>
                <a:schemeClr val="dk1"/>
              </a:buClr>
              <a:buSzPct val="25000"/>
              <a:buFont typeface="Arial"/>
              <a:buNone/>
            </a:pPr>
            <a:endParaRPr sz="2800" b="0" i="0" u="none" strike="noStrike" cap="none">
              <a:solidFill>
                <a:schemeClr val="dk1"/>
              </a:solidFill>
              <a:latin typeface="Calibri"/>
              <a:ea typeface="Calibri"/>
              <a:cs typeface="Calibri"/>
              <a:sym typeface="Calibri"/>
            </a:endParaRPr>
          </a:p>
        </p:txBody>
      </p:sp>
      <p:sp>
        <p:nvSpPr>
          <p:cNvPr id="445" name="Shape 445"/>
          <p:cNvSpPr txBox="1"/>
          <p:nvPr/>
        </p:nvSpPr>
        <p:spPr>
          <a:xfrm>
            <a:off x="5203371" y="1498658"/>
            <a:ext cx="4516582" cy="435133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2800" u="sng">
                <a:solidFill>
                  <a:schemeClr val="dk1"/>
                </a:solidFill>
                <a:latin typeface="Calibri"/>
                <a:ea typeface="Calibri"/>
                <a:cs typeface="Calibri"/>
                <a:sym typeface="Calibri"/>
              </a:rPr>
              <a:t>Regular internet connection</a:t>
            </a:r>
          </a:p>
          <a:p>
            <a:pPr marL="0" marR="0" lvl="0" indent="0" algn="l" rtl="0">
              <a:lnSpc>
                <a:spcPct val="90000"/>
              </a:lnSpc>
              <a:spcBef>
                <a:spcPts val="1000"/>
              </a:spcBef>
              <a:spcAft>
                <a:spcPts val="0"/>
              </a:spcAft>
              <a:buClr>
                <a:schemeClr val="dk1"/>
              </a:buClr>
              <a:buSzPct val="25000"/>
              <a:buFont typeface="Arial"/>
              <a:buNone/>
            </a:pPr>
            <a:r>
              <a:rPr lang="en-US" sz="2800">
                <a:solidFill>
                  <a:schemeClr val="dk1"/>
                </a:solidFill>
                <a:latin typeface="Calibri"/>
                <a:ea typeface="Calibri"/>
                <a:cs typeface="Calibri"/>
                <a:sym typeface="Calibri"/>
              </a:rPr>
              <a:t>Wired internet access</a:t>
            </a:r>
          </a:p>
          <a:p>
            <a:pPr marL="228600" marR="0" lvl="0" indent="-228600" algn="l" rtl="0">
              <a:lnSpc>
                <a:spcPct val="90000"/>
              </a:lnSpc>
              <a:spcBef>
                <a:spcPts val="1000"/>
              </a:spcBef>
              <a:spcAft>
                <a:spcPts val="0"/>
              </a:spcAft>
              <a:buClr>
                <a:schemeClr val="dk1"/>
              </a:buClr>
              <a:buSzPct val="100000"/>
              <a:buFont typeface="Noto Sans Symbols"/>
              <a:buChar char="▪"/>
            </a:pPr>
            <a:r>
              <a:rPr lang="en-US" sz="2800">
                <a:solidFill>
                  <a:schemeClr val="dk1"/>
                </a:solidFill>
                <a:latin typeface="Calibri"/>
                <a:ea typeface="Calibri"/>
                <a:cs typeface="Calibri"/>
                <a:sym typeface="Calibri"/>
              </a:rPr>
              <a:t>More common in underdeveloped countries</a:t>
            </a:r>
          </a:p>
          <a:p>
            <a:pPr marL="0" marR="0" lvl="0" indent="0" algn="l" rtl="0">
              <a:lnSpc>
                <a:spcPct val="90000"/>
              </a:lnSpc>
              <a:spcBef>
                <a:spcPts val="1000"/>
              </a:spcBef>
              <a:spcAft>
                <a:spcPts val="0"/>
              </a:spcAft>
              <a:buClr>
                <a:schemeClr val="dk1"/>
              </a:buClr>
              <a:buSzPct val="25000"/>
              <a:buFont typeface="Arial"/>
              <a:buNone/>
            </a:pPr>
            <a:r>
              <a:rPr lang="en-US" sz="2800">
                <a:solidFill>
                  <a:schemeClr val="dk1"/>
                </a:solidFill>
                <a:latin typeface="Calibri"/>
                <a:ea typeface="Calibri"/>
                <a:cs typeface="Calibri"/>
                <a:sym typeface="Calibri"/>
              </a:rPr>
              <a:t>	</a:t>
            </a:r>
          </a:p>
          <a:p>
            <a:pPr marL="0" marR="0" lvl="0" indent="0" algn="l" rtl="0">
              <a:lnSpc>
                <a:spcPct val="90000"/>
              </a:lnSpc>
              <a:spcBef>
                <a:spcPts val="1000"/>
              </a:spcBef>
              <a:spcAft>
                <a:spcPts val="0"/>
              </a:spcAft>
              <a:buClr>
                <a:schemeClr val="dk1"/>
              </a:buClr>
              <a:buFont typeface="Arial"/>
              <a:buNone/>
            </a:pPr>
            <a:endParaRPr sz="2800" u="sng">
              <a:solidFill>
                <a:schemeClr val="dk1"/>
              </a:solidFill>
              <a:latin typeface="Calibri"/>
              <a:ea typeface="Calibri"/>
              <a:cs typeface="Calibri"/>
              <a:sym typeface="Calibri"/>
            </a:endParaRPr>
          </a:p>
          <a:p>
            <a:pPr marL="0" marR="0" lvl="0" indent="0" algn="l" rtl="0">
              <a:lnSpc>
                <a:spcPct val="90000"/>
              </a:lnSpc>
              <a:spcBef>
                <a:spcPts val="1000"/>
              </a:spcBef>
              <a:buClr>
                <a:schemeClr val="dk1"/>
              </a:buClr>
              <a:buFont typeface="Arial"/>
              <a:buNone/>
            </a:pPr>
            <a:endParaRPr sz="2800">
              <a:solidFill>
                <a:schemeClr val="dk1"/>
              </a:solidFill>
              <a:latin typeface="Calibri"/>
              <a:ea typeface="Calibri"/>
              <a:cs typeface="Calibri"/>
              <a:sym typeface="Calibri"/>
            </a:endParaRPr>
          </a:p>
        </p:txBody>
      </p:sp>
      <p:pic>
        <p:nvPicPr>
          <p:cNvPr id="446" name="Shape 446"/>
          <p:cNvPicPr preferRelativeResize="0"/>
          <p:nvPr/>
        </p:nvPicPr>
        <p:blipFill rotWithShape="1">
          <a:blip r:embed="rId3">
            <a:alphaModFix/>
          </a:blip>
          <a:srcRect/>
          <a:stretch/>
        </p:blipFill>
        <p:spPr>
          <a:xfrm>
            <a:off x="5171848" y="4288573"/>
            <a:ext cx="2289812" cy="1786054"/>
          </a:xfrm>
          <a:prstGeom prst="rect">
            <a:avLst/>
          </a:prstGeom>
          <a:noFill/>
          <a:ln>
            <a:noFill/>
          </a:ln>
        </p:spPr>
      </p:pic>
      <p:pic>
        <p:nvPicPr>
          <p:cNvPr id="447" name="Shape 447"/>
          <p:cNvPicPr preferRelativeResize="0"/>
          <p:nvPr/>
        </p:nvPicPr>
        <p:blipFill rotWithShape="1">
          <a:blip r:embed="rId4">
            <a:alphaModFix/>
          </a:blip>
          <a:srcRect/>
          <a:stretch/>
        </p:blipFill>
        <p:spPr>
          <a:xfrm>
            <a:off x="7287450" y="3505200"/>
            <a:ext cx="4865006" cy="335279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Shape 452"/>
          <p:cNvSpPr txBox="1">
            <a:spLocks noGrp="1"/>
          </p:cNvSpPr>
          <p:nvPr>
            <p:ph type="title"/>
          </p:nvPr>
        </p:nvSpPr>
        <p:spPr>
          <a:xfrm>
            <a:off x="609600" y="338667"/>
            <a:ext cx="10972799" cy="1253065"/>
          </a:xfrm>
          <a:prstGeom prst="rect">
            <a:avLst/>
          </a:prstGeom>
          <a:noFill/>
          <a:ln>
            <a:noFill/>
          </a:ln>
        </p:spPr>
        <p:txBody>
          <a:bodyPr lIns="121900" tIns="60925" rIns="121900" bIns="60925" anchor="ctr" anchorCtr="0">
            <a:noAutofit/>
          </a:bodyPr>
          <a:lstStyle/>
          <a:p>
            <a:pPr marL="0" marR="0" lvl="0" indent="0" algn="ctr" rtl="0">
              <a:lnSpc>
                <a:spcPct val="100000"/>
              </a:lnSpc>
              <a:spcBef>
                <a:spcPts val="0"/>
              </a:spcBef>
              <a:buClr>
                <a:srgbClr val="000000"/>
              </a:buClr>
              <a:buSzPct val="25000"/>
              <a:buFont typeface="Calibri"/>
              <a:buNone/>
            </a:pPr>
            <a:r>
              <a:rPr lang="en-US" sz="5867" b="0" i="0" u="none" strike="noStrike" cap="none">
                <a:solidFill>
                  <a:srgbClr val="000000"/>
                </a:solidFill>
                <a:latin typeface="Calibri"/>
                <a:ea typeface="Calibri"/>
                <a:cs typeface="Calibri"/>
                <a:sym typeface="Calibri"/>
              </a:rPr>
              <a:t>Mobile Regional Overview</a:t>
            </a:r>
          </a:p>
        </p:txBody>
      </p:sp>
      <p:pic>
        <p:nvPicPr>
          <p:cNvPr id="453" name="Shape 453"/>
          <p:cNvPicPr preferRelativeResize="0">
            <a:picLocks noGrp="1"/>
          </p:cNvPicPr>
          <p:nvPr>
            <p:ph type="body" idx="1"/>
          </p:nvPr>
        </p:nvPicPr>
        <p:blipFill rotWithShape="1">
          <a:blip r:embed="rId3">
            <a:alphaModFix/>
          </a:blip>
          <a:srcRect/>
          <a:stretch/>
        </p:blipFill>
        <p:spPr>
          <a:xfrm>
            <a:off x="0" y="0"/>
            <a:ext cx="12192000" cy="6860388"/>
          </a:xfrm>
          <a:prstGeom prst="rect">
            <a:avLst/>
          </a:prstGeom>
          <a:noFill/>
          <a:ln>
            <a:noFill/>
          </a:ln>
        </p:spPr>
      </p:pic>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Shape 228"/>
          <p:cNvSpPr txBox="1">
            <a:spLocks noGrp="1"/>
          </p:cNvSpPr>
          <p:nvPr>
            <p:ph type="body" idx="1"/>
          </p:nvPr>
        </p:nvSpPr>
        <p:spPr>
          <a:xfrm>
            <a:off x="562427" y="1239329"/>
            <a:ext cx="10324647" cy="5304345"/>
          </a:xfrm>
          <a:prstGeom prst="rect">
            <a:avLst/>
          </a:prstGeom>
          <a:noFill/>
          <a:ln>
            <a:noFill/>
          </a:ln>
        </p:spPr>
        <p:txBody>
          <a:bodyPr lIns="91425" tIns="45700" rIns="91425" bIns="45700" anchor="t" anchorCtr="0">
            <a:noAutofit/>
          </a:bodyPr>
          <a:lstStyle/>
          <a:p>
            <a:pPr marL="228600" marR="0" lvl="0" indent="-228600" algn="l" rtl="0">
              <a:lnSpc>
                <a:spcPct val="80000"/>
              </a:lnSpc>
              <a:spcBef>
                <a:spcPts val="0"/>
              </a:spcBef>
              <a:spcAft>
                <a:spcPts val="0"/>
              </a:spcAft>
              <a:buClr>
                <a:schemeClr val="dk1"/>
              </a:buClr>
              <a:buSzPct val="100000"/>
              <a:buFont typeface="Noto Sans Symbols"/>
              <a:buChar char="▪"/>
            </a:pPr>
            <a:r>
              <a:rPr lang="en-US" sz="2800" b="0" i="0" u="none" strike="noStrike" cap="none">
                <a:solidFill>
                  <a:schemeClr val="dk1"/>
                </a:solidFill>
                <a:latin typeface="Calibri"/>
                <a:ea typeface="Calibri"/>
                <a:cs typeface="Calibri"/>
                <a:sym typeface="Calibri"/>
              </a:rPr>
              <a:t>Gadgets are small technological objects such as devices and tools that have particular functions</a:t>
            </a:r>
          </a:p>
          <a:p>
            <a:pPr marL="228600" marR="0" lvl="0" indent="-228600" algn="l" rtl="0">
              <a:lnSpc>
                <a:spcPct val="80000"/>
              </a:lnSpc>
              <a:spcBef>
                <a:spcPts val="1000"/>
              </a:spcBef>
              <a:spcAft>
                <a:spcPts val="0"/>
              </a:spcAft>
              <a:buClr>
                <a:schemeClr val="dk1"/>
              </a:buClr>
              <a:buSzPct val="100000"/>
              <a:buFont typeface="Noto Sans Symbols"/>
              <a:buNone/>
            </a:pPr>
            <a:endParaRPr sz="2800" b="0" i="0" u="none" strike="noStrike" cap="none">
              <a:solidFill>
                <a:schemeClr val="dk1"/>
              </a:solidFill>
              <a:latin typeface="Calibri"/>
              <a:ea typeface="Calibri"/>
              <a:cs typeface="Calibri"/>
              <a:sym typeface="Calibri"/>
            </a:endParaRPr>
          </a:p>
          <a:p>
            <a:pPr marL="228600" marR="0" lvl="0" indent="-228600" algn="l" rtl="0">
              <a:lnSpc>
                <a:spcPct val="80000"/>
              </a:lnSpc>
              <a:spcBef>
                <a:spcPts val="1000"/>
              </a:spcBef>
              <a:spcAft>
                <a:spcPts val="0"/>
              </a:spcAft>
              <a:buClr>
                <a:schemeClr val="dk1"/>
              </a:buClr>
              <a:buSzPct val="100000"/>
              <a:buFont typeface="Noto Sans Symbols"/>
              <a:buChar char="▪"/>
            </a:pPr>
            <a:r>
              <a:rPr lang="en-US" sz="2800" b="0" i="0" u="none" strike="noStrike" cap="none">
                <a:solidFill>
                  <a:schemeClr val="dk1"/>
                </a:solidFill>
                <a:latin typeface="Calibri"/>
                <a:ea typeface="Calibri"/>
                <a:cs typeface="Calibri"/>
                <a:sym typeface="Calibri"/>
              </a:rPr>
              <a:t>Increase of productivity and convenience in daily life</a:t>
            </a:r>
          </a:p>
          <a:p>
            <a:pPr marL="228600" marR="0" lvl="0" indent="-228600" algn="l" rtl="0">
              <a:lnSpc>
                <a:spcPct val="80000"/>
              </a:lnSpc>
              <a:spcBef>
                <a:spcPts val="1000"/>
              </a:spcBef>
              <a:spcAft>
                <a:spcPts val="0"/>
              </a:spcAft>
              <a:buClr>
                <a:schemeClr val="dk1"/>
              </a:buClr>
              <a:buSzPct val="100000"/>
              <a:buFont typeface="Noto Sans Symbols"/>
              <a:buNone/>
            </a:pPr>
            <a:endParaRPr sz="2800" b="0" i="0" u="none" strike="noStrike" cap="none">
              <a:solidFill>
                <a:schemeClr val="dk1"/>
              </a:solidFill>
              <a:latin typeface="Calibri"/>
              <a:ea typeface="Calibri"/>
              <a:cs typeface="Calibri"/>
              <a:sym typeface="Calibri"/>
            </a:endParaRPr>
          </a:p>
          <a:p>
            <a:pPr marL="228600" marR="0" lvl="0" indent="-228600" algn="l" rtl="0">
              <a:lnSpc>
                <a:spcPct val="80000"/>
              </a:lnSpc>
              <a:spcBef>
                <a:spcPts val="1000"/>
              </a:spcBef>
              <a:spcAft>
                <a:spcPts val="0"/>
              </a:spcAft>
              <a:buClr>
                <a:schemeClr val="dk1"/>
              </a:buClr>
              <a:buSzPct val="100000"/>
              <a:buFont typeface="Noto Sans Symbols"/>
              <a:buChar char="▪"/>
            </a:pPr>
            <a:r>
              <a:rPr lang="en-US" sz="2800" b="0" i="0" u="none" strike="noStrike" cap="none">
                <a:solidFill>
                  <a:schemeClr val="dk1"/>
                </a:solidFill>
                <a:latin typeface="Calibri"/>
                <a:ea typeface="Calibri"/>
                <a:cs typeface="Calibri"/>
                <a:sym typeface="Calibri"/>
              </a:rPr>
              <a:t>“Smart”→ multi-purpose, multi-tasking</a:t>
            </a:r>
          </a:p>
          <a:p>
            <a:pPr marL="228600" marR="0" lvl="0" indent="-228600" algn="l" rtl="0">
              <a:lnSpc>
                <a:spcPct val="80000"/>
              </a:lnSpc>
              <a:spcBef>
                <a:spcPts val="1000"/>
              </a:spcBef>
              <a:spcAft>
                <a:spcPts val="0"/>
              </a:spcAft>
              <a:buClr>
                <a:schemeClr val="dk1"/>
              </a:buClr>
              <a:buSzPct val="100000"/>
              <a:buFont typeface="Noto Sans Symbols"/>
              <a:buNone/>
            </a:pPr>
            <a:endParaRPr sz="2800" b="0" i="0" u="none" strike="noStrike" cap="none">
              <a:solidFill>
                <a:schemeClr val="dk1"/>
              </a:solidFill>
              <a:latin typeface="Calibri"/>
              <a:ea typeface="Calibri"/>
              <a:cs typeface="Calibri"/>
              <a:sym typeface="Calibri"/>
            </a:endParaRPr>
          </a:p>
          <a:p>
            <a:pPr marL="228600" marR="0" lvl="0" indent="-228600" algn="l" rtl="0">
              <a:lnSpc>
                <a:spcPct val="80000"/>
              </a:lnSpc>
              <a:spcBef>
                <a:spcPts val="1000"/>
              </a:spcBef>
              <a:spcAft>
                <a:spcPts val="0"/>
              </a:spcAft>
              <a:buClr>
                <a:schemeClr val="dk1"/>
              </a:buClr>
              <a:buSzPct val="100000"/>
              <a:buFont typeface="Noto Sans Symbols"/>
              <a:buChar char="▪"/>
            </a:pPr>
            <a:r>
              <a:rPr lang="en-US" sz="2800" b="0" i="0" u="none" strike="noStrike" cap="none">
                <a:solidFill>
                  <a:schemeClr val="dk1"/>
                </a:solidFill>
                <a:latin typeface="Calibri"/>
                <a:ea typeface="Calibri"/>
                <a:cs typeface="Calibri"/>
                <a:sym typeface="Calibri"/>
              </a:rPr>
              <a:t>For work, entertainment, o</a:t>
            </a:r>
            <a:r>
              <a:rPr lang="en-US"/>
              <a:t>r</a:t>
            </a:r>
            <a:r>
              <a:rPr lang="en-US" sz="2800" b="0" i="0" u="none" strike="noStrike" cap="none">
                <a:solidFill>
                  <a:schemeClr val="dk1"/>
                </a:solidFill>
                <a:latin typeface="Calibri"/>
                <a:ea typeface="Calibri"/>
                <a:cs typeface="Calibri"/>
                <a:sym typeface="Calibri"/>
              </a:rPr>
              <a:t> sense of style</a:t>
            </a:r>
          </a:p>
          <a:p>
            <a:pPr marL="228600" marR="0" lvl="0" indent="-228600" algn="l" rtl="0">
              <a:lnSpc>
                <a:spcPct val="80000"/>
              </a:lnSpc>
              <a:spcBef>
                <a:spcPts val="1000"/>
              </a:spcBef>
              <a:spcAft>
                <a:spcPts val="0"/>
              </a:spcAft>
              <a:buClr>
                <a:schemeClr val="dk1"/>
              </a:buClr>
              <a:buSzPct val="100000"/>
              <a:buFont typeface="Noto Sans Symbols"/>
              <a:buNone/>
            </a:pPr>
            <a:endParaRPr sz="2800" b="0" i="0" u="none" strike="noStrike" cap="none">
              <a:solidFill>
                <a:schemeClr val="dk1"/>
              </a:solidFill>
              <a:latin typeface="Calibri"/>
              <a:ea typeface="Calibri"/>
              <a:cs typeface="Calibri"/>
              <a:sym typeface="Calibri"/>
            </a:endParaRPr>
          </a:p>
          <a:p>
            <a:pPr marL="228600" marR="0" lvl="0" indent="-228600" algn="l" rtl="0">
              <a:lnSpc>
                <a:spcPct val="80000"/>
              </a:lnSpc>
              <a:spcBef>
                <a:spcPts val="1000"/>
              </a:spcBef>
              <a:buClr>
                <a:schemeClr val="dk1"/>
              </a:buClr>
              <a:buSzPct val="100000"/>
              <a:buFont typeface="Noto Sans Symbols"/>
              <a:buChar char="▪"/>
            </a:pPr>
            <a:r>
              <a:rPr lang="en-US" sz="2800" b="0" i="0" u="none" strike="noStrike" cap="none">
                <a:solidFill>
                  <a:schemeClr val="dk1"/>
                </a:solidFill>
                <a:latin typeface="Calibri"/>
                <a:ea typeface="Calibri"/>
                <a:cs typeface="Calibri"/>
                <a:sym typeface="Calibri"/>
              </a:rPr>
              <a:t>Benefits that gadgets provide are through hardware, software, and services</a:t>
            </a:r>
          </a:p>
        </p:txBody>
      </p:sp>
      <p:sp>
        <p:nvSpPr>
          <p:cNvPr id="229" name="Shape 229"/>
          <p:cNvSpPr/>
          <p:nvPr/>
        </p:nvSpPr>
        <p:spPr>
          <a:xfrm>
            <a:off x="0" y="0"/>
            <a:ext cx="12192000" cy="876300"/>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a:solidFill>
                <a:srgbClr val="FF0000"/>
              </a:solidFill>
              <a:latin typeface="Calibri"/>
              <a:ea typeface="Calibri"/>
              <a:cs typeface="Calibri"/>
              <a:sym typeface="Calibri"/>
            </a:endParaRPr>
          </a:p>
        </p:txBody>
      </p:sp>
      <p:sp>
        <p:nvSpPr>
          <p:cNvPr id="230" name="Shape 230"/>
          <p:cNvSpPr txBox="1"/>
          <p:nvPr/>
        </p:nvSpPr>
        <p:spPr>
          <a:xfrm>
            <a:off x="129400" y="104775"/>
            <a:ext cx="5384799"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 What are Gadgets?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Shape 458"/>
          <p:cNvSpPr txBox="1">
            <a:spLocks noGrp="1"/>
          </p:cNvSpPr>
          <p:nvPr>
            <p:ph type="title"/>
          </p:nvPr>
        </p:nvSpPr>
        <p:spPr>
          <a:xfrm>
            <a:off x="838200" y="365125"/>
            <a:ext cx="105155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pic>
        <p:nvPicPr>
          <p:cNvPr id="459" name="Shape 459"/>
          <p:cNvPicPr preferRelativeResize="0">
            <a:picLocks noGrp="1"/>
          </p:cNvPicPr>
          <p:nvPr>
            <p:ph type="body" idx="1"/>
          </p:nvPr>
        </p:nvPicPr>
        <p:blipFill rotWithShape="1">
          <a:blip r:embed="rId3">
            <a:alphaModFix/>
          </a:blip>
          <a:srcRect/>
          <a:stretch/>
        </p:blipFill>
        <p:spPr>
          <a:xfrm>
            <a:off x="0" y="0"/>
            <a:ext cx="12192000" cy="686038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Shape 464"/>
          <p:cNvSpPr txBox="1">
            <a:spLocks noGrp="1"/>
          </p:cNvSpPr>
          <p:nvPr>
            <p:ph type="title"/>
          </p:nvPr>
        </p:nvSpPr>
        <p:spPr>
          <a:xfrm>
            <a:off x="609600" y="338667"/>
            <a:ext cx="10972799" cy="1253065"/>
          </a:xfrm>
          <a:prstGeom prst="rect">
            <a:avLst/>
          </a:prstGeom>
          <a:noFill/>
          <a:ln>
            <a:noFill/>
          </a:ln>
        </p:spPr>
        <p:txBody>
          <a:bodyPr lIns="121900" tIns="60925" rIns="121900" bIns="60925" anchor="ctr" anchorCtr="0">
            <a:noAutofit/>
          </a:bodyPr>
          <a:lstStyle/>
          <a:p>
            <a:pPr marL="0" marR="0" lvl="0" indent="0" algn="ctr" rtl="0">
              <a:lnSpc>
                <a:spcPct val="100000"/>
              </a:lnSpc>
              <a:spcBef>
                <a:spcPts val="0"/>
              </a:spcBef>
              <a:buClr>
                <a:srgbClr val="000000"/>
              </a:buClr>
              <a:buSzPct val="25000"/>
              <a:buFont typeface="Calibri"/>
              <a:buNone/>
            </a:pPr>
            <a:r>
              <a:rPr lang="en-US" sz="5867" b="0" i="0" u="none" strike="noStrike" cap="none">
                <a:solidFill>
                  <a:srgbClr val="000000"/>
                </a:solidFill>
                <a:latin typeface="Calibri"/>
                <a:ea typeface="Calibri"/>
                <a:cs typeface="Calibri"/>
                <a:sym typeface="Calibri"/>
              </a:rPr>
              <a:t>Mobile Broadband by Region</a:t>
            </a:r>
          </a:p>
        </p:txBody>
      </p:sp>
      <p:pic>
        <p:nvPicPr>
          <p:cNvPr id="465" name="Shape 465"/>
          <p:cNvPicPr preferRelativeResize="0">
            <a:picLocks noGrp="1"/>
          </p:cNvPicPr>
          <p:nvPr>
            <p:ph type="body" idx="1"/>
          </p:nvPr>
        </p:nvPicPr>
        <p:blipFill rotWithShape="1">
          <a:blip r:embed="rId3">
            <a:alphaModFix/>
          </a:blip>
          <a:srcRect/>
          <a:stretch/>
        </p:blipFill>
        <p:spPr>
          <a:xfrm>
            <a:off x="19050" y="0"/>
            <a:ext cx="12172950" cy="6849668"/>
          </a:xfrm>
          <a:prstGeom prst="rect">
            <a:avLst/>
          </a:prstGeom>
          <a:noFill/>
          <a:ln>
            <a:noFill/>
          </a:ln>
        </p:spPr>
      </p:pic>
    </p:spTree>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Shape 470"/>
          <p:cNvSpPr txBox="1">
            <a:spLocks noGrp="1"/>
          </p:cNvSpPr>
          <p:nvPr>
            <p:ph type="title"/>
          </p:nvPr>
        </p:nvSpPr>
        <p:spPr>
          <a:xfrm>
            <a:off x="838200" y="365125"/>
            <a:ext cx="105155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pic>
        <p:nvPicPr>
          <p:cNvPr id="471" name="Shape 471"/>
          <p:cNvPicPr preferRelativeResize="0">
            <a:picLocks noGrp="1"/>
          </p:cNvPicPr>
          <p:nvPr>
            <p:ph type="body" idx="1"/>
          </p:nvPr>
        </p:nvPicPr>
        <p:blipFill rotWithShape="1">
          <a:blip r:embed="rId3">
            <a:alphaModFix/>
          </a:blip>
          <a:srcRect/>
          <a:stretch/>
        </p:blipFill>
        <p:spPr>
          <a:xfrm>
            <a:off x="19050" y="-19050"/>
            <a:ext cx="12221610" cy="68770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Shape 476"/>
          <p:cNvSpPr txBox="1">
            <a:spLocks noGrp="1"/>
          </p:cNvSpPr>
          <p:nvPr>
            <p:ph type="title"/>
          </p:nvPr>
        </p:nvSpPr>
        <p:spPr>
          <a:xfrm>
            <a:off x="609600" y="338667"/>
            <a:ext cx="10972799" cy="1253065"/>
          </a:xfrm>
          <a:prstGeom prst="rect">
            <a:avLst/>
          </a:prstGeom>
          <a:noFill/>
          <a:ln>
            <a:noFill/>
          </a:ln>
        </p:spPr>
        <p:txBody>
          <a:bodyPr lIns="121900" tIns="60925" rIns="121900" bIns="60925" anchor="ctr" anchorCtr="0">
            <a:noAutofit/>
          </a:bodyPr>
          <a:lstStyle/>
          <a:p>
            <a:pPr marL="0" marR="0" lvl="0" indent="0" algn="ctr" rtl="0">
              <a:lnSpc>
                <a:spcPct val="100000"/>
              </a:lnSpc>
              <a:spcBef>
                <a:spcPts val="0"/>
              </a:spcBef>
              <a:buClr>
                <a:srgbClr val="000000"/>
              </a:buClr>
              <a:buSzPct val="25000"/>
              <a:buFont typeface="Calibri"/>
              <a:buNone/>
            </a:pPr>
            <a:r>
              <a:rPr lang="en-US" sz="5867" b="0" i="0" u="none" strike="noStrike" cap="none">
                <a:solidFill>
                  <a:srgbClr val="000000"/>
                </a:solidFill>
                <a:latin typeface="Calibri"/>
                <a:ea typeface="Calibri"/>
                <a:cs typeface="Calibri"/>
                <a:sym typeface="Calibri"/>
              </a:rPr>
              <a:t>Mobile Share of Web Traffic</a:t>
            </a:r>
          </a:p>
        </p:txBody>
      </p:sp>
      <p:pic>
        <p:nvPicPr>
          <p:cNvPr id="477" name="Shape 477"/>
          <p:cNvPicPr preferRelativeResize="0">
            <a:picLocks noGrp="1"/>
          </p:cNvPicPr>
          <p:nvPr>
            <p:ph type="body" idx="1"/>
          </p:nvPr>
        </p:nvPicPr>
        <p:blipFill rotWithShape="1">
          <a:blip r:embed="rId3">
            <a:alphaModFix/>
          </a:blip>
          <a:srcRect/>
          <a:stretch/>
        </p:blipFill>
        <p:spPr>
          <a:xfrm>
            <a:off x="0" y="0"/>
            <a:ext cx="12192000" cy="6860388"/>
          </a:xfrm>
          <a:prstGeom prst="rect">
            <a:avLst/>
          </a:prstGeom>
          <a:noFill/>
          <a:ln>
            <a:noFill/>
          </a:ln>
        </p:spPr>
      </p:pic>
    </p:spTree>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Shape 482"/>
          <p:cNvSpPr txBox="1">
            <a:spLocks noGrp="1"/>
          </p:cNvSpPr>
          <p:nvPr>
            <p:ph type="title"/>
          </p:nvPr>
        </p:nvSpPr>
        <p:spPr>
          <a:xfrm>
            <a:off x="609600" y="338667"/>
            <a:ext cx="10972799" cy="1253065"/>
          </a:xfrm>
          <a:prstGeom prst="rect">
            <a:avLst/>
          </a:prstGeom>
          <a:noFill/>
          <a:ln>
            <a:noFill/>
          </a:ln>
        </p:spPr>
        <p:txBody>
          <a:bodyPr lIns="121900" tIns="60925" rIns="121900" bIns="60925" anchor="ctr" anchorCtr="0">
            <a:noAutofit/>
          </a:bodyPr>
          <a:lstStyle/>
          <a:p>
            <a:pPr marL="0" marR="0" lvl="0" indent="0" algn="ctr" rtl="0">
              <a:lnSpc>
                <a:spcPct val="100000"/>
              </a:lnSpc>
              <a:spcBef>
                <a:spcPts val="0"/>
              </a:spcBef>
              <a:buClr>
                <a:srgbClr val="000000"/>
              </a:buClr>
              <a:buSzPct val="25000"/>
              <a:buFont typeface="Calibri"/>
              <a:buNone/>
            </a:pPr>
            <a:r>
              <a:rPr lang="en-US" sz="5333" b="0" i="0" u="none" strike="noStrike" cap="none">
                <a:solidFill>
                  <a:srgbClr val="000000"/>
                </a:solidFill>
                <a:latin typeface="Calibri"/>
                <a:ea typeface="Calibri"/>
                <a:cs typeface="Calibri"/>
                <a:sym typeface="Calibri"/>
              </a:rPr>
              <a:t>Current Smartphones on the Market</a:t>
            </a:r>
          </a:p>
        </p:txBody>
      </p:sp>
      <p:pic>
        <p:nvPicPr>
          <p:cNvPr id="483" name="Shape 483"/>
          <p:cNvPicPr preferRelativeResize="0">
            <a:picLocks noGrp="1"/>
          </p:cNvPicPr>
          <p:nvPr>
            <p:ph type="body" idx="1"/>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pic>
        <p:nvPicPr>
          <p:cNvPr id="488" name="Shape 488"/>
          <p:cNvPicPr preferRelativeResize="0"/>
          <p:nvPr/>
        </p:nvPicPr>
        <p:blipFill rotWithShape="1">
          <a:blip r:embed="rId3">
            <a:alphaModFix/>
          </a:blip>
          <a:srcRect/>
          <a:stretch/>
        </p:blipFill>
        <p:spPr>
          <a:xfrm>
            <a:off x="1647825" y="1371600"/>
            <a:ext cx="8528049" cy="469899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pic>
        <p:nvPicPr>
          <p:cNvPr id="493" name="Shape 493"/>
          <p:cNvPicPr preferRelativeResize="0"/>
          <p:nvPr/>
        </p:nvPicPr>
        <p:blipFill rotWithShape="1">
          <a:blip r:embed="rId3">
            <a:alphaModFix/>
          </a:blip>
          <a:srcRect/>
          <a:stretch/>
        </p:blipFill>
        <p:spPr>
          <a:xfrm>
            <a:off x="1485900" y="542925"/>
            <a:ext cx="8674100" cy="591273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pic>
        <p:nvPicPr>
          <p:cNvPr id="498" name="Shape 498"/>
          <p:cNvPicPr preferRelativeResize="0">
            <a:picLocks noGrp="1"/>
          </p:cNvPicPr>
          <p:nvPr>
            <p:ph type="body" idx="1"/>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Shape 503"/>
          <p:cNvSpPr/>
          <p:nvPr/>
        </p:nvSpPr>
        <p:spPr>
          <a:xfrm>
            <a:off x="0" y="0"/>
            <a:ext cx="12192000" cy="876300"/>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sp>
        <p:nvSpPr>
          <p:cNvPr id="504" name="Shape 504"/>
          <p:cNvSpPr txBox="1"/>
          <p:nvPr/>
        </p:nvSpPr>
        <p:spPr>
          <a:xfrm>
            <a:off x="114300" y="141356"/>
            <a:ext cx="1685925"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Tablets</a:t>
            </a:r>
          </a:p>
        </p:txBody>
      </p:sp>
      <p:sp>
        <p:nvSpPr>
          <p:cNvPr id="505" name="Shape 505"/>
          <p:cNvSpPr txBox="1">
            <a:spLocks noGrp="1"/>
          </p:cNvSpPr>
          <p:nvPr>
            <p:ph type="body" idx="1"/>
          </p:nvPr>
        </p:nvSpPr>
        <p:spPr>
          <a:xfrm>
            <a:off x="838200" y="1498658"/>
            <a:ext cx="10515599" cy="435133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2800" b="0" i="0" u="none" strike="noStrike" cap="none">
                <a:solidFill>
                  <a:schemeClr val="dk1"/>
                </a:solidFill>
                <a:latin typeface="Calibri"/>
                <a:ea typeface="Calibri"/>
                <a:cs typeface="Calibri"/>
                <a:sym typeface="Calibri"/>
              </a:rPr>
              <a:t>What is a Tablet?</a:t>
            </a:r>
          </a:p>
          <a:p>
            <a:pPr marL="228600" marR="0" lvl="0" indent="-228600" algn="l" rtl="0">
              <a:lnSpc>
                <a:spcPct val="90000"/>
              </a:lnSpc>
              <a:spcBef>
                <a:spcPts val="1000"/>
              </a:spcBef>
              <a:spcAft>
                <a:spcPts val="0"/>
              </a:spcAft>
              <a:buClr>
                <a:schemeClr val="dk1"/>
              </a:buClr>
              <a:buSzPct val="100000"/>
              <a:buFont typeface="Noto Sans Symbols"/>
              <a:buChar char="▪"/>
            </a:pPr>
            <a:r>
              <a:rPr lang="en-US" sz="2800" b="0" i="0" u="none" strike="noStrike" cap="none">
                <a:solidFill>
                  <a:schemeClr val="dk1"/>
                </a:solidFill>
                <a:latin typeface="Calibri"/>
                <a:ea typeface="Calibri"/>
                <a:cs typeface="Calibri"/>
                <a:sym typeface="Calibri"/>
              </a:rPr>
              <a:t>Larger than a Smartphone</a:t>
            </a:r>
          </a:p>
          <a:p>
            <a:pPr marL="228600" marR="0" lvl="0" indent="-228600" algn="l" rtl="0">
              <a:lnSpc>
                <a:spcPct val="90000"/>
              </a:lnSpc>
              <a:spcBef>
                <a:spcPts val="1000"/>
              </a:spcBef>
              <a:spcAft>
                <a:spcPts val="0"/>
              </a:spcAft>
              <a:buClr>
                <a:schemeClr val="dk1"/>
              </a:buClr>
              <a:buSzPct val="100000"/>
              <a:buFont typeface="Noto Sans Symbols"/>
              <a:buChar char="▪"/>
            </a:pPr>
            <a:r>
              <a:rPr lang="en-US" sz="2800" b="0" i="0" u="none" strike="noStrike" cap="none">
                <a:solidFill>
                  <a:schemeClr val="dk1"/>
                </a:solidFill>
                <a:latin typeface="Calibri"/>
                <a:ea typeface="Calibri"/>
                <a:cs typeface="Calibri"/>
                <a:sym typeface="Calibri"/>
              </a:rPr>
              <a:t>Touchscreen used as primary method of input</a:t>
            </a:r>
          </a:p>
          <a:p>
            <a:pPr marL="228600" marR="0" lvl="0" indent="-228600" algn="l" rtl="0">
              <a:lnSpc>
                <a:spcPct val="90000"/>
              </a:lnSpc>
              <a:spcBef>
                <a:spcPts val="1000"/>
              </a:spcBef>
              <a:spcAft>
                <a:spcPts val="0"/>
              </a:spcAft>
              <a:buClr>
                <a:schemeClr val="dk1"/>
              </a:buClr>
              <a:buSzPct val="100000"/>
              <a:buFont typeface="Noto Sans Symbols"/>
              <a:buChar char="▪"/>
            </a:pPr>
            <a:r>
              <a:rPr lang="en-US" sz="2800" b="0" i="0" u="none" strike="noStrike" cap="none">
                <a:solidFill>
                  <a:schemeClr val="dk1"/>
                </a:solidFill>
                <a:latin typeface="Calibri"/>
                <a:ea typeface="Calibri"/>
                <a:cs typeface="Calibri"/>
                <a:sym typeface="Calibri"/>
              </a:rPr>
              <a:t>Some typical functions are: </a:t>
            </a:r>
          </a:p>
          <a:p>
            <a:pPr marL="228600" marR="0" lvl="0" indent="-228600" algn="l" rtl="0">
              <a:lnSpc>
                <a:spcPct val="90000"/>
              </a:lnSpc>
              <a:spcBef>
                <a:spcPts val="1000"/>
              </a:spcBef>
              <a:spcAft>
                <a:spcPts val="0"/>
              </a:spcAft>
              <a:buClr>
                <a:schemeClr val="dk1"/>
              </a:buClr>
              <a:buSzPct val="100000"/>
              <a:buFont typeface="Noto Sans Symbols"/>
              <a:buChar char="▪"/>
            </a:pPr>
            <a:r>
              <a:rPr lang="en-US" sz="2800" b="0" i="0" u="none" strike="noStrike" cap="none">
                <a:solidFill>
                  <a:schemeClr val="dk1"/>
                </a:solidFill>
                <a:latin typeface="Calibri"/>
                <a:ea typeface="Calibri"/>
                <a:cs typeface="Calibri"/>
                <a:sym typeface="Calibri"/>
              </a:rPr>
              <a:t>Mobile Browsing</a:t>
            </a:r>
          </a:p>
          <a:p>
            <a:pPr marL="228600" marR="0" lvl="0" indent="-228600" algn="l" rtl="0">
              <a:lnSpc>
                <a:spcPct val="90000"/>
              </a:lnSpc>
              <a:spcBef>
                <a:spcPts val="1000"/>
              </a:spcBef>
              <a:spcAft>
                <a:spcPts val="0"/>
              </a:spcAft>
              <a:buClr>
                <a:schemeClr val="dk1"/>
              </a:buClr>
              <a:buSzPct val="100000"/>
              <a:buFont typeface="Noto Sans Symbols"/>
              <a:buChar char="▪"/>
            </a:pPr>
            <a:r>
              <a:rPr lang="en-US" sz="2800" b="0" i="0" u="none" strike="noStrike" cap="none">
                <a:solidFill>
                  <a:schemeClr val="dk1"/>
                </a:solidFill>
                <a:latin typeface="Calibri"/>
                <a:ea typeface="Calibri"/>
                <a:cs typeface="Calibri"/>
                <a:sym typeface="Calibri"/>
              </a:rPr>
              <a:t>Portable Media Player	</a:t>
            </a:r>
          </a:p>
          <a:p>
            <a:pPr marL="228600" marR="0" lvl="0" indent="-228600" algn="l" rtl="0">
              <a:lnSpc>
                <a:spcPct val="90000"/>
              </a:lnSpc>
              <a:spcBef>
                <a:spcPts val="1000"/>
              </a:spcBef>
              <a:spcAft>
                <a:spcPts val="0"/>
              </a:spcAft>
              <a:buClr>
                <a:schemeClr val="dk1"/>
              </a:buClr>
              <a:buSzPct val="100000"/>
              <a:buFont typeface="Noto Sans Symbols"/>
              <a:buChar char="▪"/>
            </a:pPr>
            <a:r>
              <a:rPr lang="en-US" sz="2800" b="0" i="0" u="none" strike="noStrike" cap="none">
                <a:solidFill>
                  <a:schemeClr val="dk1"/>
                </a:solidFill>
                <a:latin typeface="Calibri"/>
                <a:ea typeface="Calibri"/>
                <a:cs typeface="Calibri"/>
                <a:sym typeface="Calibri"/>
              </a:rPr>
              <a:t>Camera</a:t>
            </a:r>
          </a:p>
          <a:p>
            <a:pPr marL="228600" marR="0" lvl="0" indent="-228600" algn="l" rtl="0">
              <a:lnSpc>
                <a:spcPct val="90000"/>
              </a:lnSpc>
              <a:spcBef>
                <a:spcPts val="1000"/>
              </a:spcBef>
              <a:spcAft>
                <a:spcPts val="0"/>
              </a:spcAft>
              <a:buClr>
                <a:schemeClr val="dk1"/>
              </a:buClr>
              <a:buSzPct val="100000"/>
              <a:buFont typeface="Noto Sans Symbols"/>
              <a:buChar char="▪"/>
            </a:pPr>
            <a:r>
              <a:rPr lang="en-US" sz="2800" b="0" i="0" u="none" strike="noStrike" cap="none">
                <a:solidFill>
                  <a:schemeClr val="dk1"/>
                </a:solidFill>
                <a:latin typeface="Calibri"/>
                <a:ea typeface="Calibri"/>
                <a:cs typeface="Calibri"/>
                <a:sym typeface="Calibri"/>
              </a:rPr>
              <a:t>Downloadable Apps</a:t>
            </a:r>
          </a:p>
          <a:p>
            <a:pPr marL="0" marR="0" lvl="0" indent="0" algn="l" rtl="0">
              <a:lnSpc>
                <a:spcPct val="90000"/>
              </a:lnSpc>
              <a:spcBef>
                <a:spcPts val="1000"/>
              </a:spcBef>
              <a:buClr>
                <a:schemeClr val="dk1"/>
              </a:buClr>
              <a:buSzPct val="25000"/>
              <a:buFont typeface="Arial"/>
              <a:buNone/>
            </a:pPr>
            <a:endParaRPr sz="2800" b="0" i="0" u="none" strike="noStrike" cap="none">
              <a:solidFill>
                <a:schemeClr val="dk1"/>
              </a:solidFill>
              <a:latin typeface="Calibri"/>
              <a:ea typeface="Calibri"/>
              <a:cs typeface="Calibri"/>
              <a:sym typeface="Calibri"/>
            </a:endParaRPr>
          </a:p>
        </p:txBody>
      </p:sp>
      <p:pic>
        <p:nvPicPr>
          <p:cNvPr id="506" name="Shape 506"/>
          <p:cNvPicPr preferRelativeResize="0"/>
          <p:nvPr/>
        </p:nvPicPr>
        <p:blipFill rotWithShape="1">
          <a:blip r:embed="rId3">
            <a:alphaModFix/>
          </a:blip>
          <a:srcRect/>
          <a:stretch/>
        </p:blipFill>
        <p:spPr>
          <a:xfrm>
            <a:off x="5856514" y="3229408"/>
            <a:ext cx="4282987" cy="3628592"/>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Shape 511"/>
          <p:cNvSpPr/>
          <p:nvPr/>
        </p:nvSpPr>
        <p:spPr>
          <a:xfrm>
            <a:off x="0" y="0"/>
            <a:ext cx="12192000" cy="876300"/>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sp>
        <p:nvSpPr>
          <p:cNvPr id="512" name="Shape 512"/>
          <p:cNvSpPr txBox="1"/>
          <p:nvPr/>
        </p:nvSpPr>
        <p:spPr>
          <a:xfrm>
            <a:off x="114300" y="141356"/>
            <a:ext cx="3228975"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Tablet History</a:t>
            </a:r>
          </a:p>
        </p:txBody>
      </p:sp>
      <p:sp>
        <p:nvSpPr>
          <p:cNvPr id="513" name="Shape 513"/>
          <p:cNvSpPr txBox="1">
            <a:spLocks noGrp="1"/>
          </p:cNvSpPr>
          <p:nvPr>
            <p:ph type="body" idx="1"/>
          </p:nvPr>
        </p:nvSpPr>
        <p:spPr>
          <a:xfrm>
            <a:off x="266700" y="1044348"/>
            <a:ext cx="10515599" cy="3799114"/>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2800" b="0" i="0" u="none" strike="noStrike" cap="none">
                <a:solidFill>
                  <a:schemeClr val="dk1"/>
                </a:solidFill>
                <a:latin typeface="Calibri"/>
                <a:ea typeface="Calibri"/>
                <a:cs typeface="Calibri"/>
                <a:sym typeface="Calibri"/>
              </a:rPr>
              <a:t>1971: Allan Kay describes a tablet computer at Xerox PARC</a:t>
            </a:r>
          </a:p>
          <a:p>
            <a:pPr marL="0" marR="0" lvl="0" indent="0" algn="l" rtl="0">
              <a:lnSpc>
                <a:spcPct val="90000"/>
              </a:lnSpc>
              <a:spcBef>
                <a:spcPts val="1000"/>
              </a:spcBef>
              <a:spcAft>
                <a:spcPts val="0"/>
              </a:spcAft>
              <a:buClr>
                <a:schemeClr val="dk1"/>
              </a:buClr>
              <a:buSzPct val="25000"/>
              <a:buFont typeface="Arial"/>
              <a:buNone/>
            </a:pPr>
            <a:r>
              <a:rPr lang="en-US" sz="2800" b="0" i="0" u="none" strike="noStrike" cap="none">
                <a:solidFill>
                  <a:schemeClr val="dk1"/>
                </a:solidFill>
                <a:latin typeface="Calibri"/>
                <a:ea typeface="Calibri"/>
                <a:cs typeface="Calibri"/>
                <a:sym typeface="Calibri"/>
              </a:rPr>
              <a:t>1983: Apple and AT&amp;T work on a tablet prototype</a:t>
            </a:r>
          </a:p>
          <a:p>
            <a:pPr marL="0" marR="0" lvl="0" indent="0" algn="l" rtl="0">
              <a:lnSpc>
                <a:spcPct val="90000"/>
              </a:lnSpc>
              <a:spcBef>
                <a:spcPts val="1000"/>
              </a:spcBef>
              <a:spcAft>
                <a:spcPts val="0"/>
              </a:spcAft>
              <a:buClr>
                <a:schemeClr val="dk1"/>
              </a:buClr>
              <a:buSzPct val="25000"/>
              <a:buFont typeface="Arial"/>
              <a:buNone/>
            </a:pPr>
            <a:r>
              <a:rPr lang="en-US" sz="2800" b="0" i="0" u="none" strike="noStrike" cap="none">
                <a:solidFill>
                  <a:schemeClr val="dk1"/>
                </a:solidFill>
                <a:latin typeface="Calibri"/>
                <a:ea typeface="Calibri"/>
                <a:cs typeface="Calibri"/>
                <a:sym typeface="Calibri"/>
              </a:rPr>
              <a:t>1991: IBM markets a tablet computer but fails</a:t>
            </a:r>
          </a:p>
          <a:p>
            <a:pPr marL="0" marR="0" lvl="0" indent="0" algn="l" rtl="0">
              <a:lnSpc>
                <a:spcPct val="90000"/>
              </a:lnSpc>
              <a:spcBef>
                <a:spcPts val="1000"/>
              </a:spcBef>
              <a:spcAft>
                <a:spcPts val="0"/>
              </a:spcAft>
              <a:buClr>
                <a:schemeClr val="dk1"/>
              </a:buClr>
              <a:buSzPct val="25000"/>
              <a:buFont typeface="Arial"/>
              <a:buNone/>
            </a:pPr>
            <a:r>
              <a:rPr lang="en-US" sz="2800" b="0" i="0" u="none" strike="noStrike" cap="none">
                <a:solidFill>
                  <a:schemeClr val="dk1"/>
                </a:solidFill>
                <a:latin typeface="Calibri"/>
                <a:ea typeface="Calibri"/>
                <a:cs typeface="Calibri"/>
                <a:sym typeface="Calibri"/>
              </a:rPr>
              <a:t>1993: Apple Newton launched, also fails</a:t>
            </a:r>
          </a:p>
          <a:p>
            <a:pPr marL="0" marR="0" lvl="0" indent="0" algn="l" rtl="0">
              <a:lnSpc>
                <a:spcPct val="90000"/>
              </a:lnSpc>
              <a:spcBef>
                <a:spcPts val="1000"/>
              </a:spcBef>
              <a:spcAft>
                <a:spcPts val="0"/>
              </a:spcAft>
              <a:buClr>
                <a:schemeClr val="dk1"/>
              </a:buClr>
              <a:buSzPct val="25000"/>
              <a:buFont typeface="Arial"/>
              <a:buNone/>
            </a:pPr>
            <a:r>
              <a:rPr lang="en-US" sz="2800" b="0" i="0" u="none" strike="noStrike" cap="none">
                <a:solidFill>
                  <a:schemeClr val="dk1"/>
                </a:solidFill>
                <a:latin typeface="Calibri"/>
                <a:ea typeface="Calibri"/>
                <a:cs typeface="Calibri"/>
                <a:sym typeface="Calibri"/>
              </a:rPr>
              <a:t>1996: NewsPad debuts; considered one of the first serious prototypes</a:t>
            </a:r>
          </a:p>
          <a:p>
            <a:pPr marL="0" marR="0" lvl="0" indent="0" algn="l" rtl="0">
              <a:lnSpc>
                <a:spcPct val="90000"/>
              </a:lnSpc>
              <a:spcBef>
                <a:spcPts val="1000"/>
              </a:spcBef>
              <a:spcAft>
                <a:spcPts val="0"/>
              </a:spcAft>
              <a:buClr>
                <a:schemeClr val="dk1"/>
              </a:buClr>
              <a:buSzPct val="25000"/>
              <a:buFont typeface="Arial"/>
              <a:buNone/>
            </a:pPr>
            <a:r>
              <a:rPr lang="en-US" sz="2800" b="0" i="0" u="none" strike="noStrike" cap="none">
                <a:solidFill>
                  <a:schemeClr val="dk1"/>
                </a:solidFill>
                <a:latin typeface="Calibri"/>
                <a:ea typeface="Calibri"/>
                <a:cs typeface="Calibri"/>
                <a:sym typeface="Calibri"/>
              </a:rPr>
              <a:t>2009: Various computer manufacturers release tablets to market</a:t>
            </a:r>
          </a:p>
          <a:p>
            <a:pPr marL="0" marR="0" lvl="0" indent="0" algn="l" rtl="0">
              <a:lnSpc>
                <a:spcPct val="90000"/>
              </a:lnSpc>
              <a:spcBef>
                <a:spcPts val="1000"/>
              </a:spcBef>
              <a:spcAft>
                <a:spcPts val="0"/>
              </a:spcAft>
              <a:buClr>
                <a:schemeClr val="dk1"/>
              </a:buClr>
              <a:buSzPct val="25000"/>
              <a:buFont typeface="Arial"/>
              <a:buNone/>
            </a:pPr>
            <a:r>
              <a:rPr lang="en-US" sz="2800" b="0" i="0" u="none" strike="noStrike" cap="none">
                <a:solidFill>
                  <a:schemeClr val="dk1"/>
                </a:solidFill>
                <a:latin typeface="Calibri"/>
                <a:ea typeface="Calibri"/>
                <a:cs typeface="Calibri"/>
                <a:sym typeface="Calibri"/>
              </a:rPr>
              <a:t>2010: Apple iPad launched</a:t>
            </a:r>
          </a:p>
          <a:p>
            <a:pPr marL="0" marR="0" lvl="0" indent="0" algn="l" rtl="0">
              <a:lnSpc>
                <a:spcPct val="90000"/>
              </a:lnSpc>
              <a:spcBef>
                <a:spcPts val="1000"/>
              </a:spcBef>
              <a:buClr>
                <a:schemeClr val="dk1"/>
              </a:buClr>
              <a:buSzPct val="25000"/>
              <a:buFont typeface="Arial"/>
              <a:buNone/>
            </a:pPr>
            <a:endParaRPr sz="2800" b="0" i="0" u="none" strike="noStrike" cap="none">
              <a:solidFill>
                <a:schemeClr val="dk1"/>
              </a:solidFill>
              <a:latin typeface="Calibri"/>
              <a:ea typeface="Calibri"/>
              <a:cs typeface="Calibri"/>
              <a:sym typeface="Calibri"/>
            </a:endParaRPr>
          </a:p>
        </p:txBody>
      </p:sp>
      <p:pic>
        <p:nvPicPr>
          <p:cNvPr id="514" name="Shape 514"/>
          <p:cNvPicPr preferRelativeResize="0"/>
          <p:nvPr/>
        </p:nvPicPr>
        <p:blipFill rotWithShape="1">
          <a:blip r:embed="rId3">
            <a:alphaModFix/>
          </a:blip>
          <a:srcRect/>
          <a:stretch/>
        </p:blipFill>
        <p:spPr>
          <a:xfrm>
            <a:off x="9855200" y="4107542"/>
            <a:ext cx="2576286" cy="2576286"/>
          </a:xfrm>
          <a:prstGeom prst="rect">
            <a:avLst/>
          </a:prstGeom>
          <a:noFill/>
          <a:ln>
            <a:noFill/>
          </a:ln>
        </p:spPr>
      </p:pic>
      <p:pic>
        <p:nvPicPr>
          <p:cNvPr id="515" name="Shape 515"/>
          <p:cNvPicPr preferRelativeResize="0"/>
          <p:nvPr/>
        </p:nvPicPr>
        <p:blipFill rotWithShape="1">
          <a:blip r:embed="rId4">
            <a:alphaModFix/>
          </a:blip>
          <a:srcRect/>
          <a:stretch/>
        </p:blipFill>
        <p:spPr>
          <a:xfrm rot="-5400000">
            <a:off x="631370" y="4723323"/>
            <a:ext cx="2351315" cy="235131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Shape 235"/>
          <p:cNvSpPr/>
          <p:nvPr/>
        </p:nvSpPr>
        <p:spPr>
          <a:xfrm>
            <a:off x="0" y="0"/>
            <a:ext cx="12192000" cy="876300"/>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sp>
        <p:nvSpPr>
          <p:cNvPr id="236" name="Shape 236"/>
          <p:cNvSpPr txBox="1"/>
          <p:nvPr/>
        </p:nvSpPr>
        <p:spPr>
          <a:xfrm>
            <a:off x="114300" y="141356"/>
            <a:ext cx="5384799"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Global Gadgets</a:t>
            </a:r>
          </a:p>
        </p:txBody>
      </p:sp>
      <p:sp>
        <p:nvSpPr>
          <p:cNvPr id="237" name="Shape 237"/>
          <p:cNvSpPr txBox="1">
            <a:spLocks noGrp="1"/>
          </p:cNvSpPr>
          <p:nvPr>
            <p:ph type="body" idx="1"/>
          </p:nvPr>
        </p:nvSpPr>
        <p:spPr>
          <a:xfrm>
            <a:off x="838200" y="1276984"/>
            <a:ext cx="10515599" cy="4351338"/>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dk1"/>
              </a:buClr>
              <a:buSzPct val="100000"/>
              <a:buFont typeface="Noto Sans Symbols"/>
              <a:buChar char="▪"/>
            </a:pPr>
            <a:r>
              <a:rPr lang="en-US" sz="2800" b="0" i="0" u="none" strike="noStrike" cap="none">
                <a:solidFill>
                  <a:schemeClr val="dk1"/>
                </a:solidFill>
                <a:latin typeface="Calibri"/>
                <a:ea typeface="Calibri"/>
                <a:cs typeface="Calibri"/>
                <a:sym typeface="Calibri"/>
              </a:rPr>
              <a:t>Profit relies on gadget sales and service, with the support of software, including OS and apps</a:t>
            </a:r>
          </a:p>
          <a:p>
            <a:pPr marL="228600" marR="0" lvl="0" indent="-228600" algn="l" rtl="0">
              <a:lnSpc>
                <a:spcPct val="90000"/>
              </a:lnSpc>
              <a:spcBef>
                <a:spcPts val="1000"/>
              </a:spcBef>
              <a:buClr>
                <a:schemeClr val="dk1"/>
              </a:buClr>
              <a:buSzPct val="100000"/>
              <a:buFont typeface="Arial"/>
              <a:buNone/>
            </a:pPr>
            <a:endParaRPr sz="2800" b="0" i="0" u="none" strike="noStrike" cap="none">
              <a:solidFill>
                <a:schemeClr val="dk1"/>
              </a:solidFill>
              <a:latin typeface="Calibri"/>
              <a:ea typeface="Calibri"/>
              <a:cs typeface="Calibri"/>
              <a:sym typeface="Calibri"/>
            </a:endParaRPr>
          </a:p>
        </p:txBody>
      </p:sp>
      <p:grpSp>
        <p:nvGrpSpPr>
          <p:cNvPr id="238" name="Shape 238"/>
          <p:cNvGrpSpPr/>
          <p:nvPr/>
        </p:nvGrpSpPr>
        <p:grpSpPr>
          <a:xfrm>
            <a:off x="4314182" y="2675467"/>
            <a:ext cx="3574217" cy="3450160"/>
            <a:chOff x="2364098" y="0"/>
            <a:chExt cx="2680663" cy="2587620"/>
          </a:xfrm>
        </p:grpSpPr>
        <p:sp>
          <p:nvSpPr>
            <p:cNvPr id="239" name="Shape 239"/>
            <p:cNvSpPr/>
            <p:nvPr/>
          </p:nvSpPr>
          <p:spPr>
            <a:xfrm>
              <a:off x="2453630" y="0"/>
              <a:ext cx="2591131" cy="2509992"/>
            </a:xfrm>
            <a:prstGeom prst="pie">
              <a:avLst>
                <a:gd name="adj1" fmla="val 16200000"/>
                <a:gd name="adj2" fmla="val 1800000"/>
              </a:avLst>
            </a:prstGeom>
            <a:solidFill>
              <a:srgbClr val="30B6FB"/>
            </a:solidFill>
            <a:ln w="25400" cap="flat" cmpd="sng">
              <a:solidFill>
                <a:schemeClr val="lt1"/>
              </a:solidFill>
              <a:prstDash val="solid"/>
              <a:round/>
              <a:headEnd type="none" w="med" len="med"/>
              <a:tailEnd type="none" w="med" len="med"/>
            </a:ln>
          </p:spPr>
          <p:txBody>
            <a:bodyPr lIns="121900" tIns="121900" rIns="121900" bIns="121900" anchor="ctr" anchorCtr="0">
              <a:noAutofit/>
            </a:bodyPr>
            <a:lstStyle/>
            <a:p>
              <a:pPr marL="0" marR="0" lvl="0" indent="0" algn="l" rtl="0">
                <a:spcBef>
                  <a:spcPts val="0"/>
                </a:spcBef>
                <a:buNone/>
              </a:pPr>
              <a:endParaRPr sz="2400">
                <a:solidFill>
                  <a:schemeClr val="dk1"/>
                </a:solidFill>
                <a:latin typeface="Calibri"/>
                <a:ea typeface="Calibri"/>
                <a:cs typeface="Calibri"/>
                <a:sym typeface="Calibri"/>
              </a:endParaRPr>
            </a:p>
          </p:txBody>
        </p:sp>
        <p:sp>
          <p:nvSpPr>
            <p:cNvPr id="240" name="Shape 240"/>
            <p:cNvSpPr txBox="1"/>
            <p:nvPr/>
          </p:nvSpPr>
          <p:spPr>
            <a:xfrm>
              <a:off x="3819219" y="531881"/>
              <a:ext cx="925404" cy="747021"/>
            </a:xfrm>
            <a:prstGeom prst="rect">
              <a:avLst/>
            </a:prstGeom>
            <a:noFill/>
            <a:ln>
              <a:noFill/>
            </a:ln>
          </p:spPr>
          <p:txBody>
            <a:bodyPr lIns="27050" tIns="27050" rIns="27050" bIns="27050" anchor="ctr" anchorCtr="0">
              <a:noAutofit/>
            </a:bodyPr>
            <a:lstStyle/>
            <a:p>
              <a:pPr marL="0" marR="0" lvl="0" indent="0" algn="ctr" rtl="0">
                <a:lnSpc>
                  <a:spcPct val="90000"/>
                </a:lnSpc>
                <a:spcBef>
                  <a:spcPts val="0"/>
                </a:spcBef>
                <a:buSzPct val="25000"/>
                <a:buNone/>
              </a:pPr>
              <a:r>
                <a:rPr lang="en-US" sz="2133">
                  <a:solidFill>
                    <a:schemeClr val="lt1"/>
                  </a:solidFill>
                  <a:latin typeface="Arial"/>
                  <a:ea typeface="Arial"/>
                  <a:cs typeface="Arial"/>
                  <a:sym typeface="Arial"/>
                </a:rPr>
                <a:t>Software</a:t>
              </a:r>
            </a:p>
          </p:txBody>
        </p:sp>
        <p:sp>
          <p:nvSpPr>
            <p:cNvPr id="241" name="Shape 241"/>
            <p:cNvSpPr/>
            <p:nvPr/>
          </p:nvSpPr>
          <p:spPr>
            <a:xfrm>
              <a:off x="2408864" y="77628"/>
              <a:ext cx="2591131" cy="2509992"/>
            </a:xfrm>
            <a:prstGeom prst="pie">
              <a:avLst>
                <a:gd name="adj1" fmla="val 1800000"/>
                <a:gd name="adj2" fmla="val 9000000"/>
              </a:avLst>
            </a:prstGeom>
            <a:solidFill>
              <a:srgbClr val="30B6FB"/>
            </a:solidFill>
            <a:ln w="25400" cap="flat" cmpd="sng">
              <a:solidFill>
                <a:schemeClr val="lt1"/>
              </a:solidFill>
              <a:prstDash val="solid"/>
              <a:round/>
              <a:headEnd type="none" w="med" len="med"/>
              <a:tailEnd type="none" w="med" len="med"/>
            </a:ln>
          </p:spPr>
          <p:txBody>
            <a:bodyPr lIns="121900" tIns="121900" rIns="121900" bIns="121900" anchor="ctr" anchorCtr="0">
              <a:noAutofit/>
            </a:bodyPr>
            <a:lstStyle/>
            <a:p>
              <a:pPr marL="0" marR="0" lvl="0" indent="0" algn="l" rtl="0">
                <a:spcBef>
                  <a:spcPts val="0"/>
                </a:spcBef>
                <a:buNone/>
              </a:pPr>
              <a:endParaRPr sz="2400">
                <a:solidFill>
                  <a:schemeClr val="dk1"/>
                </a:solidFill>
                <a:latin typeface="Calibri"/>
                <a:ea typeface="Calibri"/>
                <a:cs typeface="Calibri"/>
                <a:sym typeface="Calibri"/>
              </a:endParaRPr>
            </a:p>
          </p:txBody>
        </p:sp>
        <p:sp>
          <p:nvSpPr>
            <p:cNvPr id="242" name="Shape 242"/>
            <p:cNvSpPr txBox="1"/>
            <p:nvPr/>
          </p:nvSpPr>
          <p:spPr>
            <a:xfrm>
              <a:off x="3025800" y="1706135"/>
              <a:ext cx="1388106" cy="657378"/>
            </a:xfrm>
            <a:prstGeom prst="rect">
              <a:avLst/>
            </a:prstGeom>
            <a:noFill/>
            <a:ln>
              <a:noFill/>
            </a:ln>
          </p:spPr>
          <p:txBody>
            <a:bodyPr lIns="27050" tIns="27050" rIns="27050" bIns="27050" anchor="ctr" anchorCtr="0">
              <a:noAutofit/>
            </a:bodyPr>
            <a:lstStyle/>
            <a:p>
              <a:pPr marL="0" marR="0" lvl="0" indent="0" algn="ctr" rtl="0">
                <a:lnSpc>
                  <a:spcPct val="90000"/>
                </a:lnSpc>
                <a:spcBef>
                  <a:spcPts val="0"/>
                </a:spcBef>
                <a:buSzPct val="25000"/>
                <a:buNone/>
              </a:pPr>
              <a:r>
                <a:rPr lang="en-US" sz="2133">
                  <a:solidFill>
                    <a:schemeClr val="lt1"/>
                  </a:solidFill>
                  <a:latin typeface="Arial"/>
                  <a:ea typeface="Arial"/>
                  <a:cs typeface="Arial"/>
                  <a:sym typeface="Arial"/>
                </a:rPr>
                <a:t>Service</a:t>
              </a:r>
            </a:p>
          </p:txBody>
        </p:sp>
        <p:sp>
          <p:nvSpPr>
            <p:cNvPr id="243" name="Shape 243"/>
            <p:cNvSpPr/>
            <p:nvPr/>
          </p:nvSpPr>
          <p:spPr>
            <a:xfrm>
              <a:off x="2364098" y="0"/>
              <a:ext cx="2591131" cy="2509992"/>
            </a:xfrm>
            <a:prstGeom prst="pie">
              <a:avLst>
                <a:gd name="adj1" fmla="val 9000000"/>
                <a:gd name="adj2" fmla="val 16200000"/>
              </a:avLst>
            </a:prstGeom>
            <a:solidFill>
              <a:srgbClr val="30B6FB"/>
            </a:solidFill>
            <a:ln w="25400" cap="flat" cmpd="sng">
              <a:solidFill>
                <a:schemeClr val="lt1"/>
              </a:solidFill>
              <a:prstDash val="solid"/>
              <a:round/>
              <a:headEnd type="none" w="med" len="med"/>
              <a:tailEnd type="none" w="med" len="med"/>
            </a:ln>
          </p:spPr>
          <p:txBody>
            <a:bodyPr lIns="121900" tIns="121900" rIns="121900" bIns="121900" anchor="ctr" anchorCtr="0">
              <a:noAutofit/>
            </a:bodyPr>
            <a:lstStyle/>
            <a:p>
              <a:pPr marL="0" marR="0" lvl="0" indent="0" algn="l" rtl="0">
                <a:spcBef>
                  <a:spcPts val="0"/>
                </a:spcBef>
                <a:buNone/>
              </a:pPr>
              <a:endParaRPr sz="2400">
                <a:solidFill>
                  <a:schemeClr val="dk1"/>
                </a:solidFill>
                <a:latin typeface="Calibri"/>
                <a:ea typeface="Calibri"/>
                <a:cs typeface="Calibri"/>
                <a:sym typeface="Calibri"/>
              </a:endParaRPr>
            </a:p>
          </p:txBody>
        </p:sp>
        <p:sp>
          <p:nvSpPr>
            <p:cNvPr id="244" name="Shape 244"/>
            <p:cNvSpPr txBox="1"/>
            <p:nvPr/>
          </p:nvSpPr>
          <p:spPr>
            <a:xfrm>
              <a:off x="2664238" y="531881"/>
              <a:ext cx="925404" cy="747021"/>
            </a:xfrm>
            <a:prstGeom prst="rect">
              <a:avLst/>
            </a:prstGeom>
            <a:noFill/>
            <a:ln>
              <a:noFill/>
            </a:ln>
          </p:spPr>
          <p:txBody>
            <a:bodyPr lIns="25400" tIns="25400" rIns="25400" bIns="25400" anchor="ctr" anchorCtr="0">
              <a:noAutofit/>
            </a:bodyPr>
            <a:lstStyle/>
            <a:p>
              <a:pPr marL="0" marR="0" lvl="0" indent="0" algn="ctr" rtl="0">
                <a:lnSpc>
                  <a:spcPct val="90000"/>
                </a:lnSpc>
                <a:spcBef>
                  <a:spcPts val="0"/>
                </a:spcBef>
                <a:buSzPct val="25000"/>
                <a:buNone/>
              </a:pPr>
              <a:r>
                <a:rPr lang="en-US" sz="2000">
                  <a:solidFill>
                    <a:schemeClr val="lt1"/>
                  </a:solidFill>
                  <a:latin typeface="Arial"/>
                  <a:ea typeface="Arial"/>
                  <a:cs typeface="Arial"/>
                  <a:sym typeface="Arial"/>
                </a:rPr>
                <a:t>Hardware</a:t>
              </a:r>
            </a:p>
          </p:txBody>
        </p:sp>
        <p:sp>
          <p:nvSpPr>
            <p:cNvPr id="245" name="Shape 245"/>
            <p:cNvSpPr/>
            <p:nvPr/>
          </p:nvSpPr>
          <p:spPr>
            <a:xfrm>
              <a:off x="2524558" y="30851"/>
              <a:ext cx="2442717" cy="2442717"/>
            </a:xfrm>
            <a:custGeom>
              <a:avLst/>
              <a:gdLst/>
              <a:ahLst/>
              <a:cxnLst/>
              <a:rect l="0" t="0" r="0" b="0"/>
              <a:pathLst>
                <a:path w="120000" h="120000" extrusionOk="0">
                  <a:moveTo>
                    <a:pt x="59990" y="4067"/>
                  </a:moveTo>
                  <a:lnTo>
                    <a:pt x="59990" y="4067"/>
                  </a:lnTo>
                  <a:cubicBezTo>
                    <a:pt x="79078" y="4064"/>
                    <a:pt x="96849" y="13794"/>
                    <a:pt x="107128" y="29877"/>
                  </a:cubicBezTo>
                  <a:cubicBezTo>
                    <a:pt x="117407" y="45960"/>
                    <a:pt x="118776" y="66174"/>
                    <a:pt x="110758" y="83496"/>
                  </a:cubicBezTo>
                  <a:lnTo>
                    <a:pt x="114269" y="85523"/>
                  </a:lnTo>
                  <a:lnTo>
                    <a:pt x="105796" y="86440"/>
                  </a:lnTo>
                  <a:lnTo>
                    <a:pt x="101939" y="78405"/>
                  </a:lnTo>
                  <a:lnTo>
                    <a:pt x="105449" y="80431"/>
                  </a:lnTo>
                  <a:cubicBezTo>
                    <a:pt x="112381" y="65010"/>
                    <a:pt x="111021" y="47127"/>
                    <a:pt x="101837" y="32931"/>
                  </a:cubicBezTo>
                  <a:cubicBezTo>
                    <a:pt x="92653" y="18736"/>
                    <a:pt x="76898" y="10166"/>
                    <a:pt x="59991" y="10169"/>
                  </a:cubicBezTo>
                  <a:close/>
                </a:path>
              </a:pathLst>
            </a:custGeom>
            <a:solidFill>
              <a:srgbClr val="AAD7FE"/>
            </a:solidFill>
            <a:ln>
              <a:noFill/>
            </a:ln>
          </p:spPr>
          <p:txBody>
            <a:bodyPr lIns="121900" tIns="121900" rIns="121900" bIns="121900" anchor="ctr" anchorCtr="0">
              <a:noAutofit/>
            </a:bodyPr>
            <a:lstStyle/>
            <a:p>
              <a:pPr marL="0" marR="0" lvl="0" indent="0" algn="l" rtl="0">
                <a:spcBef>
                  <a:spcPts val="0"/>
                </a:spcBef>
                <a:buNone/>
              </a:pPr>
              <a:endParaRPr sz="2400">
                <a:solidFill>
                  <a:schemeClr val="dk1"/>
                </a:solidFill>
                <a:latin typeface="Calibri"/>
                <a:ea typeface="Calibri"/>
                <a:cs typeface="Calibri"/>
                <a:sym typeface="Calibri"/>
              </a:endParaRPr>
            </a:p>
          </p:txBody>
        </p:sp>
        <p:sp>
          <p:nvSpPr>
            <p:cNvPr id="246" name="Shape 246"/>
            <p:cNvSpPr/>
            <p:nvPr/>
          </p:nvSpPr>
          <p:spPr>
            <a:xfrm>
              <a:off x="2479614" y="108343"/>
              <a:ext cx="2442717" cy="2442717"/>
            </a:xfrm>
            <a:custGeom>
              <a:avLst/>
              <a:gdLst/>
              <a:ahLst/>
              <a:cxnLst/>
              <a:rect l="0" t="0" r="0" b="0"/>
              <a:pathLst>
                <a:path w="120000" h="120000" extrusionOk="0">
                  <a:moveTo>
                    <a:pt x="108434" y="87973"/>
                  </a:moveTo>
                  <a:cubicBezTo>
                    <a:pt x="98891" y="104498"/>
                    <a:pt x="81581" y="115016"/>
                    <a:pt x="62517" y="115875"/>
                  </a:cubicBezTo>
                  <a:cubicBezTo>
                    <a:pt x="43454" y="116734"/>
                    <a:pt x="25268" y="107815"/>
                    <a:pt x="14277" y="92216"/>
                  </a:cubicBezTo>
                  <a:lnTo>
                    <a:pt x="10766" y="94243"/>
                  </a:lnTo>
                  <a:lnTo>
                    <a:pt x="14207" y="86447"/>
                  </a:lnTo>
                  <a:lnTo>
                    <a:pt x="23094" y="87123"/>
                  </a:lnTo>
                  <a:lnTo>
                    <a:pt x="19585" y="89150"/>
                  </a:lnTo>
                  <a:cubicBezTo>
                    <a:pt x="29473" y="102859"/>
                    <a:pt x="45637" y="110621"/>
                    <a:pt x="62518" y="109766"/>
                  </a:cubicBezTo>
                  <a:cubicBezTo>
                    <a:pt x="79399" y="108912"/>
                    <a:pt x="94697" y="99558"/>
                    <a:pt x="103150" y="84921"/>
                  </a:cubicBezTo>
                  <a:close/>
                </a:path>
              </a:pathLst>
            </a:custGeom>
            <a:solidFill>
              <a:srgbClr val="AAD7FE"/>
            </a:solidFill>
            <a:ln>
              <a:noFill/>
            </a:ln>
          </p:spPr>
          <p:txBody>
            <a:bodyPr lIns="121900" tIns="121900" rIns="121900" bIns="121900" anchor="ctr" anchorCtr="0">
              <a:noAutofit/>
            </a:bodyPr>
            <a:lstStyle/>
            <a:p>
              <a:pPr marL="0" marR="0" lvl="0" indent="0" algn="l" rtl="0">
                <a:spcBef>
                  <a:spcPts val="0"/>
                </a:spcBef>
                <a:buNone/>
              </a:pPr>
              <a:endParaRPr sz="2400">
                <a:solidFill>
                  <a:schemeClr val="dk1"/>
                </a:solidFill>
                <a:latin typeface="Calibri"/>
                <a:ea typeface="Calibri"/>
                <a:cs typeface="Calibri"/>
                <a:sym typeface="Calibri"/>
              </a:endParaRPr>
            </a:p>
          </p:txBody>
        </p:sp>
        <p:sp>
          <p:nvSpPr>
            <p:cNvPr id="247" name="Shape 247"/>
            <p:cNvSpPr/>
            <p:nvPr/>
          </p:nvSpPr>
          <p:spPr>
            <a:xfrm>
              <a:off x="2434667" y="30851"/>
              <a:ext cx="2442717" cy="2442717"/>
            </a:xfrm>
            <a:custGeom>
              <a:avLst/>
              <a:gdLst/>
              <a:ahLst/>
              <a:cxnLst/>
              <a:rect l="0" t="0" r="0" b="0"/>
              <a:pathLst>
                <a:path w="120000" h="120000" extrusionOk="0">
                  <a:moveTo>
                    <a:pt x="11560" y="87966"/>
                  </a:moveTo>
                  <a:lnTo>
                    <a:pt x="11560" y="87966"/>
                  </a:lnTo>
                  <a:cubicBezTo>
                    <a:pt x="2017" y="71436"/>
                    <a:pt x="1562" y="51180"/>
                    <a:pt x="10353" y="34238"/>
                  </a:cubicBezTo>
                  <a:cubicBezTo>
                    <a:pt x="19144" y="17296"/>
                    <a:pt x="35968" y="6006"/>
                    <a:pt x="54978" y="4293"/>
                  </a:cubicBezTo>
                  <a:lnTo>
                    <a:pt x="54979" y="238"/>
                  </a:lnTo>
                  <a:lnTo>
                    <a:pt x="60008" y="7118"/>
                  </a:lnTo>
                  <a:lnTo>
                    <a:pt x="54976" y="14475"/>
                  </a:lnTo>
                  <a:lnTo>
                    <a:pt x="54977" y="10423"/>
                  </a:lnTo>
                  <a:lnTo>
                    <a:pt x="54977" y="10423"/>
                  </a:lnTo>
                  <a:cubicBezTo>
                    <a:pt x="38156" y="12127"/>
                    <a:pt x="23347" y="22244"/>
                    <a:pt x="15643" y="37293"/>
                  </a:cubicBezTo>
                  <a:cubicBezTo>
                    <a:pt x="7939" y="52343"/>
                    <a:pt x="8391" y="70273"/>
                    <a:pt x="16845" y="84915"/>
                  </a:cubicBezTo>
                  <a:close/>
                </a:path>
              </a:pathLst>
            </a:custGeom>
            <a:solidFill>
              <a:srgbClr val="AAD7FE"/>
            </a:solidFill>
            <a:ln>
              <a:noFill/>
            </a:ln>
          </p:spPr>
          <p:txBody>
            <a:bodyPr lIns="121900" tIns="121900" rIns="121900" bIns="121900" anchor="ctr" anchorCtr="0">
              <a:noAutofit/>
            </a:bodyPr>
            <a:lstStyle/>
            <a:p>
              <a:pPr marL="0" marR="0" lvl="0" indent="0" algn="l" rtl="0">
                <a:spcBef>
                  <a:spcPts val="0"/>
                </a:spcBef>
                <a:buNone/>
              </a:pPr>
              <a:endParaRPr sz="2400">
                <a:solidFill>
                  <a:schemeClr val="dk1"/>
                </a:solidFill>
                <a:latin typeface="Calibri"/>
                <a:ea typeface="Calibri"/>
                <a:cs typeface="Calibri"/>
                <a:sym typeface="Calibri"/>
              </a:endParaRPr>
            </a:p>
          </p:txBody>
        </p:sp>
      </p:grpSp>
      <p:pic>
        <p:nvPicPr>
          <p:cNvPr id="248" name="Shape 248"/>
          <p:cNvPicPr preferRelativeResize="0"/>
          <p:nvPr/>
        </p:nvPicPr>
        <p:blipFill rotWithShape="1">
          <a:blip r:embed="rId3">
            <a:alphaModFix/>
          </a:blip>
          <a:srcRect/>
          <a:stretch/>
        </p:blipFill>
        <p:spPr>
          <a:xfrm>
            <a:off x="2244435" y="5753564"/>
            <a:ext cx="2469932" cy="661855"/>
          </a:xfrm>
          <a:prstGeom prst="rect">
            <a:avLst/>
          </a:prstGeom>
          <a:noFill/>
          <a:ln>
            <a:noFill/>
          </a:ln>
        </p:spPr>
      </p:pic>
      <p:pic>
        <p:nvPicPr>
          <p:cNvPr id="249" name="Shape 249"/>
          <p:cNvPicPr preferRelativeResize="0"/>
          <p:nvPr/>
        </p:nvPicPr>
        <p:blipFill rotWithShape="1">
          <a:blip r:embed="rId4">
            <a:alphaModFix/>
          </a:blip>
          <a:srcRect/>
          <a:stretch/>
        </p:blipFill>
        <p:spPr>
          <a:xfrm>
            <a:off x="7710485" y="2838566"/>
            <a:ext cx="1902160" cy="620107"/>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Shape 520"/>
          <p:cNvSpPr txBox="1">
            <a:spLocks noGrp="1"/>
          </p:cNvSpPr>
          <p:nvPr>
            <p:ph type="title"/>
          </p:nvPr>
        </p:nvSpPr>
        <p:spPr>
          <a:xfrm>
            <a:off x="609600" y="338667"/>
            <a:ext cx="10972799" cy="1253065"/>
          </a:xfrm>
          <a:prstGeom prst="rect">
            <a:avLst/>
          </a:prstGeom>
          <a:noFill/>
          <a:ln>
            <a:noFill/>
          </a:ln>
        </p:spPr>
        <p:txBody>
          <a:bodyPr lIns="121900" tIns="60925" rIns="121900" bIns="60925" anchor="ctr" anchorCtr="0">
            <a:noAutofit/>
          </a:bodyPr>
          <a:lstStyle/>
          <a:p>
            <a:pPr marL="0" marR="0" lvl="0" indent="0" algn="ctr" rtl="0">
              <a:lnSpc>
                <a:spcPct val="100000"/>
              </a:lnSpc>
              <a:spcBef>
                <a:spcPts val="0"/>
              </a:spcBef>
              <a:buClr>
                <a:srgbClr val="FFFFFF"/>
              </a:buClr>
              <a:buSzPct val="25000"/>
              <a:buFont typeface="Calibri"/>
              <a:buNone/>
            </a:pPr>
            <a:endParaRPr sz="5867" b="0" i="0" u="none" strike="noStrike" cap="none">
              <a:solidFill>
                <a:srgbClr val="FFFFFF"/>
              </a:solidFill>
              <a:latin typeface="Calibri"/>
              <a:ea typeface="Calibri"/>
              <a:cs typeface="Calibri"/>
              <a:sym typeface="Calibri"/>
            </a:endParaRPr>
          </a:p>
        </p:txBody>
      </p:sp>
      <p:pic>
        <p:nvPicPr>
          <p:cNvPr id="521" name="Shape 521"/>
          <p:cNvPicPr preferRelativeResize="0">
            <a:picLocks noGrp="1"/>
          </p:cNvPicPr>
          <p:nvPr>
            <p:ph type="body" idx="1"/>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Shape 526"/>
          <p:cNvSpPr txBox="1">
            <a:spLocks noGrp="1"/>
          </p:cNvSpPr>
          <p:nvPr>
            <p:ph type="title"/>
          </p:nvPr>
        </p:nvSpPr>
        <p:spPr>
          <a:xfrm>
            <a:off x="609600" y="338667"/>
            <a:ext cx="10972799" cy="1253065"/>
          </a:xfrm>
          <a:prstGeom prst="rect">
            <a:avLst/>
          </a:prstGeom>
          <a:noFill/>
          <a:ln>
            <a:noFill/>
          </a:ln>
        </p:spPr>
        <p:txBody>
          <a:bodyPr lIns="121900" tIns="60925" rIns="121900" bIns="60925" anchor="ctr" anchorCtr="0">
            <a:noAutofit/>
          </a:bodyPr>
          <a:lstStyle/>
          <a:p>
            <a:pPr marL="0" marR="0" lvl="0" indent="0" algn="ctr" rtl="0">
              <a:lnSpc>
                <a:spcPct val="100000"/>
              </a:lnSpc>
              <a:spcBef>
                <a:spcPts val="0"/>
              </a:spcBef>
              <a:buClr>
                <a:srgbClr val="000000"/>
              </a:buClr>
              <a:buSzPct val="25000"/>
              <a:buFont typeface="Calibri"/>
              <a:buNone/>
            </a:pPr>
            <a:r>
              <a:rPr lang="en-US" sz="5867" b="0" i="0" u="none" strike="noStrike" cap="none">
                <a:solidFill>
                  <a:srgbClr val="000000"/>
                </a:solidFill>
                <a:latin typeface="Calibri"/>
                <a:ea typeface="Calibri"/>
                <a:cs typeface="Calibri"/>
                <a:sym typeface="Calibri"/>
              </a:rPr>
              <a:t>Current Tablets on the Market</a:t>
            </a:r>
          </a:p>
        </p:txBody>
      </p:sp>
      <p:pic>
        <p:nvPicPr>
          <p:cNvPr id="527" name="Shape 527"/>
          <p:cNvPicPr preferRelativeResize="0">
            <a:picLocks noGrp="1"/>
          </p:cNvPicPr>
          <p:nvPr>
            <p:ph type="body" idx="1"/>
          </p:nvPr>
        </p:nvPicPr>
        <p:blipFill rotWithShape="1">
          <a:blip r:embed="rId3">
            <a:alphaModFix/>
          </a:blip>
          <a:srcRect/>
          <a:stretch/>
        </p:blipFill>
        <p:spPr>
          <a:xfrm>
            <a:off x="0" y="0"/>
            <a:ext cx="12280775" cy="6858000"/>
          </a:xfrm>
          <a:prstGeom prst="rect">
            <a:avLst/>
          </a:prstGeom>
          <a:noFill/>
          <a:ln>
            <a:noFill/>
          </a:ln>
        </p:spPr>
      </p:pic>
    </p:spTree>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Shape 532"/>
          <p:cNvSpPr txBox="1">
            <a:spLocks noGrp="1"/>
          </p:cNvSpPr>
          <p:nvPr>
            <p:ph type="title"/>
          </p:nvPr>
        </p:nvSpPr>
        <p:spPr>
          <a:xfrm>
            <a:off x="609600" y="338667"/>
            <a:ext cx="10972799" cy="1253065"/>
          </a:xfrm>
          <a:prstGeom prst="rect">
            <a:avLst/>
          </a:prstGeom>
          <a:noFill/>
          <a:ln>
            <a:noFill/>
          </a:ln>
        </p:spPr>
        <p:txBody>
          <a:bodyPr lIns="121900" tIns="60925" rIns="121900" bIns="60925" anchor="ctr" anchorCtr="0">
            <a:noAutofit/>
          </a:bodyPr>
          <a:lstStyle/>
          <a:p>
            <a:pPr marL="0" marR="0" lvl="0" indent="0" algn="ctr" rtl="0">
              <a:lnSpc>
                <a:spcPct val="100000"/>
              </a:lnSpc>
              <a:spcBef>
                <a:spcPts val="0"/>
              </a:spcBef>
              <a:buClr>
                <a:srgbClr val="000000"/>
              </a:buClr>
              <a:buSzPct val="25000"/>
              <a:buFont typeface="Calibri"/>
              <a:buNone/>
            </a:pPr>
            <a:r>
              <a:rPr lang="en-US" sz="5867" b="0" i="0" u="none" strike="noStrike" cap="none">
                <a:solidFill>
                  <a:srgbClr val="000000"/>
                </a:solidFill>
                <a:latin typeface="Calibri"/>
                <a:ea typeface="Calibri"/>
                <a:cs typeface="Calibri"/>
                <a:sym typeface="Calibri"/>
              </a:rPr>
              <a:t>Tablet Shipments Market Share</a:t>
            </a:r>
          </a:p>
        </p:txBody>
      </p:sp>
      <p:pic>
        <p:nvPicPr>
          <p:cNvPr id="533" name="Shape 533"/>
          <p:cNvPicPr preferRelativeResize="0">
            <a:picLocks noGrp="1"/>
          </p:cNvPicPr>
          <p:nvPr>
            <p:ph type="body" idx="1"/>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Shape 538"/>
          <p:cNvSpPr txBox="1">
            <a:spLocks noGrp="1"/>
          </p:cNvSpPr>
          <p:nvPr>
            <p:ph type="title"/>
          </p:nvPr>
        </p:nvSpPr>
        <p:spPr>
          <a:xfrm>
            <a:off x="609600" y="338667"/>
            <a:ext cx="10972799" cy="1253065"/>
          </a:xfrm>
          <a:prstGeom prst="rect">
            <a:avLst/>
          </a:prstGeom>
          <a:noFill/>
          <a:ln>
            <a:noFill/>
          </a:ln>
        </p:spPr>
        <p:txBody>
          <a:bodyPr lIns="121900" tIns="60925" rIns="121900" bIns="60925" anchor="ctr" anchorCtr="0">
            <a:noAutofit/>
          </a:bodyPr>
          <a:lstStyle/>
          <a:p>
            <a:pPr marL="0" marR="0" lvl="0" indent="0" algn="ctr" rtl="0">
              <a:lnSpc>
                <a:spcPct val="100000"/>
              </a:lnSpc>
              <a:spcBef>
                <a:spcPts val="0"/>
              </a:spcBef>
              <a:buClr>
                <a:srgbClr val="000000"/>
              </a:buClr>
              <a:buSzPct val="25000"/>
              <a:buFont typeface="Calibri"/>
              <a:buNone/>
            </a:pPr>
            <a:r>
              <a:rPr lang="en-US" sz="5867" b="0" i="0" u="none" strike="noStrike" cap="none">
                <a:solidFill>
                  <a:srgbClr val="000000"/>
                </a:solidFill>
                <a:latin typeface="Calibri"/>
                <a:ea typeface="Calibri"/>
                <a:cs typeface="Calibri"/>
                <a:sym typeface="Calibri"/>
              </a:rPr>
              <a:t>Market Share by Vendor</a:t>
            </a:r>
          </a:p>
        </p:txBody>
      </p:sp>
      <p:pic>
        <p:nvPicPr>
          <p:cNvPr id="539" name="Shape 539"/>
          <p:cNvPicPr preferRelativeResize="0">
            <a:picLocks noGrp="1"/>
          </p:cNvPicPr>
          <p:nvPr>
            <p:ph type="body" idx="1"/>
          </p:nvPr>
        </p:nvPicPr>
        <p:blipFill rotWithShape="1">
          <a:blip r:embed="rId3">
            <a:alphaModFix/>
          </a:blip>
          <a:srcRect/>
          <a:stretch/>
        </p:blipFill>
        <p:spPr>
          <a:xfrm>
            <a:off x="609600" y="142651"/>
            <a:ext cx="10598331" cy="6590723"/>
          </a:xfrm>
          <a:prstGeom prst="rect">
            <a:avLst/>
          </a:prstGeom>
          <a:noFill/>
          <a:ln>
            <a:noFill/>
          </a:ln>
        </p:spPr>
      </p:pic>
    </p:spTree>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Shape 544"/>
          <p:cNvSpPr/>
          <p:nvPr/>
        </p:nvSpPr>
        <p:spPr>
          <a:xfrm>
            <a:off x="0" y="0"/>
            <a:ext cx="12192000" cy="876300"/>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sp>
        <p:nvSpPr>
          <p:cNvPr id="545" name="Shape 545"/>
          <p:cNvSpPr txBox="1"/>
          <p:nvPr/>
        </p:nvSpPr>
        <p:spPr>
          <a:xfrm>
            <a:off x="114300" y="141356"/>
            <a:ext cx="3014663"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Smart Watch</a:t>
            </a:r>
          </a:p>
        </p:txBody>
      </p:sp>
      <p:sp>
        <p:nvSpPr>
          <p:cNvPr id="546" name="Shape 546"/>
          <p:cNvSpPr txBox="1">
            <a:spLocks noGrp="1"/>
          </p:cNvSpPr>
          <p:nvPr>
            <p:ph type="body" idx="1"/>
          </p:nvPr>
        </p:nvSpPr>
        <p:spPr>
          <a:xfrm>
            <a:off x="353290" y="1132104"/>
            <a:ext cx="10705234" cy="2939833"/>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2800" b="0" i="0" u="none" strike="noStrike" cap="none">
                <a:solidFill>
                  <a:schemeClr val="dk1"/>
                </a:solidFill>
                <a:latin typeface="Calibri"/>
                <a:ea typeface="Calibri"/>
                <a:cs typeface="Calibri"/>
                <a:sym typeface="Calibri"/>
              </a:rPr>
              <a:t>What is a Smart Watch?</a:t>
            </a:r>
          </a:p>
          <a:p>
            <a:pPr marL="228600" marR="0" lvl="0" indent="-228600" algn="l" rtl="0">
              <a:lnSpc>
                <a:spcPct val="90000"/>
              </a:lnSpc>
              <a:spcBef>
                <a:spcPts val="1000"/>
              </a:spcBef>
              <a:spcAft>
                <a:spcPts val="0"/>
              </a:spcAft>
              <a:buClr>
                <a:schemeClr val="dk1"/>
              </a:buClr>
              <a:buSzPct val="100000"/>
              <a:buFont typeface="Noto Sans Symbols"/>
              <a:buChar char="▪"/>
            </a:pPr>
            <a:r>
              <a:rPr lang="en-US" sz="2800" b="0" i="0" u="none" strike="noStrike" cap="none">
                <a:solidFill>
                  <a:schemeClr val="dk1"/>
                </a:solidFill>
                <a:latin typeface="Calibri"/>
                <a:ea typeface="Calibri"/>
                <a:cs typeface="Calibri"/>
                <a:sym typeface="Calibri"/>
              </a:rPr>
              <a:t>A computerized wristwatch with functionality that is enhanced beyond timekeeping, and is often comparable to a personal digital assistant device</a:t>
            </a:r>
          </a:p>
          <a:p>
            <a:pPr marL="0" marR="0" lvl="0" indent="0" algn="l" rtl="0">
              <a:lnSpc>
                <a:spcPct val="90000"/>
              </a:lnSpc>
              <a:spcBef>
                <a:spcPts val="1000"/>
              </a:spcBef>
              <a:buClr>
                <a:schemeClr val="dk1"/>
              </a:buClr>
              <a:buSzPct val="25000"/>
              <a:buFont typeface="Arial"/>
              <a:buNone/>
            </a:pPr>
            <a:endParaRPr sz="2800" b="0" i="0" u="none" strike="noStrike" cap="none">
              <a:solidFill>
                <a:schemeClr val="dk1"/>
              </a:solidFill>
              <a:latin typeface="Calibri"/>
              <a:ea typeface="Calibri"/>
              <a:cs typeface="Calibri"/>
              <a:sym typeface="Calibri"/>
            </a:endParaRPr>
          </a:p>
        </p:txBody>
      </p:sp>
      <p:pic>
        <p:nvPicPr>
          <p:cNvPr id="547" name="Shape 547"/>
          <p:cNvPicPr preferRelativeResize="0"/>
          <p:nvPr/>
        </p:nvPicPr>
        <p:blipFill rotWithShape="1">
          <a:blip r:embed="rId3">
            <a:alphaModFix/>
          </a:blip>
          <a:srcRect/>
          <a:stretch/>
        </p:blipFill>
        <p:spPr>
          <a:xfrm>
            <a:off x="7232072" y="3307773"/>
            <a:ext cx="3636817" cy="3550226"/>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Shape 552"/>
          <p:cNvSpPr txBox="1">
            <a:spLocks noGrp="1"/>
          </p:cNvSpPr>
          <p:nvPr>
            <p:ph type="title"/>
          </p:nvPr>
        </p:nvSpPr>
        <p:spPr>
          <a:xfrm>
            <a:off x="609600" y="338667"/>
            <a:ext cx="10972799" cy="1253065"/>
          </a:xfrm>
          <a:prstGeom prst="rect">
            <a:avLst/>
          </a:prstGeom>
          <a:noFill/>
          <a:ln>
            <a:noFill/>
          </a:ln>
        </p:spPr>
        <p:txBody>
          <a:bodyPr lIns="121900" tIns="60925" rIns="121900" bIns="60925" anchor="ctr" anchorCtr="0">
            <a:noAutofit/>
          </a:bodyPr>
          <a:lstStyle/>
          <a:p>
            <a:pPr marL="0" marR="0" lvl="0" indent="0" algn="ctr" rtl="0">
              <a:lnSpc>
                <a:spcPct val="100000"/>
              </a:lnSpc>
              <a:spcBef>
                <a:spcPts val="0"/>
              </a:spcBef>
              <a:buClr>
                <a:srgbClr val="FFFFFF"/>
              </a:buClr>
              <a:buSzPct val="25000"/>
              <a:buFont typeface="Calibri"/>
              <a:buNone/>
            </a:pPr>
            <a:endParaRPr sz="5867" b="0" i="0" u="none" strike="noStrike" cap="none">
              <a:solidFill>
                <a:srgbClr val="FFFFFF"/>
              </a:solidFill>
              <a:latin typeface="Calibri"/>
              <a:ea typeface="Calibri"/>
              <a:cs typeface="Calibri"/>
              <a:sym typeface="Calibri"/>
            </a:endParaRPr>
          </a:p>
        </p:txBody>
      </p:sp>
      <p:pic>
        <p:nvPicPr>
          <p:cNvPr id="553" name="Shape 553"/>
          <p:cNvPicPr preferRelativeResize="0">
            <a:picLocks noGrp="1"/>
          </p:cNvPicPr>
          <p:nvPr>
            <p:ph type="body" idx="1"/>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Shape 558"/>
          <p:cNvSpPr txBox="1">
            <a:spLocks noGrp="1"/>
          </p:cNvSpPr>
          <p:nvPr>
            <p:ph type="title"/>
          </p:nvPr>
        </p:nvSpPr>
        <p:spPr>
          <a:xfrm>
            <a:off x="609600" y="338667"/>
            <a:ext cx="10972799" cy="1253065"/>
          </a:xfrm>
          <a:prstGeom prst="rect">
            <a:avLst/>
          </a:prstGeom>
          <a:noFill/>
          <a:ln>
            <a:noFill/>
          </a:ln>
        </p:spPr>
        <p:txBody>
          <a:bodyPr lIns="121900" tIns="60925" rIns="121900" bIns="60925" anchor="ctr" anchorCtr="0">
            <a:noAutofit/>
          </a:bodyPr>
          <a:lstStyle/>
          <a:p>
            <a:pPr marL="0" marR="0" lvl="0" indent="0" algn="ctr" rtl="0">
              <a:lnSpc>
                <a:spcPct val="100000"/>
              </a:lnSpc>
              <a:spcBef>
                <a:spcPts val="0"/>
              </a:spcBef>
              <a:buClr>
                <a:srgbClr val="000000"/>
              </a:buClr>
              <a:buSzPct val="25000"/>
              <a:buFont typeface="Calibri"/>
              <a:buNone/>
            </a:pPr>
            <a:r>
              <a:rPr lang="en-US" sz="5333" b="0" i="0" u="none" strike="noStrike" cap="none">
                <a:solidFill>
                  <a:srgbClr val="000000"/>
                </a:solidFill>
                <a:latin typeface="Calibri"/>
                <a:ea typeface="Calibri"/>
                <a:cs typeface="Calibri"/>
                <a:sym typeface="Calibri"/>
              </a:rPr>
              <a:t>Current Smartwatches on the Market</a:t>
            </a:r>
          </a:p>
        </p:txBody>
      </p:sp>
      <p:pic>
        <p:nvPicPr>
          <p:cNvPr id="559" name="Shape 559"/>
          <p:cNvPicPr preferRelativeResize="0">
            <a:picLocks noGrp="1"/>
          </p:cNvPicPr>
          <p:nvPr>
            <p:ph type="body" idx="1"/>
          </p:nvPr>
        </p:nvPicPr>
        <p:blipFill rotWithShape="1">
          <a:blip r:embed="rId3">
            <a:alphaModFix/>
          </a:blip>
          <a:srcRect/>
          <a:stretch/>
        </p:blipFill>
        <p:spPr>
          <a:xfrm>
            <a:off x="385396" y="222920"/>
            <a:ext cx="11421205" cy="6519332"/>
          </a:xfrm>
          <a:prstGeom prst="rect">
            <a:avLst/>
          </a:prstGeom>
          <a:noFill/>
          <a:ln>
            <a:noFill/>
          </a:ln>
        </p:spPr>
      </p:pic>
    </p:spTree>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Shape 564"/>
          <p:cNvSpPr/>
          <p:nvPr/>
        </p:nvSpPr>
        <p:spPr>
          <a:xfrm>
            <a:off x="0" y="0"/>
            <a:ext cx="12192000" cy="876300"/>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sp>
        <p:nvSpPr>
          <p:cNvPr id="565" name="Shape 565"/>
          <p:cNvSpPr txBox="1"/>
          <p:nvPr/>
        </p:nvSpPr>
        <p:spPr>
          <a:xfrm>
            <a:off x="114300" y="141356"/>
            <a:ext cx="4943475"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Operating System (OS)</a:t>
            </a:r>
          </a:p>
        </p:txBody>
      </p:sp>
      <p:sp>
        <p:nvSpPr>
          <p:cNvPr id="566" name="Shape 566"/>
          <p:cNvSpPr txBox="1">
            <a:spLocks noGrp="1"/>
          </p:cNvSpPr>
          <p:nvPr>
            <p:ph type="body" idx="1"/>
          </p:nvPr>
        </p:nvSpPr>
        <p:spPr>
          <a:xfrm>
            <a:off x="838200" y="1498658"/>
            <a:ext cx="10515599" cy="435133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2800" b="0" i="0" u="none" strike="noStrike" cap="none">
                <a:solidFill>
                  <a:schemeClr val="dk1"/>
                </a:solidFill>
                <a:latin typeface="Calibri"/>
                <a:ea typeface="Calibri"/>
                <a:cs typeface="Calibri"/>
                <a:sym typeface="Calibri"/>
              </a:rPr>
              <a:t>What is an Operating System?</a:t>
            </a:r>
          </a:p>
          <a:p>
            <a:pPr marL="228600" marR="0" lvl="0" indent="-228600" algn="l" rtl="0">
              <a:lnSpc>
                <a:spcPct val="90000"/>
              </a:lnSpc>
              <a:spcBef>
                <a:spcPts val="1000"/>
              </a:spcBef>
              <a:buClr>
                <a:schemeClr val="dk1"/>
              </a:buClr>
              <a:buSzPct val="100000"/>
              <a:buFont typeface="Noto Sans Symbols"/>
              <a:buChar char="▪"/>
            </a:pPr>
            <a:r>
              <a:rPr lang="en-US" sz="2800" b="0" i="0" u="none" strike="noStrike" cap="none">
                <a:solidFill>
                  <a:schemeClr val="dk1"/>
                </a:solidFill>
                <a:latin typeface="Calibri"/>
                <a:ea typeface="Calibri"/>
                <a:cs typeface="Calibri"/>
                <a:sym typeface="Calibri"/>
              </a:rPr>
              <a:t> An operating system (OS) is software that manages computer hardware resources and provides services for computer programs.</a:t>
            </a:r>
          </a:p>
        </p:txBody>
      </p:sp>
      <p:pic>
        <p:nvPicPr>
          <p:cNvPr id="567" name="Shape 567"/>
          <p:cNvPicPr preferRelativeResize="0"/>
          <p:nvPr/>
        </p:nvPicPr>
        <p:blipFill rotWithShape="1">
          <a:blip r:embed="rId3">
            <a:alphaModFix/>
          </a:blip>
          <a:srcRect/>
          <a:stretch/>
        </p:blipFill>
        <p:spPr>
          <a:xfrm>
            <a:off x="838200" y="3352701"/>
            <a:ext cx="3995669" cy="2497293"/>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pic>
        <p:nvPicPr>
          <p:cNvPr id="572" name="Shape 572"/>
          <p:cNvPicPr preferRelativeResize="0">
            <a:picLocks noGrp="1"/>
          </p:cNvPicPr>
          <p:nvPr>
            <p:ph type="body" idx="1"/>
          </p:nvPr>
        </p:nvPicPr>
        <p:blipFill rotWithShape="1">
          <a:blip r:embed="rId3">
            <a:alphaModFix/>
          </a:blip>
          <a:srcRect/>
          <a:stretch/>
        </p:blipFill>
        <p:spPr>
          <a:xfrm>
            <a:off x="1005840" y="1794350"/>
            <a:ext cx="7879079" cy="4896008"/>
          </a:xfrm>
          <a:prstGeom prst="rect">
            <a:avLst/>
          </a:prstGeom>
          <a:noFill/>
          <a:ln>
            <a:noFill/>
          </a:ln>
        </p:spPr>
      </p:pic>
      <p:sp>
        <p:nvSpPr>
          <p:cNvPr id="573" name="Shape 573"/>
          <p:cNvSpPr/>
          <p:nvPr/>
        </p:nvSpPr>
        <p:spPr>
          <a:xfrm>
            <a:off x="0" y="0"/>
            <a:ext cx="12192000" cy="876300"/>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sp>
        <p:nvSpPr>
          <p:cNvPr id="574" name="Shape 574"/>
          <p:cNvSpPr txBox="1"/>
          <p:nvPr/>
        </p:nvSpPr>
        <p:spPr>
          <a:xfrm>
            <a:off x="114300" y="141356"/>
            <a:ext cx="8143874"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Global Mobile Operating System Share</a:t>
            </a:r>
          </a:p>
        </p:txBody>
      </p:sp>
    </p:spTree>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pic>
        <p:nvPicPr>
          <p:cNvPr id="579" name="Shape 579"/>
          <p:cNvPicPr preferRelativeResize="0">
            <a:picLocks noGrp="1"/>
          </p:cNvPicPr>
          <p:nvPr>
            <p:ph type="body" idx="1"/>
          </p:nvPr>
        </p:nvPicPr>
        <p:blipFill rotWithShape="1">
          <a:blip r:embed="rId3">
            <a:alphaModFix/>
          </a:blip>
          <a:srcRect/>
          <a:stretch/>
        </p:blipFill>
        <p:spPr>
          <a:xfrm>
            <a:off x="1031728" y="365125"/>
            <a:ext cx="10128542" cy="602140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p:nvPr/>
        </p:nvSpPr>
        <p:spPr>
          <a:xfrm>
            <a:off x="0" y="0"/>
            <a:ext cx="12192000" cy="876300"/>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sp>
        <p:nvSpPr>
          <p:cNvPr id="255" name="Shape 255"/>
          <p:cNvSpPr txBox="1"/>
          <p:nvPr/>
        </p:nvSpPr>
        <p:spPr>
          <a:xfrm>
            <a:off x="114300" y="141356"/>
            <a:ext cx="5384799"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Gadgets: Hardware</a:t>
            </a:r>
          </a:p>
        </p:txBody>
      </p:sp>
      <p:sp>
        <p:nvSpPr>
          <p:cNvPr id="256" name="Shape 256"/>
          <p:cNvSpPr txBox="1">
            <a:spLocks noGrp="1"/>
          </p:cNvSpPr>
          <p:nvPr>
            <p:ph type="body" idx="1"/>
          </p:nvPr>
        </p:nvSpPr>
        <p:spPr>
          <a:xfrm>
            <a:off x="838200" y="1276984"/>
            <a:ext cx="5091545" cy="4351338"/>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spcAft>
                <a:spcPts val="0"/>
              </a:spcAft>
              <a:buClr>
                <a:schemeClr val="dk1"/>
              </a:buClr>
              <a:buSzPct val="25000"/>
              <a:buFont typeface="Arial"/>
              <a:buNone/>
            </a:pPr>
            <a:r>
              <a:rPr lang="en-US" sz="2590" b="0" i="0" u="sng" strike="noStrike" cap="none">
                <a:solidFill>
                  <a:schemeClr val="dk1"/>
                </a:solidFill>
                <a:latin typeface="Calibri"/>
                <a:ea typeface="Calibri"/>
                <a:cs typeface="Calibri"/>
                <a:sym typeface="Calibri"/>
              </a:rPr>
              <a:t>Normal Consumer Electronics</a:t>
            </a:r>
          </a:p>
          <a:p>
            <a:pPr marL="0" marR="0" lvl="0" indent="0" algn="l" rtl="0">
              <a:lnSpc>
                <a:spcPct val="80000"/>
              </a:lnSpc>
              <a:spcBef>
                <a:spcPts val="1000"/>
              </a:spcBef>
              <a:spcAft>
                <a:spcPts val="0"/>
              </a:spcAft>
              <a:buClr>
                <a:schemeClr val="dk1"/>
              </a:buClr>
              <a:buSzPct val="25000"/>
              <a:buFont typeface="Arial"/>
              <a:buNone/>
            </a:pPr>
            <a:r>
              <a:rPr lang="en-US" sz="2590" b="0" i="0" u="none" strike="noStrike" cap="none">
                <a:solidFill>
                  <a:schemeClr val="dk1"/>
                </a:solidFill>
                <a:latin typeface="Calibri"/>
                <a:ea typeface="Calibri"/>
                <a:cs typeface="Calibri"/>
                <a:sym typeface="Calibri"/>
              </a:rPr>
              <a:t>Devices that have proven to be useful and have substantially embedded into daily life</a:t>
            </a:r>
          </a:p>
          <a:p>
            <a:pPr marL="0" marR="0" lvl="0" indent="0" algn="l" rtl="0">
              <a:lnSpc>
                <a:spcPct val="80000"/>
              </a:lnSpc>
              <a:spcBef>
                <a:spcPts val="1000"/>
              </a:spcBef>
              <a:spcAft>
                <a:spcPts val="0"/>
              </a:spcAft>
              <a:buClr>
                <a:schemeClr val="dk1"/>
              </a:buClr>
              <a:buSzPct val="25000"/>
              <a:buFont typeface="Arial"/>
              <a:buNone/>
            </a:pPr>
            <a:endParaRPr sz="2590" b="0" i="0" u="none" strike="noStrike" cap="none">
              <a:solidFill>
                <a:schemeClr val="dk1"/>
              </a:solidFill>
              <a:latin typeface="Calibri"/>
              <a:ea typeface="Calibri"/>
              <a:cs typeface="Calibri"/>
              <a:sym typeface="Calibri"/>
            </a:endParaRPr>
          </a:p>
          <a:p>
            <a:pPr marL="228600" marR="0" lvl="0" indent="-228600" algn="l" rtl="0">
              <a:lnSpc>
                <a:spcPct val="80000"/>
              </a:lnSpc>
              <a:spcBef>
                <a:spcPts val="1000"/>
              </a:spcBef>
              <a:spcAft>
                <a:spcPts val="0"/>
              </a:spcAft>
              <a:buClr>
                <a:schemeClr val="dk1"/>
              </a:buClr>
              <a:buSzPct val="99615"/>
              <a:buFont typeface="Noto Sans Symbols"/>
              <a:buChar char="▪"/>
            </a:pPr>
            <a:r>
              <a:rPr lang="en-US" sz="2590" b="0" i="0" u="none" strike="noStrike" cap="none">
                <a:solidFill>
                  <a:schemeClr val="dk1"/>
                </a:solidFill>
                <a:latin typeface="Calibri"/>
                <a:ea typeface="Calibri"/>
                <a:cs typeface="Calibri"/>
                <a:sym typeface="Calibri"/>
              </a:rPr>
              <a:t>PCs</a:t>
            </a:r>
          </a:p>
          <a:p>
            <a:pPr marL="228600" marR="0" lvl="0" indent="-228600" algn="l" rtl="0">
              <a:lnSpc>
                <a:spcPct val="80000"/>
              </a:lnSpc>
              <a:spcBef>
                <a:spcPts val="1000"/>
              </a:spcBef>
              <a:spcAft>
                <a:spcPts val="0"/>
              </a:spcAft>
              <a:buClr>
                <a:schemeClr val="dk1"/>
              </a:buClr>
              <a:buSzPct val="99615"/>
              <a:buFont typeface="Noto Sans Symbols"/>
              <a:buChar char="▪"/>
            </a:pPr>
            <a:r>
              <a:rPr lang="en-US" sz="2590" b="0" i="0" u="none" strike="noStrike" cap="none">
                <a:solidFill>
                  <a:schemeClr val="dk1"/>
                </a:solidFill>
                <a:latin typeface="Calibri"/>
                <a:ea typeface="Calibri"/>
                <a:cs typeface="Calibri"/>
                <a:sym typeface="Calibri"/>
              </a:rPr>
              <a:t>Smart phones</a:t>
            </a:r>
          </a:p>
          <a:p>
            <a:pPr marL="228600" marR="0" lvl="0" indent="-228600" algn="l" rtl="0">
              <a:lnSpc>
                <a:spcPct val="80000"/>
              </a:lnSpc>
              <a:spcBef>
                <a:spcPts val="1000"/>
              </a:spcBef>
              <a:spcAft>
                <a:spcPts val="0"/>
              </a:spcAft>
              <a:buClr>
                <a:schemeClr val="dk1"/>
              </a:buClr>
              <a:buSzPct val="99615"/>
              <a:buFont typeface="Noto Sans Symbols"/>
              <a:buChar char="▪"/>
            </a:pPr>
            <a:r>
              <a:rPr lang="en-US" sz="2590" b="0" i="0" u="none" strike="noStrike" cap="none">
                <a:solidFill>
                  <a:schemeClr val="dk1"/>
                </a:solidFill>
                <a:latin typeface="Calibri"/>
                <a:ea typeface="Calibri"/>
                <a:cs typeface="Calibri"/>
                <a:sym typeface="Calibri"/>
              </a:rPr>
              <a:t>Tablets</a:t>
            </a:r>
          </a:p>
          <a:p>
            <a:pPr marL="228600" marR="0" lvl="0" indent="-228600" algn="l" rtl="0">
              <a:lnSpc>
                <a:spcPct val="80000"/>
              </a:lnSpc>
              <a:spcBef>
                <a:spcPts val="1000"/>
              </a:spcBef>
              <a:spcAft>
                <a:spcPts val="0"/>
              </a:spcAft>
              <a:buClr>
                <a:schemeClr val="dk1"/>
              </a:buClr>
              <a:buSzPct val="99615"/>
              <a:buFont typeface="Noto Sans Symbols"/>
              <a:buChar char="▪"/>
            </a:pPr>
            <a:r>
              <a:rPr lang="en-US" sz="2590" b="0" i="0" u="none" strike="noStrike" cap="none">
                <a:solidFill>
                  <a:schemeClr val="dk1"/>
                </a:solidFill>
                <a:latin typeface="Calibri"/>
                <a:ea typeface="Calibri"/>
                <a:cs typeface="Calibri"/>
                <a:sym typeface="Calibri"/>
              </a:rPr>
              <a:t>GPS’s</a:t>
            </a:r>
          </a:p>
          <a:p>
            <a:pPr marL="228600" marR="0" lvl="0" indent="-228600" algn="l" rtl="0">
              <a:lnSpc>
                <a:spcPct val="80000"/>
              </a:lnSpc>
              <a:spcBef>
                <a:spcPts val="1000"/>
              </a:spcBef>
              <a:spcAft>
                <a:spcPts val="0"/>
              </a:spcAft>
              <a:buClr>
                <a:schemeClr val="dk1"/>
              </a:buClr>
              <a:buSzPct val="99615"/>
              <a:buFont typeface="Noto Sans Symbols"/>
              <a:buChar char="▪"/>
            </a:pPr>
            <a:r>
              <a:rPr lang="en-US" sz="2590" b="0" i="0" u="none" strike="noStrike" cap="none">
                <a:solidFill>
                  <a:schemeClr val="dk1"/>
                </a:solidFill>
                <a:latin typeface="Calibri"/>
                <a:ea typeface="Calibri"/>
                <a:cs typeface="Calibri"/>
                <a:sym typeface="Calibri"/>
              </a:rPr>
              <a:t>E-book readers</a:t>
            </a:r>
          </a:p>
          <a:p>
            <a:pPr marL="228600" marR="0" lvl="0" indent="-228600" algn="l" rtl="0">
              <a:lnSpc>
                <a:spcPct val="80000"/>
              </a:lnSpc>
              <a:spcBef>
                <a:spcPts val="1000"/>
              </a:spcBef>
              <a:buClr>
                <a:schemeClr val="dk1"/>
              </a:buClr>
              <a:buSzPct val="99615"/>
              <a:buFont typeface="Arial"/>
              <a:buNone/>
            </a:pPr>
            <a:endParaRPr sz="2590" b="0" i="0" u="none" strike="noStrike" cap="none">
              <a:solidFill>
                <a:schemeClr val="dk1"/>
              </a:solidFill>
              <a:latin typeface="Calibri"/>
              <a:ea typeface="Calibri"/>
              <a:cs typeface="Calibri"/>
              <a:sym typeface="Calibri"/>
            </a:endParaRPr>
          </a:p>
        </p:txBody>
      </p:sp>
      <p:sp>
        <p:nvSpPr>
          <p:cNvPr id="257" name="Shape 257"/>
          <p:cNvSpPr txBox="1"/>
          <p:nvPr/>
        </p:nvSpPr>
        <p:spPr>
          <a:xfrm>
            <a:off x="5936673" y="1276984"/>
            <a:ext cx="5091545" cy="4351338"/>
          </a:xfrm>
          <a:prstGeom prst="rect">
            <a:avLst/>
          </a:prstGeom>
          <a:noFill/>
          <a:ln>
            <a:noFill/>
          </a:ln>
        </p:spPr>
        <p:txBody>
          <a:bodyPr lIns="91425" tIns="45700" rIns="91425" bIns="45700" anchor="t" anchorCtr="0">
            <a:noAutofit/>
          </a:bodyPr>
          <a:lstStyle/>
          <a:p>
            <a:pPr marL="0" marR="0" lvl="0" indent="0" algn="l" rtl="0">
              <a:lnSpc>
                <a:spcPct val="70000"/>
              </a:lnSpc>
              <a:spcBef>
                <a:spcPts val="0"/>
              </a:spcBef>
              <a:spcAft>
                <a:spcPts val="0"/>
              </a:spcAft>
              <a:buClr>
                <a:schemeClr val="dk1"/>
              </a:buClr>
              <a:buSzPct val="25000"/>
              <a:buFont typeface="Arial"/>
              <a:buNone/>
            </a:pPr>
            <a:r>
              <a:rPr lang="en-US" sz="2590" u="sng">
                <a:solidFill>
                  <a:schemeClr val="dk1"/>
                </a:solidFill>
                <a:latin typeface="Calibri"/>
                <a:ea typeface="Calibri"/>
                <a:cs typeface="Calibri"/>
                <a:sym typeface="Calibri"/>
              </a:rPr>
              <a:t>Novelty</a:t>
            </a:r>
          </a:p>
          <a:p>
            <a:pPr marL="0" marR="0" lvl="0" indent="0" algn="l" rtl="0">
              <a:lnSpc>
                <a:spcPct val="70000"/>
              </a:lnSpc>
              <a:spcBef>
                <a:spcPts val="1000"/>
              </a:spcBef>
              <a:spcAft>
                <a:spcPts val="0"/>
              </a:spcAft>
              <a:buClr>
                <a:schemeClr val="dk1"/>
              </a:buClr>
              <a:buSzPct val="25000"/>
              <a:buFont typeface="Arial"/>
              <a:buNone/>
            </a:pPr>
            <a:r>
              <a:rPr lang="en-US" sz="2590">
                <a:solidFill>
                  <a:schemeClr val="dk1"/>
                </a:solidFill>
                <a:latin typeface="Calibri"/>
                <a:ea typeface="Calibri"/>
                <a:cs typeface="Calibri"/>
                <a:sym typeface="Calibri"/>
              </a:rPr>
              <a:t>Tools with features that change or will change the way users conduct daily activities</a:t>
            </a:r>
          </a:p>
          <a:p>
            <a:pPr marL="0" marR="0" lvl="0" indent="0" algn="l" rtl="0">
              <a:lnSpc>
                <a:spcPct val="70000"/>
              </a:lnSpc>
              <a:spcBef>
                <a:spcPts val="1000"/>
              </a:spcBef>
              <a:spcAft>
                <a:spcPts val="0"/>
              </a:spcAft>
              <a:buClr>
                <a:schemeClr val="dk1"/>
              </a:buClr>
              <a:buFont typeface="Arial"/>
              <a:buNone/>
            </a:pPr>
            <a:endParaRPr sz="2590">
              <a:solidFill>
                <a:schemeClr val="dk1"/>
              </a:solidFill>
              <a:latin typeface="Calibri"/>
              <a:ea typeface="Calibri"/>
              <a:cs typeface="Calibri"/>
              <a:sym typeface="Calibri"/>
            </a:endParaRPr>
          </a:p>
          <a:p>
            <a:pPr marL="228600" marR="0" lvl="0" indent="-228600" algn="l" rtl="0">
              <a:lnSpc>
                <a:spcPct val="70000"/>
              </a:lnSpc>
              <a:spcBef>
                <a:spcPts val="1000"/>
              </a:spcBef>
              <a:spcAft>
                <a:spcPts val="0"/>
              </a:spcAft>
              <a:buClr>
                <a:schemeClr val="dk1"/>
              </a:buClr>
              <a:buSzPct val="99615"/>
              <a:buFont typeface="Noto Sans Symbols"/>
              <a:buChar char="▪"/>
            </a:pPr>
            <a:r>
              <a:rPr lang="en-US" sz="2590">
                <a:solidFill>
                  <a:schemeClr val="dk1"/>
                </a:solidFill>
                <a:latin typeface="Calibri"/>
                <a:ea typeface="Calibri"/>
                <a:cs typeface="Calibri"/>
                <a:sym typeface="Calibri"/>
              </a:rPr>
              <a:t>Smart watch</a:t>
            </a:r>
          </a:p>
          <a:p>
            <a:pPr marL="228600" marR="0" lvl="0" indent="-228600" algn="l" rtl="0">
              <a:lnSpc>
                <a:spcPct val="70000"/>
              </a:lnSpc>
              <a:spcBef>
                <a:spcPts val="1000"/>
              </a:spcBef>
              <a:spcAft>
                <a:spcPts val="0"/>
              </a:spcAft>
              <a:buClr>
                <a:schemeClr val="dk1"/>
              </a:buClr>
              <a:buSzPct val="99615"/>
              <a:buFont typeface="Noto Sans Symbols"/>
              <a:buChar char="▪"/>
            </a:pPr>
            <a:r>
              <a:rPr lang="en-US" sz="2590">
                <a:solidFill>
                  <a:schemeClr val="dk1"/>
                </a:solidFill>
                <a:latin typeface="Calibri"/>
                <a:ea typeface="Calibri"/>
                <a:cs typeface="Calibri"/>
                <a:sym typeface="Calibri"/>
              </a:rPr>
              <a:t>Smart wristbands</a:t>
            </a:r>
          </a:p>
          <a:p>
            <a:pPr marL="228600" marR="0" lvl="0" indent="-228600" algn="l" rtl="0">
              <a:lnSpc>
                <a:spcPct val="70000"/>
              </a:lnSpc>
              <a:spcBef>
                <a:spcPts val="1000"/>
              </a:spcBef>
              <a:spcAft>
                <a:spcPts val="0"/>
              </a:spcAft>
              <a:buClr>
                <a:schemeClr val="dk1"/>
              </a:buClr>
              <a:buSzPct val="99615"/>
              <a:buFont typeface="Noto Sans Symbols"/>
              <a:buChar char="▪"/>
            </a:pPr>
            <a:r>
              <a:rPr lang="en-US" sz="2590">
                <a:solidFill>
                  <a:schemeClr val="dk1"/>
                </a:solidFill>
                <a:latin typeface="Calibri"/>
                <a:ea typeface="Calibri"/>
                <a:cs typeface="Calibri"/>
                <a:sym typeface="Calibri"/>
              </a:rPr>
              <a:t>Google glasses</a:t>
            </a:r>
          </a:p>
          <a:p>
            <a:pPr marL="228600" marR="0" lvl="0" indent="-228600" algn="l" rtl="0">
              <a:lnSpc>
                <a:spcPct val="70000"/>
              </a:lnSpc>
              <a:spcBef>
                <a:spcPts val="1000"/>
              </a:spcBef>
              <a:spcAft>
                <a:spcPts val="0"/>
              </a:spcAft>
              <a:buClr>
                <a:schemeClr val="dk1"/>
              </a:buClr>
              <a:buSzPct val="99615"/>
              <a:buFont typeface="Noto Sans Symbols"/>
              <a:buChar char="▪"/>
            </a:pPr>
            <a:r>
              <a:rPr lang="en-US" sz="2590">
                <a:solidFill>
                  <a:schemeClr val="dk1"/>
                </a:solidFill>
                <a:latin typeface="Calibri"/>
                <a:ea typeface="Calibri"/>
                <a:cs typeface="Calibri"/>
                <a:sym typeface="Calibri"/>
              </a:rPr>
              <a:t>VR</a:t>
            </a:r>
          </a:p>
          <a:p>
            <a:pPr marL="228600" marR="0" lvl="0" indent="-228600" algn="l" rtl="0">
              <a:lnSpc>
                <a:spcPct val="70000"/>
              </a:lnSpc>
              <a:spcBef>
                <a:spcPts val="1000"/>
              </a:spcBef>
              <a:spcAft>
                <a:spcPts val="0"/>
              </a:spcAft>
              <a:buClr>
                <a:schemeClr val="dk1"/>
              </a:buClr>
              <a:buSzPct val="99615"/>
              <a:buFont typeface="Noto Sans Symbols"/>
              <a:buChar char="▪"/>
            </a:pPr>
            <a:r>
              <a:rPr lang="en-US" sz="2590">
                <a:solidFill>
                  <a:schemeClr val="dk1"/>
                </a:solidFill>
                <a:latin typeface="Calibri"/>
                <a:ea typeface="Calibri"/>
                <a:cs typeface="Calibri"/>
                <a:sym typeface="Calibri"/>
              </a:rPr>
              <a:t>Portable camcorders</a:t>
            </a:r>
          </a:p>
          <a:p>
            <a:pPr marL="228600" marR="0" lvl="0" indent="-228600" algn="l" rtl="0">
              <a:lnSpc>
                <a:spcPct val="70000"/>
              </a:lnSpc>
              <a:spcBef>
                <a:spcPts val="1000"/>
              </a:spcBef>
              <a:spcAft>
                <a:spcPts val="0"/>
              </a:spcAft>
              <a:buClr>
                <a:schemeClr val="dk1"/>
              </a:buClr>
              <a:buSzPct val="99615"/>
              <a:buFont typeface="Noto Sans Symbols"/>
              <a:buChar char="▪"/>
            </a:pPr>
            <a:r>
              <a:rPr lang="en-US" sz="2590">
                <a:solidFill>
                  <a:schemeClr val="dk1"/>
                </a:solidFill>
                <a:latin typeface="Calibri"/>
                <a:ea typeface="Calibri"/>
                <a:cs typeface="Calibri"/>
                <a:sym typeface="Calibri"/>
              </a:rPr>
              <a:t>Others</a:t>
            </a:r>
          </a:p>
          <a:p>
            <a:pPr marL="228600" marR="0" lvl="0" indent="-228600" algn="l" rtl="0">
              <a:lnSpc>
                <a:spcPct val="70000"/>
              </a:lnSpc>
              <a:spcBef>
                <a:spcPts val="1000"/>
              </a:spcBef>
              <a:spcAft>
                <a:spcPts val="0"/>
              </a:spcAft>
              <a:buClr>
                <a:schemeClr val="dk1"/>
              </a:buClr>
              <a:buFont typeface="Arial"/>
              <a:buNone/>
            </a:pPr>
            <a:endParaRPr sz="2590">
              <a:solidFill>
                <a:schemeClr val="dk1"/>
              </a:solidFill>
              <a:latin typeface="Calibri"/>
              <a:ea typeface="Calibri"/>
              <a:cs typeface="Calibri"/>
              <a:sym typeface="Calibri"/>
            </a:endParaRPr>
          </a:p>
          <a:p>
            <a:pPr marL="228600" marR="0" lvl="0" indent="-228600" algn="l" rtl="0">
              <a:lnSpc>
                <a:spcPct val="70000"/>
              </a:lnSpc>
              <a:spcBef>
                <a:spcPts val="1000"/>
              </a:spcBef>
              <a:buClr>
                <a:schemeClr val="dk1"/>
              </a:buClr>
              <a:buFont typeface="Arial"/>
              <a:buNone/>
            </a:pPr>
            <a:endParaRPr sz="2590">
              <a:solidFill>
                <a:schemeClr val="dk1"/>
              </a:solidFill>
              <a:latin typeface="Calibri"/>
              <a:ea typeface="Calibri"/>
              <a:cs typeface="Calibri"/>
              <a:sym typeface="Calibri"/>
            </a:endParaRPr>
          </a:p>
        </p:txBody>
      </p:sp>
      <p:pic>
        <p:nvPicPr>
          <p:cNvPr id="258" name="Shape 258"/>
          <p:cNvPicPr preferRelativeResize="0"/>
          <p:nvPr/>
        </p:nvPicPr>
        <p:blipFill rotWithShape="1">
          <a:blip r:embed="rId3">
            <a:alphaModFix/>
          </a:blip>
          <a:srcRect/>
          <a:stretch/>
        </p:blipFill>
        <p:spPr>
          <a:xfrm>
            <a:off x="3371271" y="4196600"/>
            <a:ext cx="2558472" cy="2558472"/>
          </a:xfrm>
          <a:prstGeom prst="rect">
            <a:avLst/>
          </a:prstGeom>
          <a:noFill/>
          <a:ln>
            <a:noFill/>
          </a:ln>
        </p:spPr>
      </p:pic>
      <p:pic>
        <p:nvPicPr>
          <p:cNvPr id="259" name="Shape 259"/>
          <p:cNvPicPr preferRelativeResize="0"/>
          <p:nvPr/>
        </p:nvPicPr>
        <p:blipFill rotWithShape="1">
          <a:blip r:embed="rId4">
            <a:alphaModFix/>
          </a:blip>
          <a:srcRect/>
          <a:stretch/>
        </p:blipFill>
        <p:spPr>
          <a:xfrm>
            <a:off x="9591964" y="4297044"/>
            <a:ext cx="2357581" cy="2357581"/>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Shape 584"/>
          <p:cNvSpPr txBox="1">
            <a:spLocks noGrp="1"/>
          </p:cNvSpPr>
          <p:nvPr>
            <p:ph type="title"/>
          </p:nvPr>
        </p:nvSpPr>
        <p:spPr>
          <a:xfrm>
            <a:off x="609600" y="338667"/>
            <a:ext cx="10972799" cy="1253065"/>
          </a:xfrm>
          <a:prstGeom prst="rect">
            <a:avLst/>
          </a:prstGeom>
          <a:noFill/>
          <a:ln>
            <a:noFill/>
          </a:ln>
        </p:spPr>
        <p:txBody>
          <a:bodyPr lIns="121900" tIns="60925" rIns="121900" bIns="60925" anchor="ctr" anchorCtr="0">
            <a:noAutofit/>
          </a:bodyPr>
          <a:lstStyle/>
          <a:p>
            <a:pPr marL="0" marR="0" lvl="0" indent="0" algn="ctr" rtl="0">
              <a:lnSpc>
                <a:spcPct val="100000"/>
              </a:lnSpc>
              <a:spcBef>
                <a:spcPts val="0"/>
              </a:spcBef>
              <a:buClr>
                <a:srgbClr val="000000"/>
              </a:buClr>
              <a:buSzPct val="25000"/>
              <a:buFont typeface="Calibri"/>
              <a:buNone/>
            </a:pPr>
            <a:r>
              <a:rPr lang="en-US" sz="5867" b="0" i="0" u="none" strike="noStrike" cap="none">
                <a:solidFill>
                  <a:srgbClr val="000000"/>
                </a:solidFill>
                <a:latin typeface="Calibri"/>
                <a:ea typeface="Calibri"/>
                <a:cs typeface="Calibri"/>
                <a:sym typeface="Calibri"/>
              </a:rPr>
              <a:t>Platforms Share of Mobile Web</a:t>
            </a:r>
          </a:p>
        </p:txBody>
      </p:sp>
      <p:pic>
        <p:nvPicPr>
          <p:cNvPr id="585" name="Shape 585"/>
          <p:cNvPicPr preferRelativeResize="0">
            <a:picLocks noGrp="1"/>
          </p:cNvPicPr>
          <p:nvPr>
            <p:ph type="body" idx="1"/>
          </p:nvPr>
        </p:nvPicPr>
        <p:blipFill rotWithShape="1">
          <a:blip r:embed="rId3">
            <a:alphaModFix/>
          </a:blip>
          <a:srcRect/>
          <a:stretch/>
        </p:blipFill>
        <p:spPr>
          <a:xfrm>
            <a:off x="19049" y="0"/>
            <a:ext cx="12172951" cy="6849670"/>
          </a:xfrm>
          <a:prstGeom prst="rect">
            <a:avLst/>
          </a:prstGeom>
          <a:noFill/>
          <a:ln>
            <a:noFill/>
          </a:ln>
        </p:spPr>
      </p:pic>
    </p:spTree>
  </p:cSld>
  <p:clrMapOvr>
    <a:masterClrMapping/>
  </p:clrMapOvr>
  <p:transition spd="slow">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Shape 590"/>
          <p:cNvSpPr/>
          <p:nvPr/>
        </p:nvSpPr>
        <p:spPr>
          <a:xfrm>
            <a:off x="0" y="0"/>
            <a:ext cx="12192000" cy="876300"/>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sp>
        <p:nvSpPr>
          <p:cNvPr id="591" name="Shape 591"/>
          <p:cNvSpPr txBox="1"/>
          <p:nvPr/>
        </p:nvSpPr>
        <p:spPr>
          <a:xfrm>
            <a:off x="114300" y="141356"/>
            <a:ext cx="3929062"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Cloud Computing</a:t>
            </a:r>
          </a:p>
        </p:txBody>
      </p:sp>
      <p:sp>
        <p:nvSpPr>
          <p:cNvPr id="592" name="Shape 592"/>
          <p:cNvSpPr txBox="1">
            <a:spLocks noGrp="1"/>
          </p:cNvSpPr>
          <p:nvPr>
            <p:ph type="body" idx="1"/>
          </p:nvPr>
        </p:nvSpPr>
        <p:spPr>
          <a:xfrm>
            <a:off x="838200" y="1498658"/>
            <a:ext cx="10515599" cy="435133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2800" b="0" i="0" u="none" strike="noStrike" cap="none">
                <a:solidFill>
                  <a:schemeClr val="dk1"/>
                </a:solidFill>
                <a:latin typeface="Calibri"/>
                <a:ea typeface="Calibri"/>
                <a:cs typeface="Calibri"/>
                <a:sym typeface="Calibri"/>
              </a:rPr>
              <a:t>A model of network computing where a program or application runs on a connected server or servers rather than on a local computing device.</a:t>
            </a:r>
          </a:p>
          <a:p>
            <a:pPr marL="0" marR="0" lvl="0" indent="0" algn="l" rtl="0">
              <a:lnSpc>
                <a:spcPct val="90000"/>
              </a:lnSpc>
              <a:spcBef>
                <a:spcPts val="1000"/>
              </a:spcBef>
              <a:buClr>
                <a:schemeClr val="dk1"/>
              </a:buClr>
              <a:buSzPct val="25000"/>
              <a:buFont typeface="Arial"/>
              <a:buNone/>
            </a:pPr>
            <a:endParaRPr sz="2800" b="0" i="0" u="none" strike="noStrike" cap="none">
              <a:solidFill>
                <a:schemeClr val="dk1"/>
              </a:solidFill>
              <a:latin typeface="Calibri"/>
              <a:ea typeface="Calibri"/>
              <a:cs typeface="Calibri"/>
              <a:sym typeface="Calibri"/>
            </a:endParaRPr>
          </a:p>
        </p:txBody>
      </p:sp>
      <p:pic>
        <p:nvPicPr>
          <p:cNvPr id="593" name="Shape 593"/>
          <p:cNvPicPr preferRelativeResize="0"/>
          <p:nvPr/>
        </p:nvPicPr>
        <p:blipFill rotWithShape="1">
          <a:blip r:embed="rId3">
            <a:alphaModFix/>
          </a:blip>
          <a:srcRect/>
          <a:stretch/>
        </p:blipFill>
        <p:spPr>
          <a:xfrm>
            <a:off x="2812517" y="2090057"/>
            <a:ext cx="5843062" cy="4382297"/>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pic>
        <p:nvPicPr>
          <p:cNvPr id="598" name="Shape 598"/>
          <p:cNvPicPr preferRelativeResize="0">
            <a:picLocks noGrp="1"/>
          </p:cNvPicPr>
          <p:nvPr>
            <p:ph type="body" idx="1"/>
          </p:nvPr>
        </p:nvPicPr>
        <p:blipFill rotWithShape="1">
          <a:blip r:embed="rId3">
            <a:alphaModFix/>
          </a:blip>
          <a:srcRect/>
          <a:stretch/>
        </p:blipFill>
        <p:spPr>
          <a:xfrm>
            <a:off x="2078831" y="1017657"/>
            <a:ext cx="7454538" cy="5610224"/>
          </a:xfrm>
          <a:prstGeom prst="rect">
            <a:avLst/>
          </a:prstGeom>
          <a:noFill/>
          <a:ln>
            <a:noFill/>
          </a:ln>
        </p:spPr>
      </p:pic>
      <p:sp>
        <p:nvSpPr>
          <p:cNvPr id="599" name="Shape 599"/>
          <p:cNvSpPr/>
          <p:nvPr/>
        </p:nvSpPr>
        <p:spPr>
          <a:xfrm>
            <a:off x="0" y="0"/>
            <a:ext cx="12192000" cy="876300"/>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sp>
        <p:nvSpPr>
          <p:cNvPr id="600" name="Shape 600"/>
          <p:cNvSpPr txBox="1"/>
          <p:nvPr/>
        </p:nvSpPr>
        <p:spPr>
          <a:xfrm>
            <a:off x="114300" y="141356"/>
            <a:ext cx="3929062"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Cloud Computing</a:t>
            </a:r>
          </a:p>
        </p:txBody>
      </p:sp>
    </p:spTree>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Shape 605"/>
          <p:cNvSpPr txBox="1">
            <a:spLocks noGrp="1"/>
          </p:cNvSpPr>
          <p:nvPr>
            <p:ph type="title"/>
          </p:nvPr>
        </p:nvSpPr>
        <p:spPr>
          <a:xfrm>
            <a:off x="609600" y="338667"/>
            <a:ext cx="10972799" cy="1253065"/>
          </a:xfrm>
          <a:prstGeom prst="rect">
            <a:avLst/>
          </a:prstGeom>
          <a:noFill/>
          <a:ln>
            <a:noFill/>
          </a:ln>
        </p:spPr>
        <p:txBody>
          <a:bodyPr lIns="121900" tIns="60925" rIns="121900" bIns="60925" anchor="ctr" anchorCtr="0">
            <a:noAutofit/>
          </a:bodyPr>
          <a:lstStyle/>
          <a:p>
            <a:pPr marL="0" marR="0" lvl="0" indent="0" algn="ctr" rtl="0">
              <a:lnSpc>
                <a:spcPct val="100000"/>
              </a:lnSpc>
              <a:spcBef>
                <a:spcPts val="0"/>
              </a:spcBef>
              <a:buClr>
                <a:srgbClr val="000000"/>
              </a:buClr>
              <a:buSzPct val="25000"/>
              <a:buFont typeface="Calibri"/>
              <a:buNone/>
            </a:pPr>
            <a:r>
              <a:rPr lang="en-US" sz="5867" b="0" i="0" u="none" strike="noStrike" cap="none">
                <a:solidFill>
                  <a:srgbClr val="000000"/>
                </a:solidFill>
                <a:latin typeface="Calibri"/>
                <a:ea typeface="Calibri"/>
                <a:cs typeface="Calibri"/>
                <a:sym typeface="Calibri"/>
              </a:rPr>
              <a:t>Cloud Computing Timeline</a:t>
            </a:r>
          </a:p>
        </p:txBody>
      </p:sp>
      <p:pic>
        <p:nvPicPr>
          <p:cNvPr id="606" name="Shape 606"/>
          <p:cNvPicPr preferRelativeResize="0">
            <a:picLocks noGrp="1"/>
          </p:cNvPicPr>
          <p:nvPr>
            <p:ph type="body" idx="1"/>
          </p:nvPr>
        </p:nvPicPr>
        <p:blipFill rotWithShape="1">
          <a:blip r:embed="rId3">
            <a:alphaModFix/>
          </a:blip>
          <a:srcRect t="5893" b="6383"/>
          <a:stretch/>
        </p:blipFill>
        <p:spPr>
          <a:xfrm>
            <a:off x="0" y="-106680"/>
            <a:ext cx="12192000" cy="6964681"/>
          </a:xfrm>
          <a:prstGeom prst="rect">
            <a:avLst/>
          </a:prstGeom>
          <a:noFill/>
          <a:ln>
            <a:noFill/>
          </a:ln>
        </p:spPr>
      </p:pic>
    </p:spTree>
  </p:cSld>
  <p:clrMapOvr>
    <a:masterClrMapping/>
  </p:clrMapOvr>
  <p:transition spd="slow">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Shape 611"/>
          <p:cNvSpPr txBox="1">
            <a:spLocks noGrp="1"/>
          </p:cNvSpPr>
          <p:nvPr>
            <p:ph type="title"/>
          </p:nvPr>
        </p:nvSpPr>
        <p:spPr>
          <a:xfrm>
            <a:off x="609600" y="338667"/>
            <a:ext cx="10972799" cy="1253065"/>
          </a:xfrm>
          <a:prstGeom prst="rect">
            <a:avLst/>
          </a:prstGeom>
          <a:noFill/>
          <a:ln>
            <a:noFill/>
          </a:ln>
        </p:spPr>
        <p:txBody>
          <a:bodyPr lIns="121900" tIns="60925" rIns="121900" bIns="60925" anchor="ctr" anchorCtr="0">
            <a:noAutofit/>
          </a:bodyPr>
          <a:lstStyle/>
          <a:p>
            <a:pPr marL="0" marR="0" lvl="0" indent="0" algn="ctr" rtl="0">
              <a:lnSpc>
                <a:spcPct val="100000"/>
              </a:lnSpc>
              <a:spcBef>
                <a:spcPts val="0"/>
              </a:spcBef>
              <a:buClr>
                <a:srgbClr val="FFFFFF"/>
              </a:buClr>
              <a:buSzPct val="25000"/>
              <a:buFont typeface="Calibri"/>
              <a:buNone/>
            </a:pPr>
            <a:endParaRPr sz="5867" b="0" i="0" u="none" strike="noStrike" cap="none">
              <a:solidFill>
                <a:srgbClr val="FFFFFF"/>
              </a:solidFill>
              <a:latin typeface="Calibri"/>
              <a:ea typeface="Calibri"/>
              <a:cs typeface="Calibri"/>
              <a:sym typeface="Calibri"/>
            </a:endParaRPr>
          </a:p>
        </p:txBody>
      </p:sp>
      <p:pic>
        <p:nvPicPr>
          <p:cNvPr id="612" name="Shape 612"/>
          <p:cNvPicPr preferRelativeResize="0">
            <a:picLocks noGrp="1"/>
          </p:cNvPicPr>
          <p:nvPr>
            <p:ph type="body" idx="1"/>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transition spd="slow">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Shape 617"/>
          <p:cNvSpPr/>
          <p:nvPr/>
        </p:nvSpPr>
        <p:spPr>
          <a:xfrm>
            <a:off x="0" y="0"/>
            <a:ext cx="12192000" cy="876300"/>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sp>
        <p:nvSpPr>
          <p:cNvPr id="618" name="Shape 618"/>
          <p:cNvSpPr txBox="1"/>
          <p:nvPr/>
        </p:nvSpPr>
        <p:spPr>
          <a:xfrm>
            <a:off x="114300" y="141356"/>
            <a:ext cx="2300288"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App Store</a:t>
            </a:r>
          </a:p>
        </p:txBody>
      </p:sp>
      <p:sp>
        <p:nvSpPr>
          <p:cNvPr id="619" name="Shape 619"/>
          <p:cNvSpPr txBox="1">
            <a:spLocks noGrp="1"/>
          </p:cNvSpPr>
          <p:nvPr>
            <p:ph type="body" idx="1"/>
          </p:nvPr>
        </p:nvSpPr>
        <p:spPr>
          <a:xfrm>
            <a:off x="838200" y="1498658"/>
            <a:ext cx="10515599" cy="435133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2800" b="0" i="0" u="none" strike="noStrike" cap="none">
                <a:solidFill>
                  <a:schemeClr val="dk1"/>
                </a:solidFill>
                <a:latin typeface="Calibri"/>
                <a:ea typeface="Calibri"/>
                <a:cs typeface="Calibri"/>
                <a:sym typeface="Calibri"/>
              </a:rPr>
              <a:t>A place where applications can be downloaded directly to a device to supplement the experience of the device, for recreational use, etc. Some apps are free some have to be bought</a:t>
            </a:r>
          </a:p>
          <a:p>
            <a:pPr marL="0" marR="0" lvl="0" indent="0" algn="l" rtl="0">
              <a:lnSpc>
                <a:spcPct val="90000"/>
              </a:lnSpc>
              <a:spcBef>
                <a:spcPts val="1000"/>
              </a:spcBef>
              <a:buClr>
                <a:schemeClr val="dk1"/>
              </a:buClr>
              <a:buSzPct val="25000"/>
              <a:buFont typeface="Arial"/>
              <a:buNone/>
            </a:pPr>
            <a:endParaRPr sz="2800" b="0" i="0" u="none" strike="noStrike" cap="none">
              <a:solidFill>
                <a:schemeClr val="dk1"/>
              </a:solidFill>
              <a:latin typeface="Calibri"/>
              <a:ea typeface="Calibri"/>
              <a:cs typeface="Calibri"/>
              <a:sym typeface="Calibri"/>
            </a:endParaRPr>
          </a:p>
        </p:txBody>
      </p:sp>
      <p:pic>
        <p:nvPicPr>
          <p:cNvPr id="620" name="Shape 620"/>
          <p:cNvPicPr preferRelativeResize="0"/>
          <p:nvPr/>
        </p:nvPicPr>
        <p:blipFill rotWithShape="1">
          <a:blip r:embed="rId3">
            <a:alphaModFix/>
          </a:blip>
          <a:srcRect/>
          <a:stretch/>
        </p:blipFill>
        <p:spPr>
          <a:xfrm>
            <a:off x="8621485" y="2430903"/>
            <a:ext cx="2372936" cy="4231153"/>
          </a:xfrm>
          <a:prstGeom prst="rect">
            <a:avLst/>
          </a:prstGeom>
          <a:noFill/>
          <a:ln>
            <a:noFill/>
          </a:ln>
        </p:spPr>
      </p:pic>
      <p:pic>
        <p:nvPicPr>
          <p:cNvPr id="621" name="Shape 621"/>
          <p:cNvPicPr preferRelativeResize="0"/>
          <p:nvPr/>
        </p:nvPicPr>
        <p:blipFill rotWithShape="1">
          <a:blip r:embed="rId4">
            <a:alphaModFix/>
          </a:blip>
          <a:srcRect/>
          <a:stretch/>
        </p:blipFill>
        <p:spPr>
          <a:xfrm>
            <a:off x="114300" y="3022481"/>
            <a:ext cx="4064000" cy="3048000"/>
          </a:xfrm>
          <a:prstGeom prst="rect">
            <a:avLst/>
          </a:prstGeom>
          <a:noFill/>
          <a:ln>
            <a:noFill/>
          </a:ln>
        </p:spPr>
      </p:pic>
      <p:pic>
        <p:nvPicPr>
          <p:cNvPr id="622" name="Shape 622"/>
          <p:cNvPicPr preferRelativeResize="0"/>
          <p:nvPr/>
        </p:nvPicPr>
        <p:blipFill rotWithShape="1">
          <a:blip r:embed="rId5">
            <a:alphaModFix/>
          </a:blip>
          <a:srcRect/>
          <a:stretch/>
        </p:blipFill>
        <p:spPr>
          <a:xfrm>
            <a:off x="3915078" y="2510971"/>
            <a:ext cx="4347028" cy="4347028"/>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Shape 627"/>
          <p:cNvSpPr txBox="1">
            <a:spLocks noGrp="1"/>
          </p:cNvSpPr>
          <p:nvPr>
            <p:ph type="title"/>
          </p:nvPr>
        </p:nvSpPr>
        <p:spPr>
          <a:xfrm>
            <a:off x="609600" y="338667"/>
            <a:ext cx="10972799" cy="1253065"/>
          </a:xfrm>
          <a:prstGeom prst="rect">
            <a:avLst/>
          </a:prstGeom>
          <a:noFill/>
          <a:ln>
            <a:noFill/>
          </a:ln>
        </p:spPr>
        <p:txBody>
          <a:bodyPr lIns="121900" tIns="60925" rIns="121900" bIns="60925" anchor="ctr" anchorCtr="0">
            <a:noAutofit/>
          </a:bodyPr>
          <a:lstStyle/>
          <a:p>
            <a:pPr marL="0" marR="0" lvl="0" indent="0" algn="ctr" rtl="0">
              <a:lnSpc>
                <a:spcPct val="100000"/>
              </a:lnSpc>
              <a:spcBef>
                <a:spcPts val="0"/>
              </a:spcBef>
              <a:buClr>
                <a:srgbClr val="FFFFFF"/>
              </a:buClr>
              <a:buSzPct val="25000"/>
              <a:buFont typeface="Calibri"/>
              <a:buNone/>
            </a:pPr>
            <a:endParaRPr sz="5867" b="0" i="0" u="none" strike="noStrike" cap="none">
              <a:solidFill>
                <a:srgbClr val="FFFFFF"/>
              </a:solidFill>
              <a:latin typeface="Calibri"/>
              <a:ea typeface="Calibri"/>
              <a:cs typeface="Calibri"/>
              <a:sym typeface="Calibri"/>
            </a:endParaRPr>
          </a:p>
        </p:txBody>
      </p:sp>
      <p:pic>
        <p:nvPicPr>
          <p:cNvPr id="628" name="Shape 628"/>
          <p:cNvPicPr preferRelativeResize="0">
            <a:picLocks noGrp="1"/>
          </p:cNvPicPr>
          <p:nvPr>
            <p:ph type="body" idx="1"/>
          </p:nvPr>
        </p:nvPicPr>
        <p:blipFill rotWithShape="1">
          <a:blip r:embed="rId3">
            <a:alphaModFix/>
          </a:blip>
          <a:srcRect/>
          <a:stretch/>
        </p:blipFill>
        <p:spPr>
          <a:xfrm>
            <a:off x="0" y="-22755"/>
            <a:ext cx="12192000" cy="6880755"/>
          </a:xfrm>
          <a:prstGeom prst="rect">
            <a:avLst/>
          </a:prstGeom>
          <a:noFill/>
          <a:ln>
            <a:noFill/>
          </a:ln>
        </p:spPr>
      </p:pic>
    </p:spTree>
  </p:cSld>
  <p:clrMapOvr>
    <a:masterClrMapping/>
  </p:clrMapOvr>
  <p:transition spd="slow">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Shape 633"/>
          <p:cNvSpPr txBox="1">
            <a:spLocks noGrp="1"/>
          </p:cNvSpPr>
          <p:nvPr>
            <p:ph type="title"/>
          </p:nvPr>
        </p:nvSpPr>
        <p:spPr>
          <a:xfrm>
            <a:off x="609600" y="338667"/>
            <a:ext cx="10972799" cy="1253065"/>
          </a:xfrm>
          <a:prstGeom prst="rect">
            <a:avLst/>
          </a:prstGeom>
          <a:noFill/>
          <a:ln>
            <a:noFill/>
          </a:ln>
        </p:spPr>
        <p:txBody>
          <a:bodyPr lIns="121900" tIns="60925" rIns="121900" bIns="60925" anchor="ctr" anchorCtr="0">
            <a:noAutofit/>
          </a:bodyPr>
          <a:lstStyle/>
          <a:p>
            <a:pPr marL="0" marR="0" lvl="0" indent="0" algn="ctr" rtl="0">
              <a:lnSpc>
                <a:spcPct val="100000"/>
              </a:lnSpc>
              <a:spcBef>
                <a:spcPts val="0"/>
              </a:spcBef>
              <a:buClr>
                <a:srgbClr val="FFFFFF"/>
              </a:buClr>
              <a:buSzPct val="25000"/>
              <a:buFont typeface="Calibri"/>
              <a:buNone/>
            </a:pPr>
            <a:endParaRPr sz="5867" b="0" i="0" u="none" strike="noStrike" cap="none">
              <a:solidFill>
                <a:srgbClr val="FFFFFF"/>
              </a:solidFill>
              <a:latin typeface="Calibri"/>
              <a:ea typeface="Calibri"/>
              <a:cs typeface="Calibri"/>
              <a:sym typeface="Calibri"/>
            </a:endParaRPr>
          </a:p>
        </p:txBody>
      </p:sp>
      <p:pic>
        <p:nvPicPr>
          <p:cNvPr id="634" name="Shape 634"/>
          <p:cNvPicPr preferRelativeResize="0">
            <a:picLocks noGrp="1"/>
          </p:cNvPicPr>
          <p:nvPr>
            <p:ph type="body" idx="1"/>
          </p:nvPr>
        </p:nvPicPr>
        <p:blipFill rotWithShape="1">
          <a:blip r:embed="rId3">
            <a:alphaModFix/>
          </a:blip>
          <a:srcRect/>
          <a:stretch/>
        </p:blipFill>
        <p:spPr>
          <a:xfrm>
            <a:off x="0" y="0"/>
            <a:ext cx="12192000" cy="6866784"/>
          </a:xfrm>
          <a:prstGeom prst="rect">
            <a:avLst/>
          </a:prstGeom>
          <a:noFill/>
          <a:ln>
            <a:noFill/>
          </a:ln>
        </p:spPr>
      </p:pic>
    </p:spTree>
  </p:cSld>
  <p:clrMapOvr>
    <a:masterClrMapping/>
  </p:clrMapOvr>
  <p:transition spd="slow">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pic>
        <p:nvPicPr>
          <p:cNvPr id="639" name="Shape 639"/>
          <p:cNvPicPr preferRelativeResize="0"/>
          <p:nvPr/>
        </p:nvPicPr>
        <p:blipFill rotWithShape="1">
          <a:blip r:embed="rId3">
            <a:alphaModFix/>
          </a:blip>
          <a:srcRect/>
          <a:stretch/>
        </p:blipFill>
        <p:spPr>
          <a:xfrm>
            <a:off x="0" y="1418166"/>
            <a:ext cx="12192000" cy="5439832"/>
          </a:xfrm>
          <a:prstGeom prst="rect">
            <a:avLst/>
          </a:prstGeom>
          <a:noFill/>
          <a:ln>
            <a:noFill/>
          </a:ln>
        </p:spPr>
      </p:pic>
      <p:sp>
        <p:nvSpPr>
          <p:cNvPr id="640" name="Shape 640"/>
          <p:cNvSpPr/>
          <p:nvPr/>
        </p:nvSpPr>
        <p:spPr>
          <a:xfrm>
            <a:off x="0" y="0"/>
            <a:ext cx="31805211" cy="876300"/>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sp>
        <p:nvSpPr>
          <p:cNvPr id="641" name="Shape 641"/>
          <p:cNvSpPr txBox="1"/>
          <p:nvPr/>
        </p:nvSpPr>
        <p:spPr>
          <a:xfrm>
            <a:off x="114300" y="141356"/>
            <a:ext cx="6000750"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Android Versions </a:t>
            </a:r>
          </a:p>
        </p:txBody>
      </p:sp>
    </p:spTree>
  </p:cSld>
  <p:clrMapOvr>
    <a:masterClrMapping/>
  </p:clrMapOvr>
  <p:transition spd="slow">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Shape 646"/>
          <p:cNvSpPr txBox="1">
            <a:spLocks noGrp="1"/>
          </p:cNvSpPr>
          <p:nvPr>
            <p:ph type="title"/>
          </p:nvPr>
        </p:nvSpPr>
        <p:spPr>
          <a:xfrm>
            <a:off x="609600" y="338667"/>
            <a:ext cx="10972799" cy="1253065"/>
          </a:xfrm>
          <a:prstGeom prst="rect">
            <a:avLst/>
          </a:prstGeom>
          <a:noFill/>
          <a:ln>
            <a:noFill/>
          </a:ln>
        </p:spPr>
        <p:txBody>
          <a:bodyPr lIns="121900" tIns="60925" rIns="121900" bIns="60925" anchor="ctr" anchorCtr="0">
            <a:noAutofit/>
          </a:bodyPr>
          <a:lstStyle/>
          <a:p>
            <a:pPr marL="0" marR="0" lvl="0" indent="0" algn="ctr" rtl="0">
              <a:lnSpc>
                <a:spcPct val="90000"/>
              </a:lnSpc>
              <a:spcBef>
                <a:spcPts val="0"/>
              </a:spcBef>
              <a:buClr>
                <a:srgbClr val="FFFFFF"/>
              </a:buClr>
              <a:buSzPct val="25000"/>
              <a:buFont typeface="Calibri"/>
              <a:buNone/>
            </a:pPr>
            <a:r>
              <a:rPr lang="en-US" sz="5867" b="0" i="0" u="none" strike="noStrike" cap="none">
                <a:solidFill>
                  <a:srgbClr val="FFFFFF"/>
                </a:solidFill>
                <a:latin typeface="Calibri"/>
                <a:ea typeface="Calibri"/>
                <a:cs typeface="Calibri"/>
                <a:sym typeface="Calibri"/>
              </a:rPr>
              <a:t>IOS Support Matrix</a:t>
            </a:r>
          </a:p>
        </p:txBody>
      </p:sp>
      <p:sp>
        <p:nvSpPr>
          <p:cNvPr id="647" name="Shape 647"/>
          <p:cNvSpPr txBox="1">
            <a:spLocks noGrp="1"/>
          </p:cNvSpPr>
          <p:nvPr>
            <p:ph type="body" idx="1"/>
          </p:nvPr>
        </p:nvSpPr>
        <p:spPr>
          <a:xfrm>
            <a:off x="1162049" y="2675466"/>
            <a:ext cx="9878482" cy="3450166"/>
          </a:xfrm>
          <a:prstGeom prst="rect">
            <a:avLst/>
          </a:prstGeom>
          <a:noFill/>
          <a:ln>
            <a:noFill/>
          </a:ln>
        </p:spPr>
        <p:txBody>
          <a:bodyPr lIns="121900" tIns="60925" rIns="121900" bIns="60925" anchor="t" anchorCtr="0">
            <a:noAutofit/>
          </a:bodyPr>
          <a:lstStyle/>
          <a:p>
            <a:pPr marL="364058" marR="0" lvl="0" indent="-364058" algn="l" rtl="0">
              <a:lnSpc>
                <a:spcPct val="90000"/>
              </a:lnSpc>
              <a:spcBef>
                <a:spcPts val="0"/>
              </a:spcBef>
              <a:buClr>
                <a:schemeClr val="dk1"/>
              </a:buClr>
              <a:buSzPct val="25000"/>
              <a:buFont typeface="Arial"/>
              <a:buNone/>
            </a:pPr>
            <a:endParaRPr sz="3200" b="0" i="0" u="none" strike="noStrike" cap="none">
              <a:solidFill>
                <a:schemeClr val="dk2"/>
              </a:solidFill>
              <a:latin typeface="Galdeano"/>
              <a:ea typeface="Galdeano"/>
              <a:cs typeface="Galdeano"/>
              <a:sym typeface="Galdeano"/>
            </a:endParaRPr>
          </a:p>
        </p:txBody>
      </p:sp>
      <p:pic>
        <p:nvPicPr>
          <p:cNvPr id="648" name="Shape 648"/>
          <p:cNvPicPr preferRelativeResize="0"/>
          <p:nvPr/>
        </p:nvPicPr>
        <p:blipFill rotWithShape="1">
          <a:blip r:embed="rId3">
            <a:alphaModFix/>
          </a:blip>
          <a:srcRect/>
          <a:stretch/>
        </p:blipFill>
        <p:spPr>
          <a:xfrm>
            <a:off x="0" y="0"/>
            <a:ext cx="12192000" cy="6857999"/>
          </a:xfrm>
          <a:prstGeom prst="rect">
            <a:avLst/>
          </a:prstGeom>
          <a:noFill/>
          <a:ln>
            <a:noFill/>
          </a:ln>
        </p:spPr>
      </p:pic>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Shape 264"/>
          <p:cNvSpPr/>
          <p:nvPr/>
        </p:nvSpPr>
        <p:spPr>
          <a:xfrm>
            <a:off x="0" y="14288"/>
            <a:ext cx="12192000" cy="876300"/>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sp>
        <p:nvSpPr>
          <p:cNvPr id="265" name="Shape 265"/>
          <p:cNvSpPr txBox="1"/>
          <p:nvPr/>
        </p:nvSpPr>
        <p:spPr>
          <a:xfrm>
            <a:off x="114300" y="141356"/>
            <a:ext cx="6535881"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Gadgets: Software &amp; Service</a:t>
            </a:r>
          </a:p>
        </p:txBody>
      </p:sp>
      <p:sp>
        <p:nvSpPr>
          <p:cNvPr id="266" name="Shape 266"/>
          <p:cNvSpPr txBox="1">
            <a:spLocks noGrp="1"/>
          </p:cNvSpPr>
          <p:nvPr>
            <p:ph type="body" idx="1"/>
          </p:nvPr>
        </p:nvSpPr>
        <p:spPr>
          <a:xfrm>
            <a:off x="6047508" y="1429384"/>
            <a:ext cx="4897582" cy="435133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2800" b="0" i="0" u="sng" strike="noStrike" cap="none">
                <a:solidFill>
                  <a:schemeClr val="dk1"/>
                </a:solidFill>
                <a:latin typeface="Calibri"/>
                <a:ea typeface="Calibri"/>
                <a:cs typeface="Calibri"/>
                <a:sym typeface="Calibri"/>
              </a:rPr>
              <a:t>Service</a:t>
            </a:r>
          </a:p>
          <a:p>
            <a:pPr marL="228600" marR="0" lvl="0" indent="-228600" algn="l" rtl="0">
              <a:lnSpc>
                <a:spcPct val="90000"/>
              </a:lnSpc>
              <a:spcBef>
                <a:spcPts val="1000"/>
              </a:spcBef>
              <a:spcAft>
                <a:spcPts val="0"/>
              </a:spcAft>
              <a:buClr>
                <a:schemeClr val="dk1"/>
              </a:buClr>
              <a:buSzPct val="100000"/>
              <a:buFont typeface="Noto Sans Symbols"/>
              <a:buChar char="▪"/>
            </a:pPr>
            <a:r>
              <a:rPr lang="en-US" sz="2800" b="0" i="0" u="none" strike="noStrike" cap="none">
                <a:solidFill>
                  <a:schemeClr val="dk1"/>
                </a:solidFill>
                <a:latin typeface="Calibri"/>
                <a:ea typeface="Calibri"/>
                <a:cs typeface="Calibri"/>
                <a:sym typeface="Calibri"/>
              </a:rPr>
              <a:t>Advertising</a:t>
            </a:r>
          </a:p>
          <a:p>
            <a:pPr marL="228600" marR="0" lvl="0" indent="-228600" algn="l" rtl="0">
              <a:lnSpc>
                <a:spcPct val="90000"/>
              </a:lnSpc>
              <a:spcBef>
                <a:spcPts val="1000"/>
              </a:spcBef>
              <a:spcAft>
                <a:spcPts val="0"/>
              </a:spcAft>
              <a:buClr>
                <a:schemeClr val="dk1"/>
              </a:buClr>
              <a:buSzPct val="100000"/>
              <a:buFont typeface="Noto Sans Symbols"/>
              <a:buChar char="▪"/>
            </a:pPr>
            <a:r>
              <a:rPr lang="en-US" sz="2800" b="0" i="0" u="none" strike="noStrike" cap="none">
                <a:solidFill>
                  <a:schemeClr val="dk1"/>
                </a:solidFill>
                <a:latin typeface="Calibri"/>
                <a:ea typeface="Calibri"/>
                <a:cs typeface="Calibri"/>
                <a:sym typeface="Calibri"/>
              </a:rPr>
              <a:t>Telecommunication service</a:t>
            </a:r>
          </a:p>
          <a:p>
            <a:pPr marL="228600" marR="0" lvl="0" indent="-228600" algn="l" rtl="0">
              <a:lnSpc>
                <a:spcPct val="90000"/>
              </a:lnSpc>
              <a:spcBef>
                <a:spcPts val="1000"/>
              </a:spcBef>
              <a:spcAft>
                <a:spcPts val="0"/>
              </a:spcAft>
              <a:buClr>
                <a:schemeClr val="dk1"/>
              </a:buClr>
              <a:buSzPct val="100000"/>
              <a:buFont typeface="Noto Sans Symbols"/>
              <a:buChar char="▪"/>
            </a:pPr>
            <a:r>
              <a:rPr lang="en-US" sz="2800" b="0" i="0" u="none" strike="noStrike" cap="none">
                <a:solidFill>
                  <a:schemeClr val="dk1"/>
                </a:solidFill>
                <a:latin typeface="Calibri"/>
                <a:ea typeface="Calibri"/>
                <a:cs typeface="Calibri"/>
                <a:sym typeface="Calibri"/>
              </a:rPr>
              <a:t>Open source/Closed Environment</a:t>
            </a:r>
          </a:p>
          <a:p>
            <a:pPr marL="228600" marR="0" lvl="0" indent="-228600" algn="l" rtl="0">
              <a:lnSpc>
                <a:spcPct val="90000"/>
              </a:lnSpc>
              <a:spcBef>
                <a:spcPts val="1000"/>
              </a:spcBef>
              <a:spcAft>
                <a:spcPts val="0"/>
              </a:spcAft>
              <a:buClr>
                <a:schemeClr val="dk1"/>
              </a:buClr>
              <a:buSzPct val="100000"/>
              <a:buFont typeface="Noto Sans Symbols"/>
              <a:buChar char="▪"/>
            </a:pPr>
            <a:r>
              <a:rPr lang="en-US" sz="2800" b="0" i="0" u="none" strike="noStrike" cap="none">
                <a:solidFill>
                  <a:schemeClr val="dk1"/>
                </a:solidFill>
                <a:latin typeface="Calibri"/>
                <a:ea typeface="Calibri"/>
                <a:cs typeface="Calibri"/>
                <a:sym typeface="Calibri"/>
              </a:rPr>
              <a:t>Internet </a:t>
            </a:r>
          </a:p>
          <a:p>
            <a:pPr marL="228600" marR="0" lvl="0" indent="-228600" algn="l" rtl="0">
              <a:lnSpc>
                <a:spcPct val="90000"/>
              </a:lnSpc>
              <a:spcBef>
                <a:spcPts val="1000"/>
              </a:spcBef>
              <a:spcAft>
                <a:spcPts val="0"/>
              </a:spcAft>
              <a:buClr>
                <a:schemeClr val="dk1"/>
              </a:buClr>
              <a:buSzPct val="100000"/>
              <a:buFont typeface="Noto Sans Symbols"/>
              <a:buChar char="▪"/>
            </a:pPr>
            <a:r>
              <a:rPr lang="en-US" sz="2800" b="0" i="0" u="none" strike="noStrike" cap="none">
                <a:solidFill>
                  <a:schemeClr val="dk1"/>
                </a:solidFill>
                <a:latin typeface="Calibri"/>
                <a:ea typeface="Calibri"/>
                <a:cs typeface="Calibri"/>
                <a:sym typeface="Calibri"/>
              </a:rPr>
              <a:t>Wireless connection/Mobile networking</a:t>
            </a:r>
          </a:p>
          <a:p>
            <a:pPr marL="0" marR="0" lvl="0" indent="0" algn="l" rtl="0">
              <a:lnSpc>
                <a:spcPct val="90000"/>
              </a:lnSpc>
              <a:spcBef>
                <a:spcPts val="1000"/>
              </a:spcBef>
              <a:buClr>
                <a:schemeClr val="dk1"/>
              </a:buClr>
              <a:buSzPct val="25000"/>
              <a:buFont typeface="Arial"/>
              <a:buNone/>
            </a:pPr>
            <a:endParaRPr sz="2800" b="0" i="0" u="none" strike="noStrike" cap="none">
              <a:solidFill>
                <a:schemeClr val="dk1"/>
              </a:solidFill>
              <a:latin typeface="Calibri"/>
              <a:ea typeface="Calibri"/>
              <a:cs typeface="Calibri"/>
              <a:sym typeface="Calibri"/>
            </a:endParaRPr>
          </a:p>
        </p:txBody>
      </p:sp>
      <p:sp>
        <p:nvSpPr>
          <p:cNvPr id="267" name="Shape 267"/>
          <p:cNvSpPr txBox="1"/>
          <p:nvPr/>
        </p:nvSpPr>
        <p:spPr>
          <a:xfrm>
            <a:off x="990600" y="1429384"/>
            <a:ext cx="4897582" cy="4351338"/>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spcAft>
                <a:spcPts val="0"/>
              </a:spcAft>
              <a:buClr>
                <a:schemeClr val="dk1"/>
              </a:buClr>
              <a:buSzPct val="25000"/>
              <a:buFont typeface="Arial"/>
              <a:buNone/>
            </a:pPr>
            <a:r>
              <a:rPr lang="en-US" sz="2800" u="sng">
                <a:solidFill>
                  <a:schemeClr val="dk1"/>
                </a:solidFill>
                <a:latin typeface="Calibri"/>
                <a:ea typeface="Calibri"/>
                <a:cs typeface="Calibri"/>
                <a:sym typeface="Calibri"/>
              </a:rPr>
              <a:t>Software &amp; Apps</a:t>
            </a:r>
          </a:p>
          <a:p>
            <a:pPr marL="228600" marR="0" lvl="0" indent="-228600" algn="l" rtl="0">
              <a:lnSpc>
                <a:spcPct val="80000"/>
              </a:lnSpc>
              <a:spcBef>
                <a:spcPts val="1000"/>
              </a:spcBef>
              <a:spcAft>
                <a:spcPts val="0"/>
              </a:spcAft>
              <a:buClr>
                <a:schemeClr val="dk1"/>
              </a:buClr>
              <a:buSzPct val="100000"/>
              <a:buFont typeface="Noto Sans Symbols"/>
              <a:buChar char="▪"/>
            </a:pPr>
            <a:r>
              <a:rPr lang="en-US" sz="2800">
                <a:solidFill>
                  <a:schemeClr val="dk1"/>
                </a:solidFill>
                <a:latin typeface="Calibri"/>
                <a:ea typeface="Calibri"/>
                <a:cs typeface="Calibri"/>
                <a:sym typeface="Calibri"/>
              </a:rPr>
              <a:t>Operation System</a:t>
            </a:r>
          </a:p>
          <a:p>
            <a:pPr marL="228600" marR="0" lvl="0" indent="-228600" algn="l" rtl="0">
              <a:lnSpc>
                <a:spcPct val="80000"/>
              </a:lnSpc>
              <a:spcBef>
                <a:spcPts val="1000"/>
              </a:spcBef>
              <a:spcAft>
                <a:spcPts val="0"/>
              </a:spcAft>
              <a:buClr>
                <a:schemeClr val="dk1"/>
              </a:buClr>
              <a:buSzPct val="100000"/>
              <a:buFont typeface="Noto Sans Symbols"/>
              <a:buChar char="▪"/>
            </a:pPr>
            <a:r>
              <a:rPr lang="en-US" sz="2800">
                <a:solidFill>
                  <a:schemeClr val="dk1"/>
                </a:solidFill>
                <a:latin typeface="Calibri"/>
                <a:ea typeface="Calibri"/>
                <a:cs typeface="Calibri"/>
                <a:sym typeface="Calibri"/>
              </a:rPr>
              <a:t>App Stores</a:t>
            </a:r>
          </a:p>
          <a:p>
            <a:pPr marL="228600" marR="0" lvl="0" indent="-228600" algn="l" rtl="0">
              <a:lnSpc>
                <a:spcPct val="80000"/>
              </a:lnSpc>
              <a:spcBef>
                <a:spcPts val="1000"/>
              </a:spcBef>
              <a:spcAft>
                <a:spcPts val="0"/>
              </a:spcAft>
              <a:buClr>
                <a:schemeClr val="dk1"/>
              </a:buClr>
              <a:buSzPct val="100000"/>
              <a:buFont typeface="Noto Sans Symbols"/>
              <a:buChar char="▪"/>
            </a:pPr>
            <a:r>
              <a:rPr lang="en-US" sz="2800">
                <a:solidFill>
                  <a:schemeClr val="dk1"/>
                </a:solidFill>
                <a:latin typeface="Calibri"/>
                <a:ea typeface="Calibri"/>
                <a:cs typeface="Calibri"/>
                <a:sym typeface="Calibri"/>
              </a:rPr>
              <a:t>Apple’s App Store, Google Play</a:t>
            </a:r>
          </a:p>
          <a:p>
            <a:pPr marL="228600" marR="0" lvl="0" indent="-228600" algn="l" rtl="0">
              <a:lnSpc>
                <a:spcPct val="80000"/>
              </a:lnSpc>
              <a:spcBef>
                <a:spcPts val="1000"/>
              </a:spcBef>
              <a:spcAft>
                <a:spcPts val="0"/>
              </a:spcAft>
              <a:buClr>
                <a:schemeClr val="dk1"/>
              </a:buClr>
              <a:buSzPct val="100000"/>
              <a:buFont typeface="Noto Sans Symbols"/>
              <a:buChar char="▪"/>
            </a:pPr>
            <a:r>
              <a:rPr lang="en-US" sz="2800">
                <a:solidFill>
                  <a:schemeClr val="dk1"/>
                </a:solidFill>
                <a:latin typeface="Calibri"/>
                <a:ea typeface="Calibri"/>
                <a:cs typeface="Calibri"/>
                <a:sym typeface="Calibri"/>
              </a:rPr>
              <a:t>Third-party contents</a:t>
            </a:r>
          </a:p>
          <a:p>
            <a:pPr marL="228600" marR="0" lvl="0" indent="-228600" algn="l" rtl="0">
              <a:lnSpc>
                <a:spcPct val="80000"/>
              </a:lnSpc>
              <a:spcBef>
                <a:spcPts val="1000"/>
              </a:spcBef>
              <a:spcAft>
                <a:spcPts val="0"/>
              </a:spcAft>
              <a:buClr>
                <a:schemeClr val="dk1"/>
              </a:buClr>
              <a:buSzPct val="100000"/>
              <a:buFont typeface="Noto Sans Symbols"/>
              <a:buChar char="▪"/>
            </a:pPr>
            <a:r>
              <a:rPr lang="en-US" sz="2800">
                <a:solidFill>
                  <a:schemeClr val="dk1"/>
                </a:solidFill>
                <a:latin typeface="Calibri"/>
                <a:ea typeface="Calibri"/>
                <a:cs typeface="Calibri"/>
                <a:sym typeface="Calibri"/>
              </a:rPr>
              <a:t>Apps</a:t>
            </a:r>
          </a:p>
          <a:p>
            <a:pPr marL="228600" marR="0" lvl="0" indent="-228600" algn="l" rtl="0">
              <a:lnSpc>
                <a:spcPct val="80000"/>
              </a:lnSpc>
              <a:spcBef>
                <a:spcPts val="1000"/>
              </a:spcBef>
              <a:spcAft>
                <a:spcPts val="0"/>
              </a:spcAft>
              <a:buClr>
                <a:schemeClr val="dk1"/>
              </a:buClr>
              <a:buSzPct val="100000"/>
              <a:buFont typeface="Noto Sans Symbols"/>
              <a:buChar char="▪"/>
            </a:pPr>
            <a:r>
              <a:rPr lang="en-US" sz="2800">
                <a:solidFill>
                  <a:schemeClr val="dk1"/>
                </a:solidFill>
                <a:latin typeface="Calibri"/>
                <a:ea typeface="Calibri"/>
                <a:cs typeface="Calibri"/>
                <a:sym typeface="Calibri"/>
              </a:rPr>
              <a:t>Online payment</a:t>
            </a:r>
          </a:p>
          <a:p>
            <a:pPr marL="228600" marR="0" lvl="0" indent="-228600" algn="l" rtl="0">
              <a:lnSpc>
                <a:spcPct val="80000"/>
              </a:lnSpc>
              <a:spcBef>
                <a:spcPts val="1000"/>
              </a:spcBef>
              <a:spcAft>
                <a:spcPts val="0"/>
              </a:spcAft>
              <a:buClr>
                <a:schemeClr val="dk1"/>
              </a:buClr>
              <a:buSzPct val="100000"/>
              <a:buFont typeface="Noto Sans Symbols"/>
              <a:buChar char="▪"/>
            </a:pPr>
            <a:r>
              <a:rPr lang="en-US" sz="2800">
                <a:solidFill>
                  <a:schemeClr val="dk1"/>
                </a:solidFill>
                <a:latin typeface="Calibri"/>
                <a:ea typeface="Calibri"/>
                <a:cs typeface="Calibri"/>
                <a:sym typeface="Calibri"/>
              </a:rPr>
              <a:t>PayPal, AliPay</a:t>
            </a:r>
          </a:p>
          <a:p>
            <a:pPr marL="228600" marR="0" lvl="0" indent="-228600" algn="l" rtl="0">
              <a:lnSpc>
                <a:spcPct val="80000"/>
              </a:lnSpc>
              <a:spcBef>
                <a:spcPts val="1000"/>
              </a:spcBef>
              <a:spcAft>
                <a:spcPts val="0"/>
              </a:spcAft>
              <a:buClr>
                <a:schemeClr val="dk1"/>
              </a:buClr>
              <a:buSzPct val="100000"/>
              <a:buFont typeface="Noto Sans Symbols"/>
              <a:buChar char="▪"/>
            </a:pPr>
            <a:r>
              <a:rPr lang="en-US" sz="2800">
                <a:solidFill>
                  <a:schemeClr val="dk1"/>
                </a:solidFill>
                <a:latin typeface="Calibri"/>
                <a:ea typeface="Calibri"/>
                <a:cs typeface="Calibri"/>
                <a:sym typeface="Calibri"/>
              </a:rPr>
              <a:t>E-commerce</a:t>
            </a:r>
          </a:p>
          <a:p>
            <a:pPr marL="0" marR="0" lvl="0" indent="0" algn="l" rtl="0">
              <a:lnSpc>
                <a:spcPct val="80000"/>
              </a:lnSpc>
              <a:spcBef>
                <a:spcPts val="1000"/>
              </a:spcBef>
              <a:buClr>
                <a:schemeClr val="dk1"/>
              </a:buClr>
              <a:buFont typeface="Arial"/>
              <a:buNone/>
            </a:pPr>
            <a:endParaRPr sz="2800">
              <a:solidFill>
                <a:schemeClr val="dk1"/>
              </a:solidFill>
              <a:latin typeface="Calibri"/>
              <a:ea typeface="Calibri"/>
              <a:cs typeface="Calibri"/>
              <a:sym typeface="Calibri"/>
            </a:endParaRPr>
          </a:p>
        </p:txBody>
      </p:sp>
      <p:pic>
        <p:nvPicPr>
          <p:cNvPr id="268" name="Shape 268"/>
          <p:cNvPicPr preferRelativeResize="0"/>
          <p:nvPr/>
        </p:nvPicPr>
        <p:blipFill rotWithShape="1">
          <a:blip r:embed="rId3">
            <a:alphaModFix/>
          </a:blip>
          <a:srcRect/>
          <a:stretch/>
        </p:blipFill>
        <p:spPr>
          <a:xfrm>
            <a:off x="3611648" y="5200650"/>
            <a:ext cx="2356197" cy="1178098"/>
          </a:xfrm>
          <a:prstGeom prst="rect">
            <a:avLst/>
          </a:prstGeom>
          <a:noFill/>
          <a:ln>
            <a:noFill/>
          </a:ln>
        </p:spPr>
      </p:pic>
      <p:pic>
        <p:nvPicPr>
          <p:cNvPr id="269" name="Shape 269"/>
          <p:cNvPicPr preferRelativeResize="0"/>
          <p:nvPr/>
        </p:nvPicPr>
        <p:blipFill rotWithShape="1">
          <a:blip r:embed="rId4">
            <a:alphaModFix/>
          </a:blip>
          <a:srcRect/>
          <a:stretch/>
        </p:blipFill>
        <p:spPr>
          <a:xfrm>
            <a:off x="10266939" y="4801783"/>
            <a:ext cx="1674956" cy="1674956"/>
          </a:xfrm>
          <a:prstGeom prst="rect">
            <a:avLst/>
          </a:prstGeom>
          <a:noFill/>
          <a:ln>
            <a:noFill/>
          </a:ln>
        </p:spPr>
      </p:pic>
      <p:pic>
        <p:nvPicPr>
          <p:cNvPr id="270" name="Shape 270"/>
          <p:cNvPicPr preferRelativeResize="0"/>
          <p:nvPr/>
        </p:nvPicPr>
        <p:blipFill rotWithShape="1">
          <a:blip r:embed="rId5">
            <a:alphaModFix/>
          </a:blip>
          <a:srcRect/>
          <a:stretch/>
        </p:blipFill>
        <p:spPr>
          <a:xfrm>
            <a:off x="8496300" y="1111444"/>
            <a:ext cx="3380508" cy="635882"/>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666666"/>
        </a:solidFill>
        <a:effectLst/>
      </p:bgPr>
    </p:bg>
    <p:spTree>
      <p:nvGrpSpPr>
        <p:cNvPr id="1" name="Shape 652"/>
        <p:cNvGrpSpPr/>
        <p:nvPr/>
      </p:nvGrpSpPr>
      <p:grpSpPr>
        <a:xfrm>
          <a:off x="0" y="0"/>
          <a:ext cx="0" cy="0"/>
          <a:chOff x="0" y="0"/>
          <a:chExt cx="0" cy="0"/>
        </a:xfrm>
      </p:grpSpPr>
      <p:pic>
        <p:nvPicPr>
          <p:cNvPr id="653" name="Shape 653"/>
          <p:cNvPicPr preferRelativeResize="0"/>
          <p:nvPr/>
        </p:nvPicPr>
        <p:blipFill rotWithShape="1">
          <a:blip r:embed="rId3">
            <a:alphaModFix/>
          </a:blip>
          <a:srcRect/>
          <a:stretch/>
        </p:blipFill>
        <p:spPr>
          <a:xfrm>
            <a:off x="4995169" y="2079000"/>
            <a:ext cx="2201663" cy="2699999"/>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Shape 658"/>
          <p:cNvSpPr txBox="1"/>
          <p:nvPr/>
        </p:nvSpPr>
        <p:spPr>
          <a:xfrm>
            <a:off x="1169042" y="2921168"/>
            <a:ext cx="9620965" cy="101566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6000" b="1">
                <a:solidFill>
                  <a:srgbClr val="666666"/>
                </a:solidFill>
                <a:latin typeface="Calibri"/>
                <a:ea typeface="Calibri"/>
                <a:cs typeface="Calibri"/>
                <a:sym typeface="Calibri"/>
              </a:rPr>
              <a:t>Stock and Company Overview</a:t>
            </a:r>
          </a:p>
        </p:txBody>
      </p:sp>
      <p:sp>
        <p:nvSpPr>
          <p:cNvPr id="659" name="Shape 659"/>
          <p:cNvSpPr/>
          <p:nvPr/>
        </p:nvSpPr>
        <p:spPr>
          <a:xfrm>
            <a:off x="0" y="0"/>
            <a:ext cx="12192000" cy="876300"/>
          </a:xfrm>
          <a:prstGeom prst="rect">
            <a:avLst/>
          </a:prstGeom>
          <a:solidFill>
            <a:srgbClr val="66666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660" name="Shape 660"/>
          <p:cNvPicPr preferRelativeResize="0"/>
          <p:nvPr/>
        </p:nvPicPr>
        <p:blipFill rotWithShape="1">
          <a:blip r:embed="rId3">
            <a:alphaModFix/>
          </a:blip>
          <a:srcRect/>
          <a:stretch/>
        </p:blipFill>
        <p:spPr>
          <a:xfrm>
            <a:off x="11461765" y="44450"/>
            <a:ext cx="579934" cy="7112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Shape 666"/>
          <p:cNvSpPr/>
          <p:nvPr/>
        </p:nvSpPr>
        <p:spPr>
          <a:xfrm>
            <a:off x="0" y="0"/>
            <a:ext cx="12192000" cy="876300"/>
          </a:xfrm>
          <a:prstGeom prst="rect">
            <a:avLst/>
          </a:prstGeom>
          <a:solidFill>
            <a:srgbClr val="66666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667" name="Shape 667"/>
          <p:cNvPicPr preferRelativeResize="0"/>
          <p:nvPr/>
        </p:nvPicPr>
        <p:blipFill rotWithShape="1">
          <a:blip r:embed="rId3">
            <a:alphaModFix/>
          </a:blip>
          <a:srcRect/>
          <a:stretch/>
        </p:blipFill>
        <p:spPr>
          <a:xfrm>
            <a:off x="11461765" y="44450"/>
            <a:ext cx="579934" cy="711200"/>
          </a:xfrm>
          <a:prstGeom prst="rect">
            <a:avLst/>
          </a:prstGeom>
          <a:noFill/>
          <a:ln>
            <a:noFill/>
          </a:ln>
        </p:spPr>
      </p:pic>
      <p:sp>
        <p:nvSpPr>
          <p:cNvPr id="668" name="Shape 668"/>
          <p:cNvSpPr txBox="1"/>
          <p:nvPr/>
        </p:nvSpPr>
        <p:spPr>
          <a:xfrm>
            <a:off x="114300" y="141356"/>
            <a:ext cx="4584699"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Stock Information</a:t>
            </a:r>
          </a:p>
        </p:txBody>
      </p:sp>
      <p:sp>
        <p:nvSpPr>
          <p:cNvPr id="669" name="Shape 669"/>
          <p:cNvSpPr txBox="1">
            <a:spLocks noGrp="1"/>
          </p:cNvSpPr>
          <p:nvPr>
            <p:ph type="ftr" idx="11"/>
          </p:nvPr>
        </p:nvSpPr>
        <p:spPr>
          <a:xfrm>
            <a:off x="9766300" y="6492875"/>
            <a:ext cx="2425700"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200">
                <a:solidFill>
                  <a:schemeClr val="dk1"/>
                </a:solidFill>
                <a:latin typeface="Calibri"/>
                <a:ea typeface="Calibri"/>
                <a:cs typeface="Calibri"/>
                <a:sym typeface="Calibri"/>
              </a:rPr>
              <a:t>Source: Globe Investor (3/14/2017)</a:t>
            </a:r>
          </a:p>
        </p:txBody>
      </p:sp>
      <p:pic>
        <p:nvPicPr>
          <p:cNvPr id="670" name="Shape 670"/>
          <p:cNvPicPr preferRelativeResize="0"/>
          <p:nvPr/>
        </p:nvPicPr>
        <p:blipFill>
          <a:blip r:embed="rId4">
            <a:alphaModFix/>
          </a:blip>
          <a:stretch>
            <a:fillRect/>
          </a:stretch>
        </p:blipFill>
        <p:spPr>
          <a:xfrm>
            <a:off x="0" y="1040424"/>
            <a:ext cx="7953175" cy="5211124"/>
          </a:xfrm>
          <a:prstGeom prst="rect">
            <a:avLst/>
          </a:prstGeom>
          <a:noFill/>
          <a:ln>
            <a:noFill/>
          </a:ln>
        </p:spPr>
      </p:pic>
      <p:pic>
        <p:nvPicPr>
          <p:cNvPr id="671" name="Shape 671"/>
          <p:cNvPicPr preferRelativeResize="0"/>
          <p:nvPr/>
        </p:nvPicPr>
        <p:blipFill>
          <a:blip r:embed="rId5">
            <a:alphaModFix/>
          </a:blip>
          <a:stretch>
            <a:fillRect/>
          </a:stretch>
        </p:blipFill>
        <p:spPr>
          <a:xfrm>
            <a:off x="7953174" y="876301"/>
            <a:ext cx="3004975" cy="3379450"/>
          </a:xfrm>
          <a:prstGeom prst="rect">
            <a:avLst/>
          </a:prstGeom>
          <a:noFill/>
          <a:ln>
            <a:noFill/>
          </a:ln>
        </p:spPr>
      </p:pic>
      <p:pic>
        <p:nvPicPr>
          <p:cNvPr id="672" name="Shape 672"/>
          <p:cNvPicPr preferRelativeResize="0"/>
          <p:nvPr/>
        </p:nvPicPr>
        <p:blipFill>
          <a:blip r:embed="rId6">
            <a:alphaModFix/>
          </a:blip>
          <a:stretch>
            <a:fillRect/>
          </a:stretch>
        </p:blipFill>
        <p:spPr>
          <a:xfrm>
            <a:off x="7880725" y="4255750"/>
            <a:ext cx="3077424" cy="244105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Shape 677"/>
          <p:cNvSpPr/>
          <p:nvPr/>
        </p:nvSpPr>
        <p:spPr>
          <a:xfrm>
            <a:off x="0" y="0"/>
            <a:ext cx="12192000" cy="876300"/>
          </a:xfrm>
          <a:prstGeom prst="rect">
            <a:avLst/>
          </a:prstGeom>
          <a:solidFill>
            <a:srgbClr val="66666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678" name="Shape 678"/>
          <p:cNvPicPr preferRelativeResize="0"/>
          <p:nvPr/>
        </p:nvPicPr>
        <p:blipFill rotWithShape="1">
          <a:blip r:embed="rId3">
            <a:alphaModFix/>
          </a:blip>
          <a:srcRect/>
          <a:stretch/>
        </p:blipFill>
        <p:spPr>
          <a:xfrm>
            <a:off x="11461765" y="44450"/>
            <a:ext cx="579934" cy="711200"/>
          </a:xfrm>
          <a:prstGeom prst="rect">
            <a:avLst/>
          </a:prstGeom>
          <a:noFill/>
          <a:ln>
            <a:noFill/>
          </a:ln>
        </p:spPr>
      </p:pic>
      <p:sp>
        <p:nvSpPr>
          <p:cNvPr id="679" name="Shape 679"/>
          <p:cNvSpPr txBox="1"/>
          <p:nvPr/>
        </p:nvSpPr>
        <p:spPr>
          <a:xfrm>
            <a:off x="114300" y="141356"/>
            <a:ext cx="3457574"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Share Structure </a:t>
            </a:r>
          </a:p>
        </p:txBody>
      </p:sp>
      <p:graphicFrame>
        <p:nvGraphicFramePr>
          <p:cNvPr id="680" name="Shape 680"/>
          <p:cNvGraphicFramePr/>
          <p:nvPr/>
        </p:nvGraphicFramePr>
        <p:xfrm>
          <a:off x="847725" y="1631154"/>
          <a:ext cx="3000000" cy="3000000"/>
        </p:xfrm>
        <a:graphic>
          <a:graphicData uri="http://schemas.openxmlformats.org/drawingml/2006/table">
            <a:tbl>
              <a:tblPr>
                <a:noFill/>
                <a:tableStyleId>{F5DE9D32-6718-499C-A31D-3CB308E49D09}</a:tableStyleId>
              </a:tblPr>
              <a:tblGrid>
                <a:gridCol w="1766450"/>
                <a:gridCol w="1768200"/>
                <a:gridCol w="1766450"/>
                <a:gridCol w="1766450"/>
              </a:tblGrid>
              <a:tr h="430225">
                <a:tc gridSpan="4">
                  <a:txBody>
                    <a:bodyPr/>
                    <a:lstStyle/>
                    <a:p>
                      <a:pPr marL="0" marR="0" lvl="0" indent="0" algn="l" rtl="0">
                        <a:lnSpc>
                          <a:spcPct val="100000"/>
                        </a:lnSpc>
                        <a:spcBef>
                          <a:spcPts val="0"/>
                        </a:spcBef>
                        <a:spcAft>
                          <a:spcPts val="0"/>
                        </a:spcAft>
                        <a:buClr>
                          <a:srgbClr val="FFFFFF"/>
                        </a:buClr>
                        <a:buSzPct val="25000"/>
                        <a:buFont typeface="Calibri"/>
                        <a:buNone/>
                      </a:pPr>
                      <a:r>
                        <a:rPr lang="en-US" sz="2000" b="1" i="0" u="none" strike="noStrike" cap="none">
                          <a:solidFill>
                            <a:srgbClr val="FFFFFF"/>
                          </a:solidFill>
                          <a:latin typeface="Calibri"/>
                          <a:ea typeface="Calibri"/>
                          <a:cs typeface="Calibri"/>
                          <a:sym typeface="Calibri"/>
                        </a:rPr>
                        <a:t>Weighted Average Shares Outstanding (in Millions) </a:t>
                      </a:r>
                    </a:p>
                  </a:txBody>
                  <a:tcPr marL="91425" marR="9142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38100" cap="flat" cmpd="sng">
                      <a:solidFill>
                        <a:schemeClr val="lt1"/>
                      </a:solidFill>
                      <a:prstDash val="solid"/>
                      <a:round/>
                      <a:headEnd type="none" w="med" len="med"/>
                      <a:tailEnd type="none" w="med" len="med"/>
                    </a:lnB>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430225">
                <a:tc>
                  <a:txBody>
                    <a:bodyPr/>
                    <a:lstStyle/>
                    <a:p>
                      <a:pPr marL="0" marR="0" lvl="0" indent="0" algn="ctr" rtl="0">
                        <a:lnSpc>
                          <a:spcPct val="100000"/>
                        </a:lnSpc>
                        <a:spcBef>
                          <a:spcPts val="0"/>
                        </a:spcBef>
                        <a:spcAft>
                          <a:spcPts val="0"/>
                        </a:spcAft>
                        <a:buClr>
                          <a:srgbClr val="000000"/>
                        </a:buClr>
                        <a:buSzPct val="25000"/>
                        <a:buFont typeface="Calibri"/>
                        <a:buNone/>
                      </a:pPr>
                      <a:r>
                        <a:rPr lang="en-US" sz="2000" b="0" i="0" u="none" strike="noStrike" cap="none">
                          <a:solidFill>
                            <a:srgbClr val="000000"/>
                          </a:solidFill>
                          <a:latin typeface="Calibri"/>
                          <a:ea typeface="Calibri"/>
                          <a:cs typeface="Calibri"/>
                          <a:sym typeface="Calibri"/>
                        </a:rPr>
                        <a:t>2013</a:t>
                      </a:r>
                    </a:p>
                  </a:txBody>
                  <a:tcPr marL="91425" marR="9142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CFD7E7"/>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US" sz="2000" b="0" i="0" u="none" strike="noStrike" cap="none">
                          <a:solidFill>
                            <a:srgbClr val="000000"/>
                          </a:solidFill>
                          <a:latin typeface="Calibri"/>
                          <a:ea typeface="Calibri"/>
                          <a:cs typeface="Calibri"/>
                          <a:sym typeface="Calibri"/>
                        </a:rPr>
                        <a:t>2014</a:t>
                      </a:r>
                    </a:p>
                  </a:txBody>
                  <a:tcPr marL="91425" marR="9142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CFD7E7"/>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US" sz="2000" b="0" i="0" u="none" strike="noStrike" cap="none">
                          <a:solidFill>
                            <a:srgbClr val="000000"/>
                          </a:solidFill>
                          <a:latin typeface="Calibri"/>
                          <a:ea typeface="Calibri"/>
                          <a:cs typeface="Calibri"/>
                          <a:sym typeface="Calibri"/>
                        </a:rPr>
                        <a:t>2015</a:t>
                      </a:r>
                    </a:p>
                  </a:txBody>
                  <a:tcPr marL="91425" marR="9142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CFD7E7"/>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US" sz="2000" b="0" i="0" u="none" strike="noStrike" cap="none">
                          <a:solidFill>
                            <a:srgbClr val="000000"/>
                          </a:solidFill>
                          <a:latin typeface="Calibri"/>
                          <a:ea typeface="Calibri"/>
                          <a:cs typeface="Calibri"/>
                          <a:sym typeface="Calibri"/>
                        </a:rPr>
                        <a:t>Mar 9 2017 </a:t>
                      </a:r>
                    </a:p>
                  </a:txBody>
                  <a:tcPr marL="91425" marR="9142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CFD7E7"/>
                    </a:solidFill>
                  </a:tcPr>
                </a:tc>
              </a:tr>
              <a:tr h="430225">
                <a:tc>
                  <a:txBody>
                    <a:bodyPr/>
                    <a:lstStyle/>
                    <a:p>
                      <a:pPr marL="0" marR="0" lvl="0" indent="0" algn="ctr" rtl="0">
                        <a:lnSpc>
                          <a:spcPct val="100000"/>
                        </a:lnSpc>
                        <a:spcBef>
                          <a:spcPts val="0"/>
                        </a:spcBef>
                        <a:spcAft>
                          <a:spcPts val="0"/>
                        </a:spcAft>
                        <a:buClr>
                          <a:srgbClr val="000000"/>
                        </a:buClr>
                        <a:buSzPct val="25000"/>
                        <a:buFont typeface="Calibri"/>
                        <a:buNone/>
                      </a:pPr>
                      <a:r>
                        <a:rPr lang="en-US" sz="2000" b="0" i="0" u="none" strike="noStrike" cap="none">
                          <a:solidFill>
                            <a:srgbClr val="000000"/>
                          </a:solidFill>
                          <a:latin typeface="Calibri"/>
                          <a:ea typeface="Calibri"/>
                          <a:cs typeface="Calibri"/>
                          <a:sym typeface="Calibri"/>
                        </a:rPr>
                        <a:t>6.477</a:t>
                      </a:r>
                    </a:p>
                  </a:txBody>
                  <a:tcPr marL="91425" marR="9142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8ECF4"/>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US" sz="2000" b="0" i="0" u="none" strike="noStrike" cap="none">
                          <a:solidFill>
                            <a:srgbClr val="000000"/>
                          </a:solidFill>
                          <a:latin typeface="Calibri"/>
                          <a:ea typeface="Calibri"/>
                          <a:cs typeface="Calibri"/>
                          <a:sym typeface="Calibri"/>
                        </a:rPr>
                        <a:t>6.085</a:t>
                      </a:r>
                    </a:p>
                  </a:txBody>
                  <a:tcPr marL="91425" marR="9142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8ECF4"/>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US" sz="2000" b="0" i="0" u="none" strike="noStrike" cap="none">
                          <a:solidFill>
                            <a:srgbClr val="000000"/>
                          </a:solidFill>
                          <a:latin typeface="Calibri"/>
                          <a:ea typeface="Calibri"/>
                          <a:cs typeface="Calibri"/>
                          <a:sym typeface="Calibri"/>
                        </a:rPr>
                        <a:t>5.753</a:t>
                      </a:r>
                    </a:p>
                  </a:txBody>
                  <a:tcPr marL="91425" marR="9142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8ECF4"/>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US" sz="2000" b="0" i="0" u="none" strike="noStrike" cap="none">
                          <a:solidFill>
                            <a:srgbClr val="000000"/>
                          </a:solidFill>
                          <a:latin typeface="Calibri"/>
                          <a:ea typeface="Calibri"/>
                          <a:cs typeface="Calibri"/>
                          <a:sym typeface="Calibri"/>
                        </a:rPr>
                        <a:t>5.247</a:t>
                      </a:r>
                    </a:p>
                  </a:txBody>
                  <a:tcPr marL="91425" marR="9142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8ECF4"/>
                    </a:solidFill>
                  </a:tcPr>
                </a:tc>
              </a:tr>
            </a:tbl>
          </a:graphicData>
        </a:graphic>
      </p:graphicFrame>
      <p:graphicFrame>
        <p:nvGraphicFramePr>
          <p:cNvPr id="681" name="Shape 681"/>
          <p:cNvGraphicFramePr/>
          <p:nvPr/>
        </p:nvGraphicFramePr>
        <p:xfrm>
          <a:off x="847725" y="3676648"/>
          <a:ext cx="3000000" cy="3000000"/>
        </p:xfrm>
        <a:graphic>
          <a:graphicData uri="http://schemas.openxmlformats.org/drawingml/2006/table">
            <a:tbl>
              <a:tblPr>
                <a:noFill/>
                <a:tableStyleId>{F5DE9D32-6718-499C-A31D-3CB308E49D09}</a:tableStyleId>
              </a:tblPr>
              <a:tblGrid>
                <a:gridCol w="1766450"/>
                <a:gridCol w="1768200"/>
                <a:gridCol w="1766450"/>
                <a:gridCol w="1766450"/>
              </a:tblGrid>
              <a:tr h="450850">
                <a:tc gridSpan="4">
                  <a:txBody>
                    <a:bodyPr/>
                    <a:lstStyle/>
                    <a:p>
                      <a:pPr marL="0" marR="0" lvl="0" indent="0" algn="l" rtl="0">
                        <a:lnSpc>
                          <a:spcPct val="100000"/>
                        </a:lnSpc>
                        <a:spcBef>
                          <a:spcPts val="0"/>
                        </a:spcBef>
                        <a:spcAft>
                          <a:spcPts val="0"/>
                        </a:spcAft>
                        <a:buClr>
                          <a:srgbClr val="FFFFFF"/>
                        </a:buClr>
                        <a:buSzPct val="25000"/>
                        <a:buFont typeface="Calibri"/>
                        <a:buNone/>
                      </a:pPr>
                      <a:r>
                        <a:rPr lang="en-US" sz="2000" b="1" i="0" u="none" strike="noStrike" cap="none">
                          <a:solidFill>
                            <a:srgbClr val="FFFFFF"/>
                          </a:solidFill>
                          <a:latin typeface="Calibri"/>
                          <a:ea typeface="Calibri"/>
                          <a:cs typeface="Calibri"/>
                          <a:sym typeface="Calibri"/>
                        </a:rPr>
                        <a:t>Annual Diluted Earnings Per Share</a:t>
                      </a:r>
                    </a:p>
                  </a:txBody>
                  <a:tcPr marL="91425" marR="9142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38100" cap="flat" cmpd="sng">
                      <a:solidFill>
                        <a:schemeClr val="lt1"/>
                      </a:solidFill>
                      <a:prstDash val="solid"/>
                      <a:round/>
                      <a:headEnd type="none" w="med" len="med"/>
                      <a:tailEnd type="none" w="med" len="med"/>
                    </a:lnB>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450850">
                <a:tc>
                  <a:txBody>
                    <a:bodyPr/>
                    <a:lstStyle/>
                    <a:p>
                      <a:pPr marL="0" marR="0" lvl="0" indent="0" algn="ctr" rtl="0">
                        <a:lnSpc>
                          <a:spcPct val="100000"/>
                        </a:lnSpc>
                        <a:spcBef>
                          <a:spcPts val="0"/>
                        </a:spcBef>
                        <a:spcAft>
                          <a:spcPts val="0"/>
                        </a:spcAft>
                        <a:buClr>
                          <a:srgbClr val="000000"/>
                        </a:buClr>
                        <a:buSzPct val="25000"/>
                        <a:buFont typeface="Calibri"/>
                        <a:buNone/>
                      </a:pPr>
                      <a:r>
                        <a:rPr lang="en-US" sz="2000" b="0" i="0" u="none" strike="noStrike" cap="none">
                          <a:solidFill>
                            <a:srgbClr val="000000"/>
                          </a:solidFill>
                          <a:latin typeface="Calibri"/>
                          <a:ea typeface="Calibri"/>
                          <a:cs typeface="Calibri"/>
                          <a:sym typeface="Calibri"/>
                        </a:rPr>
                        <a:t>2013</a:t>
                      </a:r>
                    </a:p>
                  </a:txBody>
                  <a:tcPr marL="91425" marR="9142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CFD7E7"/>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US" sz="2000" b="0" i="0" u="none" strike="noStrike" cap="none">
                          <a:solidFill>
                            <a:srgbClr val="000000"/>
                          </a:solidFill>
                          <a:latin typeface="Calibri"/>
                          <a:ea typeface="Calibri"/>
                          <a:cs typeface="Calibri"/>
                          <a:sym typeface="Calibri"/>
                        </a:rPr>
                        <a:t>2014</a:t>
                      </a:r>
                    </a:p>
                  </a:txBody>
                  <a:tcPr marL="91425" marR="9142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CFD7E7"/>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US" sz="2000" b="0" i="0" u="none" strike="noStrike" cap="none">
                          <a:solidFill>
                            <a:srgbClr val="000000"/>
                          </a:solidFill>
                          <a:latin typeface="Calibri"/>
                          <a:ea typeface="Calibri"/>
                          <a:cs typeface="Calibri"/>
                          <a:sym typeface="Calibri"/>
                        </a:rPr>
                        <a:t>2015</a:t>
                      </a:r>
                    </a:p>
                  </a:txBody>
                  <a:tcPr marL="91425" marR="9142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CFD7E7"/>
                    </a:solidFill>
                  </a:tcPr>
                </a:tc>
                <a:tc>
                  <a:txBody>
                    <a:bodyPr/>
                    <a:lstStyle/>
                    <a:p>
                      <a:pPr marL="0" marR="0" lvl="0" indent="0" algn="ctr" rtl="0">
                        <a:spcBef>
                          <a:spcPts val="0"/>
                        </a:spcBef>
                        <a:buClr>
                          <a:schemeClr val="dk1"/>
                        </a:buClr>
                        <a:buSzPct val="25000"/>
                        <a:buFont typeface="Calibri"/>
                        <a:buNone/>
                      </a:pPr>
                      <a:r>
                        <a:rPr lang="en-US" sz="2000" u="none" strike="noStrike" cap="none"/>
                        <a:t>2016</a:t>
                      </a:r>
                    </a:p>
                  </a:txBody>
                  <a:tcPr marL="91425" marR="9142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CFD7E7"/>
                    </a:solidFill>
                  </a:tcPr>
                </a:tc>
              </a:tr>
              <a:tr h="450850">
                <a:tc>
                  <a:txBody>
                    <a:bodyPr/>
                    <a:lstStyle/>
                    <a:p>
                      <a:pPr marL="0" marR="0" lvl="0" indent="0" algn="ctr" rtl="0">
                        <a:lnSpc>
                          <a:spcPct val="100000"/>
                        </a:lnSpc>
                        <a:spcBef>
                          <a:spcPts val="0"/>
                        </a:spcBef>
                        <a:spcAft>
                          <a:spcPts val="0"/>
                        </a:spcAft>
                        <a:buClr>
                          <a:srgbClr val="000000"/>
                        </a:buClr>
                        <a:buSzPct val="25000"/>
                        <a:buFont typeface="Calibri"/>
                        <a:buNone/>
                      </a:pPr>
                      <a:r>
                        <a:rPr lang="en-US" sz="2000" b="0" i="0" u="none" strike="noStrike" cap="none">
                          <a:solidFill>
                            <a:srgbClr val="000000"/>
                          </a:solidFill>
                          <a:latin typeface="Calibri"/>
                          <a:ea typeface="Calibri"/>
                          <a:cs typeface="Calibri"/>
                          <a:sym typeface="Calibri"/>
                        </a:rPr>
                        <a:t>5.68</a:t>
                      </a:r>
                    </a:p>
                  </a:txBody>
                  <a:tcPr marL="91425" marR="9142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8ECF4"/>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US" sz="2000" b="0" i="0" u="none" strike="noStrike" cap="none">
                          <a:solidFill>
                            <a:srgbClr val="000000"/>
                          </a:solidFill>
                          <a:latin typeface="Calibri"/>
                          <a:ea typeface="Calibri"/>
                          <a:cs typeface="Calibri"/>
                          <a:sym typeface="Calibri"/>
                        </a:rPr>
                        <a:t>6.45</a:t>
                      </a:r>
                    </a:p>
                  </a:txBody>
                  <a:tcPr marL="91425" marR="9142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8ECF4"/>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US" sz="2000" b="0" i="0" u="none" strike="noStrike" cap="none">
                          <a:solidFill>
                            <a:srgbClr val="000000"/>
                          </a:solidFill>
                          <a:latin typeface="Calibri"/>
                          <a:ea typeface="Calibri"/>
                          <a:cs typeface="Calibri"/>
                          <a:sym typeface="Calibri"/>
                        </a:rPr>
                        <a:t>9.22</a:t>
                      </a:r>
                    </a:p>
                  </a:txBody>
                  <a:tcPr marL="91425" marR="9142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8ECF4"/>
                    </a:solidFill>
                  </a:tcPr>
                </a:tc>
                <a:tc>
                  <a:txBody>
                    <a:bodyPr/>
                    <a:lstStyle/>
                    <a:p>
                      <a:pPr marL="0" marR="0" lvl="0" indent="0" algn="ctr" rtl="0">
                        <a:spcBef>
                          <a:spcPts val="0"/>
                        </a:spcBef>
                        <a:buClr>
                          <a:schemeClr val="dk1"/>
                        </a:buClr>
                        <a:buSzPct val="25000"/>
                        <a:buFont typeface="Calibri"/>
                        <a:buNone/>
                      </a:pPr>
                      <a:r>
                        <a:rPr lang="en-US" sz="2000" u="none" strike="noStrike" cap="none">
                          <a:latin typeface="Calibri"/>
                          <a:ea typeface="Calibri"/>
                          <a:cs typeface="Calibri"/>
                          <a:sym typeface="Calibri"/>
                        </a:rPr>
                        <a:t>8.31</a:t>
                      </a:r>
                    </a:p>
                  </a:txBody>
                  <a:tcPr marL="91425" marR="91425" marT="34300" marB="3430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8ECF4"/>
                    </a:solidFill>
                  </a:tcPr>
                </a:tc>
              </a:tr>
            </a:tbl>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Shape 687"/>
          <p:cNvSpPr/>
          <p:nvPr/>
        </p:nvSpPr>
        <p:spPr>
          <a:xfrm>
            <a:off x="0" y="0"/>
            <a:ext cx="12192000" cy="876300"/>
          </a:xfrm>
          <a:prstGeom prst="rect">
            <a:avLst/>
          </a:prstGeom>
          <a:solidFill>
            <a:srgbClr val="66666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688" name="Shape 688"/>
          <p:cNvPicPr preferRelativeResize="0"/>
          <p:nvPr/>
        </p:nvPicPr>
        <p:blipFill rotWithShape="1">
          <a:blip r:embed="rId3">
            <a:alphaModFix/>
          </a:blip>
          <a:srcRect/>
          <a:stretch/>
        </p:blipFill>
        <p:spPr>
          <a:xfrm>
            <a:off x="11461765" y="44450"/>
            <a:ext cx="579934" cy="711200"/>
          </a:xfrm>
          <a:prstGeom prst="rect">
            <a:avLst/>
          </a:prstGeom>
          <a:noFill/>
          <a:ln>
            <a:noFill/>
          </a:ln>
        </p:spPr>
      </p:pic>
      <p:sp>
        <p:nvSpPr>
          <p:cNvPr id="689" name="Shape 689"/>
          <p:cNvSpPr txBox="1"/>
          <p:nvPr/>
        </p:nvSpPr>
        <p:spPr>
          <a:xfrm>
            <a:off x="114298" y="141356"/>
            <a:ext cx="8565005"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Stock Information: 1 Year Performance</a:t>
            </a:r>
          </a:p>
        </p:txBody>
      </p:sp>
      <p:sp>
        <p:nvSpPr>
          <p:cNvPr id="690" name="Shape 690"/>
          <p:cNvSpPr txBox="1">
            <a:spLocks noGrp="1"/>
          </p:cNvSpPr>
          <p:nvPr>
            <p:ph type="ftr" idx="11"/>
          </p:nvPr>
        </p:nvSpPr>
        <p:spPr>
          <a:xfrm>
            <a:off x="10572750" y="6492875"/>
            <a:ext cx="1619249"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200">
                <a:solidFill>
                  <a:schemeClr val="dk1"/>
                </a:solidFill>
                <a:latin typeface="Calibri"/>
                <a:ea typeface="Calibri"/>
                <a:cs typeface="Calibri"/>
                <a:sym typeface="Calibri"/>
              </a:rPr>
              <a:t>Source: Globe Investor</a:t>
            </a:r>
          </a:p>
        </p:txBody>
      </p:sp>
      <p:pic>
        <p:nvPicPr>
          <p:cNvPr id="691" name="Shape 691"/>
          <p:cNvPicPr preferRelativeResize="0"/>
          <p:nvPr/>
        </p:nvPicPr>
        <p:blipFill>
          <a:blip r:embed="rId4">
            <a:alphaModFix/>
          </a:blip>
          <a:stretch>
            <a:fillRect/>
          </a:stretch>
        </p:blipFill>
        <p:spPr>
          <a:xfrm>
            <a:off x="152400" y="1028700"/>
            <a:ext cx="9930578" cy="56769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7" name="Shape 697"/>
          <p:cNvSpPr/>
          <p:nvPr/>
        </p:nvSpPr>
        <p:spPr>
          <a:xfrm>
            <a:off x="0" y="0"/>
            <a:ext cx="12192000" cy="876300"/>
          </a:xfrm>
          <a:prstGeom prst="rect">
            <a:avLst/>
          </a:prstGeom>
          <a:solidFill>
            <a:srgbClr val="66666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698" name="Shape 698"/>
          <p:cNvPicPr preferRelativeResize="0"/>
          <p:nvPr/>
        </p:nvPicPr>
        <p:blipFill rotWithShape="1">
          <a:blip r:embed="rId3">
            <a:alphaModFix/>
          </a:blip>
          <a:srcRect/>
          <a:stretch/>
        </p:blipFill>
        <p:spPr>
          <a:xfrm>
            <a:off x="11461765" y="44450"/>
            <a:ext cx="579934" cy="711200"/>
          </a:xfrm>
          <a:prstGeom prst="rect">
            <a:avLst/>
          </a:prstGeom>
          <a:noFill/>
          <a:ln>
            <a:noFill/>
          </a:ln>
        </p:spPr>
      </p:pic>
      <p:sp>
        <p:nvSpPr>
          <p:cNvPr id="699" name="Shape 699"/>
          <p:cNvSpPr txBox="1"/>
          <p:nvPr/>
        </p:nvSpPr>
        <p:spPr>
          <a:xfrm>
            <a:off x="114298" y="141356"/>
            <a:ext cx="8565005"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Stock Information: 5 Year Performance</a:t>
            </a:r>
          </a:p>
        </p:txBody>
      </p:sp>
      <p:sp>
        <p:nvSpPr>
          <p:cNvPr id="700" name="Shape 700"/>
          <p:cNvSpPr txBox="1">
            <a:spLocks noGrp="1"/>
          </p:cNvSpPr>
          <p:nvPr>
            <p:ph type="ftr" idx="11"/>
          </p:nvPr>
        </p:nvSpPr>
        <p:spPr>
          <a:xfrm>
            <a:off x="10587038" y="6492875"/>
            <a:ext cx="1604961"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200">
                <a:solidFill>
                  <a:schemeClr val="dk1"/>
                </a:solidFill>
                <a:latin typeface="Calibri"/>
                <a:ea typeface="Calibri"/>
                <a:cs typeface="Calibri"/>
                <a:sym typeface="Calibri"/>
              </a:rPr>
              <a:t>Source: Globe Investor</a:t>
            </a:r>
          </a:p>
        </p:txBody>
      </p:sp>
      <p:pic>
        <p:nvPicPr>
          <p:cNvPr id="701" name="Shape 701"/>
          <p:cNvPicPr preferRelativeResize="0"/>
          <p:nvPr/>
        </p:nvPicPr>
        <p:blipFill>
          <a:blip r:embed="rId4">
            <a:alphaModFix/>
          </a:blip>
          <a:stretch>
            <a:fillRect/>
          </a:stretch>
        </p:blipFill>
        <p:spPr>
          <a:xfrm>
            <a:off x="152400" y="1028700"/>
            <a:ext cx="10282238" cy="5662682"/>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Shape 706"/>
          <p:cNvSpPr/>
          <p:nvPr/>
        </p:nvSpPr>
        <p:spPr>
          <a:xfrm>
            <a:off x="0" y="0"/>
            <a:ext cx="12192000" cy="876300"/>
          </a:xfrm>
          <a:prstGeom prst="rect">
            <a:avLst/>
          </a:prstGeom>
          <a:solidFill>
            <a:srgbClr val="66666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707" name="Shape 707"/>
          <p:cNvPicPr preferRelativeResize="0"/>
          <p:nvPr/>
        </p:nvPicPr>
        <p:blipFill rotWithShape="1">
          <a:blip r:embed="rId3">
            <a:alphaModFix/>
          </a:blip>
          <a:srcRect/>
          <a:stretch/>
        </p:blipFill>
        <p:spPr>
          <a:xfrm>
            <a:off x="11461765" y="44450"/>
            <a:ext cx="579934" cy="711200"/>
          </a:xfrm>
          <a:prstGeom prst="rect">
            <a:avLst/>
          </a:prstGeom>
          <a:noFill/>
          <a:ln>
            <a:noFill/>
          </a:ln>
        </p:spPr>
      </p:pic>
      <p:sp>
        <p:nvSpPr>
          <p:cNvPr id="708" name="Shape 708"/>
          <p:cNvSpPr txBox="1"/>
          <p:nvPr/>
        </p:nvSpPr>
        <p:spPr>
          <a:xfrm>
            <a:off x="114298" y="141356"/>
            <a:ext cx="8565005"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Stock Information: 10 Year Performance</a:t>
            </a:r>
          </a:p>
        </p:txBody>
      </p:sp>
      <p:sp>
        <p:nvSpPr>
          <p:cNvPr id="709" name="Shape 709"/>
          <p:cNvSpPr txBox="1">
            <a:spLocks noGrp="1"/>
          </p:cNvSpPr>
          <p:nvPr>
            <p:ph type="ftr" idx="11"/>
          </p:nvPr>
        </p:nvSpPr>
        <p:spPr>
          <a:xfrm>
            <a:off x="10587038" y="6492875"/>
            <a:ext cx="1604961"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200">
                <a:solidFill>
                  <a:schemeClr val="dk1"/>
                </a:solidFill>
                <a:latin typeface="Calibri"/>
                <a:ea typeface="Calibri"/>
                <a:cs typeface="Calibri"/>
                <a:sym typeface="Calibri"/>
              </a:rPr>
              <a:t>Source: Globe Investor</a:t>
            </a:r>
          </a:p>
        </p:txBody>
      </p:sp>
      <p:pic>
        <p:nvPicPr>
          <p:cNvPr id="710" name="Shape 710"/>
          <p:cNvPicPr preferRelativeResize="0"/>
          <p:nvPr/>
        </p:nvPicPr>
        <p:blipFill>
          <a:blip r:embed="rId4">
            <a:alphaModFix/>
          </a:blip>
          <a:stretch>
            <a:fillRect/>
          </a:stretch>
        </p:blipFill>
        <p:spPr>
          <a:xfrm>
            <a:off x="152400" y="1028700"/>
            <a:ext cx="10027573" cy="56769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5" name="Shape 715"/>
          <p:cNvSpPr/>
          <p:nvPr/>
        </p:nvSpPr>
        <p:spPr>
          <a:xfrm>
            <a:off x="0" y="0"/>
            <a:ext cx="12192000" cy="876300"/>
          </a:xfrm>
          <a:prstGeom prst="rect">
            <a:avLst/>
          </a:prstGeom>
          <a:solidFill>
            <a:srgbClr val="66666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716" name="Shape 716"/>
          <p:cNvPicPr preferRelativeResize="0"/>
          <p:nvPr/>
        </p:nvPicPr>
        <p:blipFill rotWithShape="1">
          <a:blip r:embed="rId3">
            <a:alphaModFix/>
          </a:blip>
          <a:srcRect/>
          <a:stretch/>
        </p:blipFill>
        <p:spPr>
          <a:xfrm>
            <a:off x="11461765" y="44450"/>
            <a:ext cx="579934" cy="711200"/>
          </a:xfrm>
          <a:prstGeom prst="rect">
            <a:avLst/>
          </a:prstGeom>
          <a:noFill/>
          <a:ln>
            <a:noFill/>
          </a:ln>
        </p:spPr>
      </p:pic>
      <p:sp>
        <p:nvSpPr>
          <p:cNvPr id="717" name="Shape 717"/>
          <p:cNvSpPr txBox="1"/>
          <p:nvPr/>
        </p:nvSpPr>
        <p:spPr>
          <a:xfrm>
            <a:off x="114298" y="141356"/>
            <a:ext cx="8565005"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Stock Information: Max Performance</a:t>
            </a:r>
          </a:p>
        </p:txBody>
      </p:sp>
      <p:sp>
        <p:nvSpPr>
          <p:cNvPr id="718" name="Shape 718"/>
          <p:cNvSpPr txBox="1">
            <a:spLocks noGrp="1"/>
          </p:cNvSpPr>
          <p:nvPr>
            <p:ph type="ftr" idx="11"/>
          </p:nvPr>
        </p:nvSpPr>
        <p:spPr>
          <a:xfrm>
            <a:off x="10487025" y="6492875"/>
            <a:ext cx="1704974"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200">
                <a:solidFill>
                  <a:schemeClr val="dk1"/>
                </a:solidFill>
                <a:latin typeface="Calibri"/>
                <a:ea typeface="Calibri"/>
                <a:cs typeface="Calibri"/>
                <a:sym typeface="Calibri"/>
              </a:rPr>
              <a:t>Source: Globe Investor</a:t>
            </a:r>
          </a:p>
        </p:txBody>
      </p:sp>
      <p:pic>
        <p:nvPicPr>
          <p:cNvPr id="719" name="Shape 719"/>
          <p:cNvPicPr preferRelativeResize="0"/>
          <p:nvPr/>
        </p:nvPicPr>
        <p:blipFill>
          <a:blip r:embed="rId4">
            <a:alphaModFix/>
          </a:blip>
          <a:stretch>
            <a:fillRect/>
          </a:stretch>
        </p:blipFill>
        <p:spPr>
          <a:xfrm>
            <a:off x="152400" y="1028700"/>
            <a:ext cx="10027573" cy="56769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Shape 725"/>
          <p:cNvSpPr/>
          <p:nvPr/>
        </p:nvSpPr>
        <p:spPr>
          <a:xfrm>
            <a:off x="0" y="0"/>
            <a:ext cx="12192000" cy="876300"/>
          </a:xfrm>
          <a:prstGeom prst="rect">
            <a:avLst/>
          </a:prstGeom>
          <a:solidFill>
            <a:srgbClr val="66666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726" name="Shape 726"/>
          <p:cNvPicPr preferRelativeResize="0"/>
          <p:nvPr/>
        </p:nvPicPr>
        <p:blipFill rotWithShape="1">
          <a:blip r:embed="rId3">
            <a:alphaModFix/>
          </a:blip>
          <a:srcRect/>
          <a:stretch/>
        </p:blipFill>
        <p:spPr>
          <a:xfrm>
            <a:off x="11461765" y="44450"/>
            <a:ext cx="579934" cy="711200"/>
          </a:xfrm>
          <a:prstGeom prst="rect">
            <a:avLst/>
          </a:prstGeom>
          <a:noFill/>
          <a:ln>
            <a:noFill/>
          </a:ln>
        </p:spPr>
      </p:pic>
      <p:sp>
        <p:nvSpPr>
          <p:cNvPr id="727" name="Shape 727"/>
          <p:cNvSpPr txBox="1"/>
          <p:nvPr/>
        </p:nvSpPr>
        <p:spPr>
          <a:xfrm>
            <a:off x="114298" y="141356"/>
            <a:ext cx="8565005"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Apple Performance Comparison</a:t>
            </a:r>
          </a:p>
        </p:txBody>
      </p:sp>
      <p:sp>
        <p:nvSpPr>
          <p:cNvPr id="728" name="Shape 728"/>
          <p:cNvSpPr txBox="1"/>
          <p:nvPr/>
        </p:nvSpPr>
        <p:spPr>
          <a:xfrm>
            <a:off x="114298" y="6137953"/>
            <a:ext cx="8043900" cy="4617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a:solidFill>
                  <a:schemeClr val="dk1"/>
                </a:solidFill>
                <a:latin typeface="Calibri"/>
                <a:ea typeface="Calibri"/>
                <a:cs typeface="Calibri"/>
                <a:sym typeface="Calibri"/>
              </a:rPr>
              <a:t>Apple versus the S&amp;P 500 and Dow Jones U.S. Technology Index</a:t>
            </a:r>
          </a:p>
        </p:txBody>
      </p:sp>
      <p:sp>
        <p:nvSpPr>
          <p:cNvPr id="729" name="Shape 729"/>
          <p:cNvSpPr txBox="1">
            <a:spLocks noGrp="1"/>
          </p:cNvSpPr>
          <p:nvPr>
            <p:ph type="ftr" idx="11"/>
          </p:nvPr>
        </p:nvSpPr>
        <p:spPr>
          <a:xfrm>
            <a:off x="10544175" y="6492875"/>
            <a:ext cx="1647824"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200">
                <a:solidFill>
                  <a:schemeClr val="dk1"/>
                </a:solidFill>
                <a:latin typeface="Calibri"/>
                <a:ea typeface="Calibri"/>
                <a:cs typeface="Calibri"/>
                <a:sym typeface="Calibri"/>
              </a:rPr>
              <a:t>Source: Google Finance</a:t>
            </a:r>
          </a:p>
        </p:txBody>
      </p:sp>
      <p:pic>
        <p:nvPicPr>
          <p:cNvPr id="730" name="Shape 730"/>
          <p:cNvPicPr preferRelativeResize="0"/>
          <p:nvPr/>
        </p:nvPicPr>
        <p:blipFill>
          <a:blip r:embed="rId4">
            <a:alphaModFix/>
          </a:blip>
          <a:stretch>
            <a:fillRect/>
          </a:stretch>
        </p:blipFill>
        <p:spPr>
          <a:xfrm>
            <a:off x="114287" y="1216037"/>
            <a:ext cx="11400575" cy="481645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Shape 735"/>
          <p:cNvSpPr/>
          <p:nvPr/>
        </p:nvSpPr>
        <p:spPr>
          <a:xfrm>
            <a:off x="0" y="0"/>
            <a:ext cx="12192000" cy="876300"/>
          </a:xfrm>
          <a:prstGeom prst="rect">
            <a:avLst/>
          </a:prstGeom>
          <a:solidFill>
            <a:srgbClr val="66666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736" name="Shape 736"/>
          <p:cNvPicPr preferRelativeResize="0"/>
          <p:nvPr/>
        </p:nvPicPr>
        <p:blipFill rotWithShape="1">
          <a:blip r:embed="rId3">
            <a:alphaModFix/>
          </a:blip>
          <a:srcRect/>
          <a:stretch/>
        </p:blipFill>
        <p:spPr>
          <a:xfrm>
            <a:off x="11461765" y="44450"/>
            <a:ext cx="579934" cy="711200"/>
          </a:xfrm>
          <a:prstGeom prst="rect">
            <a:avLst/>
          </a:prstGeom>
          <a:noFill/>
          <a:ln>
            <a:noFill/>
          </a:ln>
        </p:spPr>
      </p:pic>
      <p:sp>
        <p:nvSpPr>
          <p:cNvPr id="737" name="Shape 737"/>
          <p:cNvSpPr txBox="1"/>
          <p:nvPr/>
        </p:nvSpPr>
        <p:spPr>
          <a:xfrm>
            <a:off x="114298" y="141356"/>
            <a:ext cx="9286874"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Top Shareholders’: Institutional Ownership</a:t>
            </a:r>
          </a:p>
        </p:txBody>
      </p:sp>
      <p:sp>
        <p:nvSpPr>
          <p:cNvPr id="738" name="Shape 738"/>
          <p:cNvSpPr txBox="1">
            <a:spLocks noGrp="1"/>
          </p:cNvSpPr>
          <p:nvPr>
            <p:ph type="ftr" idx="11"/>
          </p:nvPr>
        </p:nvSpPr>
        <p:spPr>
          <a:xfrm>
            <a:off x="10758488" y="6492875"/>
            <a:ext cx="1433511"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200">
                <a:solidFill>
                  <a:schemeClr val="dk1"/>
                </a:solidFill>
                <a:latin typeface="Calibri"/>
                <a:ea typeface="Calibri"/>
                <a:cs typeface="Calibri"/>
                <a:sym typeface="Calibri"/>
              </a:rPr>
              <a:t>Source: CNN Money</a:t>
            </a:r>
          </a:p>
        </p:txBody>
      </p:sp>
      <p:pic>
        <p:nvPicPr>
          <p:cNvPr id="739" name="Shape 739"/>
          <p:cNvPicPr preferRelativeResize="0"/>
          <p:nvPr/>
        </p:nvPicPr>
        <p:blipFill>
          <a:blip r:embed="rId4">
            <a:alphaModFix/>
          </a:blip>
          <a:stretch>
            <a:fillRect/>
          </a:stretch>
        </p:blipFill>
        <p:spPr>
          <a:xfrm>
            <a:off x="152400" y="1028700"/>
            <a:ext cx="6462002" cy="56768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p:nvPr/>
        </p:nvSpPr>
        <p:spPr>
          <a:xfrm>
            <a:off x="0" y="0"/>
            <a:ext cx="12192000" cy="876300"/>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sp>
        <p:nvSpPr>
          <p:cNvPr id="276" name="Shape 276"/>
          <p:cNvSpPr txBox="1"/>
          <p:nvPr/>
        </p:nvSpPr>
        <p:spPr>
          <a:xfrm>
            <a:off x="114300" y="141356"/>
            <a:ext cx="7815263"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Gadget Industry Overview: Structure</a:t>
            </a:r>
          </a:p>
        </p:txBody>
      </p:sp>
      <p:sp>
        <p:nvSpPr>
          <p:cNvPr id="277" name="Shape 277"/>
          <p:cNvSpPr txBox="1">
            <a:spLocks noGrp="1"/>
          </p:cNvSpPr>
          <p:nvPr>
            <p:ph type="body" idx="1"/>
          </p:nvPr>
        </p:nvSpPr>
        <p:spPr>
          <a:xfrm>
            <a:off x="838200" y="1276984"/>
            <a:ext cx="10515599" cy="4351338"/>
          </a:xfrm>
          <a:prstGeom prst="rect">
            <a:avLst/>
          </a:prstGeom>
          <a:noFill/>
          <a:ln>
            <a:noFill/>
          </a:ln>
        </p:spPr>
        <p:txBody>
          <a:bodyPr lIns="91425" tIns="45700" rIns="91425" bIns="45700" anchor="t" anchorCtr="0">
            <a:noAutofit/>
          </a:bodyPr>
          <a:lstStyle/>
          <a:p>
            <a:pPr marL="228600" marR="0" lvl="0" indent="-228600" algn="l" rtl="0">
              <a:lnSpc>
                <a:spcPct val="80000"/>
              </a:lnSpc>
              <a:spcBef>
                <a:spcPts val="0"/>
              </a:spcBef>
              <a:spcAft>
                <a:spcPts val="0"/>
              </a:spcAft>
              <a:buClr>
                <a:schemeClr val="dk1"/>
              </a:buClr>
              <a:buSzPct val="99615"/>
              <a:buFont typeface="Noto Sans Symbols"/>
              <a:buChar char="▪"/>
            </a:pPr>
            <a:r>
              <a:rPr lang="en-US" sz="2590" b="0" i="0" u="none" strike="noStrike" cap="none">
                <a:solidFill>
                  <a:schemeClr val="dk1"/>
                </a:solidFill>
                <a:latin typeface="Calibri"/>
                <a:ea typeface="Calibri"/>
                <a:cs typeface="Calibri"/>
                <a:sym typeface="Calibri"/>
              </a:rPr>
              <a:t>The industry employs a host of engineers, designers, marketers, salespeople, customer service reps, and finance personnel to continually improve familiar products as well as come up with the next big must-have gadget. </a:t>
            </a:r>
          </a:p>
          <a:p>
            <a:pPr marL="228600" marR="0" lvl="0" indent="-228600" algn="l" rtl="0">
              <a:lnSpc>
                <a:spcPct val="80000"/>
              </a:lnSpc>
              <a:spcBef>
                <a:spcPts val="1000"/>
              </a:spcBef>
              <a:spcAft>
                <a:spcPts val="0"/>
              </a:spcAft>
              <a:buClr>
                <a:schemeClr val="dk1"/>
              </a:buClr>
              <a:buSzPct val="99615"/>
              <a:buFont typeface="Noto Sans Symbols"/>
              <a:buChar char="▪"/>
            </a:pPr>
            <a:r>
              <a:rPr lang="en-US" sz="2590" b="0" i="0" u="none" strike="noStrike" cap="none">
                <a:solidFill>
                  <a:schemeClr val="dk1"/>
                </a:solidFill>
                <a:latin typeface="Calibri"/>
                <a:ea typeface="Calibri"/>
                <a:cs typeface="Calibri"/>
                <a:sym typeface="Calibri"/>
              </a:rPr>
              <a:t>Much of the actual manufacturing of the products is done in low labor-cost locations</a:t>
            </a:r>
          </a:p>
          <a:p>
            <a:pPr marL="228600" marR="0" lvl="0" indent="-228600" algn="l" rtl="0">
              <a:lnSpc>
                <a:spcPct val="80000"/>
              </a:lnSpc>
              <a:spcBef>
                <a:spcPts val="1000"/>
              </a:spcBef>
              <a:spcAft>
                <a:spcPts val="0"/>
              </a:spcAft>
              <a:buClr>
                <a:schemeClr val="dk1"/>
              </a:buClr>
              <a:buSzPct val="99615"/>
              <a:buFont typeface="Noto Sans Symbols"/>
              <a:buChar char="▪"/>
            </a:pPr>
            <a:r>
              <a:rPr lang="en-US" sz="2590" b="0" i="0" u="none" strike="noStrike" cap="none">
                <a:solidFill>
                  <a:schemeClr val="dk1"/>
                </a:solidFill>
                <a:latin typeface="Calibri"/>
                <a:ea typeface="Calibri"/>
                <a:cs typeface="Calibri"/>
                <a:sym typeface="Calibri"/>
              </a:rPr>
              <a:t>Involves multi-players in industry’s value chain, such as supplies for parts and materials, tech integration and developing, manufacturing, marketing, etc.</a:t>
            </a:r>
          </a:p>
          <a:p>
            <a:pPr marL="228600" marR="0" lvl="0" indent="-228600" algn="l" rtl="0">
              <a:lnSpc>
                <a:spcPct val="80000"/>
              </a:lnSpc>
              <a:spcBef>
                <a:spcPts val="1000"/>
              </a:spcBef>
              <a:spcAft>
                <a:spcPts val="0"/>
              </a:spcAft>
              <a:buClr>
                <a:schemeClr val="dk1"/>
              </a:buClr>
              <a:buSzPct val="99615"/>
              <a:buFont typeface="Noto Sans Symbols"/>
              <a:buChar char="▪"/>
            </a:pPr>
            <a:r>
              <a:rPr lang="en-US" sz="2590" b="0" i="0" u="none" strike="noStrike" cap="none">
                <a:solidFill>
                  <a:schemeClr val="dk1"/>
                </a:solidFill>
                <a:latin typeface="Calibri"/>
                <a:ea typeface="Calibri"/>
                <a:cs typeface="Calibri"/>
                <a:sym typeface="Calibri"/>
              </a:rPr>
              <a:t>Blurring of traditional categorization: telecommunications, computer hardware, and consumer electronics</a:t>
            </a:r>
          </a:p>
          <a:p>
            <a:pPr marL="228600" marR="0" lvl="0" indent="-228600" algn="l" rtl="0">
              <a:lnSpc>
                <a:spcPct val="80000"/>
              </a:lnSpc>
              <a:spcBef>
                <a:spcPts val="1000"/>
              </a:spcBef>
              <a:buClr>
                <a:schemeClr val="dk1"/>
              </a:buClr>
              <a:buSzPct val="99615"/>
              <a:buFont typeface="Arial"/>
              <a:buNone/>
            </a:pPr>
            <a:endParaRPr sz="2590" b="0" i="0" u="none" strike="noStrike" cap="none">
              <a:solidFill>
                <a:schemeClr val="dk1"/>
              </a:solidFill>
              <a:latin typeface="Calibri"/>
              <a:ea typeface="Calibri"/>
              <a:cs typeface="Calibri"/>
              <a:sym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Shape 744"/>
          <p:cNvSpPr/>
          <p:nvPr/>
        </p:nvSpPr>
        <p:spPr>
          <a:xfrm>
            <a:off x="0" y="0"/>
            <a:ext cx="12192000" cy="876300"/>
          </a:xfrm>
          <a:prstGeom prst="rect">
            <a:avLst/>
          </a:prstGeom>
          <a:solidFill>
            <a:srgbClr val="66666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745" name="Shape 745"/>
          <p:cNvPicPr preferRelativeResize="0"/>
          <p:nvPr/>
        </p:nvPicPr>
        <p:blipFill rotWithShape="1">
          <a:blip r:embed="rId3">
            <a:alphaModFix/>
          </a:blip>
          <a:srcRect/>
          <a:stretch/>
        </p:blipFill>
        <p:spPr>
          <a:xfrm>
            <a:off x="11461765" y="44450"/>
            <a:ext cx="579934" cy="711200"/>
          </a:xfrm>
          <a:prstGeom prst="rect">
            <a:avLst/>
          </a:prstGeom>
          <a:noFill/>
          <a:ln>
            <a:noFill/>
          </a:ln>
        </p:spPr>
      </p:pic>
      <p:sp>
        <p:nvSpPr>
          <p:cNvPr id="746" name="Shape 746"/>
          <p:cNvSpPr txBox="1"/>
          <p:nvPr/>
        </p:nvSpPr>
        <p:spPr>
          <a:xfrm>
            <a:off x="114298" y="141356"/>
            <a:ext cx="9286874"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Top Shareholders’: Institutional Ownership</a:t>
            </a:r>
          </a:p>
        </p:txBody>
      </p:sp>
      <p:pic>
        <p:nvPicPr>
          <p:cNvPr id="747" name="Shape 747"/>
          <p:cNvPicPr preferRelativeResize="0"/>
          <p:nvPr/>
        </p:nvPicPr>
        <p:blipFill>
          <a:blip r:embed="rId4">
            <a:alphaModFix/>
          </a:blip>
          <a:stretch>
            <a:fillRect/>
          </a:stretch>
        </p:blipFill>
        <p:spPr>
          <a:xfrm>
            <a:off x="152400" y="1028700"/>
            <a:ext cx="9402366" cy="567690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Shape 752"/>
          <p:cNvSpPr txBox="1">
            <a:spLocks noGrp="1"/>
          </p:cNvSpPr>
          <p:nvPr>
            <p:ph type="body" idx="1"/>
          </p:nvPr>
        </p:nvSpPr>
        <p:spPr>
          <a:xfrm>
            <a:off x="242887" y="1131957"/>
            <a:ext cx="11347465" cy="4351338"/>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dk1"/>
              </a:buClr>
              <a:buSzPct val="100000"/>
              <a:buFont typeface="Noto Sans Symbols"/>
              <a:buChar char="▪"/>
            </a:pPr>
            <a:r>
              <a:rPr lang="en-US" sz="2200" b="0" i="0" u="none" strike="noStrike" cap="none">
                <a:solidFill>
                  <a:schemeClr val="dk1"/>
                </a:solidFill>
                <a:latin typeface="Calibri"/>
                <a:ea typeface="Calibri"/>
                <a:cs typeface="Calibri"/>
                <a:sym typeface="Calibri"/>
              </a:rPr>
              <a:t>Apple Inc. (formerly Apple Computer, Inc.) founded by Steve Jobs, Steve Wozniak and Ronald Wayne (1976)</a:t>
            </a:r>
          </a:p>
          <a:p>
            <a:pPr marL="228600" marR="0" lvl="0" indent="-228600" algn="l" rtl="0">
              <a:lnSpc>
                <a:spcPct val="90000"/>
              </a:lnSpc>
              <a:spcBef>
                <a:spcPts val="1000"/>
              </a:spcBef>
              <a:spcAft>
                <a:spcPts val="0"/>
              </a:spcAft>
              <a:buClr>
                <a:schemeClr val="dk1"/>
              </a:buClr>
              <a:buSzPct val="100000"/>
              <a:buFont typeface="Noto Sans Symbols"/>
              <a:buNone/>
            </a:pPr>
            <a:endParaRPr sz="2200" b="0" i="0" u="none" strike="noStrike" cap="none">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rgbClr val="000000"/>
              </a:buClr>
              <a:buSzPct val="100000"/>
              <a:buFont typeface="Noto Sans Symbols"/>
              <a:buChar char="▪"/>
            </a:pPr>
            <a:r>
              <a:rPr lang="en-US" sz="2200" b="0" i="0" u="none" strike="noStrike" cap="none">
                <a:solidFill>
                  <a:srgbClr val="000000"/>
                </a:solidFill>
                <a:latin typeface="Calibri"/>
                <a:ea typeface="Calibri"/>
                <a:cs typeface="Calibri"/>
                <a:sym typeface="Calibri"/>
              </a:rPr>
              <a:t>It designs, manufactures, and markets mobile communication and media devices, personal computers, and portable digital music players, and sells a variety of related software, services, peripherals, networking solutions, and third-party digital content and applications</a:t>
            </a:r>
          </a:p>
          <a:p>
            <a:pPr marL="228600" marR="0" lvl="0" indent="-228600" algn="l" rtl="0">
              <a:lnSpc>
                <a:spcPct val="90000"/>
              </a:lnSpc>
              <a:spcBef>
                <a:spcPts val="1000"/>
              </a:spcBef>
              <a:spcAft>
                <a:spcPts val="0"/>
              </a:spcAft>
              <a:buClr>
                <a:schemeClr val="dk1"/>
              </a:buClr>
              <a:buSzPct val="100000"/>
              <a:buFont typeface="Noto Sans Symbols"/>
              <a:buNone/>
            </a:pPr>
            <a:endParaRPr sz="2200" b="0" i="0" u="none" strike="noStrike" cap="none">
              <a:solidFill>
                <a:srgbClr val="000000"/>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ct val="100000"/>
              <a:buFont typeface="Noto Sans Symbols"/>
              <a:buChar char="▪"/>
            </a:pPr>
            <a:r>
              <a:rPr lang="en-US" sz="2200" b="0" i="0" u="none" strike="noStrike" cap="none">
                <a:solidFill>
                  <a:schemeClr val="dk1"/>
                </a:solidFill>
                <a:latin typeface="Calibri"/>
                <a:ea typeface="Calibri"/>
                <a:cs typeface="Calibri"/>
                <a:sym typeface="Calibri"/>
              </a:rPr>
              <a:t>Products sold worldwide through its online stores, its retail stores, its direct sales force, third-party cellular network carriers, wholesalers, and resellers</a:t>
            </a:r>
          </a:p>
          <a:p>
            <a:pPr marL="228600" marR="0" lvl="0" indent="-228600" algn="l" rtl="0">
              <a:lnSpc>
                <a:spcPct val="90000"/>
              </a:lnSpc>
              <a:spcBef>
                <a:spcPts val="1000"/>
              </a:spcBef>
              <a:spcAft>
                <a:spcPts val="0"/>
              </a:spcAft>
              <a:buClr>
                <a:schemeClr val="dk1"/>
              </a:buClr>
              <a:buSzPct val="100000"/>
              <a:buFont typeface="Noto Sans Symbols"/>
              <a:buNone/>
            </a:pPr>
            <a:endParaRPr sz="2200" b="0" i="0" u="none" strike="noStrike" cap="none">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ct val="100000"/>
              <a:buFont typeface="Noto Sans Symbols"/>
              <a:buChar char="▪"/>
            </a:pPr>
            <a:r>
              <a:rPr lang="en-US" sz="2200" b="0" i="0" u="none" strike="noStrike" cap="none">
                <a:solidFill>
                  <a:schemeClr val="dk1"/>
                </a:solidFill>
                <a:latin typeface="Calibri"/>
                <a:ea typeface="Calibri"/>
                <a:cs typeface="Calibri"/>
                <a:sym typeface="Calibri"/>
              </a:rPr>
              <a:t>Headquartered in Cupertino, California</a:t>
            </a:r>
          </a:p>
          <a:p>
            <a:pPr marL="228600" marR="0" lvl="0" indent="-228600" algn="l" rtl="0">
              <a:lnSpc>
                <a:spcPct val="90000"/>
              </a:lnSpc>
              <a:spcBef>
                <a:spcPts val="1000"/>
              </a:spcBef>
              <a:buClr>
                <a:schemeClr val="dk1"/>
              </a:buClr>
              <a:buSzPct val="100000"/>
              <a:buFont typeface="Arial"/>
              <a:buNone/>
            </a:pPr>
            <a:endParaRPr sz="2800" b="0" i="0" u="none" strike="noStrike" cap="none">
              <a:solidFill>
                <a:schemeClr val="dk1"/>
              </a:solidFill>
              <a:latin typeface="Calibri"/>
              <a:ea typeface="Calibri"/>
              <a:cs typeface="Calibri"/>
              <a:sym typeface="Calibri"/>
            </a:endParaRPr>
          </a:p>
        </p:txBody>
      </p:sp>
      <p:sp>
        <p:nvSpPr>
          <p:cNvPr id="753" name="Shape 753"/>
          <p:cNvSpPr/>
          <p:nvPr/>
        </p:nvSpPr>
        <p:spPr>
          <a:xfrm>
            <a:off x="0" y="0"/>
            <a:ext cx="12192000" cy="876300"/>
          </a:xfrm>
          <a:prstGeom prst="rect">
            <a:avLst/>
          </a:prstGeom>
          <a:solidFill>
            <a:srgbClr val="66666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754" name="Shape 754"/>
          <p:cNvPicPr preferRelativeResize="0"/>
          <p:nvPr/>
        </p:nvPicPr>
        <p:blipFill rotWithShape="1">
          <a:blip r:embed="rId3">
            <a:alphaModFix/>
          </a:blip>
          <a:srcRect/>
          <a:stretch/>
        </p:blipFill>
        <p:spPr>
          <a:xfrm>
            <a:off x="11461765" y="44450"/>
            <a:ext cx="579934" cy="711200"/>
          </a:xfrm>
          <a:prstGeom prst="rect">
            <a:avLst/>
          </a:prstGeom>
          <a:noFill/>
          <a:ln>
            <a:noFill/>
          </a:ln>
        </p:spPr>
      </p:pic>
      <p:sp>
        <p:nvSpPr>
          <p:cNvPr id="755" name="Shape 755"/>
          <p:cNvSpPr txBox="1"/>
          <p:nvPr/>
        </p:nvSpPr>
        <p:spPr>
          <a:xfrm>
            <a:off x="114300" y="141356"/>
            <a:ext cx="4584699"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Company Profile</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Shape 761"/>
          <p:cNvSpPr txBox="1">
            <a:spLocks noGrp="1"/>
          </p:cNvSpPr>
          <p:nvPr>
            <p:ph type="body" idx="1"/>
          </p:nvPr>
        </p:nvSpPr>
        <p:spPr>
          <a:xfrm>
            <a:off x="271462" y="1131957"/>
            <a:ext cx="11347465" cy="4351338"/>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dk1"/>
              </a:buClr>
              <a:buSzPct val="100909"/>
              <a:buFont typeface="Noto Sans Symbols"/>
              <a:buChar char="▪"/>
            </a:pPr>
            <a:r>
              <a:rPr lang="en-US" sz="2220" b="0" i="0" u="none" strike="noStrike" cap="none">
                <a:solidFill>
                  <a:schemeClr val="dk1"/>
                </a:solidFill>
                <a:latin typeface="Calibri"/>
                <a:ea typeface="Calibri"/>
                <a:cs typeface="Calibri"/>
                <a:sym typeface="Calibri"/>
              </a:rPr>
              <a:t>Commitment to bringing the best user experience to its customers through its innovative hardware, software and services</a:t>
            </a:r>
          </a:p>
          <a:p>
            <a:pPr marL="228600" marR="0" lvl="0" indent="-228600" algn="l" rtl="0">
              <a:lnSpc>
                <a:spcPct val="90000"/>
              </a:lnSpc>
              <a:spcBef>
                <a:spcPts val="0"/>
              </a:spcBef>
              <a:spcAft>
                <a:spcPts val="0"/>
              </a:spcAft>
              <a:buClr>
                <a:schemeClr val="dk1"/>
              </a:buClr>
              <a:buSzPct val="100909"/>
              <a:buFont typeface="Noto Sans Symbols"/>
              <a:buNone/>
            </a:pPr>
            <a:endParaRPr sz="2220" b="0" i="0" u="none" strike="noStrike" cap="none">
              <a:solidFill>
                <a:schemeClr val="dk1"/>
              </a:solidFill>
              <a:latin typeface="Calibri"/>
              <a:ea typeface="Calibri"/>
              <a:cs typeface="Calibri"/>
              <a:sym typeface="Calibri"/>
            </a:endParaRPr>
          </a:p>
          <a:p>
            <a:pPr marL="228600" marR="0" lvl="0" indent="-228600" algn="l" rtl="0">
              <a:lnSpc>
                <a:spcPct val="90000"/>
              </a:lnSpc>
              <a:spcBef>
                <a:spcPts val="0"/>
              </a:spcBef>
              <a:spcAft>
                <a:spcPts val="0"/>
              </a:spcAft>
              <a:buClr>
                <a:schemeClr val="dk1"/>
              </a:buClr>
              <a:buSzPct val="100909"/>
              <a:buFont typeface="Noto Sans Symbols"/>
              <a:buChar char="▪"/>
            </a:pPr>
            <a:r>
              <a:rPr lang="en-US" sz="2220" b="0" i="0" u="none" strike="noStrike" cap="none">
                <a:solidFill>
                  <a:schemeClr val="dk1"/>
                </a:solidFill>
                <a:latin typeface="Calibri"/>
                <a:ea typeface="Calibri"/>
                <a:cs typeface="Calibri"/>
                <a:sym typeface="Calibri"/>
              </a:rPr>
              <a:t>Unique ability to design and develop its own operating systems, hardware, application software </a:t>
            </a:r>
          </a:p>
          <a:p>
            <a:pPr marL="228600" marR="0" lvl="0" indent="-228600" algn="l" rtl="0">
              <a:lnSpc>
                <a:spcPct val="90000"/>
              </a:lnSpc>
              <a:spcBef>
                <a:spcPts val="0"/>
              </a:spcBef>
              <a:spcAft>
                <a:spcPts val="0"/>
              </a:spcAft>
              <a:buClr>
                <a:schemeClr val="dk1"/>
              </a:buClr>
              <a:buSzPct val="100909"/>
              <a:buFont typeface="Noto Sans Symbols"/>
              <a:buNone/>
            </a:pPr>
            <a:endParaRPr sz="2220" b="0" i="0" u="none" strike="noStrike" cap="none">
              <a:solidFill>
                <a:schemeClr val="dk1"/>
              </a:solidFill>
              <a:latin typeface="Calibri"/>
              <a:ea typeface="Calibri"/>
              <a:cs typeface="Calibri"/>
              <a:sym typeface="Calibri"/>
            </a:endParaRPr>
          </a:p>
          <a:p>
            <a:pPr marL="228600" marR="0" lvl="0" indent="-228600" algn="l" rtl="0">
              <a:lnSpc>
                <a:spcPct val="90000"/>
              </a:lnSpc>
              <a:spcBef>
                <a:spcPts val="0"/>
              </a:spcBef>
              <a:spcAft>
                <a:spcPts val="0"/>
              </a:spcAft>
              <a:buClr>
                <a:schemeClr val="dk1"/>
              </a:buClr>
              <a:buSzPct val="100909"/>
              <a:buFont typeface="Noto Sans Symbols"/>
              <a:buChar char="▪"/>
            </a:pPr>
            <a:r>
              <a:rPr lang="en-US" sz="2220" b="0" i="0" u="none" strike="noStrike" cap="none">
                <a:solidFill>
                  <a:schemeClr val="dk1"/>
                </a:solidFill>
                <a:latin typeface="Calibri"/>
                <a:ea typeface="Calibri"/>
                <a:cs typeface="Calibri"/>
                <a:sym typeface="Calibri"/>
              </a:rPr>
              <a:t>Services to provide its customers products and solutions with innovative design, superior ease-of-use and seamless integration </a:t>
            </a:r>
          </a:p>
          <a:p>
            <a:pPr marL="228600" marR="0" lvl="0" indent="-228600" algn="l" rtl="0">
              <a:lnSpc>
                <a:spcPct val="90000"/>
              </a:lnSpc>
              <a:spcBef>
                <a:spcPts val="0"/>
              </a:spcBef>
              <a:spcAft>
                <a:spcPts val="0"/>
              </a:spcAft>
              <a:buClr>
                <a:schemeClr val="dk1"/>
              </a:buClr>
              <a:buSzPct val="100909"/>
              <a:buFont typeface="Noto Sans Symbols"/>
              <a:buNone/>
            </a:pPr>
            <a:endParaRPr sz="2220" b="0" i="0" u="none" strike="noStrike" cap="none">
              <a:solidFill>
                <a:schemeClr val="dk1"/>
              </a:solidFill>
              <a:latin typeface="Calibri"/>
              <a:ea typeface="Calibri"/>
              <a:cs typeface="Calibri"/>
              <a:sym typeface="Calibri"/>
            </a:endParaRPr>
          </a:p>
          <a:p>
            <a:pPr marL="228600" marR="0" lvl="0" indent="-228600" algn="l" rtl="0">
              <a:lnSpc>
                <a:spcPct val="90000"/>
              </a:lnSpc>
              <a:spcBef>
                <a:spcPts val="0"/>
              </a:spcBef>
              <a:spcAft>
                <a:spcPts val="0"/>
              </a:spcAft>
              <a:buClr>
                <a:schemeClr val="dk1"/>
              </a:buClr>
              <a:buSzPct val="100909"/>
              <a:buFont typeface="Noto Sans Symbols"/>
              <a:buChar char="▪"/>
            </a:pPr>
            <a:r>
              <a:rPr lang="en-US" sz="2220" b="0" i="0" u="none" strike="noStrike" cap="none">
                <a:solidFill>
                  <a:schemeClr val="dk1"/>
                </a:solidFill>
                <a:latin typeface="Calibri"/>
                <a:ea typeface="Calibri"/>
                <a:cs typeface="Calibri"/>
                <a:sym typeface="Calibri"/>
              </a:rPr>
              <a:t>Expand platform for discovery and download of digital content by customers</a:t>
            </a:r>
          </a:p>
          <a:p>
            <a:pPr marL="228600" marR="0" lvl="0" indent="-228600" algn="l" rtl="0">
              <a:lnSpc>
                <a:spcPct val="90000"/>
              </a:lnSpc>
              <a:spcBef>
                <a:spcPts val="0"/>
              </a:spcBef>
              <a:spcAft>
                <a:spcPts val="0"/>
              </a:spcAft>
              <a:buClr>
                <a:schemeClr val="dk1"/>
              </a:buClr>
              <a:buSzPct val="100909"/>
              <a:buFont typeface="Noto Sans Symbols"/>
              <a:buNone/>
            </a:pPr>
            <a:endParaRPr sz="2220" b="0" i="0" u="none" strike="noStrike" cap="none">
              <a:solidFill>
                <a:schemeClr val="dk1"/>
              </a:solidFill>
              <a:latin typeface="Calibri"/>
              <a:ea typeface="Calibri"/>
              <a:cs typeface="Calibri"/>
              <a:sym typeface="Calibri"/>
            </a:endParaRPr>
          </a:p>
          <a:p>
            <a:pPr marL="228600" marR="0" lvl="0" indent="-228600" algn="l" rtl="0">
              <a:lnSpc>
                <a:spcPct val="90000"/>
              </a:lnSpc>
              <a:spcBef>
                <a:spcPts val="0"/>
              </a:spcBef>
              <a:spcAft>
                <a:spcPts val="0"/>
              </a:spcAft>
              <a:buClr>
                <a:schemeClr val="dk1"/>
              </a:buClr>
              <a:buSzPct val="100909"/>
              <a:buFont typeface="Noto Sans Symbols"/>
              <a:buChar char="▪"/>
            </a:pPr>
            <a:r>
              <a:rPr lang="en-US" sz="2220" b="0" i="0" u="none" strike="noStrike" cap="none">
                <a:solidFill>
                  <a:schemeClr val="dk1"/>
                </a:solidFill>
                <a:latin typeface="Calibri"/>
                <a:ea typeface="Calibri"/>
                <a:cs typeface="Calibri"/>
                <a:sym typeface="Calibri"/>
              </a:rPr>
              <a:t>Supporting third-party software and hardware development which can complement their products and services</a:t>
            </a:r>
          </a:p>
          <a:p>
            <a:pPr marL="228600" marR="0" lvl="0" indent="-228600" algn="l" rtl="0">
              <a:lnSpc>
                <a:spcPct val="90000"/>
              </a:lnSpc>
              <a:spcBef>
                <a:spcPts val="0"/>
              </a:spcBef>
              <a:spcAft>
                <a:spcPts val="0"/>
              </a:spcAft>
              <a:buClr>
                <a:schemeClr val="dk1"/>
              </a:buClr>
              <a:buSzPct val="100909"/>
              <a:buFont typeface="Noto Sans Symbols"/>
              <a:buNone/>
            </a:pPr>
            <a:endParaRPr sz="2220" b="0" i="0" u="none" strike="noStrike" cap="none">
              <a:solidFill>
                <a:schemeClr val="dk1"/>
              </a:solidFill>
              <a:latin typeface="Calibri"/>
              <a:ea typeface="Calibri"/>
              <a:cs typeface="Calibri"/>
              <a:sym typeface="Calibri"/>
            </a:endParaRPr>
          </a:p>
          <a:p>
            <a:pPr marL="228600" marR="0" lvl="0" indent="-228600" algn="l" rtl="0">
              <a:lnSpc>
                <a:spcPct val="90000"/>
              </a:lnSpc>
              <a:spcBef>
                <a:spcPts val="0"/>
              </a:spcBef>
              <a:spcAft>
                <a:spcPts val="0"/>
              </a:spcAft>
              <a:buClr>
                <a:schemeClr val="dk1"/>
              </a:buClr>
              <a:buSzPct val="100909"/>
              <a:buFont typeface="Noto Sans Symbols"/>
              <a:buChar char="▪"/>
            </a:pPr>
            <a:r>
              <a:rPr lang="en-US" sz="2220" b="0" i="0" u="none" strike="noStrike" cap="none">
                <a:solidFill>
                  <a:schemeClr val="dk1"/>
                </a:solidFill>
                <a:latin typeface="Calibri"/>
                <a:ea typeface="Calibri"/>
                <a:cs typeface="Calibri"/>
                <a:sym typeface="Calibri"/>
              </a:rPr>
              <a:t>Investment in R&amp;D, marketing, and advertising to encourage the sale of innovative technology </a:t>
            </a:r>
          </a:p>
          <a:p>
            <a:pPr marL="228600" marR="0" lvl="0" indent="-228600" algn="l" rtl="0">
              <a:lnSpc>
                <a:spcPct val="90000"/>
              </a:lnSpc>
              <a:spcBef>
                <a:spcPts val="0"/>
              </a:spcBef>
              <a:spcAft>
                <a:spcPts val="0"/>
              </a:spcAft>
              <a:buClr>
                <a:schemeClr val="dk1"/>
              </a:buClr>
              <a:buSzPct val="99615"/>
              <a:buFont typeface="Noto Sans Symbols"/>
              <a:buNone/>
            </a:pPr>
            <a:endParaRPr sz="2590" b="0" i="0" u="none" strike="noStrike" cap="none">
              <a:solidFill>
                <a:schemeClr val="dk1"/>
              </a:solidFill>
              <a:latin typeface="Calibri"/>
              <a:ea typeface="Calibri"/>
              <a:cs typeface="Calibri"/>
              <a:sym typeface="Calibri"/>
            </a:endParaRPr>
          </a:p>
          <a:p>
            <a:pPr marL="228600" marR="0" lvl="0" indent="-228600" algn="l" rtl="0">
              <a:lnSpc>
                <a:spcPct val="90000"/>
              </a:lnSpc>
              <a:spcBef>
                <a:spcPts val="0"/>
              </a:spcBef>
              <a:spcAft>
                <a:spcPts val="0"/>
              </a:spcAft>
              <a:buClr>
                <a:schemeClr val="dk1"/>
              </a:buClr>
              <a:buSzPct val="99615"/>
              <a:buFont typeface="Noto Sans Symbols"/>
              <a:buNone/>
            </a:pPr>
            <a:endParaRPr sz="2590" b="0" i="0" u="none" strike="noStrike" cap="none">
              <a:solidFill>
                <a:schemeClr val="dk1"/>
              </a:solidFill>
              <a:latin typeface="Calibri"/>
              <a:ea typeface="Calibri"/>
              <a:cs typeface="Calibri"/>
              <a:sym typeface="Calibri"/>
            </a:endParaRPr>
          </a:p>
        </p:txBody>
      </p:sp>
      <p:sp>
        <p:nvSpPr>
          <p:cNvPr id="762" name="Shape 762"/>
          <p:cNvSpPr/>
          <p:nvPr/>
        </p:nvSpPr>
        <p:spPr>
          <a:xfrm>
            <a:off x="0" y="0"/>
            <a:ext cx="12192000" cy="876300"/>
          </a:xfrm>
          <a:prstGeom prst="rect">
            <a:avLst/>
          </a:prstGeom>
          <a:solidFill>
            <a:srgbClr val="66666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763" name="Shape 763"/>
          <p:cNvPicPr preferRelativeResize="0"/>
          <p:nvPr/>
        </p:nvPicPr>
        <p:blipFill rotWithShape="1">
          <a:blip r:embed="rId3">
            <a:alphaModFix/>
          </a:blip>
          <a:srcRect/>
          <a:stretch/>
        </p:blipFill>
        <p:spPr>
          <a:xfrm>
            <a:off x="11461765" y="44450"/>
            <a:ext cx="579934" cy="711200"/>
          </a:xfrm>
          <a:prstGeom prst="rect">
            <a:avLst/>
          </a:prstGeom>
          <a:noFill/>
          <a:ln>
            <a:noFill/>
          </a:ln>
        </p:spPr>
      </p:pic>
      <p:sp>
        <p:nvSpPr>
          <p:cNvPr id="764" name="Shape 764"/>
          <p:cNvSpPr txBox="1"/>
          <p:nvPr/>
        </p:nvSpPr>
        <p:spPr>
          <a:xfrm>
            <a:off x="114300" y="141356"/>
            <a:ext cx="4584699"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Business Strategy</a:t>
            </a:r>
          </a:p>
        </p:txBody>
      </p:sp>
      <p:sp>
        <p:nvSpPr>
          <p:cNvPr id="765" name="Shape 765"/>
          <p:cNvSpPr txBox="1">
            <a:spLocks noGrp="1"/>
          </p:cNvSpPr>
          <p:nvPr>
            <p:ph type="ftr" idx="11"/>
          </p:nvPr>
        </p:nvSpPr>
        <p:spPr>
          <a:xfrm>
            <a:off x="10248404" y="6492875"/>
            <a:ext cx="1943594"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200">
                <a:solidFill>
                  <a:schemeClr val="dk1"/>
                </a:solidFill>
                <a:latin typeface="Calibri"/>
                <a:ea typeface="Calibri"/>
                <a:cs typeface="Calibri"/>
                <a:sym typeface="Calibri"/>
              </a:rPr>
              <a:t>Source: Apple 10-K Report</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Shape 771"/>
          <p:cNvSpPr/>
          <p:nvPr/>
        </p:nvSpPr>
        <p:spPr>
          <a:xfrm>
            <a:off x="0" y="0"/>
            <a:ext cx="12192000" cy="876300"/>
          </a:xfrm>
          <a:prstGeom prst="rect">
            <a:avLst/>
          </a:prstGeom>
          <a:solidFill>
            <a:srgbClr val="66666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772" name="Shape 772"/>
          <p:cNvPicPr preferRelativeResize="0"/>
          <p:nvPr/>
        </p:nvPicPr>
        <p:blipFill rotWithShape="1">
          <a:blip r:embed="rId3">
            <a:alphaModFix/>
          </a:blip>
          <a:srcRect/>
          <a:stretch/>
        </p:blipFill>
        <p:spPr>
          <a:xfrm>
            <a:off x="11461765" y="44450"/>
            <a:ext cx="579934" cy="711200"/>
          </a:xfrm>
          <a:prstGeom prst="rect">
            <a:avLst/>
          </a:prstGeom>
          <a:noFill/>
          <a:ln>
            <a:noFill/>
          </a:ln>
        </p:spPr>
      </p:pic>
      <p:sp>
        <p:nvSpPr>
          <p:cNvPr id="773" name="Shape 773"/>
          <p:cNvSpPr txBox="1"/>
          <p:nvPr/>
        </p:nvSpPr>
        <p:spPr>
          <a:xfrm>
            <a:off x="114300" y="141356"/>
            <a:ext cx="4730831"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Products and Services</a:t>
            </a:r>
          </a:p>
        </p:txBody>
      </p:sp>
      <p:sp>
        <p:nvSpPr>
          <p:cNvPr id="774" name="Shape 774"/>
          <p:cNvSpPr txBox="1"/>
          <p:nvPr/>
        </p:nvSpPr>
        <p:spPr>
          <a:xfrm>
            <a:off x="300037" y="1270725"/>
            <a:ext cx="10655299" cy="5416868"/>
          </a:xfrm>
          <a:prstGeom prst="rect">
            <a:avLst/>
          </a:prstGeom>
          <a:noFill/>
          <a:ln>
            <a:noFill/>
          </a:ln>
        </p:spPr>
        <p:txBody>
          <a:bodyPr lIns="91425" tIns="45700" rIns="91425" bIns="45700" anchor="t" anchorCtr="0">
            <a:noAutofit/>
          </a:bodyPr>
          <a:lstStyle/>
          <a:p>
            <a:pPr marL="285750" marR="0" lvl="0" indent="-285750" algn="l" rtl="0">
              <a:spcBef>
                <a:spcPts val="0"/>
              </a:spcBef>
              <a:buClr>
                <a:schemeClr val="dk1"/>
              </a:buClr>
              <a:buSzPct val="100000"/>
              <a:buFont typeface="Noto Sans Symbols"/>
              <a:buChar char="▪"/>
            </a:pPr>
            <a:r>
              <a:rPr lang="en-US" sz="2200">
                <a:solidFill>
                  <a:schemeClr val="dk1"/>
                </a:solidFill>
                <a:latin typeface="Calibri"/>
                <a:ea typeface="Calibri"/>
                <a:cs typeface="Calibri"/>
                <a:sym typeface="Calibri"/>
              </a:rPr>
              <a:t>iPhone</a:t>
            </a:r>
          </a:p>
          <a:p>
            <a:pPr marL="285750" marR="0" lvl="0" indent="-285750" algn="l" rtl="0">
              <a:spcBef>
                <a:spcPts val="0"/>
              </a:spcBef>
              <a:buClr>
                <a:schemeClr val="dk1"/>
              </a:buClr>
              <a:buSzPct val="100000"/>
              <a:buFont typeface="Noto Sans Symbols"/>
              <a:buChar char="▪"/>
            </a:pPr>
            <a:r>
              <a:rPr lang="en-US" sz="2200">
                <a:solidFill>
                  <a:schemeClr val="dk1"/>
                </a:solidFill>
                <a:latin typeface="Calibri"/>
                <a:ea typeface="Calibri"/>
                <a:cs typeface="Calibri"/>
                <a:sym typeface="Calibri"/>
              </a:rPr>
              <a:t>iPad</a:t>
            </a:r>
          </a:p>
          <a:p>
            <a:pPr marL="285750" marR="0" lvl="0" indent="-285750" algn="l" rtl="0">
              <a:spcBef>
                <a:spcPts val="0"/>
              </a:spcBef>
              <a:buClr>
                <a:schemeClr val="dk1"/>
              </a:buClr>
              <a:buSzPct val="100000"/>
              <a:buFont typeface="Noto Sans Symbols"/>
              <a:buChar char="▪"/>
            </a:pPr>
            <a:r>
              <a:rPr lang="en-US" sz="2200">
                <a:solidFill>
                  <a:schemeClr val="dk1"/>
                </a:solidFill>
                <a:latin typeface="Calibri"/>
                <a:ea typeface="Calibri"/>
                <a:cs typeface="Calibri"/>
                <a:sym typeface="Calibri"/>
              </a:rPr>
              <a:t>Mac</a:t>
            </a:r>
          </a:p>
          <a:p>
            <a:pPr marL="285750" marR="0" lvl="0" indent="-285750" algn="l" rtl="0">
              <a:spcBef>
                <a:spcPts val="0"/>
              </a:spcBef>
              <a:buClr>
                <a:schemeClr val="dk1"/>
              </a:buClr>
              <a:buSzPct val="100000"/>
              <a:buFont typeface="Noto Sans Symbols"/>
              <a:buChar char="▪"/>
            </a:pPr>
            <a:r>
              <a:rPr lang="en-US" sz="2200">
                <a:solidFill>
                  <a:schemeClr val="dk1"/>
                </a:solidFill>
                <a:latin typeface="Calibri"/>
                <a:ea typeface="Calibri"/>
                <a:cs typeface="Calibri"/>
                <a:sym typeface="Calibri"/>
              </a:rPr>
              <a:t>Operating System Software</a:t>
            </a:r>
          </a:p>
          <a:p>
            <a:pPr marL="742950" marR="0" lvl="1" indent="-285750" algn="l" rtl="0">
              <a:spcBef>
                <a:spcPts val="0"/>
              </a:spcBef>
              <a:buClr>
                <a:schemeClr val="dk1"/>
              </a:buClr>
              <a:buSzPct val="100000"/>
              <a:buFont typeface="Noto Sans Symbols"/>
              <a:buChar char="▪"/>
            </a:pPr>
            <a:r>
              <a:rPr lang="en-US" sz="2200" b="0" i="0" u="none" strike="noStrike" cap="none">
                <a:solidFill>
                  <a:schemeClr val="dk1"/>
                </a:solidFill>
                <a:latin typeface="Calibri"/>
                <a:ea typeface="Calibri"/>
                <a:cs typeface="Calibri"/>
                <a:sym typeface="Calibri"/>
              </a:rPr>
              <a:t>iOS, macOS, watchOS, tvOS</a:t>
            </a:r>
          </a:p>
          <a:p>
            <a:pPr marL="285750" marR="0" lvl="0" indent="-285750" algn="l" rtl="0">
              <a:spcBef>
                <a:spcPts val="0"/>
              </a:spcBef>
              <a:buClr>
                <a:schemeClr val="dk1"/>
              </a:buClr>
              <a:buSzPct val="100000"/>
              <a:buFont typeface="Noto Sans Symbols"/>
              <a:buChar char="▪"/>
            </a:pPr>
            <a:r>
              <a:rPr lang="en-US" sz="2200">
                <a:solidFill>
                  <a:schemeClr val="dk1"/>
                </a:solidFill>
                <a:latin typeface="Calibri"/>
                <a:ea typeface="Calibri"/>
                <a:cs typeface="Calibri"/>
                <a:sym typeface="Calibri"/>
              </a:rPr>
              <a:t>Accessories (connectivity supplies, headphones, displays, storage devices, etc.)</a:t>
            </a:r>
          </a:p>
          <a:p>
            <a:pPr marL="285750" marR="0" lvl="0" indent="-285750" algn="l" rtl="0">
              <a:spcBef>
                <a:spcPts val="0"/>
              </a:spcBef>
              <a:buClr>
                <a:schemeClr val="dk1"/>
              </a:buClr>
              <a:buSzPct val="100000"/>
              <a:buFont typeface="Noto Sans Symbols"/>
              <a:buChar char="▪"/>
            </a:pPr>
            <a:r>
              <a:rPr lang="en-US" sz="2200">
                <a:solidFill>
                  <a:schemeClr val="dk1"/>
                </a:solidFill>
                <a:latin typeface="Calibri"/>
                <a:ea typeface="Calibri"/>
                <a:cs typeface="Calibri"/>
                <a:sym typeface="Calibri"/>
              </a:rPr>
              <a:t>iPod</a:t>
            </a:r>
          </a:p>
          <a:p>
            <a:pPr marL="285750" marR="0" lvl="0" indent="-285750" algn="l" rtl="0">
              <a:spcBef>
                <a:spcPts val="0"/>
              </a:spcBef>
              <a:buClr>
                <a:schemeClr val="dk1"/>
              </a:buClr>
              <a:buSzPct val="100000"/>
              <a:buFont typeface="Noto Sans Symbols"/>
              <a:buChar char="▪"/>
            </a:pPr>
            <a:r>
              <a:rPr lang="en-US" sz="2200">
                <a:solidFill>
                  <a:schemeClr val="dk1"/>
                </a:solidFill>
                <a:latin typeface="Calibri"/>
                <a:ea typeface="Calibri"/>
                <a:cs typeface="Calibri"/>
                <a:sym typeface="Calibri"/>
              </a:rPr>
              <a:t>Apple Watch</a:t>
            </a:r>
          </a:p>
          <a:p>
            <a:pPr marL="285750" marR="0" lvl="0" indent="-285750" algn="l" rtl="0">
              <a:spcBef>
                <a:spcPts val="0"/>
              </a:spcBef>
              <a:buClr>
                <a:schemeClr val="dk1"/>
              </a:buClr>
              <a:buSzPct val="100000"/>
              <a:buFont typeface="Noto Sans Symbols"/>
              <a:buChar char="▪"/>
            </a:pPr>
            <a:r>
              <a:rPr lang="en-US" sz="2200">
                <a:solidFill>
                  <a:schemeClr val="dk1"/>
                </a:solidFill>
                <a:latin typeface="Calibri"/>
                <a:ea typeface="Calibri"/>
                <a:cs typeface="Calibri"/>
                <a:sym typeface="Calibri"/>
              </a:rPr>
              <a:t>Apple TV</a:t>
            </a:r>
          </a:p>
          <a:p>
            <a:pPr marL="285750" marR="0" lvl="0" indent="-285750" algn="l" rtl="0">
              <a:spcBef>
                <a:spcPts val="0"/>
              </a:spcBef>
              <a:buClr>
                <a:schemeClr val="dk1"/>
              </a:buClr>
              <a:buFont typeface="Noto Sans Symbols"/>
              <a:buNone/>
            </a:pPr>
            <a:endParaRPr sz="220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Noto Sans Symbols"/>
              <a:buChar char="▪"/>
            </a:pPr>
            <a:r>
              <a:rPr lang="en-US" sz="2200">
                <a:solidFill>
                  <a:schemeClr val="dk1"/>
                </a:solidFill>
                <a:latin typeface="Calibri"/>
                <a:ea typeface="Calibri"/>
                <a:cs typeface="Calibri"/>
                <a:sym typeface="Calibri"/>
              </a:rPr>
              <a:t>Internet Services</a:t>
            </a:r>
          </a:p>
          <a:p>
            <a:pPr marL="285750" marR="0" lvl="0" indent="-285750" algn="l" rtl="0">
              <a:spcBef>
                <a:spcPts val="0"/>
              </a:spcBef>
              <a:buClr>
                <a:schemeClr val="dk1"/>
              </a:buClr>
              <a:buSzPct val="100000"/>
              <a:buFont typeface="Noto Sans Symbols"/>
              <a:buChar char="▪"/>
            </a:pPr>
            <a:r>
              <a:rPr lang="en-US" sz="2200">
                <a:solidFill>
                  <a:schemeClr val="dk1"/>
                </a:solidFill>
                <a:latin typeface="Calibri"/>
                <a:ea typeface="Calibri"/>
                <a:cs typeface="Calibri"/>
                <a:sym typeface="Calibri"/>
              </a:rPr>
              <a:t>iCloud</a:t>
            </a:r>
          </a:p>
          <a:p>
            <a:pPr marL="285750" marR="0" lvl="0" indent="-285750" algn="l" rtl="0">
              <a:spcBef>
                <a:spcPts val="0"/>
              </a:spcBef>
              <a:buClr>
                <a:schemeClr val="dk1"/>
              </a:buClr>
              <a:buSzPct val="100000"/>
              <a:buFont typeface="Noto Sans Symbols"/>
              <a:buChar char="▪"/>
            </a:pPr>
            <a:r>
              <a:rPr lang="en-US" sz="2200">
                <a:solidFill>
                  <a:schemeClr val="dk1"/>
                </a:solidFill>
                <a:latin typeface="Calibri"/>
                <a:ea typeface="Calibri"/>
                <a:cs typeface="Calibri"/>
                <a:sym typeface="Calibri"/>
              </a:rPr>
              <a:t>AppleCare</a:t>
            </a:r>
          </a:p>
          <a:p>
            <a:pPr marL="285750" marR="0" lvl="0" indent="-285750" algn="l" rtl="0">
              <a:spcBef>
                <a:spcPts val="0"/>
              </a:spcBef>
              <a:buClr>
                <a:schemeClr val="dk1"/>
              </a:buClr>
              <a:buSzPct val="100000"/>
              <a:buFont typeface="Noto Sans Symbols"/>
              <a:buChar char="▪"/>
            </a:pPr>
            <a:r>
              <a:rPr lang="en-US" sz="2200">
                <a:solidFill>
                  <a:schemeClr val="dk1"/>
                </a:solidFill>
                <a:latin typeface="Calibri"/>
                <a:ea typeface="Calibri"/>
                <a:cs typeface="Calibri"/>
                <a:sym typeface="Calibri"/>
              </a:rPr>
              <a:t>Apple Pay</a:t>
            </a:r>
          </a:p>
          <a:p>
            <a:pPr marL="285750" marR="0" lvl="0" indent="-285750" algn="l" rtl="0">
              <a:spcBef>
                <a:spcPts val="0"/>
              </a:spcBef>
              <a:buClr>
                <a:schemeClr val="dk1"/>
              </a:buClr>
              <a:buFont typeface="Noto Sans Symbols"/>
              <a:buNone/>
            </a:pPr>
            <a:endParaRPr sz="2000">
              <a:solidFill>
                <a:schemeClr val="dk1"/>
              </a:solidFill>
              <a:latin typeface="Calibri"/>
              <a:ea typeface="Calibri"/>
              <a:cs typeface="Calibri"/>
              <a:sym typeface="Calibri"/>
            </a:endParaRPr>
          </a:p>
          <a:p>
            <a:pPr marL="742950" marR="0" lvl="1" indent="-285750" algn="l" rtl="0">
              <a:spcBef>
                <a:spcPts val="0"/>
              </a:spcBef>
              <a:buClr>
                <a:schemeClr val="dk1"/>
              </a:buClr>
              <a:buFont typeface="Noto Sans Symbols"/>
              <a:buNone/>
            </a:pPr>
            <a:endParaRPr sz="1800" b="0" i="0" u="none" strike="noStrike" cap="none">
              <a:solidFill>
                <a:schemeClr val="dk1"/>
              </a:solidFill>
              <a:latin typeface="Calibri"/>
              <a:ea typeface="Calibri"/>
              <a:cs typeface="Calibri"/>
              <a:sym typeface="Calibri"/>
            </a:endParaRPr>
          </a:p>
        </p:txBody>
      </p:sp>
      <p:pic>
        <p:nvPicPr>
          <p:cNvPr id="775" name="Shape 775"/>
          <p:cNvPicPr preferRelativeResize="0"/>
          <p:nvPr/>
        </p:nvPicPr>
        <p:blipFill rotWithShape="1">
          <a:blip r:embed="rId4">
            <a:alphaModFix/>
          </a:blip>
          <a:srcRect/>
          <a:stretch/>
        </p:blipFill>
        <p:spPr>
          <a:xfrm>
            <a:off x="9267092" y="3475796"/>
            <a:ext cx="2616200" cy="2750594"/>
          </a:xfrm>
          <a:prstGeom prst="rect">
            <a:avLst/>
          </a:prstGeom>
          <a:noFill/>
          <a:ln>
            <a:noFill/>
          </a:ln>
        </p:spPr>
      </p:pic>
      <p:pic>
        <p:nvPicPr>
          <p:cNvPr id="776" name="Shape 776"/>
          <p:cNvPicPr preferRelativeResize="0"/>
          <p:nvPr/>
        </p:nvPicPr>
        <p:blipFill rotWithShape="1">
          <a:blip r:embed="rId5">
            <a:alphaModFix/>
          </a:blip>
          <a:srcRect/>
          <a:stretch/>
        </p:blipFill>
        <p:spPr>
          <a:xfrm>
            <a:off x="7658100" y="931792"/>
            <a:ext cx="4225191" cy="219710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Shape 782"/>
          <p:cNvSpPr/>
          <p:nvPr/>
        </p:nvSpPr>
        <p:spPr>
          <a:xfrm>
            <a:off x="0" y="0"/>
            <a:ext cx="12192000" cy="876300"/>
          </a:xfrm>
          <a:prstGeom prst="rect">
            <a:avLst/>
          </a:prstGeom>
          <a:solidFill>
            <a:srgbClr val="66666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783" name="Shape 783"/>
          <p:cNvPicPr preferRelativeResize="0"/>
          <p:nvPr/>
        </p:nvPicPr>
        <p:blipFill rotWithShape="1">
          <a:blip r:embed="rId3">
            <a:alphaModFix/>
          </a:blip>
          <a:srcRect/>
          <a:stretch/>
        </p:blipFill>
        <p:spPr>
          <a:xfrm>
            <a:off x="11461765" y="44450"/>
            <a:ext cx="579934" cy="711200"/>
          </a:xfrm>
          <a:prstGeom prst="rect">
            <a:avLst/>
          </a:prstGeom>
          <a:noFill/>
          <a:ln>
            <a:noFill/>
          </a:ln>
        </p:spPr>
      </p:pic>
      <p:sp>
        <p:nvSpPr>
          <p:cNvPr id="784" name="Shape 784"/>
          <p:cNvSpPr txBox="1"/>
          <p:nvPr/>
        </p:nvSpPr>
        <p:spPr>
          <a:xfrm>
            <a:off x="114300" y="141356"/>
            <a:ext cx="8585200"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Products: iPhone and iPad</a:t>
            </a:r>
          </a:p>
        </p:txBody>
      </p:sp>
      <p:pic>
        <p:nvPicPr>
          <p:cNvPr id="785" name="Shape 785"/>
          <p:cNvPicPr preferRelativeResize="0"/>
          <p:nvPr/>
        </p:nvPicPr>
        <p:blipFill rotWithShape="1">
          <a:blip r:embed="rId4">
            <a:alphaModFix/>
          </a:blip>
          <a:srcRect/>
          <a:stretch/>
        </p:blipFill>
        <p:spPr>
          <a:xfrm>
            <a:off x="-88765" y="4026564"/>
            <a:ext cx="3037794" cy="2437736"/>
          </a:xfrm>
          <a:prstGeom prst="rect">
            <a:avLst/>
          </a:prstGeom>
          <a:noFill/>
          <a:ln>
            <a:noFill/>
          </a:ln>
        </p:spPr>
      </p:pic>
      <p:pic>
        <p:nvPicPr>
          <p:cNvPr id="786" name="Shape 786"/>
          <p:cNvPicPr preferRelativeResize="0"/>
          <p:nvPr/>
        </p:nvPicPr>
        <p:blipFill rotWithShape="1">
          <a:blip r:embed="rId5">
            <a:alphaModFix/>
          </a:blip>
          <a:srcRect/>
          <a:stretch/>
        </p:blipFill>
        <p:spPr>
          <a:xfrm>
            <a:off x="-468585" y="916083"/>
            <a:ext cx="4015828" cy="3070695"/>
          </a:xfrm>
          <a:prstGeom prst="rect">
            <a:avLst/>
          </a:prstGeom>
          <a:noFill/>
          <a:ln>
            <a:noFill/>
          </a:ln>
        </p:spPr>
      </p:pic>
      <p:sp>
        <p:nvSpPr>
          <p:cNvPr id="787" name="Shape 787"/>
          <p:cNvSpPr txBox="1"/>
          <p:nvPr/>
        </p:nvSpPr>
        <p:spPr>
          <a:xfrm>
            <a:off x="2684952" y="1176613"/>
            <a:ext cx="9507046" cy="2554544"/>
          </a:xfrm>
          <a:prstGeom prst="rect">
            <a:avLst/>
          </a:prstGeom>
          <a:noFill/>
          <a:ln>
            <a:noFill/>
          </a:ln>
        </p:spPr>
        <p:txBody>
          <a:bodyPr lIns="91425" tIns="45700" rIns="91425" bIns="45700" anchor="t" anchorCtr="0">
            <a:noAutofit/>
          </a:bodyPr>
          <a:lstStyle/>
          <a:p>
            <a:pPr marL="285750" marR="0" lvl="0" indent="-285750" algn="l" rtl="0">
              <a:spcBef>
                <a:spcPts val="0"/>
              </a:spcBef>
              <a:buClr>
                <a:schemeClr val="dk1"/>
              </a:buClr>
              <a:buSzPct val="100000"/>
              <a:buFont typeface="Noto Sans Symbols"/>
              <a:buChar char="▪"/>
            </a:pPr>
            <a:r>
              <a:rPr lang="en-US" sz="2000">
                <a:solidFill>
                  <a:schemeClr val="dk1"/>
                </a:solidFill>
                <a:latin typeface="Calibri"/>
                <a:ea typeface="Calibri"/>
                <a:cs typeface="Calibri"/>
                <a:sym typeface="Calibri"/>
              </a:rPr>
              <a:t>Smartphone with a user interface built around the device’s multi-touch screen including a virtual keyboard</a:t>
            </a:r>
          </a:p>
          <a:p>
            <a:pPr marL="285750" marR="0" lvl="0" indent="-285750" algn="l" rtl="0">
              <a:spcBef>
                <a:spcPts val="0"/>
              </a:spcBef>
              <a:buClr>
                <a:schemeClr val="dk1"/>
              </a:buClr>
              <a:buSzPct val="100000"/>
              <a:buFont typeface="Noto Sans Symbols"/>
              <a:buChar char="▪"/>
            </a:pPr>
            <a:r>
              <a:rPr lang="en-US" sz="2000">
                <a:solidFill>
                  <a:schemeClr val="dk1"/>
                </a:solidFill>
                <a:latin typeface="Calibri"/>
                <a:ea typeface="Calibri"/>
                <a:cs typeface="Calibri"/>
                <a:sym typeface="Calibri"/>
              </a:rPr>
              <a:t>Shoot video, take pictures, download apps, play music, send/receive text messages and e-mail</a:t>
            </a:r>
          </a:p>
          <a:p>
            <a:pPr marL="285750" marR="0" lvl="0" indent="-285750" algn="l" rtl="0">
              <a:spcBef>
                <a:spcPts val="0"/>
              </a:spcBef>
              <a:buClr>
                <a:schemeClr val="dk1"/>
              </a:buClr>
              <a:buSzPct val="100000"/>
              <a:buFont typeface="Noto Sans Symbols"/>
              <a:buChar char="▪"/>
            </a:pPr>
            <a:r>
              <a:rPr lang="en-US" sz="2000">
                <a:solidFill>
                  <a:schemeClr val="dk1"/>
                </a:solidFill>
                <a:latin typeface="Calibri"/>
                <a:ea typeface="Calibri"/>
                <a:cs typeface="Calibri"/>
                <a:sym typeface="Calibri"/>
              </a:rPr>
              <a:t>Originally released in 2007 </a:t>
            </a:r>
          </a:p>
          <a:p>
            <a:pPr marL="285750" marR="0" lvl="0" indent="-285750" algn="l" rtl="0">
              <a:spcBef>
                <a:spcPts val="0"/>
              </a:spcBef>
              <a:buClr>
                <a:schemeClr val="dk1"/>
              </a:buClr>
              <a:buSzPct val="100000"/>
              <a:buFont typeface="Noto Sans Symbols"/>
              <a:buChar char="▪"/>
            </a:pPr>
            <a:r>
              <a:rPr lang="en-US" sz="2000">
                <a:solidFill>
                  <a:schemeClr val="dk1"/>
                </a:solidFill>
                <a:latin typeface="Calibri"/>
                <a:ea typeface="Calibri"/>
                <a:cs typeface="Calibri"/>
                <a:sym typeface="Calibri"/>
              </a:rPr>
              <a:t>The current models are the 7 and 7 Plus, which are first iPhones without the 3.5mm headphone jack (mixed reception) </a:t>
            </a:r>
          </a:p>
          <a:p>
            <a:pPr marL="285750" marR="0" lvl="0" indent="-285750" algn="l" rtl="0">
              <a:spcBef>
                <a:spcPts val="0"/>
              </a:spcBef>
              <a:buClr>
                <a:schemeClr val="dk1"/>
              </a:buClr>
              <a:buSzPct val="100000"/>
              <a:buFont typeface="Noto Sans Symbols"/>
              <a:buChar char="▪"/>
            </a:pPr>
            <a:r>
              <a:rPr lang="en-US" sz="2000">
                <a:solidFill>
                  <a:schemeClr val="dk1"/>
                </a:solidFill>
                <a:latin typeface="Calibri"/>
                <a:ea typeface="Calibri"/>
                <a:cs typeface="Calibri"/>
                <a:sym typeface="Calibri"/>
              </a:rPr>
              <a:t>Largest market share in the US </a:t>
            </a:r>
          </a:p>
        </p:txBody>
      </p:sp>
      <p:sp>
        <p:nvSpPr>
          <p:cNvPr id="788" name="Shape 788"/>
          <p:cNvSpPr txBox="1"/>
          <p:nvPr/>
        </p:nvSpPr>
        <p:spPr>
          <a:xfrm>
            <a:off x="2684952" y="3921992"/>
            <a:ext cx="9092672" cy="1323439"/>
          </a:xfrm>
          <a:prstGeom prst="rect">
            <a:avLst/>
          </a:prstGeom>
          <a:noFill/>
          <a:ln>
            <a:noFill/>
          </a:ln>
        </p:spPr>
        <p:txBody>
          <a:bodyPr lIns="91425" tIns="45700" rIns="91425" bIns="45700" anchor="t" anchorCtr="0">
            <a:noAutofit/>
          </a:bodyPr>
          <a:lstStyle/>
          <a:p>
            <a:pPr marL="285750" marR="0" lvl="0" indent="-285750" algn="l" rtl="0">
              <a:spcBef>
                <a:spcPts val="0"/>
              </a:spcBef>
              <a:buClr>
                <a:schemeClr val="dk1"/>
              </a:buClr>
              <a:buSzPct val="100000"/>
              <a:buFont typeface="Noto Sans Symbols"/>
              <a:buChar char="▪"/>
            </a:pPr>
            <a:r>
              <a:rPr lang="en-US" sz="2000">
                <a:solidFill>
                  <a:schemeClr val="dk1"/>
                </a:solidFill>
                <a:latin typeface="Calibri"/>
                <a:ea typeface="Calibri"/>
                <a:cs typeface="Calibri"/>
                <a:sym typeface="Calibri"/>
              </a:rPr>
              <a:t>Line of tablet computers, with user interface and capabilities similar to the iPhone</a:t>
            </a:r>
          </a:p>
          <a:p>
            <a:pPr marL="285750" marR="0" lvl="0" indent="-285750" algn="l" rtl="0">
              <a:spcBef>
                <a:spcPts val="0"/>
              </a:spcBef>
              <a:buClr>
                <a:schemeClr val="dk1"/>
              </a:buClr>
              <a:buSzPct val="100000"/>
              <a:buFont typeface="Noto Sans Symbols"/>
              <a:buChar char="▪"/>
            </a:pPr>
            <a:r>
              <a:rPr lang="en-US" sz="2000">
                <a:solidFill>
                  <a:schemeClr val="dk1"/>
                </a:solidFill>
                <a:latin typeface="Calibri"/>
                <a:ea typeface="Calibri"/>
                <a:cs typeface="Calibri"/>
                <a:sym typeface="Calibri"/>
              </a:rPr>
              <a:t>Series: iPad Mini, iPad Air, iPad Pro, iPad</a:t>
            </a:r>
          </a:p>
          <a:p>
            <a:pPr marL="285750" marR="0" lvl="0" indent="-285750" algn="l" rtl="0">
              <a:spcBef>
                <a:spcPts val="0"/>
              </a:spcBef>
              <a:buClr>
                <a:schemeClr val="dk1"/>
              </a:buClr>
              <a:buSzPct val="100000"/>
              <a:buFont typeface="Noto Sans Symbols"/>
              <a:buChar char="▪"/>
            </a:pPr>
            <a:r>
              <a:rPr lang="en-US" sz="2000">
                <a:solidFill>
                  <a:schemeClr val="dk1"/>
                </a:solidFill>
                <a:latin typeface="Calibri"/>
                <a:ea typeface="Calibri"/>
                <a:cs typeface="Calibri"/>
                <a:sym typeface="Calibri"/>
              </a:rPr>
              <a:t>Most recent releases are 9.7” Pro and Mini 4</a:t>
            </a:r>
          </a:p>
          <a:p>
            <a:pPr marL="285750" marR="0" lvl="0" indent="-285750" algn="l" rtl="0">
              <a:spcBef>
                <a:spcPts val="0"/>
              </a:spcBef>
              <a:buClr>
                <a:schemeClr val="dk1"/>
              </a:buClr>
              <a:buSzPct val="100000"/>
              <a:buFont typeface="Noto Sans Symbols"/>
              <a:buChar char="▪"/>
            </a:pPr>
            <a:r>
              <a:rPr lang="en-US" sz="2000">
                <a:solidFill>
                  <a:schemeClr val="dk1"/>
                </a:solidFill>
                <a:latin typeface="Calibri"/>
                <a:ea typeface="Calibri"/>
                <a:cs typeface="Calibri"/>
                <a:sym typeface="Calibri"/>
              </a:rPr>
              <a:t>Includes Siri and Touch ID</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Shape 793"/>
          <p:cNvSpPr/>
          <p:nvPr/>
        </p:nvSpPr>
        <p:spPr>
          <a:xfrm>
            <a:off x="0" y="0"/>
            <a:ext cx="12192000" cy="876300"/>
          </a:xfrm>
          <a:prstGeom prst="rect">
            <a:avLst/>
          </a:prstGeom>
          <a:solidFill>
            <a:srgbClr val="66666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794" name="Shape 794"/>
          <p:cNvPicPr preferRelativeResize="0"/>
          <p:nvPr/>
        </p:nvPicPr>
        <p:blipFill rotWithShape="1">
          <a:blip r:embed="rId3">
            <a:alphaModFix/>
          </a:blip>
          <a:srcRect/>
          <a:stretch/>
        </p:blipFill>
        <p:spPr>
          <a:xfrm>
            <a:off x="11461765" y="44450"/>
            <a:ext cx="579934" cy="711200"/>
          </a:xfrm>
          <a:prstGeom prst="rect">
            <a:avLst/>
          </a:prstGeom>
          <a:noFill/>
          <a:ln>
            <a:noFill/>
          </a:ln>
        </p:spPr>
      </p:pic>
      <p:sp>
        <p:nvSpPr>
          <p:cNvPr id="795" name="Shape 795"/>
          <p:cNvSpPr txBox="1"/>
          <p:nvPr/>
        </p:nvSpPr>
        <p:spPr>
          <a:xfrm>
            <a:off x="114300" y="141356"/>
            <a:ext cx="10883899"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Products: Mac  </a:t>
            </a:r>
          </a:p>
        </p:txBody>
      </p:sp>
      <p:pic>
        <p:nvPicPr>
          <p:cNvPr id="796" name="Shape 796"/>
          <p:cNvPicPr preferRelativeResize="0"/>
          <p:nvPr/>
        </p:nvPicPr>
        <p:blipFill rotWithShape="1">
          <a:blip r:embed="rId4">
            <a:alphaModFix/>
          </a:blip>
          <a:srcRect/>
          <a:stretch/>
        </p:blipFill>
        <p:spPr>
          <a:xfrm>
            <a:off x="6500812" y="1400175"/>
            <a:ext cx="4256769" cy="2562225"/>
          </a:xfrm>
          <a:prstGeom prst="rect">
            <a:avLst/>
          </a:prstGeom>
          <a:noFill/>
          <a:ln>
            <a:noFill/>
          </a:ln>
        </p:spPr>
      </p:pic>
      <p:sp>
        <p:nvSpPr>
          <p:cNvPr id="797" name="Shape 797"/>
          <p:cNvSpPr txBox="1"/>
          <p:nvPr/>
        </p:nvSpPr>
        <p:spPr>
          <a:xfrm>
            <a:off x="256673" y="1267325"/>
            <a:ext cx="5967662" cy="4524315"/>
          </a:xfrm>
          <a:prstGeom prst="rect">
            <a:avLst/>
          </a:prstGeom>
          <a:noFill/>
          <a:ln>
            <a:noFill/>
          </a:ln>
        </p:spPr>
        <p:txBody>
          <a:bodyPr lIns="91425" tIns="45700" rIns="91425" bIns="45700" anchor="t" anchorCtr="0">
            <a:noAutofit/>
          </a:bodyPr>
          <a:lstStyle/>
          <a:p>
            <a:pPr marL="285750" marR="0" lvl="0" indent="-285750" algn="l" rtl="0">
              <a:spcBef>
                <a:spcPts val="0"/>
              </a:spcBef>
              <a:buClr>
                <a:schemeClr val="dk1"/>
              </a:buClr>
              <a:buSzPct val="100000"/>
              <a:buFont typeface="Noto Sans Symbols"/>
              <a:buChar char="▪"/>
            </a:pPr>
            <a:r>
              <a:rPr lang="en-US" sz="2400">
                <a:solidFill>
                  <a:schemeClr val="dk1"/>
                </a:solidFill>
                <a:latin typeface="Calibri"/>
                <a:ea typeface="Calibri"/>
                <a:cs typeface="Calibri"/>
                <a:sym typeface="Calibri"/>
              </a:rPr>
              <a:t>Line of notebook and desktop computers based on the MacOS operating system</a:t>
            </a:r>
          </a:p>
          <a:p>
            <a:pPr marL="285750" marR="0" lvl="0" indent="-285750" algn="l" rtl="0">
              <a:spcBef>
                <a:spcPts val="0"/>
              </a:spcBef>
              <a:buClr>
                <a:schemeClr val="dk1"/>
              </a:buClr>
              <a:buFont typeface="Noto Sans Symbols"/>
              <a:buNone/>
            </a:pPr>
            <a:endParaRPr sz="240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Noto Sans Symbols"/>
              <a:buChar char="▪"/>
            </a:pPr>
            <a:r>
              <a:rPr lang="en-US" sz="2400">
                <a:solidFill>
                  <a:schemeClr val="dk1"/>
                </a:solidFill>
                <a:latin typeface="Calibri"/>
                <a:ea typeface="Calibri"/>
                <a:cs typeface="Calibri"/>
                <a:sym typeface="Calibri"/>
              </a:rPr>
              <a:t>MacBook lineup consists of the Air, Pro, and the latest 12” display MacBook (2015-)</a:t>
            </a:r>
          </a:p>
          <a:p>
            <a:pPr marL="285750" marR="0" lvl="0" indent="-285750" algn="l" rtl="0">
              <a:spcBef>
                <a:spcPts val="0"/>
              </a:spcBef>
              <a:buClr>
                <a:schemeClr val="dk1"/>
              </a:buClr>
              <a:buFont typeface="Noto Sans Symbols"/>
              <a:buNone/>
            </a:pPr>
            <a:endParaRPr sz="240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Noto Sans Symbols"/>
              <a:buChar char="▪"/>
            </a:pPr>
            <a:r>
              <a:rPr lang="en-US" sz="2400">
                <a:solidFill>
                  <a:schemeClr val="dk1"/>
                </a:solidFill>
                <a:latin typeface="Calibri"/>
                <a:ea typeface="Calibri"/>
                <a:cs typeface="Calibri"/>
                <a:sym typeface="Calibri"/>
              </a:rPr>
              <a:t>Current desktop models include the 21.5” iMac with 4K Retina display, 27” with 5K Retina Display </a:t>
            </a:r>
          </a:p>
          <a:p>
            <a:pPr marL="285750" marR="0" lvl="0" indent="-285750" algn="l" rtl="0">
              <a:spcBef>
                <a:spcPts val="0"/>
              </a:spcBef>
              <a:buClr>
                <a:schemeClr val="dk1"/>
              </a:buClr>
              <a:buFont typeface="Noto Sans Symbols"/>
              <a:buNone/>
            </a:pPr>
            <a:endParaRPr sz="240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Noto Sans Symbols"/>
              <a:buChar char="▪"/>
            </a:pPr>
            <a:r>
              <a:rPr lang="en-US" sz="2400">
                <a:solidFill>
                  <a:schemeClr val="dk1"/>
                </a:solidFill>
                <a:latin typeface="Calibri"/>
                <a:ea typeface="Calibri"/>
                <a:cs typeface="Calibri"/>
                <a:sym typeface="Calibri"/>
              </a:rPr>
              <a:t>Long battery life, fast storage, beautiful display, thin and lightweight </a:t>
            </a:r>
          </a:p>
        </p:txBody>
      </p:sp>
      <p:pic>
        <p:nvPicPr>
          <p:cNvPr id="798" name="Shape 798"/>
          <p:cNvPicPr preferRelativeResize="0">
            <a:picLocks noGrp="1"/>
          </p:cNvPicPr>
          <p:nvPr>
            <p:ph type="body" idx="1"/>
          </p:nvPr>
        </p:nvPicPr>
        <p:blipFill rotWithShape="1">
          <a:blip r:embed="rId5">
            <a:alphaModFix/>
          </a:blip>
          <a:srcRect/>
          <a:stretch/>
        </p:blipFill>
        <p:spPr>
          <a:xfrm>
            <a:off x="7320421" y="4298366"/>
            <a:ext cx="2922144" cy="238317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pic>
        <p:nvPicPr>
          <p:cNvPr id="804" name="Shape 804"/>
          <p:cNvPicPr preferRelativeResize="0">
            <a:picLocks noGrp="1"/>
          </p:cNvPicPr>
          <p:nvPr>
            <p:ph type="body" idx="1"/>
          </p:nvPr>
        </p:nvPicPr>
        <p:blipFill rotWithShape="1">
          <a:blip r:embed="rId3">
            <a:alphaModFix/>
          </a:blip>
          <a:srcRect/>
          <a:stretch/>
        </p:blipFill>
        <p:spPr>
          <a:xfrm>
            <a:off x="-349265" y="755650"/>
            <a:ext cx="4853516" cy="3640138"/>
          </a:xfrm>
          <a:prstGeom prst="rect">
            <a:avLst/>
          </a:prstGeom>
          <a:noFill/>
          <a:ln>
            <a:noFill/>
          </a:ln>
        </p:spPr>
      </p:pic>
      <p:sp>
        <p:nvSpPr>
          <p:cNvPr id="805" name="Shape 805"/>
          <p:cNvSpPr/>
          <p:nvPr/>
        </p:nvSpPr>
        <p:spPr>
          <a:xfrm>
            <a:off x="0" y="0"/>
            <a:ext cx="12192000" cy="876300"/>
          </a:xfrm>
          <a:prstGeom prst="rect">
            <a:avLst/>
          </a:prstGeom>
          <a:solidFill>
            <a:srgbClr val="66666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806" name="Shape 806"/>
          <p:cNvPicPr preferRelativeResize="0"/>
          <p:nvPr/>
        </p:nvPicPr>
        <p:blipFill rotWithShape="1">
          <a:blip r:embed="rId4">
            <a:alphaModFix/>
          </a:blip>
          <a:srcRect/>
          <a:stretch/>
        </p:blipFill>
        <p:spPr>
          <a:xfrm>
            <a:off x="11461765" y="44450"/>
            <a:ext cx="579934" cy="711200"/>
          </a:xfrm>
          <a:prstGeom prst="rect">
            <a:avLst/>
          </a:prstGeom>
          <a:noFill/>
          <a:ln>
            <a:noFill/>
          </a:ln>
        </p:spPr>
      </p:pic>
      <p:sp>
        <p:nvSpPr>
          <p:cNvPr id="807" name="Shape 807"/>
          <p:cNvSpPr txBox="1"/>
          <p:nvPr/>
        </p:nvSpPr>
        <p:spPr>
          <a:xfrm>
            <a:off x="114300" y="141356"/>
            <a:ext cx="10883899"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Services: iCloud  </a:t>
            </a:r>
          </a:p>
        </p:txBody>
      </p:sp>
      <p:sp>
        <p:nvSpPr>
          <p:cNvPr id="808" name="Shape 808"/>
          <p:cNvSpPr txBox="1"/>
          <p:nvPr/>
        </p:nvSpPr>
        <p:spPr>
          <a:xfrm>
            <a:off x="4026567" y="1363579"/>
            <a:ext cx="7684169" cy="4893647"/>
          </a:xfrm>
          <a:prstGeom prst="rect">
            <a:avLst/>
          </a:prstGeom>
          <a:noFill/>
          <a:ln>
            <a:noFill/>
          </a:ln>
        </p:spPr>
        <p:txBody>
          <a:bodyPr lIns="91425" tIns="45700" rIns="91425" bIns="45700" anchor="t" anchorCtr="0">
            <a:noAutofit/>
          </a:bodyPr>
          <a:lstStyle/>
          <a:p>
            <a:pPr marL="285750" marR="0" lvl="0" indent="-285750" algn="l" rtl="0">
              <a:spcBef>
                <a:spcPts val="0"/>
              </a:spcBef>
              <a:buClr>
                <a:schemeClr val="dk1"/>
              </a:buClr>
              <a:buSzPct val="100000"/>
              <a:buFont typeface="Noto Sans Symbols"/>
              <a:buChar char="▪"/>
            </a:pPr>
            <a:r>
              <a:rPr lang="en-US" sz="2400">
                <a:solidFill>
                  <a:schemeClr val="dk1"/>
                </a:solidFill>
                <a:latin typeface="Calibri"/>
                <a:ea typeface="Calibri"/>
                <a:cs typeface="Calibri"/>
                <a:sym typeface="Calibri"/>
              </a:rPr>
              <a:t>Apple’s cloud storage service which stores music, photos, contacts, calendars, mail, documents and more</a:t>
            </a:r>
          </a:p>
          <a:p>
            <a:pPr marL="285750" marR="0" lvl="0" indent="-285750" algn="l" rtl="0">
              <a:spcBef>
                <a:spcPts val="0"/>
              </a:spcBef>
              <a:buClr>
                <a:schemeClr val="dk1"/>
              </a:buClr>
              <a:buFont typeface="Noto Sans Symbols"/>
              <a:buNone/>
            </a:pPr>
            <a:endParaRPr sz="240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Noto Sans Symbols"/>
              <a:buChar char="▪"/>
            </a:pPr>
            <a:r>
              <a:rPr lang="en-US" sz="2400">
                <a:solidFill>
                  <a:schemeClr val="dk1"/>
                </a:solidFill>
                <a:latin typeface="Calibri"/>
                <a:ea typeface="Calibri"/>
                <a:cs typeface="Calibri"/>
                <a:sym typeface="Calibri"/>
              </a:rPr>
              <a:t>Works across devices (iPhone, Mac, even Windows personal computers)</a:t>
            </a:r>
          </a:p>
          <a:p>
            <a:pPr marL="285750" marR="0" lvl="0" indent="-285750" algn="l" rtl="0">
              <a:spcBef>
                <a:spcPts val="0"/>
              </a:spcBef>
              <a:buClr>
                <a:schemeClr val="dk1"/>
              </a:buClr>
              <a:buFont typeface="Noto Sans Symbols"/>
              <a:buNone/>
            </a:pPr>
            <a:endParaRPr sz="240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Noto Sans Symbols"/>
              <a:buChar char="▪"/>
            </a:pPr>
            <a:r>
              <a:rPr lang="en-US" sz="2400">
                <a:solidFill>
                  <a:schemeClr val="dk1"/>
                </a:solidFill>
                <a:latin typeface="Calibri"/>
                <a:ea typeface="Calibri"/>
                <a:cs typeface="Calibri"/>
                <a:sym typeface="Calibri"/>
              </a:rPr>
              <a:t>Includes the iCloud Drive, Find My iPhone, Notes, iCloud KeyChain</a:t>
            </a:r>
          </a:p>
          <a:p>
            <a:pPr marL="285750" marR="0" lvl="0" indent="-285750" algn="l" rtl="0">
              <a:spcBef>
                <a:spcPts val="0"/>
              </a:spcBef>
              <a:buClr>
                <a:schemeClr val="dk1"/>
              </a:buClr>
              <a:buFont typeface="Noto Sans Symbols"/>
              <a:buNone/>
            </a:pPr>
            <a:endParaRPr sz="240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Noto Sans Symbols"/>
              <a:buChar char="▪"/>
            </a:pPr>
            <a:r>
              <a:rPr lang="en-US" sz="2400">
                <a:solidFill>
                  <a:schemeClr val="dk1"/>
                </a:solidFill>
                <a:latin typeface="Calibri"/>
                <a:ea typeface="Calibri"/>
                <a:cs typeface="Calibri"/>
                <a:sym typeface="Calibri"/>
              </a:rPr>
              <a:t>Provides means to back-up important personal data directly (wirelessly)</a:t>
            </a:r>
          </a:p>
          <a:p>
            <a:pPr marL="285750" marR="0" lvl="0" indent="-285750" algn="l" rtl="0">
              <a:spcBef>
                <a:spcPts val="0"/>
              </a:spcBef>
              <a:buClr>
                <a:schemeClr val="dk1"/>
              </a:buClr>
              <a:buFont typeface="Noto Sans Symbols"/>
              <a:buNone/>
            </a:pPr>
            <a:endParaRPr sz="240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Noto Sans Symbols"/>
              <a:buChar char="▪"/>
            </a:pPr>
            <a:r>
              <a:rPr lang="en-US" sz="2400">
                <a:solidFill>
                  <a:schemeClr val="dk1"/>
                </a:solidFill>
                <a:latin typeface="Calibri"/>
                <a:ea typeface="Calibri"/>
                <a:cs typeface="Calibri"/>
                <a:sym typeface="Calibri"/>
              </a:rPr>
              <a:t>5GB of free storage space </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Shape 813"/>
          <p:cNvSpPr/>
          <p:nvPr/>
        </p:nvSpPr>
        <p:spPr>
          <a:xfrm>
            <a:off x="0" y="0"/>
            <a:ext cx="12192000" cy="876300"/>
          </a:xfrm>
          <a:prstGeom prst="rect">
            <a:avLst/>
          </a:prstGeom>
          <a:solidFill>
            <a:srgbClr val="66666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814" name="Shape 814"/>
          <p:cNvPicPr preferRelativeResize="0"/>
          <p:nvPr/>
        </p:nvPicPr>
        <p:blipFill rotWithShape="1">
          <a:blip r:embed="rId3">
            <a:alphaModFix/>
          </a:blip>
          <a:srcRect/>
          <a:stretch/>
        </p:blipFill>
        <p:spPr>
          <a:xfrm>
            <a:off x="11461765" y="44450"/>
            <a:ext cx="579934" cy="711200"/>
          </a:xfrm>
          <a:prstGeom prst="rect">
            <a:avLst/>
          </a:prstGeom>
          <a:noFill/>
          <a:ln>
            <a:noFill/>
          </a:ln>
        </p:spPr>
      </p:pic>
      <p:sp>
        <p:nvSpPr>
          <p:cNvPr id="815" name="Shape 815"/>
          <p:cNvSpPr txBox="1"/>
          <p:nvPr/>
        </p:nvSpPr>
        <p:spPr>
          <a:xfrm>
            <a:off x="114300" y="141356"/>
            <a:ext cx="10883899"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Services: Apple Pay </a:t>
            </a:r>
          </a:p>
        </p:txBody>
      </p:sp>
      <p:pic>
        <p:nvPicPr>
          <p:cNvPr id="816" name="Shape 816"/>
          <p:cNvPicPr preferRelativeResize="0"/>
          <p:nvPr/>
        </p:nvPicPr>
        <p:blipFill rotWithShape="1">
          <a:blip r:embed="rId4">
            <a:alphaModFix/>
          </a:blip>
          <a:srcRect/>
          <a:stretch/>
        </p:blipFill>
        <p:spPr>
          <a:xfrm>
            <a:off x="8745260" y="1144587"/>
            <a:ext cx="2716506" cy="3670300"/>
          </a:xfrm>
          <a:prstGeom prst="rect">
            <a:avLst/>
          </a:prstGeom>
          <a:noFill/>
          <a:ln>
            <a:noFill/>
          </a:ln>
        </p:spPr>
      </p:pic>
      <p:sp>
        <p:nvSpPr>
          <p:cNvPr id="817" name="Shape 817"/>
          <p:cNvSpPr txBox="1"/>
          <p:nvPr/>
        </p:nvSpPr>
        <p:spPr>
          <a:xfrm>
            <a:off x="304800" y="1144587"/>
            <a:ext cx="7972925" cy="4154983"/>
          </a:xfrm>
          <a:prstGeom prst="rect">
            <a:avLst/>
          </a:prstGeom>
          <a:noFill/>
          <a:ln>
            <a:noFill/>
          </a:ln>
        </p:spPr>
        <p:txBody>
          <a:bodyPr lIns="91425" tIns="45700" rIns="91425" bIns="45700" anchor="t" anchorCtr="0">
            <a:noAutofit/>
          </a:bodyPr>
          <a:lstStyle/>
          <a:p>
            <a:pPr marL="285750" marR="0" lvl="0" indent="-285750" algn="l" rtl="0">
              <a:spcBef>
                <a:spcPts val="0"/>
              </a:spcBef>
              <a:buClr>
                <a:schemeClr val="dk1"/>
              </a:buClr>
              <a:buSzPct val="100000"/>
              <a:buFont typeface="Noto Sans Symbols"/>
              <a:buChar char="▪"/>
            </a:pPr>
            <a:r>
              <a:rPr lang="en-US" sz="2400">
                <a:solidFill>
                  <a:schemeClr val="dk1"/>
                </a:solidFill>
                <a:latin typeface="Calibri"/>
                <a:ea typeface="Calibri"/>
                <a:cs typeface="Calibri"/>
                <a:sym typeface="Calibri"/>
              </a:rPr>
              <a:t>Mobile payment service available in certain countries </a:t>
            </a:r>
          </a:p>
          <a:p>
            <a:pPr marL="285750" marR="0" lvl="0" indent="-285750" algn="l" rtl="0">
              <a:spcBef>
                <a:spcPts val="0"/>
              </a:spcBef>
              <a:buClr>
                <a:schemeClr val="dk1"/>
              </a:buClr>
              <a:buFont typeface="Noto Sans Symbols"/>
              <a:buNone/>
            </a:pPr>
            <a:endParaRPr sz="240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Noto Sans Symbols"/>
              <a:buChar char="▪"/>
            </a:pPr>
            <a:r>
              <a:rPr lang="en-US" sz="2400">
                <a:solidFill>
                  <a:schemeClr val="dk1"/>
                </a:solidFill>
                <a:latin typeface="Calibri"/>
                <a:ea typeface="Calibri"/>
                <a:cs typeface="Calibri"/>
                <a:sym typeface="Calibri"/>
              </a:rPr>
              <a:t>Offers an easy, secure, fast and private way to pay </a:t>
            </a:r>
          </a:p>
          <a:p>
            <a:pPr marL="285750" marR="0" lvl="0" indent="-285750" algn="l" rtl="0">
              <a:spcBef>
                <a:spcPts val="0"/>
              </a:spcBef>
              <a:buClr>
                <a:schemeClr val="dk1"/>
              </a:buClr>
              <a:buFont typeface="Noto Sans Symbols"/>
              <a:buNone/>
            </a:pPr>
            <a:endParaRPr sz="240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Noto Sans Symbols"/>
              <a:buChar char="▪"/>
            </a:pPr>
            <a:r>
              <a:rPr lang="en-US" sz="2400">
                <a:solidFill>
                  <a:schemeClr val="dk1"/>
                </a:solidFill>
                <a:latin typeface="Calibri"/>
                <a:ea typeface="Calibri"/>
                <a:cs typeface="Calibri"/>
                <a:sym typeface="Calibri"/>
              </a:rPr>
              <a:t>Digitalizes and can replace credit or debit cards with the chip and pin or magnetic stripe</a:t>
            </a:r>
          </a:p>
          <a:p>
            <a:pPr marL="285750" marR="0" lvl="0" indent="-285750" algn="l" rtl="0">
              <a:spcBef>
                <a:spcPts val="0"/>
              </a:spcBef>
              <a:buClr>
                <a:schemeClr val="dk1"/>
              </a:buClr>
              <a:buFont typeface="Noto Sans Symbols"/>
              <a:buNone/>
            </a:pPr>
            <a:endParaRPr sz="240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Noto Sans Symbols"/>
              <a:buChar char="▪"/>
            </a:pPr>
            <a:r>
              <a:rPr lang="en-US" sz="2400">
                <a:solidFill>
                  <a:schemeClr val="dk1"/>
                </a:solidFill>
                <a:latin typeface="Calibri"/>
                <a:ea typeface="Calibri"/>
                <a:cs typeface="Calibri"/>
                <a:sym typeface="Calibri"/>
              </a:rPr>
              <a:t>Wireless communication with point of sale by using near field communication antenna, secure element (a chip that stores encrypted private information), Touch ID and Wallet </a:t>
            </a:r>
          </a:p>
          <a:p>
            <a:pPr marL="285750" marR="0" lvl="0" indent="-285750" algn="l" rtl="0">
              <a:spcBef>
                <a:spcPts val="0"/>
              </a:spcBef>
              <a:buClr>
                <a:schemeClr val="dk1"/>
              </a:buClr>
              <a:buFont typeface="Noto Sans Symbols"/>
              <a:buNone/>
            </a:pPr>
            <a:endParaRPr sz="2400">
              <a:solidFill>
                <a:schemeClr val="dk1"/>
              </a:solidFill>
              <a:latin typeface="Calibri"/>
              <a:ea typeface="Calibri"/>
              <a:cs typeface="Calibri"/>
              <a:sym typeface="Calibri"/>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sp>
        <p:nvSpPr>
          <p:cNvPr id="822" name="Shape 822"/>
          <p:cNvSpPr/>
          <p:nvPr/>
        </p:nvSpPr>
        <p:spPr>
          <a:xfrm>
            <a:off x="0" y="0"/>
            <a:ext cx="12192000" cy="876300"/>
          </a:xfrm>
          <a:prstGeom prst="rect">
            <a:avLst/>
          </a:prstGeom>
          <a:solidFill>
            <a:srgbClr val="66666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823" name="Shape 823"/>
          <p:cNvPicPr preferRelativeResize="0"/>
          <p:nvPr/>
        </p:nvPicPr>
        <p:blipFill rotWithShape="1">
          <a:blip r:embed="rId3">
            <a:alphaModFix/>
          </a:blip>
          <a:srcRect/>
          <a:stretch/>
        </p:blipFill>
        <p:spPr>
          <a:xfrm>
            <a:off x="11461765" y="44450"/>
            <a:ext cx="579934" cy="711200"/>
          </a:xfrm>
          <a:prstGeom prst="rect">
            <a:avLst/>
          </a:prstGeom>
          <a:noFill/>
          <a:ln>
            <a:noFill/>
          </a:ln>
        </p:spPr>
      </p:pic>
      <p:sp>
        <p:nvSpPr>
          <p:cNvPr id="824" name="Shape 824"/>
          <p:cNvSpPr txBox="1"/>
          <p:nvPr/>
        </p:nvSpPr>
        <p:spPr>
          <a:xfrm>
            <a:off x="114300" y="141356"/>
            <a:ext cx="10758487"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600">
                <a:solidFill>
                  <a:schemeClr val="lt1"/>
                </a:solidFill>
                <a:latin typeface="Calibri"/>
                <a:ea typeface="Calibri"/>
                <a:cs typeface="Calibri"/>
                <a:sym typeface="Calibri"/>
              </a:rPr>
              <a:t>Internet Services: App Store, iBooks, Apple Music, iTunes  </a:t>
            </a:r>
          </a:p>
        </p:txBody>
      </p:sp>
      <p:pic>
        <p:nvPicPr>
          <p:cNvPr id="825" name="Shape 825"/>
          <p:cNvPicPr preferRelativeResize="0"/>
          <p:nvPr/>
        </p:nvPicPr>
        <p:blipFill rotWithShape="1">
          <a:blip r:embed="rId4">
            <a:alphaModFix/>
          </a:blip>
          <a:srcRect/>
          <a:stretch/>
        </p:blipFill>
        <p:spPr>
          <a:xfrm>
            <a:off x="9567611" y="1790936"/>
            <a:ext cx="1574800" cy="1574800"/>
          </a:xfrm>
          <a:prstGeom prst="rect">
            <a:avLst/>
          </a:prstGeom>
          <a:noFill/>
          <a:ln>
            <a:noFill/>
          </a:ln>
        </p:spPr>
      </p:pic>
      <p:pic>
        <p:nvPicPr>
          <p:cNvPr id="826" name="Shape 826"/>
          <p:cNvPicPr preferRelativeResize="0"/>
          <p:nvPr/>
        </p:nvPicPr>
        <p:blipFill rotWithShape="1">
          <a:blip r:embed="rId5">
            <a:alphaModFix/>
          </a:blip>
          <a:srcRect/>
          <a:stretch/>
        </p:blipFill>
        <p:spPr>
          <a:xfrm>
            <a:off x="8794500" y="4280375"/>
            <a:ext cx="3121024" cy="1960004"/>
          </a:xfrm>
          <a:prstGeom prst="rect">
            <a:avLst/>
          </a:prstGeom>
          <a:noFill/>
          <a:ln>
            <a:noFill/>
          </a:ln>
        </p:spPr>
      </p:pic>
      <p:sp>
        <p:nvSpPr>
          <p:cNvPr id="827" name="Shape 827"/>
          <p:cNvSpPr txBox="1"/>
          <p:nvPr/>
        </p:nvSpPr>
        <p:spPr>
          <a:xfrm>
            <a:off x="114300" y="1090862"/>
            <a:ext cx="8163426" cy="4401204"/>
          </a:xfrm>
          <a:prstGeom prst="rect">
            <a:avLst/>
          </a:prstGeom>
          <a:noFill/>
          <a:ln>
            <a:noFill/>
          </a:ln>
        </p:spPr>
        <p:txBody>
          <a:bodyPr lIns="91425" tIns="45700" rIns="91425" bIns="45700" anchor="t" anchorCtr="0">
            <a:noAutofit/>
          </a:bodyPr>
          <a:lstStyle/>
          <a:p>
            <a:pPr marL="285750" marR="0" lvl="0" indent="-285750" algn="l" rtl="0">
              <a:spcBef>
                <a:spcPts val="0"/>
              </a:spcBef>
              <a:buClr>
                <a:schemeClr val="dk1"/>
              </a:buClr>
              <a:buSzPct val="100000"/>
              <a:buFont typeface="Noto Sans Symbols"/>
              <a:buChar char="▪"/>
            </a:pPr>
            <a:r>
              <a:rPr lang="en-US" sz="2000">
                <a:solidFill>
                  <a:schemeClr val="dk1"/>
                </a:solidFill>
                <a:latin typeface="Calibri"/>
                <a:ea typeface="Calibri"/>
                <a:cs typeface="Calibri"/>
                <a:sym typeface="Calibri"/>
              </a:rPr>
              <a:t>iTunes store allows to purchase, rent, and download music, TV shows and podcasts to be played on the iTunes player  </a:t>
            </a:r>
          </a:p>
          <a:p>
            <a:pPr marL="285750" marR="0" lvl="0" indent="-285750" algn="l" rtl="0">
              <a:spcBef>
                <a:spcPts val="0"/>
              </a:spcBef>
              <a:buClr>
                <a:schemeClr val="dk1"/>
              </a:buClr>
              <a:buFont typeface="Noto Sans Symbols"/>
              <a:buNone/>
            </a:pPr>
            <a:endParaRPr sz="200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Noto Sans Symbols"/>
              <a:buChar char="▪"/>
            </a:pPr>
            <a:r>
              <a:rPr lang="en-US" sz="2000">
                <a:solidFill>
                  <a:schemeClr val="dk1"/>
                </a:solidFill>
                <a:latin typeface="Calibri"/>
                <a:ea typeface="Calibri"/>
                <a:cs typeface="Calibri"/>
                <a:sym typeface="Calibri"/>
              </a:rPr>
              <a:t>App Store allows customers to download and purchase applications for their iOS devices, as well as discover in-app content</a:t>
            </a:r>
          </a:p>
          <a:p>
            <a:pPr marL="285750" marR="0" lvl="0" indent="-285750" algn="l" rtl="0">
              <a:spcBef>
                <a:spcPts val="0"/>
              </a:spcBef>
              <a:buClr>
                <a:schemeClr val="dk1"/>
              </a:buClr>
              <a:buFont typeface="Noto Sans Symbols"/>
              <a:buNone/>
            </a:pPr>
            <a:endParaRPr sz="200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Noto Sans Symbols"/>
              <a:buChar char="▪"/>
            </a:pPr>
            <a:r>
              <a:rPr lang="en-US" sz="2000">
                <a:solidFill>
                  <a:schemeClr val="dk1"/>
                </a:solidFill>
                <a:latin typeface="Calibri"/>
                <a:ea typeface="Calibri"/>
                <a:cs typeface="Calibri"/>
                <a:sym typeface="Calibri"/>
              </a:rPr>
              <a:t>iBooks features e-books from major and independent publishers for customers to purchase and read across iOS devices and Mac </a:t>
            </a:r>
          </a:p>
          <a:p>
            <a:pPr marL="285750" marR="0" lvl="0" indent="-285750" algn="l" rtl="0">
              <a:spcBef>
                <a:spcPts val="0"/>
              </a:spcBef>
              <a:buClr>
                <a:schemeClr val="dk1"/>
              </a:buClr>
              <a:buFont typeface="Noto Sans Symbols"/>
              <a:buNone/>
            </a:pPr>
            <a:endParaRPr sz="200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Noto Sans Symbols"/>
              <a:buChar char="▪"/>
            </a:pPr>
            <a:r>
              <a:rPr lang="en-US" sz="2000">
                <a:solidFill>
                  <a:schemeClr val="dk1"/>
                </a:solidFill>
                <a:latin typeface="Calibri"/>
                <a:ea typeface="Calibri"/>
                <a:cs typeface="Calibri"/>
                <a:sym typeface="Calibri"/>
              </a:rPr>
              <a:t>Apple Music is the music streaming service, which offers curated playlists and on-demand radio stations and an unlimited music library for download and offline listening. The customer pays a monthly subscription fee for an individual, student or family plan. </a:t>
            </a:r>
          </a:p>
          <a:p>
            <a:pPr marL="285750" marR="0" lvl="0" indent="-285750" algn="l" rtl="0">
              <a:spcBef>
                <a:spcPts val="0"/>
              </a:spcBef>
              <a:buClr>
                <a:schemeClr val="dk1"/>
              </a:buClr>
              <a:buSzPct val="100000"/>
              <a:buFont typeface="Noto Sans Symbols"/>
              <a:buChar char="▪"/>
            </a:pPr>
            <a:r>
              <a:rPr lang="en-US" sz="2000">
                <a:solidFill>
                  <a:schemeClr val="dk1"/>
                </a:solidFill>
                <a:latin typeface="Calibri"/>
                <a:ea typeface="Calibri"/>
                <a:cs typeface="Calibri"/>
                <a:sym typeface="Calibri"/>
              </a:rPr>
              <a:t>Competing against Spotify and Tidal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pic>
        <p:nvPicPr>
          <p:cNvPr id="833" name="Shape 833"/>
          <p:cNvPicPr preferRelativeResize="0"/>
          <p:nvPr/>
        </p:nvPicPr>
        <p:blipFill rotWithShape="1">
          <a:blip r:embed="rId3">
            <a:alphaModFix/>
          </a:blip>
          <a:srcRect/>
          <a:stretch/>
        </p:blipFill>
        <p:spPr>
          <a:xfrm>
            <a:off x="715962" y="1038225"/>
            <a:ext cx="9918700" cy="5397500"/>
          </a:xfrm>
          <a:prstGeom prst="rect">
            <a:avLst/>
          </a:prstGeom>
          <a:noFill/>
          <a:ln>
            <a:noFill/>
          </a:ln>
        </p:spPr>
      </p:pic>
      <p:sp>
        <p:nvSpPr>
          <p:cNvPr id="834" name="Shape 834"/>
          <p:cNvSpPr/>
          <p:nvPr/>
        </p:nvSpPr>
        <p:spPr>
          <a:xfrm>
            <a:off x="0" y="0"/>
            <a:ext cx="12192000" cy="876300"/>
          </a:xfrm>
          <a:prstGeom prst="rect">
            <a:avLst/>
          </a:prstGeom>
          <a:solidFill>
            <a:srgbClr val="66666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835" name="Shape 835"/>
          <p:cNvPicPr preferRelativeResize="0"/>
          <p:nvPr/>
        </p:nvPicPr>
        <p:blipFill rotWithShape="1">
          <a:blip r:embed="rId4">
            <a:alphaModFix/>
          </a:blip>
          <a:srcRect/>
          <a:stretch/>
        </p:blipFill>
        <p:spPr>
          <a:xfrm>
            <a:off x="11461765" y="44450"/>
            <a:ext cx="579934" cy="711200"/>
          </a:xfrm>
          <a:prstGeom prst="rect">
            <a:avLst/>
          </a:prstGeom>
          <a:noFill/>
          <a:ln>
            <a:noFill/>
          </a:ln>
        </p:spPr>
      </p:pic>
      <p:sp>
        <p:nvSpPr>
          <p:cNvPr id="836" name="Shape 836"/>
          <p:cNvSpPr txBox="1"/>
          <p:nvPr/>
        </p:nvSpPr>
        <p:spPr>
          <a:xfrm>
            <a:off x="114298" y="141356"/>
            <a:ext cx="11055270"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Net Sales (Segments and Products)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p:nvPr/>
        </p:nvSpPr>
        <p:spPr>
          <a:xfrm>
            <a:off x="0" y="0"/>
            <a:ext cx="12192000" cy="876300"/>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sp>
        <p:nvSpPr>
          <p:cNvPr id="283" name="Shape 283"/>
          <p:cNvSpPr txBox="1"/>
          <p:nvPr/>
        </p:nvSpPr>
        <p:spPr>
          <a:xfrm>
            <a:off x="114298" y="141356"/>
            <a:ext cx="7300912"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Gadget Industry Overview: Trend</a:t>
            </a:r>
          </a:p>
        </p:txBody>
      </p:sp>
      <p:sp>
        <p:nvSpPr>
          <p:cNvPr id="284" name="Shape 284"/>
          <p:cNvSpPr txBox="1">
            <a:spLocks noGrp="1"/>
          </p:cNvSpPr>
          <p:nvPr>
            <p:ph type="body" idx="1"/>
          </p:nvPr>
        </p:nvSpPr>
        <p:spPr>
          <a:xfrm>
            <a:off x="838200" y="1276984"/>
            <a:ext cx="10515599" cy="4351338"/>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spcAft>
                <a:spcPts val="0"/>
              </a:spcAft>
              <a:buClr>
                <a:schemeClr val="dk1"/>
              </a:buClr>
              <a:buSzPct val="25000"/>
              <a:buFont typeface="Arial"/>
              <a:buNone/>
            </a:pPr>
            <a:r>
              <a:rPr lang="en-US" sz="2590" b="0" i="1" u="none" strike="noStrike" cap="none">
                <a:solidFill>
                  <a:schemeClr val="dk1"/>
                </a:solidFill>
                <a:latin typeface="Calibri"/>
                <a:ea typeface="Calibri"/>
                <a:cs typeface="Calibri"/>
                <a:sym typeface="Calibri"/>
              </a:rPr>
              <a:t>Convergence</a:t>
            </a:r>
          </a:p>
          <a:p>
            <a:pPr marL="228600" marR="0" lvl="0" indent="-228600" algn="l" rtl="0">
              <a:lnSpc>
                <a:spcPct val="80000"/>
              </a:lnSpc>
              <a:spcBef>
                <a:spcPts val="1000"/>
              </a:spcBef>
              <a:spcAft>
                <a:spcPts val="0"/>
              </a:spcAft>
              <a:buClr>
                <a:schemeClr val="dk1"/>
              </a:buClr>
              <a:buSzPct val="99615"/>
              <a:buFont typeface="Noto Sans Symbols"/>
              <a:buChar char="▪"/>
            </a:pPr>
            <a:r>
              <a:rPr lang="en-US" sz="2590" b="0" i="0" u="none" strike="noStrike" cap="none">
                <a:solidFill>
                  <a:schemeClr val="dk1"/>
                </a:solidFill>
                <a:latin typeface="Calibri"/>
                <a:ea typeface="Calibri"/>
                <a:cs typeface="Calibri"/>
                <a:sym typeface="Calibri"/>
              </a:rPr>
              <a:t>Players in the consumer electronics, computer hardware, and telecom sectors are increasingly finding themselves competing head-to-head</a:t>
            </a:r>
          </a:p>
          <a:p>
            <a:pPr marL="228600" marR="0" lvl="0" indent="-228600" algn="l" rtl="0">
              <a:lnSpc>
                <a:spcPct val="80000"/>
              </a:lnSpc>
              <a:spcBef>
                <a:spcPts val="1000"/>
              </a:spcBef>
              <a:spcAft>
                <a:spcPts val="0"/>
              </a:spcAft>
              <a:buClr>
                <a:schemeClr val="dk1"/>
              </a:buClr>
              <a:buSzPct val="99615"/>
              <a:buFont typeface="Noto Sans Symbols"/>
              <a:buChar char="▪"/>
            </a:pPr>
            <a:r>
              <a:rPr lang="en-US" sz="2590" b="0" i="0" u="none" strike="noStrike" cap="none">
                <a:solidFill>
                  <a:schemeClr val="dk1"/>
                </a:solidFill>
                <a:latin typeface="Calibri"/>
                <a:ea typeface="Calibri"/>
                <a:cs typeface="Calibri"/>
                <a:sym typeface="Calibri"/>
              </a:rPr>
              <a:t>Turmoil, in the form of mergers and acquisitions and fluctuations in profitability, is likely to result in each of these industries as time passes</a:t>
            </a:r>
          </a:p>
          <a:p>
            <a:pPr marL="0" marR="0" lvl="0" indent="0" algn="l" rtl="0">
              <a:lnSpc>
                <a:spcPct val="80000"/>
              </a:lnSpc>
              <a:spcBef>
                <a:spcPts val="1000"/>
              </a:spcBef>
              <a:spcAft>
                <a:spcPts val="0"/>
              </a:spcAft>
              <a:buClr>
                <a:schemeClr val="dk1"/>
              </a:buClr>
              <a:buSzPct val="25000"/>
              <a:buFont typeface="Arial"/>
              <a:buNone/>
            </a:pPr>
            <a:endParaRPr sz="2590" b="0" i="0" u="none" strike="noStrike" cap="none">
              <a:solidFill>
                <a:schemeClr val="dk1"/>
              </a:solidFill>
              <a:latin typeface="Calibri"/>
              <a:ea typeface="Calibri"/>
              <a:cs typeface="Calibri"/>
              <a:sym typeface="Calibri"/>
            </a:endParaRPr>
          </a:p>
          <a:p>
            <a:pPr marL="0" marR="0" lvl="0" indent="0" algn="l" rtl="0">
              <a:lnSpc>
                <a:spcPct val="80000"/>
              </a:lnSpc>
              <a:spcBef>
                <a:spcPts val="1000"/>
              </a:spcBef>
              <a:spcAft>
                <a:spcPts val="0"/>
              </a:spcAft>
              <a:buClr>
                <a:schemeClr val="dk1"/>
              </a:buClr>
              <a:buSzPct val="25000"/>
              <a:buFont typeface="Arial"/>
              <a:buNone/>
            </a:pPr>
            <a:r>
              <a:rPr lang="en-US" sz="2590" b="0" i="1" u="none" strike="noStrike" cap="none">
                <a:solidFill>
                  <a:schemeClr val="dk1"/>
                </a:solidFill>
                <a:latin typeface="Calibri"/>
                <a:ea typeface="Calibri"/>
                <a:cs typeface="Calibri"/>
                <a:sym typeface="Calibri"/>
              </a:rPr>
              <a:t>Falling price</a:t>
            </a:r>
          </a:p>
          <a:p>
            <a:pPr marL="228600" marR="0" lvl="0" indent="-228600" algn="l" rtl="0">
              <a:lnSpc>
                <a:spcPct val="80000"/>
              </a:lnSpc>
              <a:spcBef>
                <a:spcPts val="1000"/>
              </a:spcBef>
              <a:spcAft>
                <a:spcPts val="0"/>
              </a:spcAft>
              <a:buClr>
                <a:schemeClr val="dk1"/>
              </a:buClr>
              <a:buSzPct val="99615"/>
              <a:buFont typeface="Noto Sans Symbols"/>
              <a:buChar char="▪"/>
            </a:pPr>
            <a:r>
              <a:rPr lang="en-US" sz="2590" b="0" i="0" u="none" strike="noStrike" cap="none">
                <a:solidFill>
                  <a:schemeClr val="dk1"/>
                </a:solidFill>
                <a:latin typeface="Calibri"/>
                <a:ea typeface="Calibri"/>
                <a:cs typeface="Calibri"/>
                <a:sym typeface="Calibri"/>
              </a:rPr>
              <a:t>Technology improves all the time</a:t>
            </a:r>
          </a:p>
          <a:p>
            <a:pPr marL="228600" marR="0" lvl="0" indent="-228600" algn="l" rtl="0">
              <a:lnSpc>
                <a:spcPct val="80000"/>
              </a:lnSpc>
              <a:spcBef>
                <a:spcPts val="1000"/>
              </a:spcBef>
              <a:spcAft>
                <a:spcPts val="0"/>
              </a:spcAft>
              <a:buClr>
                <a:schemeClr val="dk1"/>
              </a:buClr>
              <a:buSzPct val="99615"/>
              <a:buFont typeface="Noto Sans Symbols"/>
              <a:buChar char="▪"/>
            </a:pPr>
            <a:r>
              <a:rPr lang="en-US" sz="2590" b="0" i="0" u="none" strike="noStrike" cap="none">
                <a:solidFill>
                  <a:schemeClr val="dk1"/>
                </a:solidFill>
                <a:latin typeface="Calibri"/>
                <a:ea typeface="Calibri"/>
                <a:cs typeface="Calibri"/>
                <a:sym typeface="Calibri"/>
              </a:rPr>
              <a:t>Products go by fast</a:t>
            </a:r>
          </a:p>
          <a:p>
            <a:pPr marL="228600" marR="0" lvl="0" indent="-228600" algn="l" rtl="0">
              <a:lnSpc>
                <a:spcPct val="80000"/>
              </a:lnSpc>
              <a:spcBef>
                <a:spcPts val="1000"/>
              </a:spcBef>
              <a:spcAft>
                <a:spcPts val="0"/>
              </a:spcAft>
              <a:buClr>
                <a:schemeClr val="dk1"/>
              </a:buClr>
              <a:buSzPct val="99615"/>
              <a:buFont typeface="Noto Sans Symbols"/>
              <a:buChar char="▪"/>
            </a:pPr>
            <a:r>
              <a:rPr lang="en-US" sz="2590" b="0" i="0" u="none" strike="noStrike" cap="none">
                <a:solidFill>
                  <a:schemeClr val="dk1"/>
                </a:solidFill>
                <a:latin typeface="Calibri"/>
                <a:ea typeface="Calibri"/>
                <a:cs typeface="Calibri"/>
                <a:sym typeface="Calibri"/>
              </a:rPr>
              <a:t>Only cutting-edge products cost more for developers and consumers</a:t>
            </a:r>
          </a:p>
          <a:p>
            <a:pPr marL="228600" marR="0" lvl="0" indent="-228600" algn="l" rtl="0">
              <a:lnSpc>
                <a:spcPct val="80000"/>
              </a:lnSpc>
              <a:spcBef>
                <a:spcPts val="1000"/>
              </a:spcBef>
              <a:buClr>
                <a:schemeClr val="dk1"/>
              </a:buClr>
              <a:buSzPct val="99615"/>
              <a:buFont typeface="Arial"/>
              <a:buNone/>
            </a:pPr>
            <a:endParaRPr sz="2590" b="0" i="0" u="none" strike="noStrike" cap="none">
              <a:solidFill>
                <a:schemeClr val="dk1"/>
              </a:solidFill>
              <a:latin typeface="Calibri"/>
              <a:ea typeface="Calibri"/>
              <a:cs typeface="Calibri"/>
              <a:sym typeface="Calibri"/>
            </a:endParaRPr>
          </a:p>
        </p:txBody>
      </p:sp>
      <p:pic>
        <p:nvPicPr>
          <p:cNvPr id="285" name="Shape 285"/>
          <p:cNvPicPr preferRelativeResize="0"/>
          <p:nvPr/>
        </p:nvPicPr>
        <p:blipFill rotWithShape="1">
          <a:blip r:embed="rId3">
            <a:alphaModFix/>
          </a:blip>
          <a:srcRect/>
          <a:stretch/>
        </p:blipFill>
        <p:spPr>
          <a:xfrm>
            <a:off x="0" y="5500687"/>
            <a:ext cx="1357312" cy="1357312"/>
          </a:xfrm>
          <a:prstGeom prst="rect">
            <a:avLst/>
          </a:prstGeom>
          <a:noFill/>
          <a:ln>
            <a:noFill/>
          </a:ln>
        </p:spPr>
      </p:pic>
      <p:pic>
        <p:nvPicPr>
          <p:cNvPr id="286" name="Shape 286"/>
          <p:cNvPicPr preferRelativeResize="0"/>
          <p:nvPr/>
        </p:nvPicPr>
        <p:blipFill rotWithShape="1">
          <a:blip r:embed="rId4">
            <a:alphaModFix/>
          </a:blip>
          <a:srcRect/>
          <a:stretch/>
        </p:blipFill>
        <p:spPr>
          <a:xfrm>
            <a:off x="9483435" y="3029441"/>
            <a:ext cx="2135909" cy="2135909"/>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Shape 842"/>
          <p:cNvSpPr/>
          <p:nvPr/>
        </p:nvSpPr>
        <p:spPr>
          <a:xfrm>
            <a:off x="0" y="0"/>
            <a:ext cx="12192000" cy="876300"/>
          </a:xfrm>
          <a:prstGeom prst="rect">
            <a:avLst/>
          </a:prstGeom>
          <a:solidFill>
            <a:srgbClr val="66666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843" name="Shape 843"/>
          <p:cNvPicPr preferRelativeResize="0"/>
          <p:nvPr/>
        </p:nvPicPr>
        <p:blipFill rotWithShape="1">
          <a:blip r:embed="rId3">
            <a:alphaModFix/>
          </a:blip>
          <a:srcRect/>
          <a:stretch/>
        </p:blipFill>
        <p:spPr>
          <a:xfrm>
            <a:off x="11461765" y="44450"/>
            <a:ext cx="579934" cy="711200"/>
          </a:xfrm>
          <a:prstGeom prst="rect">
            <a:avLst/>
          </a:prstGeom>
          <a:noFill/>
          <a:ln>
            <a:noFill/>
          </a:ln>
        </p:spPr>
      </p:pic>
      <p:sp>
        <p:nvSpPr>
          <p:cNvPr id="844" name="Shape 844"/>
          <p:cNvSpPr txBox="1"/>
          <p:nvPr/>
        </p:nvSpPr>
        <p:spPr>
          <a:xfrm>
            <a:off x="114298" y="141356"/>
            <a:ext cx="6228627"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Q2 2017 - Product Summary </a:t>
            </a:r>
          </a:p>
        </p:txBody>
      </p:sp>
      <p:sp>
        <p:nvSpPr>
          <p:cNvPr id="845" name="Shape 845"/>
          <p:cNvSpPr txBox="1">
            <a:spLocks noGrp="1"/>
          </p:cNvSpPr>
          <p:nvPr>
            <p:ph type="ftr" idx="11"/>
          </p:nvPr>
        </p:nvSpPr>
        <p:spPr>
          <a:xfrm>
            <a:off x="11049000" y="6492875"/>
            <a:ext cx="1143000"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200">
                <a:solidFill>
                  <a:schemeClr val="dk1"/>
                </a:solidFill>
                <a:latin typeface="Calibri"/>
                <a:ea typeface="Calibri"/>
                <a:cs typeface="Calibri"/>
                <a:sym typeface="Calibri"/>
              </a:rPr>
              <a:t>Source: Apple</a:t>
            </a:r>
          </a:p>
        </p:txBody>
      </p:sp>
      <p:pic>
        <p:nvPicPr>
          <p:cNvPr id="846" name="Shape 846"/>
          <p:cNvPicPr preferRelativeResize="0"/>
          <p:nvPr/>
        </p:nvPicPr>
        <p:blipFill>
          <a:blip r:embed="rId4">
            <a:alphaModFix/>
          </a:blip>
          <a:stretch>
            <a:fillRect/>
          </a:stretch>
        </p:blipFill>
        <p:spPr>
          <a:xfrm>
            <a:off x="0" y="2460725"/>
            <a:ext cx="11887198" cy="244772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Shape 852"/>
          <p:cNvSpPr/>
          <p:nvPr/>
        </p:nvSpPr>
        <p:spPr>
          <a:xfrm>
            <a:off x="0" y="0"/>
            <a:ext cx="12192000" cy="876300"/>
          </a:xfrm>
          <a:prstGeom prst="rect">
            <a:avLst/>
          </a:prstGeom>
          <a:solidFill>
            <a:srgbClr val="66666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853" name="Shape 853"/>
          <p:cNvPicPr preferRelativeResize="0"/>
          <p:nvPr/>
        </p:nvPicPr>
        <p:blipFill rotWithShape="1">
          <a:blip r:embed="rId3">
            <a:alphaModFix/>
          </a:blip>
          <a:srcRect/>
          <a:stretch/>
        </p:blipFill>
        <p:spPr>
          <a:xfrm>
            <a:off x="11461765" y="44450"/>
            <a:ext cx="579934" cy="711200"/>
          </a:xfrm>
          <a:prstGeom prst="rect">
            <a:avLst/>
          </a:prstGeom>
          <a:noFill/>
          <a:ln>
            <a:noFill/>
          </a:ln>
        </p:spPr>
      </p:pic>
      <p:sp>
        <p:nvSpPr>
          <p:cNvPr id="854" name="Shape 854"/>
          <p:cNvSpPr txBox="1"/>
          <p:nvPr/>
        </p:nvSpPr>
        <p:spPr>
          <a:xfrm>
            <a:off x="114298" y="141356"/>
            <a:ext cx="11055270"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Q2 2017 - Operating Segments</a:t>
            </a:r>
          </a:p>
        </p:txBody>
      </p:sp>
      <p:sp>
        <p:nvSpPr>
          <p:cNvPr id="855" name="Shape 855"/>
          <p:cNvSpPr txBox="1">
            <a:spLocks noGrp="1"/>
          </p:cNvSpPr>
          <p:nvPr>
            <p:ph type="ftr" idx="11"/>
          </p:nvPr>
        </p:nvSpPr>
        <p:spPr>
          <a:xfrm>
            <a:off x="11049000" y="6492875"/>
            <a:ext cx="1143000"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200">
                <a:solidFill>
                  <a:schemeClr val="dk1"/>
                </a:solidFill>
                <a:latin typeface="Calibri"/>
                <a:ea typeface="Calibri"/>
                <a:cs typeface="Calibri"/>
                <a:sym typeface="Calibri"/>
              </a:rPr>
              <a:t>Source: Apple</a:t>
            </a:r>
          </a:p>
        </p:txBody>
      </p:sp>
      <p:pic>
        <p:nvPicPr>
          <p:cNvPr id="856" name="Shape 856"/>
          <p:cNvPicPr preferRelativeResize="0"/>
          <p:nvPr/>
        </p:nvPicPr>
        <p:blipFill>
          <a:blip r:embed="rId4">
            <a:alphaModFix/>
          </a:blip>
          <a:stretch>
            <a:fillRect/>
          </a:stretch>
        </p:blipFill>
        <p:spPr>
          <a:xfrm>
            <a:off x="152400" y="2181150"/>
            <a:ext cx="11887199" cy="3499154"/>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
        <p:nvSpPr>
          <p:cNvPr id="861" name="Shape 861"/>
          <p:cNvSpPr txBox="1"/>
          <p:nvPr/>
        </p:nvSpPr>
        <p:spPr>
          <a:xfrm>
            <a:off x="1898249" y="2921168"/>
            <a:ext cx="8231484" cy="101566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6000" b="1">
                <a:solidFill>
                  <a:srgbClr val="666666"/>
                </a:solidFill>
                <a:latin typeface="Calibri"/>
                <a:ea typeface="Calibri"/>
                <a:cs typeface="Calibri"/>
                <a:sym typeface="Calibri"/>
              </a:rPr>
              <a:t>History and Management</a:t>
            </a:r>
          </a:p>
        </p:txBody>
      </p:sp>
      <p:sp>
        <p:nvSpPr>
          <p:cNvPr id="862" name="Shape 862"/>
          <p:cNvSpPr/>
          <p:nvPr/>
        </p:nvSpPr>
        <p:spPr>
          <a:xfrm>
            <a:off x="0" y="0"/>
            <a:ext cx="12192000" cy="876300"/>
          </a:xfrm>
          <a:prstGeom prst="rect">
            <a:avLst/>
          </a:prstGeom>
          <a:solidFill>
            <a:srgbClr val="66666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863" name="Shape 863"/>
          <p:cNvPicPr preferRelativeResize="0"/>
          <p:nvPr/>
        </p:nvPicPr>
        <p:blipFill rotWithShape="1">
          <a:blip r:embed="rId3">
            <a:alphaModFix/>
          </a:blip>
          <a:srcRect/>
          <a:stretch/>
        </p:blipFill>
        <p:spPr>
          <a:xfrm>
            <a:off x="11461765" y="44450"/>
            <a:ext cx="579934" cy="71120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sp>
        <p:nvSpPr>
          <p:cNvPr id="868" name="Shape 868"/>
          <p:cNvSpPr txBox="1">
            <a:spLocks noGrp="1"/>
          </p:cNvSpPr>
          <p:nvPr>
            <p:ph type="body" idx="1"/>
          </p:nvPr>
        </p:nvSpPr>
        <p:spPr>
          <a:xfrm>
            <a:off x="114300" y="1017657"/>
            <a:ext cx="11468100" cy="516823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2800" b="1" i="0" u="none" strike="noStrike" cap="none">
                <a:solidFill>
                  <a:schemeClr val="dk1"/>
                </a:solidFill>
                <a:latin typeface="Calibri"/>
                <a:ea typeface="Calibri"/>
                <a:cs typeface="Calibri"/>
                <a:sym typeface="Calibri"/>
              </a:rPr>
              <a:t>1976</a:t>
            </a:r>
          </a:p>
          <a:p>
            <a:pPr marL="228600" marR="0" lvl="0" indent="-228600" algn="l" rtl="0">
              <a:lnSpc>
                <a:spcPct val="90000"/>
              </a:lnSpc>
              <a:spcBef>
                <a:spcPts val="100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Founded in Cupertino by Steve Jobs, Ronald Wayne and Steve Wozniak</a:t>
            </a:r>
          </a:p>
          <a:p>
            <a:pPr marL="228600" marR="0" lvl="0" indent="-228600" algn="l" rtl="0">
              <a:lnSpc>
                <a:spcPct val="90000"/>
              </a:lnSpc>
              <a:spcBef>
                <a:spcPts val="100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Apple I sells for $666.66 (200 units)</a:t>
            </a:r>
          </a:p>
          <a:p>
            <a:pPr marL="228600" marR="0" lvl="0" indent="-228600" algn="l" rtl="0">
              <a:lnSpc>
                <a:spcPct val="90000"/>
              </a:lnSpc>
              <a:spcBef>
                <a:spcPts val="1000"/>
              </a:spcBef>
              <a:spcAft>
                <a:spcPts val="0"/>
              </a:spcAft>
              <a:buClr>
                <a:schemeClr val="dk1"/>
              </a:buClr>
              <a:buSzPct val="100000"/>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ct val="25000"/>
              <a:buFont typeface="Arial"/>
              <a:buNone/>
            </a:pPr>
            <a:r>
              <a:rPr lang="en-US" sz="2800" b="1" i="0" u="none" strike="noStrike" cap="none">
                <a:solidFill>
                  <a:schemeClr val="dk1"/>
                </a:solidFill>
                <a:latin typeface="Calibri"/>
                <a:ea typeface="Calibri"/>
                <a:cs typeface="Calibri"/>
                <a:sym typeface="Calibri"/>
              </a:rPr>
              <a:t>1977</a:t>
            </a:r>
          </a:p>
          <a:p>
            <a:pPr marL="228600" marR="0" lvl="0" indent="-228600" algn="l" rtl="0">
              <a:lnSpc>
                <a:spcPct val="90000"/>
              </a:lnSpc>
              <a:spcBef>
                <a:spcPts val="100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Apple II released at $1,300</a:t>
            </a:r>
          </a:p>
          <a:p>
            <a:pPr marL="228600" marR="0" lvl="0" indent="-228600" algn="l" rtl="0">
              <a:lnSpc>
                <a:spcPct val="90000"/>
              </a:lnSpc>
              <a:spcBef>
                <a:spcPts val="100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Incorporated in the state of California</a:t>
            </a:r>
          </a:p>
          <a:p>
            <a:pPr marL="228600" marR="0" lvl="0" indent="-228600" algn="l" rtl="0">
              <a:lnSpc>
                <a:spcPct val="90000"/>
              </a:lnSpc>
              <a:spcBef>
                <a:spcPts val="1000"/>
              </a:spcBef>
              <a:spcAft>
                <a:spcPts val="0"/>
              </a:spcAft>
              <a:buClr>
                <a:schemeClr val="dk1"/>
              </a:buClr>
              <a:buSzPct val="100000"/>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ct val="25000"/>
              <a:buFont typeface="Arial"/>
              <a:buNone/>
            </a:pPr>
            <a:r>
              <a:rPr lang="en-US" sz="2800" b="1" i="0" u="none" strike="noStrike" cap="none">
                <a:solidFill>
                  <a:schemeClr val="dk1"/>
                </a:solidFill>
                <a:latin typeface="Calibri"/>
                <a:ea typeface="Calibri"/>
                <a:cs typeface="Calibri"/>
                <a:sym typeface="Calibri"/>
              </a:rPr>
              <a:t>1979</a:t>
            </a:r>
          </a:p>
          <a:p>
            <a:pPr marL="0" marR="0" lvl="0" indent="0" algn="l" rtl="0">
              <a:lnSpc>
                <a:spcPct val="90000"/>
              </a:lnSpc>
              <a:spcBef>
                <a:spcPts val="1000"/>
              </a:spcBef>
              <a:spcAft>
                <a:spcPts val="0"/>
              </a:spcAft>
              <a:buClr>
                <a:schemeClr val="dk1"/>
              </a:buClr>
              <a:buSzPct val="25000"/>
              <a:buFont typeface="Arial"/>
              <a:buNone/>
            </a:pPr>
            <a:r>
              <a:rPr lang="en-US" sz="2800" b="1" i="0" u="none" strike="noStrike" cap="none">
                <a:solidFill>
                  <a:schemeClr val="dk1"/>
                </a:solidFill>
                <a:latin typeface="Calibri"/>
                <a:ea typeface="Calibri"/>
                <a:cs typeface="Calibri"/>
                <a:sym typeface="Calibri"/>
              </a:rPr>
              <a:t>- </a:t>
            </a:r>
            <a:r>
              <a:rPr lang="en-US" sz="2800" b="0" i="0" u="none" strike="noStrike" cap="none">
                <a:solidFill>
                  <a:schemeClr val="dk1"/>
                </a:solidFill>
                <a:latin typeface="Calibri"/>
                <a:ea typeface="Calibri"/>
                <a:cs typeface="Calibri"/>
                <a:sym typeface="Calibri"/>
              </a:rPr>
              <a:t>First app unveiled: VisiCalc</a:t>
            </a:r>
          </a:p>
          <a:p>
            <a:pPr marL="0" marR="0" lvl="0" indent="0" algn="l" rtl="0">
              <a:lnSpc>
                <a:spcPct val="90000"/>
              </a:lnSpc>
              <a:spcBef>
                <a:spcPts val="1000"/>
              </a:spcBef>
              <a:buClr>
                <a:schemeClr val="dk1"/>
              </a:buClr>
              <a:buSzPct val="25000"/>
              <a:buFont typeface="Arial"/>
              <a:buNone/>
            </a:pPr>
            <a:endParaRPr sz="2400" b="0" i="0" u="none" strike="noStrike" cap="none">
              <a:solidFill>
                <a:schemeClr val="dk1"/>
              </a:solidFill>
              <a:latin typeface="Calibri"/>
              <a:ea typeface="Calibri"/>
              <a:cs typeface="Calibri"/>
              <a:sym typeface="Calibri"/>
            </a:endParaRPr>
          </a:p>
        </p:txBody>
      </p:sp>
      <p:sp>
        <p:nvSpPr>
          <p:cNvPr id="869" name="Shape 869"/>
          <p:cNvSpPr/>
          <p:nvPr/>
        </p:nvSpPr>
        <p:spPr>
          <a:xfrm>
            <a:off x="0" y="0"/>
            <a:ext cx="12192000" cy="876300"/>
          </a:xfrm>
          <a:prstGeom prst="rect">
            <a:avLst/>
          </a:prstGeom>
          <a:solidFill>
            <a:srgbClr val="66666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870" name="Shape 870"/>
          <p:cNvPicPr preferRelativeResize="0"/>
          <p:nvPr/>
        </p:nvPicPr>
        <p:blipFill rotWithShape="1">
          <a:blip r:embed="rId3">
            <a:alphaModFix/>
          </a:blip>
          <a:srcRect/>
          <a:stretch/>
        </p:blipFill>
        <p:spPr>
          <a:xfrm>
            <a:off x="11461765" y="44450"/>
            <a:ext cx="579934" cy="711200"/>
          </a:xfrm>
          <a:prstGeom prst="rect">
            <a:avLst/>
          </a:prstGeom>
          <a:noFill/>
          <a:ln>
            <a:noFill/>
          </a:ln>
        </p:spPr>
      </p:pic>
      <p:sp>
        <p:nvSpPr>
          <p:cNvPr id="871" name="Shape 871"/>
          <p:cNvSpPr txBox="1"/>
          <p:nvPr/>
        </p:nvSpPr>
        <p:spPr>
          <a:xfrm>
            <a:off x="114300" y="141356"/>
            <a:ext cx="9753599"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History and Development of Apple: Early Years</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6" name="Shape 876"/>
          <p:cNvSpPr txBox="1">
            <a:spLocks noGrp="1"/>
          </p:cNvSpPr>
          <p:nvPr>
            <p:ph type="body" idx="1"/>
          </p:nvPr>
        </p:nvSpPr>
        <p:spPr>
          <a:xfrm>
            <a:off x="114300" y="1017657"/>
            <a:ext cx="11772899" cy="568794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2200" b="1" i="0" u="none" strike="noStrike" cap="none">
                <a:solidFill>
                  <a:schemeClr val="dk1"/>
                </a:solidFill>
                <a:latin typeface="Calibri"/>
                <a:ea typeface="Calibri"/>
                <a:cs typeface="Calibri"/>
                <a:sym typeface="Calibri"/>
              </a:rPr>
              <a:t>1980 </a:t>
            </a:r>
          </a:p>
          <a:p>
            <a:pPr marL="228600" marR="0" lvl="0" indent="-228600" algn="l" rtl="0">
              <a:lnSpc>
                <a:spcPct val="100000"/>
              </a:lnSpc>
              <a:spcBef>
                <a:spcPts val="1000"/>
              </a:spcBef>
              <a:spcAft>
                <a:spcPts val="0"/>
              </a:spcAft>
              <a:buClr>
                <a:schemeClr val="dk1"/>
              </a:buClr>
              <a:buSzPct val="100000"/>
              <a:buFont typeface="Arial"/>
              <a:buChar char="-"/>
            </a:pPr>
            <a:r>
              <a:rPr lang="en-US" sz="2200" b="0" i="0" u="none" strike="noStrike" cap="none">
                <a:solidFill>
                  <a:schemeClr val="dk1"/>
                </a:solidFill>
                <a:latin typeface="Calibri"/>
                <a:ea typeface="Calibri"/>
                <a:cs typeface="Calibri"/>
                <a:sym typeface="Calibri"/>
              </a:rPr>
              <a:t>December 12: IPO launched at $22M, selling $4.6M shares</a:t>
            </a:r>
          </a:p>
          <a:p>
            <a:pPr marL="228600" marR="0" lvl="0" indent="-228600" algn="l" rtl="0">
              <a:lnSpc>
                <a:spcPct val="100000"/>
              </a:lnSpc>
              <a:spcBef>
                <a:spcPts val="1000"/>
              </a:spcBef>
              <a:spcAft>
                <a:spcPts val="0"/>
              </a:spcAft>
              <a:buClr>
                <a:schemeClr val="dk1"/>
              </a:buClr>
              <a:buSzPct val="100000"/>
              <a:buFont typeface="Arial"/>
              <a:buChar char="-"/>
            </a:pPr>
            <a:r>
              <a:rPr lang="en-US" sz="2200" b="0" i="0" u="none" strike="noStrike" cap="none">
                <a:solidFill>
                  <a:schemeClr val="dk1"/>
                </a:solidFill>
                <a:latin typeface="Calibri"/>
                <a:ea typeface="Calibri"/>
                <a:cs typeface="Calibri"/>
                <a:sym typeface="Calibri"/>
              </a:rPr>
              <a:t>Release of Apple III </a:t>
            </a:r>
          </a:p>
          <a:p>
            <a:pPr marL="0" marR="0" lvl="0" indent="0" algn="l" rtl="0">
              <a:lnSpc>
                <a:spcPct val="100000"/>
              </a:lnSpc>
              <a:spcBef>
                <a:spcPts val="1000"/>
              </a:spcBef>
              <a:spcAft>
                <a:spcPts val="0"/>
              </a:spcAft>
              <a:buClr>
                <a:schemeClr val="dk1"/>
              </a:buClr>
              <a:buSzPct val="25000"/>
              <a:buFont typeface="Arial"/>
              <a:buNone/>
            </a:pPr>
            <a:r>
              <a:rPr lang="en-US" sz="2200" b="1" i="0" u="none" strike="noStrike" cap="none">
                <a:solidFill>
                  <a:schemeClr val="dk1"/>
                </a:solidFill>
                <a:latin typeface="Calibri"/>
                <a:ea typeface="Calibri"/>
                <a:cs typeface="Calibri"/>
                <a:sym typeface="Calibri"/>
              </a:rPr>
              <a:t>1983</a:t>
            </a:r>
          </a:p>
          <a:p>
            <a:pPr marL="228600" marR="0" lvl="0" indent="-228600" algn="l" rtl="0">
              <a:lnSpc>
                <a:spcPct val="100000"/>
              </a:lnSpc>
              <a:spcBef>
                <a:spcPts val="1000"/>
              </a:spcBef>
              <a:spcAft>
                <a:spcPts val="0"/>
              </a:spcAft>
              <a:buClr>
                <a:schemeClr val="dk1"/>
              </a:buClr>
              <a:buSzPct val="100000"/>
              <a:buFont typeface="Arial"/>
              <a:buChar char="-"/>
            </a:pPr>
            <a:r>
              <a:rPr lang="en-US" sz="2200" b="0" i="0" u="none" strike="noStrike" cap="none">
                <a:solidFill>
                  <a:schemeClr val="dk1"/>
                </a:solidFill>
                <a:latin typeface="Calibri"/>
                <a:ea typeface="Calibri"/>
                <a:cs typeface="Calibri"/>
                <a:sym typeface="Calibri"/>
              </a:rPr>
              <a:t>LISA (Local Integrated System Architecture) released at $9,995, one of the first personal computers to offer a GUI in a machine; sells only 10,000 units</a:t>
            </a:r>
          </a:p>
          <a:p>
            <a:pPr marL="0" marR="0" lvl="0" indent="0" algn="l" rtl="0">
              <a:lnSpc>
                <a:spcPct val="100000"/>
              </a:lnSpc>
              <a:spcBef>
                <a:spcPts val="1000"/>
              </a:spcBef>
              <a:spcAft>
                <a:spcPts val="0"/>
              </a:spcAft>
              <a:buClr>
                <a:schemeClr val="dk1"/>
              </a:buClr>
              <a:buSzPct val="25000"/>
              <a:buFont typeface="Arial"/>
              <a:buNone/>
            </a:pPr>
            <a:r>
              <a:rPr lang="en-US" sz="2200" b="1" i="0" u="none" strike="noStrike" cap="none">
                <a:solidFill>
                  <a:schemeClr val="dk1"/>
                </a:solidFill>
                <a:latin typeface="Calibri"/>
                <a:ea typeface="Calibri"/>
                <a:cs typeface="Calibri"/>
                <a:sym typeface="Calibri"/>
              </a:rPr>
              <a:t>1984</a:t>
            </a:r>
          </a:p>
          <a:p>
            <a:pPr marL="228600" marR="0" lvl="0" indent="-228600" algn="l" rtl="0">
              <a:lnSpc>
                <a:spcPct val="100000"/>
              </a:lnSpc>
              <a:spcBef>
                <a:spcPts val="1000"/>
              </a:spcBef>
              <a:spcAft>
                <a:spcPts val="0"/>
              </a:spcAft>
              <a:buClr>
                <a:schemeClr val="dk1"/>
              </a:buClr>
              <a:buSzPct val="100000"/>
              <a:buFont typeface="Arial"/>
              <a:buChar char="-"/>
            </a:pPr>
            <a:r>
              <a:rPr lang="en-US" sz="2200" b="0" i="0" u="none" strike="noStrike" cap="none">
                <a:solidFill>
                  <a:schemeClr val="dk1"/>
                </a:solidFill>
                <a:latin typeface="Calibri"/>
                <a:ea typeface="Calibri"/>
                <a:cs typeface="Calibri"/>
                <a:sym typeface="Calibri"/>
              </a:rPr>
              <a:t>Launch of the Macintosh 128K with initial price of $2,495..beige case, keyboard and mouse</a:t>
            </a:r>
          </a:p>
          <a:p>
            <a:pPr marL="0" marR="0" lvl="0" indent="0" algn="l" rtl="0">
              <a:lnSpc>
                <a:spcPct val="100000"/>
              </a:lnSpc>
              <a:spcBef>
                <a:spcPts val="1000"/>
              </a:spcBef>
              <a:spcAft>
                <a:spcPts val="0"/>
              </a:spcAft>
              <a:buClr>
                <a:schemeClr val="dk1"/>
              </a:buClr>
              <a:buSzPct val="25000"/>
              <a:buFont typeface="Arial"/>
              <a:buNone/>
            </a:pPr>
            <a:r>
              <a:rPr lang="en-US" sz="2200" b="1" i="0" u="none" strike="noStrike" cap="none">
                <a:solidFill>
                  <a:schemeClr val="dk1"/>
                </a:solidFill>
                <a:latin typeface="Calibri"/>
                <a:ea typeface="Calibri"/>
                <a:cs typeface="Calibri"/>
                <a:sym typeface="Calibri"/>
              </a:rPr>
              <a:t>1985</a:t>
            </a:r>
          </a:p>
          <a:p>
            <a:pPr marL="228600" marR="0" lvl="0" indent="-228600" algn="l" rtl="0">
              <a:lnSpc>
                <a:spcPct val="100000"/>
              </a:lnSpc>
              <a:spcBef>
                <a:spcPts val="1000"/>
              </a:spcBef>
              <a:spcAft>
                <a:spcPts val="0"/>
              </a:spcAft>
              <a:buClr>
                <a:schemeClr val="dk1"/>
              </a:buClr>
              <a:buSzPct val="100000"/>
              <a:buFont typeface="Arial"/>
              <a:buChar char="-"/>
            </a:pPr>
            <a:r>
              <a:rPr lang="en-US" sz="2200" b="0" i="0" u="none" strike="noStrike" cap="none">
                <a:solidFill>
                  <a:schemeClr val="dk1"/>
                </a:solidFill>
                <a:latin typeface="Calibri"/>
                <a:ea typeface="Calibri"/>
                <a:cs typeface="Calibri"/>
                <a:sym typeface="Calibri"/>
              </a:rPr>
              <a:t>Steve Jobs leaves Apple and starts NeXT</a:t>
            </a:r>
          </a:p>
          <a:p>
            <a:pPr marL="0" marR="0" lvl="0" indent="0" algn="l" rtl="0">
              <a:lnSpc>
                <a:spcPct val="100000"/>
              </a:lnSpc>
              <a:spcBef>
                <a:spcPts val="1000"/>
              </a:spcBef>
              <a:spcAft>
                <a:spcPts val="0"/>
              </a:spcAft>
              <a:buClr>
                <a:schemeClr val="dk1"/>
              </a:buClr>
              <a:buSzPct val="25000"/>
              <a:buFont typeface="Arial"/>
              <a:buNone/>
            </a:pPr>
            <a:r>
              <a:rPr lang="en-US" sz="2200" b="1" i="0" u="none" strike="noStrike" cap="none">
                <a:solidFill>
                  <a:schemeClr val="dk1"/>
                </a:solidFill>
                <a:latin typeface="Calibri"/>
                <a:ea typeface="Calibri"/>
                <a:cs typeface="Calibri"/>
                <a:sym typeface="Calibri"/>
              </a:rPr>
              <a:t>1987</a:t>
            </a:r>
          </a:p>
          <a:p>
            <a:pPr marL="228600" marR="0" lvl="0" indent="-228600" algn="l" rtl="0">
              <a:lnSpc>
                <a:spcPct val="100000"/>
              </a:lnSpc>
              <a:spcBef>
                <a:spcPts val="1000"/>
              </a:spcBef>
              <a:spcAft>
                <a:spcPts val="0"/>
              </a:spcAft>
              <a:buClr>
                <a:schemeClr val="dk1"/>
              </a:buClr>
              <a:buSzPct val="100000"/>
              <a:buFont typeface="Arial"/>
              <a:buChar char="-"/>
            </a:pPr>
            <a:r>
              <a:rPr lang="en-US" sz="2200" b="0" i="0" u="none" strike="noStrike" cap="none">
                <a:solidFill>
                  <a:schemeClr val="dk1"/>
                </a:solidFill>
                <a:latin typeface="Calibri"/>
                <a:ea typeface="Calibri"/>
                <a:cs typeface="Calibri"/>
                <a:sym typeface="Calibri"/>
              </a:rPr>
              <a:t>Apple registered the Apple.com domain name (one of the first companies to use .com)</a:t>
            </a:r>
          </a:p>
          <a:p>
            <a:pPr marL="228600" marR="0" lvl="0" indent="-228600" algn="l" rtl="0">
              <a:lnSpc>
                <a:spcPct val="70000"/>
              </a:lnSpc>
              <a:spcBef>
                <a:spcPts val="1000"/>
              </a:spcBef>
              <a:spcAft>
                <a:spcPts val="0"/>
              </a:spcAft>
              <a:buClr>
                <a:schemeClr val="dk1"/>
              </a:buClr>
              <a:buSzPct val="100000"/>
              <a:buFont typeface="Arial"/>
              <a:buNone/>
            </a:pPr>
            <a:endParaRPr sz="700" b="0" i="0" u="none" strike="noStrike" cap="none">
              <a:solidFill>
                <a:schemeClr val="dk1"/>
              </a:solidFill>
              <a:latin typeface="Calibri"/>
              <a:ea typeface="Calibri"/>
              <a:cs typeface="Calibri"/>
              <a:sym typeface="Calibri"/>
            </a:endParaRPr>
          </a:p>
          <a:p>
            <a:pPr marL="228600" marR="0" lvl="0" indent="-228600" algn="l" rtl="0">
              <a:lnSpc>
                <a:spcPct val="70000"/>
              </a:lnSpc>
              <a:spcBef>
                <a:spcPts val="1000"/>
              </a:spcBef>
              <a:buClr>
                <a:schemeClr val="dk1"/>
              </a:buClr>
              <a:buSzPct val="100000"/>
              <a:buFont typeface="Arial"/>
              <a:buNone/>
            </a:pPr>
            <a:endParaRPr sz="700" b="0" i="0" u="none" strike="noStrike" cap="none">
              <a:solidFill>
                <a:schemeClr val="dk1"/>
              </a:solidFill>
              <a:latin typeface="Calibri"/>
              <a:ea typeface="Calibri"/>
              <a:cs typeface="Calibri"/>
              <a:sym typeface="Calibri"/>
            </a:endParaRPr>
          </a:p>
        </p:txBody>
      </p:sp>
      <p:sp>
        <p:nvSpPr>
          <p:cNvPr id="877" name="Shape 877"/>
          <p:cNvSpPr/>
          <p:nvPr/>
        </p:nvSpPr>
        <p:spPr>
          <a:xfrm>
            <a:off x="0" y="0"/>
            <a:ext cx="12192000" cy="876300"/>
          </a:xfrm>
          <a:prstGeom prst="rect">
            <a:avLst/>
          </a:prstGeom>
          <a:solidFill>
            <a:srgbClr val="66666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878" name="Shape 878"/>
          <p:cNvPicPr preferRelativeResize="0"/>
          <p:nvPr/>
        </p:nvPicPr>
        <p:blipFill rotWithShape="1">
          <a:blip r:embed="rId3">
            <a:alphaModFix/>
          </a:blip>
          <a:srcRect/>
          <a:stretch/>
        </p:blipFill>
        <p:spPr>
          <a:xfrm>
            <a:off x="11461765" y="44450"/>
            <a:ext cx="579934" cy="711200"/>
          </a:xfrm>
          <a:prstGeom prst="rect">
            <a:avLst/>
          </a:prstGeom>
          <a:noFill/>
          <a:ln>
            <a:noFill/>
          </a:ln>
        </p:spPr>
      </p:pic>
      <p:sp>
        <p:nvSpPr>
          <p:cNvPr id="879" name="Shape 879"/>
          <p:cNvSpPr txBox="1"/>
          <p:nvPr/>
        </p:nvSpPr>
        <p:spPr>
          <a:xfrm>
            <a:off x="114300" y="141356"/>
            <a:ext cx="9309099"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History and Development of Apple: The 80s</a:t>
            </a:r>
          </a:p>
        </p:txBody>
      </p:sp>
      <p:pic>
        <p:nvPicPr>
          <p:cNvPr id="880" name="Shape 880"/>
          <p:cNvPicPr preferRelativeResize="0"/>
          <p:nvPr/>
        </p:nvPicPr>
        <p:blipFill rotWithShape="1">
          <a:blip r:embed="rId4">
            <a:alphaModFix/>
          </a:blip>
          <a:srcRect/>
          <a:stretch/>
        </p:blipFill>
        <p:spPr>
          <a:xfrm>
            <a:off x="8639190" y="1176337"/>
            <a:ext cx="2822574" cy="146685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84"/>
        <p:cNvGrpSpPr/>
        <p:nvPr/>
      </p:nvGrpSpPr>
      <p:grpSpPr>
        <a:xfrm>
          <a:off x="0" y="0"/>
          <a:ext cx="0" cy="0"/>
          <a:chOff x="0" y="0"/>
          <a:chExt cx="0" cy="0"/>
        </a:xfrm>
      </p:grpSpPr>
      <p:sp>
        <p:nvSpPr>
          <p:cNvPr id="885" name="Shape 885"/>
          <p:cNvSpPr txBox="1">
            <a:spLocks noGrp="1"/>
          </p:cNvSpPr>
          <p:nvPr>
            <p:ph type="body" idx="1"/>
          </p:nvPr>
        </p:nvSpPr>
        <p:spPr>
          <a:xfrm>
            <a:off x="203198" y="1017655"/>
            <a:ext cx="10593137" cy="5840343"/>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2015" b="1" i="0" u="none" strike="noStrike" cap="none">
                <a:solidFill>
                  <a:schemeClr val="dk1"/>
                </a:solidFill>
                <a:latin typeface="Calibri"/>
                <a:ea typeface="Calibri"/>
                <a:cs typeface="Calibri"/>
                <a:sym typeface="Calibri"/>
              </a:rPr>
              <a:t>1993</a:t>
            </a:r>
          </a:p>
          <a:p>
            <a:pPr marL="228600" marR="0" lvl="0" indent="-228600" algn="l" rtl="0">
              <a:lnSpc>
                <a:spcPct val="100000"/>
              </a:lnSpc>
              <a:spcBef>
                <a:spcPts val="0"/>
              </a:spcBef>
              <a:spcAft>
                <a:spcPts val="0"/>
              </a:spcAft>
              <a:buClr>
                <a:schemeClr val="dk1"/>
              </a:buClr>
              <a:buSzPct val="100749"/>
              <a:buFont typeface="Arial"/>
              <a:buChar char="-"/>
            </a:pPr>
            <a:r>
              <a:rPr lang="en-US" sz="2015" b="0" i="0" u="none" strike="noStrike" cap="none">
                <a:solidFill>
                  <a:schemeClr val="dk1"/>
                </a:solidFill>
                <a:latin typeface="Calibri"/>
                <a:ea typeface="Calibri"/>
                <a:cs typeface="Calibri"/>
                <a:sym typeface="Calibri"/>
              </a:rPr>
              <a:t>The Newton released (early PDA model)</a:t>
            </a:r>
          </a:p>
          <a:p>
            <a:pPr marL="228600" marR="0" lvl="0" indent="-228600" algn="l" rtl="0">
              <a:lnSpc>
                <a:spcPct val="100000"/>
              </a:lnSpc>
              <a:spcBef>
                <a:spcPts val="0"/>
              </a:spcBef>
              <a:spcAft>
                <a:spcPts val="0"/>
              </a:spcAft>
              <a:buClr>
                <a:schemeClr val="dk1"/>
              </a:buClr>
              <a:buSzPct val="100749"/>
              <a:buFont typeface="Noto Sans Symbols"/>
              <a:buNone/>
            </a:pPr>
            <a:endParaRPr sz="2015"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Arial"/>
              <a:buNone/>
            </a:pPr>
            <a:r>
              <a:rPr lang="en-US" sz="2015" b="1" i="0" u="none" strike="noStrike" cap="none">
                <a:solidFill>
                  <a:schemeClr val="dk1"/>
                </a:solidFill>
                <a:latin typeface="Calibri"/>
                <a:ea typeface="Calibri"/>
                <a:cs typeface="Calibri"/>
                <a:sym typeface="Calibri"/>
              </a:rPr>
              <a:t>1994</a:t>
            </a:r>
          </a:p>
          <a:p>
            <a:pPr marL="228600" marR="0" lvl="0" indent="-228600" algn="l" rtl="0">
              <a:lnSpc>
                <a:spcPct val="100000"/>
              </a:lnSpc>
              <a:spcBef>
                <a:spcPts val="0"/>
              </a:spcBef>
              <a:spcAft>
                <a:spcPts val="0"/>
              </a:spcAft>
              <a:buClr>
                <a:schemeClr val="dk1"/>
              </a:buClr>
              <a:buSzPct val="100749"/>
              <a:buFont typeface="Arial"/>
              <a:buChar char="-"/>
            </a:pPr>
            <a:r>
              <a:rPr lang="en-US" sz="2015" b="0" i="0" u="none" strike="noStrike" cap="none">
                <a:solidFill>
                  <a:schemeClr val="dk1"/>
                </a:solidFill>
                <a:latin typeface="Calibri"/>
                <a:ea typeface="Calibri"/>
                <a:cs typeface="Calibri"/>
                <a:sym typeface="Calibri"/>
              </a:rPr>
              <a:t>Apple releases its first PowerPC-based desktop computers and notebooks</a:t>
            </a:r>
          </a:p>
          <a:p>
            <a:pPr marL="228600" marR="0" lvl="0" indent="-228600" algn="l" rtl="0">
              <a:lnSpc>
                <a:spcPct val="100000"/>
              </a:lnSpc>
              <a:spcBef>
                <a:spcPts val="0"/>
              </a:spcBef>
              <a:spcAft>
                <a:spcPts val="0"/>
              </a:spcAft>
              <a:buClr>
                <a:schemeClr val="dk1"/>
              </a:buClr>
              <a:buSzPct val="100749"/>
              <a:buFont typeface="Arial"/>
              <a:buNone/>
            </a:pPr>
            <a:endParaRPr sz="2015"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Arial"/>
              <a:buNone/>
            </a:pPr>
            <a:r>
              <a:rPr lang="en-US" sz="2015" b="1" i="0" u="none" strike="noStrike" cap="none">
                <a:solidFill>
                  <a:schemeClr val="dk1"/>
                </a:solidFill>
                <a:latin typeface="Calibri"/>
                <a:ea typeface="Calibri"/>
                <a:cs typeface="Calibri"/>
                <a:sym typeface="Calibri"/>
              </a:rPr>
              <a:t>1997</a:t>
            </a:r>
          </a:p>
          <a:p>
            <a:pPr marL="228600" marR="0" lvl="0" indent="-228600" algn="l" rtl="0">
              <a:lnSpc>
                <a:spcPct val="100000"/>
              </a:lnSpc>
              <a:spcBef>
                <a:spcPts val="0"/>
              </a:spcBef>
              <a:spcAft>
                <a:spcPts val="0"/>
              </a:spcAft>
              <a:buClr>
                <a:schemeClr val="dk1"/>
              </a:buClr>
              <a:buSzPct val="100749"/>
              <a:buFont typeface="Arial"/>
              <a:buChar char="-"/>
            </a:pPr>
            <a:r>
              <a:rPr lang="en-US" sz="2015" b="0" i="0" u="none" strike="noStrike" cap="none">
                <a:solidFill>
                  <a:schemeClr val="dk1"/>
                </a:solidFill>
                <a:latin typeface="Calibri"/>
                <a:ea typeface="Calibri"/>
                <a:cs typeface="Calibri"/>
                <a:sym typeface="Calibri"/>
              </a:rPr>
              <a:t>Apple acquires NeXT and its OS, NeXTSTEP</a:t>
            </a:r>
          </a:p>
          <a:p>
            <a:pPr marL="228600" marR="0" lvl="0" indent="-228600" algn="l" rtl="0">
              <a:lnSpc>
                <a:spcPct val="100000"/>
              </a:lnSpc>
              <a:spcBef>
                <a:spcPts val="0"/>
              </a:spcBef>
              <a:spcAft>
                <a:spcPts val="0"/>
              </a:spcAft>
              <a:buClr>
                <a:schemeClr val="dk1"/>
              </a:buClr>
              <a:buSzPct val="100749"/>
              <a:buFont typeface="Arial"/>
              <a:buChar char="-"/>
            </a:pPr>
            <a:r>
              <a:rPr lang="en-US" sz="2015" b="0" i="0" u="none" strike="noStrike" cap="none">
                <a:solidFill>
                  <a:schemeClr val="dk1"/>
                </a:solidFill>
                <a:latin typeface="Calibri"/>
                <a:ea typeface="Calibri"/>
                <a:cs typeface="Calibri"/>
                <a:sym typeface="Calibri"/>
              </a:rPr>
              <a:t>Steve Jobs returns as advisor; appointed interim CEO</a:t>
            </a:r>
          </a:p>
          <a:p>
            <a:pPr marL="228600" marR="0" lvl="0" indent="-228600" algn="l" rtl="0">
              <a:lnSpc>
                <a:spcPct val="100000"/>
              </a:lnSpc>
              <a:spcBef>
                <a:spcPts val="0"/>
              </a:spcBef>
              <a:spcAft>
                <a:spcPts val="0"/>
              </a:spcAft>
              <a:buClr>
                <a:schemeClr val="dk1"/>
              </a:buClr>
              <a:buSzPct val="100749"/>
              <a:buFont typeface="Arial"/>
              <a:buChar char="-"/>
            </a:pPr>
            <a:r>
              <a:rPr lang="en-US" sz="2015" b="0" i="0" u="none" strike="noStrike" cap="none">
                <a:solidFill>
                  <a:schemeClr val="dk1"/>
                </a:solidFill>
                <a:latin typeface="Calibri"/>
                <a:ea typeface="Calibri"/>
                <a:cs typeface="Calibri"/>
                <a:sym typeface="Calibri"/>
              </a:rPr>
              <a:t>Introduction of Apple Store</a:t>
            </a:r>
          </a:p>
          <a:p>
            <a:pPr marL="228600" marR="0" lvl="0" indent="-228600" algn="l" rtl="0">
              <a:lnSpc>
                <a:spcPct val="100000"/>
              </a:lnSpc>
              <a:spcBef>
                <a:spcPts val="0"/>
              </a:spcBef>
              <a:spcAft>
                <a:spcPts val="0"/>
              </a:spcAft>
              <a:buClr>
                <a:schemeClr val="dk1"/>
              </a:buClr>
              <a:buSzPct val="100749"/>
              <a:buFont typeface="Arial"/>
              <a:buChar char="-"/>
            </a:pPr>
            <a:r>
              <a:rPr lang="en-US" sz="2015" b="0" i="0" u="none" strike="noStrike" cap="none">
                <a:solidFill>
                  <a:schemeClr val="dk1"/>
                </a:solidFill>
                <a:latin typeface="Calibri"/>
                <a:ea typeface="Calibri"/>
                <a:cs typeface="Calibri"/>
                <a:sym typeface="Calibri"/>
              </a:rPr>
              <a:t>Company faces financial trouble, as share price hits 12-year low</a:t>
            </a:r>
          </a:p>
          <a:p>
            <a:pPr marL="228600" marR="0" lvl="0" indent="-228600" algn="l" rtl="0">
              <a:lnSpc>
                <a:spcPct val="100000"/>
              </a:lnSpc>
              <a:spcBef>
                <a:spcPts val="0"/>
              </a:spcBef>
              <a:spcAft>
                <a:spcPts val="0"/>
              </a:spcAft>
              <a:buClr>
                <a:schemeClr val="dk1"/>
              </a:buClr>
              <a:buSzPct val="100749"/>
              <a:buFont typeface="Arial"/>
              <a:buNone/>
            </a:pPr>
            <a:endParaRPr sz="2015" b="0" i="0" u="none" strike="noStrike" cap="none">
              <a:solidFill>
                <a:schemeClr val="dk1"/>
              </a:solidFill>
              <a:latin typeface="Calibri"/>
              <a:ea typeface="Calibri"/>
              <a:cs typeface="Calibri"/>
              <a:sym typeface="Calibri"/>
            </a:endParaRPr>
          </a:p>
          <a:p>
            <a:pPr marL="0" marR="0" lvl="0" indent="0" algn="l" rtl="0">
              <a:lnSpc>
                <a:spcPct val="100000"/>
              </a:lnSpc>
              <a:spcBef>
                <a:spcPts val="1000"/>
              </a:spcBef>
              <a:spcAft>
                <a:spcPts val="0"/>
              </a:spcAft>
              <a:buClr>
                <a:schemeClr val="dk1"/>
              </a:buClr>
              <a:buSzPct val="25000"/>
              <a:buFont typeface="Arial"/>
              <a:buNone/>
            </a:pPr>
            <a:r>
              <a:rPr lang="en-US" sz="2015" b="1" i="0" u="none" strike="noStrike" cap="none">
                <a:solidFill>
                  <a:schemeClr val="dk1"/>
                </a:solidFill>
                <a:latin typeface="Calibri"/>
                <a:ea typeface="Calibri"/>
                <a:cs typeface="Calibri"/>
                <a:sym typeface="Calibri"/>
              </a:rPr>
              <a:t>1998</a:t>
            </a:r>
          </a:p>
          <a:p>
            <a:pPr marL="228600" marR="0" lvl="0" indent="-228600" algn="l" rtl="0">
              <a:lnSpc>
                <a:spcPct val="100000"/>
              </a:lnSpc>
              <a:spcBef>
                <a:spcPts val="1000"/>
              </a:spcBef>
              <a:spcAft>
                <a:spcPts val="0"/>
              </a:spcAft>
              <a:buClr>
                <a:schemeClr val="dk1"/>
              </a:buClr>
              <a:buSzPct val="100749"/>
              <a:buFont typeface="Arial"/>
              <a:buChar char="-"/>
            </a:pPr>
            <a:r>
              <a:rPr lang="en-US" sz="2015" b="0" i="0" u="none" strike="noStrike" cap="none">
                <a:solidFill>
                  <a:schemeClr val="dk1"/>
                </a:solidFill>
                <a:latin typeface="Calibri"/>
                <a:ea typeface="Calibri"/>
                <a:cs typeface="Calibri"/>
                <a:sym typeface="Calibri"/>
              </a:rPr>
              <a:t>iMac launched</a:t>
            </a:r>
          </a:p>
          <a:p>
            <a:pPr marL="0" marR="0" lvl="0" indent="0" algn="l" rtl="0">
              <a:lnSpc>
                <a:spcPct val="100000"/>
              </a:lnSpc>
              <a:spcBef>
                <a:spcPts val="1000"/>
              </a:spcBef>
              <a:spcAft>
                <a:spcPts val="0"/>
              </a:spcAft>
              <a:buClr>
                <a:schemeClr val="dk1"/>
              </a:buClr>
              <a:buSzPct val="25000"/>
              <a:buFont typeface="Arial"/>
              <a:buNone/>
            </a:pPr>
            <a:r>
              <a:rPr lang="en-US" sz="2015" b="1" i="0" u="none" strike="noStrike" cap="none">
                <a:solidFill>
                  <a:schemeClr val="dk1"/>
                </a:solidFill>
                <a:latin typeface="Calibri"/>
                <a:ea typeface="Calibri"/>
                <a:cs typeface="Calibri"/>
                <a:sym typeface="Calibri"/>
              </a:rPr>
              <a:t>1999</a:t>
            </a:r>
          </a:p>
          <a:p>
            <a:pPr marL="228600" marR="0" lvl="0" indent="-228600" algn="l" rtl="0">
              <a:lnSpc>
                <a:spcPct val="100000"/>
              </a:lnSpc>
              <a:spcBef>
                <a:spcPts val="1000"/>
              </a:spcBef>
              <a:spcAft>
                <a:spcPts val="0"/>
              </a:spcAft>
              <a:buClr>
                <a:schemeClr val="dk1"/>
              </a:buClr>
              <a:buSzPct val="100749"/>
              <a:buFont typeface="Arial"/>
              <a:buChar char="-"/>
            </a:pPr>
            <a:r>
              <a:rPr lang="en-US" sz="2015" b="0" i="0" u="none" strike="noStrike" cap="none">
                <a:solidFill>
                  <a:schemeClr val="dk1"/>
                </a:solidFill>
                <a:latin typeface="Calibri"/>
                <a:ea typeface="Calibri"/>
                <a:cs typeface="Calibri"/>
                <a:sym typeface="Calibri"/>
              </a:rPr>
              <a:t>iBook released</a:t>
            </a:r>
          </a:p>
          <a:p>
            <a:pPr marL="228600" marR="0" lvl="0" indent="-228600" algn="l" rtl="0">
              <a:lnSpc>
                <a:spcPct val="80000"/>
              </a:lnSpc>
              <a:spcBef>
                <a:spcPts val="0"/>
              </a:spcBef>
              <a:spcAft>
                <a:spcPts val="0"/>
              </a:spcAft>
              <a:buClr>
                <a:schemeClr val="dk1"/>
              </a:buClr>
              <a:buSzPct val="100749"/>
              <a:buFont typeface="Noto Sans Symbols"/>
              <a:buNone/>
            </a:pPr>
            <a:endParaRPr sz="2015" b="0" i="0" u="none" strike="noStrike" cap="none">
              <a:solidFill>
                <a:schemeClr val="dk1"/>
              </a:solidFill>
              <a:latin typeface="Calibri"/>
              <a:ea typeface="Calibri"/>
              <a:cs typeface="Calibri"/>
              <a:sym typeface="Calibri"/>
            </a:endParaRPr>
          </a:p>
          <a:p>
            <a:pPr marL="0" marR="0" lvl="0" indent="0" algn="l" rtl="0">
              <a:lnSpc>
                <a:spcPct val="80000"/>
              </a:lnSpc>
              <a:spcBef>
                <a:spcPts val="0"/>
              </a:spcBef>
              <a:spcAft>
                <a:spcPts val="0"/>
              </a:spcAft>
              <a:buClr>
                <a:schemeClr val="dk1"/>
              </a:buClr>
              <a:buSzPct val="25000"/>
              <a:buFont typeface="Arial"/>
              <a:buNone/>
            </a:pPr>
            <a:endParaRPr sz="910" b="0" i="0" u="none" strike="noStrike" cap="none">
              <a:solidFill>
                <a:schemeClr val="dk1"/>
              </a:solidFill>
              <a:latin typeface="Calibri"/>
              <a:ea typeface="Calibri"/>
              <a:cs typeface="Calibri"/>
              <a:sym typeface="Calibri"/>
            </a:endParaRPr>
          </a:p>
        </p:txBody>
      </p:sp>
      <p:sp>
        <p:nvSpPr>
          <p:cNvPr id="886" name="Shape 886"/>
          <p:cNvSpPr/>
          <p:nvPr/>
        </p:nvSpPr>
        <p:spPr>
          <a:xfrm>
            <a:off x="0" y="0"/>
            <a:ext cx="12192000" cy="876300"/>
          </a:xfrm>
          <a:prstGeom prst="rect">
            <a:avLst/>
          </a:prstGeom>
          <a:solidFill>
            <a:srgbClr val="66666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887" name="Shape 887"/>
          <p:cNvPicPr preferRelativeResize="0"/>
          <p:nvPr/>
        </p:nvPicPr>
        <p:blipFill rotWithShape="1">
          <a:blip r:embed="rId3">
            <a:alphaModFix/>
          </a:blip>
          <a:srcRect/>
          <a:stretch/>
        </p:blipFill>
        <p:spPr>
          <a:xfrm>
            <a:off x="11461765" y="44450"/>
            <a:ext cx="579934" cy="711200"/>
          </a:xfrm>
          <a:prstGeom prst="rect">
            <a:avLst/>
          </a:prstGeom>
          <a:noFill/>
          <a:ln>
            <a:noFill/>
          </a:ln>
        </p:spPr>
      </p:pic>
      <p:sp>
        <p:nvSpPr>
          <p:cNvPr id="888" name="Shape 888"/>
          <p:cNvSpPr txBox="1"/>
          <p:nvPr/>
        </p:nvSpPr>
        <p:spPr>
          <a:xfrm>
            <a:off x="114300" y="141356"/>
            <a:ext cx="9296399"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History and Development of Apple: The 90s</a:t>
            </a:r>
          </a:p>
        </p:txBody>
      </p:sp>
      <p:pic>
        <p:nvPicPr>
          <p:cNvPr id="889" name="Shape 889" descr="http://cdn2.macworld.co.uk/cmsdata/features/24596/26-01-25-PowerMac-6100-535.jpg"/>
          <p:cNvPicPr preferRelativeResize="0"/>
          <p:nvPr/>
        </p:nvPicPr>
        <p:blipFill rotWithShape="1">
          <a:blip r:embed="rId4">
            <a:alphaModFix/>
          </a:blip>
          <a:srcRect/>
          <a:stretch/>
        </p:blipFill>
        <p:spPr>
          <a:xfrm>
            <a:off x="8319125" y="1387474"/>
            <a:ext cx="3382976" cy="2257425"/>
          </a:xfrm>
          <a:prstGeom prst="rect">
            <a:avLst/>
          </a:prstGeom>
          <a:noFill/>
          <a:ln>
            <a:noFill/>
          </a:ln>
        </p:spPr>
      </p:pic>
      <p:pic>
        <p:nvPicPr>
          <p:cNvPr id="890" name="Shape 890" descr="https://encrypted-tbn0.gstatic.com/images?q=tbn:ANd9GcQ0l2LmsGDm9IwnuglC9JDJnFaqLyagty_qJORR-yVQGUHwY-y3Dw"/>
          <p:cNvPicPr preferRelativeResize="0"/>
          <p:nvPr/>
        </p:nvPicPr>
        <p:blipFill rotWithShape="1">
          <a:blip r:embed="rId5">
            <a:alphaModFix/>
          </a:blip>
          <a:srcRect/>
          <a:stretch/>
        </p:blipFill>
        <p:spPr>
          <a:xfrm>
            <a:off x="8803857" y="4156073"/>
            <a:ext cx="2181224" cy="2181224"/>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p:nvSpPr>
          <p:cNvPr id="895" name="Shape 895"/>
          <p:cNvSpPr txBox="1">
            <a:spLocks noGrp="1"/>
          </p:cNvSpPr>
          <p:nvPr>
            <p:ph type="body" idx="1"/>
          </p:nvPr>
        </p:nvSpPr>
        <p:spPr>
          <a:xfrm>
            <a:off x="240630" y="1017657"/>
            <a:ext cx="5245768" cy="5840343"/>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2400" b="1" i="0" u="none" strike="noStrike" cap="none">
                <a:solidFill>
                  <a:schemeClr val="dk1"/>
                </a:solidFill>
                <a:latin typeface="Calibri"/>
                <a:ea typeface="Calibri"/>
                <a:cs typeface="Calibri"/>
                <a:sym typeface="Calibri"/>
              </a:rPr>
              <a:t>2001</a:t>
            </a:r>
          </a:p>
          <a:p>
            <a:pPr marL="228600" marR="0" lvl="0"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Calibri"/>
                <a:ea typeface="Calibri"/>
                <a:cs typeface="Calibri"/>
                <a:sym typeface="Calibri"/>
              </a:rPr>
              <a:t>Mac OS X</a:t>
            </a:r>
          </a:p>
          <a:p>
            <a:pPr marL="228600" marR="0" lvl="0"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Calibri"/>
                <a:ea typeface="Calibri"/>
                <a:cs typeface="Calibri"/>
                <a:sym typeface="Calibri"/>
              </a:rPr>
              <a:t>Opening of Apple Retail Stores</a:t>
            </a:r>
          </a:p>
          <a:p>
            <a:pPr marL="228600" marR="0" lvl="0"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Calibri"/>
                <a:ea typeface="Calibri"/>
                <a:cs typeface="Calibri"/>
                <a:sym typeface="Calibri"/>
              </a:rPr>
              <a:t>First iPod</a:t>
            </a:r>
          </a:p>
          <a:p>
            <a:pPr marL="0" marR="0" lvl="0" indent="0" algn="l" rtl="0">
              <a:lnSpc>
                <a:spcPct val="90000"/>
              </a:lnSpc>
              <a:spcBef>
                <a:spcPts val="1000"/>
              </a:spcBef>
              <a:spcAft>
                <a:spcPts val="0"/>
              </a:spcAft>
              <a:buClr>
                <a:schemeClr val="dk1"/>
              </a:buClr>
              <a:buSzPct val="25000"/>
              <a:buFont typeface="Arial"/>
              <a:buNone/>
            </a:pPr>
            <a:r>
              <a:rPr lang="en-US" sz="2400" b="1" i="0" u="none" strike="noStrike" cap="none">
                <a:solidFill>
                  <a:schemeClr val="dk1"/>
                </a:solidFill>
                <a:latin typeface="Calibri"/>
                <a:ea typeface="Calibri"/>
                <a:cs typeface="Calibri"/>
                <a:sym typeface="Calibri"/>
              </a:rPr>
              <a:t>2002</a:t>
            </a:r>
          </a:p>
          <a:p>
            <a:pPr marL="228600" marR="0" lvl="0" indent="-228600" algn="l" rtl="0">
              <a:lnSpc>
                <a:spcPct val="90000"/>
              </a:lnSpc>
              <a:spcBef>
                <a:spcPts val="1000"/>
              </a:spcBef>
              <a:spcAft>
                <a:spcPts val="0"/>
              </a:spcAft>
              <a:buClr>
                <a:schemeClr val="dk1"/>
              </a:buClr>
              <a:buSzPct val="100000"/>
              <a:buFont typeface="Arial"/>
              <a:buChar char="-"/>
            </a:pPr>
            <a:r>
              <a:rPr lang="en-US" sz="2400" b="0" i="0" u="none" strike="noStrike" cap="none">
                <a:solidFill>
                  <a:schemeClr val="dk1"/>
                </a:solidFill>
                <a:latin typeface="Calibri"/>
                <a:ea typeface="Calibri"/>
                <a:cs typeface="Calibri"/>
                <a:sym typeface="Calibri"/>
              </a:rPr>
              <a:t>iMac G4</a:t>
            </a:r>
          </a:p>
          <a:p>
            <a:pPr marL="0" marR="0" lvl="0" indent="0" algn="l" rtl="0">
              <a:lnSpc>
                <a:spcPct val="90000"/>
              </a:lnSpc>
              <a:spcBef>
                <a:spcPts val="1000"/>
              </a:spcBef>
              <a:spcAft>
                <a:spcPts val="0"/>
              </a:spcAft>
              <a:buClr>
                <a:schemeClr val="dk1"/>
              </a:buClr>
              <a:buSzPct val="25000"/>
              <a:buFont typeface="Arial"/>
              <a:buNone/>
            </a:pPr>
            <a:r>
              <a:rPr lang="en-US" sz="2400" b="1" i="0" u="none" strike="noStrike" cap="none">
                <a:solidFill>
                  <a:schemeClr val="dk1"/>
                </a:solidFill>
                <a:latin typeface="Calibri"/>
                <a:ea typeface="Calibri"/>
                <a:cs typeface="Calibri"/>
                <a:sym typeface="Calibri"/>
              </a:rPr>
              <a:t>2003</a:t>
            </a:r>
          </a:p>
          <a:p>
            <a:pPr marL="228600" marR="0" lvl="0" indent="-228600" algn="l" rtl="0">
              <a:lnSpc>
                <a:spcPct val="90000"/>
              </a:lnSpc>
              <a:spcBef>
                <a:spcPts val="1000"/>
              </a:spcBef>
              <a:spcAft>
                <a:spcPts val="0"/>
              </a:spcAft>
              <a:buClr>
                <a:schemeClr val="dk1"/>
              </a:buClr>
              <a:buSzPct val="100000"/>
              <a:buFont typeface="Arial"/>
              <a:buChar char="-"/>
            </a:pPr>
            <a:r>
              <a:rPr lang="en-US" sz="2400" b="0" i="0" u="none" strike="noStrike" cap="none">
                <a:solidFill>
                  <a:schemeClr val="dk1"/>
                </a:solidFill>
                <a:latin typeface="Calibri"/>
                <a:ea typeface="Calibri"/>
                <a:cs typeface="Calibri"/>
                <a:sym typeface="Calibri"/>
              </a:rPr>
              <a:t>iTunes Music Store</a:t>
            </a:r>
          </a:p>
          <a:p>
            <a:pPr marL="0" marR="0" lvl="0" indent="0" algn="l" rtl="0">
              <a:lnSpc>
                <a:spcPct val="90000"/>
              </a:lnSpc>
              <a:spcBef>
                <a:spcPts val="1000"/>
              </a:spcBef>
              <a:spcAft>
                <a:spcPts val="0"/>
              </a:spcAft>
              <a:buClr>
                <a:schemeClr val="dk1"/>
              </a:buClr>
              <a:buSzPct val="25000"/>
              <a:buFont typeface="Arial"/>
              <a:buNone/>
            </a:pPr>
            <a:r>
              <a:rPr lang="en-US" sz="2400" b="1" i="0" u="none" strike="noStrike" cap="none">
                <a:solidFill>
                  <a:schemeClr val="dk1"/>
                </a:solidFill>
                <a:latin typeface="Calibri"/>
                <a:ea typeface="Calibri"/>
                <a:cs typeface="Calibri"/>
                <a:sym typeface="Calibri"/>
              </a:rPr>
              <a:t>2004</a:t>
            </a:r>
          </a:p>
          <a:p>
            <a:pPr marL="228600" marR="0" lvl="0" indent="-228600" algn="l" rtl="0">
              <a:lnSpc>
                <a:spcPct val="90000"/>
              </a:lnSpc>
              <a:spcBef>
                <a:spcPts val="1000"/>
              </a:spcBef>
              <a:spcAft>
                <a:spcPts val="0"/>
              </a:spcAft>
              <a:buClr>
                <a:schemeClr val="dk1"/>
              </a:buClr>
              <a:buSzPct val="100000"/>
              <a:buFont typeface="Arial"/>
              <a:buChar char="-"/>
            </a:pPr>
            <a:r>
              <a:rPr lang="en-US" sz="2400" b="0" i="0" u="none" strike="noStrike" cap="none">
                <a:solidFill>
                  <a:schemeClr val="dk1"/>
                </a:solidFill>
                <a:latin typeface="Calibri"/>
                <a:ea typeface="Calibri"/>
                <a:cs typeface="Calibri"/>
                <a:sym typeface="Calibri"/>
              </a:rPr>
              <a:t>Release of iMac G5 and iPod Mini</a:t>
            </a:r>
          </a:p>
          <a:p>
            <a:pPr marL="0" marR="0" lvl="0" indent="0" algn="l" rtl="0">
              <a:lnSpc>
                <a:spcPct val="90000"/>
              </a:lnSpc>
              <a:spcBef>
                <a:spcPts val="1000"/>
              </a:spcBef>
              <a:spcAft>
                <a:spcPts val="0"/>
              </a:spcAft>
              <a:buClr>
                <a:schemeClr val="dk1"/>
              </a:buClr>
              <a:buSzPct val="25000"/>
              <a:buFont typeface="Arial"/>
              <a:buNone/>
            </a:pPr>
            <a:r>
              <a:rPr lang="en-US" sz="2400" b="1" i="0" u="none" strike="noStrike" cap="none">
                <a:solidFill>
                  <a:schemeClr val="dk1"/>
                </a:solidFill>
                <a:latin typeface="Calibri"/>
                <a:ea typeface="Calibri"/>
                <a:cs typeface="Calibri"/>
                <a:sym typeface="Calibri"/>
              </a:rPr>
              <a:t>2005</a:t>
            </a:r>
          </a:p>
          <a:p>
            <a:pPr marL="0" marR="0" lvl="0" indent="0" algn="l" rtl="0">
              <a:lnSpc>
                <a:spcPct val="90000"/>
              </a:lnSpc>
              <a:spcBef>
                <a:spcPts val="1000"/>
              </a:spcBef>
              <a:spcAft>
                <a:spcPts val="0"/>
              </a:spcAft>
              <a:buClr>
                <a:schemeClr val="dk1"/>
              </a:buClr>
              <a:buSzPct val="25000"/>
              <a:buFont typeface="Arial"/>
              <a:buNone/>
            </a:pPr>
            <a:r>
              <a:rPr lang="en-US" sz="2400" b="1" i="0" u="none" strike="noStrike" cap="none">
                <a:solidFill>
                  <a:schemeClr val="dk1"/>
                </a:solidFill>
                <a:latin typeface="Calibri"/>
                <a:ea typeface="Calibri"/>
                <a:cs typeface="Calibri"/>
                <a:sym typeface="Calibri"/>
              </a:rPr>
              <a:t>- </a:t>
            </a:r>
            <a:r>
              <a:rPr lang="en-US" sz="2400" b="0" i="0" u="none" strike="noStrike" cap="none">
                <a:solidFill>
                  <a:schemeClr val="dk1"/>
                </a:solidFill>
                <a:latin typeface="Calibri"/>
                <a:ea typeface="Calibri"/>
                <a:cs typeface="Calibri"/>
                <a:sym typeface="Calibri"/>
              </a:rPr>
              <a:t>Release of iPod Shuffle and iPod Nano</a:t>
            </a:r>
          </a:p>
          <a:p>
            <a:pPr marL="228600" marR="0" lvl="0" indent="-228600" algn="l" rtl="0">
              <a:lnSpc>
                <a:spcPct val="90000"/>
              </a:lnSpc>
              <a:spcBef>
                <a:spcPts val="1000"/>
              </a:spcBef>
              <a:buClr>
                <a:schemeClr val="dk1"/>
              </a:buClr>
              <a:buSzPct val="100000"/>
              <a:buFont typeface="Arial"/>
              <a:buNone/>
            </a:pPr>
            <a:endParaRPr sz="1800" b="1" i="0" u="none" strike="noStrike" cap="none">
              <a:solidFill>
                <a:schemeClr val="dk1"/>
              </a:solidFill>
              <a:latin typeface="Calibri"/>
              <a:ea typeface="Calibri"/>
              <a:cs typeface="Calibri"/>
              <a:sym typeface="Calibri"/>
            </a:endParaRPr>
          </a:p>
        </p:txBody>
      </p:sp>
      <p:sp>
        <p:nvSpPr>
          <p:cNvPr id="896" name="Shape 896"/>
          <p:cNvSpPr/>
          <p:nvPr/>
        </p:nvSpPr>
        <p:spPr>
          <a:xfrm>
            <a:off x="0" y="0"/>
            <a:ext cx="12192000" cy="876300"/>
          </a:xfrm>
          <a:prstGeom prst="rect">
            <a:avLst/>
          </a:prstGeom>
          <a:solidFill>
            <a:srgbClr val="66666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897" name="Shape 897"/>
          <p:cNvPicPr preferRelativeResize="0"/>
          <p:nvPr/>
        </p:nvPicPr>
        <p:blipFill rotWithShape="1">
          <a:blip r:embed="rId3">
            <a:alphaModFix/>
          </a:blip>
          <a:srcRect/>
          <a:stretch/>
        </p:blipFill>
        <p:spPr>
          <a:xfrm>
            <a:off x="11461765" y="44450"/>
            <a:ext cx="579934" cy="711200"/>
          </a:xfrm>
          <a:prstGeom prst="rect">
            <a:avLst/>
          </a:prstGeom>
          <a:noFill/>
          <a:ln>
            <a:noFill/>
          </a:ln>
        </p:spPr>
      </p:pic>
      <p:sp>
        <p:nvSpPr>
          <p:cNvPr id="898" name="Shape 898"/>
          <p:cNvSpPr txBox="1"/>
          <p:nvPr/>
        </p:nvSpPr>
        <p:spPr>
          <a:xfrm>
            <a:off x="114300" y="141356"/>
            <a:ext cx="9944099"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History and Development of Apple: The 2000s</a:t>
            </a:r>
          </a:p>
        </p:txBody>
      </p:sp>
      <p:sp>
        <p:nvSpPr>
          <p:cNvPr id="899" name="Shape 899"/>
          <p:cNvSpPr txBox="1"/>
          <p:nvPr/>
        </p:nvSpPr>
        <p:spPr>
          <a:xfrm>
            <a:off x="4629150" y="1017657"/>
            <a:ext cx="4410575" cy="5840343"/>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2400" b="1">
                <a:solidFill>
                  <a:schemeClr val="dk1"/>
                </a:solidFill>
                <a:latin typeface="Calibri"/>
                <a:ea typeface="Calibri"/>
                <a:cs typeface="Calibri"/>
                <a:sym typeface="Calibri"/>
              </a:rPr>
              <a:t>2006</a:t>
            </a:r>
          </a:p>
          <a:p>
            <a:pPr marL="228600" marR="0" lvl="0" indent="-228600" algn="l" rtl="0">
              <a:lnSpc>
                <a:spcPct val="100000"/>
              </a:lnSpc>
              <a:spcBef>
                <a:spcPts val="0"/>
              </a:spcBef>
              <a:spcAft>
                <a:spcPts val="0"/>
              </a:spcAft>
              <a:buClr>
                <a:schemeClr val="dk1"/>
              </a:buClr>
              <a:buSzPct val="100000"/>
              <a:buFont typeface="Arial"/>
              <a:buChar char="-"/>
            </a:pPr>
            <a:r>
              <a:rPr lang="en-US" sz="2400">
                <a:solidFill>
                  <a:schemeClr val="dk1"/>
                </a:solidFill>
                <a:latin typeface="Calibri"/>
                <a:ea typeface="Calibri"/>
                <a:cs typeface="Calibri"/>
                <a:sym typeface="Calibri"/>
              </a:rPr>
              <a:t>MacBook Pro</a:t>
            </a:r>
          </a:p>
          <a:p>
            <a:pPr marL="0" marR="0" lvl="0" indent="0" algn="l" rtl="0">
              <a:lnSpc>
                <a:spcPct val="90000"/>
              </a:lnSpc>
              <a:spcBef>
                <a:spcPts val="1000"/>
              </a:spcBef>
              <a:spcAft>
                <a:spcPts val="0"/>
              </a:spcAft>
              <a:buClr>
                <a:schemeClr val="dk1"/>
              </a:buClr>
              <a:buSzPct val="25000"/>
              <a:buFont typeface="Arial"/>
              <a:buNone/>
            </a:pPr>
            <a:r>
              <a:rPr lang="en-US" sz="2400" b="1">
                <a:solidFill>
                  <a:schemeClr val="dk1"/>
                </a:solidFill>
                <a:latin typeface="Calibri"/>
                <a:ea typeface="Calibri"/>
                <a:cs typeface="Calibri"/>
                <a:sym typeface="Calibri"/>
              </a:rPr>
              <a:t>2007</a:t>
            </a:r>
          </a:p>
          <a:p>
            <a:pPr marL="228600" marR="0" lvl="0" indent="-228600" algn="l" rtl="0">
              <a:lnSpc>
                <a:spcPct val="90000"/>
              </a:lnSpc>
              <a:spcBef>
                <a:spcPts val="1000"/>
              </a:spcBef>
              <a:spcAft>
                <a:spcPts val="0"/>
              </a:spcAft>
              <a:buClr>
                <a:schemeClr val="dk1"/>
              </a:buClr>
              <a:buSzPct val="100000"/>
              <a:buFont typeface="Arial"/>
              <a:buChar char="-"/>
            </a:pPr>
            <a:r>
              <a:rPr lang="en-US" sz="2400">
                <a:solidFill>
                  <a:schemeClr val="dk1"/>
                </a:solidFill>
                <a:latin typeface="Calibri"/>
                <a:ea typeface="Calibri"/>
                <a:cs typeface="Calibri"/>
                <a:sym typeface="Calibri"/>
              </a:rPr>
              <a:t>iPhone and iPhone 3G</a:t>
            </a:r>
          </a:p>
          <a:p>
            <a:pPr marL="228600" marR="0" lvl="0" indent="-228600" algn="l" rtl="0">
              <a:lnSpc>
                <a:spcPct val="90000"/>
              </a:lnSpc>
              <a:spcBef>
                <a:spcPts val="1000"/>
              </a:spcBef>
              <a:spcAft>
                <a:spcPts val="0"/>
              </a:spcAft>
              <a:buClr>
                <a:schemeClr val="dk1"/>
              </a:buClr>
              <a:buSzPct val="100000"/>
              <a:buFont typeface="Arial"/>
              <a:buChar char="-"/>
            </a:pPr>
            <a:r>
              <a:rPr lang="en-US" sz="2400">
                <a:solidFill>
                  <a:schemeClr val="dk1"/>
                </a:solidFill>
                <a:latin typeface="Calibri"/>
                <a:ea typeface="Calibri"/>
                <a:cs typeface="Calibri"/>
                <a:sym typeface="Calibri"/>
              </a:rPr>
              <a:t>iPod Touch</a:t>
            </a:r>
          </a:p>
          <a:p>
            <a:pPr marL="228600" marR="0" lvl="0" indent="-228600" algn="l" rtl="0">
              <a:lnSpc>
                <a:spcPct val="90000"/>
              </a:lnSpc>
              <a:spcBef>
                <a:spcPts val="1000"/>
              </a:spcBef>
              <a:spcAft>
                <a:spcPts val="0"/>
              </a:spcAft>
              <a:buClr>
                <a:schemeClr val="dk1"/>
              </a:buClr>
              <a:buSzPct val="100000"/>
              <a:buFont typeface="Arial"/>
              <a:buChar char="-"/>
            </a:pPr>
            <a:r>
              <a:rPr lang="en-US" sz="2400">
                <a:solidFill>
                  <a:schemeClr val="dk1"/>
                </a:solidFill>
                <a:latin typeface="Calibri"/>
                <a:ea typeface="Calibri"/>
                <a:cs typeface="Calibri"/>
                <a:sym typeface="Calibri"/>
              </a:rPr>
              <a:t>Apple TV</a:t>
            </a:r>
          </a:p>
          <a:p>
            <a:pPr marL="0" marR="0" lvl="0" indent="0" algn="l" rtl="0">
              <a:lnSpc>
                <a:spcPct val="90000"/>
              </a:lnSpc>
              <a:spcBef>
                <a:spcPts val="1000"/>
              </a:spcBef>
              <a:spcAft>
                <a:spcPts val="0"/>
              </a:spcAft>
              <a:buClr>
                <a:schemeClr val="dk1"/>
              </a:buClr>
              <a:buSzPct val="25000"/>
              <a:buFont typeface="Arial"/>
              <a:buNone/>
            </a:pPr>
            <a:r>
              <a:rPr lang="en-US" sz="2400" b="1">
                <a:solidFill>
                  <a:schemeClr val="dk1"/>
                </a:solidFill>
                <a:latin typeface="Calibri"/>
                <a:ea typeface="Calibri"/>
                <a:cs typeface="Calibri"/>
                <a:sym typeface="Calibri"/>
              </a:rPr>
              <a:t>2008</a:t>
            </a:r>
          </a:p>
          <a:p>
            <a:pPr marL="228600" marR="0" lvl="0" indent="-228600" algn="l" rtl="0">
              <a:lnSpc>
                <a:spcPct val="90000"/>
              </a:lnSpc>
              <a:spcBef>
                <a:spcPts val="1000"/>
              </a:spcBef>
              <a:spcAft>
                <a:spcPts val="0"/>
              </a:spcAft>
              <a:buClr>
                <a:schemeClr val="dk1"/>
              </a:buClr>
              <a:buSzPct val="100000"/>
              <a:buFont typeface="Arial"/>
              <a:buChar char="-"/>
            </a:pPr>
            <a:r>
              <a:rPr lang="en-US" sz="2400">
                <a:solidFill>
                  <a:schemeClr val="dk1"/>
                </a:solidFill>
                <a:latin typeface="Calibri"/>
                <a:ea typeface="Calibri"/>
                <a:cs typeface="Calibri"/>
                <a:sym typeface="Calibri"/>
              </a:rPr>
              <a:t>MacBook Air</a:t>
            </a:r>
          </a:p>
          <a:p>
            <a:pPr marL="228600" marR="0" lvl="0" indent="-228600" algn="l" rtl="0">
              <a:lnSpc>
                <a:spcPct val="90000"/>
              </a:lnSpc>
              <a:spcBef>
                <a:spcPts val="1000"/>
              </a:spcBef>
              <a:buClr>
                <a:schemeClr val="dk1"/>
              </a:buClr>
              <a:buFont typeface="Arial"/>
              <a:buNone/>
            </a:pPr>
            <a:endParaRPr sz="1800">
              <a:solidFill>
                <a:schemeClr val="dk1"/>
              </a:solidFill>
              <a:latin typeface="Calibri"/>
              <a:ea typeface="Calibri"/>
              <a:cs typeface="Calibri"/>
              <a:sym typeface="Calibri"/>
            </a:endParaRPr>
          </a:p>
        </p:txBody>
      </p:sp>
      <p:pic>
        <p:nvPicPr>
          <p:cNvPr id="900" name="Shape 900"/>
          <p:cNvPicPr preferRelativeResize="0"/>
          <p:nvPr/>
        </p:nvPicPr>
        <p:blipFill rotWithShape="1">
          <a:blip r:embed="rId4">
            <a:alphaModFix/>
          </a:blip>
          <a:srcRect/>
          <a:stretch/>
        </p:blipFill>
        <p:spPr>
          <a:xfrm>
            <a:off x="7303242" y="3486151"/>
            <a:ext cx="4158524" cy="2857499"/>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sp>
        <p:nvSpPr>
          <p:cNvPr id="905" name="Shape 905"/>
          <p:cNvSpPr txBox="1">
            <a:spLocks noGrp="1"/>
          </p:cNvSpPr>
          <p:nvPr>
            <p:ph type="body" idx="1"/>
          </p:nvPr>
        </p:nvSpPr>
        <p:spPr>
          <a:xfrm>
            <a:off x="114300" y="1114424"/>
            <a:ext cx="10515599" cy="5743575"/>
          </a:xfrm>
          <a:prstGeom prst="rect">
            <a:avLst/>
          </a:prstGeom>
          <a:noFill/>
          <a:ln>
            <a:noFill/>
          </a:ln>
        </p:spPr>
        <p:txBody>
          <a:bodyPr lIns="91425" tIns="45700" rIns="91425" bIns="45700" anchor="t" anchorCtr="0">
            <a:noAutofit/>
          </a:bodyPr>
          <a:lstStyle/>
          <a:p>
            <a:pPr marL="0" marR="0" lvl="0" indent="0" algn="l" rtl="0">
              <a:lnSpc>
                <a:spcPct val="70000"/>
              </a:lnSpc>
              <a:spcBef>
                <a:spcPts val="0"/>
              </a:spcBef>
              <a:spcAft>
                <a:spcPts val="0"/>
              </a:spcAft>
              <a:buClr>
                <a:schemeClr val="dk1"/>
              </a:buClr>
              <a:buSzPct val="25000"/>
              <a:buFont typeface="Arial"/>
              <a:buNone/>
            </a:pPr>
            <a:r>
              <a:rPr lang="en-US" sz="2405" b="1" i="0" u="none" strike="noStrike" cap="none">
                <a:solidFill>
                  <a:schemeClr val="dk1"/>
                </a:solidFill>
                <a:latin typeface="Calibri"/>
                <a:ea typeface="Calibri"/>
                <a:cs typeface="Calibri"/>
                <a:sym typeface="Calibri"/>
              </a:rPr>
              <a:t>2010</a:t>
            </a:r>
          </a:p>
          <a:p>
            <a:pPr marL="228600" marR="0" lvl="0" indent="-228600" algn="l" rtl="0">
              <a:lnSpc>
                <a:spcPct val="70000"/>
              </a:lnSpc>
              <a:spcBef>
                <a:spcPts val="1000"/>
              </a:spcBef>
              <a:spcAft>
                <a:spcPts val="0"/>
              </a:spcAft>
              <a:buClr>
                <a:schemeClr val="dk1"/>
              </a:buClr>
              <a:buSzPct val="100208"/>
              <a:buFont typeface="Arial"/>
              <a:buChar char="-"/>
            </a:pPr>
            <a:r>
              <a:rPr lang="en-US" sz="2405" b="0" i="0" u="none" strike="noStrike" cap="none">
                <a:solidFill>
                  <a:schemeClr val="dk1"/>
                </a:solidFill>
                <a:latin typeface="Calibri"/>
                <a:ea typeface="Calibri"/>
                <a:cs typeface="Calibri"/>
                <a:sym typeface="Calibri"/>
              </a:rPr>
              <a:t>iPad and iPhone 4</a:t>
            </a:r>
          </a:p>
          <a:p>
            <a:pPr marL="228600" marR="0" lvl="0" indent="-228600" algn="l" rtl="0">
              <a:lnSpc>
                <a:spcPct val="70000"/>
              </a:lnSpc>
              <a:spcBef>
                <a:spcPts val="1000"/>
              </a:spcBef>
              <a:spcAft>
                <a:spcPts val="0"/>
              </a:spcAft>
              <a:buClr>
                <a:schemeClr val="dk1"/>
              </a:buClr>
              <a:buSzPct val="100208"/>
              <a:buFont typeface="Arial"/>
              <a:buNone/>
            </a:pPr>
            <a:endParaRPr sz="2405" b="0" i="0" u="none" strike="noStrike" cap="none">
              <a:solidFill>
                <a:schemeClr val="dk1"/>
              </a:solidFill>
              <a:latin typeface="Calibri"/>
              <a:ea typeface="Calibri"/>
              <a:cs typeface="Calibri"/>
              <a:sym typeface="Calibri"/>
            </a:endParaRPr>
          </a:p>
          <a:p>
            <a:pPr marL="0" marR="0" lvl="0" indent="0" algn="l" rtl="0">
              <a:lnSpc>
                <a:spcPct val="70000"/>
              </a:lnSpc>
              <a:spcBef>
                <a:spcPts val="1000"/>
              </a:spcBef>
              <a:spcAft>
                <a:spcPts val="0"/>
              </a:spcAft>
              <a:buClr>
                <a:schemeClr val="dk1"/>
              </a:buClr>
              <a:buSzPct val="25000"/>
              <a:buFont typeface="Arial"/>
              <a:buNone/>
            </a:pPr>
            <a:r>
              <a:rPr lang="en-US" sz="2405" b="1" i="0" u="none" strike="noStrike" cap="none">
                <a:solidFill>
                  <a:schemeClr val="dk1"/>
                </a:solidFill>
                <a:latin typeface="Calibri"/>
                <a:ea typeface="Calibri"/>
                <a:cs typeface="Calibri"/>
                <a:sym typeface="Calibri"/>
              </a:rPr>
              <a:t>2011</a:t>
            </a:r>
          </a:p>
          <a:p>
            <a:pPr marL="228600" marR="0" lvl="0" indent="-228600" algn="l" rtl="0">
              <a:lnSpc>
                <a:spcPct val="70000"/>
              </a:lnSpc>
              <a:spcBef>
                <a:spcPts val="1000"/>
              </a:spcBef>
              <a:spcAft>
                <a:spcPts val="0"/>
              </a:spcAft>
              <a:buClr>
                <a:schemeClr val="dk1"/>
              </a:buClr>
              <a:buSzPct val="100208"/>
              <a:buFont typeface="Arial"/>
              <a:buChar char="-"/>
            </a:pPr>
            <a:r>
              <a:rPr lang="en-US" sz="2405" b="0" i="0" u="none" strike="noStrike" cap="none">
                <a:solidFill>
                  <a:schemeClr val="dk1"/>
                </a:solidFill>
                <a:latin typeface="Calibri"/>
                <a:ea typeface="Calibri"/>
                <a:cs typeface="Calibri"/>
                <a:sym typeface="Calibri"/>
              </a:rPr>
              <a:t>iCloud announced</a:t>
            </a:r>
          </a:p>
          <a:p>
            <a:pPr marL="228600" marR="0" lvl="0" indent="-228600" algn="l" rtl="0">
              <a:lnSpc>
                <a:spcPct val="70000"/>
              </a:lnSpc>
              <a:spcBef>
                <a:spcPts val="1000"/>
              </a:spcBef>
              <a:spcAft>
                <a:spcPts val="0"/>
              </a:spcAft>
              <a:buClr>
                <a:schemeClr val="dk1"/>
              </a:buClr>
              <a:buSzPct val="100208"/>
              <a:buFont typeface="Arial"/>
              <a:buChar char="-"/>
            </a:pPr>
            <a:r>
              <a:rPr lang="en-US" sz="2405" b="0" i="0" u="none" strike="noStrike" cap="none">
                <a:solidFill>
                  <a:schemeClr val="dk1"/>
                </a:solidFill>
                <a:latin typeface="Calibri"/>
                <a:ea typeface="Calibri"/>
                <a:cs typeface="Calibri"/>
                <a:sym typeface="Calibri"/>
              </a:rPr>
              <a:t>Steve Jobs resigns as CEO due to illness, replaced by Tim Cook</a:t>
            </a:r>
          </a:p>
          <a:p>
            <a:pPr marL="228600" marR="0" lvl="0" indent="-228600" algn="l" rtl="0">
              <a:lnSpc>
                <a:spcPct val="70000"/>
              </a:lnSpc>
              <a:spcBef>
                <a:spcPts val="1000"/>
              </a:spcBef>
              <a:spcAft>
                <a:spcPts val="0"/>
              </a:spcAft>
              <a:buClr>
                <a:schemeClr val="dk1"/>
              </a:buClr>
              <a:buSzPct val="100208"/>
              <a:buFont typeface="Arial"/>
              <a:buChar char="-"/>
            </a:pPr>
            <a:r>
              <a:rPr lang="en-US" sz="2405" b="0" i="0" u="none" strike="noStrike" cap="none">
                <a:solidFill>
                  <a:schemeClr val="dk1"/>
                </a:solidFill>
                <a:latin typeface="Calibri"/>
                <a:ea typeface="Calibri"/>
                <a:cs typeface="Calibri"/>
                <a:sym typeface="Calibri"/>
              </a:rPr>
              <a:t>Apple passes Exxon to become the most valuable company in the world</a:t>
            </a:r>
          </a:p>
          <a:p>
            <a:pPr marL="228600" marR="0" lvl="0" indent="-228600" algn="l" rtl="0">
              <a:lnSpc>
                <a:spcPct val="70000"/>
              </a:lnSpc>
              <a:spcBef>
                <a:spcPts val="1000"/>
              </a:spcBef>
              <a:spcAft>
                <a:spcPts val="0"/>
              </a:spcAft>
              <a:buClr>
                <a:schemeClr val="dk1"/>
              </a:buClr>
              <a:buSzPct val="100208"/>
              <a:buFont typeface="Arial"/>
              <a:buNone/>
            </a:pPr>
            <a:endParaRPr sz="2405" b="0" i="0" u="none" strike="noStrike" cap="none">
              <a:solidFill>
                <a:schemeClr val="dk1"/>
              </a:solidFill>
              <a:latin typeface="Calibri"/>
              <a:ea typeface="Calibri"/>
              <a:cs typeface="Calibri"/>
              <a:sym typeface="Calibri"/>
            </a:endParaRPr>
          </a:p>
          <a:p>
            <a:pPr marL="0" marR="0" lvl="0" indent="0" algn="l" rtl="0">
              <a:lnSpc>
                <a:spcPct val="70000"/>
              </a:lnSpc>
              <a:spcBef>
                <a:spcPts val="1000"/>
              </a:spcBef>
              <a:spcAft>
                <a:spcPts val="0"/>
              </a:spcAft>
              <a:buClr>
                <a:schemeClr val="dk1"/>
              </a:buClr>
              <a:buSzPct val="25000"/>
              <a:buFont typeface="Arial"/>
              <a:buNone/>
            </a:pPr>
            <a:r>
              <a:rPr lang="en-US" sz="2405" b="1" i="0" u="none" strike="noStrike" cap="none">
                <a:solidFill>
                  <a:schemeClr val="dk1"/>
                </a:solidFill>
                <a:latin typeface="Calibri"/>
                <a:ea typeface="Calibri"/>
                <a:cs typeface="Calibri"/>
                <a:sym typeface="Calibri"/>
              </a:rPr>
              <a:t>2012 </a:t>
            </a:r>
          </a:p>
          <a:p>
            <a:pPr marL="228600" marR="0" lvl="0" indent="-228600" algn="l" rtl="0">
              <a:lnSpc>
                <a:spcPct val="70000"/>
              </a:lnSpc>
              <a:spcBef>
                <a:spcPts val="1000"/>
              </a:spcBef>
              <a:spcAft>
                <a:spcPts val="0"/>
              </a:spcAft>
              <a:buClr>
                <a:schemeClr val="dk1"/>
              </a:buClr>
              <a:buSzPct val="100208"/>
              <a:buFont typeface="Arial"/>
              <a:buChar char="-"/>
            </a:pPr>
            <a:r>
              <a:rPr lang="en-US" sz="2405" b="0" i="0" u="none" strike="noStrike" cap="none">
                <a:solidFill>
                  <a:schemeClr val="dk1"/>
                </a:solidFill>
                <a:latin typeface="Calibri"/>
                <a:ea typeface="Calibri"/>
                <a:cs typeface="Calibri"/>
                <a:sym typeface="Calibri"/>
              </a:rPr>
              <a:t>iPhone 5 and iPad Mini released</a:t>
            </a:r>
          </a:p>
          <a:p>
            <a:pPr marL="228600" marR="0" lvl="0" indent="-228600" algn="l" rtl="0">
              <a:lnSpc>
                <a:spcPct val="70000"/>
              </a:lnSpc>
              <a:spcBef>
                <a:spcPts val="1000"/>
              </a:spcBef>
              <a:spcAft>
                <a:spcPts val="0"/>
              </a:spcAft>
              <a:buClr>
                <a:schemeClr val="dk1"/>
              </a:buClr>
              <a:buSzPct val="100208"/>
              <a:buFont typeface="Arial"/>
              <a:buChar char="-"/>
            </a:pPr>
            <a:r>
              <a:rPr lang="en-US" sz="2405" b="0" i="0" u="none" strike="noStrike" cap="none">
                <a:solidFill>
                  <a:schemeClr val="dk1"/>
                </a:solidFill>
                <a:latin typeface="Calibri"/>
                <a:ea typeface="Calibri"/>
                <a:cs typeface="Calibri"/>
                <a:sym typeface="Calibri"/>
              </a:rPr>
              <a:t>Apple Maps launched</a:t>
            </a:r>
          </a:p>
          <a:p>
            <a:pPr marL="228600" marR="0" lvl="0" indent="-228600" algn="l" rtl="0">
              <a:lnSpc>
                <a:spcPct val="70000"/>
              </a:lnSpc>
              <a:spcBef>
                <a:spcPts val="1000"/>
              </a:spcBef>
              <a:spcAft>
                <a:spcPts val="0"/>
              </a:spcAft>
              <a:buClr>
                <a:schemeClr val="dk1"/>
              </a:buClr>
              <a:buSzPct val="100208"/>
              <a:buFont typeface="Arial"/>
              <a:buNone/>
            </a:pPr>
            <a:endParaRPr sz="2405" b="0" i="0" u="none" strike="noStrike" cap="none">
              <a:solidFill>
                <a:schemeClr val="dk1"/>
              </a:solidFill>
              <a:latin typeface="Calibri"/>
              <a:ea typeface="Calibri"/>
              <a:cs typeface="Calibri"/>
              <a:sym typeface="Calibri"/>
            </a:endParaRPr>
          </a:p>
          <a:p>
            <a:pPr marL="0" marR="0" lvl="0" indent="0" algn="l" rtl="0">
              <a:lnSpc>
                <a:spcPct val="70000"/>
              </a:lnSpc>
              <a:spcBef>
                <a:spcPts val="1000"/>
              </a:spcBef>
              <a:spcAft>
                <a:spcPts val="0"/>
              </a:spcAft>
              <a:buClr>
                <a:schemeClr val="dk1"/>
              </a:buClr>
              <a:buSzPct val="25000"/>
              <a:buFont typeface="Arial"/>
              <a:buNone/>
            </a:pPr>
            <a:r>
              <a:rPr lang="en-US" sz="2405" b="1" i="0" u="none" strike="noStrike" cap="none">
                <a:solidFill>
                  <a:schemeClr val="dk1"/>
                </a:solidFill>
                <a:latin typeface="Calibri"/>
                <a:ea typeface="Calibri"/>
                <a:cs typeface="Calibri"/>
                <a:sym typeface="Calibri"/>
              </a:rPr>
              <a:t>2013 </a:t>
            </a:r>
          </a:p>
          <a:p>
            <a:pPr marL="228600" marR="0" lvl="0" indent="-228600" algn="l" rtl="0">
              <a:lnSpc>
                <a:spcPct val="70000"/>
              </a:lnSpc>
              <a:spcBef>
                <a:spcPts val="1000"/>
              </a:spcBef>
              <a:spcAft>
                <a:spcPts val="0"/>
              </a:spcAft>
              <a:buClr>
                <a:schemeClr val="dk1"/>
              </a:buClr>
              <a:buSzPct val="100208"/>
              <a:buFont typeface="Arial"/>
              <a:buChar char="-"/>
            </a:pPr>
            <a:r>
              <a:rPr lang="en-US" sz="2405" b="0" i="0" u="none" strike="noStrike" cap="none">
                <a:solidFill>
                  <a:schemeClr val="dk1"/>
                </a:solidFill>
                <a:latin typeface="Calibri"/>
                <a:ea typeface="Calibri"/>
                <a:cs typeface="Calibri"/>
                <a:sym typeface="Calibri"/>
              </a:rPr>
              <a:t>iPhone 5S/5C launched </a:t>
            </a:r>
          </a:p>
          <a:p>
            <a:pPr marL="228600" marR="0" lvl="0" indent="-228600" algn="l" rtl="0">
              <a:lnSpc>
                <a:spcPct val="70000"/>
              </a:lnSpc>
              <a:spcBef>
                <a:spcPts val="1000"/>
              </a:spcBef>
              <a:spcAft>
                <a:spcPts val="0"/>
              </a:spcAft>
              <a:buClr>
                <a:schemeClr val="dk1"/>
              </a:buClr>
              <a:buSzPct val="100909"/>
              <a:buFont typeface="Arial"/>
              <a:buNone/>
            </a:pPr>
            <a:endParaRPr sz="2220" b="0" i="0" u="none" strike="noStrike" cap="none">
              <a:solidFill>
                <a:schemeClr val="dk1"/>
              </a:solidFill>
              <a:latin typeface="Calibri"/>
              <a:ea typeface="Calibri"/>
              <a:cs typeface="Calibri"/>
              <a:sym typeface="Calibri"/>
            </a:endParaRPr>
          </a:p>
          <a:p>
            <a:pPr marL="228600" marR="0" lvl="0" indent="-228600" algn="l" rtl="0">
              <a:lnSpc>
                <a:spcPct val="70000"/>
              </a:lnSpc>
              <a:spcBef>
                <a:spcPts val="1000"/>
              </a:spcBef>
              <a:spcAft>
                <a:spcPts val="0"/>
              </a:spcAft>
              <a:buClr>
                <a:schemeClr val="dk1"/>
              </a:buClr>
              <a:buSzPct val="100909"/>
              <a:buFont typeface="Arial"/>
              <a:buNone/>
            </a:pPr>
            <a:endParaRPr sz="2220" b="0" i="0" u="none" strike="noStrike" cap="none">
              <a:solidFill>
                <a:schemeClr val="dk1"/>
              </a:solidFill>
              <a:latin typeface="Calibri"/>
              <a:ea typeface="Calibri"/>
              <a:cs typeface="Calibri"/>
              <a:sym typeface="Calibri"/>
            </a:endParaRPr>
          </a:p>
          <a:p>
            <a:pPr marL="228600" marR="0" lvl="0" indent="-228600" algn="l" rtl="0">
              <a:lnSpc>
                <a:spcPct val="70000"/>
              </a:lnSpc>
              <a:spcBef>
                <a:spcPts val="1000"/>
              </a:spcBef>
              <a:spcAft>
                <a:spcPts val="0"/>
              </a:spcAft>
              <a:buClr>
                <a:schemeClr val="dk1"/>
              </a:buClr>
              <a:buSzPct val="100909"/>
              <a:buFont typeface="Arial"/>
              <a:buNone/>
            </a:pPr>
            <a:endParaRPr sz="2220" b="0" i="0" u="none" strike="noStrike" cap="none">
              <a:solidFill>
                <a:schemeClr val="dk1"/>
              </a:solidFill>
              <a:latin typeface="Calibri"/>
              <a:ea typeface="Calibri"/>
              <a:cs typeface="Calibri"/>
              <a:sym typeface="Calibri"/>
            </a:endParaRPr>
          </a:p>
          <a:p>
            <a:pPr marL="228600" marR="0" lvl="0" indent="-228600" algn="l" rtl="0">
              <a:lnSpc>
                <a:spcPct val="70000"/>
              </a:lnSpc>
              <a:spcBef>
                <a:spcPts val="1000"/>
              </a:spcBef>
              <a:spcAft>
                <a:spcPts val="0"/>
              </a:spcAft>
              <a:buClr>
                <a:schemeClr val="dk1"/>
              </a:buClr>
              <a:buSzPct val="100909"/>
              <a:buFont typeface="Arial"/>
              <a:buNone/>
            </a:pPr>
            <a:endParaRPr sz="2220" b="0" i="0" u="none" strike="noStrike" cap="none">
              <a:solidFill>
                <a:schemeClr val="dk1"/>
              </a:solidFill>
              <a:latin typeface="Calibri"/>
              <a:ea typeface="Calibri"/>
              <a:cs typeface="Calibri"/>
              <a:sym typeface="Calibri"/>
            </a:endParaRPr>
          </a:p>
          <a:p>
            <a:pPr marL="228600" marR="0" lvl="0" indent="-228600" algn="l" rtl="0">
              <a:lnSpc>
                <a:spcPct val="70000"/>
              </a:lnSpc>
              <a:spcBef>
                <a:spcPts val="1000"/>
              </a:spcBef>
              <a:buClr>
                <a:schemeClr val="dk1"/>
              </a:buClr>
              <a:buSzPct val="100909"/>
              <a:buFont typeface="Arial"/>
              <a:buNone/>
            </a:pPr>
            <a:endParaRPr sz="2220" b="0" i="0" u="none" strike="noStrike" cap="none">
              <a:solidFill>
                <a:schemeClr val="dk1"/>
              </a:solidFill>
              <a:latin typeface="Calibri"/>
              <a:ea typeface="Calibri"/>
              <a:cs typeface="Calibri"/>
              <a:sym typeface="Calibri"/>
            </a:endParaRPr>
          </a:p>
        </p:txBody>
      </p:sp>
      <p:sp>
        <p:nvSpPr>
          <p:cNvPr id="906" name="Shape 906"/>
          <p:cNvSpPr/>
          <p:nvPr/>
        </p:nvSpPr>
        <p:spPr>
          <a:xfrm>
            <a:off x="0" y="0"/>
            <a:ext cx="12192000" cy="876300"/>
          </a:xfrm>
          <a:prstGeom prst="rect">
            <a:avLst/>
          </a:prstGeom>
          <a:solidFill>
            <a:srgbClr val="66666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907" name="Shape 907"/>
          <p:cNvPicPr preferRelativeResize="0"/>
          <p:nvPr/>
        </p:nvPicPr>
        <p:blipFill rotWithShape="1">
          <a:blip r:embed="rId3">
            <a:alphaModFix/>
          </a:blip>
          <a:srcRect/>
          <a:stretch/>
        </p:blipFill>
        <p:spPr>
          <a:xfrm>
            <a:off x="11461765" y="44450"/>
            <a:ext cx="579934" cy="711200"/>
          </a:xfrm>
          <a:prstGeom prst="rect">
            <a:avLst/>
          </a:prstGeom>
          <a:noFill/>
          <a:ln>
            <a:noFill/>
          </a:ln>
        </p:spPr>
      </p:pic>
      <p:sp>
        <p:nvSpPr>
          <p:cNvPr id="908" name="Shape 908"/>
          <p:cNvSpPr txBox="1"/>
          <p:nvPr/>
        </p:nvSpPr>
        <p:spPr>
          <a:xfrm>
            <a:off x="114300" y="141356"/>
            <a:ext cx="10642599"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History and Development of Apple: 2010 - Present</a:t>
            </a:r>
          </a:p>
        </p:txBody>
      </p:sp>
      <p:pic>
        <p:nvPicPr>
          <p:cNvPr id="909" name="Shape 909"/>
          <p:cNvPicPr preferRelativeResize="0"/>
          <p:nvPr/>
        </p:nvPicPr>
        <p:blipFill rotWithShape="1">
          <a:blip r:embed="rId4">
            <a:alphaModFix/>
          </a:blip>
          <a:srcRect/>
          <a:stretch/>
        </p:blipFill>
        <p:spPr>
          <a:xfrm>
            <a:off x="7287168" y="3986210"/>
            <a:ext cx="4174596" cy="2348211"/>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914" name="Shape 914"/>
          <p:cNvSpPr txBox="1">
            <a:spLocks noGrp="1"/>
          </p:cNvSpPr>
          <p:nvPr>
            <p:ph type="body" idx="1"/>
          </p:nvPr>
        </p:nvSpPr>
        <p:spPr>
          <a:xfrm>
            <a:off x="114300" y="1017657"/>
            <a:ext cx="4343400" cy="4351338"/>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spcAft>
                <a:spcPts val="0"/>
              </a:spcAft>
              <a:buClr>
                <a:schemeClr val="dk1"/>
              </a:buClr>
              <a:buSzPct val="25000"/>
              <a:buFont typeface="Arial"/>
              <a:buNone/>
            </a:pPr>
            <a:r>
              <a:rPr lang="en-US" sz="2220" b="1" i="0" u="none" strike="noStrike" cap="none">
                <a:solidFill>
                  <a:schemeClr val="dk1"/>
                </a:solidFill>
                <a:latin typeface="Calibri"/>
                <a:ea typeface="Calibri"/>
                <a:cs typeface="Calibri"/>
                <a:sym typeface="Calibri"/>
              </a:rPr>
              <a:t>2014</a:t>
            </a:r>
          </a:p>
          <a:p>
            <a:pPr marL="228600" marR="0" lvl="0" indent="-228600" algn="l" rtl="0">
              <a:lnSpc>
                <a:spcPct val="80000"/>
              </a:lnSpc>
              <a:spcBef>
                <a:spcPts val="1000"/>
              </a:spcBef>
              <a:spcAft>
                <a:spcPts val="0"/>
              </a:spcAft>
              <a:buClr>
                <a:schemeClr val="dk1"/>
              </a:buClr>
              <a:buSzPct val="100909"/>
              <a:buFont typeface="Arial"/>
              <a:buChar char="-"/>
            </a:pPr>
            <a:r>
              <a:rPr lang="en-US" sz="2220" b="0" i="0" u="none" strike="noStrike" cap="none">
                <a:solidFill>
                  <a:schemeClr val="dk1"/>
                </a:solidFill>
                <a:latin typeface="Calibri"/>
                <a:ea typeface="Calibri"/>
                <a:cs typeface="Calibri"/>
                <a:sym typeface="Calibri"/>
              </a:rPr>
              <a:t>Apple Pay launched</a:t>
            </a:r>
          </a:p>
          <a:p>
            <a:pPr marL="0" marR="0" lvl="0" indent="0" algn="l" rtl="0">
              <a:lnSpc>
                <a:spcPct val="80000"/>
              </a:lnSpc>
              <a:spcBef>
                <a:spcPts val="1000"/>
              </a:spcBef>
              <a:spcAft>
                <a:spcPts val="0"/>
              </a:spcAft>
              <a:buClr>
                <a:schemeClr val="dk1"/>
              </a:buClr>
              <a:buSzPct val="25000"/>
              <a:buFont typeface="Arial"/>
              <a:buNone/>
            </a:pPr>
            <a:r>
              <a:rPr lang="en-US" sz="2220" b="1" i="0" u="none" strike="noStrike" cap="none">
                <a:solidFill>
                  <a:schemeClr val="dk1"/>
                </a:solidFill>
                <a:latin typeface="Calibri"/>
                <a:ea typeface="Calibri"/>
                <a:cs typeface="Calibri"/>
                <a:sym typeface="Calibri"/>
              </a:rPr>
              <a:t>2015</a:t>
            </a:r>
          </a:p>
          <a:p>
            <a:pPr marL="228600" marR="0" lvl="0" indent="-228600" algn="l" rtl="0">
              <a:lnSpc>
                <a:spcPct val="80000"/>
              </a:lnSpc>
              <a:spcBef>
                <a:spcPts val="1000"/>
              </a:spcBef>
              <a:spcAft>
                <a:spcPts val="0"/>
              </a:spcAft>
              <a:buClr>
                <a:schemeClr val="dk1"/>
              </a:buClr>
              <a:buSzPct val="100909"/>
              <a:buFont typeface="Arial"/>
              <a:buChar char="-"/>
            </a:pPr>
            <a:r>
              <a:rPr lang="en-US" sz="2220" b="0" i="0" u="none" strike="noStrike" cap="none">
                <a:solidFill>
                  <a:schemeClr val="dk1"/>
                </a:solidFill>
                <a:latin typeface="Calibri"/>
                <a:ea typeface="Calibri"/>
                <a:cs typeface="Calibri"/>
                <a:sym typeface="Calibri"/>
              </a:rPr>
              <a:t>iPhone 6 and 6S Plus released</a:t>
            </a:r>
          </a:p>
          <a:p>
            <a:pPr marL="228600" marR="0" lvl="0" indent="-228600" algn="l" rtl="0">
              <a:lnSpc>
                <a:spcPct val="80000"/>
              </a:lnSpc>
              <a:spcBef>
                <a:spcPts val="1000"/>
              </a:spcBef>
              <a:spcAft>
                <a:spcPts val="0"/>
              </a:spcAft>
              <a:buClr>
                <a:schemeClr val="dk1"/>
              </a:buClr>
              <a:buSzPct val="100909"/>
              <a:buFont typeface="Arial"/>
              <a:buChar char="-"/>
            </a:pPr>
            <a:r>
              <a:rPr lang="en-US" sz="2220" b="0" i="0" u="none" strike="noStrike" cap="none">
                <a:solidFill>
                  <a:schemeClr val="dk1"/>
                </a:solidFill>
                <a:latin typeface="Calibri"/>
                <a:ea typeface="Calibri"/>
                <a:cs typeface="Calibri"/>
                <a:sym typeface="Calibri"/>
              </a:rPr>
              <a:t>iPad Pro </a:t>
            </a:r>
          </a:p>
          <a:p>
            <a:pPr marL="228600" marR="0" lvl="0" indent="-228600" algn="l" rtl="0">
              <a:lnSpc>
                <a:spcPct val="80000"/>
              </a:lnSpc>
              <a:spcBef>
                <a:spcPts val="1000"/>
              </a:spcBef>
              <a:spcAft>
                <a:spcPts val="0"/>
              </a:spcAft>
              <a:buClr>
                <a:schemeClr val="dk1"/>
              </a:buClr>
              <a:buSzPct val="100909"/>
              <a:buFont typeface="Arial"/>
              <a:buChar char="-"/>
            </a:pPr>
            <a:r>
              <a:rPr lang="en-US" sz="2220" b="0" i="0" u="none" strike="noStrike" cap="none">
                <a:solidFill>
                  <a:schemeClr val="dk1"/>
                </a:solidFill>
                <a:latin typeface="Calibri"/>
                <a:ea typeface="Calibri"/>
                <a:cs typeface="Calibri"/>
                <a:sym typeface="Calibri"/>
              </a:rPr>
              <a:t>Apple Watch</a:t>
            </a:r>
          </a:p>
          <a:p>
            <a:pPr marL="228600" marR="0" lvl="0" indent="-228600" algn="l" rtl="0">
              <a:lnSpc>
                <a:spcPct val="80000"/>
              </a:lnSpc>
              <a:spcBef>
                <a:spcPts val="1000"/>
              </a:spcBef>
              <a:spcAft>
                <a:spcPts val="0"/>
              </a:spcAft>
              <a:buClr>
                <a:schemeClr val="dk1"/>
              </a:buClr>
              <a:buSzPct val="100909"/>
              <a:buFont typeface="Arial"/>
              <a:buChar char="-"/>
            </a:pPr>
            <a:r>
              <a:rPr lang="en-US" sz="2220" b="0" i="0" u="none" strike="noStrike" cap="none">
                <a:solidFill>
                  <a:schemeClr val="dk1"/>
                </a:solidFill>
                <a:latin typeface="Calibri"/>
                <a:ea typeface="Calibri"/>
                <a:cs typeface="Calibri"/>
                <a:sym typeface="Calibri"/>
              </a:rPr>
              <a:t>Apple Music</a:t>
            </a:r>
          </a:p>
          <a:p>
            <a:pPr marL="0" marR="0" lvl="0" indent="0" algn="l" rtl="0">
              <a:lnSpc>
                <a:spcPct val="80000"/>
              </a:lnSpc>
              <a:spcBef>
                <a:spcPts val="1000"/>
              </a:spcBef>
              <a:spcAft>
                <a:spcPts val="0"/>
              </a:spcAft>
              <a:buClr>
                <a:schemeClr val="dk1"/>
              </a:buClr>
              <a:buSzPct val="25000"/>
              <a:buFont typeface="Arial"/>
              <a:buNone/>
            </a:pPr>
            <a:r>
              <a:rPr lang="en-US" sz="2220" b="1" i="0" u="none" strike="noStrike" cap="none">
                <a:solidFill>
                  <a:schemeClr val="dk1"/>
                </a:solidFill>
                <a:latin typeface="Calibri"/>
                <a:ea typeface="Calibri"/>
                <a:cs typeface="Calibri"/>
                <a:sym typeface="Calibri"/>
              </a:rPr>
              <a:t>2016</a:t>
            </a:r>
          </a:p>
          <a:p>
            <a:pPr marL="228600" marR="0" lvl="0" indent="-228600" algn="l" rtl="0">
              <a:lnSpc>
                <a:spcPct val="80000"/>
              </a:lnSpc>
              <a:spcBef>
                <a:spcPts val="1000"/>
              </a:spcBef>
              <a:spcAft>
                <a:spcPts val="0"/>
              </a:spcAft>
              <a:buClr>
                <a:schemeClr val="dk1"/>
              </a:buClr>
              <a:buSzPct val="100909"/>
              <a:buFont typeface="Arial"/>
              <a:buChar char="-"/>
            </a:pPr>
            <a:r>
              <a:rPr lang="en-US" sz="2220" b="0" i="0" u="none" strike="noStrike" cap="none">
                <a:solidFill>
                  <a:schemeClr val="dk1"/>
                </a:solidFill>
                <a:latin typeface="Calibri"/>
                <a:ea typeface="Calibri"/>
                <a:cs typeface="Calibri"/>
                <a:sym typeface="Calibri"/>
              </a:rPr>
              <a:t>iPhone SE </a:t>
            </a:r>
          </a:p>
          <a:p>
            <a:pPr marL="228600" marR="0" lvl="0" indent="-228600" algn="l" rtl="0">
              <a:lnSpc>
                <a:spcPct val="80000"/>
              </a:lnSpc>
              <a:spcBef>
                <a:spcPts val="1000"/>
              </a:spcBef>
              <a:buClr>
                <a:schemeClr val="dk1"/>
              </a:buClr>
              <a:buSzPct val="100909"/>
              <a:buFont typeface="Arial"/>
              <a:buChar char="-"/>
            </a:pPr>
            <a:r>
              <a:rPr lang="en-US" sz="2220" b="0" i="0" u="none" strike="noStrike" cap="none">
                <a:solidFill>
                  <a:schemeClr val="dk1"/>
                </a:solidFill>
                <a:latin typeface="Calibri"/>
                <a:ea typeface="Calibri"/>
                <a:cs typeface="Calibri"/>
                <a:sym typeface="Calibri"/>
              </a:rPr>
              <a:t>MacBook (Rose Gold, Space Grey, Silver, Gold) </a:t>
            </a:r>
          </a:p>
        </p:txBody>
      </p:sp>
      <p:sp>
        <p:nvSpPr>
          <p:cNvPr id="915" name="Shape 915"/>
          <p:cNvSpPr/>
          <p:nvPr/>
        </p:nvSpPr>
        <p:spPr>
          <a:xfrm>
            <a:off x="0" y="0"/>
            <a:ext cx="12192000" cy="876300"/>
          </a:xfrm>
          <a:prstGeom prst="rect">
            <a:avLst/>
          </a:prstGeom>
          <a:solidFill>
            <a:srgbClr val="66666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916" name="Shape 916"/>
          <p:cNvPicPr preferRelativeResize="0"/>
          <p:nvPr/>
        </p:nvPicPr>
        <p:blipFill rotWithShape="1">
          <a:blip r:embed="rId3">
            <a:alphaModFix/>
          </a:blip>
          <a:srcRect/>
          <a:stretch/>
        </p:blipFill>
        <p:spPr>
          <a:xfrm>
            <a:off x="11461765" y="44450"/>
            <a:ext cx="579934" cy="711200"/>
          </a:xfrm>
          <a:prstGeom prst="rect">
            <a:avLst/>
          </a:prstGeom>
          <a:noFill/>
          <a:ln>
            <a:noFill/>
          </a:ln>
        </p:spPr>
      </p:pic>
      <p:sp>
        <p:nvSpPr>
          <p:cNvPr id="917" name="Shape 917"/>
          <p:cNvSpPr txBox="1"/>
          <p:nvPr/>
        </p:nvSpPr>
        <p:spPr>
          <a:xfrm>
            <a:off x="114300" y="141356"/>
            <a:ext cx="10642599"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History and Development of Apple: 2010 - Present</a:t>
            </a:r>
          </a:p>
        </p:txBody>
      </p:sp>
      <p:sp>
        <p:nvSpPr>
          <p:cNvPr id="918" name="Shape 918"/>
          <p:cNvSpPr txBox="1"/>
          <p:nvPr/>
        </p:nvSpPr>
        <p:spPr>
          <a:xfrm>
            <a:off x="4646192" y="1017657"/>
            <a:ext cx="7128710" cy="435133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2400" b="1">
                <a:solidFill>
                  <a:schemeClr val="dk1"/>
                </a:solidFill>
                <a:latin typeface="Calibri"/>
                <a:ea typeface="Calibri"/>
                <a:cs typeface="Calibri"/>
                <a:sym typeface="Calibri"/>
              </a:rPr>
              <a:t>2017 </a:t>
            </a:r>
          </a:p>
          <a:p>
            <a:pPr marL="228600" marR="0" lvl="0" indent="-228600" algn="l" rtl="0">
              <a:lnSpc>
                <a:spcPct val="90000"/>
              </a:lnSpc>
              <a:spcBef>
                <a:spcPts val="1000"/>
              </a:spcBef>
              <a:spcAft>
                <a:spcPts val="0"/>
              </a:spcAft>
              <a:buClr>
                <a:schemeClr val="dk1"/>
              </a:buClr>
              <a:buSzPct val="100000"/>
              <a:buFont typeface="Arial"/>
              <a:buChar char="-"/>
            </a:pPr>
            <a:r>
              <a:rPr lang="en-US" sz="2400">
                <a:solidFill>
                  <a:schemeClr val="dk1"/>
                </a:solidFill>
                <a:latin typeface="Calibri"/>
                <a:ea typeface="Calibri"/>
                <a:cs typeface="Calibri"/>
                <a:sym typeface="Calibri"/>
              </a:rPr>
              <a:t>New iPhone 8 release expected in September</a:t>
            </a:r>
          </a:p>
          <a:p>
            <a:pPr marL="228600" marR="0" lvl="0" indent="-228600" algn="l" rtl="0">
              <a:lnSpc>
                <a:spcPct val="90000"/>
              </a:lnSpc>
              <a:spcBef>
                <a:spcPts val="1000"/>
              </a:spcBef>
              <a:spcAft>
                <a:spcPts val="0"/>
              </a:spcAft>
              <a:buClr>
                <a:schemeClr val="dk1"/>
              </a:buClr>
              <a:buSzPct val="100000"/>
              <a:buFont typeface="Arial"/>
              <a:buChar char="-"/>
            </a:pPr>
            <a:r>
              <a:rPr lang="en-US" sz="2400">
                <a:solidFill>
                  <a:schemeClr val="dk1"/>
                </a:solidFill>
                <a:latin typeface="Calibri"/>
                <a:ea typeface="Calibri"/>
                <a:cs typeface="Calibri"/>
                <a:sym typeface="Calibri"/>
              </a:rPr>
              <a:t>iOS 11 Beta Released</a:t>
            </a:r>
          </a:p>
          <a:p>
            <a:pPr marL="228600" marR="0" lvl="0" indent="-228600" algn="l" rtl="0">
              <a:lnSpc>
                <a:spcPct val="90000"/>
              </a:lnSpc>
              <a:spcBef>
                <a:spcPts val="1000"/>
              </a:spcBef>
              <a:spcAft>
                <a:spcPts val="0"/>
              </a:spcAft>
              <a:buClr>
                <a:schemeClr val="dk1"/>
              </a:buClr>
              <a:buSzPct val="100000"/>
              <a:buFont typeface="Arial"/>
              <a:buChar char="-"/>
            </a:pPr>
            <a:r>
              <a:rPr lang="en-US" sz="2400">
                <a:solidFill>
                  <a:schemeClr val="dk1"/>
                </a:solidFill>
                <a:latin typeface="Calibri"/>
                <a:ea typeface="Calibri"/>
                <a:cs typeface="Calibri"/>
                <a:sym typeface="Calibri"/>
              </a:rPr>
              <a:t>Releases for latest versions of the iPad, Apple Watch, and Macs</a:t>
            </a:r>
          </a:p>
          <a:p>
            <a:pPr marL="228600" marR="0" lvl="0" indent="-228600" algn="l" rtl="0">
              <a:lnSpc>
                <a:spcPct val="90000"/>
              </a:lnSpc>
              <a:spcBef>
                <a:spcPts val="1000"/>
              </a:spcBef>
              <a:spcAft>
                <a:spcPts val="0"/>
              </a:spcAft>
              <a:buClr>
                <a:schemeClr val="dk1"/>
              </a:buClr>
              <a:buSzPct val="100000"/>
              <a:buFont typeface="Arial"/>
              <a:buChar char="-"/>
            </a:pPr>
            <a:r>
              <a:rPr lang="en-US" sz="2400">
                <a:solidFill>
                  <a:schemeClr val="dk1"/>
                </a:solidFill>
                <a:latin typeface="Calibri"/>
                <a:ea typeface="Calibri"/>
                <a:cs typeface="Calibri"/>
                <a:sym typeface="Calibri"/>
              </a:rPr>
              <a:t>Currently trading at their highest price ever</a:t>
            </a:r>
          </a:p>
          <a:p>
            <a:pPr marL="0" marR="0" lvl="0" indent="0" algn="l" rtl="0">
              <a:lnSpc>
                <a:spcPct val="90000"/>
              </a:lnSpc>
              <a:spcBef>
                <a:spcPts val="1000"/>
              </a:spcBef>
              <a:buClr>
                <a:schemeClr val="dk1"/>
              </a:buClr>
              <a:buFont typeface="Arial"/>
              <a:buNone/>
            </a:pPr>
            <a:endParaRPr sz="2400">
              <a:solidFill>
                <a:schemeClr val="dk1"/>
              </a:solidFill>
              <a:latin typeface="Calibri"/>
              <a:ea typeface="Calibri"/>
              <a:cs typeface="Calibri"/>
              <a:sym typeface="Calibri"/>
            </a:endParaRPr>
          </a:p>
        </p:txBody>
      </p:sp>
      <p:pic>
        <p:nvPicPr>
          <p:cNvPr id="919" name="Shape 919"/>
          <p:cNvPicPr preferRelativeResize="0"/>
          <p:nvPr/>
        </p:nvPicPr>
        <p:blipFill rotWithShape="1">
          <a:blip r:embed="rId4">
            <a:alphaModFix/>
          </a:blip>
          <a:srcRect/>
          <a:stretch/>
        </p:blipFill>
        <p:spPr>
          <a:xfrm>
            <a:off x="7300913" y="3855832"/>
            <a:ext cx="4160852" cy="2773901"/>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sp>
        <p:nvSpPr>
          <p:cNvPr id="924" name="Shape 924"/>
          <p:cNvSpPr txBox="1">
            <a:spLocks noGrp="1"/>
          </p:cNvSpPr>
          <p:nvPr>
            <p:ph type="body" idx="1"/>
          </p:nvPr>
        </p:nvSpPr>
        <p:spPr>
          <a:xfrm>
            <a:off x="276260" y="1152524"/>
            <a:ext cx="11185506" cy="5262563"/>
          </a:xfrm>
          <a:prstGeom prst="rect">
            <a:avLst/>
          </a:prstGeom>
          <a:noFill/>
          <a:ln>
            <a:noFill/>
          </a:ln>
        </p:spPr>
        <p:txBody>
          <a:bodyPr lIns="91425" tIns="45700" rIns="91425" bIns="45700" anchor="t" anchorCtr="0">
            <a:noAutofit/>
          </a:bodyPr>
          <a:lstStyle/>
          <a:p>
            <a:pPr marL="0" marR="0" lvl="0" indent="0" algn="l" rtl="0">
              <a:lnSpc>
                <a:spcPct val="70000"/>
              </a:lnSpc>
              <a:spcBef>
                <a:spcPts val="0"/>
              </a:spcBef>
              <a:spcAft>
                <a:spcPts val="0"/>
              </a:spcAft>
              <a:buClr>
                <a:schemeClr val="dk1"/>
              </a:buClr>
              <a:buSzPct val="25000"/>
              <a:buFont typeface="Arial"/>
              <a:buNone/>
            </a:pPr>
            <a:r>
              <a:rPr lang="en-US" sz="2775" b="0" i="0" u="none" strike="noStrike" cap="none">
                <a:solidFill>
                  <a:schemeClr val="dk1"/>
                </a:solidFill>
                <a:latin typeface="Calibri"/>
                <a:ea typeface="Calibri"/>
                <a:cs typeface="Calibri"/>
                <a:sym typeface="Calibri"/>
              </a:rPr>
              <a:t>1997: NeXT (computer programming services)</a:t>
            </a:r>
          </a:p>
          <a:p>
            <a:pPr marL="635000" marR="0" lvl="1" indent="-355599" algn="l" rtl="0">
              <a:lnSpc>
                <a:spcPct val="70000"/>
              </a:lnSpc>
              <a:spcBef>
                <a:spcPts val="300"/>
              </a:spcBef>
              <a:spcAft>
                <a:spcPts val="0"/>
              </a:spcAft>
              <a:buClr>
                <a:schemeClr val="dk1"/>
              </a:buClr>
              <a:buSzPct val="100208"/>
              <a:buFont typeface="Noto Sans Symbols"/>
              <a:buChar char="▪"/>
            </a:pPr>
            <a:r>
              <a:rPr lang="en-US" sz="2405" b="0" i="0" u="none" strike="noStrike" cap="none">
                <a:solidFill>
                  <a:schemeClr val="dk1"/>
                </a:solidFill>
                <a:latin typeface="Calibri"/>
                <a:ea typeface="Calibri"/>
                <a:cs typeface="Calibri"/>
                <a:sym typeface="Calibri"/>
              </a:rPr>
              <a:t>Derived Products: OS X and iOS</a:t>
            </a:r>
          </a:p>
          <a:p>
            <a:pPr marL="635000" marR="0" lvl="1" indent="-355599" algn="l" rtl="0">
              <a:lnSpc>
                <a:spcPct val="70000"/>
              </a:lnSpc>
              <a:spcBef>
                <a:spcPts val="300"/>
              </a:spcBef>
              <a:spcAft>
                <a:spcPts val="0"/>
              </a:spcAft>
              <a:buClr>
                <a:schemeClr val="dk1"/>
              </a:buClr>
              <a:buSzPct val="100208"/>
              <a:buFont typeface="Noto Sans Symbols"/>
              <a:buChar char="▪"/>
            </a:pPr>
            <a:r>
              <a:rPr lang="en-US" sz="2405" b="0" i="0" u="none" strike="noStrike" cap="none">
                <a:solidFill>
                  <a:schemeClr val="dk1"/>
                </a:solidFill>
                <a:latin typeface="Calibri"/>
                <a:ea typeface="Calibri"/>
                <a:cs typeface="Calibri"/>
                <a:sym typeface="Calibri"/>
              </a:rPr>
              <a:t>$404 million</a:t>
            </a:r>
          </a:p>
          <a:p>
            <a:pPr marL="635000" marR="0" lvl="1" indent="-355599" algn="l" rtl="0">
              <a:lnSpc>
                <a:spcPct val="70000"/>
              </a:lnSpc>
              <a:spcBef>
                <a:spcPts val="300"/>
              </a:spcBef>
              <a:spcAft>
                <a:spcPts val="0"/>
              </a:spcAft>
              <a:buClr>
                <a:schemeClr val="dk1"/>
              </a:buClr>
              <a:buSzPct val="100208"/>
              <a:buFont typeface="Noto Sans Symbols"/>
              <a:buNone/>
            </a:pPr>
            <a:endParaRPr sz="2405" b="0" i="0" u="none" strike="noStrike" cap="none">
              <a:solidFill>
                <a:schemeClr val="dk1"/>
              </a:solidFill>
              <a:latin typeface="Calibri"/>
              <a:ea typeface="Calibri"/>
              <a:cs typeface="Calibri"/>
              <a:sym typeface="Calibri"/>
            </a:endParaRPr>
          </a:p>
          <a:p>
            <a:pPr marL="0" marR="0" lvl="0" indent="0" algn="l" rtl="0">
              <a:lnSpc>
                <a:spcPct val="70000"/>
              </a:lnSpc>
              <a:spcBef>
                <a:spcPts val="400"/>
              </a:spcBef>
              <a:spcAft>
                <a:spcPts val="0"/>
              </a:spcAft>
              <a:buClr>
                <a:schemeClr val="dk1"/>
              </a:buClr>
              <a:buSzPct val="25000"/>
              <a:buFont typeface="Arial"/>
              <a:buNone/>
            </a:pPr>
            <a:r>
              <a:rPr lang="en-US" sz="2775" b="0" i="0" u="none" strike="noStrike" cap="none">
                <a:solidFill>
                  <a:schemeClr val="dk1"/>
                </a:solidFill>
                <a:latin typeface="Calibri"/>
                <a:ea typeface="Calibri"/>
                <a:cs typeface="Calibri"/>
                <a:sym typeface="Calibri"/>
              </a:rPr>
              <a:t>2000: SoundJam MP (Software)</a:t>
            </a:r>
          </a:p>
          <a:p>
            <a:pPr marL="635000" marR="0" lvl="1" indent="-355599" algn="l" rtl="0">
              <a:lnSpc>
                <a:spcPct val="70000"/>
              </a:lnSpc>
              <a:spcBef>
                <a:spcPts val="300"/>
              </a:spcBef>
              <a:spcAft>
                <a:spcPts val="0"/>
              </a:spcAft>
              <a:buClr>
                <a:schemeClr val="dk1"/>
              </a:buClr>
              <a:buSzPct val="100208"/>
              <a:buFont typeface="Noto Sans Symbols"/>
              <a:buChar char="▪"/>
            </a:pPr>
            <a:r>
              <a:rPr lang="en-US" sz="2405" b="0" i="0" u="none" strike="noStrike" cap="none">
                <a:solidFill>
                  <a:schemeClr val="dk1"/>
                </a:solidFill>
                <a:latin typeface="Calibri"/>
                <a:ea typeface="Calibri"/>
                <a:cs typeface="Calibri"/>
                <a:sym typeface="Calibri"/>
              </a:rPr>
              <a:t>Derived Products: iTunes</a:t>
            </a:r>
          </a:p>
          <a:p>
            <a:pPr marL="635000" marR="0" lvl="1" indent="-355599" algn="l" rtl="0">
              <a:lnSpc>
                <a:spcPct val="70000"/>
              </a:lnSpc>
              <a:spcBef>
                <a:spcPts val="300"/>
              </a:spcBef>
              <a:spcAft>
                <a:spcPts val="0"/>
              </a:spcAft>
              <a:buClr>
                <a:schemeClr val="dk1"/>
              </a:buClr>
              <a:buSzPct val="100208"/>
              <a:buFont typeface="Noto Sans Symbols"/>
              <a:buChar char="▪"/>
            </a:pPr>
            <a:r>
              <a:rPr lang="en-US" sz="2405" b="0" i="0" u="none" strike="noStrike" cap="none">
                <a:solidFill>
                  <a:schemeClr val="dk1"/>
                </a:solidFill>
                <a:latin typeface="Calibri"/>
                <a:ea typeface="Calibri"/>
                <a:cs typeface="Calibri"/>
                <a:sym typeface="Calibri"/>
              </a:rPr>
              <a:t>2005: Fingerworks</a:t>
            </a:r>
          </a:p>
          <a:p>
            <a:pPr marL="635000" marR="0" lvl="1" indent="-355599" algn="l" rtl="0">
              <a:lnSpc>
                <a:spcPct val="70000"/>
              </a:lnSpc>
              <a:spcBef>
                <a:spcPts val="300"/>
              </a:spcBef>
              <a:spcAft>
                <a:spcPts val="0"/>
              </a:spcAft>
              <a:buClr>
                <a:schemeClr val="dk1"/>
              </a:buClr>
              <a:buSzPct val="100208"/>
              <a:buFont typeface="Noto Sans Symbols"/>
              <a:buChar char="▪"/>
            </a:pPr>
            <a:r>
              <a:rPr lang="en-US" sz="2405" b="0" i="0" u="none" strike="noStrike" cap="none">
                <a:solidFill>
                  <a:schemeClr val="dk1"/>
                </a:solidFill>
                <a:latin typeface="Calibri"/>
                <a:ea typeface="Calibri"/>
                <a:cs typeface="Calibri"/>
                <a:sym typeface="Calibri"/>
              </a:rPr>
              <a:t>Derived Product: Multi-touchscreen </a:t>
            </a:r>
          </a:p>
          <a:p>
            <a:pPr marL="635000" marR="0" lvl="1" indent="-355599" algn="l" rtl="0">
              <a:lnSpc>
                <a:spcPct val="70000"/>
              </a:lnSpc>
              <a:spcBef>
                <a:spcPts val="300"/>
              </a:spcBef>
              <a:spcAft>
                <a:spcPts val="0"/>
              </a:spcAft>
              <a:buClr>
                <a:schemeClr val="dk1"/>
              </a:buClr>
              <a:buSzPct val="100208"/>
              <a:buFont typeface="Noto Sans Symbols"/>
              <a:buNone/>
            </a:pPr>
            <a:endParaRPr sz="2405" b="0" i="0" u="none" strike="noStrike" cap="none">
              <a:solidFill>
                <a:schemeClr val="dk1"/>
              </a:solidFill>
              <a:latin typeface="Calibri"/>
              <a:ea typeface="Calibri"/>
              <a:cs typeface="Calibri"/>
              <a:sym typeface="Calibri"/>
            </a:endParaRPr>
          </a:p>
          <a:p>
            <a:pPr marL="0" marR="0" lvl="0" indent="0" algn="l" rtl="0">
              <a:lnSpc>
                <a:spcPct val="70000"/>
              </a:lnSpc>
              <a:spcBef>
                <a:spcPts val="400"/>
              </a:spcBef>
              <a:spcAft>
                <a:spcPts val="0"/>
              </a:spcAft>
              <a:buClr>
                <a:schemeClr val="dk1"/>
              </a:buClr>
              <a:buSzPct val="25000"/>
              <a:buFont typeface="Arial"/>
              <a:buNone/>
            </a:pPr>
            <a:r>
              <a:rPr lang="en-US" sz="2775" b="0" i="0" u="none" strike="noStrike" cap="none">
                <a:solidFill>
                  <a:schemeClr val="dk1"/>
                </a:solidFill>
                <a:latin typeface="Calibri"/>
                <a:ea typeface="Calibri"/>
                <a:cs typeface="Calibri"/>
                <a:sym typeface="Calibri"/>
              </a:rPr>
              <a:t>2008: P.A. Semi (semiconductors)</a:t>
            </a:r>
          </a:p>
          <a:p>
            <a:pPr marL="635000" marR="0" lvl="1" indent="-355599" algn="l" rtl="0">
              <a:lnSpc>
                <a:spcPct val="70000"/>
              </a:lnSpc>
              <a:spcBef>
                <a:spcPts val="300"/>
              </a:spcBef>
              <a:spcAft>
                <a:spcPts val="0"/>
              </a:spcAft>
              <a:buClr>
                <a:schemeClr val="dk1"/>
              </a:buClr>
              <a:buSzPct val="100208"/>
              <a:buFont typeface="Noto Sans Symbols"/>
              <a:buChar char="▪"/>
            </a:pPr>
            <a:r>
              <a:rPr lang="en-US" sz="2405" b="0" i="0" u="none" strike="noStrike" cap="none">
                <a:solidFill>
                  <a:schemeClr val="dk1"/>
                </a:solidFill>
                <a:latin typeface="Calibri"/>
                <a:ea typeface="Calibri"/>
                <a:cs typeface="Calibri"/>
                <a:sym typeface="Calibri"/>
              </a:rPr>
              <a:t>Derived Products: Apple A4 and A5 chips</a:t>
            </a:r>
          </a:p>
          <a:p>
            <a:pPr marL="635000" marR="0" lvl="1" indent="-355599" algn="l" rtl="0">
              <a:lnSpc>
                <a:spcPct val="70000"/>
              </a:lnSpc>
              <a:spcBef>
                <a:spcPts val="300"/>
              </a:spcBef>
              <a:spcAft>
                <a:spcPts val="0"/>
              </a:spcAft>
              <a:buClr>
                <a:schemeClr val="dk1"/>
              </a:buClr>
              <a:buSzPct val="100208"/>
              <a:buFont typeface="Noto Sans Symbols"/>
              <a:buChar char="▪"/>
            </a:pPr>
            <a:r>
              <a:rPr lang="en-US" sz="2405" b="0" i="0" u="none" strike="noStrike" cap="none">
                <a:solidFill>
                  <a:schemeClr val="dk1"/>
                </a:solidFill>
                <a:latin typeface="Calibri"/>
                <a:ea typeface="Calibri"/>
                <a:cs typeface="Calibri"/>
                <a:sym typeface="Calibri"/>
              </a:rPr>
              <a:t>$278 million</a:t>
            </a:r>
          </a:p>
          <a:p>
            <a:pPr marL="635000" marR="0" lvl="1" indent="-355599" algn="l" rtl="0">
              <a:lnSpc>
                <a:spcPct val="70000"/>
              </a:lnSpc>
              <a:spcBef>
                <a:spcPts val="300"/>
              </a:spcBef>
              <a:spcAft>
                <a:spcPts val="0"/>
              </a:spcAft>
              <a:buClr>
                <a:schemeClr val="dk1"/>
              </a:buClr>
              <a:buSzPct val="100208"/>
              <a:buFont typeface="Noto Sans Symbols"/>
              <a:buNone/>
            </a:pPr>
            <a:endParaRPr sz="2405" b="0" i="0" u="none" strike="noStrike" cap="none">
              <a:solidFill>
                <a:schemeClr val="dk1"/>
              </a:solidFill>
              <a:latin typeface="Calibri"/>
              <a:ea typeface="Calibri"/>
              <a:cs typeface="Calibri"/>
              <a:sym typeface="Calibri"/>
            </a:endParaRPr>
          </a:p>
          <a:p>
            <a:pPr marL="0" marR="0" lvl="0" indent="0" algn="l" rtl="0">
              <a:lnSpc>
                <a:spcPct val="70000"/>
              </a:lnSpc>
              <a:spcBef>
                <a:spcPts val="400"/>
              </a:spcBef>
              <a:spcAft>
                <a:spcPts val="0"/>
              </a:spcAft>
              <a:buClr>
                <a:schemeClr val="dk1"/>
              </a:buClr>
              <a:buSzPct val="25000"/>
              <a:buFont typeface="Arial"/>
              <a:buNone/>
            </a:pPr>
            <a:r>
              <a:rPr lang="en-US" sz="2775" b="0" i="0" u="none" strike="noStrike" cap="none">
                <a:solidFill>
                  <a:schemeClr val="dk1"/>
                </a:solidFill>
                <a:latin typeface="Calibri"/>
                <a:ea typeface="Calibri"/>
                <a:cs typeface="Calibri"/>
                <a:sym typeface="Calibri"/>
              </a:rPr>
              <a:t>2009: Lala.com (music streaming)</a:t>
            </a:r>
          </a:p>
          <a:p>
            <a:pPr marL="635000" marR="0" lvl="1" indent="-355599" algn="l" rtl="0">
              <a:lnSpc>
                <a:spcPct val="70000"/>
              </a:lnSpc>
              <a:spcBef>
                <a:spcPts val="300"/>
              </a:spcBef>
              <a:spcAft>
                <a:spcPts val="0"/>
              </a:spcAft>
              <a:buClr>
                <a:schemeClr val="dk1"/>
              </a:buClr>
              <a:buSzPct val="100208"/>
              <a:buFont typeface="Noto Sans Symbols"/>
              <a:buChar char="▪"/>
            </a:pPr>
            <a:r>
              <a:rPr lang="en-US" sz="2405" b="0" i="0" u="none" strike="noStrike" cap="none">
                <a:solidFill>
                  <a:schemeClr val="dk1"/>
                </a:solidFill>
                <a:latin typeface="Calibri"/>
                <a:ea typeface="Calibri"/>
                <a:cs typeface="Calibri"/>
                <a:sym typeface="Calibri"/>
              </a:rPr>
              <a:t>Derived Products: iCloud, iTunes Match</a:t>
            </a:r>
          </a:p>
          <a:p>
            <a:pPr marL="635000" marR="0" lvl="1" indent="-355599" algn="l" rtl="0">
              <a:lnSpc>
                <a:spcPct val="70000"/>
              </a:lnSpc>
              <a:spcBef>
                <a:spcPts val="300"/>
              </a:spcBef>
              <a:spcAft>
                <a:spcPts val="0"/>
              </a:spcAft>
              <a:buClr>
                <a:schemeClr val="dk1"/>
              </a:buClr>
              <a:buSzPct val="100208"/>
              <a:buFont typeface="Noto Sans Symbols"/>
              <a:buChar char="▪"/>
            </a:pPr>
            <a:r>
              <a:rPr lang="en-US" sz="2405" b="0" i="0" u="none" strike="noStrike" cap="none">
                <a:solidFill>
                  <a:schemeClr val="dk1"/>
                </a:solidFill>
                <a:latin typeface="Calibri"/>
                <a:ea typeface="Calibri"/>
                <a:cs typeface="Calibri"/>
                <a:sym typeface="Calibri"/>
              </a:rPr>
              <a:t>$80 million</a:t>
            </a:r>
          </a:p>
          <a:p>
            <a:pPr marL="0" marR="0" lvl="0" indent="0" algn="l" rtl="0">
              <a:lnSpc>
                <a:spcPct val="90000"/>
              </a:lnSpc>
              <a:spcBef>
                <a:spcPts val="0"/>
              </a:spcBef>
              <a:spcAft>
                <a:spcPts val="0"/>
              </a:spcAft>
              <a:buClr>
                <a:schemeClr val="dk1"/>
              </a:buClr>
              <a:buSzPct val="25000"/>
              <a:buFont typeface="Noto Sans Symbols"/>
              <a:buNone/>
            </a:pPr>
            <a:endParaRPr sz="2590" b="1" i="0" u="none" strike="noStrike" cap="none">
              <a:solidFill>
                <a:srgbClr val="000000"/>
              </a:solidFill>
              <a:latin typeface="Calibri"/>
              <a:ea typeface="Calibri"/>
              <a:cs typeface="Calibri"/>
              <a:sym typeface="Calibri"/>
            </a:endParaRPr>
          </a:p>
        </p:txBody>
      </p:sp>
      <p:sp>
        <p:nvSpPr>
          <p:cNvPr id="925" name="Shape 925"/>
          <p:cNvSpPr/>
          <p:nvPr/>
        </p:nvSpPr>
        <p:spPr>
          <a:xfrm>
            <a:off x="0" y="0"/>
            <a:ext cx="12192000" cy="876300"/>
          </a:xfrm>
          <a:prstGeom prst="rect">
            <a:avLst/>
          </a:prstGeom>
          <a:solidFill>
            <a:srgbClr val="66666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926" name="Shape 926"/>
          <p:cNvPicPr preferRelativeResize="0"/>
          <p:nvPr/>
        </p:nvPicPr>
        <p:blipFill rotWithShape="1">
          <a:blip r:embed="rId3">
            <a:alphaModFix/>
          </a:blip>
          <a:srcRect/>
          <a:stretch/>
        </p:blipFill>
        <p:spPr>
          <a:xfrm>
            <a:off x="11461765" y="44450"/>
            <a:ext cx="579934" cy="711200"/>
          </a:xfrm>
          <a:prstGeom prst="rect">
            <a:avLst/>
          </a:prstGeom>
          <a:noFill/>
          <a:ln>
            <a:noFill/>
          </a:ln>
        </p:spPr>
      </p:pic>
      <p:sp>
        <p:nvSpPr>
          <p:cNvPr id="927" name="Shape 927"/>
          <p:cNvSpPr txBox="1"/>
          <p:nvPr/>
        </p:nvSpPr>
        <p:spPr>
          <a:xfrm>
            <a:off x="114300" y="141356"/>
            <a:ext cx="5384799"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Key Acquisitions</a:t>
            </a:r>
          </a:p>
        </p:txBody>
      </p:sp>
      <p:pic>
        <p:nvPicPr>
          <p:cNvPr id="928" name="Shape 928"/>
          <p:cNvPicPr preferRelativeResize="0"/>
          <p:nvPr/>
        </p:nvPicPr>
        <p:blipFill rotWithShape="1">
          <a:blip r:embed="rId4">
            <a:alphaModFix/>
          </a:blip>
          <a:srcRect/>
          <a:stretch/>
        </p:blipFill>
        <p:spPr>
          <a:xfrm>
            <a:off x="5986462" y="1545429"/>
            <a:ext cx="6018611" cy="401240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Shape 291"/>
          <p:cNvSpPr/>
          <p:nvPr/>
        </p:nvSpPr>
        <p:spPr>
          <a:xfrm>
            <a:off x="0" y="0"/>
            <a:ext cx="12192000" cy="876300"/>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sp>
        <p:nvSpPr>
          <p:cNvPr id="292" name="Shape 292"/>
          <p:cNvSpPr txBox="1"/>
          <p:nvPr/>
        </p:nvSpPr>
        <p:spPr>
          <a:xfrm>
            <a:off x="114300" y="141356"/>
            <a:ext cx="5257799"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Today’s Gadget Industry</a:t>
            </a:r>
          </a:p>
        </p:txBody>
      </p:sp>
      <p:sp>
        <p:nvSpPr>
          <p:cNvPr id="293" name="Shape 293"/>
          <p:cNvSpPr txBox="1">
            <a:spLocks noGrp="1"/>
          </p:cNvSpPr>
          <p:nvPr>
            <p:ph type="body" idx="1"/>
          </p:nvPr>
        </p:nvSpPr>
        <p:spPr>
          <a:xfrm>
            <a:off x="291464" y="1120230"/>
            <a:ext cx="10952797" cy="4480468"/>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dk1"/>
              </a:buClr>
              <a:buSzPct val="100000"/>
              <a:buFont typeface="Noto Sans Symbols"/>
              <a:buChar char="▪"/>
            </a:pPr>
            <a:r>
              <a:rPr lang="en-US" sz="2800" b="0" i="0" u="none" strike="noStrike" cap="none">
                <a:solidFill>
                  <a:schemeClr val="dk1"/>
                </a:solidFill>
                <a:latin typeface="Calibri"/>
                <a:ea typeface="Calibri"/>
                <a:cs typeface="Calibri"/>
                <a:sym typeface="Calibri"/>
              </a:rPr>
              <a:t>Part of the consumer electronics industry.</a:t>
            </a:r>
          </a:p>
          <a:p>
            <a:pPr marL="228600" marR="0" lvl="0" indent="-228600" algn="l" rtl="0">
              <a:lnSpc>
                <a:spcPct val="90000"/>
              </a:lnSpc>
              <a:spcBef>
                <a:spcPts val="1000"/>
              </a:spcBef>
              <a:spcAft>
                <a:spcPts val="0"/>
              </a:spcAft>
              <a:buClr>
                <a:schemeClr val="dk1"/>
              </a:buClr>
              <a:buSzPct val="100000"/>
              <a:buFont typeface="Noto Sans Symbols"/>
              <a:buNone/>
            </a:pPr>
            <a:endParaRPr sz="2800" b="0" i="0" u="none" strike="noStrike" cap="none">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ct val="100000"/>
              <a:buFont typeface="Noto Sans Symbols"/>
              <a:buChar char="▪"/>
            </a:pPr>
            <a:r>
              <a:rPr lang="en-US" sz="2800" b="0" i="0" u="none" strike="noStrike" cap="none">
                <a:solidFill>
                  <a:schemeClr val="dk1"/>
                </a:solidFill>
                <a:latin typeface="Calibri"/>
                <a:ea typeface="Calibri"/>
                <a:cs typeface="Calibri"/>
                <a:sym typeface="Calibri"/>
              </a:rPr>
              <a:t>Has seen exciting new developments in recent years and at a rapid pace. </a:t>
            </a:r>
          </a:p>
          <a:p>
            <a:pPr marL="228600" marR="0" lvl="0" indent="-228600" algn="l" rtl="0">
              <a:lnSpc>
                <a:spcPct val="90000"/>
              </a:lnSpc>
              <a:spcBef>
                <a:spcPts val="1000"/>
              </a:spcBef>
              <a:spcAft>
                <a:spcPts val="0"/>
              </a:spcAft>
              <a:buClr>
                <a:schemeClr val="dk1"/>
              </a:buClr>
              <a:buSzPct val="100000"/>
              <a:buFont typeface="Noto Sans Symbols"/>
              <a:buNone/>
            </a:pPr>
            <a:endParaRPr sz="2800" b="0" i="0" u="none" strike="noStrike" cap="none">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ct val="100000"/>
              <a:buFont typeface="Noto Sans Symbols"/>
              <a:buChar char="▪"/>
            </a:pPr>
            <a:r>
              <a:rPr lang="en-US" sz="2800" b="0" i="0" u="none" strike="noStrike" cap="none">
                <a:solidFill>
                  <a:schemeClr val="dk1"/>
                </a:solidFill>
                <a:latin typeface="Calibri"/>
                <a:ea typeface="Calibri"/>
                <a:cs typeface="Calibri"/>
                <a:sym typeface="Calibri"/>
              </a:rPr>
              <a:t>It is continually growing and evolving</a:t>
            </a:r>
          </a:p>
          <a:p>
            <a:pPr marL="228600" marR="0" lvl="0" indent="-228600" algn="l" rtl="0">
              <a:lnSpc>
                <a:spcPct val="90000"/>
              </a:lnSpc>
              <a:spcBef>
                <a:spcPts val="1000"/>
              </a:spcBef>
              <a:spcAft>
                <a:spcPts val="0"/>
              </a:spcAft>
              <a:buClr>
                <a:schemeClr val="dk1"/>
              </a:buClr>
              <a:buSzPct val="100000"/>
              <a:buFont typeface="Noto Sans Symbols"/>
              <a:buNone/>
            </a:pPr>
            <a:endParaRPr sz="2800" b="0" i="0" u="none" strike="noStrike" cap="none">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ct val="100000"/>
              <a:buFont typeface="Noto Sans Symbols"/>
              <a:buChar char="▪"/>
            </a:pPr>
            <a:r>
              <a:rPr lang="en-US" sz="2800" b="0" i="0" u="none" strike="noStrike" cap="none">
                <a:solidFill>
                  <a:schemeClr val="dk1"/>
                </a:solidFill>
                <a:latin typeface="Calibri"/>
                <a:ea typeface="Calibri"/>
                <a:cs typeface="Calibri"/>
                <a:sym typeface="Calibri"/>
              </a:rPr>
              <a:t>Anticipating $606 billion of revenue globally</a:t>
            </a:r>
          </a:p>
          <a:p>
            <a:pPr marL="0" marR="0" lvl="0" indent="0" algn="l" rtl="0">
              <a:lnSpc>
                <a:spcPct val="90000"/>
              </a:lnSpc>
              <a:spcBef>
                <a:spcPts val="1000"/>
              </a:spcBef>
              <a:buClr>
                <a:schemeClr val="dk1"/>
              </a:buClr>
              <a:buSzPct val="25000"/>
              <a:buFont typeface="Arial"/>
              <a:buNone/>
            </a:pPr>
            <a:endParaRPr sz="2800" b="0" i="0" u="none" strike="noStrike" cap="none">
              <a:solidFill>
                <a:schemeClr val="dk1"/>
              </a:solidFill>
              <a:latin typeface="Calibri"/>
              <a:ea typeface="Calibri"/>
              <a:cs typeface="Calibri"/>
              <a:sym typeface="Calibri"/>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sp>
        <p:nvSpPr>
          <p:cNvPr id="934" name="Shape 934"/>
          <p:cNvSpPr txBox="1">
            <a:spLocks noGrp="1"/>
          </p:cNvSpPr>
          <p:nvPr>
            <p:ph type="body" idx="1"/>
          </p:nvPr>
        </p:nvSpPr>
        <p:spPr>
          <a:xfrm>
            <a:off x="304837" y="1114425"/>
            <a:ext cx="7081799" cy="5372099"/>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spcAft>
                <a:spcPts val="0"/>
              </a:spcAft>
              <a:buClr>
                <a:schemeClr val="dk1"/>
              </a:buClr>
              <a:buSzPct val="25000"/>
              <a:buFont typeface="Arial"/>
              <a:buNone/>
            </a:pPr>
            <a:r>
              <a:rPr lang="en-US" sz="2400" b="0" i="0" u="none" strike="noStrike" cap="none">
                <a:solidFill>
                  <a:schemeClr val="dk1"/>
                </a:solidFill>
                <a:latin typeface="Calibri"/>
                <a:ea typeface="Calibri"/>
                <a:cs typeface="Calibri"/>
                <a:sym typeface="Calibri"/>
              </a:rPr>
              <a:t>2010: Siri (Voice control software)</a:t>
            </a:r>
          </a:p>
          <a:p>
            <a:pPr marL="635000" marR="0" lvl="1" indent="-355600" algn="l" rtl="0">
              <a:lnSpc>
                <a:spcPct val="80000"/>
              </a:lnSpc>
              <a:spcBef>
                <a:spcPts val="300"/>
              </a:spcBef>
              <a:spcAft>
                <a:spcPts val="0"/>
              </a:spcAft>
              <a:buClr>
                <a:schemeClr val="dk1"/>
              </a:buClr>
              <a:buSzPct val="100000"/>
              <a:buFont typeface="Noto Sans Symbols"/>
              <a:buChar char="▪"/>
            </a:pPr>
            <a:r>
              <a:rPr lang="en-US" sz="2400" b="0" i="0" u="none" strike="noStrike" cap="none">
                <a:solidFill>
                  <a:schemeClr val="dk1"/>
                </a:solidFill>
                <a:latin typeface="Calibri"/>
                <a:ea typeface="Calibri"/>
                <a:cs typeface="Calibri"/>
                <a:sym typeface="Calibri"/>
              </a:rPr>
              <a:t>Derived Products: Siri</a:t>
            </a:r>
          </a:p>
          <a:p>
            <a:pPr marL="635000" marR="0" lvl="1" indent="-355600" algn="l" rtl="0">
              <a:lnSpc>
                <a:spcPct val="80000"/>
              </a:lnSpc>
              <a:spcBef>
                <a:spcPts val="300"/>
              </a:spcBef>
              <a:spcAft>
                <a:spcPts val="0"/>
              </a:spcAft>
              <a:buClr>
                <a:schemeClr val="dk1"/>
              </a:buClr>
              <a:buSzPct val="100000"/>
              <a:buFont typeface="Noto Sans Symbols"/>
              <a:buChar char="▪"/>
            </a:pPr>
            <a:r>
              <a:rPr lang="en-US" sz="2400" b="0" i="0" u="none" strike="noStrike" cap="none">
                <a:solidFill>
                  <a:schemeClr val="dk1"/>
                </a:solidFill>
                <a:latin typeface="Calibri"/>
                <a:ea typeface="Calibri"/>
                <a:cs typeface="Calibri"/>
                <a:sym typeface="Calibri"/>
              </a:rPr>
              <a:t>$200 million</a:t>
            </a:r>
          </a:p>
          <a:p>
            <a:pPr marL="349250" marR="0" lvl="0" indent="-349250" algn="l" rtl="0">
              <a:lnSpc>
                <a:spcPct val="80000"/>
              </a:lnSpc>
              <a:spcBef>
                <a:spcPts val="0"/>
              </a:spcBef>
              <a:spcAft>
                <a:spcPts val="0"/>
              </a:spcAft>
              <a:buClr>
                <a:schemeClr val="dk1"/>
              </a:buClr>
              <a:buSzPct val="100000"/>
              <a:buFont typeface="Noto Sans Symbols"/>
              <a:buNone/>
            </a:pPr>
            <a:endParaRPr sz="2800" b="0" i="0" u="none" strike="noStrike" cap="none">
              <a:solidFill>
                <a:schemeClr val="dk1"/>
              </a:solidFill>
              <a:latin typeface="Calibri"/>
              <a:ea typeface="Calibri"/>
              <a:cs typeface="Calibri"/>
              <a:sym typeface="Calibri"/>
            </a:endParaRPr>
          </a:p>
          <a:p>
            <a:pPr marL="6350" marR="0" lvl="0" indent="-6350" algn="l" rtl="0">
              <a:lnSpc>
                <a:spcPct val="80000"/>
              </a:lnSpc>
              <a:spcBef>
                <a:spcPts val="0"/>
              </a:spcBef>
              <a:spcAft>
                <a:spcPts val="0"/>
              </a:spcAft>
              <a:buClr>
                <a:schemeClr val="dk1"/>
              </a:buClr>
              <a:buSzPct val="25000"/>
              <a:buFont typeface="Arial"/>
              <a:buNone/>
            </a:pPr>
            <a:r>
              <a:rPr lang="en-US" sz="2400" b="0" i="0" u="none" strike="noStrike" cap="none">
                <a:solidFill>
                  <a:schemeClr val="dk1"/>
                </a:solidFill>
                <a:latin typeface="Calibri"/>
                <a:ea typeface="Calibri"/>
                <a:cs typeface="Calibri"/>
                <a:sym typeface="Calibri"/>
              </a:rPr>
              <a:t>February 23, 2012: Chomp (App search engine)</a:t>
            </a:r>
          </a:p>
          <a:p>
            <a:pPr marL="635000" marR="0" lvl="1" indent="-355600" algn="l" rtl="0">
              <a:lnSpc>
                <a:spcPct val="80000"/>
              </a:lnSpc>
              <a:spcBef>
                <a:spcPts val="300"/>
              </a:spcBef>
              <a:spcAft>
                <a:spcPts val="0"/>
              </a:spcAft>
              <a:buClr>
                <a:schemeClr val="dk1"/>
              </a:buClr>
              <a:buSzPct val="100000"/>
              <a:buFont typeface="Noto Sans Symbols"/>
              <a:buChar char="▪"/>
            </a:pPr>
            <a:r>
              <a:rPr lang="en-US" sz="2000" b="0" i="0" u="none" strike="noStrike" cap="none">
                <a:solidFill>
                  <a:schemeClr val="dk1"/>
                </a:solidFill>
                <a:latin typeface="Calibri"/>
                <a:ea typeface="Calibri"/>
                <a:cs typeface="Calibri"/>
                <a:sym typeface="Calibri"/>
              </a:rPr>
              <a:t>Derived Products: App store</a:t>
            </a:r>
          </a:p>
          <a:p>
            <a:pPr marL="635000" marR="0" lvl="1" indent="-355600" algn="l" rtl="0">
              <a:lnSpc>
                <a:spcPct val="80000"/>
              </a:lnSpc>
              <a:spcBef>
                <a:spcPts val="300"/>
              </a:spcBef>
              <a:spcAft>
                <a:spcPts val="0"/>
              </a:spcAft>
              <a:buClr>
                <a:schemeClr val="dk1"/>
              </a:buClr>
              <a:buSzPct val="100000"/>
              <a:buFont typeface="Noto Sans Symbols"/>
              <a:buChar char="▪"/>
            </a:pPr>
            <a:r>
              <a:rPr lang="en-US" sz="2000" b="0" i="0" u="none" strike="noStrike" cap="none">
                <a:solidFill>
                  <a:schemeClr val="dk1"/>
                </a:solidFill>
                <a:latin typeface="Calibri"/>
                <a:ea typeface="Calibri"/>
                <a:cs typeface="Calibri"/>
                <a:sym typeface="Calibri"/>
              </a:rPr>
              <a:t>$50 million</a:t>
            </a:r>
          </a:p>
          <a:p>
            <a:pPr marL="635000" marR="0" lvl="1" indent="-355600" algn="l" rtl="0">
              <a:lnSpc>
                <a:spcPct val="80000"/>
              </a:lnSpc>
              <a:spcBef>
                <a:spcPts val="300"/>
              </a:spcBef>
              <a:spcAft>
                <a:spcPts val="0"/>
              </a:spcAft>
              <a:buClr>
                <a:schemeClr val="dk1"/>
              </a:buClr>
              <a:buSzPct val="100000"/>
              <a:buFont typeface="Noto Sans Symbols"/>
              <a:buNone/>
            </a:pPr>
            <a:endParaRPr sz="2000" b="0" i="0" u="none" strike="noStrike" cap="none">
              <a:solidFill>
                <a:schemeClr val="dk1"/>
              </a:solidFill>
              <a:latin typeface="Calibri"/>
              <a:ea typeface="Calibri"/>
              <a:cs typeface="Calibri"/>
              <a:sym typeface="Calibri"/>
            </a:endParaRPr>
          </a:p>
          <a:p>
            <a:pPr marL="6350" marR="0" lvl="0" indent="-6350" algn="l" rtl="0">
              <a:lnSpc>
                <a:spcPct val="80000"/>
              </a:lnSpc>
              <a:spcBef>
                <a:spcPts val="400"/>
              </a:spcBef>
              <a:spcAft>
                <a:spcPts val="0"/>
              </a:spcAft>
              <a:buClr>
                <a:schemeClr val="dk1"/>
              </a:buClr>
              <a:buSzPct val="25000"/>
              <a:buFont typeface="Arial"/>
              <a:buNone/>
            </a:pPr>
            <a:r>
              <a:rPr lang="en-US" sz="2400" b="0" i="0" u="none" strike="noStrike" cap="none">
                <a:solidFill>
                  <a:schemeClr val="dk1"/>
                </a:solidFill>
                <a:latin typeface="Calibri"/>
                <a:ea typeface="Calibri"/>
                <a:cs typeface="Calibri"/>
                <a:sym typeface="Calibri"/>
              </a:rPr>
              <a:t>July 27, 2012: AuthenTec (PC and mobile security)</a:t>
            </a:r>
          </a:p>
          <a:p>
            <a:pPr marL="635000" marR="0" lvl="1" indent="-355600" algn="l" rtl="0">
              <a:lnSpc>
                <a:spcPct val="80000"/>
              </a:lnSpc>
              <a:spcBef>
                <a:spcPts val="300"/>
              </a:spcBef>
              <a:spcAft>
                <a:spcPts val="0"/>
              </a:spcAft>
              <a:buClr>
                <a:schemeClr val="dk1"/>
              </a:buClr>
              <a:buSzPct val="100000"/>
              <a:buFont typeface="Noto Sans Symbols"/>
              <a:buChar char="▪"/>
            </a:pPr>
            <a:r>
              <a:rPr lang="en-US" sz="2000" b="0" i="0" u="none" strike="noStrike" cap="none">
                <a:solidFill>
                  <a:schemeClr val="dk1"/>
                </a:solidFill>
                <a:latin typeface="Calibri"/>
                <a:ea typeface="Calibri"/>
                <a:cs typeface="Calibri"/>
                <a:sym typeface="Calibri"/>
              </a:rPr>
              <a:t>Derived Products: Touch ID</a:t>
            </a:r>
          </a:p>
          <a:p>
            <a:pPr marL="635000" marR="0" lvl="1" indent="-355600" algn="l" rtl="0">
              <a:lnSpc>
                <a:spcPct val="80000"/>
              </a:lnSpc>
              <a:spcBef>
                <a:spcPts val="300"/>
              </a:spcBef>
              <a:spcAft>
                <a:spcPts val="0"/>
              </a:spcAft>
              <a:buClr>
                <a:schemeClr val="dk1"/>
              </a:buClr>
              <a:buSzPct val="100000"/>
              <a:buFont typeface="Noto Sans Symbols"/>
              <a:buChar char="▪"/>
            </a:pPr>
            <a:r>
              <a:rPr lang="en-US" sz="2000" b="0" i="0" u="none" strike="noStrike" cap="none">
                <a:solidFill>
                  <a:schemeClr val="dk1"/>
                </a:solidFill>
                <a:latin typeface="Calibri"/>
                <a:ea typeface="Calibri"/>
                <a:cs typeface="Calibri"/>
                <a:sym typeface="Calibri"/>
              </a:rPr>
              <a:t>$356 million</a:t>
            </a:r>
          </a:p>
          <a:p>
            <a:pPr marL="228600" marR="0" lvl="0" indent="-228600" algn="l" rtl="0">
              <a:lnSpc>
                <a:spcPct val="90000"/>
              </a:lnSpc>
              <a:spcBef>
                <a:spcPts val="1000"/>
              </a:spcBef>
              <a:buClr>
                <a:schemeClr val="dk1"/>
              </a:buClr>
              <a:buSzPct val="100000"/>
              <a:buFont typeface="Arial"/>
              <a:buNone/>
            </a:pPr>
            <a:endParaRPr sz="2800" b="0" i="0" u="none" strike="noStrike" cap="none">
              <a:solidFill>
                <a:schemeClr val="dk1"/>
              </a:solidFill>
              <a:latin typeface="Calibri"/>
              <a:ea typeface="Calibri"/>
              <a:cs typeface="Calibri"/>
              <a:sym typeface="Calibri"/>
            </a:endParaRPr>
          </a:p>
        </p:txBody>
      </p:sp>
      <p:sp>
        <p:nvSpPr>
          <p:cNvPr id="935" name="Shape 935"/>
          <p:cNvSpPr/>
          <p:nvPr/>
        </p:nvSpPr>
        <p:spPr>
          <a:xfrm>
            <a:off x="0" y="0"/>
            <a:ext cx="12192000" cy="876300"/>
          </a:xfrm>
          <a:prstGeom prst="rect">
            <a:avLst/>
          </a:prstGeom>
          <a:solidFill>
            <a:srgbClr val="66666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936" name="Shape 936"/>
          <p:cNvPicPr preferRelativeResize="0"/>
          <p:nvPr/>
        </p:nvPicPr>
        <p:blipFill rotWithShape="1">
          <a:blip r:embed="rId3">
            <a:alphaModFix/>
          </a:blip>
          <a:srcRect/>
          <a:stretch/>
        </p:blipFill>
        <p:spPr>
          <a:xfrm>
            <a:off x="11461765" y="44450"/>
            <a:ext cx="579934" cy="711200"/>
          </a:xfrm>
          <a:prstGeom prst="rect">
            <a:avLst/>
          </a:prstGeom>
          <a:noFill/>
          <a:ln>
            <a:noFill/>
          </a:ln>
        </p:spPr>
      </p:pic>
      <p:sp>
        <p:nvSpPr>
          <p:cNvPr id="937" name="Shape 937"/>
          <p:cNvSpPr txBox="1"/>
          <p:nvPr/>
        </p:nvSpPr>
        <p:spPr>
          <a:xfrm>
            <a:off x="114300" y="141356"/>
            <a:ext cx="5384799"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Key Acquisitions</a:t>
            </a:r>
          </a:p>
        </p:txBody>
      </p:sp>
      <p:pic>
        <p:nvPicPr>
          <p:cNvPr id="938" name="Shape 938"/>
          <p:cNvPicPr preferRelativeResize="0"/>
          <p:nvPr/>
        </p:nvPicPr>
        <p:blipFill rotWithShape="1">
          <a:blip r:embed="rId4">
            <a:alphaModFix/>
          </a:blip>
          <a:srcRect/>
          <a:stretch/>
        </p:blipFill>
        <p:spPr>
          <a:xfrm>
            <a:off x="7274999" y="1114425"/>
            <a:ext cx="4186766" cy="2271321"/>
          </a:xfrm>
          <a:prstGeom prst="rect">
            <a:avLst/>
          </a:prstGeom>
          <a:noFill/>
          <a:ln>
            <a:noFill/>
          </a:ln>
        </p:spPr>
      </p:pic>
      <p:pic>
        <p:nvPicPr>
          <p:cNvPr id="939" name="Shape 939"/>
          <p:cNvPicPr preferRelativeResize="0"/>
          <p:nvPr/>
        </p:nvPicPr>
        <p:blipFill rotWithShape="1">
          <a:blip r:embed="rId5">
            <a:alphaModFix/>
          </a:blip>
          <a:srcRect/>
          <a:stretch/>
        </p:blipFill>
        <p:spPr>
          <a:xfrm>
            <a:off x="5272087" y="4657880"/>
            <a:ext cx="6189677" cy="1570630"/>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sp>
        <p:nvSpPr>
          <p:cNvPr id="944" name="Shape 944"/>
          <p:cNvSpPr txBox="1">
            <a:spLocks noGrp="1"/>
          </p:cNvSpPr>
          <p:nvPr>
            <p:ph type="body" idx="1"/>
          </p:nvPr>
        </p:nvSpPr>
        <p:spPr>
          <a:xfrm>
            <a:off x="241300" y="1239837"/>
            <a:ext cx="7631112" cy="435133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2800" b="0" i="0" u="none" strike="noStrike" cap="none">
                <a:solidFill>
                  <a:schemeClr val="dk1"/>
                </a:solidFill>
                <a:latin typeface="Calibri"/>
                <a:ea typeface="Calibri"/>
                <a:cs typeface="Calibri"/>
                <a:sym typeface="Calibri"/>
              </a:rPr>
              <a:t>2014: Beats Electronics</a:t>
            </a:r>
          </a:p>
          <a:p>
            <a:pPr marL="685800" marR="0" lvl="1" indent="-228600" algn="l" rtl="0">
              <a:lnSpc>
                <a:spcPct val="100000"/>
              </a:lnSpc>
              <a:spcBef>
                <a:spcPts val="0"/>
              </a:spcBef>
              <a:spcAft>
                <a:spcPts val="0"/>
              </a:spcAft>
              <a:buClr>
                <a:schemeClr val="dk1"/>
              </a:buClr>
              <a:buSzPct val="100000"/>
              <a:buFont typeface="Noto Sans Symbols"/>
              <a:buChar char="▪"/>
            </a:pPr>
            <a:r>
              <a:rPr lang="en-US" sz="2400" b="0" i="0" u="none" strike="noStrike" cap="none">
                <a:solidFill>
                  <a:schemeClr val="dk1"/>
                </a:solidFill>
                <a:latin typeface="Calibri"/>
                <a:ea typeface="Calibri"/>
                <a:cs typeface="Calibri"/>
                <a:sym typeface="Calibri"/>
              </a:rPr>
              <a:t>Derived products: </a:t>
            </a:r>
            <a:r>
              <a:rPr lang="en-US"/>
              <a:t>Apple Music</a:t>
            </a:r>
          </a:p>
          <a:p>
            <a:pPr marL="685800" marR="0" lvl="1" indent="-228600" algn="l" rtl="0">
              <a:lnSpc>
                <a:spcPct val="100000"/>
              </a:lnSpc>
              <a:spcBef>
                <a:spcPts val="0"/>
              </a:spcBef>
              <a:spcAft>
                <a:spcPts val="0"/>
              </a:spcAft>
              <a:buClr>
                <a:schemeClr val="dk1"/>
              </a:buClr>
              <a:buSzPct val="100000"/>
              <a:buFont typeface="Noto Sans Symbols"/>
              <a:buChar char="▪"/>
            </a:pPr>
            <a:r>
              <a:rPr lang="en-US" sz="2400" b="0" i="0" u="none" strike="noStrike" cap="none">
                <a:solidFill>
                  <a:schemeClr val="dk1"/>
                </a:solidFill>
                <a:latin typeface="Calibri"/>
                <a:ea typeface="Calibri"/>
                <a:cs typeface="Calibri"/>
                <a:sym typeface="Calibri"/>
              </a:rPr>
              <a:t>$3 Billion	</a:t>
            </a:r>
          </a:p>
          <a:p>
            <a:pPr marL="685800" marR="0" lvl="1" indent="-228600" algn="l" rtl="0">
              <a:lnSpc>
                <a:spcPct val="100000"/>
              </a:lnSpc>
              <a:spcBef>
                <a:spcPts val="0"/>
              </a:spcBef>
              <a:spcAft>
                <a:spcPts val="0"/>
              </a:spcAft>
              <a:buClr>
                <a:schemeClr val="dk1"/>
              </a:buClr>
              <a:buSzPct val="100000"/>
              <a:buFont typeface="Noto Sans Symbols"/>
              <a:buNone/>
            </a:pP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Arial"/>
              <a:buNone/>
            </a:pPr>
            <a:r>
              <a:rPr lang="en-US" sz="2800" b="0" i="0" u="none" strike="noStrike" cap="none">
                <a:solidFill>
                  <a:schemeClr val="dk1"/>
                </a:solidFill>
                <a:latin typeface="Calibri"/>
                <a:ea typeface="Calibri"/>
                <a:cs typeface="Calibri"/>
                <a:sym typeface="Calibri"/>
              </a:rPr>
              <a:t>2015: linX (camera)</a:t>
            </a:r>
          </a:p>
          <a:p>
            <a:pPr marL="685800" marR="0" lvl="1" indent="-228600" algn="l" rtl="0">
              <a:lnSpc>
                <a:spcPct val="100000"/>
              </a:lnSpc>
              <a:spcBef>
                <a:spcPts val="0"/>
              </a:spcBef>
              <a:spcAft>
                <a:spcPts val="0"/>
              </a:spcAft>
              <a:buClr>
                <a:schemeClr val="dk1"/>
              </a:buClr>
              <a:buSzPct val="100000"/>
              <a:buFont typeface="Noto Sans Symbols"/>
              <a:buChar char="▪"/>
            </a:pPr>
            <a:r>
              <a:rPr lang="en-US" sz="2400" b="0" i="0" u="none" strike="noStrike" cap="none">
                <a:solidFill>
                  <a:schemeClr val="dk1"/>
                </a:solidFill>
                <a:latin typeface="Calibri"/>
                <a:ea typeface="Calibri"/>
                <a:cs typeface="Calibri"/>
                <a:sym typeface="Calibri"/>
              </a:rPr>
              <a:t>Derived products: iPod, iPhone, iPad</a:t>
            </a:r>
          </a:p>
          <a:p>
            <a:pPr marL="685800" marR="0" lvl="1" indent="-228600" algn="l" rtl="0">
              <a:lnSpc>
                <a:spcPct val="100000"/>
              </a:lnSpc>
              <a:spcBef>
                <a:spcPts val="0"/>
              </a:spcBef>
              <a:spcAft>
                <a:spcPts val="0"/>
              </a:spcAft>
              <a:buClr>
                <a:schemeClr val="dk1"/>
              </a:buClr>
              <a:buSzPct val="100000"/>
              <a:buFont typeface="Noto Sans Symbols"/>
              <a:buChar char="▪"/>
            </a:pPr>
            <a:r>
              <a:rPr lang="en-US" sz="2400" b="0" i="0" u="none" strike="noStrike" cap="none">
                <a:solidFill>
                  <a:schemeClr val="dk1"/>
                </a:solidFill>
                <a:latin typeface="Calibri"/>
                <a:ea typeface="Calibri"/>
                <a:cs typeface="Calibri"/>
                <a:sym typeface="Calibri"/>
              </a:rPr>
              <a:t>$20 Million</a:t>
            </a:r>
          </a:p>
          <a:p>
            <a:pPr marL="685800" marR="0" lvl="1" indent="-228600" algn="l" rtl="0">
              <a:lnSpc>
                <a:spcPct val="100000"/>
              </a:lnSpc>
              <a:spcBef>
                <a:spcPts val="0"/>
              </a:spcBef>
              <a:spcAft>
                <a:spcPts val="0"/>
              </a:spcAft>
              <a:buClr>
                <a:schemeClr val="dk1"/>
              </a:buClr>
              <a:buSzPct val="100000"/>
              <a:buFont typeface="Noto Sans Symbols"/>
              <a:buNone/>
            </a:pP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Arial"/>
              <a:buNone/>
            </a:pPr>
            <a:r>
              <a:rPr lang="en-US" sz="2800" b="0" i="0" u="none" strike="noStrike" cap="none">
                <a:solidFill>
                  <a:schemeClr val="dk1"/>
                </a:solidFill>
                <a:latin typeface="Calibri"/>
                <a:ea typeface="Calibri"/>
                <a:cs typeface="Calibri"/>
                <a:sym typeface="Calibri"/>
              </a:rPr>
              <a:t>2016: Flyby Media (Augmented reality software)</a:t>
            </a:r>
          </a:p>
          <a:p>
            <a:pPr marL="685800" marR="0" lvl="1" indent="-228600" algn="l" rtl="0">
              <a:lnSpc>
                <a:spcPct val="100000"/>
              </a:lnSpc>
              <a:spcBef>
                <a:spcPts val="0"/>
              </a:spcBef>
              <a:spcAft>
                <a:spcPts val="0"/>
              </a:spcAft>
              <a:buClr>
                <a:schemeClr val="dk1"/>
              </a:buClr>
              <a:buSzPct val="100000"/>
              <a:buFont typeface="Noto Sans Symbols"/>
              <a:buChar char="▪"/>
            </a:pPr>
            <a:r>
              <a:rPr lang="en-US" sz="2400" b="0" i="0" u="none" strike="noStrike" cap="none">
                <a:solidFill>
                  <a:schemeClr val="dk1"/>
                </a:solidFill>
                <a:latin typeface="Calibri"/>
                <a:ea typeface="Calibri"/>
                <a:cs typeface="Calibri"/>
                <a:sym typeface="Calibri"/>
              </a:rPr>
              <a:t>Acquired to aid Apple’s in developing for virtual reality </a:t>
            </a:r>
          </a:p>
          <a:p>
            <a:pPr marL="0" marR="0" lvl="0" indent="0" algn="l" rtl="0">
              <a:lnSpc>
                <a:spcPct val="100000"/>
              </a:lnSpc>
              <a:spcBef>
                <a:spcPts val="0"/>
              </a:spcBef>
              <a:spcAft>
                <a:spcPts val="0"/>
              </a:spcAft>
              <a:buClr>
                <a:schemeClr val="dk1"/>
              </a:buClr>
              <a:buSzPct val="25000"/>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Arial"/>
              <a:buNone/>
            </a:pPr>
            <a:r>
              <a:rPr lang="en-US"/>
              <a:t>2017: Lattice Data (Artificial Intelligence) </a:t>
            </a:r>
          </a:p>
          <a:p>
            <a:pPr marL="914400" marR="0" lvl="0" indent="-381000" algn="l" rtl="0">
              <a:lnSpc>
                <a:spcPct val="100000"/>
              </a:lnSpc>
              <a:spcBef>
                <a:spcPts val="0"/>
              </a:spcBef>
              <a:spcAft>
                <a:spcPts val="0"/>
              </a:spcAft>
              <a:buSzPct val="100000"/>
            </a:pPr>
            <a:r>
              <a:rPr lang="en-US" sz="2400"/>
              <a:t>Acquired to aid Apple’s Development in AI</a:t>
            </a:r>
          </a:p>
          <a:p>
            <a:pPr marL="914400" marR="0" lvl="0" indent="-381000" algn="l" rtl="0">
              <a:lnSpc>
                <a:spcPct val="100000"/>
              </a:lnSpc>
              <a:spcBef>
                <a:spcPts val="0"/>
              </a:spcBef>
              <a:spcAft>
                <a:spcPts val="0"/>
              </a:spcAft>
              <a:buSzPct val="100000"/>
            </a:pPr>
            <a:r>
              <a:rPr lang="en-US" sz="2400"/>
              <a:t>$200 Million</a:t>
            </a:r>
          </a:p>
          <a:p>
            <a:pPr marL="0" marR="0" lvl="0" indent="0" algn="l" rtl="0">
              <a:lnSpc>
                <a:spcPct val="100000"/>
              </a:lnSpc>
              <a:spcBef>
                <a:spcPts val="0"/>
              </a:spcBef>
              <a:spcAft>
                <a:spcPts val="0"/>
              </a:spcAft>
              <a:buClr>
                <a:schemeClr val="dk1"/>
              </a:buClr>
              <a:buSzPct val="25000"/>
              <a:buFont typeface="Arial"/>
              <a:buNone/>
            </a:pPr>
            <a:r>
              <a:rPr lang="en-US"/>
              <a:t>	</a:t>
            </a:r>
          </a:p>
        </p:txBody>
      </p:sp>
      <p:sp>
        <p:nvSpPr>
          <p:cNvPr id="945" name="Shape 945"/>
          <p:cNvSpPr/>
          <p:nvPr/>
        </p:nvSpPr>
        <p:spPr>
          <a:xfrm>
            <a:off x="0" y="0"/>
            <a:ext cx="12192000" cy="876300"/>
          </a:xfrm>
          <a:prstGeom prst="rect">
            <a:avLst/>
          </a:prstGeom>
          <a:solidFill>
            <a:srgbClr val="66666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946" name="Shape 946"/>
          <p:cNvPicPr preferRelativeResize="0"/>
          <p:nvPr/>
        </p:nvPicPr>
        <p:blipFill rotWithShape="1">
          <a:blip r:embed="rId3">
            <a:alphaModFix/>
          </a:blip>
          <a:srcRect/>
          <a:stretch/>
        </p:blipFill>
        <p:spPr>
          <a:xfrm>
            <a:off x="11461765" y="44450"/>
            <a:ext cx="579934" cy="711200"/>
          </a:xfrm>
          <a:prstGeom prst="rect">
            <a:avLst/>
          </a:prstGeom>
          <a:noFill/>
          <a:ln>
            <a:noFill/>
          </a:ln>
        </p:spPr>
      </p:pic>
      <p:sp>
        <p:nvSpPr>
          <p:cNvPr id="947" name="Shape 947"/>
          <p:cNvSpPr txBox="1"/>
          <p:nvPr/>
        </p:nvSpPr>
        <p:spPr>
          <a:xfrm>
            <a:off x="114300" y="141356"/>
            <a:ext cx="5384799"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Key Acquisitions</a:t>
            </a:r>
          </a:p>
        </p:txBody>
      </p:sp>
      <p:pic>
        <p:nvPicPr>
          <p:cNvPr id="948" name="Shape 948"/>
          <p:cNvPicPr preferRelativeResize="0"/>
          <p:nvPr/>
        </p:nvPicPr>
        <p:blipFill rotWithShape="1">
          <a:blip r:embed="rId4">
            <a:alphaModFix/>
          </a:blip>
          <a:srcRect/>
          <a:stretch/>
        </p:blipFill>
        <p:spPr>
          <a:xfrm>
            <a:off x="9075753" y="1239837"/>
            <a:ext cx="2386013" cy="2386013"/>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952"/>
        <p:cNvGrpSpPr/>
        <p:nvPr/>
      </p:nvGrpSpPr>
      <p:grpSpPr>
        <a:xfrm>
          <a:off x="0" y="0"/>
          <a:ext cx="0" cy="0"/>
          <a:chOff x="0" y="0"/>
          <a:chExt cx="0" cy="0"/>
        </a:xfrm>
      </p:grpSpPr>
      <p:sp>
        <p:nvSpPr>
          <p:cNvPr id="953" name="Shape 953"/>
          <p:cNvSpPr txBox="1">
            <a:spLocks noGrp="1"/>
          </p:cNvSpPr>
          <p:nvPr>
            <p:ph type="body" idx="1"/>
          </p:nvPr>
        </p:nvSpPr>
        <p:spPr>
          <a:xfrm>
            <a:off x="241300" y="1017657"/>
            <a:ext cx="10515599" cy="3303587"/>
          </a:xfrm>
          <a:prstGeom prst="rect">
            <a:avLst/>
          </a:prstGeom>
          <a:noFill/>
          <a:ln>
            <a:noFill/>
          </a:ln>
        </p:spPr>
        <p:txBody>
          <a:bodyPr lIns="91425" tIns="45700" rIns="91425" bIns="45700" anchor="t" anchorCtr="0">
            <a:noAutofit/>
          </a:bodyPr>
          <a:lstStyle/>
          <a:p>
            <a:pPr marL="228600" marR="0" lvl="0" indent="-228600" algn="l" rtl="0">
              <a:lnSpc>
                <a:spcPct val="100000"/>
              </a:lnSpc>
              <a:spcBef>
                <a:spcPts val="0"/>
              </a:spcBef>
              <a:spcAft>
                <a:spcPts val="0"/>
              </a:spcAft>
              <a:buClr>
                <a:schemeClr val="dk1"/>
              </a:buClr>
              <a:buSzPct val="100000"/>
              <a:buFont typeface="Noto Sans Symbols"/>
              <a:buChar char="▪"/>
            </a:pPr>
            <a:r>
              <a:rPr lang="en-US" sz="2400" b="0" i="0" u="none" strike="noStrike" cap="none">
                <a:solidFill>
                  <a:schemeClr val="dk1"/>
                </a:solidFill>
                <a:latin typeface="Calibri"/>
                <a:ea typeface="Calibri"/>
                <a:cs typeface="Calibri"/>
                <a:sym typeface="Calibri"/>
              </a:rPr>
              <a:t>Co-founder (with Wozniak) and former CEO </a:t>
            </a:r>
          </a:p>
          <a:p>
            <a:pPr marL="228600" marR="0" lvl="0" indent="-228600" algn="l" rtl="0">
              <a:lnSpc>
                <a:spcPct val="100000"/>
              </a:lnSpc>
              <a:spcBef>
                <a:spcPts val="0"/>
              </a:spcBef>
              <a:spcAft>
                <a:spcPts val="0"/>
              </a:spcAft>
              <a:buClr>
                <a:schemeClr val="dk1"/>
              </a:buClr>
              <a:buSzPct val="100000"/>
              <a:buFont typeface="Noto Sans Symbols"/>
              <a:buNone/>
            </a:pPr>
            <a:endParaRPr sz="2400" b="0" i="0" u="none" strike="noStrike" cap="none">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ct val="100000"/>
              <a:buFont typeface="Noto Sans Symbols"/>
              <a:buChar char="▪"/>
            </a:pPr>
            <a:r>
              <a:rPr lang="en-US" sz="2400" b="0" i="0" u="none" strike="noStrike" cap="none">
                <a:solidFill>
                  <a:schemeClr val="dk1"/>
                </a:solidFill>
                <a:latin typeface="Calibri"/>
                <a:ea typeface="Calibri"/>
                <a:cs typeface="Calibri"/>
                <a:sym typeface="Calibri"/>
              </a:rPr>
              <a:t>Considered as a pioneer of the microcomputer revolution </a:t>
            </a:r>
          </a:p>
          <a:p>
            <a:pPr marL="228600" marR="0" lvl="0" indent="-228600" algn="l" rtl="0">
              <a:lnSpc>
                <a:spcPct val="100000"/>
              </a:lnSpc>
              <a:spcBef>
                <a:spcPts val="0"/>
              </a:spcBef>
              <a:spcAft>
                <a:spcPts val="0"/>
              </a:spcAft>
              <a:buClr>
                <a:schemeClr val="dk1"/>
              </a:buClr>
              <a:buSzPct val="100000"/>
              <a:buFont typeface="Noto Sans Symbols"/>
              <a:buNone/>
            </a:pPr>
            <a:endParaRPr sz="2400" b="0" i="0" u="none" strike="noStrike" cap="none">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ct val="100000"/>
              <a:buFont typeface="Noto Sans Symbols"/>
              <a:buChar char="▪"/>
            </a:pPr>
            <a:r>
              <a:rPr lang="en-US" sz="2400" b="0" i="0" u="none" strike="noStrike" cap="none">
                <a:solidFill>
                  <a:schemeClr val="dk1"/>
                </a:solidFill>
                <a:latin typeface="Calibri"/>
                <a:ea typeface="Calibri"/>
                <a:cs typeface="Calibri"/>
                <a:sym typeface="Calibri"/>
              </a:rPr>
              <a:t>Education: Reed College (dropped out) </a:t>
            </a:r>
          </a:p>
          <a:p>
            <a:pPr marL="228600" marR="0" lvl="0" indent="-228600" algn="l" rtl="0">
              <a:lnSpc>
                <a:spcPct val="100000"/>
              </a:lnSpc>
              <a:spcBef>
                <a:spcPts val="0"/>
              </a:spcBef>
              <a:spcAft>
                <a:spcPts val="0"/>
              </a:spcAft>
              <a:buClr>
                <a:schemeClr val="dk1"/>
              </a:buClr>
              <a:buSzPct val="100000"/>
              <a:buFont typeface="Noto Sans Symbols"/>
              <a:buNone/>
            </a:pPr>
            <a:endParaRPr sz="2400" b="0" i="0" u="none" strike="noStrike" cap="none">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ct val="100000"/>
              <a:buFont typeface="Noto Sans Symbols"/>
              <a:buChar char="▪"/>
            </a:pPr>
            <a:r>
              <a:rPr lang="en-US" sz="2400" b="0" i="0" u="none" strike="noStrike" cap="none">
                <a:solidFill>
                  <a:schemeClr val="dk1"/>
                </a:solidFill>
                <a:latin typeface="Calibri"/>
                <a:ea typeface="Calibri"/>
                <a:cs typeface="Calibri"/>
                <a:sym typeface="Calibri"/>
              </a:rPr>
              <a:t>Left the company in 1985, returned in 1997</a:t>
            </a:r>
          </a:p>
          <a:p>
            <a:pPr marL="685800" marR="0" lvl="1" indent="-228600" algn="l" rtl="0">
              <a:lnSpc>
                <a:spcPct val="100000"/>
              </a:lnSpc>
              <a:spcBef>
                <a:spcPts val="0"/>
              </a:spcBef>
              <a:spcAft>
                <a:spcPts val="0"/>
              </a:spcAft>
              <a:buClr>
                <a:schemeClr val="dk1"/>
              </a:buClr>
              <a:buSzPct val="100000"/>
              <a:buFont typeface="Noto Sans Symbols"/>
              <a:buChar char="▪"/>
            </a:pPr>
            <a:r>
              <a:rPr lang="en-US" sz="2400" b="0" i="0" u="none" strike="noStrike" cap="none">
                <a:solidFill>
                  <a:schemeClr val="dk1"/>
                </a:solidFill>
                <a:latin typeface="Calibri"/>
                <a:ea typeface="Calibri"/>
                <a:cs typeface="Calibri"/>
                <a:sym typeface="Calibri"/>
              </a:rPr>
              <a:t>NeXT</a:t>
            </a:r>
          </a:p>
          <a:p>
            <a:pPr marL="685800" marR="0" lvl="1" indent="-228600" algn="l" rtl="0">
              <a:lnSpc>
                <a:spcPct val="100000"/>
              </a:lnSpc>
              <a:spcBef>
                <a:spcPts val="0"/>
              </a:spcBef>
              <a:spcAft>
                <a:spcPts val="0"/>
              </a:spcAft>
              <a:buClr>
                <a:schemeClr val="dk1"/>
              </a:buClr>
              <a:buSzPct val="100000"/>
              <a:buFont typeface="Noto Sans Symbols"/>
              <a:buChar char="▪"/>
            </a:pPr>
            <a:r>
              <a:rPr lang="en-US" sz="2400" b="0" i="0" u="none" strike="noStrike" cap="none">
                <a:solidFill>
                  <a:schemeClr val="dk1"/>
                </a:solidFill>
                <a:latin typeface="Calibri"/>
                <a:ea typeface="Calibri"/>
                <a:cs typeface="Calibri"/>
                <a:sym typeface="Calibri"/>
              </a:rPr>
              <a:t>PIXAR</a:t>
            </a:r>
          </a:p>
          <a:p>
            <a:pPr marL="685800" marR="0" lvl="1" indent="-228600" algn="l" rtl="0">
              <a:lnSpc>
                <a:spcPct val="100000"/>
              </a:lnSpc>
              <a:spcBef>
                <a:spcPts val="0"/>
              </a:spcBef>
              <a:spcAft>
                <a:spcPts val="0"/>
              </a:spcAft>
              <a:buClr>
                <a:schemeClr val="dk1"/>
              </a:buClr>
              <a:buSzPct val="100000"/>
              <a:buFont typeface="Noto Sans Symbols"/>
              <a:buNone/>
            </a:pPr>
            <a:endParaRPr sz="2400" b="0" i="0" u="none" strike="noStrike" cap="none">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ct val="100000"/>
              <a:buFont typeface="Noto Sans Symbols"/>
              <a:buChar char="▪"/>
            </a:pPr>
            <a:r>
              <a:rPr lang="en-US" sz="2400" b="0" i="0" u="none" strike="noStrike" cap="none">
                <a:solidFill>
                  <a:schemeClr val="dk1"/>
                </a:solidFill>
                <a:latin typeface="Calibri"/>
                <a:ea typeface="Calibri"/>
                <a:cs typeface="Calibri"/>
                <a:sym typeface="Calibri"/>
              </a:rPr>
              <a:t>Work closely with Ive and oversaw  the development of iMac, iTunes, iPhone, and iPad on the service side, as well as Apple retail stores </a:t>
            </a:r>
          </a:p>
          <a:p>
            <a:pPr marL="228600" marR="0" lvl="0" indent="-228600" algn="l" rtl="0">
              <a:lnSpc>
                <a:spcPct val="100000"/>
              </a:lnSpc>
              <a:spcBef>
                <a:spcPts val="0"/>
              </a:spcBef>
              <a:spcAft>
                <a:spcPts val="0"/>
              </a:spcAft>
              <a:buClr>
                <a:schemeClr val="dk1"/>
              </a:buClr>
              <a:buSzPct val="100000"/>
              <a:buFont typeface="Noto Sans Symbols"/>
              <a:buNone/>
            </a:pPr>
            <a:endParaRPr sz="2400" b="0" i="0" u="none" strike="noStrike" cap="none">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ct val="100000"/>
              <a:buFont typeface="Noto Sans Symbols"/>
              <a:buChar char="▪"/>
            </a:pPr>
            <a:r>
              <a:rPr lang="en-US" sz="2400" b="0" i="0" u="none" strike="noStrike" cap="none">
                <a:solidFill>
                  <a:schemeClr val="dk1"/>
                </a:solidFill>
                <a:latin typeface="Calibri"/>
                <a:ea typeface="Calibri"/>
                <a:cs typeface="Calibri"/>
                <a:sym typeface="Calibri"/>
              </a:rPr>
              <a:t>Diagnosed with a pancreatic neuroendocrine tumor in 2003 and died in 2011 of respiratory arrest due to the tumor</a:t>
            </a:r>
          </a:p>
        </p:txBody>
      </p:sp>
      <p:sp>
        <p:nvSpPr>
          <p:cNvPr id="954" name="Shape 954"/>
          <p:cNvSpPr/>
          <p:nvPr/>
        </p:nvSpPr>
        <p:spPr>
          <a:xfrm>
            <a:off x="0" y="0"/>
            <a:ext cx="12192000" cy="876300"/>
          </a:xfrm>
          <a:prstGeom prst="rect">
            <a:avLst/>
          </a:prstGeom>
          <a:solidFill>
            <a:srgbClr val="66666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955" name="Shape 955"/>
          <p:cNvPicPr preferRelativeResize="0"/>
          <p:nvPr/>
        </p:nvPicPr>
        <p:blipFill rotWithShape="1">
          <a:blip r:embed="rId3">
            <a:alphaModFix/>
          </a:blip>
          <a:srcRect/>
          <a:stretch/>
        </p:blipFill>
        <p:spPr>
          <a:xfrm>
            <a:off x="11461765" y="44450"/>
            <a:ext cx="579934" cy="711200"/>
          </a:xfrm>
          <a:prstGeom prst="rect">
            <a:avLst/>
          </a:prstGeom>
          <a:noFill/>
          <a:ln>
            <a:noFill/>
          </a:ln>
        </p:spPr>
      </p:pic>
      <p:sp>
        <p:nvSpPr>
          <p:cNvPr id="956" name="Shape 956"/>
          <p:cNvSpPr txBox="1"/>
          <p:nvPr/>
        </p:nvSpPr>
        <p:spPr>
          <a:xfrm>
            <a:off x="114300" y="141356"/>
            <a:ext cx="5384799"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Steve Jobs</a:t>
            </a:r>
          </a:p>
        </p:txBody>
      </p:sp>
      <p:pic>
        <p:nvPicPr>
          <p:cNvPr id="957" name="Shape 957"/>
          <p:cNvPicPr preferRelativeResize="0"/>
          <p:nvPr/>
        </p:nvPicPr>
        <p:blipFill rotWithShape="1">
          <a:blip r:embed="rId4">
            <a:alphaModFix/>
          </a:blip>
          <a:srcRect/>
          <a:stretch/>
        </p:blipFill>
        <p:spPr>
          <a:xfrm>
            <a:off x="8466915" y="1455636"/>
            <a:ext cx="2994849" cy="2757689"/>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sp>
        <p:nvSpPr>
          <p:cNvPr id="962" name="Shape 962"/>
          <p:cNvSpPr/>
          <p:nvPr/>
        </p:nvSpPr>
        <p:spPr>
          <a:xfrm>
            <a:off x="0" y="0"/>
            <a:ext cx="12192000" cy="876300"/>
          </a:xfrm>
          <a:prstGeom prst="rect">
            <a:avLst/>
          </a:prstGeom>
          <a:solidFill>
            <a:srgbClr val="66666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963" name="Shape 963"/>
          <p:cNvPicPr preferRelativeResize="0"/>
          <p:nvPr/>
        </p:nvPicPr>
        <p:blipFill rotWithShape="1">
          <a:blip r:embed="rId3">
            <a:alphaModFix/>
          </a:blip>
          <a:srcRect/>
          <a:stretch/>
        </p:blipFill>
        <p:spPr>
          <a:xfrm>
            <a:off x="11461765" y="44450"/>
            <a:ext cx="579934" cy="711200"/>
          </a:xfrm>
          <a:prstGeom prst="rect">
            <a:avLst/>
          </a:prstGeom>
          <a:noFill/>
          <a:ln>
            <a:noFill/>
          </a:ln>
        </p:spPr>
      </p:pic>
      <p:sp>
        <p:nvSpPr>
          <p:cNvPr id="964" name="Shape 964"/>
          <p:cNvSpPr txBox="1"/>
          <p:nvPr/>
        </p:nvSpPr>
        <p:spPr>
          <a:xfrm>
            <a:off x="114300" y="141356"/>
            <a:ext cx="5384799"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Executive Team</a:t>
            </a:r>
          </a:p>
        </p:txBody>
      </p:sp>
      <p:pic>
        <p:nvPicPr>
          <p:cNvPr id="965" name="Shape 965"/>
          <p:cNvPicPr preferRelativeResize="0"/>
          <p:nvPr/>
        </p:nvPicPr>
        <p:blipFill rotWithShape="1">
          <a:blip r:embed="rId4">
            <a:alphaModFix/>
          </a:blip>
          <a:srcRect/>
          <a:stretch/>
        </p:blipFill>
        <p:spPr>
          <a:xfrm>
            <a:off x="270948" y="1017657"/>
            <a:ext cx="3200401" cy="3656806"/>
          </a:xfrm>
          <a:prstGeom prst="rect">
            <a:avLst/>
          </a:prstGeom>
          <a:noFill/>
          <a:ln>
            <a:noFill/>
          </a:ln>
        </p:spPr>
      </p:pic>
      <p:sp>
        <p:nvSpPr>
          <p:cNvPr id="966" name="Shape 966"/>
          <p:cNvSpPr txBox="1"/>
          <p:nvPr/>
        </p:nvSpPr>
        <p:spPr>
          <a:xfrm>
            <a:off x="3843876" y="1017657"/>
            <a:ext cx="8354473" cy="347787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b="1">
                <a:solidFill>
                  <a:schemeClr val="dk1"/>
                </a:solidFill>
                <a:latin typeface="Calibri"/>
                <a:ea typeface="Calibri"/>
                <a:cs typeface="Calibri"/>
                <a:sym typeface="Calibri"/>
              </a:rPr>
              <a:t>Tim Cook</a:t>
            </a:r>
            <a:r>
              <a:rPr lang="en-US" sz="2000">
                <a:solidFill>
                  <a:schemeClr val="dk1"/>
                </a:solidFill>
                <a:latin typeface="Calibri"/>
                <a:ea typeface="Calibri"/>
                <a:cs typeface="Calibri"/>
                <a:sym typeface="Calibri"/>
              </a:rPr>
              <a:t>, Chief Executive Officer (since August 2011, joined company in 1998) </a:t>
            </a:r>
          </a:p>
          <a:p>
            <a:pPr marL="0" marR="0" lvl="0" indent="0" algn="l" rtl="0">
              <a:spcBef>
                <a:spcPts val="0"/>
              </a:spcBef>
              <a:buNone/>
            </a:pPr>
            <a:endParaRPr sz="200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Noto Sans Symbols"/>
              <a:buChar char="▪"/>
            </a:pPr>
            <a:r>
              <a:rPr lang="en-US" sz="1800">
                <a:solidFill>
                  <a:schemeClr val="dk1"/>
                </a:solidFill>
                <a:latin typeface="Calibri"/>
                <a:ea typeface="Calibri"/>
                <a:cs typeface="Calibri"/>
                <a:sym typeface="Calibri"/>
              </a:rPr>
              <a:t>Formerly the COO; previous responsibilities included worldwide sales and operations, end-to-end supply chain, sales activities, service and support in markets across the globe</a:t>
            </a:r>
          </a:p>
          <a:p>
            <a:pPr marL="285750" marR="0" lvl="0" indent="-285750" algn="l" rtl="0">
              <a:spcBef>
                <a:spcPts val="0"/>
              </a:spcBef>
              <a:buClr>
                <a:schemeClr val="dk1"/>
              </a:buClr>
              <a:buFont typeface="Noto Sans Symbols"/>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Noto Sans Symbols"/>
              <a:buChar char="▪"/>
            </a:pPr>
            <a:r>
              <a:rPr lang="en-US" sz="1800">
                <a:solidFill>
                  <a:schemeClr val="dk1"/>
                </a:solidFill>
                <a:latin typeface="Calibri"/>
                <a:ea typeface="Calibri"/>
                <a:cs typeface="Calibri"/>
                <a:sym typeface="Calibri"/>
              </a:rPr>
              <a:t>Headed Macintosh division; led development of reseller and supplier relationships to meet increasing demands</a:t>
            </a:r>
          </a:p>
          <a:p>
            <a:pPr marL="285750" marR="0" lvl="0" indent="-285750" algn="l" rtl="0">
              <a:spcBef>
                <a:spcPts val="0"/>
              </a:spcBef>
              <a:buClr>
                <a:schemeClr val="dk1"/>
              </a:buClr>
              <a:buFont typeface="Noto Sans Symbols"/>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Noto Sans Symbols"/>
              <a:buChar char="▪"/>
            </a:pPr>
            <a:r>
              <a:rPr lang="en-US" sz="1800">
                <a:solidFill>
                  <a:schemeClr val="dk1"/>
                </a:solidFill>
                <a:latin typeface="Calibri"/>
                <a:ea typeface="Calibri"/>
                <a:cs typeface="Calibri"/>
                <a:sym typeface="Calibri"/>
              </a:rPr>
              <a:t>Previous served roles with Compaq, IBM, and Intelligent Electronics</a:t>
            </a:r>
          </a:p>
          <a:p>
            <a:pPr marL="285750" marR="0" lvl="0" indent="-285750" algn="l" rtl="0">
              <a:spcBef>
                <a:spcPts val="0"/>
              </a:spcBef>
              <a:buClr>
                <a:schemeClr val="dk1"/>
              </a:buClr>
              <a:buFont typeface="Noto Sans Symbols"/>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Noto Sans Symbols"/>
              <a:buChar char="▪"/>
            </a:pPr>
            <a:r>
              <a:rPr lang="en-US" sz="1800">
                <a:solidFill>
                  <a:schemeClr val="dk1"/>
                </a:solidFill>
                <a:latin typeface="Calibri"/>
                <a:ea typeface="Calibri"/>
                <a:cs typeface="Calibri"/>
                <a:sym typeface="Calibri"/>
              </a:rPr>
              <a:t>Education: BS in Industrial Engineering from Auburn (1982); MBA from Duke (1988)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sp>
        <p:nvSpPr>
          <p:cNvPr id="971" name="Shape 971"/>
          <p:cNvSpPr/>
          <p:nvPr/>
        </p:nvSpPr>
        <p:spPr>
          <a:xfrm>
            <a:off x="0" y="0"/>
            <a:ext cx="12192000" cy="876300"/>
          </a:xfrm>
          <a:prstGeom prst="rect">
            <a:avLst/>
          </a:prstGeom>
          <a:solidFill>
            <a:srgbClr val="66666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972" name="Shape 972"/>
          <p:cNvPicPr preferRelativeResize="0"/>
          <p:nvPr/>
        </p:nvPicPr>
        <p:blipFill rotWithShape="1">
          <a:blip r:embed="rId3">
            <a:alphaModFix/>
          </a:blip>
          <a:srcRect/>
          <a:stretch/>
        </p:blipFill>
        <p:spPr>
          <a:xfrm>
            <a:off x="11461765" y="44450"/>
            <a:ext cx="579934" cy="711200"/>
          </a:xfrm>
          <a:prstGeom prst="rect">
            <a:avLst/>
          </a:prstGeom>
          <a:noFill/>
          <a:ln>
            <a:noFill/>
          </a:ln>
        </p:spPr>
      </p:pic>
      <p:sp>
        <p:nvSpPr>
          <p:cNvPr id="973" name="Shape 973"/>
          <p:cNvSpPr txBox="1"/>
          <p:nvPr/>
        </p:nvSpPr>
        <p:spPr>
          <a:xfrm>
            <a:off x="114300" y="141356"/>
            <a:ext cx="5384799"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Executive Team</a:t>
            </a:r>
          </a:p>
        </p:txBody>
      </p:sp>
      <p:pic>
        <p:nvPicPr>
          <p:cNvPr id="974" name="Shape 974"/>
          <p:cNvPicPr preferRelativeResize="0"/>
          <p:nvPr/>
        </p:nvPicPr>
        <p:blipFill rotWithShape="1">
          <a:blip r:embed="rId4">
            <a:alphaModFix/>
          </a:blip>
          <a:srcRect/>
          <a:stretch/>
        </p:blipFill>
        <p:spPr>
          <a:xfrm>
            <a:off x="324770" y="1017657"/>
            <a:ext cx="2770908" cy="3657600"/>
          </a:xfrm>
          <a:prstGeom prst="rect">
            <a:avLst/>
          </a:prstGeom>
          <a:noFill/>
          <a:ln>
            <a:noFill/>
          </a:ln>
        </p:spPr>
      </p:pic>
      <p:sp>
        <p:nvSpPr>
          <p:cNvPr id="975" name="Shape 975"/>
          <p:cNvSpPr txBox="1"/>
          <p:nvPr/>
        </p:nvSpPr>
        <p:spPr>
          <a:xfrm>
            <a:off x="3525169" y="1017657"/>
            <a:ext cx="8666830" cy="375487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b="1">
                <a:solidFill>
                  <a:schemeClr val="dk1"/>
                </a:solidFill>
                <a:latin typeface="Calibri"/>
                <a:ea typeface="Calibri"/>
                <a:cs typeface="Calibri"/>
                <a:sym typeface="Calibri"/>
              </a:rPr>
              <a:t>Angela Ahrendts</a:t>
            </a:r>
            <a:r>
              <a:rPr lang="en-US" sz="2000">
                <a:solidFill>
                  <a:schemeClr val="dk1"/>
                </a:solidFill>
                <a:latin typeface="Calibri"/>
                <a:ea typeface="Calibri"/>
                <a:cs typeface="Calibri"/>
                <a:sym typeface="Calibri"/>
              </a:rPr>
              <a:t>, Senior Vice President, Retail (joined company in 2014)</a:t>
            </a:r>
          </a:p>
          <a:p>
            <a:pPr marL="0" marR="0" lvl="0" indent="0" algn="l" rtl="0">
              <a:spcBef>
                <a:spcPts val="0"/>
              </a:spcBef>
              <a:buNone/>
            </a:pPr>
            <a:endParaRPr sz="200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Noto Sans Symbols"/>
              <a:buChar char="▪"/>
            </a:pPr>
            <a:r>
              <a:rPr lang="en-US" sz="1800">
                <a:solidFill>
                  <a:schemeClr val="dk1"/>
                </a:solidFill>
                <a:latin typeface="Calibri"/>
                <a:ea typeface="Calibri"/>
                <a:cs typeface="Calibri"/>
                <a:sym typeface="Calibri"/>
              </a:rPr>
              <a:t>Responsible for strategy, real estate &amp; development, and operations of Apple’s physical stores, Apple’s online store and contact center</a:t>
            </a:r>
          </a:p>
          <a:p>
            <a:pPr marL="285750" marR="0" lvl="0" indent="-285750" algn="l" rtl="0">
              <a:spcBef>
                <a:spcPts val="0"/>
              </a:spcBef>
              <a:buClr>
                <a:schemeClr val="dk1"/>
              </a:buClr>
              <a:buFont typeface="Noto Sans Symbols"/>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Noto Sans Symbols"/>
              <a:buChar char="▪"/>
            </a:pPr>
            <a:r>
              <a:rPr lang="en-US" sz="1800">
                <a:solidFill>
                  <a:schemeClr val="dk1"/>
                </a:solidFill>
                <a:latin typeface="Calibri"/>
                <a:ea typeface="Calibri"/>
                <a:cs typeface="Calibri"/>
                <a:sym typeface="Calibri"/>
              </a:rPr>
              <a:t>Integrated digital and physical retail business for better customer experience for entertaining, enriching, and educating communities</a:t>
            </a:r>
          </a:p>
          <a:p>
            <a:pPr marL="285750" marR="0" lvl="0" indent="-285750" algn="l" rtl="0">
              <a:spcBef>
                <a:spcPts val="0"/>
              </a:spcBef>
              <a:buClr>
                <a:schemeClr val="dk1"/>
              </a:buClr>
              <a:buFont typeface="Noto Sans Symbols"/>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Noto Sans Symbols"/>
              <a:buChar char="▪"/>
            </a:pPr>
            <a:r>
              <a:rPr lang="en-US" sz="1800">
                <a:solidFill>
                  <a:schemeClr val="dk1"/>
                </a:solidFill>
                <a:latin typeface="Calibri"/>
                <a:ea typeface="Calibri"/>
                <a:cs typeface="Calibri"/>
                <a:sym typeface="Calibri"/>
              </a:rPr>
              <a:t>Formerly the CEO of Burberry, where company underwent “outstanding” growth under her leadership</a:t>
            </a:r>
          </a:p>
          <a:p>
            <a:pPr marL="285750" marR="0" lvl="0" indent="-285750" algn="l" rtl="0">
              <a:spcBef>
                <a:spcPts val="0"/>
              </a:spcBef>
              <a:buClr>
                <a:schemeClr val="dk1"/>
              </a:buClr>
              <a:buFont typeface="Noto Sans Symbols"/>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Noto Sans Symbols"/>
              <a:buChar char="▪"/>
            </a:pPr>
            <a:r>
              <a:rPr lang="en-US" sz="1800">
                <a:solidFill>
                  <a:schemeClr val="dk1"/>
                </a:solidFill>
                <a:latin typeface="Calibri"/>
                <a:ea typeface="Calibri"/>
                <a:cs typeface="Calibri"/>
                <a:sym typeface="Calibri"/>
              </a:rPr>
              <a:t>Education: Marketing and Merchandising degree (1982) and honorary doctorate of Humane Letters (2010) from Ball State </a:t>
            </a:r>
          </a:p>
        </p:txBody>
      </p:sp>
      <p:sp>
        <p:nvSpPr>
          <p:cNvPr id="976" name="Shape 976"/>
          <p:cNvSpPr txBox="1">
            <a:spLocks noGrp="1"/>
          </p:cNvSpPr>
          <p:nvPr>
            <p:ph type="ftr" idx="11"/>
          </p:nvPr>
        </p:nvSpPr>
        <p:spPr>
          <a:xfrm>
            <a:off x="11049000" y="6492875"/>
            <a:ext cx="1143000"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200">
                <a:solidFill>
                  <a:schemeClr val="dk1"/>
                </a:solidFill>
                <a:latin typeface="Calibri"/>
                <a:ea typeface="Calibri"/>
                <a:cs typeface="Calibri"/>
                <a:sym typeface="Calibri"/>
              </a:rPr>
              <a:t>Source: Apple</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sp>
        <p:nvSpPr>
          <p:cNvPr id="981" name="Shape 981"/>
          <p:cNvSpPr/>
          <p:nvPr/>
        </p:nvSpPr>
        <p:spPr>
          <a:xfrm>
            <a:off x="0" y="0"/>
            <a:ext cx="12192000" cy="876300"/>
          </a:xfrm>
          <a:prstGeom prst="rect">
            <a:avLst/>
          </a:prstGeom>
          <a:solidFill>
            <a:srgbClr val="66666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982" name="Shape 982"/>
          <p:cNvPicPr preferRelativeResize="0"/>
          <p:nvPr/>
        </p:nvPicPr>
        <p:blipFill rotWithShape="1">
          <a:blip r:embed="rId3">
            <a:alphaModFix/>
          </a:blip>
          <a:srcRect/>
          <a:stretch/>
        </p:blipFill>
        <p:spPr>
          <a:xfrm>
            <a:off x="11461765" y="44450"/>
            <a:ext cx="579934" cy="711200"/>
          </a:xfrm>
          <a:prstGeom prst="rect">
            <a:avLst/>
          </a:prstGeom>
          <a:noFill/>
          <a:ln>
            <a:noFill/>
          </a:ln>
        </p:spPr>
      </p:pic>
      <p:sp>
        <p:nvSpPr>
          <p:cNvPr id="983" name="Shape 983"/>
          <p:cNvSpPr txBox="1"/>
          <p:nvPr/>
        </p:nvSpPr>
        <p:spPr>
          <a:xfrm>
            <a:off x="114300" y="141356"/>
            <a:ext cx="5384799"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Executive Team</a:t>
            </a:r>
          </a:p>
        </p:txBody>
      </p:sp>
      <p:pic>
        <p:nvPicPr>
          <p:cNvPr id="984" name="Shape 984"/>
          <p:cNvPicPr preferRelativeResize="0"/>
          <p:nvPr/>
        </p:nvPicPr>
        <p:blipFill rotWithShape="1">
          <a:blip r:embed="rId4">
            <a:alphaModFix/>
          </a:blip>
          <a:srcRect/>
          <a:stretch/>
        </p:blipFill>
        <p:spPr>
          <a:xfrm>
            <a:off x="114300" y="1017657"/>
            <a:ext cx="3200399" cy="3656805"/>
          </a:xfrm>
          <a:prstGeom prst="rect">
            <a:avLst/>
          </a:prstGeom>
          <a:noFill/>
          <a:ln>
            <a:noFill/>
          </a:ln>
        </p:spPr>
      </p:pic>
      <p:sp>
        <p:nvSpPr>
          <p:cNvPr id="985" name="Shape 985"/>
          <p:cNvSpPr txBox="1"/>
          <p:nvPr/>
        </p:nvSpPr>
        <p:spPr>
          <a:xfrm>
            <a:off x="3555448" y="1017657"/>
            <a:ext cx="8636552" cy="320087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b="1">
                <a:solidFill>
                  <a:schemeClr val="dk1"/>
                </a:solidFill>
                <a:latin typeface="Calibri"/>
                <a:ea typeface="Calibri"/>
                <a:cs typeface="Calibri"/>
                <a:sym typeface="Calibri"/>
              </a:rPr>
              <a:t>Eddy Cue</a:t>
            </a:r>
            <a:r>
              <a:rPr lang="en-US" sz="2000">
                <a:solidFill>
                  <a:schemeClr val="dk1"/>
                </a:solidFill>
                <a:latin typeface="Calibri"/>
                <a:ea typeface="Calibri"/>
                <a:cs typeface="Calibri"/>
                <a:sym typeface="Calibri"/>
              </a:rPr>
              <a:t>, Senior Vice President, Internet Software and Services (joined company in 1989)</a:t>
            </a:r>
          </a:p>
          <a:p>
            <a:pPr marL="0" marR="0" lvl="0" indent="0" algn="l" rtl="0">
              <a:spcBef>
                <a:spcPts val="0"/>
              </a:spcBef>
              <a:buNone/>
            </a:pPr>
            <a:endParaRPr sz="200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Noto Sans Symbols"/>
              <a:buChar char="▪"/>
            </a:pPr>
            <a:r>
              <a:rPr lang="en-US" sz="1800">
                <a:solidFill>
                  <a:schemeClr val="dk1"/>
                </a:solidFill>
                <a:latin typeface="Calibri"/>
                <a:ea typeface="Calibri"/>
                <a:cs typeface="Calibri"/>
                <a:sym typeface="Calibri"/>
              </a:rPr>
              <a:t>Oversees the iTunes Store and Apple Music, as well as Apple Pay, Siri, Maps, iAd, Apple's innovative iCloud services, and Apple’s productivity and creativity apps</a:t>
            </a:r>
          </a:p>
          <a:p>
            <a:pPr marL="285750" marR="0" lvl="0" indent="-285750" algn="l" rtl="0">
              <a:spcBef>
                <a:spcPts val="0"/>
              </a:spcBef>
              <a:buClr>
                <a:schemeClr val="dk1"/>
              </a:buClr>
              <a:buFont typeface="Noto Sans Symbols"/>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Noto Sans Symbols"/>
              <a:buChar char="▪"/>
            </a:pPr>
            <a:r>
              <a:rPr lang="en-US" sz="1800">
                <a:solidFill>
                  <a:schemeClr val="dk1"/>
                </a:solidFill>
                <a:latin typeface="Calibri"/>
                <a:ea typeface="Calibri"/>
                <a:cs typeface="Calibri"/>
                <a:sym typeface="Calibri"/>
              </a:rPr>
              <a:t>Credited for creating the Apple online store in 1998, iTunes store in 2003, and App Store in 2008 and played a key role in the development of the iLife suite </a:t>
            </a:r>
          </a:p>
          <a:p>
            <a:pPr marL="285750" marR="0" lvl="0" indent="-285750" algn="l" rtl="0">
              <a:spcBef>
                <a:spcPts val="0"/>
              </a:spcBef>
              <a:buClr>
                <a:schemeClr val="dk1"/>
              </a:buClr>
              <a:buFont typeface="Noto Sans Symbols"/>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Noto Sans Symbols"/>
              <a:buChar char="▪"/>
            </a:pPr>
            <a:r>
              <a:rPr lang="en-US" sz="1800">
                <a:solidFill>
                  <a:schemeClr val="dk1"/>
                </a:solidFill>
                <a:latin typeface="Calibri"/>
                <a:ea typeface="Calibri"/>
                <a:cs typeface="Calibri"/>
                <a:sym typeface="Calibri"/>
              </a:rPr>
              <a:t>Education: Bachelors’ in Computer Science and Economics from Duke </a:t>
            </a:r>
          </a:p>
          <a:p>
            <a:pPr marL="285750" marR="0" lvl="0" indent="-285750" algn="l" rtl="0">
              <a:spcBef>
                <a:spcPts val="0"/>
              </a:spcBef>
              <a:buClr>
                <a:schemeClr val="dk1"/>
              </a:buClr>
              <a:buFont typeface="Noto Sans Symbols"/>
              <a:buNone/>
            </a:pPr>
            <a:endParaRPr sz="1600">
              <a:solidFill>
                <a:schemeClr val="dk1"/>
              </a:solidFill>
              <a:latin typeface="Calibri"/>
              <a:ea typeface="Calibri"/>
              <a:cs typeface="Calibri"/>
              <a:sym typeface="Calibri"/>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sp>
        <p:nvSpPr>
          <p:cNvPr id="990" name="Shape 990"/>
          <p:cNvSpPr/>
          <p:nvPr/>
        </p:nvSpPr>
        <p:spPr>
          <a:xfrm>
            <a:off x="0" y="0"/>
            <a:ext cx="12192000" cy="876300"/>
          </a:xfrm>
          <a:prstGeom prst="rect">
            <a:avLst/>
          </a:prstGeom>
          <a:solidFill>
            <a:srgbClr val="66666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991" name="Shape 991"/>
          <p:cNvPicPr preferRelativeResize="0"/>
          <p:nvPr/>
        </p:nvPicPr>
        <p:blipFill rotWithShape="1">
          <a:blip r:embed="rId3">
            <a:alphaModFix/>
          </a:blip>
          <a:srcRect/>
          <a:stretch/>
        </p:blipFill>
        <p:spPr>
          <a:xfrm>
            <a:off x="11461765" y="44450"/>
            <a:ext cx="579934" cy="711200"/>
          </a:xfrm>
          <a:prstGeom prst="rect">
            <a:avLst/>
          </a:prstGeom>
          <a:noFill/>
          <a:ln>
            <a:noFill/>
          </a:ln>
        </p:spPr>
      </p:pic>
      <p:sp>
        <p:nvSpPr>
          <p:cNvPr id="992" name="Shape 992"/>
          <p:cNvSpPr txBox="1"/>
          <p:nvPr/>
        </p:nvSpPr>
        <p:spPr>
          <a:xfrm>
            <a:off x="114300" y="141356"/>
            <a:ext cx="5384799"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Executive Team</a:t>
            </a:r>
          </a:p>
        </p:txBody>
      </p:sp>
      <p:pic>
        <p:nvPicPr>
          <p:cNvPr id="993" name="Shape 993"/>
          <p:cNvPicPr preferRelativeResize="0"/>
          <p:nvPr/>
        </p:nvPicPr>
        <p:blipFill rotWithShape="1">
          <a:blip r:embed="rId4">
            <a:alphaModFix/>
          </a:blip>
          <a:srcRect/>
          <a:stretch/>
        </p:blipFill>
        <p:spPr>
          <a:xfrm>
            <a:off x="62428" y="1015853"/>
            <a:ext cx="3164178" cy="3615417"/>
          </a:xfrm>
          <a:prstGeom prst="rect">
            <a:avLst/>
          </a:prstGeom>
          <a:noFill/>
          <a:ln>
            <a:noFill/>
          </a:ln>
        </p:spPr>
      </p:pic>
      <p:sp>
        <p:nvSpPr>
          <p:cNvPr id="994" name="Shape 994"/>
          <p:cNvSpPr txBox="1"/>
          <p:nvPr/>
        </p:nvSpPr>
        <p:spPr>
          <a:xfrm>
            <a:off x="3529012" y="1015853"/>
            <a:ext cx="8662987" cy="43396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b="1">
                <a:solidFill>
                  <a:schemeClr val="dk1"/>
                </a:solidFill>
                <a:latin typeface="Calibri"/>
                <a:ea typeface="Calibri"/>
                <a:cs typeface="Calibri"/>
                <a:sym typeface="Calibri"/>
              </a:rPr>
              <a:t>Craig Federighi</a:t>
            </a:r>
            <a:r>
              <a:rPr lang="en-US" sz="2000">
                <a:solidFill>
                  <a:schemeClr val="dk1"/>
                </a:solidFill>
                <a:latin typeface="Calibri"/>
                <a:ea typeface="Calibri"/>
                <a:cs typeface="Calibri"/>
                <a:sym typeface="Calibri"/>
              </a:rPr>
              <a:t>, Senior Vice President, Software Engineering (second stint with company in 2009)</a:t>
            </a:r>
          </a:p>
          <a:p>
            <a:pPr marL="0" marR="0" lvl="0" indent="0" algn="l" rtl="0">
              <a:spcBef>
                <a:spcPts val="0"/>
              </a:spcBef>
              <a:buNone/>
            </a:pPr>
            <a:endParaRPr sz="200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Noto Sans Symbols"/>
              <a:buChar char="▪"/>
            </a:pPr>
            <a:r>
              <a:rPr lang="en-US" sz="1800">
                <a:solidFill>
                  <a:schemeClr val="dk1"/>
                </a:solidFill>
                <a:latin typeface="Calibri"/>
                <a:ea typeface="Calibri"/>
                <a:cs typeface="Calibri"/>
                <a:sym typeface="Calibri"/>
              </a:rPr>
              <a:t>Oversees the development of iOS, macOS and Apple's common operating system engineering teams</a:t>
            </a:r>
          </a:p>
          <a:p>
            <a:pPr marL="285750" marR="0" lvl="0" indent="-285750" algn="l" rtl="0">
              <a:spcBef>
                <a:spcPts val="0"/>
              </a:spcBef>
              <a:buClr>
                <a:schemeClr val="dk1"/>
              </a:buClr>
              <a:buFont typeface="Noto Sans Symbols"/>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Noto Sans Symbols"/>
              <a:buChar char="▪"/>
            </a:pPr>
            <a:r>
              <a:rPr lang="en-US" sz="1800">
                <a:solidFill>
                  <a:schemeClr val="dk1"/>
                </a:solidFill>
                <a:latin typeface="Calibri"/>
                <a:ea typeface="Calibri"/>
                <a:cs typeface="Calibri"/>
                <a:sym typeface="Calibri"/>
              </a:rPr>
              <a:t>His teams are responsible for the software of the products – interface, applications, and frameworks</a:t>
            </a:r>
          </a:p>
          <a:p>
            <a:pPr marL="285750" marR="0" lvl="0" indent="-285750" algn="l" rtl="0">
              <a:spcBef>
                <a:spcPts val="0"/>
              </a:spcBef>
              <a:buClr>
                <a:schemeClr val="dk1"/>
              </a:buClr>
              <a:buFont typeface="Noto Sans Symbols"/>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Noto Sans Symbols"/>
              <a:buChar char="▪"/>
            </a:pPr>
            <a:r>
              <a:rPr lang="en-US" sz="1800">
                <a:solidFill>
                  <a:schemeClr val="dk1"/>
                </a:solidFill>
                <a:latin typeface="Calibri"/>
                <a:ea typeface="Calibri"/>
                <a:cs typeface="Calibri"/>
                <a:sym typeface="Calibri"/>
              </a:rPr>
              <a:t>Has led the development of major operating systems including OS X Mavericks </a:t>
            </a:r>
          </a:p>
          <a:p>
            <a:pPr marL="285750" marR="0" lvl="0" indent="-285750" algn="l" rtl="0">
              <a:spcBef>
                <a:spcPts val="0"/>
              </a:spcBef>
              <a:buClr>
                <a:schemeClr val="dk1"/>
              </a:buClr>
              <a:buFont typeface="Noto Sans Symbols"/>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Noto Sans Symbols"/>
              <a:buChar char="▪"/>
            </a:pPr>
            <a:r>
              <a:rPr lang="en-US" sz="1800">
                <a:solidFill>
                  <a:schemeClr val="dk1"/>
                </a:solidFill>
                <a:latin typeface="Calibri"/>
                <a:ea typeface="Calibri"/>
                <a:cs typeface="Calibri"/>
                <a:sym typeface="Calibri"/>
              </a:rPr>
              <a:t>Previously worked at NeXT and Ariba where he was the CTO </a:t>
            </a:r>
          </a:p>
          <a:p>
            <a:pPr marL="285750" marR="0" lvl="0" indent="-285750" algn="l" rtl="0">
              <a:spcBef>
                <a:spcPts val="0"/>
              </a:spcBef>
              <a:buClr>
                <a:schemeClr val="dk1"/>
              </a:buClr>
              <a:buFont typeface="Noto Sans Symbols"/>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Noto Sans Symbols"/>
              <a:buChar char="▪"/>
            </a:pPr>
            <a:r>
              <a:rPr lang="en-US" sz="1800">
                <a:solidFill>
                  <a:schemeClr val="dk1"/>
                </a:solidFill>
                <a:latin typeface="Calibri"/>
                <a:ea typeface="Calibri"/>
                <a:cs typeface="Calibri"/>
                <a:sym typeface="Calibri"/>
              </a:rPr>
              <a:t>Education: MS in Computer Science and BS in in Electrical Engineering and Computer Science from UC Berkeley </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998"/>
        <p:cNvGrpSpPr/>
        <p:nvPr/>
      </p:nvGrpSpPr>
      <p:grpSpPr>
        <a:xfrm>
          <a:off x="0" y="0"/>
          <a:ext cx="0" cy="0"/>
          <a:chOff x="0" y="0"/>
          <a:chExt cx="0" cy="0"/>
        </a:xfrm>
      </p:grpSpPr>
      <p:sp>
        <p:nvSpPr>
          <p:cNvPr id="999" name="Shape 999"/>
          <p:cNvSpPr/>
          <p:nvPr/>
        </p:nvSpPr>
        <p:spPr>
          <a:xfrm>
            <a:off x="0" y="0"/>
            <a:ext cx="12192000" cy="876300"/>
          </a:xfrm>
          <a:prstGeom prst="rect">
            <a:avLst/>
          </a:prstGeom>
          <a:solidFill>
            <a:srgbClr val="66666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000" name="Shape 1000"/>
          <p:cNvPicPr preferRelativeResize="0"/>
          <p:nvPr/>
        </p:nvPicPr>
        <p:blipFill rotWithShape="1">
          <a:blip r:embed="rId3">
            <a:alphaModFix/>
          </a:blip>
          <a:srcRect/>
          <a:stretch/>
        </p:blipFill>
        <p:spPr>
          <a:xfrm>
            <a:off x="11461765" y="44450"/>
            <a:ext cx="579934" cy="711200"/>
          </a:xfrm>
          <a:prstGeom prst="rect">
            <a:avLst/>
          </a:prstGeom>
          <a:noFill/>
          <a:ln>
            <a:noFill/>
          </a:ln>
        </p:spPr>
      </p:pic>
      <p:sp>
        <p:nvSpPr>
          <p:cNvPr id="1001" name="Shape 1001"/>
          <p:cNvSpPr txBox="1"/>
          <p:nvPr/>
        </p:nvSpPr>
        <p:spPr>
          <a:xfrm>
            <a:off x="114300" y="141356"/>
            <a:ext cx="5384799"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Executive Team</a:t>
            </a:r>
          </a:p>
        </p:txBody>
      </p:sp>
      <p:pic>
        <p:nvPicPr>
          <p:cNvPr id="1002" name="Shape 1002"/>
          <p:cNvPicPr preferRelativeResize="0"/>
          <p:nvPr/>
        </p:nvPicPr>
        <p:blipFill rotWithShape="1">
          <a:blip r:embed="rId4">
            <a:alphaModFix/>
          </a:blip>
          <a:srcRect/>
          <a:stretch/>
        </p:blipFill>
        <p:spPr>
          <a:xfrm>
            <a:off x="114293" y="1017657"/>
            <a:ext cx="3304786" cy="3656805"/>
          </a:xfrm>
          <a:prstGeom prst="rect">
            <a:avLst/>
          </a:prstGeom>
          <a:noFill/>
          <a:ln>
            <a:noFill/>
          </a:ln>
        </p:spPr>
      </p:pic>
      <p:sp>
        <p:nvSpPr>
          <p:cNvPr id="1003" name="Shape 1003"/>
          <p:cNvSpPr txBox="1"/>
          <p:nvPr/>
        </p:nvSpPr>
        <p:spPr>
          <a:xfrm>
            <a:off x="3419080" y="1017657"/>
            <a:ext cx="8772919" cy="375487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b="1">
                <a:solidFill>
                  <a:schemeClr val="dk1"/>
                </a:solidFill>
                <a:latin typeface="Calibri"/>
                <a:ea typeface="Calibri"/>
                <a:cs typeface="Calibri"/>
                <a:sym typeface="Calibri"/>
              </a:rPr>
              <a:t>Jonathan Ive</a:t>
            </a:r>
            <a:r>
              <a:rPr lang="en-US" sz="2000">
                <a:solidFill>
                  <a:schemeClr val="dk1"/>
                </a:solidFill>
                <a:latin typeface="Calibri"/>
                <a:ea typeface="Calibri"/>
                <a:cs typeface="Calibri"/>
                <a:sym typeface="Calibri"/>
              </a:rPr>
              <a:t>, Chief Design Officer (joined company in 1992) </a:t>
            </a:r>
          </a:p>
          <a:p>
            <a:pPr marL="0" marR="0" lvl="0" indent="0" algn="l" rtl="0">
              <a:spcBef>
                <a:spcPts val="0"/>
              </a:spcBef>
              <a:buNone/>
            </a:pPr>
            <a:endParaRPr sz="200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Noto Sans Symbols"/>
              <a:buChar char="▪"/>
            </a:pPr>
            <a:r>
              <a:rPr lang="en-US" sz="1800">
                <a:solidFill>
                  <a:schemeClr val="dk1"/>
                </a:solidFill>
                <a:latin typeface="Calibri"/>
                <a:ea typeface="Calibri"/>
                <a:cs typeface="Calibri"/>
                <a:sym typeface="Calibri"/>
              </a:rPr>
              <a:t>Responsible for all design at Apple, including the hardware, user interface, packaging, major architectural projects such as Apple Campus 2 and Apple’s retail stores, as well as new ideas and future initiatives</a:t>
            </a:r>
          </a:p>
          <a:p>
            <a:pPr marL="285750" marR="0" lvl="0" indent="-285750" algn="l" rtl="0">
              <a:spcBef>
                <a:spcPts val="0"/>
              </a:spcBef>
              <a:buClr>
                <a:schemeClr val="dk1"/>
              </a:buClr>
              <a:buFont typeface="Noto Sans Symbols"/>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Noto Sans Symbols"/>
              <a:buChar char="▪"/>
            </a:pPr>
            <a:r>
              <a:rPr lang="en-US" sz="1800">
                <a:solidFill>
                  <a:schemeClr val="dk1"/>
                </a:solidFill>
                <a:latin typeface="Calibri"/>
                <a:ea typeface="Calibri"/>
                <a:cs typeface="Calibri"/>
                <a:sym typeface="Calibri"/>
              </a:rPr>
              <a:t>Has led the Apple design team since 1996, which is considered to among the best in the world</a:t>
            </a:r>
          </a:p>
          <a:p>
            <a:pPr marL="285750" marR="0" lvl="0" indent="-285750" algn="l" rtl="0">
              <a:spcBef>
                <a:spcPts val="0"/>
              </a:spcBef>
              <a:buClr>
                <a:schemeClr val="dk1"/>
              </a:buClr>
              <a:buFont typeface="Noto Sans Symbols"/>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Noto Sans Symbols"/>
              <a:buChar char="▪"/>
            </a:pPr>
            <a:r>
              <a:rPr lang="en-US" sz="1800">
                <a:solidFill>
                  <a:schemeClr val="dk1"/>
                </a:solidFill>
                <a:latin typeface="Calibri"/>
                <a:ea typeface="Calibri"/>
                <a:cs typeface="Calibri"/>
                <a:sym typeface="Calibri"/>
              </a:rPr>
              <a:t>Holder of over 5000 patents and recipient of numerous awards for his design work </a:t>
            </a:r>
          </a:p>
          <a:p>
            <a:pPr marL="285750" marR="0" lvl="0" indent="-285750" algn="l" rtl="0">
              <a:spcBef>
                <a:spcPts val="0"/>
              </a:spcBef>
              <a:buClr>
                <a:schemeClr val="dk1"/>
              </a:buClr>
              <a:buFont typeface="Noto Sans Symbols"/>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Noto Sans Symbols"/>
              <a:buChar char="▪"/>
            </a:pPr>
            <a:r>
              <a:rPr lang="en-US" sz="1800">
                <a:solidFill>
                  <a:schemeClr val="dk1"/>
                </a:solidFill>
                <a:latin typeface="Calibri"/>
                <a:ea typeface="Calibri"/>
                <a:cs typeface="Calibri"/>
                <a:sym typeface="Calibri"/>
              </a:rPr>
              <a:t>Education: Bachelor of Arts from Newcastle Polytechnic, also holds honorary doctorates from 3 other institutions</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sp>
        <p:nvSpPr>
          <p:cNvPr id="1008" name="Shape 1008"/>
          <p:cNvSpPr/>
          <p:nvPr/>
        </p:nvSpPr>
        <p:spPr>
          <a:xfrm>
            <a:off x="0" y="0"/>
            <a:ext cx="12192000" cy="876300"/>
          </a:xfrm>
          <a:prstGeom prst="rect">
            <a:avLst/>
          </a:prstGeom>
          <a:solidFill>
            <a:srgbClr val="66666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009" name="Shape 1009"/>
          <p:cNvPicPr preferRelativeResize="0"/>
          <p:nvPr/>
        </p:nvPicPr>
        <p:blipFill rotWithShape="1">
          <a:blip r:embed="rId3">
            <a:alphaModFix/>
          </a:blip>
          <a:srcRect/>
          <a:stretch/>
        </p:blipFill>
        <p:spPr>
          <a:xfrm>
            <a:off x="11461765" y="44450"/>
            <a:ext cx="579934" cy="711200"/>
          </a:xfrm>
          <a:prstGeom prst="rect">
            <a:avLst/>
          </a:prstGeom>
          <a:noFill/>
          <a:ln>
            <a:noFill/>
          </a:ln>
        </p:spPr>
      </p:pic>
      <p:sp>
        <p:nvSpPr>
          <p:cNvPr id="1010" name="Shape 1010"/>
          <p:cNvSpPr txBox="1"/>
          <p:nvPr/>
        </p:nvSpPr>
        <p:spPr>
          <a:xfrm>
            <a:off x="114300" y="141356"/>
            <a:ext cx="5384799"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Executive Team</a:t>
            </a:r>
          </a:p>
        </p:txBody>
      </p:sp>
      <p:pic>
        <p:nvPicPr>
          <p:cNvPr id="1011" name="Shape 1011"/>
          <p:cNvPicPr preferRelativeResize="0"/>
          <p:nvPr/>
        </p:nvPicPr>
        <p:blipFill rotWithShape="1">
          <a:blip r:embed="rId4">
            <a:alphaModFix/>
          </a:blip>
          <a:srcRect/>
          <a:stretch/>
        </p:blipFill>
        <p:spPr>
          <a:xfrm>
            <a:off x="114300" y="1017657"/>
            <a:ext cx="3201095" cy="3657600"/>
          </a:xfrm>
          <a:prstGeom prst="rect">
            <a:avLst/>
          </a:prstGeom>
          <a:noFill/>
          <a:ln>
            <a:noFill/>
          </a:ln>
        </p:spPr>
      </p:pic>
      <p:sp>
        <p:nvSpPr>
          <p:cNvPr id="1012" name="Shape 1012"/>
          <p:cNvSpPr txBox="1"/>
          <p:nvPr/>
        </p:nvSpPr>
        <p:spPr>
          <a:xfrm>
            <a:off x="3526869" y="1017657"/>
            <a:ext cx="8665130" cy="378565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b="1">
                <a:solidFill>
                  <a:schemeClr val="dk1"/>
                </a:solidFill>
                <a:latin typeface="Calibri"/>
                <a:ea typeface="Calibri"/>
                <a:cs typeface="Calibri"/>
                <a:sym typeface="Calibri"/>
              </a:rPr>
              <a:t>Luca Maestri</a:t>
            </a:r>
            <a:r>
              <a:rPr lang="en-US" sz="2000">
                <a:solidFill>
                  <a:schemeClr val="dk1"/>
                </a:solidFill>
                <a:latin typeface="Calibri"/>
                <a:ea typeface="Calibri"/>
                <a:cs typeface="Calibri"/>
                <a:sym typeface="Calibri"/>
              </a:rPr>
              <a:t>, Senior Vice President and Chief Financial Officer (joined company in 2013)</a:t>
            </a:r>
          </a:p>
          <a:p>
            <a:pPr marL="0" marR="0" lvl="0" indent="0" algn="l" rtl="0">
              <a:spcBef>
                <a:spcPts val="0"/>
              </a:spcBef>
              <a:buNone/>
            </a:pPr>
            <a:endParaRPr sz="200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Noto Sans Symbols"/>
              <a:buChar char="▪"/>
            </a:pPr>
            <a:r>
              <a:rPr lang="en-US" sz="1800">
                <a:solidFill>
                  <a:schemeClr val="dk1"/>
                </a:solidFill>
                <a:latin typeface="Calibri"/>
                <a:ea typeface="Calibri"/>
                <a:cs typeface="Calibri"/>
                <a:sym typeface="Calibri"/>
              </a:rPr>
              <a:t>Oversees the accounting, business support, financial planning and analysis, treasury, M&amp;A, investor relations, internal audit and tax functions</a:t>
            </a:r>
          </a:p>
          <a:p>
            <a:pPr marL="285750" marR="0" lvl="0" indent="-285750" algn="l" rtl="0">
              <a:spcBef>
                <a:spcPts val="0"/>
              </a:spcBef>
              <a:buClr>
                <a:schemeClr val="dk1"/>
              </a:buClr>
              <a:buFont typeface="Noto Sans Symbols"/>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Noto Sans Symbols"/>
              <a:buChar char="▪"/>
            </a:pPr>
            <a:r>
              <a:rPr lang="en-US" sz="1800">
                <a:solidFill>
                  <a:schemeClr val="dk1"/>
                </a:solidFill>
                <a:latin typeface="Calibri"/>
                <a:ea typeface="Calibri"/>
                <a:cs typeface="Calibri"/>
                <a:sym typeface="Calibri"/>
              </a:rPr>
              <a:t>Worked as vice president of finance and corporate controller when he arrived</a:t>
            </a:r>
          </a:p>
          <a:p>
            <a:pPr marL="285750" marR="0" lvl="0" indent="-285750" algn="l" rtl="0">
              <a:spcBef>
                <a:spcPts val="0"/>
              </a:spcBef>
              <a:buClr>
                <a:schemeClr val="dk1"/>
              </a:buClr>
              <a:buFont typeface="Noto Sans Symbols"/>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Noto Sans Symbols"/>
              <a:buChar char="▪"/>
            </a:pPr>
            <a:r>
              <a:rPr lang="en-US" sz="1800">
                <a:solidFill>
                  <a:schemeClr val="dk1"/>
                </a:solidFill>
                <a:latin typeface="Calibri"/>
                <a:ea typeface="Calibri"/>
                <a:cs typeface="Calibri"/>
                <a:sym typeface="Calibri"/>
              </a:rPr>
              <a:t>Previously served as CFO at Xerox and Nokia Siemens Networks and CFO of GM’s European operations</a:t>
            </a:r>
          </a:p>
          <a:p>
            <a:pPr marL="285750" marR="0" lvl="0" indent="-285750" algn="l" rtl="0">
              <a:spcBef>
                <a:spcPts val="0"/>
              </a:spcBef>
              <a:buClr>
                <a:schemeClr val="dk1"/>
              </a:buClr>
              <a:buFont typeface="Noto Sans Symbols"/>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Noto Sans Symbols"/>
              <a:buChar char="▪"/>
            </a:pPr>
            <a:r>
              <a:rPr lang="en-US" sz="1800">
                <a:solidFill>
                  <a:schemeClr val="dk1"/>
                </a:solidFill>
                <a:latin typeface="Calibri"/>
                <a:ea typeface="Calibri"/>
                <a:cs typeface="Calibri"/>
                <a:sym typeface="Calibri"/>
              </a:rPr>
              <a:t>Education: Master’s degree in Science of Management from Boston University and Bachelor’s in Economics from Luiss University </a:t>
            </a:r>
          </a:p>
        </p:txBody>
      </p:sp>
      <p:sp>
        <p:nvSpPr>
          <p:cNvPr id="1013" name="Shape 1013"/>
          <p:cNvSpPr txBox="1">
            <a:spLocks noGrp="1"/>
          </p:cNvSpPr>
          <p:nvPr>
            <p:ph type="ftr" idx="11"/>
          </p:nvPr>
        </p:nvSpPr>
        <p:spPr>
          <a:xfrm>
            <a:off x="11049000" y="6492875"/>
            <a:ext cx="1143000"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200">
                <a:solidFill>
                  <a:schemeClr val="dk1"/>
                </a:solidFill>
                <a:latin typeface="Calibri"/>
                <a:ea typeface="Calibri"/>
                <a:cs typeface="Calibri"/>
                <a:sym typeface="Calibri"/>
              </a:rPr>
              <a:t>Source: Apple</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017"/>
        <p:cNvGrpSpPr/>
        <p:nvPr/>
      </p:nvGrpSpPr>
      <p:grpSpPr>
        <a:xfrm>
          <a:off x="0" y="0"/>
          <a:ext cx="0" cy="0"/>
          <a:chOff x="0" y="0"/>
          <a:chExt cx="0" cy="0"/>
        </a:xfrm>
      </p:grpSpPr>
      <p:sp>
        <p:nvSpPr>
          <p:cNvPr id="1018" name="Shape 1018"/>
          <p:cNvSpPr/>
          <p:nvPr/>
        </p:nvSpPr>
        <p:spPr>
          <a:xfrm>
            <a:off x="0" y="0"/>
            <a:ext cx="12192000" cy="876300"/>
          </a:xfrm>
          <a:prstGeom prst="rect">
            <a:avLst/>
          </a:prstGeom>
          <a:solidFill>
            <a:srgbClr val="666666"/>
          </a:solidFill>
          <a:ln>
            <a:noFill/>
          </a:ln>
        </p:spPr>
        <p:txBody>
          <a:bodyPr lIns="91425" tIns="45700" rIns="91425" bIns="45700" anchor="ctr" anchorCtr="0">
            <a:noAutofit/>
          </a:bodyPr>
          <a:lstStyle/>
          <a:p>
            <a:pPr marL="0" marR="0" lvl="0" indent="0" algn="ctr" rtl="0">
              <a:spcBef>
                <a:spcPts val="0"/>
              </a:spcBef>
              <a:buNone/>
            </a:pPr>
            <a:endParaRPr sz="1800">
              <a:solidFill>
                <a:srgbClr val="7F7F7F"/>
              </a:solidFill>
              <a:latin typeface="Calibri"/>
              <a:ea typeface="Calibri"/>
              <a:cs typeface="Calibri"/>
              <a:sym typeface="Calibri"/>
            </a:endParaRPr>
          </a:p>
        </p:txBody>
      </p:sp>
      <p:pic>
        <p:nvPicPr>
          <p:cNvPr id="1019" name="Shape 1019"/>
          <p:cNvPicPr preferRelativeResize="0"/>
          <p:nvPr/>
        </p:nvPicPr>
        <p:blipFill rotWithShape="1">
          <a:blip r:embed="rId3">
            <a:alphaModFix/>
          </a:blip>
          <a:srcRect/>
          <a:stretch/>
        </p:blipFill>
        <p:spPr>
          <a:xfrm>
            <a:off x="11461765" y="44450"/>
            <a:ext cx="579934" cy="711200"/>
          </a:xfrm>
          <a:prstGeom prst="rect">
            <a:avLst/>
          </a:prstGeom>
          <a:noFill/>
          <a:ln>
            <a:noFill/>
          </a:ln>
        </p:spPr>
      </p:pic>
      <p:sp>
        <p:nvSpPr>
          <p:cNvPr id="1020" name="Shape 1020"/>
          <p:cNvSpPr txBox="1"/>
          <p:nvPr/>
        </p:nvSpPr>
        <p:spPr>
          <a:xfrm>
            <a:off x="114300" y="141356"/>
            <a:ext cx="5384799"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a:solidFill>
                  <a:schemeClr val="lt1"/>
                </a:solidFill>
                <a:latin typeface="Calibri"/>
                <a:ea typeface="Calibri"/>
                <a:cs typeface="Calibri"/>
                <a:sym typeface="Calibri"/>
              </a:rPr>
              <a:t>Executive Team </a:t>
            </a:r>
          </a:p>
        </p:txBody>
      </p:sp>
      <p:pic>
        <p:nvPicPr>
          <p:cNvPr id="1021" name="Shape 1021"/>
          <p:cNvPicPr preferRelativeResize="0"/>
          <p:nvPr/>
        </p:nvPicPr>
        <p:blipFill rotWithShape="1">
          <a:blip r:embed="rId4">
            <a:alphaModFix/>
          </a:blip>
          <a:srcRect/>
          <a:stretch/>
        </p:blipFill>
        <p:spPr>
          <a:xfrm>
            <a:off x="114300" y="1017657"/>
            <a:ext cx="3201095" cy="3657600"/>
          </a:xfrm>
          <a:prstGeom prst="rect">
            <a:avLst/>
          </a:prstGeom>
          <a:noFill/>
          <a:ln>
            <a:noFill/>
          </a:ln>
        </p:spPr>
      </p:pic>
      <p:sp>
        <p:nvSpPr>
          <p:cNvPr id="1022" name="Shape 1022"/>
          <p:cNvSpPr txBox="1"/>
          <p:nvPr/>
        </p:nvSpPr>
        <p:spPr>
          <a:xfrm>
            <a:off x="3429060" y="1017657"/>
            <a:ext cx="8762939" cy="375487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b="1">
                <a:solidFill>
                  <a:schemeClr val="dk1"/>
                </a:solidFill>
                <a:latin typeface="Calibri"/>
                <a:ea typeface="Calibri"/>
                <a:cs typeface="Calibri"/>
                <a:sym typeface="Calibri"/>
              </a:rPr>
              <a:t>Dan Riccio</a:t>
            </a:r>
            <a:r>
              <a:rPr lang="en-US" sz="2000">
                <a:solidFill>
                  <a:schemeClr val="dk1"/>
                </a:solidFill>
                <a:latin typeface="Calibri"/>
                <a:ea typeface="Calibri"/>
                <a:cs typeface="Calibri"/>
                <a:sym typeface="Calibri"/>
              </a:rPr>
              <a:t>, Senior Vice President, Hardware Engineering (joined company in 1998)</a:t>
            </a:r>
          </a:p>
          <a:p>
            <a:pPr marL="0" marR="0" lvl="0" indent="0" algn="l" rtl="0">
              <a:spcBef>
                <a:spcPts val="0"/>
              </a:spcBef>
              <a:buNone/>
            </a:pPr>
            <a:endParaRPr sz="200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Noto Sans Symbols"/>
              <a:buChar char="▪"/>
            </a:pPr>
            <a:r>
              <a:rPr lang="en-US" sz="1800">
                <a:solidFill>
                  <a:schemeClr val="dk1"/>
                </a:solidFill>
                <a:latin typeface="Calibri"/>
                <a:ea typeface="Calibri"/>
                <a:cs typeface="Calibri"/>
                <a:sym typeface="Calibri"/>
              </a:rPr>
              <a:t>leads the Mac, iPhone, iPad and iPod engineering teams</a:t>
            </a:r>
          </a:p>
          <a:p>
            <a:pPr marL="285750" marR="0" lvl="0" indent="-285750" algn="l" rtl="0">
              <a:spcBef>
                <a:spcPts val="0"/>
              </a:spcBef>
              <a:buClr>
                <a:schemeClr val="dk1"/>
              </a:buClr>
              <a:buFont typeface="Noto Sans Symbols"/>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Noto Sans Symbols"/>
              <a:buChar char="▪"/>
            </a:pPr>
            <a:r>
              <a:rPr lang="en-US" sz="1800">
                <a:solidFill>
                  <a:schemeClr val="dk1"/>
                </a:solidFill>
                <a:latin typeface="Calibri"/>
                <a:ea typeface="Calibri"/>
                <a:cs typeface="Calibri"/>
                <a:sym typeface="Calibri"/>
              </a:rPr>
              <a:t>Joined as VP of Product Design and in 2010 was named VP of iPad of Hardware Engineering</a:t>
            </a:r>
          </a:p>
          <a:p>
            <a:pPr marL="285750" marR="0" lvl="0" indent="-285750" algn="l" rtl="0">
              <a:spcBef>
                <a:spcPts val="0"/>
              </a:spcBef>
              <a:buClr>
                <a:schemeClr val="dk1"/>
              </a:buClr>
              <a:buFont typeface="Noto Sans Symbols"/>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Noto Sans Symbols"/>
              <a:buChar char="▪"/>
            </a:pPr>
            <a:r>
              <a:rPr lang="en-US" sz="1800">
                <a:solidFill>
                  <a:schemeClr val="dk1"/>
                </a:solidFill>
                <a:latin typeface="Calibri"/>
                <a:ea typeface="Calibri"/>
                <a:cs typeface="Calibri"/>
                <a:sym typeface="Calibri"/>
              </a:rPr>
              <a:t>Key contributions to most of Apple’s hardware especially the iPad</a:t>
            </a:r>
          </a:p>
          <a:p>
            <a:pPr marL="285750" marR="0" lvl="0" indent="-285750" algn="l" rtl="0">
              <a:spcBef>
                <a:spcPts val="0"/>
              </a:spcBef>
              <a:buClr>
                <a:schemeClr val="dk1"/>
              </a:buClr>
              <a:buFont typeface="Noto Sans Symbols"/>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Noto Sans Symbols"/>
              <a:buChar char="▪"/>
            </a:pPr>
            <a:r>
              <a:rPr lang="en-US" sz="1800">
                <a:solidFill>
                  <a:schemeClr val="dk1"/>
                </a:solidFill>
                <a:latin typeface="Calibri"/>
                <a:ea typeface="Calibri"/>
                <a:cs typeface="Calibri"/>
                <a:sym typeface="Calibri"/>
              </a:rPr>
              <a:t>Prior to Apple, he worked at Compaq as a Mechanical Engineering manager</a:t>
            </a:r>
          </a:p>
          <a:p>
            <a:pPr marL="285750" marR="0" lvl="0" indent="-285750" algn="l" rtl="0">
              <a:spcBef>
                <a:spcPts val="0"/>
              </a:spcBef>
              <a:buClr>
                <a:schemeClr val="dk1"/>
              </a:buClr>
              <a:buFont typeface="Noto Sans Symbols"/>
              <a:buNone/>
            </a:pPr>
            <a:endParaRPr sz="1800">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Noto Sans Symbols"/>
              <a:buChar char="▪"/>
            </a:pPr>
            <a:r>
              <a:rPr lang="en-US" sz="1800">
                <a:solidFill>
                  <a:schemeClr val="dk1"/>
                </a:solidFill>
                <a:latin typeface="Calibri"/>
                <a:ea typeface="Calibri"/>
                <a:cs typeface="Calibri"/>
                <a:sym typeface="Calibri"/>
              </a:rPr>
              <a:t>Education: Bachelor’s in Mechanical Engineering from University of Massachusetts Amherst</a:t>
            </a:r>
          </a:p>
        </p:txBody>
      </p:sp>
    </p:spTree>
  </p:cSld>
  <p:clrMapOvr>
    <a:masterClrMapping/>
  </p:clrMapOvr>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7324</Words>
  <Application>Microsoft Office PowerPoint</Application>
  <PresentationFormat>Custom</PresentationFormat>
  <Paragraphs>1435</Paragraphs>
  <Slides>236</Slides>
  <Notes>236</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236</vt:i4>
      </vt:variant>
    </vt:vector>
  </HeadingPairs>
  <TitlesOfParts>
    <vt:vector size="245" baseType="lpstr">
      <vt:lpstr>Arial</vt:lpstr>
      <vt:lpstr>Calibri</vt:lpstr>
      <vt:lpstr>Noto Sans Symbols</vt:lpstr>
      <vt:lpstr>Galdeano</vt:lpstr>
      <vt:lpstr>Quattrocento Sans</vt:lpstr>
      <vt:lpstr>Times New Roman</vt:lpstr>
      <vt:lpstr>simple-light-2</vt:lpstr>
      <vt:lpstr>Office Theme</vt:lpstr>
      <vt:lpstr>Office Theme</vt:lpstr>
      <vt:lpstr>Global Gadgets (AAPL, MSFT, GOOG)</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Mobile Connections by Device</vt:lpstr>
      <vt:lpstr>Slide 21</vt:lpstr>
      <vt:lpstr>Slide 22</vt:lpstr>
      <vt:lpstr>Slide 23</vt:lpstr>
      <vt:lpstr>Slide 24</vt:lpstr>
      <vt:lpstr>Slide 25</vt:lpstr>
      <vt:lpstr>Slide 26</vt:lpstr>
      <vt:lpstr>Slide 27</vt:lpstr>
      <vt:lpstr>Slide 28</vt:lpstr>
      <vt:lpstr>Mobile Regional Overview</vt:lpstr>
      <vt:lpstr>Slide 30</vt:lpstr>
      <vt:lpstr>Mobile Broadband by Region</vt:lpstr>
      <vt:lpstr>Slide 32</vt:lpstr>
      <vt:lpstr>Mobile Share of Web Traffic</vt:lpstr>
      <vt:lpstr>Current Smartphones on the Market</vt:lpstr>
      <vt:lpstr>Slide 35</vt:lpstr>
      <vt:lpstr>Slide 36</vt:lpstr>
      <vt:lpstr>Slide 37</vt:lpstr>
      <vt:lpstr>Slide 38</vt:lpstr>
      <vt:lpstr>Slide 39</vt:lpstr>
      <vt:lpstr>Slide 40</vt:lpstr>
      <vt:lpstr>Current Tablets on the Market</vt:lpstr>
      <vt:lpstr>Tablet Shipments Market Share</vt:lpstr>
      <vt:lpstr>Market Share by Vendor</vt:lpstr>
      <vt:lpstr>Slide 44</vt:lpstr>
      <vt:lpstr>Slide 45</vt:lpstr>
      <vt:lpstr>Current Smartwatches on the Market</vt:lpstr>
      <vt:lpstr>Slide 47</vt:lpstr>
      <vt:lpstr>Slide 48</vt:lpstr>
      <vt:lpstr>Slide 49</vt:lpstr>
      <vt:lpstr>Platforms Share of Mobile Web</vt:lpstr>
      <vt:lpstr>Slide 51</vt:lpstr>
      <vt:lpstr>Slide 52</vt:lpstr>
      <vt:lpstr>Cloud Computing Timeline</vt:lpstr>
      <vt:lpstr>Slide 54</vt:lpstr>
      <vt:lpstr>Slide 55</vt:lpstr>
      <vt:lpstr>Slide 56</vt:lpstr>
      <vt:lpstr>Slide 57</vt:lpstr>
      <vt:lpstr>Slide 58</vt:lpstr>
      <vt:lpstr>IOS Support Matrix</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lpstr>Slide 135</vt:lpstr>
      <vt:lpstr>Slide 136</vt:lpstr>
      <vt:lpstr>Slide 137</vt:lpstr>
      <vt:lpstr>Slide 138</vt:lpstr>
      <vt:lpstr>Slide 139</vt:lpstr>
      <vt:lpstr>Slide 140</vt:lpstr>
      <vt:lpstr>Slide 141</vt:lpstr>
      <vt:lpstr>Slide 142</vt:lpstr>
      <vt:lpstr>Slide 143</vt:lpstr>
      <vt:lpstr>Slide 144</vt:lpstr>
      <vt:lpstr>Slide 145</vt:lpstr>
      <vt:lpstr>Slide 146</vt:lpstr>
      <vt:lpstr>Slide 147</vt:lpstr>
      <vt:lpstr>Slide 148</vt:lpstr>
      <vt:lpstr>Slide 149</vt:lpstr>
      <vt:lpstr>Slide 150</vt:lpstr>
      <vt:lpstr>Slide 151</vt:lpstr>
      <vt:lpstr>Slide 152</vt:lpstr>
      <vt:lpstr>Slide 153</vt:lpstr>
      <vt:lpstr>Slide 154</vt:lpstr>
      <vt:lpstr>Slide 155</vt:lpstr>
      <vt:lpstr>Slide 156</vt:lpstr>
      <vt:lpstr>Slide 157</vt:lpstr>
      <vt:lpstr>Slide 158</vt:lpstr>
      <vt:lpstr>Slide 159</vt:lpstr>
      <vt:lpstr>Slide 160</vt:lpstr>
      <vt:lpstr>Slide 161</vt:lpstr>
      <vt:lpstr>Slide 162</vt:lpstr>
      <vt:lpstr>Slide 163</vt:lpstr>
      <vt:lpstr>Slide 164</vt:lpstr>
      <vt:lpstr>Slide 165</vt:lpstr>
      <vt:lpstr>Slide 166</vt:lpstr>
      <vt:lpstr>Slide 167</vt:lpstr>
      <vt:lpstr>Slide 168</vt:lpstr>
      <vt:lpstr>Slide 169</vt:lpstr>
      <vt:lpstr>Slide 170</vt:lpstr>
      <vt:lpstr>Slide 171</vt:lpstr>
      <vt:lpstr>Slide 172</vt:lpstr>
      <vt:lpstr>Slide 173</vt:lpstr>
      <vt:lpstr>Slide 174</vt:lpstr>
      <vt:lpstr>Slide 175</vt:lpstr>
      <vt:lpstr>Slide 176</vt:lpstr>
      <vt:lpstr>Slide 177</vt:lpstr>
      <vt:lpstr>Slide 178</vt:lpstr>
      <vt:lpstr>Slide 179</vt:lpstr>
      <vt:lpstr>Slide 180</vt:lpstr>
      <vt:lpstr>Slide 181</vt:lpstr>
      <vt:lpstr>Slide 182</vt:lpstr>
      <vt:lpstr>Slide 183</vt:lpstr>
      <vt:lpstr>Slide 184</vt:lpstr>
      <vt:lpstr>Slide 185</vt:lpstr>
      <vt:lpstr>Slide 186</vt:lpstr>
      <vt:lpstr>Slide 187</vt:lpstr>
      <vt:lpstr>Slide 188</vt:lpstr>
      <vt:lpstr>Slide 189</vt:lpstr>
      <vt:lpstr>Slide 190</vt:lpstr>
      <vt:lpstr>Slide 191</vt:lpstr>
      <vt:lpstr>Slide 192</vt:lpstr>
      <vt:lpstr>Slide 193</vt:lpstr>
      <vt:lpstr>Slide 194</vt:lpstr>
      <vt:lpstr>Slide 195</vt:lpstr>
      <vt:lpstr>Slide 196</vt:lpstr>
      <vt:lpstr>Slide 197</vt:lpstr>
      <vt:lpstr>Slide 198</vt:lpstr>
      <vt:lpstr>Slide 199</vt:lpstr>
      <vt:lpstr>Slide 200</vt:lpstr>
      <vt:lpstr>Slide 201</vt:lpstr>
      <vt:lpstr>Slide 202</vt:lpstr>
      <vt:lpstr>Slide 203</vt:lpstr>
      <vt:lpstr>Slide 204</vt:lpstr>
      <vt:lpstr>Slide 205</vt:lpstr>
      <vt:lpstr>Slide 206</vt:lpstr>
      <vt:lpstr>Slide 207</vt:lpstr>
      <vt:lpstr>Slide 208</vt:lpstr>
      <vt:lpstr>Slide 209</vt:lpstr>
      <vt:lpstr>Slide 210</vt:lpstr>
      <vt:lpstr>Slide 211</vt:lpstr>
      <vt:lpstr>Slide 212</vt:lpstr>
      <vt:lpstr>Slide 213</vt:lpstr>
      <vt:lpstr>Slide 214</vt:lpstr>
      <vt:lpstr>Slide 215</vt:lpstr>
      <vt:lpstr>Slide 216</vt:lpstr>
      <vt:lpstr>Slide 217</vt:lpstr>
      <vt:lpstr>Slide 218</vt:lpstr>
      <vt:lpstr>Slide 219</vt:lpstr>
      <vt:lpstr>Slide 220</vt:lpstr>
      <vt:lpstr>Slide 221</vt:lpstr>
      <vt:lpstr>Slide 222</vt:lpstr>
      <vt:lpstr>Slide 223</vt:lpstr>
      <vt:lpstr>Slide 224</vt:lpstr>
      <vt:lpstr>Slide 225</vt:lpstr>
      <vt:lpstr>Slide 226</vt:lpstr>
      <vt:lpstr>Slide 227</vt:lpstr>
      <vt:lpstr>Slide 228</vt:lpstr>
      <vt:lpstr>Slide 229</vt:lpstr>
      <vt:lpstr>Slide 230</vt:lpstr>
      <vt:lpstr>Slide 231</vt:lpstr>
      <vt:lpstr>Slide 232</vt:lpstr>
      <vt:lpstr>Slide 233</vt:lpstr>
      <vt:lpstr>Slide 234</vt:lpstr>
      <vt:lpstr>Slide 235</vt:lpstr>
      <vt:lpstr>Slide 236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Gadgets (AAPL, MSFT, GOOG)</dc:title>
  <cp:lastModifiedBy>gp</cp:lastModifiedBy>
  <cp:revision>1</cp:revision>
  <dcterms:modified xsi:type="dcterms:W3CDTF">2017-07-12T21:31:44Z</dcterms:modified>
</cp:coreProperties>
</file>