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120.xml" ContentType="application/vnd.openxmlformats-officedocument.presentationml.slide+xml"/>
  <Override PartName="/ppt/notesSlides/notesSlide38.xml" ContentType="application/vnd.openxmlformats-officedocument.presentationml.notesSlide+xml"/>
  <Override PartName="/ppt/notesSlides/notesSlide85.xml" ContentType="application/vnd.openxmlformats-officedocument.presentationml.notesSlide+xml"/>
  <Override PartName="/ppt/notesSlides/notesSlide141.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50.xml" ContentType="application/vnd.openxmlformats-officedocument.presentationml.slide+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notesSlides/notesSlide41.xml" ContentType="application/vnd.openxmlformats-officedocument.presentationml.notesSlide+xml"/>
  <Override PartName="/ppt/notesSlides/notesSlide179.xml" ContentType="application/vnd.openxmlformats-officedocument.presentationml.notesSlide+xml"/>
  <Override PartName="/ppt/slides/slide158.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notesSlides/notesSlide157.xml" ContentType="application/vnd.openxmlformats-officedocument.presentationml.notesSlide+xml"/>
  <Override PartName="/ppt/slides/slide88.xml" ContentType="application/vnd.openxmlformats-officedocument.presentationml.slide+xml"/>
  <Override PartName="/ppt/notesSlides/notesSlide135.xml" ContentType="application/vnd.openxmlformats-officedocument.presentationml.notesSlide+xml"/>
  <Override PartName="/ppt/notesSlides/notesSlide182.xml" ContentType="application/vnd.openxmlformats-officedocument.presentationml.notesSlide+xml"/>
  <Override PartName="/ppt/slides/slide1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Override PartName="/ppt/slides/slide161.xml" ContentType="application/vnd.openxmlformats-officedocument.presentationml.slide+xml"/>
  <Default Extension="png" ContentType="image/png"/>
  <Override PartName="/ppt/notesSlides/notesSlide79.xml" ContentType="application/vnd.openxmlformats-officedocument.presentationml.notesSlide+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notesSlides/notesSlide113.xml" ContentType="application/vnd.openxmlformats-officedocument.presentationml.notesSlide+xml"/>
  <Override PartName="/ppt/notesSlides/notesSlide160.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notesSlides/notesSlide129.xml" ContentType="application/vnd.openxmlformats-officedocument.presentationml.notesSlide+xml"/>
  <Override PartName="/ppt/notesSlides/notesSlide176.xml" ContentType="application/vnd.openxmlformats-officedocument.presentationml.notesSlide+xml"/>
  <Override PartName="/ppt/notesSlides/notesSlide187.xml" ContentType="application/vnd.openxmlformats-officedocument.presentationml.notesSlide+xml"/>
  <Override PartName="/ppt/slides/slide108.xml" ContentType="application/vnd.openxmlformats-officedocument.presentationml.slide+xml"/>
  <Override PartName="/ppt/slides/slide155.xml" ContentType="application/vnd.openxmlformats-officedocument.presentationml.slide+xml"/>
  <Override PartName="/ppt/notesSlides/notesSlide118.xml" ContentType="application/vnd.openxmlformats-officedocument.presentationml.notesSlide+xml"/>
  <Override PartName="/ppt/notesSlides/notesSlide165.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notesSlides/notesSlide15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notesSlides/notesSlide132.xml" ContentType="application/vnd.openxmlformats-officedocument.presentationml.notesSlide+xml"/>
  <Override PartName="/ppt/notesSlides/notesSlide143.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notesSlides/notesSlide121.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notesSlides/notesSlide110.xml" ContentType="application/vnd.openxmlformats-officedocument.presentationml.notesSlide+xml"/>
  <Override PartName="/ppt/slides/slide41.xml" ContentType="application/vnd.openxmlformats-officedocument.presentationml.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slides/slide149.xml" ContentType="application/vnd.openxmlformats-officedocument.presentationml.slide+xml"/>
  <Override PartName="/ppt/notesSlides/notesSlide32.xml" ContentType="application/vnd.openxmlformats-officedocument.presentationml.notesSlide+xml"/>
  <Override PartName="/ppt/slides/slide138.xml" ContentType="application/vnd.openxmlformats-officedocument.presentationml.slide+xml"/>
  <Override PartName="/ppt/slides/slide185.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48.xml" ContentType="application/vnd.openxmlformats-officedocument.presentationml.notesSlide+xml"/>
  <Override PartName="/ppt/notesSlides/notesSlide159.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notesSlides/notesSlide137.xml" ContentType="application/vnd.openxmlformats-officedocument.presentationml.notesSlide+xml"/>
  <Override PartName="/ppt/notesSlides/notesSlide184.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notesSlides/notesSlide126.xml" ContentType="application/vnd.openxmlformats-officedocument.presentationml.notesSlide+xml"/>
  <Override PartName="/ppt/notesSlides/notesSlide173.xml" ContentType="application/vnd.openxmlformats-officedocument.presentationml.notesSlide+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104.xml" ContentType="application/vnd.openxmlformats-officedocument.presentationml.notesSlide+xml"/>
  <Override PartName="/ppt/notesSlides/notesSlide115.xml" ContentType="application/vnd.openxmlformats-officedocument.presentationml.notesSlide+xml"/>
  <Override PartName="/ppt/notesSlides/notesSlide151.xml" ContentType="application/vnd.openxmlformats-officedocument.presentationml.notesSlide+xml"/>
  <Override PartName="/ppt/notesSlides/notesSlide162.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notesSlides/notesSlide140.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34.xml" ContentType="application/vnd.openxmlformats-officedocument.presentationml.slideLayout+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168.xml" ContentType="application/vnd.openxmlformats-officedocument.presentationml.slide+xml"/>
  <Override PartName="/ppt/slides/slide179.xml" ContentType="application/vnd.openxmlformats-officedocument.presentationml.slide+xml"/>
  <Override PartName="/ppt/slideLayouts/slideLayout12.xml" ContentType="application/vnd.openxmlformats-officedocument.presentationml.slideLayout+xml"/>
  <Override PartName="/ppt/notesSlides/notesSlide51.xml" ContentType="application/vnd.openxmlformats-officedocument.presentationml.notesSlide+xml"/>
  <Override PartName="/ppt/notesSlides/notesSlide178.xml" ContentType="application/vnd.openxmlformats-officedocument.presentationml.notesSlide+xml"/>
  <Override PartName="/ppt/slides/slide157.xml" ContentType="application/vnd.openxmlformats-officedocument.presentationml.slide+xml"/>
  <Override PartName="/ppt/notesSlides/notesSlide40.xml" ContentType="application/vnd.openxmlformats-officedocument.presentationml.notesSlide+xml"/>
  <Override PartName="/ppt/notesSlides/notesSlide167.xml" ContentType="application/vnd.openxmlformats-officedocument.presentationml.notesSlide+xml"/>
  <Override PartName="/ppt/slides/slide98.xml" ContentType="application/vnd.openxmlformats-officedocument.presentationml.slide+xml"/>
  <Override PartName="/ppt/slides/slide146.xml" ContentType="application/vnd.openxmlformats-officedocument.presentationml.slide+xml"/>
  <Override PartName="/ppt/slides/slide193.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notesSlides/notesSlide156.xml" ContentType="application/vnd.openxmlformats-officedocument.presentationml.notesSlide+xml"/>
  <Override PartName="/ppt/slides/slide87.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notesSlides/notesSlide89.xml" ContentType="application/vnd.openxmlformats-officedocument.presentationml.notesSlide+xml"/>
  <Override PartName="/ppt/notesSlides/notesSlide145.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notesSlides/notesSlide78.xml" ContentType="application/vnd.openxmlformats-officedocument.presentationml.notesSlide+xml"/>
  <Override PartName="/ppt/notesSlides/notesSlide123.xml" ContentType="application/vnd.openxmlformats-officedocument.presentationml.notesSlide+xml"/>
  <Override PartName="/ppt/notesSlides/notesSlide134.xml" ContentType="application/vnd.openxmlformats-officedocument.presentationml.notesSlide+xml"/>
  <Override PartName="/ppt/notesSlides/notesSlide170.xml" ContentType="application/vnd.openxmlformats-officedocument.presentationml.notesSlide+xml"/>
  <Override PartName="/ppt/notesSlides/notesSlide181.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Default Extension="fntdata" ContentType="application/x-fontdata"/>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notesSlides/notesSlide139.xml" ContentType="application/vnd.openxmlformats-officedocument.presentationml.notesSlide+xml"/>
  <Override PartName="/ppt/notesSlides/notesSlide186.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notesSlides/notesSlide128.xml" ContentType="application/vnd.openxmlformats-officedocument.presentationml.notesSlide+xml"/>
  <Override PartName="/ppt/notesSlides/notesSlide175.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notesSlides/notesSlide153.xml" ContentType="application/vnd.openxmlformats-officedocument.presentationml.notesSlide+xml"/>
  <Override PartName="/ppt/notesSlides/notesSlide164.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notesSlides/notesSlide142.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notesSlides/notesSlide131.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120.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slides/slide159.xml" ContentType="application/vnd.openxmlformats-officedocument.presentationml.slide+xml"/>
  <Override PartName="/ppt/notesSlides/notesSlide42.xml" ContentType="application/vnd.openxmlformats-officedocument.presentationml.notesSlide+xml"/>
  <Override PartName="/ppt/notesSlides/notesSlide169.xml" ContentType="application/vnd.openxmlformats-officedocument.presentationml.notesSlide+xml"/>
  <Override PartName="/ppt/slides/slide148.xml" ContentType="application/vnd.openxmlformats-officedocument.presentationml.sl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158.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notesSlides/notesSlide147.xml" ContentType="application/vnd.openxmlformats-officedocument.presentationml.notes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notesSlides/notesSlide125.xml" ContentType="application/vnd.openxmlformats-officedocument.presentationml.notesSlide+xml"/>
  <Override PartName="/ppt/notesSlides/notesSlide136.xml" ContentType="application/vnd.openxmlformats-officedocument.presentationml.notesSlide+xml"/>
  <Override PartName="/ppt/notesSlides/notesSlide172.xml" ContentType="application/vnd.openxmlformats-officedocument.presentationml.notesSlide+xml"/>
  <Override PartName="/ppt/notesSlides/notesSlide183.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69.xml" ContentType="application/vnd.openxmlformats-officedocument.presentationml.notesSlide+xml"/>
  <Override PartName="/ppt/notesSlides/notesSlide114.xml" ContentType="application/vnd.openxmlformats-officedocument.presentationml.notesSlide+xml"/>
  <Override PartName="/ppt/notesSlides/notesSlide161.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theme/theme3.xml" ContentType="application/vnd.openxmlformats-officedocument.them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notesSlides/notesSlide150.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notesSlides/notesSlide36.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178.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notesSlides/notesSlide188.xml" ContentType="application/vnd.openxmlformats-officedocument.presentationml.notesSlide+xml"/>
  <Override PartName="/ppt/slides/slide167.xml" ContentType="application/vnd.openxmlformats-officedocument.presentationml.slide+xml"/>
  <Override PartName="/ppt/notesSlides/notesSlide50.xml" ContentType="application/vnd.openxmlformats-officedocument.presentationml.notesSlide+xml"/>
  <Override PartName="/ppt/notesSlides/notesSlide177.xml" ContentType="application/vnd.openxmlformats-officedocument.presentationml.notesSl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92.xml" ContentType="application/vnd.openxmlformats-officedocument.presentationml.slid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notesSlides/notesSlide155.xml" ContentType="application/vnd.openxmlformats-officedocument.presentationml.notesSlide+xml"/>
  <Override PartName="/ppt/notesSlides/notesSlide166.xml" ContentType="application/vnd.openxmlformats-officedocument.presentationml.notesSlid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notesSlides/notesSlide5.xml" ContentType="application/vnd.openxmlformats-officedocument.presentationml.notesSlide+xml"/>
  <Override PartName="/ppt/notesSlides/notesSlide99.xml" ContentType="application/vnd.openxmlformats-officedocument.presentationml.notesSlide+xml"/>
  <Override PartName="/ppt/notesSlides/notesSlide144.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notesSlides/notesSlide88.xml" ContentType="application/vnd.openxmlformats-officedocument.presentationml.notesSlide+xml"/>
  <Override PartName="/ppt/notesSlides/notesSlide133.xml" ContentType="application/vnd.openxmlformats-officedocument.presentationml.notesSlide+xml"/>
  <Override PartName="/ppt/notesSlides/notesSlide180.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122.xml" ContentType="application/vnd.openxmlformats-officedocument.presentationml.notesSlide+xml"/>
  <Override PartName="/ppt/slides/slide53.xml" ContentType="application/vnd.openxmlformats-officedocument.presentationml.slide+xml"/>
  <Override PartName="/ppt/slideLayouts/slideLayout16.xml" ContentType="application/vnd.openxmlformats-officedocument.presentationml.slideLayout+xml"/>
  <Default Extension="jpeg" ContentType="image/jpeg"/>
  <Override PartName="/ppt/notesSlides/notesSlide55.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slides/slide139.xml" ContentType="application/vnd.openxmlformats-officedocument.presentationml.slide+xml"/>
  <Override PartName="/ppt/slides/slide186.xml" ContentType="application/vnd.openxmlformats-officedocument.presentationml.slide+xml"/>
  <Override PartName="/ppt/notesSlides/notesSlide11.xml" ContentType="application/vnd.openxmlformats-officedocument.presentationml.notesSlide+xml"/>
  <Override PartName="/ppt/notesSlides/notesSlide149.xml" ContentType="application/vnd.openxmlformats-officedocument.presentationml.notesSlide+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notesSlides/notesSlide127.xml" ContentType="application/vnd.openxmlformats-officedocument.presentationml.notesSlide+xml"/>
  <Override PartName="/ppt/notesSlides/notesSlide138.xml" ContentType="application/vnd.openxmlformats-officedocument.presentationml.notesSlide+xml"/>
  <Override PartName="/ppt/notesSlides/notesSlide174.xml" ContentType="application/vnd.openxmlformats-officedocument.presentationml.notesSlide+xml"/>
  <Override PartName="/ppt/notesSlides/notesSlide185.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notesSlides/notesSlide116.xml" ContentType="application/vnd.openxmlformats-officedocument.presentationml.notesSlide+xml"/>
  <Override PartName="/ppt/notesSlides/notesSlide163.xml" ContentType="application/vnd.openxmlformats-officedocument.presentationml.notesSlide+xml"/>
  <Override PartName="/ppt/slideMasters/slideMaster3.xml" ContentType="application/vnd.openxmlformats-officedocument.presentationml.slideMaster+xml"/>
  <Override PartName="/ppt/slides/slide58.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notesSlides/notesSlide15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notesSlides/notesSlide49.xml" ContentType="application/vnd.openxmlformats-officedocument.presentationml.notesSlide+xml"/>
  <Override PartName="/ppt/notesSlides/notesSlide96.xml" ContentType="application/vnd.openxmlformats-officedocument.presentationml.notesSlide+xml"/>
  <Override PartName="/ppt/notesSlides/notesSlide130.xml" ContentType="application/vnd.openxmlformats-officedocument.presentationml.notesSlide+xml"/>
  <Override PartName="/ppt/slideLayouts/slideLayout35.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69.xml" ContentType="application/vnd.openxmlformats-officedocument.presentationml.slide+xml"/>
  <Override PartName="/ppt/tableStyles.xml" ContentType="application/vnd.openxmlformats-officedocument.presentationml.tableStyles+xml"/>
  <Override PartName="/ppt/notesSlides/notesSlide52.xml" ContentType="application/vnd.openxmlformats-officedocument.presentationml.notesSlide+xml"/>
  <Override PartName="/ppt/slides/slide147.xml" ContentType="application/vnd.openxmlformats-officedocument.presentationml.slide+xml"/>
  <Override PartName="/ppt/slides/slide194.xml" ContentType="application/vnd.openxmlformats-officedocument.presentationml.slide+xml"/>
  <Override PartName="/ppt/notesSlides/notesSlide30.xml" ContentType="application/vnd.openxmlformats-officedocument.presentationml.notesSlide+xml"/>
  <Override PartName="/ppt/notesSlides/notesSlide168.xml" ContentType="application/vnd.openxmlformats-officedocument.presentationml.notesSlide+xml"/>
  <Override PartName="/ppt/slides/slide99.xml" ContentType="application/vnd.openxmlformats-officedocument.presentationml.slide+xml"/>
  <Override PartName="/ppt/notesSlides/notesSlide146.xml" ContentType="application/vnd.openxmlformats-officedocument.presentationml.notesSlide+xml"/>
  <Override PartName="/ppt/slides/slide77.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5.xml" ContentType="application/vnd.openxmlformats-officedocument.presentationml.slide+xml"/>
  <Override PartName="/ppt/slides/slide103.xml" ContentType="application/vnd.openxmlformats-officedocument.presentationml.slide+xml"/>
  <Override PartName="/ppt/slides/slide150.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notesSlides/notesSlide68.xml" ContentType="application/vnd.openxmlformats-officedocument.presentationml.notesSlide+xml"/>
  <Override PartName="/ppt/notesSlides/notesSlide124.xml" ContentType="application/vnd.openxmlformats-officedocument.presentationml.notesSlide+xml"/>
  <Override PartName="/ppt/notesSlides/notesSlide171.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 id="2147483673" r:id="rId2"/>
    <p:sldMasterId id="2147483674" r:id="rId3"/>
  </p:sldMasterIdLst>
  <p:notesMasterIdLst>
    <p:notesMasterId r:id="rId198"/>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 id="323" r:id="rId71"/>
    <p:sldId id="324" r:id="rId72"/>
    <p:sldId id="325" r:id="rId73"/>
    <p:sldId id="326" r:id="rId74"/>
    <p:sldId id="327" r:id="rId75"/>
    <p:sldId id="328" r:id="rId76"/>
    <p:sldId id="329" r:id="rId77"/>
    <p:sldId id="330" r:id="rId78"/>
    <p:sldId id="331" r:id="rId79"/>
    <p:sldId id="332" r:id="rId80"/>
    <p:sldId id="333" r:id="rId81"/>
    <p:sldId id="334" r:id="rId82"/>
    <p:sldId id="335" r:id="rId83"/>
    <p:sldId id="336" r:id="rId84"/>
    <p:sldId id="337" r:id="rId85"/>
    <p:sldId id="338" r:id="rId86"/>
    <p:sldId id="339" r:id="rId87"/>
    <p:sldId id="340" r:id="rId88"/>
    <p:sldId id="341" r:id="rId89"/>
    <p:sldId id="342" r:id="rId90"/>
    <p:sldId id="343" r:id="rId91"/>
    <p:sldId id="344" r:id="rId92"/>
    <p:sldId id="345" r:id="rId93"/>
    <p:sldId id="346" r:id="rId94"/>
    <p:sldId id="347" r:id="rId95"/>
    <p:sldId id="348" r:id="rId96"/>
    <p:sldId id="349" r:id="rId97"/>
    <p:sldId id="350" r:id="rId98"/>
    <p:sldId id="351" r:id="rId99"/>
    <p:sldId id="352" r:id="rId100"/>
    <p:sldId id="444" r:id="rId101"/>
    <p:sldId id="445" r:id="rId102"/>
    <p:sldId id="446" r:id="rId103"/>
    <p:sldId id="447" r:id="rId104"/>
    <p:sldId id="448" r:id="rId105"/>
    <p:sldId id="449" r:id="rId106"/>
    <p:sldId id="450" r:id="rId107"/>
    <p:sldId id="451" r:id="rId108"/>
    <p:sldId id="452" r:id="rId109"/>
    <p:sldId id="453" r:id="rId110"/>
    <p:sldId id="454" r:id="rId111"/>
    <p:sldId id="455" r:id="rId112"/>
    <p:sldId id="456" r:id="rId113"/>
    <p:sldId id="457" r:id="rId114"/>
    <p:sldId id="458" r:id="rId115"/>
    <p:sldId id="459" r:id="rId116"/>
    <p:sldId id="460" r:id="rId117"/>
    <p:sldId id="461" r:id="rId118"/>
    <p:sldId id="462" r:id="rId119"/>
    <p:sldId id="463" r:id="rId120"/>
    <p:sldId id="464" r:id="rId121"/>
    <p:sldId id="465" r:id="rId122"/>
    <p:sldId id="466" r:id="rId123"/>
    <p:sldId id="467" r:id="rId124"/>
    <p:sldId id="468" r:id="rId125"/>
    <p:sldId id="469" r:id="rId126"/>
    <p:sldId id="470" r:id="rId127"/>
    <p:sldId id="471" r:id="rId128"/>
    <p:sldId id="472" r:id="rId129"/>
    <p:sldId id="473" r:id="rId130"/>
    <p:sldId id="474" r:id="rId131"/>
    <p:sldId id="475" r:id="rId132"/>
    <p:sldId id="476" r:id="rId133"/>
    <p:sldId id="477" r:id="rId134"/>
    <p:sldId id="478" r:id="rId135"/>
    <p:sldId id="479" r:id="rId136"/>
    <p:sldId id="480" r:id="rId137"/>
    <p:sldId id="481" r:id="rId138"/>
    <p:sldId id="482" r:id="rId139"/>
    <p:sldId id="483" r:id="rId140"/>
    <p:sldId id="484" r:id="rId141"/>
    <p:sldId id="485" r:id="rId142"/>
    <p:sldId id="486" r:id="rId143"/>
    <p:sldId id="487" r:id="rId144"/>
    <p:sldId id="488" r:id="rId145"/>
    <p:sldId id="489" r:id="rId146"/>
    <p:sldId id="490" r:id="rId147"/>
    <p:sldId id="491" r:id="rId148"/>
    <p:sldId id="492" r:id="rId149"/>
    <p:sldId id="493" r:id="rId150"/>
    <p:sldId id="494" r:id="rId151"/>
    <p:sldId id="495" r:id="rId152"/>
    <p:sldId id="496" r:id="rId153"/>
    <p:sldId id="497" r:id="rId154"/>
    <p:sldId id="401" r:id="rId155"/>
    <p:sldId id="402" r:id="rId156"/>
    <p:sldId id="403" r:id="rId157"/>
    <p:sldId id="404" r:id="rId158"/>
    <p:sldId id="405" r:id="rId159"/>
    <p:sldId id="406" r:id="rId160"/>
    <p:sldId id="407" r:id="rId161"/>
    <p:sldId id="408" r:id="rId162"/>
    <p:sldId id="409" r:id="rId163"/>
    <p:sldId id="410" r:id="rId164"/>
    <p:sldId id="411" r:id="rId165"/>
    <p:sldId id="412" r:id="rId166"/>
    <p:sldId id="413" r:id="rId167"/>
    <p:sldId id="414" r:id="rId168"/>
    <p:sldId id="415" r:id="rId169"/>
    <p:sldId id="416" r:id="rId170"/>
    <p:sldId id="417" r:id="rId171"/>
    <p:sldId id="418" r:id="rId172"/>
    <p:sldId id="419" r:id="rId173"/>
    <p:sldId id="420" r:id="rId174"/>
    <p:sldId id="421" r:id="rId175"/>
    <p:sldId id="422" r:id="rId176"/>
    <p:sldId id="423" r:id="rId177"/>
    <p:sldId id="424" r:id="rId178"/>
    <p:sldId id="425" r:id="rId179"/>
    <p:sldId id="426" r:id="rId180"/>
    <p:sldId id="427" r:id="rId181"/>
    <p:sldId id="428" r:id="rId182"/>
    <p:sldId id="429" r:id="rId183"/>
    <p:sldId id="430" r:id="rId184"/>
    <p:sldId id="431" r:id="rId185"/>
    <p:sldId id="432" r:id="rId186"/>
    <p:sldId id="433" r:id="rId187"/>
    <p:sldId id="434" r:id="rId188"/>
    <p:sldId id="435" r:id="rId189"/>
    <p:sldId id="436" r:id="rId190"/>
    <p:sldId id="437" r:id="rId191"/>
    <p:sldId id="438" r:id="rId192"/>
    <p:sldId id="439" r:id="rId193"/>
    <p:sldId id="440" r:id="rId194"/>
    <p:sldId id="441" r:id="rId195"/>
    <p:sldId id="442" r:id="rId196"/>
    <p:sldId id="443" r:id="rId197"/>
  </p:sldIdLst>
  <p:sldSz cx="12192000" cy="6858000"/>
  <p:notesSz cx="6858000" cy="9144000"/>
  <p:embeddedFontLst>
    <p:embeddedFont>
      <p:font typeface="Calibri" pitchFamily="34" charset="0"/>
      <p:regular r:id="rId199"/>
      <p:bold r:id="rId200"/>
      <p:italic r:id="rId201"/>
      <p:boldItalic r:id="rId20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08FC8056-96D0-4F20-93FE-A2EEC2F31AE5}">
  <a:tblStyle styleId="{08FC8056-96D0-4F20-93FE-A2EEC2F31AE5}" styleName="Table_0"/>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1036" autoAdjust="0"/>
  </p:normalViewPr>
  <p:slideViewPr>
    <p:cSldViewPr snapToGrid="0" snapToObjects="1">
      <p:cViewPr varScale="1">
        <p:scale>
          <a:sx n="52" d="100"/>
          <a:sy n="52" d="100"/>
        </p:scale>
        <p:origin x="-528" y="-84"/>
      </p:cViewPr>
      <p:guideLst>
        <p:guide orient="horz" pos="2160"/>
        <p:guide pos="384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slide" Target="slides/slide167.xml"/><Relationship Id="rId191" Type="http://schemas.openxmlformats.org/officeDocument/2006/relationships/slide" Target="slides/slide188.xml"/><Relationship Id="rId205" Type="http://schemas.openxmlformats.org/officeDocument/2006/relationships/theme" Target="theme/theme1.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144" Type="http://schemas.openxmlformats.org/officeDocument/2006/relationships/slide" Target="slides/slide141.xml"/><Relationship Id="rId149" Type="http://schemas.openxmlformats.org/officeDocument/2006/relationships/slide" Target="slides/slide14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60" Type="http://schemas.openxmlformats.org/officeDocument/2006/relationships/slide" Target="slides/slide157.xml"/><Relationship Id="rId165" Type="http://schemas.openxmlformats.org/officeDocument/2006/relationships/slide" Target="slides/slide162.xml"/><Relationship Id="rId181" Type="http://schemas.openxmlformats.org/officeDocument/2006/relationships/slide" Target="slides/slide178.xml"/><Relationship Id="rId186" Type="http://schemas.openxmlformats.org/officeDocument/2006/relationships/slide" Target="slides/slide183.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slide" Target="slides/slide147.xml"/><Relationship Id="rId155" Type="http://schemas.openxmlformats.org/officeDocument/2006/relationships/slide" Target="slides/slide152.xml"/><Relationship Id="rId171" Type="http://schemas.openxmlformats.org/officeDocument/2006/relationships/slide" Target="slides/slide168.xml"/><Relationship Id="rId176" Type="http://schemas.openxmlformats.org/officeDocument/2006/relationships/slide" Target="slides/slide173.xml"/><Relationship Id="rId192" Type="http://schemas.openxmlformats.org/officeDocument/2006/relationships/slide" Target="slides/slide189.xml"/><Relationship Id="rId197" Type="http://schemas.openxmlformats.org/officeDocument/2006/relationships/slide" Target="slides/slide194.xml"/><Relationship Id="rId206" Type="http://schemas.openxmlformats.org/officeDocument/2006/relationships/tableStyles" Target="tableStyles.xml"/><Relationship Id="rId201" Type="http://schemas.openxmlformats.org/officeDocument/2006/relationships/font" Target="fonts/font3.fntdata"/><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slide" Target="slides/slide158.xml"/><Relationship Id="rId166" Type="http://schemas.openxmlformats.org/officeDocument/2006/relationships/slide" Target="slides/slide163.xml"/><Relationship Id="rId182" Type="http://schemas.openxmlformats.org/officeDocument/2006/relationships/slide" Target="slides/slide179.xml"/><Relationship Id="rId187" Type="http://schemas.openxmlformats.org/officeDocument/2006/relationships/slide" Target="slides/slide184.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77" Type="http://schemas.openxmlformats.org/officeDocument/2006/relationships/slide" Target="slides/slide174.xml"/><Relationship Id="rId198" Type="http://schemas.openxmlformats.org/officeDocument/2006/relationships/notesMaster" Target="notesMasters/notesMaster1.xml"/><Relationship Id="rId172" Type="http://schemas.openxmlformats.org/officeDocument/2006/relationships/slide" Target="slides/slide169.xml"/><Relationship Id="rId193" Type="http://schemas.openxmlformats.org/officeDocument/2006/relationships/slide" Target="slides/slide190.xml"/><Relationship Id="rId202" Type="http://schemas.openxmlformats.org/officeDocument/2006/relationships/font" Target="fonts/font4.fntdata"/><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188" Type="http://schemas.openxmlformats.org/officeDocument/2006/relationships/slide" Target="slides/slide185.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183" Type="http://schemas.openxmlformats.org/officeDocument/2006/relationships/slide" Target="slides/slide180.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slide" Target="slides/slide170.xml"/><Relationship Id="rId194" Type="http://schemas.openxmlformats.org/officeDocument/2006/relationships/slide" Target="slides/slide191.xml"/><Relationship Id="rId199" Type="http://schemas.openxmlformats.org/officeDocument/2006/relationships/font" Target="fonts/font1.fntdata"/><Relationship Id="rId203" Type="http://schemas.openxmlformats.org/officeDocument/2006/relationships/presProps" Target="presProps.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slide" Target="slides/slide181.xml"/><Relationship Id="rId189" Type="http://schemas.openxmlformats.org/officeDocument/2006/relationships/slide" Target="slides/slide186.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79" Type="http://schemas.openxmlformats.org/officeDocument/2006/relationships/slide" Target="slides/slide176.xml"/><Relationship Id="rId195" Type="http://schemas.openxmlformats.org/officeDocument/2006/relationships/slide" Target="slides/slide192.xml"/><Relationship Id="rId190" Type="http://schemas.openxmlformats.org/officeDocument/2006/relationships/slide" Target="slides/slide187.xml"/><Relationship Id="rId204" Type="http://schemas.openxmlformats.org/officeDocument/2006/relationships/viewProps" Target="viewProps.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185" Type="http://schemas.openxmlformats.org/officeDocument/2006/relationships/slide" Target="slides/slide182.xml"/><Relationship Id="rId4" Type="http://schemas.openxmlformats.org/officeDocument/2006/relationships/slide" Target="slides/slide1.xml"/><Relationship Id="rId9" Type="http://schemas.openxmlformats.org/officeDocument/2006/relationships/slide" Target="slides/slide6.xml"/><Relationship Id="rId180" Type="http://schemas.openxmlformats.org/officeDocument/2006/relationships/slide" Target="slides/slide177.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 Id="rId196" Type="http://schemas.openxmlformats.org/officeDocument/2006/relationships/slide" Target="slides/slide193.xml"/><Relationship Id="rId200"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178" marR="0" lvl="1" indent="-12678" algn="l" rtl="0">
              <a:spcBef>
                <a:spcPts val="0"/>
              </a:spcBef>
              <a:buNone/>
              <a:defRPr sz="1900" b="0" i="0" u="none" strike="noStrike" cap="none">
                <a:solidFill>
                  <a:schemeClr val="dk1"/>
                </a:solidFill>
                <a:latin typeface="Calibri"/>
                <a:ea typeface="Calibri"/>
                <a:cs typeface="Calibri"/>
                <a:sym typeface="Calibri"/>
              </a:defRPr>
            </a:lvl2pPr>
            <a:lvl3pPr marL="914354" marR="0" lvl="2" indent="-12653" algn="l" rtl="0">
              <a:spcBef>
                <a:spcPts val="0"/>
              </a:spcBef>
              <a:buNone/>
              <a:defRPr sz="1900" b="0" i="0" u="none" strike="noStrike" cap="none">
                <a:solidFill>
                  <a:schemeClr val="dk1"/>
                </a:solidFill>
                <a:latin typeface="Calibri"/>
                <a:ea typeface="Calibri"/>
                <a:cs typeface="Calibri"/>
                <a:sym typeface="Calibri"/>
              </a:defRPr>
            </a:lvl3pPr>
            <a:lvl4pPr marL="1371532" marR="0" lvl="3" indent="-12631" algn="l" rtl="0">
              <a:spcBef>
                <a:spcPts val="0"/>
              </a:spcBef>
              <a:buNone/>
              <a:defRPr sz="1900" b="0" i="0" u="none" strike="noStrike" cap="none">
                <a:solidFill>
                  <a:schemeClr val="dk1"/>
                </a:solidFill>
                <a:latin typeface="Calibri"/>
                <a:ea typeface="Calibri"/>
                <a:cs typeface="Calibri"/>
                <a:sym typeface="Calibri"/>
              </a:defRPr>
            </a:lvl4pPr>
            <a:lvl5pPr marL="1828708" marR="0" lvl="4" indent="-12608" algn="l" rtl="0">
              <a:spcBef>
                <a:spcPts val="0"/>
              </a:spcBef>
              <a:buNone/>
              <a:defRPr sz="1900" b="0" i="0" u="none" strike="noStrike" cap="none">
                <a:solidFill>
                  <a:schemeClr val="dk1"/>
                </a:solidFill>
                <a:latin typeface="Calibri"/>
                <a:ea typeface="Calibri"/>
                <a:cs typeface="Calibri"/>
                <a:sym typeface="Calibri"/>
              </a:defRPr>
            </a:lvl5pPr>
            <a:lvl6pPr marL="2285886" marR="0" lvl="5" indent="-12586" algn="l" rtl="0">
              <a:spcBef>
                <a:spcPts val="0"/>
              </a:spcBef>
              <a:buNone/>
              <a:defRPr sz="1900" b="0" i="0" u="none" strike="noStrike" cap="none">
                <a:solidFill>
                  <a:schemeClr val="dk1"/>
                </a:solidFill>
                <a:latin typeface="Calibri"/>
                <a:ea typeface="Calibri"/>
                <a:cs typeface="Calibri"/>
                <a:sym typeface="Calibri"/>
              </a:defRPr>
            </a:lvl6pPr>
            <a:lvl7pPr marL="2743062" marR="0" lvl="6" indent="-12562" algn="l" rtl="0">
              <a:spcBef>
                <a:spcPts val="0"/>
              </a:spcBef>
              <a:buNone/>
              <a:defRPr sz="1900" b="0" i="0" u="none" strike="noStrike" cap="none">
                <a:solidFill>
                  <a:schemeClr val="dk1"/>
                </a:solidFill>
                <a:latin typeface="Calibri"/>
                <a:ea typeface="Calibri"/>
                <a:cs typeface="Calibri"/>
                <a:sym typeface="Calibri"/>
              </a:defRPr>
            </a:lvl7pPr>
            <a:lvl8pPr marL="3200240" marR="0" lvl="7" indent="-12539" algn="l" rtl="0">
              <a:spcBef>
                <a:spcPts val="0"/>
              </a:spcBef>
              <a:buNone/>
              <a:defRPr sz="1900" b="0" i="0" u="none" strike="noStrike" cap="none">
                <a:solidFill>
                  <a:schemeClr val="dk1"/>
                </a:solidFill>
                <a:latin typeface="Calibri"/>
                <a:ea typeface="Calibri"/>
                <a:cs typeface="Calibri"/>
                <a:sym typeface="Calibri"/>
              </a:defRPr>
            </a:lvl8pPr>
            <a:lvl9pPr marL="3657417" marR="0" lvl="8" indent="-12517" algn="l" rtl="0">
              <a:spcBef>
                <a:spcPts val="0"/>
              </a:spcBef>
              <a:buNone/>
              <a:defRPr sz="19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178" marR="0" lvl="1" indent="-12678" algn="l" rtl="0">
              <a:spcBef>
                <a:spcPts val="0"/>
              </a:spcBef>
              <a:buNone/>
              <a:defRPr sz="1900" b="0" i="0" u="none" strike="noStrike" cap="none">
                <a:solidFill>
                  <a:schemeClr val="dk1"/>
                </a:solidFill>
                <a:latin typeface="Calibri"/>
                <a:ea typeface="Calibri"/>
                <a:cs typeface="Calibri"/>
                <a:sym typeface="Calibri"/>
              </a:defRPr>
            </a:lvl2pPr>
            <a:lvl3pPr marL="914354" marR="0" lvl="2" indent="-12653" algn="l" rtl="0">
              <a:spcBef>
                <a:spcPts val="0"/>
              </a:spcBef>
              <a:buNone/>
              <a:defRPr sz="1900" b="0" i="0" u="none" strike="noStrike" cap="none">
                <a:solidFill>
                  <a:schemeClr val="dk1"/>
                </a:solidFill>
                <a:latin typeface="Calibri"/>
                <a:ea typeface="Calibri"/>
                <a:cs typeface="Calibri"/>
                <a:sym typeface="Calibri"/>
              </a:defRPr>
            </a:lvl3pPr>
            <a:lvl4pPr marL="1371532" marR="0" lvl="3" indent="-12631" algn="l" rtl="0">
              <a:spcBef>
                <a:spcPts val="0"/>
              </a:spcBef>
              <a:buNone/>
              <a:defRPr sz="1900" b="0" i="0" u="none" strike="noStrike" cap="none">
                <a:solidFill>
                  <a:schemeClr val="dk1"/>
                </a:solidFill>
                <a:latin typeface="Calibri"/>
                <a:ea typeface="Calibri"/>
                <a:cs typeface="Calibri"/>
                <a:sym typeface="Calibri"/>
              </a:defRPr>
            </a:lvl4pPr>
            <a:lvl5pPr marL="1828708" marR="0" lvl="4" indent="-12608" algn="l" rtl="0">
              <a:spcBef>
                <a:spcPts val="0"/>
              </a:spcBef>
              <a:buNone/>
              <a:defRPr sz="1900" b="0" i="0" u="none" strike="noStrike" cap="none">
                <a:solidFill>
                  <a:schemeClr val="dk1"/>
                </a:solidFill>
                <a:latin typeface="Calibri"/>
                <a:ea typeface="Calibri"/>
                <a:cs typeface="Calibri"/>
                <a:sym typeface="Calibri"/>
              </a:defRPr>
            </a:lvl5pPr>
            <a:lvl6pPr marL="2285886" marR="0" lvl="5" indent="-12586" algn="l" rtl="0">
              <a:spcBef>
                <a:spcPts val="0"/>
              </a:spcBef>
              <a:buNone/>
              <a:defRPr sz="1900" b="0" i="0" u="none" strike="noStrike" cap="none">
                <a:solidFill>
                  <a:schemeClr val="dk1"/>
                </a:solidFill>
                <a:latin typeface="Calibri"/>
                <a:ea typeface="Calibri"/>
                <a:cs typeface="Calibri"/>
                <a:sym typeface="Calibri"/>
              </a:defRPr>
            </a:lvl6pPr>
            <a:lvl7pPr marL="2743062" marR="0" lvl="6" indent="-12562" algn="l" rtl="0">
              <a:spcBef>
                <a:spcPts val="0"/>
              </a:spcBef>
              <a:buNone/>
              <a:defRPr sz="1900" b="0" i="0" u="none" strike="noStrike" cap="none">
                <a:solidFill>
                  <a:schemeClr val="dk1"/>
                </a:solidFill>
                <a:latin typeface="Calibri"/>
                <a:ea typeface="Calibri"/>
                <a:cs typeface="Calibri"/>
                <a:sym typeface="Calibri"/>
              </a:defRPr>
            </a:lvl7pPr>
            <a:lvl8pPr marL="3200240" marR="0" lvl="7" indent="-12539" algn="l" rtl="0">
              <a:spcBef>
                <a:spcPts val="0"/>
              </a:spcBef>
              <a:buNone/>
              <a:defRPr sz="1900" b="0" i="0" u="none" strike="noStrike" cap="none">
                <a:solidFill>
                  <a:schemeClr val="dk1"/>
                </a:solidFill>
                <a:latin typeface="Calibri"/>
                <a:ea typeface="Calibri"/>
                <a:cs typeface="Calibri"/>
                <a:sym typeface="Calibri"/>
              </a:defRPr>
            </a:lvl8pPr>
            <a:lvl9pPr marL="3657417" marR="0" lvl="8" indent="-12517" algn="l" rtl="0">
              <a:spcBef>
                <a:spcPts val="0"/>
              </a:spcBef>
              <a:buNone/>
              <a:defRPr sz="19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178" marR="0" lvl="1" indent="-12678" algn="l" rtl="0">
              <a:spcBef>
                <a:spcPts val="0"/>
              </a:spcBef>
              <a:buNone/>
              <a:defRPr sz="1200" b="0" i="0" u="none" strike="noStrike" cap="none">
                <a:solidFill>
                  <a:schemeClr val="dk1"/>
                </a:solidFill>
                <a:latin typeface="Calibri"/>
                <a:ea typeface="Calibri"/>
                <a:cs typeface="Calibri"/>
                <a:sym typeface="Calibri"/>
              </a:defRPr>
            </a:lvl2pPr>
            <a:lvl3pPr marL="914354" marR="0" lvl="2" indent="-12653" algn="l" rtl="0">
              <a:spcBef>
                <a:spcPts val="0"/>
              </a:spcBef>
              <a:buNone/>
              <a:defRPr sz="1200" b="0" i="0" u="none" strike="noStrike" cap="none">
                <a:solidFill>
                  <a:schemeClr val="dk1"/>
                </a:solidFill>
                <a:latin typeface="Calibri"/>
                <a:ea typeface="Calibri"/>
                <a:cs typeface="Calibri"/>
                <a:sym typeface="Calibri"/>
              </a:defRPr>
            </a:lvl3pPr>
            <a:lvl4pPr marL="1371532" marR="0" lvl="3" indent="-12631" algn="l" rtl="0">
              <a:spcBef>
                <a:spcPts val="0"/>
              </a:spcBef>
              <a:buNone/>
              <a:defRPr sz="1200" b="0" i="0" u="none" strike="noStrike" cap="none">
                <a:solidFill>
                  <a:schemeClr val="dk1"/>
                </a:solidFill>
                <a:latin typeface="Calibri"/>
                <a:ea typeface="Calibri"/>
                <a:cs typeface="Calibri"/>
                <a:sym typeface="Calibri"/>
              </a:defRPr>
            </a:lvl4pPr>
            <a:lvl5pPr marL="1828708" marR="0" lvl="4" indent="-12608" algn="l" rtl="0">
              <a:spcBef>
                <a:spcPts val="0"/>
              </a:spcBef>
              <a:buNone/>
              <a:defRPr sz="1200" b="0" i="0" u="none" strike="noStrike" cap="none">
                <a:solidFill>
                  <a:schemeClr val="dk1"/>
                </a:solidFill>
                <a:latin typeface="Calibri"/>
                <a:ea typeface="Calibri"/>
                <a:cs typeface="Calibri"/>
                <a:sym typeface="Calibri"/>
              </a:defRPr>
            </a:lvl5pPr>
            <a:lvl6pPr marL="2285886" marR="0" lvl="5" indent="-12586" algn="l" rtl="0">
              <a:spcBef>
                <a:spcPts val="0"/>
              </a:spcBef>
              <a:buNone/>
              <a:defRPr sz="1200" b="0" i="0" u="none" strike="noStrike" cap="none">
                <a:solidFill>
                  <a:schemeClr val="dk1"/>
                </a:solidFill>
                <a:latin typeface="Calibri"/>
                <a:ea typeface="Calibri"/>
                <a:cs typeface="Calibri"/>
                <a:sym typeface="Calibri"/>
              </a:defRPr>
            </a:lvl6pPr>
            <a:lvl7pPr marL="2743062" marR="0" lvl="6" indent="-12562" algn="l" rtl="0">
              <a:spcBef>
                <a:spcPts val="0"/>
              </a:spcBef>
              <a:buNone/>
              <a:defRPr sz="1200" b="0" i="0" u="none" strike="noStrike" cap="none">
                <a:solidFill>
                  <a:schemeClr val="dk1"/>
                </a:solidFill>
                <a:latin typeface="Calibri"/>
                <a:ea typeface="Calibri"/>
                <a:cs typeface="Calibri"/>
                <a:sym typeface="Calibri"/>
              </a:defRPr>
            </a:lvl7pPr>
            <a:lvl8pPr marL="3200240" marR="0" lvl="7" indent="-12539" algn="l" rtl="0">
              <a:spcBef>
                <a:spcPts val="0"/>
              </a:spcBef>
              <a:buNone/>
              <a:defRPr sz="1200" b="0" i="0" u="none" strike="noStrike" cap="none">
                <a:solidFill>
                  <a:schemeClr val="dk1"/>
                </a:solidFill>
                <a:latin typeface="Calibri"/>
                <a:ea typeface="Calibri"/>
                <a:cs typeface="Calibri"/>
                <a:sym typeface="Calibri"/>
              </a:defRPr>
            </a:lvl8pPr>
            <a:lvl9pPr marL="3657417" marR="0" lvl="8" indent="-12517"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178" marR="0" lvl="1" indent="-12678" algn="l" rtl="0">
              <a:spcBef>
                <a:spcPts val="0"/>
              </a:spcBef>
              <a:buNone/>
              <a:defRPr sz="1900" b="0" i="0" u="none" strike="noStrike" cap="none">
                <a:solidFill>
                  <a:schemeClr val="dk1"/>
                </a:solidFill>
                <a:latin typeface="Calibri"/>
                <a:ea typeface="Calibri"/>
                <a:cs typeface="Calibri"/>
                <a:sym typeface="Calibri"/>
              </a:defRPr>
            </a:lvl2pPr>
            <a:lvl3pPr marL="914354" marR="0" lvl="2" indent="-12653" algn="l" rtl="0">
              <a:spcBef>
                <a:spcPts val="0"/>
              </a:spcBef>
              <a:buNone/>
              <a:defRPr sz="1900" b="0" i="0" u="none" strike="noStrike" cap="none">
                <a:solidFill>
                  <a:schemeClr val="dk1"/>
                </a:solidFill>
                <a:latin typeface="Calibri"/>
                <a:ea typeface="Calibri"/>
                <a:cs typeface="Calibri"/>
                <a:sym typeface="Calibri"/>
              </a:defRPr>
            </a:lvl3pPr>
            <a:lvl4pPr marL="1371532" marR="0" lvl="3" indent="-12631" algn="l" rtl="0">
              <a:spcBef>
                <a:spcPts val="0"/>
              </a:spcBef>
              <a:buNone/>
              <a:defRPr sz="1900" b="0" i="0" u="none" strike="noStrike" cap="none">
                <a:solidFill>
                  <a:schemeClr val="dk1"/>
                </a:solidFill>
                <a:latin typeface="Calibri"/>
                <a:ea typeface="Calibri"/>
                <a:cs typeface="Calibri"/>
                <a:sym typeface="Calibri"/>
              </a:defRPr>
            </a:lvl4pPr>
            <a:lvl5pPr marL="1828708" marR="0" lvl="4" indent="-12608" algn="l" rtl="0">
              <a:spcBef>
                <a:spcPts val="0"/>
              </a:spcBef>
              <a:buNone/>
              <a:defRPr sz="1900" b="0" i="0" u="none" strike="noStrike" cap="none">
                <a:solidFill>
                  <a:schemeClr val="dk1"/>
                </a:solidFill>
                <a:latin typeface="Calibri"/>
                <a:ea typeface="Calibri"/>
                <a:cs typeface="Calibri"/>
                <a:sym typeface="Calibri"/>
              </a:defRPr>
            </a:lvl5pPr>
            <a:lvl6pPr marL="2285886" marR="0" lvl="5" indent="-12586" algn="l" rtl="0">
              <a:spcBef>
                <a:spcPts val="0"/>
              </a:spcBef>
              <a:buNone/>
              <a:defRPr sz="1900" b="0" i="0" u="none" strike="noStrike" cap="none">
                <a:solidFill>
                  <a:schemeClr val="dk1"/>
                </a:solidFill>
                <a:latin typeface="Calibri"/>
                <a:ea typeface="Calibri"/>
                <a:cs typeface="Calibri"/>
                <a:sym typeface="Calibri"/>
              </a:defRPr>
            </a:lvl6pPr>
            <a:lvl7pPr marL="2743062" marR="0" lvl="6" indent="-12562" algn="l" rtl="0">
              <a:spcBef>
                <a:spcPts val="0"/>
              </a:spcBef>
              <a:buNone/>
              <a:defRPr sz="1900" b="0" i="0" u="none" strike="noStrike" cap="none">
                <a:solidFill>
                  <a:schemeClr val="dk1"/>
                </a:solidFill>
                <a:latin typeface="Calibri"/>
                <a:ea typeface="Calibri"/>
                <a:cs typeface="Calibri"/>
                <a:sym typeface="Calibri"/>
              </a:defRPr>
            </a:lvl7pPr>
            <a:lvl8pPr marL="3200240" marR="0" lvl="7" indent="-12539" algn="l" rtl="0">
              <a:spcBef>
                <a:spcPts val="0"/>
              </a:spcBef>
              <a:buNone/>
              <a:defRPr sz="1900" b="0" i="0" u="none" strike="noStrike" cap="none">
                <a:solidFill>
                  <a:schemeClr val="dk1"/>
                </a:solidFill>
                <a:latin typeface="Calibri"/>
                <a:ea typeface="Calibri"/>
                <a:cs typeface="Calibri"/>
                <a:sym typeface="Calibri"/>
              </a:defRPr>
            </a:lvl8pPr>
            <a:lvl9pPr marL="3657417" marR="0" lvl="8" indent="-12517" algn="l" rtl="0">
              <a:spcBef>
                <a:spcPts val="0"/>
              </a:spcBef>
              <a:buNone/>
              <a:defRPr sz="19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spcBef>
                  <a:spcPts val="0"/>
                </a:spcBef>
                <a:buSzPct val="25000"/>
                <a:buNone/>
              </a:p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xmlns="" val="1236082948"/>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Shape 17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77" name="Shape 1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Shape 23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36" name="Shape 2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Shape 87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876" name="Shape 8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Shape 89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892" name="Shape 8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9"/>
        <p:cNvGrpSpPr/>
        <p:nvPr/>
      </p:nvGrpSpPr>
      <p:grpSpPr>
        <a:xfrm>
          <a:off x="0" y="0"/>
          <a:ext cx="0" cy="0"/>
          <a:chOff x="0" y="0"/>
          <a:chExt cx="0" cy="0"/>
        </a:xfrm>
      </p:grpSpPr>
      <p:sp>
        <p:nvSpPr>
          <p:cNvPr id="900" name="Shape 90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901" name="Shape 9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Shape 90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909" name="Shape 9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Shape 91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918" name="Shape 9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4"/>
        <p:cNvGrpSpPr/>
        <p:nvPr/>
      </p:nvGrpSpPr>
      <p:grpSpPr>
        <a:xfrm>
          <a:off x="0" y="0"/>
          <a:ext cx="0" cy="0"/>
          <a:chOff x="0" y="0"/>
          <a:chExt cx="0" cy="0"/>
        </a:xfrm>
      </p:grpSpPr>
      <p:sp>
        <p:nvSpPr>
          <p:cNvPr id="925" name="Shape 92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926" name="Shape 9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2"/>
        <p:cNvGrpSpPr/>
        <p:nvPr/>
      </p:nvGrpSpPr>
      <p:grpSpPr>
        <a:xfrm>
          <a:off x="0" y="0"/>
          <a:ext cx="0" cy="0"/>
          <a:chOff x="0" y="0"/>
          <a:chExt cx="0" cy="0"/>
        </a:xfrm>
      </p:grpSpPr>
      <p:sp>
        <p:nvSpPr>
          <p:cNvPr id="933" name="Shape 93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934" name="Shape 9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Shape 94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942" name="Shape 9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Shape 94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949" name="Shape 9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Shape 97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972" name="Shape 9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Shape 24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42" name="Shape 2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Shape 97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979" name="Shape 9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Shape 97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979" name="Shape 9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Shape 97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979" name="Shape 9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Shape 9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956" name="Shape 9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Shape 96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964" name="Shape 9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Shape 96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964" name="Shape 9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7"/>
        <p:cNvGrpSpPr/>
        <p:nvPr/>
      </p:nvGrpSpPr>
      <p:grpSpPr>
        <a:xfrm>
          <a:off x="0" y="0"/>
          <a:ext cx="0" cy="0"/>
          <a:chOff x="0" y="0"/>
          <a:chExt cx="0" cy="0"/>
        </a:xfrm>
      </p:grpSpPr>
      <p:sp>
        <p:nvSpPr>
          <p:cNvPr id="988" name="Shape 98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989" name="Shape 9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
        <p:cNvGrpSpPr/>
        <p:nvPr/>
      </p:nvGrpSpPr>
      <p:grpSpPr>
        <a:xfrm>
          <a:off x="0" y="0"/>
          <a:ext cx="0" cy="0"/>
          <a:chOff x="0" y="0"/>
          <a:chExt cx="0" cy="0"/>
        </a:xfrm>
      </p:grpSpPr>
      <p:sp>
        <p:nvSpPr>
          <p:cNvPr id="996" name="Shape 9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997" name="Shape 9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3"/>
        <p:cNvGrpSpPr/>
        <p:nvPr/>
      </p:nvGrpSpPr>
      <p:grpSpPr>
        <a:xfrm>
          <a:off x="0" y="0"/>
          <a:ext cx="0" cy="0"/>
          <a:chOff x="0" y="0"/>
          <a:chExt cx="0" cy="0"/>
        </a:xfrm>
      </p:grpSpPr>
      <p:sp>
        <p:nvSpPr>
          <p:cNvPr id="1004" name="Shape 100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005" name="Shape 10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Shape 101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013" name="Shape 10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Shape 24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48" name="Shape 2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9"/>
        <p:cNvGrpSpPr/>
        <p:nvPr/>
      </p:nvGrpSpPr>
      <p:grpSpPr>
        <a:xfrm>
          <a:off x="0" y="0"/>
          <a:ext cx="0" cy="0"/>
          <a:chOff x="0" y="0"/>
          <a:chExt cx="0" cy="0"/>
        </a:xfrm>
      </p:grpSpPr>
      <p:sp>
        <p:nvSpPr>
          <p:cNvPr id="1020" name="Shape 10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021" name="Shape 10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7"/>
        <p:cNvGrpSpPr/>
        <p:nvPr/>
      </p:nvGrpSpPr>
      <p:grpSpPr>
        <a:xfrm>
          <a:off x="0" y="0"/>
          <a:ext cx="0" cy="0"/>
          <a:chOff x="0" y="0"/>
          <a:chExt cx="0" cy="0"/>
        </a:xfrm>
      </p:grpSpPr>
      <p:sp>
        <p:nvSpPr>
          <p:cNvPr id="1028" name="Shape 102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029" name="Shape 10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Shape 103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037" name="Shape 103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3"/>
        <p:cNvGrpSpPr/>
        <p:nvPr/>
      </p:nvGrpSpPr>
      <p:grpSpPr>
        <a:xfrm>
          <a:off x="0" y="0"/>
          <a:ext cx="0" cy="0"/>
          <a:chOff x="0" y="0"/>
          <a:chExt cx="0" cy="0"/>
        </a:xfrm>
      </p:grpSpPr>
      <p:sp>
        <p:nvSpPr>
          <p:cNvPr id="1044" name="Shape 104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045" name="Shape 10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Shape 105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053" name="Shape 10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7"/>
        <p:cNvGrpSpPr/>
        <p:nvPr/>
      </p:nvGrpSpPr>
      <p:grpSpPr>
        <a:xfrm>
          <a:off x="0" y="0"/>
          <a:ext cx="0" cy="0"/>
          <a:chOff x="0" y="0"/>
          <a:chExt cx="0" cy="0"/>
        </a:xfrm>
      </p:grpSpPr>
      <p:sp>
        <p:nvSpPr>
          <p:cNvPr id="1058" name="Shape 105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059" name="Shape 10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5"/>
        <p:cNvGrpSpPr/>
        <p:nvPr/>
      </p:nvGrpSpPr>
      <p:grpSpPr>
        <a:xfrm>
          <a:off x="0" y="0"/>
          <a:ext cx="0" cy="0"/>
          <a:chOff x="0" y="0"/>
          <a:chExt cx="0" cy="0"/>
        </a:xfrm>
      </p:grpSpPr>
      <p:sp>
        <p:nvSpPr>
          <p:cNvPr id="1066" name="Shape 106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067" name="Shape 10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5"/>
        <p:cNvGrpSpPr/>
        <p:nvPr/>
      </p:nvGrpSpPr>
      <p:grpSpPr>
        <a:xfrm>
          <a:off x="0" y="0"/>
          <a:ext cx="0" cy="0"/>
          <a:chOff x="0" y="0"/>
          <a:chExt cx="0" cy="0"/>
        </a:xfrm>
      </p:grpSpPr>
      <p:sp>
        <p:nvSpPr>
          <p:cNvPr id="1066" name="Shape 106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067" name="Shape 10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5"/>
        <p:cNvGrpSpPr/>
        <p:nvPr/>
      </p:nvGrpSpPr>
      <p:grpSpPr>
        <a:xfrm>
          <a:off x="0" y="0"/>
          <a:ext cx="0" cy="0"/>
          <a:chOff x="0" y="0"/>
          <a:chExt cx="0" cy="0"/>
        </a:xfrm>
      </p:grpSpPr>
      <p:sp>
        <p:nvSpPr>
          <p:cNvPr id="1066" name="Shape 106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067" name="Shape 10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Shape 111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112" name="Shape 11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Shape 2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56" name="Shape 2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Shape 112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125" name="Shape 11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Shape 114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143" name="Shape 11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9"/>
        <p:cNvGrpSpPr/>
        <p:nvPr/>
      </p:nvGrpSpPr>
      <p:grpSpPr>
        <a:xfrm>
          <a:off x="0" y="0"/>
          <a:ext cx="0" cy="0"/>
          <a:chOff x="0" y="0"/>
          <a:chExt cx="0" cy="0"/>
        </a:xfrm>
      </p:grpSpPr>
      <p:sp>
        <p:nvSpPr>
          <p:cNvPr id="1150" name="Shape 115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151" name="Shape 11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5"/>
        <p:cNvGrpSpPr/>
        <p:nvPr/>
      </p:nvGrpSpPr>
      <p:grpSpPr>
        <a:xfrm>
          <a:off x="0" y="0"/>
          <a:ext cx="0" cy="0"/>
          <a:chOff x="0" y="0"/>
          <a:chExt cx="0" cy="0"/>
        </a:xfrm>
      </p:grpSpPr>
      <p:sp>
        <p:nvSpPr>
          <p:cNvPr id="1156" name="Shape 115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157" name="Shape 11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Shape 116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164" name="Shape 11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Shape 117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172" name="Shape 11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2"/>
        <p:cNvGrpSpPr/>
        <p:nvPr/>
      </p:nvGrpSpPr>
      <p:grpSpPr>
        <a:xfrm>
          <a:off x="0" y="0"/>
          <a:ext cx="0" cy="0"/>
          <a:chOff x="0" y="0"/>
          <a:chExt cx="0" cy="0"/>
        </a:xfrm>
      </p:grpSpPr>
      <p:sp>
        <p:nvSpPr>
          <p:cNvPr id="1193" name="Shape 119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194" name="Shape 11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7"/>
        <p:cNvGrpSpPr/>
        <p:nvPr/>
      </p:nvGrpSpPr>
      <p:grpSpPr>
        <a:xfrm>
          <a:off x="0" y="0"/>
          <a:ext cx="0" cy="0"/>
          <a:chOff x="0" y="0"/>
          <a:chExt cx="0" cy="0"/>
        </a:xfrm>
      </p:grpSpPr>
      <p:sp>
        <p:nvSpPr>
          <p:cNvPr id="1178" name="Shape 117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179" name="Shape 11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4"/>
        <p:cNvGrpSpPr/>
        <p:nvPr/>
      </p:nvGrpSpPr>
      <p:grpSpPr>
        <a:xfrm>
          <a:off x="0" y="0"/>
          <a:ext cx="0" cy="0"/>
          <a:chOff x="0" y="0"/>
          <a:chExt cx="0" cy="0"/>
        </a:xfrm>
      </p:grpSpPr>
      <p:sp>
        <p:nvSpPr>
          <p:cNvPr id="1185" name="Shape 118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186" name="Shape 11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9"/>
        <p:cNvGrpSpPr/>
        <p:nvPr/>
      </p:nvGrpSpPr>
      <p:grpSpPr>
        <a:xfrm>
          <a:off x="0" y="0"/>
          <a:ext cx="0" cy="0"/>
          <a:chOff x="0" y="0"/>
          <a:chExt cx="0" cy="0"/>
        </a:xfrm>
      </p:grpSpPr>
      <p:sp>
        <p:nvSpPr>
          <p:cNvPr id="1200" name="Shape 120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201" name="Shape 12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Shape 26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62" name="Shape 2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8"/>
        <p:cNvGrpSpPr/>
        <p:nvPr/>
      </p:nvGrpSpPr>
      <p:grpSpPr>
        <a:xfrm>
          <a:off x="0" y="0"/>
          <a:ext cx="0" cy="0"/>
          <a:chOff x="0" y="0"/>
          <a:chExt cx="0" cy="0"/>
        </a:xfrm>
      </p:grpSpPr>
      <p:sp>
        <p:nvSpPr>
          <p:cNvPr id="1209" name="Shape 12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210" name="Shape 12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3"/>
        <p:cNvGrpSpPr/>
        <p:nvPr/>
      </p:nvGrpSpPr>
      <p:grpSpPr>
        <a:xfrm>
          <a:off x="0" y="0"/>
          <a:ext cx="0" cy="0"/>
          <a:chOff x="0" y="0"/>
          <a:chExt cx="0" cy="0"/>
        </a:xfrm>
      </p:grpSpPr>
      <p:sp>
        <p:nvSpPr>
          <p:cNvPr id="1234" name="Shape 123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235" name="Shape 12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3"/>
        <p:cNvGrpSpPr/>
        <p:nvPr/>
      </p:nvGrpSpPr>
      <p:grpSpPr>
        <a:xfrm>
          <a:off x="0" y="0"/>
          <a:ext cx="0" cy="0"/>
          <a:chOff x="0" y="0"/>
          <a:chExt cx="0" cy="0"/>
        </a:xfrm>
      </p:grpSpPr>
      <p:sp>
        <p:nvSpPr>
          <p:cNvPr id="1244" name="Shape 124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245" name="Shape 12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4"/>
        <p:cNvGrpSpPr/>
        <p:nvPr/>
      </p:nvGrpSpPr>
      <p:grpSpPr>
        <a:xfrm>
          <a:off x="0" y="0"/>
          <a:ext cx="0" cy="0"/>
          <a:chOff x="0" y="0"/>
          <a:chExt cx="0" cy="0"/>
        </a:xfrm>
      </p:grpSpPr>
      <p:sp>
        <p:nvSpPr>
          <p:cNvPr id="1255" name="Shape 12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256" name="Shape 12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4"/>
        <p:cNvGrpSpPr/>
        <p:nvPr/>
      </p:nvGrpSpPr>
      <p:grpSpPr>
        <a:xfrm>
          <a:off x="0" y="0"/>
          <a:ext cx="0" cy="0"/>
          <a:chOff x="0" y="0"/>
          <a:chExt cx="0" cy="0"/>
        </a:xfrm>
      </p:grpSpPr>
      <p:sp>
        <p:nvSpPr>
          <p:cNvPr id="1265" name="Shape 126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266" name="Shape 12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6"/>
        <p:cNvGrpSpPr/>
        <p:nvPr/>
      </p:nvGrpSpPr>
      <p:grpSpPr>
        <a:xfrm>
          <a:off x="0" y="0"/>
          <a:ext cx="0" cy="0"/>
          <a:chOff x="0" y="0"/>
          <a:chExt cx="0" cy="0"/>
        </a:xfrm>
      </p:grpSpPr>
      <p:sp>
        <p:nvSpPr>
          <p:cNvPr id="1277" name="Shape 127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278" name="Shape 12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Shape 128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286" name="Shape 12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1"/>
        <p:cNvGrpSpPr/>
        <p:nvPr/>
      </p:nvGrpSpPr>
      <p:grpSpPr>
        <a:xfrm>
          <a:off x="0" y="0"/>
          <a:ext cx="0" cy="0"/>
          <a:chOff x="0" y="0"/>
          <a:chExt cx="0" cy="0"/>
        </a:xfrm>
      </p:grpSpPr>
      <p:sp>
        <p:nvSpPr>
          <p:cNvPr id="1292" name="Shape 12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93" name="Shape 129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p:txBody>
      </p:sp>
      <p:sp>
        <p:nvSpPr>
          <p:cNvPr id="1294" name="Shape 129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Calibri"/>
                <a:ea typeface="Calibri"/>
                <a:cs typeface="Calibri"/>
                <a:sym typeface="Calibri"/>
              </a:rPr>
              <a:pPr marL="0" marR="0" lvl="0" indent="0" algn="r" rtl="0">
                <a:spcBef>
                  <a:spcPts val="0"/>
                </a:spcBef>
                <a:buSzPct val="25000"/>
                <a:buNone/>
              </a:pPr>
              <a:t>153</a:t>
            </a:fld>
            <a:endParaRPr lang="en-US" sz="1200">
              <a:solidFill>
                <a:srgbClr val="000000"/>
              </a:solidFill>
              <a:latin typeface="Calibri"/>
              <a:ea typeface="Calibri"/>
              <a:cs typeface="Calibri"/>
              <a:sym typeface="Calibri"/>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2"/>
        <p:cNvGrpSpPr/>
        <p:nvPr/>
      </p:nvGrpSpPr>
      <p:grpSpPr>
        <a:xfrm>
          <a:off x="0" y="0"/>
          <a:ext cx="0" cy="0"/>
          <a:chOff x="0" y="0"/>
          <a:chExt cx="0" cy="0"/>
        </a:xfrm>
      </p:grpSpPr>
      <p:sp>
        <p:nvSpPr>
          <p:cNvPr id="1303" name="Shape 130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304" name="Shape 13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8"/>
        <p:cNvGrpSpPr/>
        <p:nvPr/>
      </p:nvGrpSpPr>
      <p:grpSpPr>
        <a:xfrm>
          <a:off x="0" y="0"/>
          <a:ext cx="0" cy="0"/>
          <a:chOff x="0" y="0"/>
          <a:chExt cx="0" cy="0"/>
        </a:xfrm>
      </p:grpSpPr>
      <p:sp>
        <p:nvSpPr>
          <p:cNvPr id="1309" name="Shape 13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0" name="Shape 131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311" name="Shape 131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Calibri"/>
                <a:ea typeface="Calibri"/>
                <a:cs typeface="Calibri"/>
                <a:sym typeface="Calibri"/>
              </a:rPr>
              <a:pPr marL="0" marR="0" lvl="0" indent="0" algn="r" rtl="0">
                <a:spcBef>
                  <a:spcPts val="0"/>
                </a:spcBef>
                <a:buSzPct val="25000"/>
                <a:buNone/>
              </a:pPr>
              <a:t>155</a:t>
            </a:fld>
            <a:endParaRPr lang="en-US" sz="1200">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Shape 26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67" name="Shape 2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5"/>
        <p:cNvGrpSpPr/>
        <p:nvPr/>
      </p:nvGrpSpPr>
      <p:grpSpPr>
        <a:xfrm>
          <a:off x="0" y="0"/>
          <a:ext cx="0" cy="0"/>
          <a:chOff x="0" y="0"/>
          <a:chExt cx="0" cy="0"/>
        </a:xfrm>
      </p:grpSpPr>
      <p:sp>
        <p:nvSpPr>
          <p:cNvPr id="1316" name="Shape 131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317" name="Shape 13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1"/>
        <p:cNvGrpSpPr/>
        <p:nvPr/>
      </p:nvGrpSpPr>
      <p:grpSpPr>
        <a:xfrm>
          <a:off x="0" y="0"/>
          <a:ext cx="0" cy="0"/>
          <a:chOff x="0" y="0"/>
          <a:chExt cx="0" cy="0"/>
        </a:xfrm>
      </p:grpSpPr>
      <p:sp>
        <p:nvSpPr>
          <p:cNvPr id="1322" name="Shape 13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23" name="Shape 132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endParaRPr lang="en-US" sz="1200" b="0" i="0" u="none" strike="noStrike" cap="none" dirty="0">
              <a:solidFill>
                <a:schemeClr val="dk1"/>
              </a:solidFill>
              <a:latin typeface="Calibri"/>
              <a:ea typeface="Calibri"/>
              <a:cs typeface="Calibri"/>
              <a:sym typeface="Calibri"/>
            </a:endParaRPr>
          </a:p>
        </p:txBody>
      </p:sp>
      <p:sp>
        <p:nvSpPr>
          <p:cNvPr id="1324" name="Shape 132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Calibri"/>
                <a:ea typeface="Calibri"/>
                <a:cs typeface="Calibri"/>
                <a:sym typeface="Calibri"/>
              </a:rPr>
              <a:pPr marL="0" marR="0" lvl="0" indent="0" algn="r" rtl="0">
                <a:spcBef>
                  <a:spcPts val="0"/>
                </a:spcBef>
                <a:buSzPct val="25000"/>
                <a:buNone/>
              </a:pPr>
              <a:t>157</a:t>
            </a:fld>
            <a:endParaRPr lang="en-US" sz="1200">
              <a:solidFill>
                <a:srgbClr val="000000"/>
              </a:solidFill>
              <a:latin typeface="Calibri"/>
              <a:ea typeface="Calibri"/>
              <a:cs typeface="Calibri"/>
              <a:sym typeface="Calibri"/>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2"/>
        <p:cNvGrpSpPr/>
        <p:nvPr/>
      </p:nvGrpSpPr>
      <p:grpSpPr>
        <a:xfrm>
          <a:off x="0" y="0"/>
          <a:ext cx="0" cy="0"/>
          <a:chOff x="0" y="0"/>
          <a:chExt cx="0" cy="0"/>
        </a:xfrm>
      </p:grpSpPr>
      <p:sp>
        <p:nvSpPr>
          <p:cNvPr id="1333" name="Shape 13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34" name="Shape 133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p:txBody>
      </p:sp>
      <p:sp>
        <p:nvSpPr>
          <p:cNvPr id="1335" name="Shape 133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Calibri"/>
                <a:ea typeface="Calibri"/>
                <a:cs typeface="Calibri"/>
                <a:sym typeface="Calibri"/>
              </a:rPr>
              <a:pPr marL="0" marR="0" lvl="0" indent="0" algn="r" rtl="0">
                <a:spcBef>
                  <a:spcPts val="0"/>
                </a:spcBef>
                <a:buSzPct val="25000"/>
                <a:buNone/>
              </a:pPr>
              <a:t>158</a:t>
            </a:fld>
            <a:endParaRPr lang="en-US" sz="1200">
              <a:solidFill>
                <a:srgbClr val="000000"/>
              </a:solidFill>
              <a:latin typeface="Calibri"/>
              <a:ea typeface="Calibri"/>
              <a:cs typeface="Calibri"/>
              <a:sym typeface="Calibri"/>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9"/>
        <p:cNvGrpSpPr/>
        <p:nvPr/>
      </p:nvGrpSpPr>
      <p:grpSpPr>
        <a:xfrm>
          <a:off x="0" y="0"/>
          <a:ext cx="0" cy="0"/>
          <a:chOff x="0" y="0"/>
          <a:chExt cx="0" cy="0"/>
        </a:xfrm>
      </p:grpSpPr>
      <p:sp>
        <p:nvSpPr>
          <p:cNvPr id="1340" name="Shape 134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341" name="Shape 13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8"/>
        <p:cNvGrpSpPr/>
        <p:nvPr/>
      </p:nvGrpSpPr>
      <p:grpSpPr>
        <a:xfrm>
          <a:off x="0" y="0"/>
          <a:ext cx="0" cy="0"/>
          <a:chOff x="0" y="0"/>
          <a:chExt cx="0" cy="0"/>
        </a:xfrm>
      </p:grpSpPr>
      <p:sp>
        <p:nvSpPr>
          <p:cNvPr id="1369" name="Shape 13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70" name="Shape 137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371" name="Shape 137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Calibri"/>
                <a:ea typeface="Calibri"/>
                <a:cs typeface="Calibri"/>
                <a:sym typeface="Calibri"/>
              </a:rPr>
              <a:pPr marL="0" marR="0" lvl="0" indent="0" algn="r" rtl="0">
                <a:spcBef>
                  <a:spcPts val="0"/>
                </a:spcBef>
                <a:buSzPct val="25000"/>
                <a:buNone/>
              </a:pPr>
              <a:t>160</a:t>
            </a:fld>
            <a:endParaRPr lang="en-US" sz="1200">
              <a:solidFill>
                <a:srgbClr val="000000"/>
              </a:solidFill>
              <a:latin typeface="Calibri"/>
              <a:ea typeface="Calibri"/>
              <a:cs typeface="Calibri"/>
              <a:sym typeface="Calibri"/>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1"/>
        <p:cNvGrpSpPr/>
        <p:nvPr/>
      </p:nvGrpSpPr>
      <p:grpSpPr>
        <a:xfrm>
          <a:off x="0" y="0"/>
          <a:ext cx="0" cy="0"/>
          <a:chOff x="0" y="0"/>
          <a:chExt cx="0" cy="0"/>
        </a:xfrm>
      </p:grpSpPr>
      <p:sp>
        <p:nvSpPr>
          <p:cNvPr id="1402" name="Shape 140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403" name="Shape 14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7"/>
        <p:cNvGrpSpPr/>
        <p:nvPr/>
      </p:nvGrpSpPr>
      <p:grpSpPr>
        <a:xfrm>
          <a:off x="0" y="0"/>
          <a:ext cx="0" cy="0"/>
          <a:chOff x="0" y="0"/>
          <a:chExt cx="0" cy="0"/>
        </a:xfrm>
      </p:grpSpPr>
      <p:sp>
        <p:nvSpPr>
          <p:cNvPr id="1408" name="Shape 140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409" name="Shape 14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4"/>
        <p:cNvGrpSpPr/>
        <p:nvPr/>
      </p:nvGrpSpPr>
      <p:grpSpPr>
        <a:xfrm>
          <a:off x="0" y="0"/>
          <a:ext cx="0" cy="0"/>
          <a:chOff x="0" y="0"/>
          <a:chExt cx="0" cy="0"/>
        </a:xfrm>
      </p:grpSpPr>
      <p:sp>
        <p:nvSpPr>
          <p:cNvPr id="1415" name="Shape 14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16" name="Shape 141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417" name="Shape 141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Calibri"/>
                <a:ea typeface="Calibri"/>
                <a:cs typeface="Calibri"/>
                <a:sym typeface="Calibri"/>
              </a:rPr>
              <a:pPr marL="0" marR="0" lvl="0" indent="0" algn="r" rtl="0">
                <a:spcBef>
                  <a:spcPts val="0"/>
                </a:spcBef>
                <a:buSzPct val="25000"/>
                <a:buNone/>
              </a:pPr>
              <a:t>163</a:t>
            </a:fld>
            <a:endParaRPr lang="en-US" sz="1200">
              <a:solidFill>
                <a:srgbClr val="000000"/>
              </a:solidFill>
              <a:latin typeface="Calibri"/>
              <a:ea typeface="Calibri"/>
              <a:cs typeface="Calibri"/>
              <a:sym typeface="Calibri"/>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1"/>
        <p:cNvGrpSpPr/>
        <p:nvPr/>
      </p:nvGrpSpPr>
      <p:grpSpPr>
        <a:xfrm>
          <a:off x="0" y="0"/>
          <a:ext cx="0" cy="0"/>
          <a:chOff x="0" y="0"/>
          <a:chExt cx="0" cy="0"/>
        </a:xfrm>
      </p:grpSpPr>
      <p:sp>
        <p:nvSpPr>
          <p:cNvPr id="1422" name="Shape 142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423" name="Shape 14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7"/>
        <p:cNvGrpSpPr/>
        <p:nvPr/>
      </p:nvGrpSpPr>
      <p:grpSpPr>
        <a:xfrm>
          <a:off x="0" y="0"/>
          <a:ext cx="0" cy="0"/>
          <a:chOff x="0" y="0"/>
          <a:chExt cx="0" cy="0"/>
        </a:xfrm>
      </p:grpSpPr>
      <p:sp>
        <p:nvSpPr>
          <p:cNvPr id="1428" name="Shape 142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429" name="Shape 14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Shape 2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73" name="Shape 27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74" name="Shape 27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rgbClr val="000000"/>
                </a:solidFill>
                <a:latin typeface="Calibri"/>
                <a:ea typeface="Calibri"/>
                <a:cs typeface="Calibri"/>
                <a:sym typeface="Calibri"/>
              </a:rPr>
              <a:pPr marL="0" marR="0" lvl="0" indent="0" algn="r" rtl="0">
                <a:spcBef>
                  <a:spcPts val="0"/>
                </a:spcBef>
                <a:buSzPct val="25000"/>
                <a:buNone/>
              </a:pPr>
              <a:t>16</a:t>
            </a:fld>
            <a:endParaRPr lang="en-US"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3"/>
        <p:cNvGrpSpPr/>
        <p:nvPr/>
      </p:nvGrpSpPr>
      <p:grpSpPr>
        <a:xfrm>
          <a:off x="0" y="0"/>
          <a:ext cx="0" cy="0"/>
          <a:chOff x="0" y="0"/>
          <a:chExt cx="0" cy="0"/>
        </a:xfrm>
      </p:grpSpPr>
      <p:sp>
        <p:nvSpPr>
          <p:cNvPr id="1434" name="Shape 14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35" name="Shape 143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436" name="Shape 143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Calibri"/>
                <a:ea typeface="Calibri"/>
                <a:cs typeface="Calibri"/>
                <a:sym typeface="Calibri"/>
              </a:rPr>
              <a:pPr marL="0" marR="0" lvl="0" indent="0" algn="r" rtl="0">
                <a:spcBef>
                  <a:spcPts val="0"/>
                </a:spcBef>
                <a:buSzPct val="25000"/>
                <a:buNone/>
              </a:pPr>
              <a:t>166</a:t>
            </a:fld>
            <a:endParaRPr lang="en-US" sz="1200">
              <a:solidFill>
                <a:srgbClr val="000000"/>
              </a:solidFill>
              <a:latin typeface="Calibri"/>
              <a:ea typeface="Calibri"/>
              <a:cs typeface="Calibri"/>
              <a:sym typeface="Calibri"/>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1"/>
        <p:cNvGrpSpPr/>
        <p:nvPr/>
      </p:nvGrpSpPr>
      <p:grpSpPr>
        <a:xfrm>
          <a:off x="0" y="0"/>
          <a:ext cx="0" cy="0"/>
          <a:chOff x="0" y="0"/>
          <a:chExt cx="0" cy="0"/>
        </a:xfrm>
      </p:grpSpPr>
      <p:sp>
        <p:nvSpPr>
          <p:cNvPr id="1442" name="Shape 144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443" name="Shape 14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7"/>
        <p:cNvGrpSpPr/>
        <p:nvPr/>
      </p:nvGrpSpPr>
      <p:grpSpPr>
        <a:xfrm>
          <a:off x="0" y="0"/>
          <a:ext cx="0" cy="0"/>
          <a:chOff x="0" y="0"/>
          <a:chExt cx="0" cy="0"/>
        </a:xfrm>
      </p:grpSpPr>
      <p:sp>
        <p:nvSpPr>
          <p:cNvPr id="1448" name="Shape 14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49" name="Shape 14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p:txBody>
      </p:sp>
      <p:sp>
        <p:nvSpPr>
          <p:cNvPr id="1450" name="Shape 14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Calibri"/>
                <a:ea typeface="Calibri"/>
                <a:cs typeface="Calibri"/>
                <a:sym typeface="Calibri"/>
              </a:rPr>
              <a:pPr marL="0" marR="0" lvl="0" indent="0" algn="r" rtl="0">
                <a:spcBef>
                  <a:spcPts val="0"/>
                </a:spcBef>
                <a:buSzPct val="25000"/>
                <a:buNone/>
              </a:pPr>
              <a:t>168</a:t>
            </a:fld>
            <a:endParaRPr lang="en-US" sz="1200">
              <a:solidFill>
                <a:srgbClr val="000000"/>
              </a:solidFill>
              <a:latin typeface="Calibri"/>
              <a:ea typeface="Calibri"/>
              <a:cs typeface="Calibri"/>
              <a:sym typeface="Calibri"/>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6"/>
        <p:cNvGrpSpPr/>
        <p:nvPr/>
      </p:nvGrpSpPr>
      <p:grpSpPr>
        <a:xfrm>
          <a:off x="0" y="0"/>
          <a:ext cx="0" cy="0"/>
          <a:chOff x="0" y="0"/>
          <a:chExt cx="0" cy="0"/>
        </a:xfrm>
      </p:grpSpPr>
      <p:sp>
        <p:nvSpPr>
          <p:cNvPr id="1457" name="Shape 145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458" name="Shape 14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4"/>
        <p:cNvGrpSpPr/>
        <p:nvPr/>
      </p:nvGrpSpPr>
      <p:grpSpPr>
        <a:xfrm>
          <a:off x="0" y="0"/>
          <a:ext cx="0" cy="0"/>
          <a:chOff x="0" y="0"/>
          <a:chExt cx="0" cy="0"/>
        </a:xfrm>
      </p:grpSpPr>
      <p:sp>
        <p:nvSpPr>
          <p:cNvPr id="1465" name="Shape 146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466" name="Shape 14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Shape 147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474" name="Shape 14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0"/>
        <p:cNvGrpSpPr/>
        <p:nvPr/>
      </p:nvGrpSpPr>
      <p:grpSpPr>
        <a:xfrm>
          <a:off x="0" y="0"/>
          <a:ext cx="0" cy="0"/>
          <a:chOff x="0" y="0"/>
          <a:chExt cx="0" cy="0"/>
        </a:xfrm>
      </p:grpSpPr>
      <p:sp>
        <p:nvSpPr>
          <p:cNvPr id="1481" name="Shape 14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482" name="Shape 14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8"/>
        <p:cNvGrpSpPr/>
        <p:nvPr/>
      </p:nvGrpSpPr>
      <p:grpSpPr>
        <a:xfrm>
          <a:off x="0" y="0"/>
          <a:ext cx="0" cy="0"/>
          <a:chOff x="0" y="0"/>
          <a:chExt cx="0" cy="0"/>
        </a:xfrm>
      </p:grpSpPr>
      <p:sp>
        <p:nvSpPr>
          <p:cNvPr id="1489" name="Shape 148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490" name="Shape 14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6"/>
        <p:cNvGrpSpPr/>
        <p:nvPr/>
      </p:nvGrpSpPr>
      <p:grpSpPr>
        <a:xfrm>
          <a:off x="0" y="0"/>
          <a:ext cx="0" cy="0"/>
          <a:chOff x="0" y="0"/>
          <a:chExt cx="0" cy="0"/>
        </a:xfrm>
      </p:grpSpPr>
      <p:sp>
        <p:nvSpPr>
          <p:cNvPr id="1497" name="Shape 14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498" name="Shape 14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2"/>
        <p:cNvGrpSpPr/>
        <p:nvPr/>
      </p:nvGrpSpPr>
      <p:grpSpPr>
        <a:xfrm>
          <a:off x="0" y="0"/>
          <a:ext cx="0" cy="0"/>
          <a:chOff x="0" y="0"/>
          <a:chExt cx="0" cy="0"/>
        </a:xfrm>
      </p:grpSpPr>
      <p:sp>
        <p:nvSpPr>
          <p:cNvPr id="1503" name="Shape 15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04" name="Shape 150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p:txBody>
      </p:sp>
      <p:sp>
        <p:nvSpPr>
          <p:cNvPr id="1505" name="Shape 150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Calibri"/>
                <a:ea typeface="Calibri"/>
                <a:cs typeface="Calibri"/>
                <a:sym typeface="Calibri"/>
              </a:rPr>
              <a:pPr marL="0" marR="0" lvl="0" indent="0" algn="r" rtl="0">
                <a:spcBef>
                  <a:spcPts val="0"/>
                </a:spcBef>
                <a:buSzPct val="25000"/>
                <a:buNone/>
              </a:pPr>
              <a:t>175</a:t>
            </a:fld>
            <a:endParaRPr lang="en-US" sz="1200">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0"/>
        <p:cNvGrpSpPr/>
        <p:nvPr/>
      </p:nvGrpSpPr>
      <p:grpSpPr>
        <a:xfrm>
          <a:off x="0" y="0"/>
          <a:ext cx="0" cy="0"/>
          <a:chOff x="0" y="0"/>
          <a:chExt cx="0" cy="0"/>
        </a:xfrm>
      </p:grpSpPr>
      <p:sp>
        <p:nvSpPr>
          <p:cNvPr id="1511" name="Shape 15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12" name="Shape 151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p:txBody>
      </p:sp>
      <p:sp>
        <p:nvSpPr>
          <p:cNvPr id="1513" name="Shape 151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Calibri"/>
                <a:ea typeface="Calibri"/>
                <a:cs typeface="Calibri"/>
                <a:sym typeface="Calibri"/>
              </a:rPr>
              <a:pPr marL="0" marR="0" lvl="0" indent="0" algn="r" rtl="0">
                <a:spcBef>
                  <a:spcPts val="0"/>
                </a:spcBef>
                <a:buSzPct val="25000"/>
                <a:buNone/>
              </a:pPr>
              <a:t>176</a:t>
            </a:fld>
            <a:endParaRPr lang="en-US" sz="1200">
              <a:solidFill>
                <a:srgbClr val="000000"/>
              </a:solidFill>
              <a:latin typeface="Calibri"/>
              <a:ea typeface="Calibri"/>
              <a:cs typeface="Calibri"/>
              <a:sym typeface="Calibri"/>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7"/>
        <p:cNvGrpSpPr/>
        <p:nvPr/>
      </p:nvGrpSpPr>
      <p:grpSpPr>
        <a:xfrm>
          <a:off x="0" y="0"/>
          <a:ext cx="0" cy="0"/>
          <a:chOff x="0" y="0"/>
          <a:chExt cx="0" cy="0"/>
        </a:xfrm>
      </p:grpSpPr>
      <p:sp>
        <p:nvSpPr>
          <p:cNvPr id="1518" name="Shape 15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19" name="Shape 151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p:txBody>
      </p:sp>
      <p:sp>
        <p:nvSpPr>
          <p:cNvPr id="1520" name="Shape 152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Calibri"/>
                <a:ea typeface="Calibri"/>
                <a:cs typeface="Calibri"/>
                <a:sym typeface="Calibri"/>
              </a:rPr>
              <a:pPr marL="0" marR="0" lvl="0" indent="0" algn="r" rtl="0">
                <a:spcBef>
                  <a:spcPts val="0"/>
                </a:spcBef>
                <a:buSzPct val="25000"/>
                <a:buNone/>
              </a:pPr>
              <a:t>177</a:t>
            </a:fld>
            <a:endParaRPr lang="en-US" sz="1200">
              <a:solidFill>
                <a:srgbClr val="000000"/>
              </a:solidFill>
              <a:latin typeface="Calibri"/>
              <a:ea typeface="Calibri"/>
              <a:cs typeface="Calibri"/>
              <a:sym typeface="Calibri"/>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6"/>
        <p:cNvGrpSpPr/>
        <p:nvPr/>
      </p:nvGrpSpPr>
      <p:grpSpPr>
        <a:xfrm>
          <a:off x="0" y="0"/>
          <a:ext cx="0" cy="0"/>
          <a:chOff x="0" y="0"/>
          <a:chExt cx="0" cy="0"/>
        </a:xfrm>
      </p:grpSpPr>
      <p:sp>
        <p:nvSpPr>
          <p:cNvPr id="1527" name="Shape 152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528" name="Shape 15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5"/>
        <p:cNvGrpSpPr/>
        <p:nvPr/>
      </p:nvGrpSpPr>
      <p:grpSpPr>
        <a:xfrm>
          <a:off x="0" y="0"/>
          <a:ext cx="0" cy="0"/>
          <a:chOff x="0" y="0"/>
          <a:chExt cx="0" cy="0"/>
        </a:xfrm>
      </p:grpSpPr>
      <p:sp>
        <p:nvSpPr>
          <p:cNvPr id="1536" name="Shape 15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37" name="Shape 153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538" name="Shape 153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Calibri"/>
                <a:ea typeface="Calibri"/>
                <a:cs typeface="Calibri"/>
                <a:sym typeface="Calibri"/>
              </a:rPr>
              <a:pPr marL="0" marR="0" lvl="0" indent="0" algn="r" rtl="0">
                <a:spcBef>
                  <a:spcPts val="0"/>
                </a:spcBef>
                <a:buSzPct val="25000"/>
                <a:buNone/>
              </a:pPr>
              <a:t>179</a:t>
            </a:fld>
            <a:endParaRPr lang="en-US" sz="1200">
              <a:solidFill>
                <a:srgbClr val="000000"/>
              </a:solidFill>
              <a:latin typeface="Calibri"/>
              <a:ea typeface="Calibri"/>
              <a:cs typeface="Calibri"/>
              <a:sym typeface="Calibri"/>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3"/>
        <p:cNvGrpSpPr/>
        <p:nvPr/>
      </p:nvGrpSpPr>
      <p:grpSpPr>
        <a:xfrm>
          <a:off x="0" y="0"/>
          <a:ext cx="0" cy="0"/>
          <a:chOff x="0" y="0"/>
          <a:chExt cx="0" cy="0"/>
        </a:xfrm>
      </p:grpSpPr>
      <p:sp>
        <p:nvSpPr>
          <p:cNvPr id="1544" name="Shape 154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545" name="Shape 15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0"/>
        <p:cNvGrpSpPr/>
        <p:nvPr/>
      </p:nvGrpSpPr>
      <p:grpSpPr>
        <a:xfrm>
          <a:off x="0" y="0"/>
          <a:ext cx="0" cy="0"/>
          <a:chOff x="0" y="0"/>
          <a:chExt cx="0" cy="0"/>
        </a:xfrm>
      </p:grpSpPr>
      <p:sp>
        <p:nvSpPr>
          <p:cNvPr id="1551" name="Shape 155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552" name="Shape 15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9"/>
        <p:cNvGrpSpPr/>
        <p:nvPr/>
      </p:nvGrpSpPr>
      <p:grpSpPr>
        <a:xfrm>
          <a:off x="0" y="0"/>
          <a:ext cx="0" cy="0"/>
          <a:chOff x="0" y="0"/>
          <a:chExt cx="0" cy="0"/>
        </a:xfrm>
      </p:grpSpPr>
      <p:sp>
        <p:nvSpPr>
          <p:cNvPr id="1560" name="Shape 156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561" name="Shape 15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p:cNvGrpSpPr/>
        <p:nvPr/>
      </p:nvGrpSpPr>
      <p:grpSpPr>
        <a:xfrm>
          <a:off x="0" y="0"/>
          <a:ext cx="0" cy="0"/>
          <a:chOff x="0" y="0"/>
          <a:chExt cx="0" cy="0"/>
        </a:xfrm>
      </p:grpSpPr>
      <p:sp>
        <p:nvSpPr>
          <p:cNvPr id="1567" name="Shape 156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568" name="Shape 15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2"/>
        <p:cNvGrpSpPr/>
        <p:nvPr/>
      </p:nvGrpSpPr>
      <p:grpSpPr>
        <a:xfrm>
          <a:off x="0" y="0"/>
          <a:ext cx="0" cy="0"/>
          <a:chOff x="0" y="0"/>
          <a:chExt cx="0" cy="0"/>
        </a:xfrm>
      </p:grpSpPr>
      <p:sp>
        <p:nvSpPr>
          <p:cNvPr id="1573" name="Shape 157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74" name="Shape 157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p:txBody>
      </p:sp>
      <p:sp>
        <p:nvSpPr>
          <p:cNvPr id="1575" name="Shape 157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Calibri"/>
                <a:ea typeface="Calibri"/>
                <a:cs typeface="Calibri"/>
                <a:sym typeface="Calibri"/>
              </a:rPr>
              <a:pPr marL="0" marR="0" lvl="0" indent="0" algn="r" rtl="0">
                <a:spcBef>
                  <a:spcPts val="0"/>
                </a:spcBef>
                <a:buSzPct val="25000"/>
                <a:buNone/>
              </a:pPr>
              <a:t>184</a:t>
            </a:fld>
            <a:endParaRPr lang="en-US" sz="1200">
              <a:solidFill>
                <a:srgbClr val="000000"/>
              </a:solidFill>
              <a:latin typeface="Calibri"/>
              <a:ea typeface="Calibri"/>
              <a:cs typeface="Calibri"/>
              <a:sym typeface="Calibri"/>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4"/>
        <p:cNvGrpSpPr/>
        <p:nvPr/>
      </p:nvGrpSpPr>
      <p:grpSpPr>
        <a:xfrm>
          <a:off x="0" y="0"/>
          <a:ext cx="0" cy="0"/>
          <a:chOff x="0" y="0"/>
          <a:chExt cx="0" cy="0"/>
        </a:xfrm>
      </p:grpSpPr>
      <p:sp>
        <p:nvSpPr>
          <p:cNvPr id="1585" name="Shape 15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86" name="Shape 158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p:txBody>
      </p:sp>
      <p:sp>
        <p:nvSpPr>
          <p:cNvPr id="1587" name="Shape 158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Calibri"/>
                <a:ea typeface="Calibri"/>
                <a:cs typeface="Calibri"/>
                <a:sym typeface="Calibri"/>
              </a:rPr>
              <a:pPr marL="0" marR="0" lvl="0" indent="0" algn="r" rtl="0">
                <a:spcBef>
                  <a:spcPts val="0"/>
                </a:spcBef>
                <a:buSzPct val="25000"/>
                <a:buNone/>
              </a:pPr>
              <a:t>185</a:t>
            </a:fld>
            <a:endParaRPr lang="en-US" sz="1200">
              <a:solidFill>
                <a:srgbClr val="000000"/>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86" name="Shape 2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4"/>
        <p:cNvGrpSpPr/>
        <p:nvPr/>
      </p:nvGrpSpPr>
      <p:grpSpPr>
        <a:xfrm>
          <a:off x="0" y="0"/>
          <a:ext cx="0" cy="0"/>
          <a:chOff x="0" y="0"/>
          <a:chExt cx="0" cy="0"/>
        </a:xfrm>
      </p:grpSpPr>
      <p:sp>
        <p:nvSpPr>
          <p:cNvPr id="1595" name="Shape 159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596" name="Shape 15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0"/>
        <p:cNvGrpSpPr/>
        <p:nvPr/>
      </p:nvGrpSpPr>
      <p:grpSpPr>
        <a:xfrm>
          <a:off x="0" y="0"/>
          <a:ext cx="0" cy="0"/>
          <a:chOff x="0" y="0"/>
          <a:chExt cx="0" cy="0"/>
        </a:xfrm>
      </p:grpSpPr>
      <p:sp>
        <p:nvSpPr>
          <p:cNvPr id="1601" name="Shape 160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602" name="Shape 16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7"/>
        <p:cNvGrpSpPr/>
        <p:nvPr/>
      </p:nvGrpSpPr>
      <p:grpSpPr>
        <a:xfrm>
          <a:off x="0" y="0"/>
          <a:ext cx="0" cy="0"/>
          <a:chOff x="0" y="0"/>
          <a:chExt cx="0" cy="0"/>
        </a:xfrm>
      </p:grpSpPr>
      <p:sp>
        <p:nvSpPr>
          <p:cNvPr id="1608" name="Shape 160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609" name="Shape 16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5"/>
        <p:cNvGrpSpPr/>
        <p:nvPr/>
      </p:nvGrpSpPr>
      <p:grpSpPr>
        <a:xfrm>
          <a:off x="0" y="0"/>
          <a:ext cx="0" cy="0"/>
          <a:chOff x="0" y="0"/>
          <a:chExt cx="0" cy="0"/>
        </a:xfrm>
      </p:grpSpPr>
      <p:sp>
        <p:nvSpPr>
          <p:cNvPr id="1616" name="Shape 161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617" name="Shape 16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1"/>
        <p:cNvGrpSpPr/>
        <p:nvPr/>
      </p:nvGrpSpPr>
      <p:grpSpPr>
        <a:xfrm>
          <a:off x="0" y="0"/>
          <a:ext cx="0" cy="0"/>
          <a:chOff x="0" y="0"/>
          <a:chExt cx="0" cy="0"/>
        </a:xfrm>
      </p:grpSpPr>
      <p:sp>
        <p:nvSpPr>
          <p:cNvPr id="1622" name="Shape 16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3" name="Shape 162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24" name="Shape 162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Calibri"/>
                <a:ea typeface="Calibri"/>
                <a:cs typeface="Calibri"/>
                <a:sym typeface="Calibri"/>
              </a:rPr>
              <a:pPr marL="0" marR="0" lvl="0" indent="0" algn="r" rtl="0">
                <a:spcBef>
                  <a:spcPts val="0"/>
                </a:spcBef>
                <a:buSzPct val="25000"/>
                <a:buNone/>
              </a:pPr>
              <a:t>190</a:t>
            </a:fld>
            <a:endParaRPr lang="en-US" sz="1200">
              <a:solidFill>
                <a:srgbClr val="000000"/>
              </a:solidFill>
              <a:latin typeface="Calibri"/>
              <a:ea typeface="Calibri"/>
              <a:cs typeface="Calibri"/>
              <a:sym typeface="Calibri"/>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9"/>
        <p:cNvGrpSpPr/>
        <p:nvPr/>
      </p:nvGrpSpPr>
      <p:grpSpPr>
        <a:xfrm>
          <a:off x="0" y="0"/>
          <a:ext cx="0" cy="0"/>
          <a:chOff x="0" y="0"/>
          <a:chExt cx="0" cy="0"/>
        </a:xfrm>
      </p:grpSpPr>
      <p:sp>
        <p:nvSpPr>
          <p:cNvPr id="1630" name="Shape 163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631" name="Shape 16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9"/>
        <p:cNvGrpSpPr/>
        <p:nvPr/>
      </p:nvGrpSpPr>
      <p:grpSpPr>
        <a:xfrm>
          <a:off x="0" y="0"/>
          <a:ext cx="0" cy="0"/>
          <a:chOff x="0" y="0"/>
          <a:chExt cx="0" cy="0"/>
        </a:xfrm>
      </p:grpSpPr>
      <p:sp>
        <p:nvSpPr>
          <p:cNvPr id="1640" name="Shape 164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641" name="Shape 16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5"/>
        <p:cNvGrpSpPr/>
        <p:nvPr/>
      </p:nvGrpSpPr>
      <p:grpSpPr>
        <a:xfrm>
          <a:off x="0" y="0"/>
          <a:ext cx="0" cy="0"/>
          <a:chOff x="0" y="0"/>
          <a:chExt cx="0" cy="0"/>
        </a:xfrm>
      </p:grpSpPr>
      <p:sp>
        <p:nvSpPr>
          <p:cNvPr id="1646" name="Shape 16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47" name="Shape 164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48" name="Shape 164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Calibri"/>
                <a:ea typeface="Calibri"/>
                <a:cs typeface="Calibri"/>
                <a:sym typeface="Calibri"/>
              </a:rPr>
              <a:pPr marL="0" marR="0" lvl="0" indent="0" algn="r" rtl="0">
                <a:spcBef>
                  <a:spcPts val="0"/>
                </a:spcBef>
                <a:buSzPct val="25000"/>
                <a:buNone/>
              </a:pPr>
              <a:t>193</a:t>
            </a:fld>
            <a:endParaRPr lang="en-US" sz="1200">
              <a:solidFill>
                <a:srgbClr val="000000"/>
              </a:solidFill>
              <a:latin typeface="Calibri"/>
              <a:ea typeface="Calibri"/>
              <a:cs typeface="Calibri"/>
              <a:sym typeface="Calibri"/>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3"/>
        <p:cNvGrpSpPr/>
        <p:nvPr/>
      </p:nvGrpSpPr>
      <p:grpSpPr>
        <a:xfrm>
          <a:off x="0" y="0"/>
          <a:ext cx="0" cy="0"/>
          <a:chOff x="0" y="0"/>
          <a:chExt cx="0" cy="0"/>
        </a:xfrm>
      </p:grpSpPr>
      <p:sp>
        <p:nvSpPr>
          <p:cNvPr id="1654" name="Shape 165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655" name="Shape 16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Shape 29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91" name="Shape 2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Shape 18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85" name="Shape 1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96" name="Shape 29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p:txBody>
      </p:sp>
      <p:sp>
        <p:nvSpPr>
          <p:cNvPr id="297" name="Shape 29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rgbClr val="000000"/>
                </a:solidFill>
                <a:latin typeface="Calibri"/>
                <a:ea typeface="Calibri"/>
                <a:cs typeface="Calibri"/>
                <a:sym typeface="Calibri"/>
              </a:rPr>
              <a:pPr marL="0" marR="0" lvl="0" indent="0" algn="r" rtl="0">
                <a:spcBef>
                  <a:spcPts val="0"/>
                </a:spcBef>
                <a:buSzPct val="25000"/>
                <a:buNone/>
              </a:pPr>
              <a:t>20</a:t>
            </a:fld>
            <a:endParaRPr lang="en-US"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Shape 30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03" name="Shape 3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Shape 3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10" name="Shape 31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1" i="0" u="none" strike="noStrike" cap="none">
                <a:solidFill>
                  <a:schemeClr val="dk1"/>
                </a:solidFill>
                <a:latin typeface="Calibri"/>
                <a:ea typeface="Calibri"/>
                <a:cs typeface="Calibri"/>
                <a:sym typeface="Calibri"/>
              </a:rPr>
              <a:t>Threat of New Entrants(</a:t>
            </a:r>
            <a:r>
              <a:rPr lang="en-US" sz="1200" b="0" i="0" u="none" strike="noStrike" cap="none">
                <a:solidFill>
                  <a:schemeClr val="dk1"/>
                </a:solidFill>
                <a:latin typeface="Calibri"/>
                <a:ea typeface="Calibri"/>
                <a:cs typeface="Calibri"/>
                <a:sym typeface="Calibri"/>
              </a:rPr>
              <a:t>The entry barriers are lower in a deregulated market and the markets that have low costs to bank loans. However the airline industry has been around for a quite some time and the industry is not greatly affected by the new entrants. The influence of potential entrants to the sector is weak. But to ensure that no other problem arise the industry and the ticketing and booking system used by Airline companies maintains low cost for the different expenses they make, this helps in making sure that the new entrant will not have advantage over them and it makes sure that the airline industry and companies within it cannot be outrun by any new competitor)</a:t>
            </a:r>
          </a:p>
          <a:p>
            <a:pPr marL="0" marR="0" lvl="0" indent="0" algn="l" rtl="0">
              <a:spcBef>
                <a:spcPts val="0"/>
              </a:spcBef>
              <a:buSzPct val="25000"/>
              <a:buNone/>
            </a:pPr>
            <a:r>
              <a:rPr lang="en-US" sz="1200" b="1" i="0" u="none" strike="noStrike" cap="none">
                <a:solidFill>
                  <a:schemeClr val="dk1"/>
                </a:solidFill>
                <a:latin typeface="Calibri"/>
                <a:ea typeface="Calibri"/>
                <a:cs typeface="Calibri"/>
                <a:sym typeface="Calibri"/>
              </a:rPr>
              <a:t>Power of Suppliers( High, dominated by Boeing and Airbus)</a:t>
            </a:r>
          </a:p>
          <a:p>
            <a:pPr marL="0" marR="0" lvl="0" indent="0" algn="l" rtl="0">
              <a:spcBef>
                <a:spcPts val="0"/>
              </a:spcBef>
              <a:buSzPct val="25000"/>
              <a:buNone/>
            </a:pPr>
            <a:r>
              <a:rPr lang="en-US" sz="1200" b="1" i="0" u="none" strike="noStrike" cap="none">
                <a:solidFill>
                  <a:schemeClr val="dk1"/>
                </a:solidFill>
                <a:latin typeface="Calibri"/>
                <a:ea typeface="Calibri"/>
                <a:cs typeface="Calibri"/>
                <a:sym typeface="Calibri"/>
              </a:rPr>
              <a:t>Power of Buyers( low for most airlines, high for luxury liners)</a:t>
            </a:r>
          </a:p>
          <a:p>
            <a:pPr marL="0" marR="0" lvl="0" indent="0" algn="l" rtl="0">
              <a:spcBef>
                <a:spcPts val="0"/>
              </a:spcBef>
              <a:buSzPct val="25000"/>
              <a:buNone/>
            </a:pPr>
            <a:r>
              <a:rPr lang="en-US" sz="1200" b="1" i="0" u="none" strike="noStrike" cap="none">
                <a:solidFill>
                  <a:schemeClr val="dk1"/>
                </a:solidFill>
                <a:latin typeface="Calibri"/>
                <a:ea typeface="Calibri"/>
                <a:cs typeface="Calibri"/>
                <a:sym typeface="Calibri"/>
              </a:rPr>
              <a:t>Availability of Substitutes( low for international travel, high for other categories)</a:t>
            </a:r>
          </a:p>
          <a:p>
            <a:pPr marL="0" marR="0" lvl="0" indent="0" algn="l" rtl="0">
              <a:spcBef>
                <a:spcPts val="0"/>
              </a:spcBef>
              <a:buSzPct val="25000"/>
              <a:buNone/>
            </a:pPr>
            <a:r>
              <a:rPr lang="en-US" sz="1200" b="1" i="0" u="none" strike="noStrike" cap="none">
                <a:solidFill>
                  <a:schemeClr val="dk1"/>
                </a:solidFill>
                <a:latin typeface="Calibri"/>
                <a:ea typeface="Calibri"/>
                <a:cs typeface="Calibri"/>
                <a:sym typeface="Calibri"/>
              </a:rPr>
              <a:t>Competitive Rivalry( historically high, recently there is a decreasing trend of competition along with the development of airline alliances and consolidation)</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311" name="Shape 31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rgbClr val="000000"/>
                </a:solidFill>
                <a:latin typeface="Calibri"/>
                <a:ea typeface="Calibri"/>
                <a:cs typeface="Calibri"/>
                <a:sym typeface="Calibri"/>
              </a:rPr>
              <a:pPr marL="0" marR="0" lvl="0" indent="0" algn="r" rtl="0">
                <a:spcBef>
                  <a:spcPts val="0"/>
                </a:spcBef>
                <a:buSzPct val="25000"/>
                <a:buNone/>
              </a:pPr>
              <a:t>22</a:t>
            </a:fld>
            <a:endParaRPr lang="en-US"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Shape 31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17" name="Shape 3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Shape 32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23" name="Shape 3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Shape 33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37" name="Shape 33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Shape 3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44" name="Shape 3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Shape 34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50" name="Shape 3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Shape 35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60" name="Shape 3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Shape 36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67" name="Shape 3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91" name="Shape 1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Shape 37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74" name="Shape 3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Shape 37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80" name="Shape 3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Shape 38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87" name="Shape 3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Shape 39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92" name="Shape 3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Shape 3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97" name="Shape 3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Shape 40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02" name="Shape 4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Shape 40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07" name="Shape 4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Shape 41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13" name="Shape 4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Shape 41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18" name="Shape 4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Shape 42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24" name="Shape 4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Shape 1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97" name="Shape 1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Shape 42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29" name="Shape 4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Shape 43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34" name="Shape 4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Shape 43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39" name="Shape 4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Shape 4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44" name="Shape 4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Shape 44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49" name="Shape 4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Shape 45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54" name="Shape 4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Shape 45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60" name="Shape 4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Shape 46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67" name="Shape 4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Shape 47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76" name="Shape 4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Shape 48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83" name="Shape 4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Shape 20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03" name="Shape 2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Shape 48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90" name="Shape 4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Shape 4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97" name="Shape 4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Shape 50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504" name="Shape 5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Shape 5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510" name="Shape 5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Shape 51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516" name="Shape 51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Shape 52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523" name="Shape 5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Shape 52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530" name="Shape 5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Shape 53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537" name="Shape 53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Shape 54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545" name="Shape 5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Shape 55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552" name="Shape 5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09" name="Shape 2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Shape 55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559" name="Shape 5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Shape 56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565" name="Shape 5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Shape 57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572" name="Shape 5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Shape 5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584" name="Shape 5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Shape 5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597" name="Shape 5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Shape 60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604" name="Shape 6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Shape 61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611" name="Shape 6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Shape 61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618" name="Shape 6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Shape 62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625" name="Shape 6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Shape 63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632" name="Shape 6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6" name="Shape 21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17" name="Shape 21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rgbClr val="000000"/>
                </a:solidFill>
                <a:latin typeface="Calibri"/>
                <a:ea typeface="Calibri"/>
                <a:cs typeface="Calibri"/>
                <a:sym typeface="Calibri"/>
              </a:rPr>
              <a:pPr marL="0" marR="0" lvl="0" indent="0" algn="r" rtl="0">
                <a:spcBef>
                  <a:spcPts val="0"/>
                </a:spcBef>
                <a:buSzPct val="25000"/>
                <a:buNone/>
              </a:pPr>
              <a:t>7</a:t>
            </a:fld>
            <a:endParaRPr lang="en-US"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Shape 63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640" name="Shape 6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Shape 64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648" name="Shape 6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Shape 65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655" name="Shape 6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Shape 66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661" name="Shape 6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Shape 66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668" name="Shape 6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Shape 67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676" name="Shape 6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Shape 68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683" name="Shape 6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Shape 68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689" name="Shape 6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Shape 69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696" name="Shape 6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Shape 70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707" name="Shape 7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3" name="Shape 22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224" name="Shape 22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rgbClr val="000000"/>
                </a:solidFill>
                <a:latin typeface="Calibri"/>
                <a:ea typeface="Calibri"/>
                <a:cs typeface="Calibri"/>
                <a:sym typeface="Calibri"/>
              </a:rPr>
              <a:pPr marL="0" marR="0" lvl="0" indent="0" algn="r" rtl="0">
                <a:spcBef>
                  <a:spcPts val="0"/>
                </a:spcBef>
                <a:buSzPct val="25000"/>
                <a:buNone/>
              </a:pPr>
              <a:t>8</a:t>
            </a:fld>
            <a:endParaRPr lang="en-US"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Shape 71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715" name="Shape 7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Shape 72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722" name="Shape 7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Shape 72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729" name="Shape 7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Shape 73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736" name="Shape 7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Shape 7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744" name="Shape 7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Shape 75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751" name="Shape 7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Shape 75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757" name="Shape 7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Shape 77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772" name="Shape 7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Shape 77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780" name="Shape 7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Shape 78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787" name="Shape 7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Shape 22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30" name="Shape 2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Shape 79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795" name="Shape 7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Shape 80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802" name="Shape 8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Shape 8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810" name="Shape 8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Shape 81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818" name="Shape 8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Shape 82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825" name="Shape 8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Shape 83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832" name="Shape 8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Shape 83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839" name="Shape 8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Shape 84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846" name="Shape 8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Shape 85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852" name="Shape 8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Shape 85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859" name="Shape 8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5"/>
        <p:cNvGrpSpPr/>
        <p:nvPr/>
      </p:nvGrpSpPr>
      <p:grpSpPr>
        <a:xfrm>
          <a:off x="0" y="0"/>
          <a:ext cx="0" cy="0"/>
          <a:chOff x="0" y="0"/>
          <a:chExt cx="0" cy="0"/>
        </a:xfrm>
      </p:grpSpPr>
      <p:sp>
        <p:nvSpPr>
          <p:cNvPr id="16" name="Shape 16"/>
          <p:cNvSpPr/>
          <p:nvPr/>
        </p:nvSpPr>
        <p:spPr>
          <a:xfrm>
            <a:off x="1770888" y="1295405"/>
            <a:ext cx="8650224" cy="3152886"/>
          </a:xfrm>
          <a:prstGeom prst="rect">
            <a:avLst/>
          </a:prstGeom>
          <a:noFill/>
          <a:ln w="9525" cap="flat" cmpd="sng">
            <a:solidFill>
              <a:schemeClr val="lt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Clr>
                <a:srgbClr val="6DB7D7"/>
              </a:buClr>
              <a:buFont typeface="Noto Sans Symbols"/>
              <a:buNone/>
            </a:pPr>
            <a:endParaRPr sz="3200" b="0" i="0" u="none" strike="noStrike" cap="none">
              <a:solidFill>
                <a:srgbClr val="595959"/>
              </a:solidFill>
              <a:latin typeface="Source Sans Pro"/>
              <a:ea typeface="Source Sans Pro"/>
              <a:cs typeface="Source Sans Pro"/>
              <a:sym typeface="Source Sans Pro"/>
            </a:endParaRPr>
          </a:p>
        </p:txBody>
      </p:sp>
      <p:sp>
        <p:nvSpPr>
          <p:cNvPr id="17" name="Shape 17"/>
          <p:cNvSpPr txBox="1">
            <a:spLocks noGrp="1"/>
          </p:cNvSpPr>
          <p:nvPr>
            <p:ph type="ctrTitle"/>
          </p:nvPr>
        </p:nvSpPr>
        <p:spPr>
          <a:xfrm>
            <a:off x="1763897" y="1524004"/>
            <a:ext cx="8664211" cy="1724866"/>
          </a:xfrm>
          <a:prstGeom prst="rect">
            <a:avLst/>
          </a:prstGeom>
          <a:noFill/>
          <a:ln>
            <a:noFill/>
          </a:ln>
        </p:spPr>
        <p:txBody>
          <a:bodyPr lIns="91425" tIns="91425" rIns="91425" bIns="91425" anchor="b" anchorCtr="0"/>
          <a:lstStyle>
            <a:lvl1pPr marL="0" marR="0" lvl="0" indent="0" algn="ctr" rtl="0">
              <a:spcBef>
                <a:spcPts val="0"/>
              </a:spcBef>
              <a:buClr>
                <a:srgbClr val="6DB7D7"/>
              </a:buClr>
              <a:buFont typeface="Noto Sans Symbols"/>
              <a:buNone/>
              <a:defRPr sz="4700" b="0" i="0" u="none" strike="noStrike" cap="none">
                <a:solidFill>
                  <a:schemeClr val="accent1"/>
                </a:solidFill>
                <a:latin typeface="Source Sans Pro"/>
                <a:ea typeface="Source Sans Pro"/>
                <a:cs typeface="Source Sans Pro"/>
                <a:sym typeface="Source Sans Pr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8" name="Shape 18"/>
          <p:cNvSpPr txBox="1">
            <a:spLocks noGrp="1"/>
          </p:cNvSpPr>
          <p:nvPr>
            <p:ph type="subTitle" idx="1"/>
          </p:nvPr>
        </p:nvSpPr>
        <p:spPr>
          <a:xfrm>
            <a:off x="1763894" y="3299014"/>
            <a:ext cx="8664211" cy="916640"/>
          </a:xfrm>
          <a:prstGeom prst="rect">
            <a:avLst/>
          </a:prstGeom>
          <a:noFill/>
          <a:ln>
            <a:noFill/>
          </a:ln>
        </p:spPr>
        <p:txBody>
          <a:bodyPr lIns="91425" tIns="91425" rIns="91425" bIns="91425" anchor="t" anchorCtr="0"/>
          <a:lstStyle>
            <a:lvl1pPr marL="0" marR="0" lvl="0" indent="0" algn="ctr" rtl="0">
              <a:spcBef>
                <a:spcPts val="300"/>
              </a:spcBef>
              <a:buClr>
                <a:srgbClr val="6DB7D7"/>
              </a:buClr>
              <a:buFont typeface="Noto Sans Symbols"/>
              <a:buNone/>
              <a:defRPr sz="1900" b="0" i="0" u="none" strike="noStrike" cap="none">
                <a:solidFill>
                  <a:srgbClr val="888888"/>
                </a:solidFill>
                <a:latin typeface="Source Sans Pro"/>
                <a:ea typeface="Source Sans Pro"/>
                <a:cs typeface="Source Sans Pro"/>
                <a:sym typeface="Source Sans Pro"/>
              </a:defRPr>
            </a:lvl1pPr>
            <a:lvl2pPr marL="457189" marR="0" lvl="1" indent="-12689" algn="ctr" rtl="0">
              <a:spcBef>
                <a:spcPts val="600"/>
              </a:spcBef>
              <a:buClr>
                <a:srgbClr val="205C77"/>
              </a:buClr>
              <a:buFont typeface="Noto Sans Symbols"/>
              <a:buNone/>
              <a:defRPr sz="2300" b="0" i="0" u="none" strike="noStrike" cap="none">
                <a:solidFill>
                  <a:srgbClr val="888888"/>
                </a:solidFill>
                <a:latin typeface="Source Sans Pro"/>
                <a:ea typeface="Source Sans Pro"/>
                <a:cs typeface="Source Sans Pro"/>
                <a:sym typeface="Source Sans Pro"/>
              </a:defRPr>
            </a:lvl2pPr>
            <a:lvl3pPr marL="914377" marR="0" lvl="2" indent="-12677" algn="ctr" rtl="0">
              <a:spcBef>
                <a:spcPts val="600"/>
              </a:spcBef>
              <a:buClr>
                <a:srgbClr val="6DB7D7"/>
              </a:buClr>
              <a:buFont typeface="Noto Sans Symbols"/>
              <a:buNone/>
              <a:defRPr sz="2000" b="0" i="0" u="none" strike="noStrike" cap="none">
                <a:solidFill>
                  <a:srgbClr val="888888"/>
                </a:solidFill>
                <a:latin typeface="Source Sans Pro"/>
                <a:ea typeface="Source Sans Pro"/>
                <a:cs typeface="Source Sans Pro"/>
                <a:sym typeface="Source Sans Pro"/>
              </a:defRPr>
            </a:lvl3pPr>
            <a:lvl4pPr marL="1371566" marR="0" lvl="3" indent="-12665" algn="ctr" rtl="0">
              <a:spcBef>
                <a:spcPts val="600"/>
              </a:spcBef>
              <a:buClr>
                <a:srgbClr val="205C77"/>
              </a:buClr>
              <a:buFont typeface="Noto Sans Symbols"/>
              <a:buNone/>
              <a:defRPr sz="1900" b="0" i="0" u="none" strike="noStrike" cap="none">
                <a:solidFill>
                  <a:srgbClr val="888888"/>
                </a:solidFill>
                <a:latin typeface="Source Sans Pro"/>
                <a:ea typeface="Source Sans Pro"/>
                <a:cs typeface="Source Sans Pro"/>
                <a:sym typeface="Source Sans Pro"/>
              </a:defRPr>
            </a:lvl4pPr>
            <a:lvl5pPr marL="1828754" marR="0" lvl="4" indent="-12654" algn="ctr" rtl="0">
              <a:spcBef>
                <a:spcPts val="600"/>
              </a:spcBef>
              <a:buClr>
                <a:srgbClr val="6DB7D7"/>
              </a:buClr>
              <a:buFont typeface="Noto Sans Symbols"/>
              <a:buNone/>
              <a:defRPr sz="1900" b="0" i="0" u="none" strike="noStrike" cap="none">
                <a:solidFill>
                  <a:srgbClr val="888888"/>
                </a:solidFill>
                <a:latin typeface="Source Sans Pro"/>
                <a:ea typeface="Source Sans Pro"/>
                <a:cs typeface="Source Sans Pro"/>
                <a:sym typeface="Source Sans Pro"/>
              </a:defRPr>
            </a:lvl5pPr>
            <a:lvl6pPr marL="2285943" marR="0" lvl="5" indent="-12643" algn="ctr" rtl="0">
              <a:spcBef>
                <a:spcPts val="380"/>
              </a:spcBef>
              <a:buClr>
                <a:schemeClr val="accent2"/>
              </a:buClr>
              <a:buFont typeface="Noto Sans Symbols"/>
              <a:buNone/>
              <a:defRPr sz="1900" b="0" i="0" u="none" strike="noStrike" cap="none">
                <a:solidFill>
                  <a:srgbClr val="888888"/>
                </a:solidFill>
                <a:latin typeface="Source Sans Pro"/>
                <a:ea typeface="Source Sans Pro"/>
                <a:cs typeface="Source Sans Pro"/>
                <a:sym typeface="Source Sans Pro"/>
              </a:defRPr>
            </a:lvl6pPr>
            <a:lvl7pPr marL="2743131" marR="0" lvl="6" indent="-12631" algn="ctr" rtl="0">
              <a:spcBef>
                <a:spcPts val="380"/>
              </a:spcBef>
              <a:buClr>
                <a:srgbClr val="6DB7D7"/>
              </a:buClr>
              <a:buFont typeface="Noto Sans Symbols"/>
              <a:buNone/>
              <a:defRPr sz="1900" b="0" i="0" u="none" strike="noStrike" cap="none">
                <a:solidFill>
                  <a:srgbClr val="888888"/>
                </a:solidFill>
                <a:latin typeface="Source Sans Pro"/>
                <a:ea typeface="Source Sans Pro"/>
                <a:cs typeface="Source Sans Pro"/>
                <a:sym typeface="Source Sans Pro"/>
              </a:defRPr>
            </a:lvl7pPr>
            <a:lvl8pPr marL="3200320" marR="0" lvl="7" indent="-12619" algn="ctr" rtl="0">
              <a:spcBef>
                <a:spcPts val="380"/>
              </a:spcBef>
              <a:buClr>
                <a:schemeClr val="accent2"/>
              </a:buClr>
              <a:buFont typeface="Noto Sans Symbols"/>
              <a:buNone/>
              <a:defRPr sz="1900" b="0" i="0" u="none" strike="noStrike" cap="none">
                <a:solidFill>
                  <a:srgbClr val="888888"/>
                </a:solidFill>
                <a:latin typeface="Source Sans Pro"/>
                <a:ea typeface="Source Sans Pro"/>
                <a:cs typeface="Source Sans Pro"/>
                <a:sym typeface="Source Sans Pro"/>
              </a:defRPr>
            </a:lvl8pPr>
            <a:lvl9pPr marL="3657509" marR="0" lvl="8" indent="-12608" algn="ctr" rtl="0">
              <a:spcBef>
                <a:spcPts val="380"/>
              </a:spcBef>
              <a:buClr>
                <a:srgbClr val="6DB7D7"/>
              </a:buClr>
              <a:buFont typeface="Noto Sans Symbols"/>
              <a:buNone/>
              <a:defRPr sz="1900" b="0" i="0" u="none" strike="noStrike" cap="none">
                <a:solidFill>
                  <a:srgbClr val="888888"/>
                </a:solidFill>
                <a:latin typeface="Source Sans Pro"/>
                <a:ea typeface="Source Sans Pro"/>
                <a:cs typeface="Source Sans Pro"/>
                <a:sym typeface="Source Sans Pro"/>
              </a:defRPr>
            </a:lvl9pPr>
          </a:lstStyle>
          <a:p>
            <a:endParaRPr/>
          </a:p>
        </p:txBody>
      </p:sp>
      <p:sp>
        <p:nvSpPr>
          <p:cNvPr id="19" name="Shape 19"/>
          <p:cNvSpPr txBox="1">
            <a:spLocks noGrp="1"/>
          </p:cNvSpPr>
          <p:nvPr>
            <p:ph type="dt" idx="10"/>
          </p:nvPr>
        </p:nvSpPr>
        <p:spPr>
          <a:xfrm>
            <a:off x="7506446" y="6275673"/>
            <a:ext cx="2844800" cy="365125"/>
          </a:xfrm>
          <a:prstGeom prst="rect">
            <a:avLst/>
          </a:prstGeom>
          <a:noFill/>
          <a:ln>
            <a:noFill/>
          </a:ln>
        </p:spPr>
        <p:txBody>
          <a:bodyPr lIns="91425" tIns="91425" rIns="91425" bIns="91425" anchor="ctr" anchorCtr="0"/>
          <a:lstStyle>
            <a:lvl1pPr marL="0" marR="0" lvl="0" indent="0" algn="r" rtl="0">
              <a:spcBef>
                <a:spcPts val="0"/>
              </a:spcBef>
              <a:buNone/>
              <a:defRPr sz="1200" b="0" i="0" u="none" strike="noStrike" cap="none">
                <a:solidFill>
                  <a:schemeClr val="lt1"/>
                </a:solidFill>
                <a:latin typeface="Source Sans Pro"/>
                <a:ea typeface="Source Sans Pro"/>
                <a:cs typeface="Source Sans Pro"/>
                <a:sym typeface="Source Sans Pro"/>
              </a:defRPr>
            </a:lvl1pPr>
            <a:lvl2pPr marL="457178" marR="0" lvl="1" indent="-12678" algn="l" rtl="0">
              <a:spcBef>
                <a:spcPts val="0"/>
              </a:spcBef>
              <a:buNone/>
              <a:defRPr sz="1900" b="0" i="0" u="none" strike="noStrike" cap="none">
                <a:solidFill>
                  <a:schemeClr val="dk1"/>
                </a:solidFill>
                <a:latin typeface="Source Sans Pro"/>
                <a:ea typeface="Source Sans Pro"/>
                <a:cs typeface="Source Sans Pro"/>
                <a:sym typeface="Source Sans Pro"/>
              </a:defRPr>
            </a:lvl2pPr>
            <a:lvl3pPr marL="914354" marR="0" lvl="2" indent="-12653" algn="l" rtl="0">
              <a:spcBef>
                <a:spcPts val="0"/>
              </a:spcBef>
              <a:buNone/>
              <a:defRPr sz="1900" b="0" i="0" u="none" strike="noStrike" cap="none">
                <a:solidFill>
                  <a:schemeClr val="dk1"/>
                </a:solidFill>
                <a:latin typeface="Source Sans Pro"/>
                <a:ea typeface="Source Sans Pro"/>
                <a:cs typeface="Source Sans Pro"/>
                <a:sym typeface="Source Sans Pro"/>
              </a:defRPr>
            </a:lvl3pPr>
            <a:lvl4pPr marL="1371532" marR="0" lvl="3" indent="-12631" algn="l" rtl="0">
              <a:spcBef>
                <a:spcPts val="0"/>
              </a:spcBef>
              <a:buNone/>
              <a:defRPr sz="1900" b="0" i="0" u="none" strike="noStrike" cap="none">
                <a:solidFill>
                  <a:schemeClr val="dk1"/>
                </a:solidFill>
                <a:latin typeface="Source Sans Pro"/>
                <a:ea typeface="Source Sans Pro"/>
                <a:cs typeface="Source Sans Pro"/>
                <a:sym typeface="Source Sans Pro"/>
              </a:defRPr>
            </a:lvl4pPr>
            <a:lvl5pPr marL="1828708" marR="0" lvl="4" indent="-12608" algn="l" rtl="0">
              <a:spcBef>
                <a:spcPts val="0"/>
              </a:spcBef>
              <a:buNone/>
              <a:defRPr sz="1900" b="0" i="0" u="none" strike="noStrike" cap="none">
                <a:solidFill>
                  <a:schemeClr val="dk1"/>
                </a:solidFill>
                <a:latin typeface="Source Sans Pro"/>
                <a:ea typeface="Source Sans Pro"/>
                <a:cs typeface="Source Sans Pro"/>
                <a:sym typeface="Source Sans Pro"/>
              </a:defRPr>
            </a:lvl5pPr>
            <a:lvl6pPr marL="2285886" marR="0" lvl="5" indent="-12586" algn="l" rtl="0">
              <a:spcBef>
                <a:spcPts val="0"/>
              </a:spcBef>
              <a:buNone/>
              <a:defRPr sz="1900" b="0" i="0" u="none" strike="noStrike" cap="none">
                <a:solidFill>
                  <a:schemeClr val="dk1"/>
                </a:solidFill>
                <a:latin typeface="Source Sans Pro"/>
                <a:ea typeface="Source Sans Pro"/>
                <a:cs typeface="Source Sans Pro"/>
                <a:sym typeface="Source Sans Pro"/>
              </a:defRPr>
            </a:lvl6pPr>
            <a:lvl7pPr marL="2743062" marR="0" lvl="6" indent="-12562" algn="l" rtl="0">
              <a:spcBef>
                <a:spcPts val="0"/>
              </a:spcBef>
              <a:buNone/>
              <a:defRPr sz="1900" b="0" i="0" u="none" strike="noStrike" cap="none">
                <a:solidFill>
                  <a:schemeClr val="dk1"/>
                </a:solidFill>
                <a:latin typeface="Source Sans Pro"/>
                <a:ea typeface="Source Sans Pro"/>
                <a:cs typeface="Source Sans Pro"/>
                <a:sym typeface="Source Sans Pro"/>
              </a:defRPr>
            </a:lvl7pPr>
            <a:lvl8pPr marL="3200240" marR="0" lvl="7" indent="-12539" algn="l" rtl="0">
              <a:spcBef>
                <a:spcPts val="0"/>
              </a:spcBef>
              <a:buNone/>
              <a:defRPr sz="1900" b="0" i="0" u="none" strike="noStrike" cap="none">
                <a:solidFill>
                  <a:schemeClr val="dk1"/>
                </a:solidFill>
                <a:latin typeface="Source Sans Pro"/>
                <a:ea typeface="Source Sans Pro"/>
                <a:cs typeface="Source Sans Pro"/>
                <a:sym typeface="Source Sans Pro"/>
              </a:defRPr>
            </a:lvl8pPr>
            <a:lvl9pPr marL="3657417" marR="0" lvl="8" indent="-12517" algn="l" rtl="0">
              <a:spcBef>
                <a:spcPts val="0"/>
              </a:spcBef>
              <a:buNone/>
              <a:defRPr sz="1900" b="0" i="0" u="none" strike="noStrike" cap="none">
                <a:solidFill>
                  <a:schemeClr val="dk1"/>
                </a:solidFill>
                <a:latin typeface="Source Sans Pro"/>
                <a:ea typeface="Source Sans Pro"/>
                <a:cs typeface="Source Sans Pro"/>
                <a:sym typeface="Source Sans Pro"/>
              </a:defRPr>
            </a:lvl9pPr>
          </a:lstStyle>
          <a:p>
            <a:endParaRPr/>
          </a:p>
        </p:txBody>
      </p:sp>
      <p:sp>
        <p:nvSpPr>
          <p:cNvPr id="20" name="Shape 20"/>
          <p:cNvSpPr txBox="1">
            <a:spLocks noGrp="1"/>
          </p:cNvSpPr>
          <p:nvPr>
            <p:ph type="ftr" idx="11"/>
          </p:nvPr>
        </p:nvSpPr>
        <p:spPr>
          <a:xfrm>
            <a:off x="352611" y="6275673"/>
            <a:ext cx="6454587"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lt1"/>
                </a:solidFill>
                <a:latin typeface="Source Sans Pro"/>
                <a:ea typeface="Source Sans Pro"/>
                <a:cs typeface="Source Sans Pro"/>
                <a:sym typeface="Source Sans Pro"/>
              </a:defRPr>
            </a:lvl1pPr>
            <a:lvl2pPr marL="457178" marR="0" lvl="1" indent="-12678" algn="l" rtl="0">
              <a:spcBef>
                <a:spcPts val="0"/>
              </a:spcBef>
              <a:buNone/>
              <a:defRPr sz="1900" b="0" i="0" u="none" strike="noStrike" cap="none">
                <a:solidFill>
                  <a:schemeClr val="dk1"/>
                </a:solidFill>
                <a:latin typeface="Source Sans Pro"/>
                <a:ea typeface="Source Sans Pro"/>
                <a:cs typeface="Source Sans Pro"/>
                <a:sym typeface="Source Sans Pro"/>
              </a:defRPr>
            </a:lvl2pPr>
            <a:lvl3pPr marL="914354" marR="0" lvl="2" indent="-12653" algn="l" rtl="0">
              <a:spcBef>
                <a:spcPts val="0"/>
              </a:spcBef>
              <a:buNone/>
              <a:defRPr sz="1900" b="0" i="0" u="none" strike="noStrike" cap="none">
                <a:solidFill>
                  <a:schemeClr val="dk1"/>
                </a:solidFill>
                <a:latin typeface="Source Sans Pro"/>
                <a:ea typeface="Source Sans Pro"/>
                <a:cs typeface="Source Sans Pro"/>
                <a:sym typeface="Source Sans Pro"/>
              </a:defRPr>
            </a:lvl3pPr>
            <a:lvl4pPr marL="1371532" marR="0" lvl="3" indent="-12631" algn="l" rtl="0">
              <a:spcBef>
                <a:spcPts val="0"/>
              </a:spcBef>
              <a:buNone/>
              <a:defRPr sz="1900" b="0" i="0" u="none" strike="noStrike" cap="none">
                <a:solidFill>
                  <a:schemeClr val="dk1"/>
                </a:solidFill>
                <a:latin typeface="Source Sans Pro"/>
                <a:ea typeface="Source Sans Pro"/>
                <a:cs typeface="Source Sans Pro"/>
                <a:sym typeface="Source Sans Pro"/>
              </a:defRPr>
            </a:lvl4pPr>
            <a:lvl5pPr marL="1828708" marR="0" lvl="4" indent="-12608" algn="l" rtl="0">
              <a:spcBef>
                <a:spcPts val="0"/>
              </a:spcBef>
              <a:buNone/>
              <a:defRPr sz="1900" b="0" i="0" u="none" strike="noStrike" cap="none">
                <a:solidFill>
                  <a:schemeClr val="dk1"/>
                </a:solidFill>
                <a:latin typeface="Source Sans Pro"/>
                <a:ea typeface="Source Sans Pro"/>
                <a:cs typeface="Source Sans Pro"/>
                <a:sym typeface="Source Sans Pro"/>
              </a:defRPr>
            </a:lvl5pPr>
            <a:lvl6pPr marL="2285886" marR="0" lvl="5" indent="-12586" algn="l" rtl="0">
              <a:spcBef>
                <a:spcPts val="0"/>
              </a:spcBef>
              <a:buNone/>
              <a:defRPr sz="1900" b="0" i="0" u="none" strike="noStrike" cap="none">
                <a:solidFill>
                  <a:schemeClr val="dk1"/>
                </a:solidFill>
                <a:latin typeface="Source Sans Pro"/>
                <a:ea typeface="Source Sans Pro"/>
                <a:cs typeface="Source Sans Pro"/>
                <a:sym typeface="Source Sans Pro"/>
              </a:defRPr>
            </a:lvl6pPr>
            <a:lvl7pPr marL="2743062" marR="0" lvl="6" indent="-12562" algn="l" rtl="0">
              <a:spcBef>
                <a:spcPts val="0"/>
              </a:spcBef>
              <a:buNone/>
              <a:defRPr sz="1900" b="0" i="0" u="none" strike="noStrike" cap="none">
                <a:solidFill>
                  <a:schemeClr val="dk1"/>
                </a:solidFill>
                <a:latin typeface="Source Sans Pro"/>
                <a:ea typeface="Source Sans Pro"/>
                <a:cs typeface="Source Sans Pro"/>
                <a:sym typeface="Source Sans Pro"/>
              </a:defRPr>
            </a:lvl7pPr>
            <a:lvl8pPr marL="3200240" marR="0" lvl="7" indent="-12539" algn="l" rtl="0">
              <a:spcBef>
                <a:spcPts val="0"/>
              </a:spcBef>
              <a:buNone/>
              <a:defRPr sz="1900" b="0" i="0" u="none" strike="noStrike" cap="none">
                <a:solidFill>
                  <a:schemeClr val="dk1"/>
                </a:solidFill>
                <a:latin typeface="Source Sans Pro"/>
                <a:ea typeface="Source Sans Pro"/>
                <a:cs typeface="Source Sans Pro"/>
                <a:sym typeface="Source Sans Pro"/>
              </a:defRPr>
            </a:lvl8pPr>
            <a:lvl9pPr marL="3657417" marR="0" lvl="8" indent="-12517" algn="l" rtl="0">
              <a:spcBef>
                <a:spcPts val="0"/>
              </a:spcBef>
              <a:buNone/>
              <a:defRPr sz="1900" b="0" i="0" u="none" strike="noStrike" cap="none">
                <a:solidFill>
                  <a:schemeClr val="dk1"/>
                </a:solidFill>
                <a:latin typeface="Source Sans Pro"/>
                <a:ea typeface="Source Sans Pro"/>
                <a:cs typeface="Source Sans Pro"/>
                <a:sym typeface="Source Sans Pro"/>
              </a:defRPr>
            </a:lvl9pPr>
          </a:lstStyle>
          <a:p>
            <a:endParaRPr/>
          </a:p>
        </p:txBody>
      </p:sp>
      <p:sp>
        <p:nvSpPr>
          <p:cNvPr id="21" name="Shape 21"/>
          <p:cNvSpPr txBox="1">
            <a:spLocks noGrp="1"/>
          </p:cNvSpPr>
          <p:nvPr>
            <p:ph type="sldNum" idx="12"/>
          </p:nvPr>
        </p:nvSpPr>
        <p:spPr>
          <a:xfrm>
            <a:off x="10530540" y="6275673"/>
            <a:ext cx="1320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3600" b="0" i="0" u="none" strike="noStrike" cap="none">
                <a:solidFill>
                  <a:schemeClr val="lt1"/>
                </a:solidFill>
                <a:latin typeface="Source Sans Pro"/>
                <a:ea typeface="Source Sans Pro"/>
                <a:cs typeface="Source Sans Pro"/>
                <a:sym typeface="Source Sans Pro"/>
              </a:rPr>
              <a:pPr marL="0" marR="0" lvl="0" indent="0" algn="r" rtl="0">
                <a:spcBef>
                  <a:spcPts val="0"/>
                </a:spcBef>
                <a:buSzPct val="25000"/>
                <a:buNone/>
              </a:pPr>
              <a:t>‹#›</a:t>
            </a:fld>
            <a:endParaRPr lang="en-US" sz="3600" b="0" i="0" u="none" strike="noStrike" cap="none">
              <a:solidFill>
                <a:schemeClr val="lt1"/>
              </a:solidFill>
              <a:latin typeface="Source Sans Pro"/>
              <a:ea typeface="Source Sans Pro"/>
              <a:cs typeface="Source Sans Pro"/>
              <a:sym typeface="Source Sans Pro"/>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80"/>
        <p:cNvGrpSpPr/>
        <p:nvPr/>
      </p:nvGrpSpPr>
      <p:grpSpPr>
        <a:xfrm>
          <a:off x="0" y="0"/>
          <a:ext cx="0" cy="0"/>
          <a:chOff x="0" y="0"/>
          <a:chExt cx="0" cy="0"/>
        </a:xfrm>
      </p:grpSpPr>
      <p:sp>
        <p:nvSpPr>
          <p:cNvPr id="81" name="Shape 81"/>
          <p:cNvSpPr txBox="1">
            <a:spLocks noGrp="1"/>
          </p:cNvSpPr>
          <p:nvPr>
            <p:ph type="title"/>
          </p:nvPr>
        </p:nvSpPr>
        <p:spPr>
          <a:xfrm>
            <a:off x="732368" y="107577"/>
            <a:ext cx="10723035" cy="1336956"/>
          </a:xfrm>
          <a:prstGeom prst="rect">
            <a:avLst/>
          </a:prstGeom>
          <a:noFill/>
          <a:ln>
            <a:noFill/>
          </a:ln>
        </p:spPr>
        <p:txBody>
          <a:bodyPr lIns="91425" tIns="91425" rIns="91425" bIns="91425" anchor="b" anchorCtr="0"/>
          <a:lstStyle>
            <a:lvl1pPr marL="0" marR="0" lvl="0" indent="0" algn="ctr" rtl="0">
              <a:spcBef>
                <a:spcPts val="0"/>
              </a:spcBef>
              <a:buClr>
                <a:schemeClr val="accent1"/>
              </a:buClr>
              <a:buFont typeface="Source Sans Pro"/>
              <a:buNone/>
              <a:defRPr sz="4700" b="0" i="0" u="none" strike="noStrike" cap="none">
                <a:solidFill>
                  <a:schemeClr val="accent1"/>
                </a:solidFill>
                <a:latin typeface="Source Sans Pro"/>
                <a:ea typeface="Source Sans Pro"/>
                <a:cs typeface="Source Sans Pro"/>
                <a:sym typeface="Source Sans Pr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2" name="Shape 82"/>
          <p:cNvSpPr txBox="1">
            <a:spLocks noGrp="1"/>
          </p:cNvSpPr>
          <p:nvPr>
            <p:ph type="body" idx="1"/>
          </p:nvPr>
        </p:nvSpPr>
        <p:spPr>
          <a:xfrm rot="5400000">
            <a:off x="3922186" y="-1589616"/>
            <a:ext cx="4343400" cy="10723035"/>
          </a:xfrm>
          <a:prstGeom prst="rect">
            <a:avLst/>
          </a:prstGeom>
          <a:noFill/>
          <a:ln>
            <a:noFill/>
          </a:ln>
        </p:spPr>
        <p:txBody>
          <a:bodyPr lIns="91425" tIns="91425" rIns="91425" bIns="91425" anchor="t" anchorCtr="0"/>
          <a:lstStyle>
            <a:lvl1pPr marL="349242" marR="0" lvl="0" indent="-181602" algn="l" rtl="0">
              <a:spcBef>
                <a:spcPts val="2000"/>
              </a:spcBef>
              <a:buClr>
                <a:srgbClr val="6DB7D7"/>
              </a:buClr>
              <a:buSzPct val="110000"/>
              <a:buFont typeface="Noto Sans Symbols"/>
              <a:buChar char="●"/>
              <a:defRPr sz="2400" b="0" i="0" u="none" strike="noStrike" cap="none">
                <a:solidFill>
                  <a:srgbClr val="595959"/>
                </a:solidFill>
                <a:latin typeface="Source Sans Pro"/>
                <a:ea typeface="Source Sans Pro"/>
                <a:cs typeface="Source Sans Pro"/>
                <a:sym typeface="Source Sans Pro"/>
              </a:defRPr>
            </a:lvl1pPr>
            <a:lvl2pPr marL="685783" marR="0" lvl="1" indent="-182227" algn="l" rtl="0">
              <a:spcBef>
                <a:spcPts val="600"/>
              </a:spcBef>
              <a:buClr>
                <a:srgbClr val="205C77"/>
              </a:buClr>
              <a:buSzPct val="110000"/>
              <a:buFont typeface="Noto Sans Symbols"/>
              <a:buChar char="●"/>
              <a:defRPr sz="2300" b="0" i="0" u="none" strike="noStrike" cap="none">
                <a:solidFill>
                  <a:srgbClr val="595959"/>
                </a:solidFill>
                <a:latin typeface="Source Sans Pro"/>
                <a:ea typeface="Source Sans Pro"/>
                <a:cs typeface="Source Sans Pro"/>
                <a:sym typeface="Source Sans Pro"/>
              </a:defRPr>
            </a:lvl2pPr>
            <a:lvl3pPr marL="968350" marR="0" lvl="2" indent="-155550" algn="l" rtl="0">
              <a:spcBef>
                <a:spcPts val="600"/>
              </a:spcBef>
              <a:buClr>
                <a:srgbClr val="6DB7D7"/>
              </a:buClr>
              <a:buSzPct val="110000"/>
              <a:buFont typeface="Noto Sans Symbols"/>
              <a:buChar char="●"/>
              <a:defRPr sz="2000" b="0" i="0" u="none" strike="noStrike" cap="none">
                <a:solidFill>
                  <a:srgbClr val="595959"/>
                </a:solidFill>
                <a:latin typeface="Source Sans Pro"/>
                <a:ea typeface="Source Sans Pro"/>
                <a:cs typeface="Source Sans Pro"/>
                <a:sym typeface="Source Sans Pro"/>
              </a:defRPr>
            </a:lvl3pPr>
            <a:lvl4pPr marL="1263619" marR="0" lvl="3" indent="-165704" algn="l" rtl="0">
              <a:spcBef>
                <a:spcPts val="600"/>
              </a:spcBef>
              <a:buClr>
                <a:srgbClr val="205C77"/>
              </a:buClr>
              <a:buSzPct val="110000"/>
              <a:buFont typeface="Noto Sans Symbols"/>
              <a:buChar char="●"/>
              <a:defRPr sz="1900" b="0" i="0" u="none" strike="noStrike" cap="none">
                <a:solidFill>
                  <a:srgbClr val="595959"/>
                </a:solidFill>
                <a:latin typeface="Source Sans Pro"/>
                <a:ea typeface="Source Sans Pro"/>
                <a:cs typeface="Source Sans Pro"/>
                <a:sym typeface="Source Sans Pro"/>
              </a:defRPr>
            </a:lvl4pPr>
            <a:lvl5pPr marL="1546187" marR="0" lvl="4" indent="-156172" algn="l" rtl="0">
              <a:spcBef>
                <a:spcPts val="600"/>
              </a:spcBef>
              <a:buClr>
                <a:srgbClr val="6DB7D7"/>
              </a:buClr>
              <a:buSzPct val="110000"/>
              <a:buFont typeface="Noto Sans Symbols"/>
              <a:buChar char="●"/>
              <a:defRPr sz="1900" b="0" i="0" u="none" strike="noStrike" cap="none">
                <a:solidFill>
                  <a:srgbClr val="595959"/>
                </a:solidFill>
                <a:latin typeface="Source Sans Pro"/>
                <a:ea typeface="Source Sans Pro"/>
                <a:cs typeface="Source Sans Pro"/>
                <a:sym typeface="Source Sans Pro"/>
              </a:defRPr>
            </a:lvl5pPr>
            <a:lvl6pPr marL="1828754" marR="0" lvl="5" indent="-159339" algn="l" rtl="0">
              <a:spcBef>
                <a:spcPts val="380"/>
              </a:spcBef>
              <a:buClr>
                <a:schemeClr val="accent2"/>
              </a:buClr>
              <a:buSzPct val="110000"/>
              <a:buFont typeface="Noto Sans Symbols"/>
              <a:buChar char="●"/>
              <a:defRPr sz="1900" b="0" i="0" u="none" strike="noStrike" cap="none">
                <a:solidFill>
                  <a:srgbClr val="595959"/>
                </a:solidFill>
                <a:latin typeface="Source Sans Pro"/>
                <a:ea typeface="Source Sans Pro"/>
                <a:cs typeface="Source Sans Pro"/>
                <a:sym typeface="Source Sans Pro"/>
              </a:defRPr>
            </a:lvl6pPr>
            <a:lvl7pPr marL="2117672" marR="0" lvl="6" indent="-156157" algn="l" rtl="0">
              <a:spcBef>
                <a:spcPts val="380"/>
              </a:spcBef>
              <a:buClr>
                <a:srgbClr val="6DB7D7"/>
              </a:buClr>
              <a:buSzPct val="110000"/>
              <a:buFont typeface="Noto Sans Symbols"/>
              <a:buChar char="●"/>
              <a:defRPr sz="1900" b="0" i="0" u="none" strike="noStrike" cap="none">
                <a:solidFill>
                  <a:srgbClr val="595959"/>
                </a:solidFill>
                <a:latin typeface="Source Sans Pro"/>
                <a:ea typeface="Source Sans Pro"/>
                <a:cs typeface="Source Sans Pro"/>
                <a:sym typeface="Source Sans Pro"/>
              </a:defRPr>
            </a:lvl7pPr>
            <a:lvl8pPr marL="2398653" marR="0" lvl="7" indent="-157738" algn="l" rtl="0">
              <a:spcBef>
                <a:spcPts val="380"/>
              </a:spcBef>
              <a:buClr>
                <a:schemeClr val="accent2"/>
              </a:buClr>
              <a:buSzPct val="110000"/>
              <a:buFont typeface="Noto Sans Symbols"/>
              <a:buChar char="●"/>
              <a:defRPr sz="1900" b="0" i="0" u="none" strike="noStrike" cap="none">
                <a:solidFill>
                  <a:srgbClr val="595959"/>
                </a:solidFill>
                <a:latin typeface="Source Sans Pro"/>
                <a:ea typeface="Source Sans Pro"/>
                <a:cs typeface="Source Sans Pro"/>
                <a:sym typeface="Source Sans Pro"/>
              </a:defRPr>
            </a:lvl8pPr>
            <a:lvl9pPr marL="2689158" marR="0" lvl="8" indent="-156142" algn="l" rtl="0">
              <a:spcBef>
                <a:spcPts val="380"/>
              </a:spcBef>
              <a:buClr>
                <a:srgbClr val="6DB7D7"/>
              </a:buClr>
              <a:buSzPct val="110000"/>
              <a:buFont typeface="Noto Sans Symbols"/>
              <a:buChar char="●"/>
              <a:defRPr sz="1900" b="0" i="0" u="none" strike="noStrike" cap="none">
                <a:solidFill>
                  <a:srgbClr val="595959"/>
                </a:solidFill>
                <a:latin typeface="Source Sans Pro"/>
                <a:ea typeface="Source Sans Pro"/>
                <a:cs typeface="Source Sans Pro"/>
                <a:sym typeface="Source Sans Pro"/>
              </a:defRPr>
            </a:lvl9pPr>
          </a:lstStyle>
          <a:p>
            <a:endParaRPr/>
          </a:p>
        </p:txBody>
      </p:sp>
      <p:sp>
        <p:nvSpPr>
          <p:cNvPr id="83" name="Shape 83"/>
          <p:cNvSpPr txBox="1">
            <a:spLocks noGrp="1"/>
          </p:cNvSpPr>
          <p:nvPr>
            <p:ph type="dt" idx="10"/>
          </p:nvPr>
        </p:nvSpPr>
        <p:spPr>
          <a:xfrm>
            <a:off x="7506446" y="6275673"/>
            <a:ext cx="2844800" cy="365125"/>
          </a:xfrm>
          <a:prstGeom prst="rect">
            <a:avLst/>
          </a:prstGeom>
          <a:noFill/>
          <a:ln>
            <a:noFill/>
          </a:ln>
        </p:spPr>
        <p:txBody>
          <a:bodyPr lIns="91425" tIns="91425" rIns="91425" bIns="91425" anchor="ctr" anchorCtr="0"/>
          <a:lstStyle>
            <a:lvl1pPr marL="0" marR="0" lvl="0" indent="0" algn="r" rtl="0">
              <a:spcBef>
                <a:spcPts val="0"/>
              </a:spcBef>
              <a:buNone/>
              <a:defRPr sz="1200">
                <a:solidFill>
                  <a:schemeClr val="lt1"/>
                </a:solidFill>
                <a:latin typeface="Source Sans Pro"/>
                <a:ea typeface="Source Sans Pro"/>
                <a:cs typeface="Source Sans Pro"/>
                <a:sym typeface="Source Sans Pro"/>
              </a:defRPr>
            </a:lvl1pPr>
            <a:lvl2pPr marL="457178" marR="0" lvl="1" indent="-12678" algn="l" rtl="0">
              <a:spcBef>
                <a:spcPts val="0"/>
              </a:spcBef>
              <a:buNone/>
              <a:defRPr sz="1900" b="0" i="0" u="none" strike="noStrike" cap="none">
                <a:solidFill>
                  <a:schemeClr val="dk1"/>
                </a:solidFill>
                <a:latin typeface="Source Sans Pro"/>
                <a:ea typeface="Source Sans Pro"/>
                <a:cs typeface="Source Sans Pro"/>
                <a:sym typeface="Source Sans Pro"/>
              </a:defRPr>
            </a:lvl2pPr>
            <a:lvl3pPr marL="914354" marR="0" lvl="2" indent="-12653" algn="l" rtl="0">
              <a:spcBef>
                <a:spcPts val="0"/>
              </a:spcBef>
              <a:buNone/>
              <a:defRPr sz="1900" b="0" i="0" u="none" strike="noStrike" cap="none">
                <a:solidFill>
                  <a:schemeClr val="dk1"/>
                </a:solidFill>
                <a:latin typeface="Source Sans Pro"/>
                <a:ea typeface="Source Sans Pro"/>
                <a:cs typeface="Source Sans Pro"/>
                <a:sym typeface="Source Sans Pro"/>
              </a:defRPr>
            </a:lvl3pPr>
            <a:lvl4pPr marL="1371532" marR="0" lvl="3" indent="-12631" algn="l" rtl="0">
              <a:spcBef>
                <a:spcPts val="0"/>
              </a:spcBef>
              <a:buNone/>
              <a:defRPr sz="1900" b="0" i="0" u="none" strike="noStrike" cap="none">
                <a:solidFill>
                  <a:schemeClr val="dk1"/>
                </a:solidFill>
                <a:latin typeface="Source Sans Pro"/>
                <a:ea typeface="Source Sans Pro"/>
                <a:cs typeface="Source Sans Pro"/>
                <a:sym typeface="Source Sans Pro"/>
              </a:defRPr>
            </a:lvl4pPr>
            <a:lvl5pPr marL="1828708" marR="0" lvl="4" indent="-12608" algn="l" rtl="0">
              <a:spcBef>
                <a:spcPts val="0"/>
              </a:spcBef>
              <a:buNone/>
              <a:defRPr sz="1900" b="0" i="0" u="none" strike="noStrike" cap="none">
                <a:solidFill>
                  <a:schemeClr val="dk1"/>
                </a:solidFill>
                <a:latin typeface="Source Sans Pro"/>
                <a:ea typeface="Source Sans Pro"/>
                <a:cs typeface="Source Sans Pro"/>
                <a:sym typeface="Source Sans Pro"/>
              </a:defRPr>
            </a:lvl5pPr>
            <a:lvl6pPr marL="2285886" marR="0" lvl="5" indent="-12586" algn="l" rtl="0">
              <a:spcBef>
                <a:spcPts val="0"/>
              </a:spcBef>
              <a:buNone/>
              <a:defRPr sz="1900" b="0" i="0" u="none" strike="noStrike" cap="none">
                <a:solidFill>
                  <a:schemeClr val="dk1"/>
                </a:solidFill>
                <a:latin typeface="Source Sans Pro"/>
                <a:ea typeface="Source Sans Pro"/>
                <a:cs typeface="Source Sans Pro"/>
                <a:sym typeface="Source Sans Pro"/>
              </a:defRPr>
            </a:lvl6pPr>
            <a:lvl7pPr marL="2743062" marR="0" lvl="6" indent="-12562" algn="l" rtl="0">
              <a:spcBef>
                <a:spcPts val="0"/>
              </a:spcBef>
              <a:buNone/>
              <a:defRPr sz="1900" b="0" i="0" u="none" strike="noStrike" cap="none">
                <a:solidFill>
                  <a:schemeClr val="dk1"/>
                </a:solidFill>
                <a:latin typeface="Source Sans Pro"/>
                <a:ea typeface="Source Sans Pro"/>
                <a:cs typeface="Source Sans Pro"/>
                <a:sym typeface="Source Sans Pro"/>
              </a:defRPr>
            </a:lvl7pPr>
            <a:lvl8pPr marL="3200240" marR="0" lvl="7" indent="-12539" algn="l" rtl="0">
              <a:spcBef>
                <a:spcPts val="0"/>
              </a:spcBef>
              <a:buNone/>
              <a:defRPr sz="1900" b="0" i="0" u="none" strike="noStrike" cap="none">
                <a:solidFill>
                  <a:schemeClr val="dk1"/>
                </a:solidFill>
                <a:latin typeface="Source Sans Pro"/>
                <a:ea typeface="Source Sans Pro"/>
                <a:cs typeface="Source Sans Pro"/>
                <a:sym typeface="Source Sans Pro"/>
              </a:defRPr>
            </a:lvl8pPr>
            <a:lvl9pPr marL="3657417" marR="0" lvl="8" indent="-12517" algn="l" rtl="0">
              <a:spcBef>
                <a:spcPts val="0"/>
              </a:spcBef>
              <a:buNone/>
              <a:defRPr sz="1900" b="0" i="0" u="none" strike="noStrike" cap="none">
                <a:solidFill>
                  <a:schemeClr val="dk1"/>
                </a:solidFill>
                <a:latin typeface="Source Sans Pro"/>
                <a:ea typeface="Source Sans Pro"/>
                <a:cs typeface="Source Sans Pro"/>
                <a:sym typeface="Source Sans Pro"/>
              </a:defRPr>
            </a:lvl9pPr>
          </a:lstStyle>
          <a:p>
            <a:endParaRPr/>
          </a:p>
        </p:txBody>
      </p:sp>
      <p:sp>
        <p:nvSpPr>
          <p:cNvPr id="84" name="Shape 84"/>
          <p:cNvSpPr txBox="1">
            <a:spLocks noGrp="1"/>
          </p:cNvSpPr>
          <p:nvPr>
            <p:ph type="ftr" idx="11"/>
          </p:nvPr>
        </p:nvSpPr>
        <p:spPr>
          <a:xfrm>
            <a:off x="352611" y="6275673"/>
            <a:ext cx="6454587"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Source Sans Pro"/>
                <a:ea typeface="Source Sans Pro"/>
                <a:cs typeface="Source Sans Pro"/>
                <a:sym typeface="Source Sans Pro"/>
              </a:defRPr>
            </a:lvl1pPr>
            <a:lvl2pPr marL="457178" marR="0" lvl="1" indent="-12678" algn="l" rtl="0">
              <a:spcBef>
                <a:spcPts val="0"/>
              </a:spcBef>
              <a:buNone/>
              <a:defRPr sz="1900" b="0" i="0" u="none" strike="noStrike" cap="none">
                <a:solidFill>
                  <a:schemeClr val="dk1"/>
                </a:solidFill>
                <a:latin typeface="Source Sans Pro"/>
                <a:ea typeface="Source Sans Pro"/>
                <a:cs typeface="Source Sans Pro"/>
                <a:sym typeface="Source Sans Pro"/>
              </a:defRPr>
            </a:lvl2pPr>
            <a:lvl3pPr marL="914354" marR="0" lvl="2" indent="-12653" algn="l" rtl="0">
              <a:spcBef>
                <a:spcPts val="0"/>
              </a:spcBef>
              <a:buNone/>
              <a:defRPr sz="1900" b="0" i="0" u="none" strike="noStrike" cap="none">
                <a:solidFill>
                  <a:schemeClr val="dk1"/>
                </a:solidFill>
                <a:latin typeface="Source Sans Pro"/>
                <a:ea typeface="Source Sans Pro"/>
                <a:cs typeface="Source Sans Pro"/>
                <a:sym typeface="Source Sans Pro"/>
              </a:defRPr>
            </a:lvl3pPr>
            <a:lvl4pPr marL="1371532" marR="0" lvl="3" indent="-12631" algn="l" rtl="0">
              <a:spcBef>
                <a:spcPts val="0"/>
              </a:spcBef>
              <a:buNone/>
              <a:defRPr sz="1900" b="0" i="0" u="none" strike="noStrike" cap="none">
                <a:solidFill>
                  <a:schemeClr val="dk1"/>
                </a:solidFill>
                <a:latin typeface="Source Sans Pro"/>
                <a:ea typeface="Source Sans Pro"/>
                <a:cs typeface="Source Sans Pro"/>
                <a:sym typeface="Source Sans Pro"/>
              </a:defRPr>
            </a:lvl4pPr>
            <a:lvl5pPr marL="1828708" marR="0" lvl="4" indent="-12608" algn="l" rtl="0">
              <a:spcBef>
                <a:spcPts val="0"/>
              </a:spcBef>
              <a:buNone/>
              <a:defRPr sz="1900" b="0" i="0" u="none" strike="noStrike" cap="none">
                <a:solidFill>
                  <a:schemeClr val="dk1"/>
                </a:solidFill>
                <a:latin typeface="Source Sans Pro"/>
                <a:ea typeface="Source Sans Pro"/>
                <a:cs typeface="Source Sans Pro"/>
                <a:sym typeface="Source Sans Pro"/>
              </a:defRPr>
            </a:lvl5pPr>
            <a:lvl6pPr marL="2285886" marR="0" lvl="5" indent="-12586" algn="l" rtl="0">
              <a:spcBef>
                <a:spcPts val="0"/>
              </a:spcBef>
              <a:buNone/>
              <a:defRPr sz="1900" b="0" i="0" u="none" strike="noStrike" cap="none">
                <a:solidFill>
                  <a:schemeClr val="dk1"/>
                </a:solidFill>
                <a:latin typeface="Source Sans Pro"/>
                <a:ea typeface="Source Sans Pro"/>
                <a:cs typeface="Source Sans Pro"/>
                <a:sym typeface="Source Sans Pro"/>
              </a:defRPr>
            </a:lvl6pPr>
            <a:lvl7pPr marL="2743062" marR="0" lvl="6" indent="-12562" algn="l" rtl="0">
              <a:spcBef>
                <a:spcPts val="0"/>
              </a:spcBef>
              <a:buNone/>
              <a:defRPr sz="1900" b="0" i="0" u="none" strike="noStrike" cap="none">
                <a:solidFill>
                  <a:schemeClr val="dk1"/>
                </a:solidFill>
                <a:latin typeface="Source Sans Pro"/>
                <a:ea typeface="Source Sans Pro"/>
                <a:cs typeface="Source Sans Pro"/>
                <a:sym typeface="Source Sans Pro"/>
              </a:defRPr>
            </a:lvl7pPr>
            <a:lvl8pPr marL="3200240" marR="0" lvl="7" indent="-12539" algn="l" rtl="0">
              <a:spcBef>
                <a:spcPts val="0"/>
              </a:spcBef>
              <a:buNone/>
              <a:defRPr sz="1900" b="0" i="0" u="none" strike="noStrike" cap="none">
                <a:solidFill>
                  <a:schemeClr val="dk1"/>
                </a:solidFill>
                <a:latin typeface="Source Sans Pro"/>
                <a:ea typeface="Source Sans Pro"/>
                <a:cs typeface="Source Sans Pro"/>
                <a:sym typeface="Source Sans Pro"/>
              </a:defRPr>
            </a:lvl8pPr>
            <a:lvl9pPr marL="3657417" marR="0" lvl="8" indent="-12517" algn="l" rtl="0">
              <a:spcBef>
                <a:spcPts val="0"/>
              </a:spcBef>
              <a:buNone/>
              <a:defRPr sz="1900" b="0" i="0" u="none" strike="noStrike" cap="none">
                <a:solidFill>
                  <a:schemeClr val="dk1"/>
                </a:solidFill>
                <a:latin typeface="Source Sans Pro"/>
                <a:ea typeface="Source Sans Pro"/>
                <a:cs typeface="Source Sans Pro"/>
                <a:sym typeface="Source Sans Pro"/>
              </a:defRPr>
            </a:lvl9pPr>
          </a:lstStyle>
          <a:p>
            <a:endParaRPr/>
          </a:p>
        </p:txBody>
      </p:sp>
      <p:sp>
        <p:nvSpPr>
          <p:cNvPr id="85" name="Shape 85"/>
          <p:cNvSpPr txBox="1">
            <a:spLocks noGrp="1"/>
          </p:cNvSpPr>
          <p:nvPr>
            <p:ph type="sldNum" idx="12"/>
          </p:nvPr>
        </p:nvSpPr>
        <p:spPr>
          <a:xfrm>
            <a:off x="10530540" y="6275673"/>
            <a:ext cx="1320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3600">
                <a:solidFill>
                  <a:schemeClr val="lt1"/>
                </a:solidFill>
                <a:latin typeface="Source Sans Pro"/>
                <a:ea typeface="Source Sans Pro"/>
                <a:cs typeface="Source Sans Pro"/>
                <a:sym typeface="Source Sans Pro"/>
              </a:rPr>
              <a:pPr marL="0" marR="0" lvl="0" indent="0" algn="r" rtl="0">
                <a:spcBef>
                  <a:spcPts val="0"/>
                </a:spcBef>
                <a:buSzPct val="25000"/>
                <a:buNone/>
              </a:pPr>
              <a:t>‹#›</a:t>
            </a:fld>
            <a:endParaRPr lang="en-US" sz="3600">
              <a:solidFill>
                <a:schemeClr val="lt1"/>
              </a:solidFill>
              <a:latin typeface="Source Sans Pro"/>
              <a:ea typeface="Source Sans Pro"/>
              <a:cs typeface="Source Sans Pro"/>
              <a:sym typeface="Source Sans Pro"/>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86"/>
        <p:cNvGrpSpPr/>
        <p:nvPr/>
      </p:nvGrpSpPr>
      <p:grpSpPr>
        <a:xfrm>
          <a:off x="0" y="0"/>
          <a:ext cx="0" cy="0"/>
          <a:chOff x="0" y="0"/>
          <a:chExt cx="0" cy="0"/>
        </a:xfrm>
      </p:grpSpPr>
      <p:sp>
        <p:nvSpPr>
          <p:cNvPr id="87" name="Shape 87"/>
          <p:cNvSpPr txBox="1">
            <a:spLocks noGrp="1"/>
          </p:cNvSpPr>
          <p:nvPr>
            <p:ph type="title"/>
          </p:nvPr>
        </p:nvSpPr>
        <p:spPr>
          <a:xfrm rot="5400000">
            <a:off x="8054738" y="2139952"/>
            <a:ext cx="5575300" cy="2032000"/>
          </a:xfrm>
          <a:prstGeom prst="rect">
            <a:avLst/>
          </a:prstGeom>
          <a:noFill/>
          <a:ln>
            <a:noFill/>
          </a:ln>
        </p:spPr>
        <p:txBody>
          <a:bodyPr lIns="91425" tIns="91425" rIns="91425" bIns="91425" anchor="b" anchorCtr="0"/>
          <a:lstStyle>
            <a:lvl1pPr marL="0" marR="0" lvl="0" indent="0" algn="ctr" rtl="0">
              <a:spcBef>
                <a:spcPts val="0"/>
              </a:spcBef>
              <a:buClr>
                <a:schemeClr val="accent1"/>
              </a:buClr>
              <a:buFont typeface="Source Sans Pro"/>
              <a:buNone/>
              <a:defRPr sz="4700" b="0" i="0" u="none" strike="noStrike" cap="none">
                <a:solidFill>
                  <a:schemeClr val="accent1"/>
                </a:solidFill>
                <a:latin typeface="Source Sans Pro"/>
                <a:ea typeface="Source Sans Pro"/>
                <a:cs typeface="Source Sans Pro"/>
                <a:sym typeface="Source Sans Pr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8" name="Shape 88"/>
          <p:cNvSpPr txBox="1">
            <a:spLocks noGrp="1"/>
          </p:cNvSpPr>
          <p:nvPr>
            <p:ph type="body" idx="1"/>
          </p:nvPr>
        </p:nvSpPr>
        <p:spPr>
          <a:xfrm rot="5400000">
            <a:off x="2404532" y="-1303865"/>
            <a:ext cx="5575300" cy="8919635"/>
          </a:xfrm>
          <a:prstGeom prst="rect">
            <a:avLst/>
          </a:prstGeom>
          <a:noFill/>
          <a:ln>
            <a:noFill/>
          </a:ln>
        </p:spPr>
        <p:txBody>
          <a:bodyPr lIns="91425" tIns="91425" rIns="91425" bIns="91425" anchor="t" anchorCtr="0"/>
          <a:lstStyle>
            <a:lvl1pPr marL="349242" marR="0" lvl="0" indent="-181602" algn="l" rtl="0">
              <a:spcBef>
                <a:spcPts val="2000"/>
              </a:spcBef>
              <a:buClr>
                <a:srgbClr val="6DB7D7"/>
              </a:buClr>
              <a:buSzPct val="110000"/>
              <a:buFont typeface="Noto Sans Symbols"/>
              <a:buChar char="●"/>
              <a:defRPr sz="2400" b="0" i="0" u="none" strike="noStrike" cap="none">
                <a:solidFill>
                  <a:srgbClr val="595959"/>
                </a:solidFill>
                <a:latin typeface="Source Sans Pro"/>
                <a:ea typeface="Source Sans Pro"/>
                <a:cs typeface="Source Sans Pro"/>
                <a:sym typeface="Source Sans Pro"/>
              </a:defRPr>
            </a:lvl1pPr>
            <a:lvl2pPr marL="685783" marR="0" lvl="1" indent="-182227" algn="l" rtl="0">
              <a:spcBef>
                <a:spcPts val="600"/>
              </a:spcBef>
              <a:buClr>
                <a:srgbClr val="205C77"/>
              </a:buClr>
              <a:buSzPct val="110000"/>
              <a:buFont typeface="Noto Sans Symbols"/>
              <a:buChar char="●"/>
              <a:defRPr sz="2300" b="0" i="0" u="none" strike="noStrike" cap="none">
                <a:solidFill>
                  <a:srgbClr val="595959"/>
                </a:solidFill>
                <a:latin typeface="Source Sans Pro"/>
                <a:ea typeface="Source Sans Pro"/>
                <a:cs typeface="Source Sans Pro"/>
                <a:sym typeface="Source Sans Pro"/>
              </a:defRPr>
            </a:lvl2pPr>
            <a:lvl3pPr marL="968350" marR="0" lvl="2" indent="-155550" algn="l" rtl="0">
              <a:spcBef>
                <a:spcPts val="600"/>
              </a:spcBef>
              <a:buClr>
                <a:srgbClr val="6DB7D7"/>
              </a:buClr>
              <a:buSzPct val="110000"/>
              <a:buFont typeface="Noto Sans Symbols"/>
              <a:buChar char="●"/>
              <a:defRPr sz="2000" b="0" i="0" u="none" strike="noStrike" cap="none">
                <a:solidFill>
                  <a:srgbClr val="595959"/>
                </a:solidFill>
                <a:latin typeface="Source Sans Pro"/>
                <a:ea typeface="Source Sans Pro"/>
                <a:cs typeface="Source Sans Pro"/>
                <a:sym typeface="Source Sans Pro"/>
              </a:defRPr>
            </a:lvl3pPr>
            <a:lvl4pPr marL="1263619" marR="0" lvl="3" indent="-165704" algn="l" rtl="0">
              <a:spcBef>
                <a:spcPts val="600"/>
              </a:spcBef>
              <a:buClr>
                <a:srgbClr val="205C77"/>
              </a:buClr>
              <a:buSzPct val="110000"/>
              <a:buFont typeface="Noto Sans Symbols"/>
              <a:buChar char="●"/>
              <a:defRPr sz="1900" b="0" i="0" u="none" strike="noStrike" cap="none">
                <a:solidFill>
                  <a:srgbClr val="595959"/>
                </a:solidFill>
                <a:latin typeface="Source Sans Pro"/>
                <a:ea typeface="Source Sans Pro"/>
                <a:cs typeface="Source Sans Pro"/>
                <a:sym typeface="Source Sans Pro"/>
              </a:defRPr>
            </a:lvl4pPr>
            <a:lvl5pPr marL="1546187" marR="0" lvl="4" indent="-156172" algn="l" rtl="0">
              <a:spcBef>
                <a:spcPts val="600"/>
              </a:spcBef>
              <a:buClr>
                <a:srgbClr val="6DB7D7"/>
              </a:buClr>
              <a:buSzPct val="110000"/>
              <a:buFont typeface="Noto Sans Symbols"/>
              <a:buChar char="●"/>
              <a:defRPr sz="1900" b="0" i="0" u="none" strike="noStrike" cap="none">
                <a:solidFill>
                  <a:srgbClr val="595959"/>
                </a:solidFill>
                <a:latin typeface="Source Sans Pro"/>
                <a:ea typeface="Source Sans Pro"/>
                <a:cs typeface="Source Sans Pro"/>
                <a:sym typeface="Source Sans Pro"/>
              </a:defRPr>
            </a:lvl5pPr>
            <a:lvl6pPr marL="1828754" marR="0" lvl="5" indent="-159339" algn="l" rtl="0">
              <a:spcBef>
                <a:spcPts val="380"/>
              </a:spcBef>
              <a:buClr>
                <a:schemeClr val="accent2"/>
              </a:buClr>
              <a:buSzPct val="110000"/>
              <a:buFont typeface="Noto Sans Symbols"/>
              <a:buChar char="●"/>
              <a:defRPr sz="1900" b="0" i="0" u="none" strike="noStrike" cap="none">
                <a:solidFill>
                  <a:srgbClr val="595959"/>
                </a:solidFill>
                <a:latin typeface="Source Sans Pro"/>
                <a:ea typeface="Source Sans Pro"/>
                <a:cs typeface="Source Sans Pro"/>
                <a:sym typeface="Source Sans Pro"/>
              </a:defRPr>
            </a:lvl6pPr>
            <a:lvl7pPr marL="2117672" marR="0" lvl="6" indent="-156157" algn="l" rtl="0">
              <a:spcBef>
                <a:spcPts val="380"/>
              </a:spcBef>
              <a:buClr>
                <a:srgbClr val="6DB7D7"/>
              </a:buClr>
              <a:buSzPct val="110000"/>
              <a:buFont typeface="Noto Sans Symbols"/>
              <a:buChar char="●"/>
              <a:defRPr sz="1900" b="0" i="0" u="none" strike="noStrike" cap="none">
                <a:solidFill>
                  <a:srgbClr val="595959"/>
                </a:solidFill>
                <a:latin typeface="Source Sans Pro"/>
                <a:ea typeface="Source Sans Pro"/>
                <a:cs typeface="Source Sans Pro"/>
                <a:sym typeface="Source Sans Pro"/>
              </a:defRPr>
            </a:lvl7pPr>
            <a:lvl8pPr marL="2398653" marR="0" lvl="7" indent="-157738" algn="l" rtl="0">
              <a:spcBef>
                <a:spcPts val="380"/>
              </a:spcBef>
              <a:buClr>
                <a:schemeClr val="accent2"/>
              </a:buClr>
              <a:buSzPct val="110000"/>
              <a:buFont typeface="Noto Sans Symbols"/>
              <a:buChar char="●"/>
              <a:defRPr sz="1900" b="0" i="0" u="none" strike="noStrike" cap="none">
                <a:solidFill>
                  <a:srgbClr val="595959"/>
                </a:solidFill>
                <a:latin typeface="Source Sans Pro"/>
                <a:ea typeface="Source Sans Pro"/>
                <a:cs typeface="Source Sans Pro"/>
                <a:sym typeface="Source Sans Pro"/>
              </a:defRPr>
            </a:lvl8pPr>
            <a:lvl9pPr marL="2689158" marR="0" lvl="8" indent="-156142" algn="l" rtl="0">
              <a:spcBef>
                <a:spcPts val="380"/>
              </a:spcBef>
              <a:buClr>
                <a:srgbClr val="6DB7D7"/>
              </a:buClr>
              <a:buSzPct val="110000"/>
              <a:buFont typeface="Noto Sans Symbols"/>
              <a:buChar char="●"/>
              <a:defRPr sz="1900" b="0" i="0" u="none" strike="noStrike" cap="none">
                <a:solidFill>
                  <a:srgbClr val="595959"/>
                </a:solidFill>
                <a:latin typeface="Source Sans Pro"/>
                <a:ea typeface="Source Sans Pro"/>
                <a:cs typeface="Source Sans Pro"/>
                <a:sym typeface="Source Sans Pro"/>
              </a:defRPr>
            </a:lvl9pPr>
          </a:lstStyle>
          <a:p>
            <a:endParaRPr/>
          </a:p>
        </p:txBody>
      </p:sp>
      <p:sp>
        <p:nvSpPr>
          <p:cNvPr id="89" name="Shape 89"/>
          <p:cNvSpPr txBox="1">
            <a:spLocks noGrp="1"/>
          </p:cNvSpPr>
          <p:nvPr>
            <p:ph type="dt" idx="10"/>
          </p:nvPr>
        </p:nvSpPr>
        <p:spPr>
          <a:xfrm>
            <a:off x="7506446" y="6275673"/>
            <a:ext cx="2844800" cy="365125"/>
          </a:xfrm>
          <a:prstGeom prst="rect">
            <a:avLst/>
          </a:prstGeom>
          <a:noFill/>
          <a:ln>
            <a:noFill/>
          </a:ln>
        </p:spPr>
        <p:txBody>
          <a:bodyPr lIns="91425" tIns="91425" rIns="91425" bIns="91425" anchor="ctr" anchorCtr="0"/>
          <a:lstStyle>
            <a:lvl1pPr marL="0" marR="0" lvl="0" indent="0" algn="r" rtl="0">
              <a:spcBef>
                <a:spcPts val="0"/>
              </a:spcBef>
              <a:buNone/>
              <a:defRPr sz="1200">
                <a:solidFill>
                  <a:schemeClr val="lt1"/>
                </a:solidFill>
                <a:latin typeface="Source Sans Pro"/>
                <a:ea typeface="Source Sans Pro"/>
                <a:cs typeface="Source Sans Pro"/>
                <a:sym typeface="Source Sans Pro"/>
              </a:defRPr>
            </a:lvl1pPr>
            <a:lvl2pPr marL="457178" marR="0" lvl="1" indent="-12678" algn="l" rtl="0">
              <a:spcBef>
                <a:spcPts val="0"/>
              </a:spcBef>
              <a:buNone/>
              <a:defRPr sz="1900" b="0" i="0" u="none" strike="noStrike" cap="none">
                <a:solidFill>
                  <a:schemeClr val="dk1"/>
                </a:solidFill>
                <a:latin typeface="Source Sans Pro"/>
                <a:ea typeface="Source Sans Pro"/>
                <a:cs typeface="Source Sans Pro"/>
                <a:sym typeface="Source Sans Pro"/>
              </a:defRPr>
            </a:lvl2pPr>
            <a:lvl3pPr marL="914354" marR="0" lvl="2" indent="-12653" algn="l" rtl="0">
              <a:spcBef>
                <a:spcPts val="0"/>
              </a:spcBef>
              <a:buNone/>
              <a:defRPr sz="1900" b="0" i="0" u="none" strike="noStrike" cap="none">
                <a:solidFill>
                  <a:schemeClr val="dk1"/>
                </a:solidFill>
                <a:latin typeface="Source Sans Pro"/>
                <a:ea typeface="Source Sans Pro"/>
                <a:cs typeface="Source Sans Pro"/>
                <a:sym typeface="Source Sans Pro"/>
              </a:defRPr>
            </a:lvl3pPr>
            <a:lvl4pPr marL="1371532" marR="0" lvl="3" indent="-12631" algn="l" rtl="0">
              <a:spcBef>
                <a:spcPts val="0"/>
              </a:spcBef>
              <a:buNone/>
              <a:defRPr sz="1900" b="0" i="0" u="none" strike="noStrike" cap="none">
                <a:solidFill>
                  <a:schemeClr val="dk1"/>
                </a:solidFill>
                <a:latin typeface="Source Sans Pro"/>
                <a:ea typeface="Source Sans Pro"/>
                <a:cs typeface="Source Sans Pro"/>
                <a:sym typeface="Source Sans Pro"/>
              </a:defRPr>
            </a:lvl4pPr>
            <a:lvl5pPr marL="1828708" marR="0" lvl="4" indent="-12608" algn="l" rtl="0">
              <a:spcBef>
                <a:spcPts val="0"/>
              </a:spcBef>
              <a:buNone/>
              <a:defRPr sz="1900" b="0" i="0" u="none" strike="noStrike" cap="none">
                <a:solidFill>
                  <a:schemeClr val="dk1"/>
                </a:solidFill>
                <a:latin typeface="Source Sans Pro"/>
                <a:ea typeface="Source Sans Pro"/>
                <a:cs typeface="Source Sans Pro"/>
                <a:sym typeface="Source Sans Pro"/>
              </a:defRPr>
            </a:lvl5pPr>
            <a:lvl6pPr marL="2285886" marR="0" lvl="5" indent="-12586" algn="l" rtl="0">
              <a:spcBef>
                <a:spcPts val="0"/>
              </a:spcBef>
              <a:buNone/>
              <a:defRPr sz="1900" b="0" i="0" u="none" strike="noStrike" cap="none">
                <a:solidFill>
                  <a:schemeClr val="dk1"/>
                </a:solidFill>
                <a:latin typeface="Source Sans Pro"/>
                <a:ea typeface="Source Sans Pro"/>
                <a:cs typeface="Source Sans Pro"/>
                <a:sym typeface="Source Sans Pro"/>
              </a:defRPr>
            </a:lvl6pPr>
            <a:lvl7pPr marL="2743062" marR="0" lvl="6" indent="-12562" algn="l" rtl="0">
              <a:spcBef>
                <a:spcPts val="0"/>
              </a:spcBef>
              <a:buNone/>
              <a:defRPr sz="1900" b="0" i="0" u="none" strike="noStrike" cap="none">
                <a:solidFill>
                  <a:schemeClr val="dk1"/>
                </a:solidFill>
                <a:latin typeface="Source Sans Pro"/>
                <a:ea typeface="Source Sans Pro"/>
                <a:cs typeface="Source Sans Pro"/>
                <a:sym typeface="Source Sans Pro"/>
              </a:defRPr>
            </a:lvl7pPr>
            <a:lvl8pPr marL="3200240" marR="0" lvl="7" indent="-12539" algn="l" rtl="0">
              <a:spcBef>
                <a:spcPts val="0"/>
              </a:spcBef>
              <a:buNone/>
              <a:defRPr sz="1900" b="0" i="0" u="none" strike="noStrike" cap="none">
                <a:solidFill>
                  <a:schemeClr val="dk1"/>
                </a:solidFill>
                <a:latin typeface="Source Sans Pro"/>
                <a:ea typeface="Source Sans Pro"/>
                <a:cs typeface="Source Sans Pro"/>
                <a:sym typeface="Source Sans Pro"/>
              </a:defRPr>
            </a:lvl8pPr>
            <a:lvl9pPr marL="3657417" marR="0" lvl="8" indent="-12517" algn="l" rtl="0">
              <a:spcBef>
                <a:spcPts val="0"/>
              </a:spcBef>
              <a:buNone/>
              <a:defRPr sz="1900" b="0" i="0" u="none" strike="noStrike" cap="none">
                <a:solidFill>
                  <a:schemeClr val="dk1"/>
                </a:solidFill>
                <a:latin typeface="Source Sans Pro"/>
                <a:ea typeface="Source Sans Pro"/>
                <a:cs typeface="Source Sans Pro"/>
                <a:sym typeface="Source Sans Pro"/>
              </a:defRPr>
            </a:lvl9pPr>
          </a:lstStyle>
          <a:p>
            <a:endParaRPr/>
          </a:p>
        </p:txBody>
      </p:sp>
      <p:sp>
        <p:nvSpPr>
          <p:cNvPr id="90" name="Shape 90"/>
          <p:cNvSpPr txBox="1">
            <a:spLocks noGrp="1"/>
          </p:cNvSpPr>
          <p:nvPr>
            <p:ph type="ftr" idx="11"/>
          </p:nvPr>
        </p:nvSpPr>
        <p:spPr>
          <a:xfrm>
            <a:off x="352611" y="6275673"/>
            <a:ext cx="6454587"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Source Sans Pro"/>
                <a:ea typeface="Source Sans Pro"/>
                <a:cs typeface="Source Sans Pro"/>
                <a:sym typeface="Source Sans Pro"/>
              </a:defRPr>
            </a:lvl1pPr>
            <a:lvl2pPr marL="457178" marR="0" lvl="1" indent="-12678" algn="l" rtl="0">
              <a:spcBef>
                <a:spcPts val="0"/>
              </a:spcBef>
              <a:buNone/>
              <a:defRPr sz="1900" b="0" i="0" u="none" strike="noStrike" cap="none">
                <a:solidFill>
                  <a:schemeClr val="dk1"/>
                </a:solidFill>
                <a:latin typeface="Source Sans Pro"/>
                <a:ea typeface="Source Sans Pro"/>
                <a:cs typeface="Source Sans Pro"/>
                <a:sym typeface="Source Sans Pro"/>
              </a:defRPr>
            </a:lvl2pPr>
            <a:lvl3pPr marL="914354" marR="0" lvl="2" indent="-12653" algn="l" rtl="0">
              <a:spcBef>
                <a:spcPts val="0"/>
              </a:spcBef>
              <a:buNone/>
              <a:defRPr sz="1900" b="0" i="0" u="none" strike="noStrike" cap="none">
                <a:solidFill>
                  <a:schemeClr val="dk1"/>
                </a:solidFill>
                <a:latin typeface="Source Sans Pro"/>
                <a:ea typeface="Source Sans Pro"/>
                <a:cs typeface="Source Sans Pro"/>
                <a:sym typeface="Source Sans Pro"/>
              </a:defRPr>
            </a:lvl3pPr>
            <a:lvl4pPr marL="1371532" marR="0" lvl="3" indent="-12631" algn="l" rtl="0">
              <a:spcBef>
                <a:spcPts val="0"/>
              </a:spcBef>
              <a:buNone/>
              <a:defRPr sz="1900" b="0" i="0" u="none" strike="noStrike" cap="none">
                <a:solidFill>
                  <a:schemeClr val="dk1"/>
                </a:solidFill>
                <a:latin typeface="Source Sans Pro"/>
                <a:ea typeface="Source Sans Pro"/>
                <a:cs typeface="Source Sans Pro"/>
                <a:sym typeface="Source Sans Pro"/>
              </a:defRPr>
            </a:lvl4pPr>
            <a:lvl5pPr marL="1828708" marR="0" lvl="4" indent="-12608" algn="l" rtl="0">
              <a:spcBef>
                <a:spcPts val="0"/>
              </a:spcBef>
              <a:buNone/>
              <a:defRPr sz="1900" b="0" i="0" u="none" strike="noStrike" cap="none">
                <a:solidFill>
                  <a:schemeClr val="dk1"/>
                </a:solidFill>
                <a:latin typeface="Source Sans Pro"/>
                <a:ea typeface="Source Sans Pro"/>
                <a:cs typeface="Source Sans Pro"/>
                <a:sym typeface="Source Sans Pro"/>
              </a:defRPr>
            </a:lvl5pPr>
            <a:lvl6pPr marL="2285886" marR="0" lvl="5" indent="-12586" algn="l" rtl="0">
              <a:spcBef>
                <a:spcPts val="0"/>
              </a:spcBef>
              <a:buNone/>
              <a:defRPr sz="1900" b="0" i="0" u="none" strike="noStrike" cap="none">
                <a:solidFill>
                  <a:schemeClr val="dk1"/>
                </a:solidFill>
                <a:latin typeface="Source Sans Pro"/>
                <a:ea typeface="Source Sans Pro"/>
                <a:cs typeface="Source Sans Pro"/>
                <a:sym typeface="Source Sans Pro"/>
              </a:defRPr>
            </a:lvl6pPr>
            <a:lvl7pPr marL="2743062" marR="0" lvl="6" indent="-12562" algn="l" rtl="0">
              <a:spcBef>
                <a:spcPts val="0"/>
              </a:spcBef>
              <a:buNone/>
              <a:defRPr sz="1900" b="0" i="0" u="none" strike="noStrike" cap="none">
                <a:solidFill>
                  <a:schemeClr val="dk1"/>
                </a:solidFill>
                <a:latin typeface="Source Sans Pro"/>
                <a:ea typeface="Source Sans Pro"/>
                <a:cs typeface="Source Sans Pro"/>
                <a:sym typeface="Source Sans Pro"/>
              </a:defRPr>
            </a:lvl7pPr>
            <a:lvl8pPr marL="3200240" marR="0" lvl="7" indent="-12539" algn="l" rtl="0">
              <a:spcBef>
                <a:spcPts val="0"/>
              </a:spcBef>
              <a:buNone/>
              <a:defRPr sz="1900" b="0" i="0" u="none" strike="noStrike" cap="none">
                <a:solidFill>
                  <a:schemeClr val="dk1"/>
                </a:solidFill>
                <a:latin typeface="Source Sans Pro"/>
                <a:ea typeface="Source Sans Pro"/>
                <a:cs typeface="Source Sans Pro"/>
                <a:sym typeface="Source Sans Pro"/>
              </a:defRPr>
            </a:lvl8pPr>
            <a:lvl9pPr marL="3657417" marR="0" lvl="8" indent="-12517" algn="l" rtl="0">
              <a:spcBef>
                <a:spcPts val="0"/>
              </a:spcBef>
              <a:buNone/>
              <a:defRPr sz="1900" b="0" i="0" u="none" strike="noStrike" cap="none">
                <a:solidFill>
                  <a:schemeClr val="dk1"/>
                </a:solidFill>
                <a:latin typeface="Source Sans Pro"/>
                <a:ea typeface="Source Sans Pro"/>
                <a:cs typeface="Source Sans Pro"/>
                <a:sym typeface="Source Sans Pro"/>
              </a:defRPr>
            </a:lvl9pPr>
          </a:lstStyle>
          <a:p>
            <a:endParaRPr/>
          </a:p>
        </p:txBody>
      </p:sp>
      <p:sp>
        <p:nvSpPr>
          <p:cNvPr id="91" name="Shape 91"/>
          <p:cNvSpPr txBox="1">
            <a:spLocks noGrp="1"/>
          </p:cNvSpPr>
          <p:nvPr>
            <p:ph type="sldNum" idx="12"/>
          </p:nvPr>
        </p:nvSpPr>
        <p:spPr>
          <a:xfrm>
            <a:off x="10530540" y="6275673"/>
            <a:ext cx="1320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3600">
                <a:solidFill>
                  <a:schemeClr val="lt1"/>
                </a:solidFill>
                <a:latin typeface="Source Sans Pro"/>
                <a:ea typeface="Source Sans Pro"/>
                <a:cs typeface="Source Sans Pro"/>
                <a:sym typeface="Source Sans Pro"/>
              </a:rPr>
              <a:pPr marL="0" marR="0" lvl="0" indent="0" algn="r" rtl="0">
                <a:spcBef>
                  <a:spcPts val="0"/>
                </a:spcBef>
                <a:buSzPct val="25000"/>
                <a:buNone/>
              </a:pPr>
              <a:t>‹#›</a:t>
            </a:fld>
            <a:endParaRPr lang="en-US" sz="3600">
              <a:solidFill>
                <a:schemeClr val="lt1"/>
              </a:solidFill>
              <a:latin typeface="Source Sans Pro"/>
              <a:ea typeface="Source Sans Pro"/>
              <a:cs typeface="Source Sans Pro"/>
              <a:sym typeface="Source Sans Pro"/>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8"/>
        <p:cNvGrpSpPr/>
        <p:nvPr/>
      </p:nvGrpSpPr>
      <p:grpSpPr>
        <a:xfrm>
          <a:off x="0" y="0"/>
          <a:ext cx="0" cy="0"/>
          <a:chOff x="0" y="0"/>
          <a:chExt cx="0" cy="0"/>
        </a:xfrm>
      </p:grpSpPr>
      <p:sp>
        <p:nvSpPr>
          <p:cNvPr id="99" name="Shape 99"/>
          <p:cNvSpPr/>
          <p:nvPr/>
        </p:nvSpPr>
        <p:spPr>
          <a:xfrm>
            <a:off x="1770888" y="1295401"/>
            <a:ext cx="8650224" cy="3152886"/>
          </a:xfrm>
          <a:prstGeom prst="rect">
            <a:avLst/>
          </a:prstGeom>
          <a:noFill/>
          <a:ln w="9525" cap="flat" cmpd="sng">
            <a:solidFill>
              <a:schemeClr val="lt1"/>
            </a:solidFill>
            <a:prstDash val="solid"/>
            <a:round/>
            <a:headEnd type="none" w="med" len="med"/>
            <a:tailEnd type="none" w="med" len="med"/>
          </a:ln>
        </p:spPr>
        <p:txBody>
          <a:bodyPr lIns="121900" tIns="60950" rIns="121900" bIns="60950" anchor="t" anchorCtr="0">
            <a:noAutofit/>
          </a:bodyPr>
          <a:lstStyle/>
          <a:p>
            <a:pPr marL="0" marR="0" lvl="0" indent="0" algn="l" rtl="0">
              <a:spcBef>
                <a:spcPts val="0"/>
              </a:spcBef>
              <a:buClr>
                <a:srgbClr val="6DB7D7"/>
              </a:buClr>
              <a:buFont typeface="Noto Sans Symbols"/>
              <a:buNone/>
            </a:pPr>
            <a:endParaRPr sz="4300">
              <a:solidFill>
                <a:srgbClr val="595959"/>
              </a:solidFill>
              <a:latin typeface="Source Sans Pro"/>
              <a:ea typeface="Source Sans Pro"/>
              <a:cs typeface="Source Sans Pro"/>
              <a:sym typeface="Source Sans Pro"/>
            </a:endParaRPr>
          </a:p>
        </p:txBody>
      </p:sp>
      <p:sp>
        <p:nvSpPr>
          <p:cNvPr id="100" name="Shape 100"/>
          <p:cNvSpPr txBox="1">
            <a:spLocks noGrp="1"/>
          </p:cNvSpPr>
          <p:nvPr>
            <p:ph type="ctrTitle"/>
          </p:nvPr>
        </p:nvSpPr>
        <p:spPr>
          <a:xfrm>
            <a:off x="1763894" y="1524000"/>
            <a:ext cx="8664211" cy="1724866"/>
          </a:xfrm>
          <a:prstGeom prst="rect">
            <a:avLst/>
          </a:prstGeom>
          <a:noFill/>
          <a:ln>
            <a:noFill/>
          </a:ln>
        </p:spPr>
        <p:txBody>
          <a:bodyPr lIns="91425" tIns="91425" rIns="91425" bIns="91425" anchor="b" anchorCtr="0"/>
          <a:lstStyle>
            <a:lvl1pPr marL="0" marR="0" lvl="0" indent="0" algn="ctr" rtl="0">
              <a:spcBef>
                <a:spcPts val="0"/>
              </a:spcBef>
              <a:buClr>
                <a:srgbClr val="6DB7D7"/>
              </a:buClr>
              <a:buFont typeface="Noto Sans Symbols"/>
              <a:buNone/>
              <a:defRPr sz="6100" b="0" i="0" u="none" strike="noStrike" cap="none">
                <a:solidFill>
                  <a:schemeClr val="accent1"/>
                </a:solidFill>
                <a:latin typeface="Source Sans Pro"/>
                <a:ea typeface="Source Sans Pro"/>
                <a:cs typeface="Source Sans Pro"/>
                <a:sym typeface="Source Sans Pr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01" name="Shape 101"/>
          <p:cNvSpPr txBox="1">
            <a:spLocks noGrp="1"/>
          </p:cNvSpPr>
          <p:nvPr>
            <p:ph type="subTitle" idx="1"/>
          </p:nvPr>
        </p:nvSpPr>
        <p:spPr>
          <a:xfrm>
            <a:off x="1763897" y="3299012"/>
            <a:ext cx="8664211" cy="916640"/>
          </a:xfrm>
          <a:prstGeom prst="rect">
            <a:avLst/>
          </a:prstGeom>
          <a:noFill/>
          <a:ln>
            <a:noFill/>
          </a:ln>
        </p:spPr>
        <p:txBody>
          <a:bodyPr lIns="91425" tIns="91425" rIns="91425" bIns="91425" anchor="t" anchorCtr="0"/>
          <a:lstStyle>
            <a:lvl1pPr marL="0" marR="0" lvl="0" indent="0" algn="ctr" rtl="0">
              <a:spcBef>
                <a:spcPts val="400"/>
              </a:spcBef>
              <a:buClr>
                <a:srgbClr val="6DB7D7"/>
              </a:buClr>
              <a:buFont typeface="Noto Sans Symbols"/>
              <a:buNone/>
              <a:defRPr sz="2400" b="0" i="0" u="none" strike="noStrike" cap="none">
                <a:solidFill>
                  <a:srgbClr val="888888"/>
                </a:solidFill>
                <a:latin typeface="Source Sans Pro"/>
                <a:ea typeface="Source Sans Pro"/>
                <a:cs typeface="Source Sans Pro"/>
                <a:sym typeface="Source Sans Pro"/>
              </a:defRPr>
            </a:lvl1pPr>
            <a:lvl2pPr marL="609585" marR="0" lvl="1" indent="-12684" algn="ctr" rtl="0">
              <a:spcBef>
                <a:spcPts val="800"/>
              </a:spcBef>
              <a:buClr>
                <a:srgbClr val="205C77"/>
              </a:buClr>
              <a:buFont typeface="Noto Sans Symbols"/>
              <a:buNone/>
              <a:defRPr sz="2900" b="0" i="0" u="none" strike="noStrike" cap="none">
                <a:solidFill>
                  <a:srgbClr val="888888"/>
                </a:solidFill>
                <a:latin typeface="Source Sans Pro"/>
                <a:ea typeface="Source Sans Pro"/>
                <a:cs typeface="Source Sans Pro"/>
                <a:sym typeface="Source Sans Pro"/>
              </a:defRPr>
            </a:lvl2pPr>
            <a:lvl3pPr marL="1219170" marR="0" lvl="2" indent="-12669" algn="ctr" rtl="0">
              <a:spcBef>
                <a:spcPts val="800"/>
              </a:spcBef>
              <a:buClr>
                <a:srgbClr val="6DB7D7"/>
              </a:buClr>
              <a:buFont typeface="Noto Sans Symbols"/>
              <a:buNone/>
              <a:defRPr sz="2700" b="0" i="0" u="none" strike="noStrike" cap="none">
                <a:solidFill>
                  <a:srgbClr val="888888"/>
                </a:solidFill>
                <a:latin typeface="Source Sans Pro"/>
                <a:ea typeface="Source Sans Pro"/>
                <a:cs typeface="Source Sans Pro"/>
                <a:sym typeface="Source Sans Pro"/>
              </a:defRPr>
            </a:lvl3pPr>
            <a:lvl4pPr marL="1828754" marR="0" lvl="3" indent="-12654" algn="ctr" rtl="0">
              <a:spcBef>
                <a:spcPts val="800"/>
              </a:spcBef>
              <a:buClr>
                <a:srgbClr val="205C77"/>
              </a:buClr>
              <a:buFont typeface="Noto Sans Symbols"/>
              <a:buNone/>
              <a:defRPr sz="2400" b="0" i="0" u="none" strike="noStrike" cap="none">
                <a:solidFill>
                  <a:srgbClr val="888888"/>
                </a:solidFill>
                <a:latin typeface="Source Sans Pro"/>
                <a:ea typeface="Source Sans Pro"/>
                <a:cs typeface="Source Sans Pro"/>
                <a:sym typeface="Source Sans Pro"/>
              </a:defRPr>
            </a:lvl4pPr>
            <a:lvl5pPr marL="2438339" marR="0" lvl="4" indent="-12638" algn="ctr" rtl="0">
              <a:spcBef>
                <a:spcPts val="800"/>
              </a:spcBef>
              <a:buClr>
                <a:srgbClr val="6DB7D7"/>
              </a:buClr>
              <a:buFont typeface="Noto Sans Symbols"/>
              <a:buNone/>
              <a:defRPr sz="2400" b="0" i="0" u="none" strike="noStrike" cap="none">
                <a:solidFill>
                  <a:srgbClr val="888888"/>
                </a:solidFill>
                <a:latin typeface="Source Sans Pro"/>
                <a:ea typeface="Source Sans Pro"/>
                <a:cs typeface="Source Sans Pro"/>
                <a:sym typeface="Source Sans Pro"/>
              </a:defRPr>
            </a:lvl5pPr>
            <a:lvl6pPr marL="3047924" marR="0" lvl="5" indent="-12624" algn="ctr" rtl="0">
              <a:spcBef>
                <a:spcPts val="480"/>
              </a:spcBef>
              <a:buClr>
                <a:schemeClr val="accent2"/>
              </a:buClr>
              <a:buFont typeface="Noto Sans Symbols"/>
              <a:buNone/>
              <a:defRPr sz="2400" b="0" i="0" u="none" strike="noStrike" cap="none">
                <a:solidFill>
                  <a:srgbClr val="888888"/>
                </a:solidFill>
                <a:latin typeface="Source Sans Pro"/>
                <a:ea typeface="Source Sans Pro"/>
                <a:cs typeface="Source Sans Pro"/>
                <a:sym typeface="Source Sans Pro"/>
              </a:defRPr>
            </a:lvl6pPr>
            <a:lvl7pPr marL="3657509" marR="0" lvl="6" indent="-12608" algn="ctr" rtl="0">
              <a:spcBef>
                <a:spcPts val="480"/>
              </a:spcBef>
              <a:buClr>
                <a:srgbClr val="6DB7D7"/>
              </a:buClr>
              <a:buFont typeface="Noto Sans Symbols"/>
              <a:buNone/>
              <a:defRPr sz="2400" b="0" i="0" u="none" strike="noStrike" cap="none">
                <a:solidFill>
                  <a:srgbClr val="888888"/>
                </a:solidFill>
                <a:latin typeface="Source Sans Pro"/>
                <a:ea typeface="Source Sans Pro"/>
                <a:cs typeface="Source Sans Pro"/>
                <a:sym typeface="Source Sans Pro"/>
              </a:defRPr>
            </a:lvl7pPr>
            <a:lvl8pPr marL="4267093" marR="0" lvl="7" indent="-12593" algn="ctr" rtl="0">
              <a:spcBef>
                <a:spcPts val="480"/>
              </a:spcBef>
              <a:buClr>
                <a:schemeClr val="accent2"/>
              </a:buClr>
              <a:buFont typeface="Noto Sans Symbols"/>
              <a:buNone/>
              <a:defRPr sz="2400" b="0" i="0" u="none" strike="noStrike" cap="none">
                <a:solidFill>
                  <a:srgbClr val="888888"/>
                </a:solidFill>
                <a:latin typeface="Source Sans Pro"/>
                <a:ea typeface="Source Sans Pro"/>
                <a:cs typeface="Source Sans Pro"/>
                <a:sym typeface="Source Sans Pro"/>
              </a:defRPr>
            </a:lvl8pPr>
            <a:lvl9pPr marL="4876678" marR="0" lvl="8" indent="-12577" algn="ctr" rtl="0">
              <a:spcBef>
                <a:spcPts val="480"/>
              </a:spcBef>
              <a:buClr>
                <a:srgbClr val="6DB7D7"/>
              </a:buClr>
              <a:buFont typeface="Noto Sans Symbols"/>
              <a:buNone/>
              <a:defRPr sz="2400" b="0" i="0" u="none" strike="noStrike" cap="none">
                <a:solidFill>
                  <a:srgbClr val="888888"/>
                </a:solidFill>
                <a:latin typeface="Source Sans Pro"/>
                <a:ea typeface="Source Sans Pro"/>
                <a:cs typeface="Source Sans Pro"/>
                <a:sym typeface="Source Sans Pro"/>
              </a:defRPr>
            </a:lvl9pPr>
          </a:lstStyle>
          <a:p>
            <a:endParaRPr/>
          </a:p>
        </p:txBody>
      </p:sp>
      <p:sp>
        <p:nvSpPr>
          <p:cNvPr id="102" name="Shape 102"/>
          <p:cNvSpPr txBox="1">
            <a:spLocks noGrp="1"/>
          </p:cNvSpPr>
          <p:nvPr>
            <p:ph type="dt" idx="10"/>
          </p:nvPr>
        </p:nvSpPr>
        <p:spPr>
          <a:xfrm>
            <a:off x="7506446" y="6275667"/>
            <a:ext cx="2844800" cy="365125"/>
          </a:xfrm>
          <a:prstGeom prst="rect">
            <a:avLst/>
          </a:prstGeom>
          <a:noFill/>
          <a:ln>
            <a:noFill/>
          </a:ln>
        </p:spPr>
        <p:txBody>
          <a:bodyPr lIns="91425" tIns="91425" rIns="91425" bIns="91425" anchor="ctr" anchorCtr="0"/>
          <a:lstStyle>
            <a:lvl1pPr marL="0" marR="0" lvl="0" indent="0" algn="r" rtl="0">
              <a:spcBef>
                <a:spcPts val="0"/>
              </a:spcBef>
              <a:buNone/>
              <a:defRPr sz="1600">
                <a:solidFill>
                  <a:schemeClr val="lt1"/>
                </a:solidFill>
                <a:latin typeface="Source Sans Pro"/>
                <a:ea typeface="Source Sans Pro"/>
                <a:cs typeface="Source Sans Pro"/>
                <a:sym typeface="Source Sans Pro"/>
              </a:defRPr>
            </a:lvl1pPr>
            <a:lvl2pPr marL="457178" marR="0" lvl="1" indent="-12678" algn="l" rtl="0">
              <a:spcBef>
                <a:spcPts val="0"/>
              </a:spcBef>
              <a:buNone/>
              <a:defRPr sz="1900" b="0" i="0" u="none" strike="noStrike" cap="none">
                <a:solidFill>
                  <a:schemeClr val="dk1"/>
                </a:solidFill>
                <a:latin typeface="Source Sans Pro"/>
                <a:ea typeface="Source Sans Pro"/>
                <a:cs typeface="Source Sans Pro"/>
                <a:sym typeface="Source Sans Pro"/>
              </a:defRPr>
            </a:lvl2pPr>
            <a:lvl3pPr marL="914354" marR="0" lvl="2" indent="-12653" algn="l" rtl="0">
              <a:spcBef>
                <a:spcPts val="0"/>
              </a:spcBef>
              <a:buNone/>
              <a:defRPr sz="1900" b="0" i="0" u="none" strike="noStrike" cap="none">
                <a:solidFill>
                  <a:schemeClr val="dk1"/>
                </a:solidFill>
                <a:latin typeface="Source Sans Pro"/>
                <a:ea typeface="Source Sans Pro"/>
                <a:cs typeface="Source Sans Pro"/>
                <a:sym typeface="Source Sans Pro"/>
              </a:defRPr>
            </a:lvl3pPr>
            <a:lvl4pPr marL="1371532" marR="0" lvl="3" indent="-12631" algn="l" rtl="0">
              <a:spcBef>
                <a:spcPts val="0"/>
              </a:spcBef>
              <a:buNone/>
              <a:defRPr sz="1900" b="0" i="0" u="none" strike="noStrike" cap="none">
                <a:solidFill>
                  <a:schemeClr val="dk1"/>
                </a:solidFill>
                <a:latin typeface="Source Sans Pro"/>
                <a:ea typeface="Source Sans Pro"/>
                <a:cs typeface="Source Sans Pro"/>
                <a:sym typeface="Source Sans Pro"/>
              </a:defRPr>
            </a:lvl4pPr>
            <a:lvl5pPr marL="1828708" marR="0" lvl="4" indent="-12608" algn="l" rtl="0">
              <a:spcBef>
                <a:spcPts val="0"/>
              </a:spcBef>
              <a:buNone/>
              <a:defRPr sz="1900" b="0" i="0" u="none" strike="noStrike" cap="none">
                <a:solidFill>
                  <a:schemeClr val="dk1"/>
                </a:solidFill>
                <a:latin typeface="Source Sans Pro"/>
                <a:ea typeface="Source Sans Pro"/>
                <a:cs typeface="Source Sans Pro"/>
                <a:sym typeface="Source Sans Pro"/>
              </a:defRPr>
            </a:lvl5pPr>
            <a:lvl6pPr marL="2285886" marR="0" lvl="5" indent="-12586" algn="l" rtl="0">
              <a:spcBef>
                <a:spcPts val="0"/>
              </a:spcBef>
              <a:buNone/>
              <a:defRPr sz="1900" b="0" i="0" u="none" strike="noStrike" cap="none">
                <a:solidFill>
                  <a:schemeClr val="dk1"/>
                </a:solidFill>
                <a:latin typeface="Source Sans Pro"/>
                <a:ea typeface="Source Sans Pro"/>
                <a:cs typeface="Source Sans Pro"/>
                <a:sym typeface="Source Sans Pro"/>
              </a:defRPr>
            </a:lvl6pPr>
            <a:lvl7pPr marL="2743062" marR="0" lvl="6" indent="-12562" algn="l" rtl="0">
              <a:spcBef>
                <a:spcPts val="0"/>
              </a:spcBef>
              <a:buNone/>
              <a:defRPr sz="1900" b="0" i="0" u="none" strike="noStrike" cap="none">
                <a:solidFill>
                  <a:schemeClr val="dk1"/>
                </a:solidFill>
                <a:latin typeface="Source Sans Pro"/>
                <a:ea typeface="Source Sans Pro"/>
                <a:cs typeface="Source Sans Pro"/>
                <a:sym typeface="Source Sans Pro"/>
              </a:defRPr>
            </a:lvl7pPr>
            <a:lvl8pPr marL="3200240" marR="0" lvl="7" indent="-12539" algn="l" rtl="0">
              <a:spcBef>
                <a:spcPts val="0"/>
              </a:spcBef>
              <a:buNone/>
              <a:defRPr sz="1900" b="0" i="0" u="none" strike="noStrike" cap="none">
                <a:solidFill>
                  <a:schemeClr val="dk1"/>
                </a:solidFill>
                <a:latin typeface="Source Sans Pro"/>
                <a:ea typeface="Source Sans Pro"/>
                <a:cs typeface="Source Sans Pro"/>
                <a:sym typeface="Source Sans Pro"/>
              </a:defRPr>
            </a:lvl8pPr>
            <a:lvl9pPr marL="3657417" marR="0" lvl="8" indent="-12517" algn="l" rtl="0">
              <a:spcBef>
                <a:spcPts val="0"/>
              </a:spcBef>
              <a:buNone/>
              <a:defRPr sz="1900" b="0" i="0" u="none" strike="noStrike" cap="none">
                <a:solidFill>
                  <a:schemeClr val="dk1"/>
                </a:solidFill>
                <a:latin typeface="Source Sans Pro"/>
                <a:ea typeface="Source Sans Pro"/>
                <a:cs typeface="Source Sans Pro"/>
                <a:sym typeface="Source Sans Pro"/>
              </a:defRPr>
            </a:lvl9pPr>
          </a:lstStyle>
          <a:p>
            <a:endParaRPr/>
          </a:p>
        </p:txBody>
      </p:sp>
      <p:sp>
        <p:nvSpPr>
          <p:cNvPr id="103" name="Shape 103"/>
          <p:cNvSpPr txBox="1">
            <a:spLocks noGrp="1"/>
          </p:cNvSpPr>
          <p:nvPr>
            <p:ph type="ftr" idx="11"/>
          </p:nvPr>
        </p:nvSpPr>
        <p:spPr>
          <a:xfrm>
            <a:off x="352612" y="6275667"/>
            <a:ext cx="6454587" cy="365125"/>
          </a:xfrm>
          <a:prstGeom prst="rect">
            <a:avLst/>
          </a:prstGeom>
          <a:noFill/>
          <a:ln>
            <a:noFill/>
          </a:ln>
        </p:spPr>
        <p:txBody>
          <a:bodyPr lIns="91425" tIns="91425" rIns="91425" bIns="91425" anchor="ctr" anchorCtr="0"/>
          <a:lstStyle>
            <a:lvl1pPr marL="0" marR="0" lvl="0" indent="0" algn="l" rtl="0">
              <a:spcBef>
                <a:spcPts val="0"/>
              </a:spcBef>
              <a:buNone/>
              <a:defRPr sz="1600">
                <a:solidFill>
                  <a:schemeClr val="lt1"/>
                </a:solidFill>
                <a:latin typeface="Source Sans Pro"/>
                <a:ea typeface="Source Sans Pro"/>
                <a:cs typeface="Source Sans Pro"/>
                <a:sym typeface="Source Sans Pro"/>
              </a:defRPr>
            </a:lvl1pPr>
            <a:lvl2pPr marL="457178" marR="0" lvl="1" indent="-12678" algn="l" rtl="0">
              <a:spcBef>
                <a:spcPts val="0"/>
              </a:spcBef>
              <a:buNone/>
              <a:defRPr sz="1900" b="0" i="0" u="none" strike="noStrike" cap="none">
                <a:solidFill>
                  <a:schemeClr val="dk1"/>
                </a:solidFill>
                <a:latin typeface="Source Sans Pro"/>
                <a:ea typeface="Source Sans Pro"/>
                <a:cs typeface="Source Sans Pro"/>
                <a:sym typeface="Source Sans Pro"/>
              </a:defRPr>
            </a:lvl2pPr>
            <a:lvl3pPr marL="914354" marR="0" lvl="2" indent="-12653" algn="l" rtl="0">
              <a:spcBef>
                <a:spcPts val="0"/>
              </a:spcBef>
              <a:buNone/>
              <a:defRPr sz="1900" b="0" i="0" u="none" strike="noStrike" cap="none">
                <a:solidFill>
                  <a:schemeClr val="dk1"/>
                </a:solidFill>
                <a:latin typeface="Source Sans Pro"/>
                <a:ea typeface="Source Sans Pro"/>
                <a:cs typeface="Source Sans Pro"/>
                <a:sym typeface="Source Sans Pro"/>
              </a:defRPr>
            </a:lvl3pPr>
            <a:lvl4pPr marL="1371532" marR="0" lvl="3" indent="-12631" algn="l" rtl="0">
              <a:spcBef>
                <a:spcPts val="0"/>
              </a:spcBef>
              <a:buNone/>
              <a:defRPr sz="1900" b="0" i="0" u="none" strike="noStrike" cap="none">
                <a:solidFill>
                  <a:schemeClr val="dk1"/>
                </a:solidFill>
                <a:latin typeface="Source Sans Pro"/>
                <a:ea typeface="Source Sans Pro"/>
                <a:cs typeface="Source Sans Pro"/>
                <a:sym typeface="Source Sans Pro"/>
              </a:defRPr>
            </a:lvl4pPr>
            <a:lvl5pPr marL="1828708" marR="0" lvl="4" indent="-12608" algn="l" rtl="0">
              <a:spcBef>
                <a:spcPts val="0"/>
              </a:spcBef>
              <a:buNone/>
              <a:defRPr sz="1900" b="0" i="0" u="none" strike="noStrike" cap="none">
                <a:solidFill>
                  <a:schemeClr val="dk1"/>
                </a:solidFill>
                <a:latin typeface="Source Sans Pro"/>
                <a:ea typeface="Source Sans Pro"/>
                <a:cs typeface="Source Sans Pro"/>
                <a:sym typeface="Source Sans Pro"/>
              </a:defRPr>
            </a:lvl5pPr>
            <a:lvl6pPr marL="2285886" marR="0" lvl="5" indent="-12586" algn="l" rtl="0">
              <a:spcBef>
                <a:spcPts val="0"/>
              </a:spcBef>
              <a:buNone/>
              <a:defRPr sz="1900" b="0" i="0" u="none" strike="noStrike" cap="none">
                <a:solidFill>
                  <a:schemeClr val="dk1"/>
                </a:solidFill>
                <a:latin typeface="Source Sans Pro"/>
                <a:ea typeface="Source Sans Pro"/>
                <a:cs typeface="Source Sans Pro"/>
                <a:sym typeface="Source Sans Pro"/>
              </a:defRPr>
            </a:lvl6pPr>
            <a:lvl7pPr marL="2743062" marR="0" lvl="6" indent="-12562" algn="l" rtl="0">
              <a:spcBef>
                <a:spcPts val="0"/>
              </a:spcBef>
              <a:buNone/>
              <a:defRPr sz="1900" b="0" i="0" u="none" strike="noStrike" cap="none">
                <a:solidFill>
                  <a:schemeClr val="dk1"/>
                </a:solidFill>
                <a:latin typeface="Source Sans Pro"/>
                <a:ea typeface="Source Sans Pro"/>
                <a:cs typeface="Source Sans Pro"/>
                <a:sym typeface="Source Sans Pro"/>
              </a:defRPr>
            </a:lvl7pPr>
            <a:lvl8pPr marL="3200240" marR="0" lvl="7" indent="-12539" algn="l" rtl="0">
              <a:spcBef>
                <a:spcPts val="0"/>
              </a:spcBef>
              <a:buNone/>
              <a:defRPr sz="1900" b="0" i="0" u="none" strike="noStrike" cap="none">
                <a:solidFill>
                  <a:schemeClr val="dk1"/>
                </a:solidFill>
                <a:latin typeface="Source Sans Pro"/>
                <a:ea typeface="Source Sans Pro"/>
                <a:cs typeface="Source Sans Pro"/>
                <a:sym typeface="Source Sans Pro"/>
              </a:defRPr>
            </a:lvl8pPr>
            <a:lvl9pPr marL="3657417" marR="0" lvl="8" indent="-12517" algn="l" rtl="0">
              <a:spcBef>
                <a:spcPts val="0"/>
              </a:spcBef>
              <a:buNone/>
              <a:defRPr sz="1900" b="0" i="0" u="none" strike="noStrike" cap="none">
                <a:solidFill>
                  <a:schemeClr val="dk1"/>
                </a:solidFill>
                <a:latin typeface="Source Sans Pro"/>
                <a:ea typeface="Source Sans Pro"/>
                <a:cs typeface="Source Sans Pro"/>
                <a:sym typeface="Source Sans Pro"/>
              </a:defRPr>
            </a:lvl9pPr>
          </a:lstStyle>
          <a:p>
            <a:endParaRPr/>
          </a:p>
        </p:txBody>
      </p:sp>
      <p:sp>
        <p:nvSpPr>
          <p:cNvPr id="104" name="Shape 104"/>
          <p:cNvSpPr txBox="1">
            <a:spLocks noGrp="1"/>
          </p:cNvSpPr>
          <p:nvPr>
            <p:ph type="sldNum" idx="12"/>
          </p:nvPr>
        </p:nvSpPr>
        <p:spPr>
          <a:xfrm>
            <a:off x="10530540" y="6275667"/>
            <a:ext cx="1320800" cy="365125"/>
          </a:xfrm>
          <a:prstGeom prst="rect">
            <a:avLst/>
          </a:prstGeom>
          <a:noFill/>
          <a:ln>
            <a:noFill/>
          </a:ln>
        </p:spPr>
        <p:txBody>
          <a:bodyPr lIns="121900" tIns="60950" rIns="121900" bIns="60950" anchor="ctr" anchorCtr="0">
            <a:noAutofit/>
          </a:bodyPr>
          <a:lstStyle/>
          <a:p>
            <a:pPr marL="0" marR="0" lvl="0" indent="0" algn="r" rtl="0">
              <a:spcBef>
                <a:spcPts val="0"/>
              </a:spcBef>
              <a:buSzPct val="25000"/>
              <a:buNone/>
            </a:pPr>
            <a:fld id="{00000000-1234-1234-1234-123412341234}" type="slidenum">
              <a:rPr lang="en-US" sz="4800">
                <a:solidFill>
                  <a:srgbClr val="FFFFFF"/>
                </a:solidFill>
                <a:latin typeface="Source Sans Pro"/>
                <a:ea typeface="Source Sans Pro"/>
                <a:cs typeface="Source Sans Pro"/>
                <a:sym typeface="Source Sans Pro"/>
              </a:rPr>
              <a:pPr marL="0" marR="0" lvl="0" indent="0" algn="r" rtl="0">
                <a:spcBef>
                  <a:spcPts val="0"/>
                </a:spcBef>
                <a:buSzPct val="25000"/>
                <a:buNone/>
              </a:pPr>
              <a:t>‹#›</a:t>
            </a:fld>
            <a:endParaRPr lang="en-US" sz="4800">
              <a:solidFill>
                <a:srgbClr val="FFFFFF"/>
              </a:solidFill>
              <a:latin typeface="Source Sans Pro"/>
              <a:ea typeface="Source Sans Pro"/>
              <a:cs typeface="Source Sans Pro"/>
              <a:sym typeface="Source Sans Pro"/>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05"/>
        <p:cNvGrpSpPr/>
        <p:nvPr/>
      </p:nvGrpSpPr>
      <p:grpSpPr>
        <a:xfrm>
          <a:off x="0" y="0"/>
          <a:ext cx="0" cy="0"/>
          <a:chOff x="0" y="0"/>
          <a:chExt cx="0" cy="0"/>
        </a:xfrm>
      </p:grpSpPr>
      <p:sp>
        <p:nvSpPr>
          <p:cNvPr id="106" name="Shape 106"/>
          <p:cNvSpPr txBox="1">
            <a:spLocks noGrp="1"/>
          </p:cNvSpPr>
          <p:nvPr>
            <p:ph type="title"/>
          </p:nvPr>
        </p:nvSpPr>
        <p:spPr>
          <a:xfrm>
            <a:off x="732366" y="107577"/>
            <a:ext cx="10723035" cy="1336956"/>
          </a:xfrm>
          <a:prstGeom prst="rect">
            <a:avLst/>
          </a:prstGeom>
          <a:noFill/>
          <a:ln>
            <a:noFill/>
          </a:ln>
        </p:spPr>
        <p:txBody>
          <a:bodyPr lIns="91425" tIns="91425" rIns="91425" bIns="91425" anchor="b" anchorCtr="0"/>
          <a:lstStyle>
            <a:lvl1pPr marL="0" marR="0" lvl="0" indent="0" algn="ctr" rtl="0">
              <a:spcBef>
                <a:spcPts val="0"/>
              </a:spcBef>
              <a:buClr>
                <a:schemeClr val="accent1"/>
              </a:buClr>
              <a:buFont typeface="Source Sans Pro"/>
              <a:buNone/>
              <a:defRPr sz="6100" b="0" i="0" u="none" strike="noStrike" cap="none">
                <a:solidFill>
                  <a:schemeClr val="accent1"/>
                </a:solidFill>
                <a:latin typeface="Source Sans Pro"/>
                <a:ea typeface="Source Sans Pro"/>
                <a:cs typeface="Source Sans Pro"/>
                <a:sym typeface="Source Sans Pr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07" name="Shape 107"/>
          <p:cNvSpPr txBox="1">
            <a:spLocks noGrp="1"/>
          </p:cNvSpPr>
          <p:nvPr>
            <p:ph type="body" idx="1"/>
          </p:nvPr>
        </p:nvSpPr>
        <p:spPr>
          <a:xfrm>
            <a:off x="732366" y="1600200"/>
            <a:ext cx="10723035" cy="4343400"/>
          </a:xfrm>
          <a:prstGeom prst="rect">
            <a:avLst/>
          </a:prstGeom>
          <a:noFill/>
          <a:ln>
            <a:noFill/>
          </a:ln>
        </p:spPr>
        <p:txBody>
          <a:bodyPr lIns="91425" tIns="91425" rIns="91425" bIns="91425" anchor="t" anchorCtr="0"/>
          <a:lstStyle>
            <a:lvl1pPr marL="465655" marR="0" lvl="0" indent="-242135" algn="l" rtl="0">
              <a:spcBef>
                <a:spcPts val="2667"/>
              </a:spcBef>
              <a:buClr>
                <a:srgbClr val="6DB7D7"/>
              </a:buClr>
              <a:buSzPct val="110000"/>
              <a:buFont typeface="Noto Sans Symbols"/>
              <a:buChar char="●"/>
              <a:defRPr sz="3200" b="0" i="0" u="none" strike="noStrike" cap="none">
                <a:solidFill>
                  <a:srgbClr val="595959"/>
                </a:solidFill>
                <a:latin typeface="Source Sans Pro"/>
                <a:ea typeface="Source Sans Pro"/>
                <a:cs typeface="Source Sans Pro"/>
                <a:sym typeface="Source Sans Pro"/>
              </a:defRPr>
            </a:lvl1pPr>
            <a:lvl2pPr marL="914377" marR="0" lvl="1" indent="-254612" algn="l" rtl="0">
              <a:spcBef>
                <a:spcPts val="800"/>
              </a:spcBef>
              <a:buClr>
                <a:srgbClr val="205C77"/>
              </a:buClr>
              <a:buSzPct val="110000"/>
              <a:buFont typeface="Noto Sans Symbols"/>
              <a:buChar char="●"/>
              <a:defRPr sz="2900" b="0" i="0" u="none" strike="noStrike" cap="none">
                <a:solidFill>
                  <a:srgbClr val="595959"/>
                </a:solidFill>
                <a:latin typeface="Source Sans Pro"/>
                <a:ea typeface="Source Sans Pro"/>
                <a:cs typeface="Source Sans Pro"/>
                <a:sym typeface="Source Sans Pro"/>
              </a:defRPr>
            </a:lvl2pPr>
            <a:lvl3pPr marL="1291134" marR="0" lvl="2" indent="-200839" algn="l" rtl="0">
              <a:spcBef>
                <a:spcPts val="800"/>
              </a:spcBef>
              <a:buClr>
                <a:srgbClr val="6DB7D7"/>
              </a:buClr>
              <a:buSzPct val="110000"/>
              <a:buFont typeface="Noto Sans Symbols"/>
              <a:buChar char="●"/>
              <a:defRPr sz="2700" b="0" i="0" u="none" strike="noStrike" cap="none">
                <a:solidFill>
                  <a:srgbClr val="595959"/>
                </a:solidFill>
                <a:latin typeface="Source Sans Pro"/>
                <a:ea typeface="Source Sans Pro"/>
                <a:cs typeface="Source Sans Pro"/>
                <a:sym typeface="Source Sans Pro"/>
              </a:defRPr>
            </a:lvl3pPr>
            <a:lvl4pPr marL="1684825" marR="0" lvl="3" indent="-234485" algn="l" rtl="0">
              <a:spcBef>
                <a:spcPts val="800"/>
              </a:spcBef>
              <a:buClr>
                <a:srgbClr val="205C77"/>
              </a:buClr>
              <a:buSzPct val="110000"/>
              <a:buFont typeface="Noto Sans Symbols"/>
              <a:buChar char="●"/>
              <a:defRPr sz="2400" b="0" i="0" u="none" strike="noStrike" cap="none">
                <a:solidFill>
                  <a:srgbClr val="595959"/>
                </a:solidFill>
                <a:latin typeface="Source Sans Pro"/>
                <a:ea typeface="Source Sans Pro"/>
                <a:cs typeface="Source Sans Pro"/>
                <a:sym typeface="Source Sans Pro"/>
              </a:defRPr>
            </a:lvl4pPr>
            <a:lvl5pPr marL="2061581" marR="0" lvl="4" indent="-217541" algn="l" rtl="0">
              <a:spcBef>
                <a:spcPts val="800"/>
              </a:spcBef>
              <a:buClr>
                <a:srgbClr val="6DB7D7"/>
              </a:buClr>
              <a:buSzPct val="110000"/>
              <a:buFont typeface="Noto Sans Symbols"/>
              <a:buChar char="●"/>
              <a:defRPr sz="2400" b="0" i="0" u="none" strike="noStrike" cap="none">
                <a:solidFill>
                  <a:srgbClr val="595959"/>
                </a:solidFill>
                <a:latin typeface="Source Sans Pro"/>
                <a:ea typeface="Source Sans Pro"/>
                <a:cs typeface="Source Sans Pro"/>
                <a:sym typeface="Source Sans Pro"/>
              </a:defRPr>
            </a:lvl5pPr>
            <a:lvl6pPr marL="2438339" marR="0" lvl="5" indent="-213299" algn="l" rtl="0">
              <a:spcBef>
                <a:spcPts val="480"/>
              </a:spcBef>
              <a:buClr>
                <a:schemeClr val="accent2"/>
              </a:buClr>
              <a:buSzPct val="110000"/>
              <a:buFont typeface="Noto Sans Symbols"/>
              <a:buChar char="●"/>
              <a:defRPr sz="2400" b="0" i="0" u="none" strike="noStrike" cap="none">
                <a:solidFill>
                  <a:srgbClr val="595959"/>
                </a:solidFill>
                <a:latin typeface="Source Sans Pro"/>
                <a:ea typeface="Source Sans Pro"/>
                <a:cs typeface="Source Sans Pro"/>
                <a:sym typeface="Source Sans Pro"/>
              </a:defRPr>
            </a:lvl6pPr>
            <a:lvl7pPr marL="2823563" marR="0" lvl="6" indent="-217522" algn="l" rtl="0">
              <a:spcBef>
                <a:spcPts val="480"/>
              </a:spcBef>
              <a:buClr>
                <a:srgbClr val="6DB7D7"/>
              </a:buClr>
              <a:buSzPct val="110000"/>
              <a:buFont typeface="Noto Sans Symbols"/>
              <a:buChar char="●"/>
              <a:defRPr sz="2400" b="0" i="0" u="none" strike="noStrike" cap="none">
                <a:solidFill>
                  <a:srgbClr val="595959"/>
                </a:solidFill>
                <a:latin typeface="Source Sans Pro"/>
                <a:ea typeface="Source Sans Pro"/>
                <a:cs typeface="Source Sans Pro"/>
                <a:sym typeface="Source Sans Pro"/>
              </a:defRPr>
            </a:lvl7pPr>
            <a:lvl8pPr marL="3198204" marR="0" lvl="7" indent="-211164" algn="l" rtl="0">
              <a:spcBef>
                <a:spcPts val="480"/>
              </a:spcBef>
              <a:buClr>
                <a:schemeClr val="accent2"/>
              </a:buClr>
              <a:buSzPct val="110000"/>
              <a:buFont typeface="Noto Sans Symbols"/>
              <a:buChar char="●"/>
              <a:defRPr sz="2400" b="0" i="0" u="none" strike="noStrike" cap="none">
                <a:solidFill>
                  <a:srgbClr val="595959"/>
                </a:solidFill>
                <a:latin typeface="Source Sans Pro"/>
                <a:ea typeface="Source Sans Pro"/>
                <a:cs typeface="Source Sans Pro"/>
                <a:sym typeface="Source Sans Pro"/>
              </a:defRPr>
            </a:lvl8pPr>
            <a:lvl9pPr marL="3585544" marR="0" lvl="8" indent="-217503" algn="l" rtl="0">
              <a:spcBef>
                <a:spcPts val="480"/>
              </a:spcBef>
              <a:buClr>
                <a:srgbClr val="6DB7D7"/>
              </a:buClr>
              <a:buSzPct val="110000"/>
              <a:buFont typeface="Noto Sans Symbols"/>
              <a:buChar char="●"/>
              <a:defRPr sz="2400" b="0" i="0" u="none" strike="noStrike" cap="none">
                <a:solidFill>
                  <a:srgbClr val="595959"/>
                </a:solidFill>
                <a:latin typeface="Source Sans Pro"/>
                <a:ea typeface="Source Sans Pro"/>
                <a:cs typeface="Source Sans Pro"/>
                <a:sym typeface="Source Sans Pro"/>
              </a:defRPr>
            </a:lvl9pPr>
          </a:lstStyle>
          <a:p>
            <a:endParaRPr/>
          </a:p>
        </p:txBody>
      </p:sp>
      <p:sp>
        <p:nvSpPr>
          <p:cNvPr id="108" name="Shape 108"/>
          <p:cNvSpPr txBox="1">
            <a:spLocks noGrp="1"/>
          </p:cNvSpPr>
          <p:nvPr>
            <p:ph type="dt" idx="10"/>
          </p:nvPr>
        </p:nvSpPr>
        <p:spPr>
          <a:xfrm>
            <a:off x="7506446" y="6275667"/>
            <a:ext cx="2844800" cy="365125"/>
          </a:xfrm>
          <a:prstGeom prst="rect">
            <a:avLst/>
          </a:prstGeom>
          <a:noFill/>
          <a:ln>
            <a:noFill/>
          </a:ln>
        </p:spPr>
        <p:txBody>
          <a:bodyPr lIns="91425" tIns="91425" rIns="91425" bIns="91425" anchor="ctr" anchorCtr="0"/>
          <a:lstStyle>
            <a:lvl1pPr marL="0" marR="0" lvl="0" indent="0" algn="r" rtl="0">
              <a:spcBef>
                <a:spcPts val="0"/>
              </a:spcBef>
              <a:buNone/>
              <a:defRPr sz="1600">
                <a:solidFill>
                  <a:schemeClr val="lt1"/>
                </a:solidFill>
                <a:latin typeface="Source Sans Pro"/>
                <a:ea typeface="Source Sans Pro"/>
                <a:cs typeface="Source Sans Pro"/>
                <a:sym typeface="Source Sans Pro"/>
              </a:defRPr>
            </a:lvl1pPr>
            <a:lvl2pPr marL="457178" marR="0" lvl="1" indent="-12678" algn="l" rtl="0">
              <a:spcBef>
                <a:spcPts val="0"/>
              </a:spcBef>
              <a:buNone/>
              <a:defRPr sz="1900" b="0" i="0" u="none" strike="noStrike" cap="none">
                <a:solidFill>
                  <a:schemeClr val="dk1"/>
                </a:solidFill>
                <a:latin typeface="Source Sans Pro"/>
                <a:ea typeface="Source Sans Pro"/>
                <a:cs typeface="Source Sans Pro"/>
                <a:sym typeface="Source Sans Pro"/>
              </a:defRPr>
            </a:lvl2pPr>
            <a:lvl3pPr marL="914354" marR="0" lvl="2" indent="-12653" algn="l" rtl="0">
              <a:spcBef>
                <a:spcPts val="0"/>
              </a:spcBef>
              <a:buNone/>
              <a:defRPr sz="1900" b="0" i="0" u="none" strike="noStrike" cap="none">
                <a:solidFill>
                  <a:schemeClr val="dk1"/>
                </a:solidFill>
                <a:latin typeface="Source Sans Pro"/>
                <a:ea typeface="Source Sans Pro"/>
                <a:cs typeface="Source Sans Pro"/>
                <a:sym typeface="Source Sans Pro"/>
              </a:defRPr>
            </a:lvl3pPr>
            <a:lvl4pPr marL="1371532" marR="0" lvl="3" indent="-12631" algn="l" rtl="0">
              <a:spcBef>
                <a:spcPts val="0"/>
              </a:spcBef>
              <a:buNone/>
              <a:defRPr sz="1900" b="0" i="0" u="none" strike="noStrike" cap="none">
                <a:solidFill>
                  <a:schemeClr val="dk1"/>
                </a:solidFill>
                <a:latin typeface="Source Sans Pro"/>
                <a:ea typeface="Source Sans Pro"/>
                <a:cs typeface="Source Sans Pro"/>
                <a:sym typeface="Source Sans Pro"/>
              </a:defRPr>
            </a:lvl4pPr>
            <a:lvl5pPr marL="1828708" marR="0" lvl="4" indent="-12608" algn="l" rtl="0">
              <a:spcBef>
                <a:spcPts val="0"/>
              </a:spcBef>
              <a:buNone/>
              <a:defRPr sz="1900" b="0" i="0" u="none" strike="noStrike" cap="none">
                <a:solidFill>
                  <a:schemeClr val="dk1"/>
                </a:solidFill>
                <a:latin typeface="Source Sans Pro"/>
                <a:ea typeface="Source Sans Pro"/>
                <a:cs typeface="Source Sans Pro"/>
                <a:sym typeface="Source Sans Pro"/>
              </a:defRPr>
            </a:lvl5pPr>
            <a:lvl6pPr marL="2285886" marR="0" lvl="5" indent="-12586" algn="l" rtl="0">
              <a:spcBef>
                <a:spcPts val="0"/>
              </a:spcBef>
              <a:buNone/>
              <a:defRPr sz="1900" b="0" i="0" u="none" strike="noStrike" cap="none">
                <a:solidFill>
                  <a:schemeClr val="dk1"/>
                </a:solidFill>
                <a:latin typeface="Source Sans Pro"/>
                <a:ea typeface="Source Sans Pro"/>
                <a:cs typeface="Source Sans Pro"/>
                <a:sym typeface="Source Sans Pro"/>
              </a:defRPr>
            </a:lvl6pPr>
            <a:lvl7pPr marL="2743062" marR="0" lvl="6" indent="-12562" algn="l" rtl="0">
              <a:spcBef>
                <a:spcPts val="0"/>
              </a:spcBef>
              <a:buNone/>
              <a:defRPr sz="1900" b="0" i="0" u="none" strike="noStrike" cap="none">
                <a:solidFill>
                  <a:schemeClr val="dk1"/>
                </a:solidFill>
                <a:latin typeface="Source Sans Pro"/>
                <a:ea typeface="Source Sans Pro"/>
                <a:cs typeface="Source Sans Pro"/>
                <a:sym typeface="Source Sans Pro"/>
              </a:defRPr>
            </a:lvl7pPr>
            <a:lvl8pPr marL="3200240" marR="0" lvl="7" indent="-12539" algn="l" rtl="0">
              <a:spcBef>
                <a:spcPts val="0"/>
              </a:spcBef>
              <a:buNone/>
              <a:defRPr sz="1900" b="0" i="0" u="none" strike="noStrike" cap="none">
                <a:solidFill>
                  <a:schemeClr val="dk1"/>
                </a:solidFill>
                <a:latin typeface="Source Sans Pro"/>
                <a:ea typeface="Source Sans Pro"/>
                <a:cs typeface="Source Sans Pro"/>
                <a:sym typeface="Source Sans Pro"/>
              </a:defRPr>
            </a:lvl8pPr>
            <a:lvl9pPr marL="3657417" marR="0" lvl="8" indent="-12517" algn="l" rtl="0">
              <a:spcBef>
                <a:spcPts val="0"/>
              </a:spcBef>
              <a:buNone/>
              <a:defRPr sz="1900" b="0" i="0" u="none" strike="noStrike" cap="none">
                <a:solidFill>
                  <a:schemeClr val="dk1"/>
                </a:solidFill>
                <a:latin typeface="Source Sans Pro"/>
                <a:ea typeface="Source Sans Pro"/>
                <a:cs typeface="Source Sans Pro"/>
                <a:sym typeface="Source Sans Pro"/>
              </a:defRPr>
            </a:lvl9pPr>
          </a:lstStyle>
          <a:p>
            <a:endParaRPr/>
          </a:p>
        </p:txBody>
      </p:sp>
      <p:sp>
        <p:nvSpPr>
          <p:cNvPr id="109" name="Shape 109"/>
          <p:cNvSpPr txBox="1">
            <a:spLocks noGrp="1"/>
          </p:cNvSpPr>
          <p:nvPr>
            <p:ph type="ftr" idx="11"/>
          </p:nvPr>
        </p:nvSpPr>
        <p:spPr>
          <a:xfrm>
            <a:off x="352612" y="6275667"/>
            <a:ext cx="6454587" cy="365125"/>
          </a:xfrm>
          <a:prstGeom prst="rect">
            <a:avLst/>
          </a:prstGeom>
          <a:noFill/>
          <a:ln>
            <a:noFill/>
          </a:ln>
        </p:spPr>
        <p:txBody>
          <a:bodyPr lIns="91425" tIns="91425" rIns="91425" bIns="91425" anchor="ctr" anchorCtr="0"/>
          <a:lstStyle>
            <a:lvl1pPr marL="0" marR="0" lvl="0" indent="0" algn="l" rtl="0">
              <a:spcBef>
                <a:spcPts val="0"/>
              </a:spcBef>
              <a:buNone/>
              <a:defRPr sz="1600">
                <a:solidFill>
                  <a:schemeClr val="lt1"/>
                </a:solidFill>
                <a:latin typeface="Source Sans Pro"/>
                <a:ea typeface="Source Sans Pro"/>
                <a:cs typeface="Source Sans Pro"/>
                <a:sym typeface="Source Sans Pro"/>
              </a:defRPr>
            </a:lvl1pPr>
            <a:lvl2pPr marL="457178" marR="0" lvl="1" indent="-12678" algn="l" rtl="0">
              <a:spcBef>
                <a:spcPts val="0"/>
              </a:spcBef>
              <a:buNone/>
              <a:defRPr sz="1900" b="0" i="0" u="none" strike="noStrike" cap="none">
                <a:solidFill>
                  <a:schemeClr val="dk1"/>
                </a:solidFill>
                <a:latin typeface="Source Sans Pro"/>
                <a:ea typeface="Source Sans Pro"/>
                <a:cs typeface="Source Sans Pro"/>
                <a:sym typeface="Source Sans Pro"/>
              </a:defRPr>
            </a:lvl2pPr>
            <a:lvl3pPr marL="914354" marR="0" lvl="2" indent="-12653" algn="l" rtl="0">
              <a:spcBef>
                <a:spcPts val="0"/>
              </a:spcBef>
              <a:buNone/>
              <a:defRPr sz="1900" b="0" i="0" u="none" strike="noStrike" cap="none">
                <a:solidFill>
                  <a:schemeClr val="dk1"/>
                </a:solidFill>
                <a:latin typeface="Source Sans Pro"/>
                <a:ea typeface="Source Sans Pro"/>
                <a:cs typeface="Source Sans Pro"/>
                <a:sym typeface="Source Sans Pro"/>
              </a:defRPr>
            </a:lvl3pPr>
            <a:lvl4pPr marL="1371532" marR="0" lvl="3" indent="-12631" algn="l" rtl="0">
              <a:spcBef>
                <a:spcPts val="0"/>
              </a:spcBef>
              <a:buNone/>
              <a:defRPr sz="1900" b="0" i="0" u="none" strike="noStrike" cap="none">
                <a:solidFill>
                  <a:schemeClr val="dk1"/>
                </a:solidFill>
                <a:latin typeface="Source Sans Pro"/>
                <a:ea typeface="Source Sans Pro"/>
                <a:cs typeface="Source Sans Pro"/>
                <a:sym typeface="Source Sans Pro"/>
              </a:defRPr>
            </a:lvl4pPr>
            <a:lvl5pPr marL="1828708" marR="0" lvl="4" indent="-12608" algn="l" rtl="0">
              <a:spcBef>
                <a:spcPts val="0"/>
              </a:spcBef>
              <a:buNone/>
              <a:defRPr sz="1900" b="0" i="0" u="none" strike="noStrike" cap="none">
                <a:solidFill>
                  <a:schemeClr val="dk1"/>
                </a:solidFill>
                <a:latin typeface="Source Sans Pro"/>
                <a:ea typeface="Source Sans Pro"/>
                <a:cs typeface="Source Sans Pro"/>
                <a:sym typeface="Source Sans Pro"/>
              </a:defRPr>
            </a:lvl5pPr>
            <a:lvl6pPr marL="2285886" marR="0" lvl="5" indent="-12586" algn="l" rtl="0">
              <a:spcBef>
                <a:spcPts val="0"/>
              </a:spcBef>
              <a:buNone/>
              <a:defRPr sz="1900" b="0" i="0" u="none" strike="noStrike" cap="none">
                <a:solidFill>
                  <a:schemeClr val="dk1"/>
                </a:solidFill>
                <a:latin typeface="Source Sans Pro"/>
                <a:ea typeface="Source Sans Pro"/>
                <a:cs typeface="Source Sans Pro"/>
                <a:sym typeface="Source Sans Pro"/>
              </a:defRPr>
            </a:lvl6pPr>
            <a:lvl7pPr marL="2743062" marR="0" lvl="6" indent="-12562" algn="l" rtl="0">
              <a:spcBef>
                <a:spcPts val="0"/>
              </a:spcBef>
              <a:buNone/>
              <a:defRPr sz="1900" b="0" i="0" u="none" strike="noStrike" cap="none">
                <a:solidFill>
                  <a:schemeClr val="dk1"/>
                </a:solidFill>
                <a:latin typeface="Source Sans Pro"/>
                <a:ea typeface="Source Sans Pro"/>
                <a:cs typeface="Source Sans Pro"/>
                <a:sym typeface="Source Sans Pro"/>
              </a:defRPr>
            </a:lvl7pPr>
            <a:lvl8pPr marL="3200240" marR="0" lvl="7" indent="-12539" algn="l" rtl="0">
              <a:spcBef>
                <a:spcPts val="0"/>
              </a:spcBef>
              <a:buNone/>
              <a:defRPr sz="1900" b="0" i="0" u="none" strike="noStrike" cap="none">
                <a:solidFill>
                  <a:schemeClr val="dk1"/>
                </a:solidFill>
                <a:latin typeface="Source Sans Pro"/>
                <a:ea typeface="Source Sans Pro"/>
                <a:cs typeface="Source Sans Pro"/>
                <a:sym typeface="Source Sans Pro"/>
              </a:defRPr>
            </a:lvl8pPr>
            <a:lvl9pPr marL="3657417" marR="0" lvl="8" indent="-12517" algn="l" rtl="0">
              <a:spcBef>
                <a:spcPts val="0"/>
              </a:spcBef>
              <a:buNone/>
              <a:defRPr sz="1900" b="0" i="0" u="none" strike="noStrike" cap="none">
                <a:solidFill>
                  <a:schemeClr val="dk1"/>
                </a:solidFill>
                <a:latin typeface="Source Sans Pro"/>
                <a:ea typeface="Source Sans Pro"/>
                <a:cs typeface="Source Sans Pro"/>
                <a:sym typeface="Source Sans Pro"/>
              </a:defRPr>
            </a:lvl9pPr>
          </a:lstStyle>
          <a:p>
            <a:endParaRPr/>
          </a:p>
        </p:txBody>
      </p:sp>
      <p:sp>
        <p:nvSpPr>
          <p:cNvPr id="110" name="Shape 110"/>
          <p:cNvSpPr txBox="1">
            <a:spLocks noGrp="1"/>
          </p:cNvSpPr>
          <p:nvPr>
            <p:ph type="sldNum" idx="12"/>
          </p:nvPr>
        </p:nvSpPr>
        <p:spPr>
          <a:xfrm>
            <a:off x="10530540" y="6275667"/>
            <a:ext cx="1320800" cy="365125"/>
          </a:xfrm>
          <a:prstGeom prst="rect">
            <a:avLst/>
          </a:prstGeom>
          <a:noFill/>
          <a:ln>
            <a:noFill/>
          </a:ln>
        </p:spPr>
        <p:txBody>
          <a:bodyPr lIns="121900" tIns="60950" rIns="121900" bIns="60950" anchor="ctr" anchorCtr="0">
            <a:noAutofit/>
          </a:bodyPr>
          <a:lstStyle/>
          <a:p>
            <a:pPr marL="0" marR="0" lvl="0" indent="0" algn="r" rtl="0">
              <a:spcBef>
                <a:spcPts val="0"/>
              </a:spcBef>
              <a:buSzPct val="25000"/>
              <a:buNone/>
            </a:pPr>
            <a:fld id="{00000000-1234-1234-1234-123412341234}" type="slidenum">
              <a:rPr lang="en-US" sz="4800">
                <a:solidFill>
                  <a:srgbClr val="FFFFFF"/>
                </a:solidFill>
                <a:latin typeface="Source Sans Pro"/>
                <a:ea typeface="Source Sans Pro"/>
                <a:cs typeface="Source Sans Pro"/>
                <a:sym typeface="Source Sans Pro"/>
              </a:rPr>
              <a:pPr marL="0" marR="0" lvl="0" indent="0" algn="r" rtl="0">
                <a:spcBef>
                  <a:spcPts val="0"/>
                </a:spcBef>
                <a:buSzPct val="25000"/>
                <a:buNone/>
              </a:pPr>
              <a:t>‹#›</a:t>
            </a:fld>
            <a:endParaRPr lang="en-US" sz="4800">
              <a:solidFill>
                <a:srgbClr val="FFFFFF"/>
              </a:solidFill>
              <a:latin typeface="Source Sans Pro"/>
              <a:ea typeface="Source Sans Pro"/>
              <a:cs typeface="Source Sans Pro"/>
              <a:sym typeface="Source Sans Pro"/>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itle Slide with Picture">
    <p:spTree>
      <p:nvGrpSpPr>
        <p:cNvPr id="1" name="Shape 111"/>
        <p:cNvGrpSpPr/>
        <p:nvPr/>
      </p:nvGrpSpPr>
      <p:grpSpPr>
        <a:xfrm>
          <a:off x="0" y="0"/>
          <a:ext cx="0" cy="0"/>
          <a:chOff x="0" y="0"/>
          <a:chExt cx="0" cy="0"/>
        </a:xfrm>
      </p:grpSpPr>
      <p:sp>
        <p:nvSpPr>
          <p:cNvPr id="112" name="Shape 112"/>
          <p:cNvSpPr txBox="1">
            <a:spLocks noGrp="1"/>
          </p:cNvSpPr>
          <p:nvPr>
            <p:ph type="ctrTitle"/>
          </p:nvPr>
        </p:nvSpPr>
        <p:spPr>
          <a:xfrm>
            <a:off x="484718" y="3352801"/>
            <a:ext cx="11222567" cy="1470024"/>
          </a:xfrm>
          <a:prstGeom prst="rect">
            <a:avLst/>
          </a:prstGeom>
          <a:noFill/>
          <a:ln>
            <a:noFill/>
          </a:ln>
        </p:spPr>
        <p:txBody>
          <a:bodyPr lIns="91425" tIns="91425" rIns="91425" bIns="91425" anchor="b" anchorCtr="0"/>
          <a:lstStyle>
            <a:lvl1pPr marL="0" marR="0" lvl="0" indent="0" algn="ctr" rtl="0">
              <a:spcBef>
                <a:spcPts val="0"/>
              </a:spcBef>
              <a:buClr>
                <a:schemeClr val="accent1"/>
              </a:buClr>
              <a:buFont typeface="Source Sans Pro"/>
              <a:buNone/>
              <a:defRPr sz="6100" b="0" i="0" u="none" strike="noStrike" cap="none">
                <a:solidFill>
                  <a:schemeClr val="accent1"/>
                </a:solidFill>
                <a:latin typeface="Source Sans Pro"/>
                <a:ea typeface="Source Sans Pro"/>
                <a:cs typeface="Source Sans Pro"/>
                <a:sym typeface="Source Sans Pr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3" name="Shape 113"/>
          <p:cNvSpPr txBox="1">
            <a:spLocks noGrp="1"/>
          </p:cNvSpPr>
          <p:nvPr>
            <p:ph type="subTitle" idx="1"/>
          </p:nvPr>
        </p:nvSpPr>
        <p:spPr>
          <a:xfrm>
            <a:off x="484718" y="4771030"/>
            <a:ext cx="11222567" cy="972671"/>
          </a:xfrm>
          <a:prstGeom prst="rect">
            <a:avLst/>
          </a:prstGeom>
          <a:noFill/>
          <a:ln>
            <a:noFill/>
          </a:ln>
        </p:spPr>
        <p:txBody>
          <a:bodyPr lIns="91425" tIns="91425" rIns="91425" bIns="91425" anchor="t" anchorCtr="0"/>
          <a:lstStyle>
            <a:lvl1pPr marL="0" marR="0" lvl="0" indent="0" algn="ctr" rtl="0">
              <a:spcBef>
                <a:spcPts val="400"/>
              </a:spcBef>
              <a:buClr>
                <a:srgbClr val="6DB7D7"/>
              </a:buClr>
              <a:buFont typeface="Noto Sans Symbols"/>
              <a:buNone/>
              <a:defRPr sz="2400" b="0" i="0" u="none" strike="noStrike" cap="none">
                <a:solidFill>
                  <a:srgbClr val="888888"/>
                </a:solidFill>
                <a:latin typeface="Source Sans Pro"/>
                <a:ea typeface="Source Sans Pro"/>
                <a:cs typeface="Source Sans Pro"/>
                <a:sym typeface="Source Sans Pro"/>
              </a:defRPr>
            </a:lvl1pPr>
            <a:lvl2pPr marL="609585" marR="0" lvl="1" indent="-12684" algn="ctr" rtl="0">
              <a:spcBef>
                <a:spcPts val="800"/>
              </a:spcBef>
              <a:buClr>
                <a:srgbClr val="205C77"/>
              </a:buClr>
              <a:buFont typeface="Noto Sans Symbols"/>
              <a:buNone/>
              <a:defRPr sz="2900" b="0" i="0" u="none" strike="noStrike" cap="none">
                <a:solidFill>
                  <a:srgbClr val="888888"/>
                </a:solidFill>
                <a:latin typeface="Source Sans Pro"/>
                <a:ea typeface="Source Sans Pro"/>
                <a:cs typeface="Source Sans Pro"/>
                <a:sym typeface="Source Sans Pro"/>
              </a:defRPr>
            </a:lvl2pPr>
            <a:lvl3pPr marL="1219170" marR="0" lvl="2" indent="-12669" algn="ctr" rtl="0">
              <a:spcBef>
                <a:spcPts val="800"/>
              </a:spcBef>
              <a:buClr>
                <a:srgbClr val="6DB7D7"/>
              </a:buClr>
              <a:buFont typeface="Noto Sans Symbols"/>
              <a:buNone/>
              <a:defRPr sz="2700" b="0" i="0" u="none" strike="noStrike" cap="none">
                <a:solidFill>
                  <a:srgbClr val="888888"/>
                </a:solidFill>
                <a:latin typeface="Source Sans Pro"/>
                <a:ea typeface="Source Sans Pro"/>
                <a:cs typeface="Source Sans Pro"/>
                <a:sym typeface="Source Sans Pro"/>
              </a:defRPr>
            </a:lvl3pPr>
            <a:lvl4pPr marL="1828754" marR="0" lvl="3" indent="-12654" algn="ctr" rtl="0">
              <a:spcBef>
                <a:spcPts val="800"/>
              </a:spcBef>
              <a:buClr>
                <a:srgbClr val="205C77"/>
              </a:buClr>
              <a:buFont typeface="Noto Sans Symbols"/>
              <a:buNone/>
              <a:defRPr sz="2400" b="0" i="0" u="none" strike="noStrike" cap="none">
                <a:solidFill>
                  <a:srgbClr val="888888"/>
                </a:solidFill>
                <a:latin typeface="Source Sans Pro"/>
                <a:ea typeface="Source Sans Pro"/>
                <a:cs typeface="Source Sans Pro"/>
                <a:sym typeface="Source Sans Pro"/>
              </a:defRPr>
            </a:lvl4pPr>
            <a:lvl5pPr marL="2438339" marR="0" lvl="4" indent="-12638" algn="ctr" rtl="0">
              <a:spcBef>
                <a:spcPts val="800"/>
              </a:spcBef>
              <a:buClr>
                <a:srgbClr val="6DB7D7"/>
              </a:buClr>
              <a:buFont typeface="Noto Sans Symbols"/>
              <a:buNone/>
              <a:defRPr sz="2400" b="0" i="0" u="none" strike="noStrike" cap="none">
                <a:solidFill>
                  <a:srgbClr val="888888"/>
                </a:solidFill>
                <a:latin typeface="Source Sans Pro"/>
                <a:ea typeface="Source Sans Pro"/>
                <a:cs typeface="Source Sans Pro"/>
                <a:sym typeface="Source Sans Pro"/>
              </a:defRPr>
            </a:lvl5pPr>
            <a:lvl6pPr marL="3047924" marR="0" lvl="5" indent="-12624" algn="ctr" rtl="0">
              <a:spcBef>
                <a:spcPts val="480"/>
              </a:spcBef>
              <a:buClr>
                <a:schemeClr val="accent2"/>
              </a:buClr>
              <a:buFont typeface="Noto Sans Symbols"/>
              <a:buNone/>
              <a:defRPr sz="2400" b="0" i="0" u="none" strike="noStrike" cap="none">
                <a:solidFill>
                  <a:srgbClr val="888888"/>
                </a:solidFill>
                <a:latin typeface="Source Sans Pro"/>
                <a:ea typeface="Source Sans Pro"/>
                <a:cs typeface="Source Sans Pro"/>
                <a:sym typeface="Source Sans Pro"/>
              </a:defRPr>
            </a:lvl6pPr>
            <a:lvl7pPr marL="3657509" marR="0" lvl="6" indent="-12608" algn="ctr" rtl="0">
              <a:spcBef>
                <a:spcPts val="480"/>
              </a:spcBef>
              <a:buClr>
                <a:srgbClr val="6DB7D7"/>
              </a:buClr>
              <a:buFont typeface="Noto Sans Symbols"/>
              <a:buNone/>
              <a:defRPr sz="2400" b="0" i="0" u="none" strike="noStrike" cap="none">
                <a:solidFill>
                  <a:srgbClr val="888888"/>
                </a:solidFill>
                <a:latin typeface="Source Sans Pro"/>
                <a:ea typeface="Source Sans Pro"/>
                <a:cs typeface="Source Sans Pro"/>
                <a:sym typeface="Source Sans Pro"/>
              </a:defRPr>
            </a:lvl7pPr>
            <a:lvl8pPr marL="4267093" marR="0" lvl="7" indent="-12593" algn="ctr" rtl="0">
              <a:spcBef>
                <a:spcPts val="480"/>
              </a:spcBef>
              <a:buClr>
                <a:schemeClr val="accent2"/>
              </a:buClr>
              <a:buFont typeface="Noto Sans Symbols"/>
              <a:buNone/>
              <a:defRPr sz="2400" b="0" i="0" u="none" strike="noStrike" cap="none">
                <a:solidFill>
                  <a:srgbClr val="888888"/>
                </a:solidFill>
                <a:latin typeface="Source Sans Pro"/>
                <a:ea typeface="Source Sans Pro"/>
                <a:cs typeface="Source Sans Pro"/>
                <a:sym typeface="Source Sans Pro"/>
              </a:defRPr>
            </a:lvl8pPr>
            <a:lvl9pPr marL="4876678" marR="0" lvl="8" indent="-12577" algn="ctr" rtl="0">
              <a:spcBef>
                <a:spcPts val="480"/>
              </a:spcBef>
              <a:buClr>
                <a:srgbClr val="6DB7D7"/>
              </a:buClr>
              <a:buFont typeface="Noto Sans Symbols"/>
              <a:buNone/>
              <a:defRPr sz="2400" b="0" i="0" u="none" strike="noStrike" cap="none">
                <a:solidFill>
                  <a:srgbClr val="888888"/>
                </a:solidFill>
                <a:latin typeface="Source Sans Pro"/>
                <a:ea typeface="Source Sans Pro"/>
                <a:cs typeface="Source Sans Pro"/>
                <a:sym typeface="Source Sans Pro"/>
              </a:defRPr>
            </a:lvl9pPr>
          </a:lstStyle>
          <a:p>
            <a:endParaRPr/>
          </a:p>
        </p:txBody>
      </p:sp>
      <p:sp>
        <p:nvSpPr>
          <p:cNvPr id="114" name="Shape 114"/>
          <p:cNvSpPr txBox="1">
            <a:spLocks noGrp="1"/>
          </p:cNvSpPr>
          <p:nvPr>
            <p:ph type="dt" idx="10"/>
          </p:nvPr>
        </p:nvSpPr>
        <p:spPr>
          <a:xfrm>
            <a:off x="7506446" y="6275667"/>
            <a:ext cx="2844800" cy="365125"/>
          </a:xfrm>
          <a:prstGeom prst="rect">
            <a:avLst/>
          </a:prstGeom>
          <a:noFill/>
          <a:ln>
            <a:noFill/>
          </a:ln>
        </p:spPr>
        <p:txBody>
          <a:bodyPr lIns="91425" tIns="91425" rIns="91425" bIns="91425" anchor="ctr" anchorCtr="0"/>
          <a:lstStyle>
            <a:lvl1pPr marL="0" marR="0" lvl="0" indent="0" algn="r" rtl="0">
              <a:spcBef>
                <a:spcPts val="0"/>
              </a:spcBef>
              <a:buNone/>
              <a:defRPr sz="1600">
                <a:solidFill>
                  <a:schemeClr val="lt1"/>
                </a:solidFill>
                <a:latin typeface="Source Sans Pro"/>
                <a:ea typeface="Source Sans Pro"/>
                <a:cs typeface="Source Sans Pro"/>
                <a:sym typeface="Source Sans Pro"/>
              </a:defRPr>
            </a:lvl1pPr>
            <a:lvl2pPr marL="457178" marR="0" lvl="1" indent="-12678" algn="l" rtl="0">
              <a:spcBef>
                <a:spcPts val="0"/>
              </a:spcBef>
              <a:buNone/>
              <a:defRPr sz="1900" b="0" i="0" u="none" strike="noStrike" cap="none">
                <a:solidFill>
                  <a:schemeClr val="dk1"/>
                </a:solidFill>
                <a:latin typeface="Source Sans Pro"/>
                <a:ea typeface="Source Sans Pro"/>
                <a:cs typeface="Source Sans Pro"/>
                <a:sym typeface="Source Sans Pro"/>
              </a:defRPr>
            </a:lvl2pPr>
            <a:lvl3pPr marL="914354" marR="0" lvl="2" indent="-12653" algn="l" rtl="0">
              <a:spcBef>
                <a:spcPts val="0"/>
              </a:spcBef>
              <a:buNone/>
              <a:defRPr sz="1900" b="0" i="0" u="none" strike="noStrike" cap="none">
                <a:solidFill>
                  <a:schemeClr val="dk1"/>
                </a:solidFill>
                <a:latin typeface="Source Sans Pro"/>
                <a:ea typeface="Source Sans Pro"/>
                <a:cs typeface="Source Sans Pro"/>
                <a:sym typeface="Source Sans Pro"/>
              </a:defRPr>
            </a:lvl3pPr>
            <a:lvl4pPr marL="1371532" marR="0" lvl="3" indent="-12631" algn="l" rtl="0">
              <a:spcBef>
                <a:spcPts val="0"/>
              </a:spcBef>
              <a:buNone/>
              <a:defRPr sz="1900" b="0" i="0" u="none" strike="noStrike" cap="none">
                <a:solidFill>
                  <a:schemeClr val="dk1"/>
                </a:solidFill>
                <a:latin typeface="Source Sans Pro"/>
                <a:ea typeface="Source Sans Pro"/>
                <a:cs typeface="Source Sans Pro"/>
                <a:sym typeface="Source Sans Pro"/>
              </a:defRPr>
            </a:lvl4pPr>
            <a:lvl5pPr marL="1828708" marR="0" lvl="4" indent="-12608" algn="l" rtl="0">
              <a:spcBef>
                <a:spcPts val="0"/>
              </a:spcBef>
              <a:buNone/>
              <a:defRPr sz="1900" b="0" i="0" u="none" strike="noStrike" cap="none">
                <a:solidFill>
                  <a:schemeClr val="dk1"/>
                </a:solidFill>
                <a:latin typeface="Source Sans Pro"/>
                <a:ea typeface="Source Sans Pro"/>
                <a:cs typeface="Source Sans Pro"/>
                <a:sym typeface="Source Sans Pro"/>
              </a:defRPr>
            </a:lvl5pPr>
            <a:lvl6pPr marL="2285886" marR="0" lvl="5" indent="-12586" algn="l" rtl="0">
              <a:spcBef>
                <a:spcPts val="0"/>
              </a:spcBef>
              <a:buNone/>
              <a:defRPr sz="1900" b="0" i="0" u="none" strike="noStrike" cap="none">
                <a:solidFill>
                  <a:schemeClr val="dk1"/>
                </a:solidFill>
                <a:latin typeface="Source Sans Pro"/>
                <a:ea typeface="Source Sans Pro"/>
                <a:cs typeface="Source Sans Pro"/>
                <a:sym typeface="Source Sans Pro"/>
              </a:defRPr>
            </a:lvl6pPr>
            <a:lvl7pPr marL="2743062" marR="0" lvl="6" indent="-12562" algn="l" rtl="0">
              <a:spcBef>
                <a:spcPts val="0"/>
              </a:spcBef>
              <a:buNone/>
              <a:defRPr sz="1900" b="0" i="0" u="none" strike="noStrike" cap="none">
                <a:solidFill>
                  <a:schemeClr val="dk1"/>
                </a:solidFill>
                <a:latin typeface="Source Sans Pro"/>
                <a:ea typeface="Source Sans Pro"/>
                <a:cs typeface="Source Sans Pro"/>
                <a:sym typeface="Source Sans Pro"/>
              </a:defRPr>
            </a:lvl7pPr>
            <a:lvl8pPr marL="3200240" marR="0" lvl="7" indent="-12539" algn="l" rtl="0">
              <a:spcBef>
                <a:spcPts val="0"/>
              </a:spcBef>
              <a:buNone/>
              <a:defRPr sz="1900" b="0" i="0" u="none" strike="noStrike" cap="none">
                <a:solidFill>
                  <a:schemeClr val="dk1"/>
                </a:solidFill>
                <a:latin typeface="Source Sans Pro"/>
                <a:ea typeface="Source Sans Pro"/>
                <a:cs typeface="Source Sans Pro"/>
                <a:sym typeface="Source Sans Pro"/>
              </a:defRPr>
            </a:lvl8pPr>
            <a:lvl9pPr marL="3657417" marR="0" lvl="8" indent="-12517" algn="l" rtl="0">
              <a:spcBef>
                <a:spcPts val="0"/>
              </a:spcBef>
              <a:buNone/>
              <a:defRPr sz="1900" b="0" i="0" u="none" strike="noStrike" cap="none">
                <a:solidFill>
                  <a:schemeClr val="dk1"/>
                </a:solidFill>
                <a:latin typeface="Source Sans Pro"/>
                <a:ea typeface="Source Sans Pro"/>
                <a:cs typeface="Source Sans Pro"/>
                <a:sym typeface="Source Sans Pro"/>
              </a:defRPr>
            </a:lvl9pPr>
          </a:lstStyle>
          <a:p>
            <a:endParaRPr/>
          </a:p>
        </p:txBody>
      </p:sp>
      <p:sp>
        <p:nvSpPr>
          <p:cNvPr id="115" name="Shape 115"/>
          <p:cNvSpPr txBox="1">
            <a:spLocks noGrp="1"/>
          </p:cNvSpPr>
          <p:nvPr>
            <p:ph type="ftr" idx="11"/>
          </p:nvPr>
        </p:nvSpPr>
        <p:spPr>
          <a:xfrm>
            <a:off x="352612" y="6275667"/>
            <a:ext cx="6454587" cy="365125"/>
          </a:xfrm>
          <a:prstGeom prst="rect">
            <a:avLst/>
          </a:prstGeom>
          <a:noFill/>
          <a:ln>
            <a:noFill/>
          </a:ln>
        </p:spPr>
        <p:txBody>
          <a:bodyPr lIns="91425" tIns="91425" rIns="91425" bIns="91425" anchor="ctr" anchorCtr="0"/>
          <a:lstStyle>
            <a:lvl1pPr marL="0" marR="0" lvl="0" indent="0" algn="l" rtl="0">
              <a:spcBef>
                <a:spcPts val="0"/>
              </a:spcBef>
              <a:buNone/>
              <a:defRPr sz="1600">
                <a:solidFill>
                  <a:schemeClr val="lt1"/>
                </a:solidFill>
                <a:latin typeface="Source Sans Pro"/>
                <a:ea typeface="Source Sans Pro"/>
                <a:cs typeface="Source Sans Pro"/>
                <a:sym typeface="Source Sans Pro"/>
              </a:defRPr>
            </a:lvl1pPr>
            <a:lvl2pPr marL="457178" marR="0" lvl="1" indent="-12678" algn="l" rtl="0">
              <a:spcBef>
                <a:spcPts val="0"/>
              </a:spcBef>
              <a:buNone/>
              <a:defRPr sz="1900" b="0" i="0" u="none" strike="noStrike" cap="none">
                <a:solidFill>
                  <a:schemeClr val="dk1"/>
                </a:solidFill>
                <a:latin typeface="Source Sans Pro"/>
                <a:ea typeface="Source Sans Pro"/>
                <a:cs typeface="Source Sans Pro"/>
                <a:sym typeface="Source Sans Pro"/>
              </a:defRPr>
            </a:lvl2pPr>
            <a:lvl3pPr marL="914354" marR="0" lvl="2" indent="-12653" algn="l" rtl="0">
              <a:spcBef>
                <a:spcPts val="0"/>
              </a:spcBef>
              <a:buNone/>
              <a:defRPr sz="1900" b="0" i="0" u="none" strike="noStrike" cap="none">
                <a:solidFill>
                  <a:schemeClr val="dk1"/>
                </a:solidFill>
                <a:latin typeface="Source Sans Pro"/>
                <a:ea typeface="Source Sans Pro"/>
                <a:cs typeface="Source Sans Pro"/>
                <a:sym typeface="Source Sans Pro"/>
              </a:defRPr>
            </a:lvl3pPr>
            <a:lvl4pPr marL="1371532" marR="0" lvl="3" indent="-12631" algn="l" rtl="0">
              <a:spcBef>
                <a:spcPts val="0"/>
              </a:spcBef>
              <a:buNone/>
              <a:defRPr sz="1900" b="0" i="0" u="none" strike="noStrike" cap="none">
                <a:solidFill>
                  <a:schemeClr val="dk1"/>
                </a:solidFill>
                <a:latin typeface="Source Sans Pro"/>
                <a:ea typeface="Source Sans Pro"/>
                <a:cs typeface="Source Sans Pro"/>
                <a:sym typeface="Source Sans Pro"/>
              </a:defRPr>
            </a:lvl4pPr>
            <a:lvl5pPr marL="1828708" marR="0" lvl="4" indent="-12608" algn="l" rtl="0">
              <a:spcBef>
                <a:spcPts val="0"/>
              </a:spcBef>
              <a:buNone/>
              <a:defRPr sz="1900" b="0" i="0" u="none" strike="noStrike" cap="none">
                <a:solidFill>
                  <a:schemeClr val="dk1"/>
                </a:solidFill>
                <a:latin typeface="Source Sans Pro"/>
                <a:ea typeface="Source Sans Pro"/>
                <a:cs typeface="Source Sans Pro"/>
                <a:sym typeface="Source Sans Pro"/>
              </a:defRPr>
            </a:lvl5pPr>
            <a:lvl6pPr marL="2285886" marR="0" lvl="5" indent="-12586" algn="l" rtl="0">
              <a:spcBef>
                <a:spcPts val="0"/>
              </a:spcBef>
              <a:buNone/>
              <a:defRPr sz="1900" b="0" i="0" u="none" strike="noStrike" cap="none">
                <a:solidFill>
                  <a:schemeClr val="dk1"/>
                </a:solidFill>
                <a:latin typeface="Source Sans Pro"/>
                <a:ea typeface="Source Sans Pro"/>
                <a:cs typeface="Source Sans Pro"/>
                <a:sym typeface="Source Sans Pro"/>
              </a:defRPr>
            </a:lvl6pPr>
            <a:lvl7pPr marL="2743062" marR="0" lvl="6" indent="-12562" algn="l" rtl="0">
              <a:spcBef>
                <a:spcPts val="0"/>
              </a:spcBef>
              <a:buNone/>
              <a:defRPr sz="1900" b="0" i="0" u="none" strike="noStrike" cap="none">
                <a:solidFill>
                  <a:schemeClr val="dk1"/>
                </a:solidFill>
                <a:latin typeface="Source Sans Pro"/>
                <a:ea typeface="Source Sans Pro"/>
                <a:cs typeface="Source Sans Pro"/>
                <a:sym typeface="Source Sans Pro"/>
              </a:defRPr>
            </a:lvl7pPr>
            <a:lvl8pPr marL="3200240" marR="0" lvl="7" indent="-12539" algn="l" rtl="0">
              <a:spcBef>
                <a:spcPts val="0"/>
              </a:spcBef>
              <a:buNone/>
              <a:defRPr sz="1900" b="0" i="0" u="none" strike="noStrike" cap="none">
                <a:solidFill>
                  <a:schemeClr val="dk1"/>
                </a:solidFill>
                <a:latin typeface="Source Sans Pro"/>
                <a:ea typeface="Source Sans Pro"/>
                <a:cs typeface="Source Sans Pro"/>
                <a:sym typeface="Source Sans Pro"/>
              </a:defRPr>
            </a:lvl8pPr>
            <a:lvl9pPr marL="3657417" marR="0" lvl="8" indent="-12517" algn="l" rtl="0">
              <a:spcBef>
                <a:spcPts val="0"/>
              </a:spcBef>
              <a:buNone/>
              <a:defRPr sz="1900" b="0" i="0" u="none" strike="noStrike" cap="none">
                <a:solidFill>
                  <a:schemeClr val="dk1"/>
                </a:solidFill>
                <a:latin typeface="Source Sans Pro"/>
                <a:ea typeface="Source Sans Pro"/>
                <a:cs typeface="Source Sans Pro"/>
                <a:sym typeface="Source Sans Pro"/>
              </a:defRPr>
            </a:lvl9pPr>
          </a:lstStyle>
          <a:p>
            <a:endParaRPr/>
          </a:p>
        </p:txBody>
      </p:sp>
      <p:sp>
        <p:nvSpPr>
          <p:cNvPr id="116" name="Shape 116"/>
          <p:cNvSpPr txBox="1">
            <a:spLocks noGrp="1"/>
          </p:cNvSpPr>
          <p:nvPr>
            <p:ph type="sldNum" idx="12"/>
          </p:nvPr>
        </p:nvSpPr>
        <p:spPr>
          <a:xfrm>
            <a:off x="10530540" y="6275667"/>
            <a:ext cx="1320800" cy="365125"/>
          </a:xfrm>
          <a:prstGeom prst="rect">
            <a:avLst/>
          </a:prstGeom>
          <a:noFill/>
          <a:ln>
            <a:noFill/>
          </a:ln>
        </p:spPr>
        <p:txBody>
          <a:bodyPr lIns="121900" tIns="60950" rIns="121900" bIns="60950" anchor="ctr" anchorCtr="0">
            <a:noAutofit/>
          </a:bodyPr>
          <a:lstStyle/>
          <a:p>
            <a:pPr marL="0" marR="0" lvl="0" indent="0" algn="r" rtl="0">
              <a:spcBef>
                <a:spcPts val="0"/>
              </a:spcBef>
              <a:buSzPct val="25000"/>
              <a:buNone/>
            </a:pPr>
            <a:fld id="{00000000-1234-1234-1234-123412341234}" type="slidenum">
              <a:rPr lang="en-US" sz="4800">
                <a:solidFill>
                  <a:srgbClr val="FFFFFF"/>
                </a:solidFill>
                <a:latin typeface="Source Sans Pro"/>
                <a:ea typeface="Source Sans Pro"/>
                <a:cs typeface="Source Sans Pro"/>
                <a:sym typeface="Source Sans Pro"/>
              </a:rPr>
              <a:pPr marL="0" marR="0" lvl="0" indent="0" algn="r" rtl="0">
                <a:spcBef>
                  <a:spcPts val="0"/>
                </a:spcBef>
                <a:buSzPct val="25000"/>
                <a:buNone/>
              </a:pPr>
              <a:t>‹#›</a:t>
            </a:fld>
            <a:endParaRPr lang="en-US" sz="4800">
              <a:solidFill>
                <a:srgbClr val="FFFFFF"/>
              </a:solidFill>
              <a:latin typeface="Source Sans Pro"/>
              <a:ea typeface="Source Sans Pro"/>
              <a:cs typeface="Source Sans Pro"/>
              <a:sym typeface="Source Sans Pro"/>
            </a:endParaRPr>
          </a:p>
        </p:txBody>
      </p:sp>
      <p:sp>
        <p:nvSpPr>
          <p:cNvPr id="117" name="Shape 117"/>
          <p:cNvSpPr>
            <a:spLocks noGrp="1"/>
          </p:cNvSpPr>
          <p:nvPr>
            <p:ph type="pic" idx="2"/>
          </p:nvPr>
        </p:nvSpPr>
        <p:spPr>
          <a:xfrm>
            <a:off x="494639" y="363537"/>
            <a:ext cx="11202720" cy="2836863"/>
          </a:xfrm>
          <a:prstGeom prst="rect">
            <a:avLst/>
          </a:prstGeom>
          <a:noFill/>
          <a:ln w="9525" cap="flat" cmpd="sng">
            <a:solidFill>
              <a:schemeClr val="lt1"/>
            </a:solidFill>
            <a:prstDash val="solid"/>
            <a:round/>
            <a:headEnd type="none" w="med" len="med"/>
            <a:tailEnd type="none" w="med" len="med"/>
          </a:ln>
        </p:spPr>
        <p:txBody>
          <a:bodyPr lIns="91425" tIns="91425" rIns="91425" bIns="91425" anchor="t" anchorCtr="0"/>
          <a:lstStyle>
            <a:lvl1pPr marL="0" marR="0" lvl="0" indent="0" algn="l" rtl="0">
              <a:spcBef>
                <a:spcPts val="2667"/>
              </a:spcBef>
              <a:buClr>
                <a:srgbClr val="6DB7D7"/>
              </a:buClr>
              <a:buFont typeface="Noto Sans Symbols"/>
              <a:buNone/>
              <a:defRPr sz="4300" b="0" i="0" u="none" strike="noStrike" cap="none">
                <a:solidFill>
                  <a:srgbClr val="595959"/>
                </a:solidFill>
                <a:latin typeface="Source Sans Pro"/>
                <a:ea typeface="Source Sans Pro"/>
                <a:cs typeface="Source Sans Pro"/>
                <a:sym typeface="Source Sans Pro"/>
              </a:defRPr>
            </a:lvl1pPr>
            <a:lvl2pPr marL="609585" marR="0" lvl="1" indent="-12684" algn="l" rtl="0">
              <a:spcBef>
                <a:spcPts val="800"/>
              </a:spcBef>
              <a:buClr>
                <a:srgbClr val="205C77"/>
              </a:buClr>
              <a:buFont typeface="Noto Sans Symbols"/>
              <a:buNone/>
              <a:defRPr sz="3700" b="0" i="0" u="none" strike="noStrike" cap="none">
                <a:solidFill>
                  <a:srgbClr val="595959"/>
                </a:solidFill>
                <a:latin typeface="Source Sans Pro"/>
                <a:ea typeface="Source Sans Pro"/>
                <a:cs typeface="Source Sans Pro"/>
                <a:sym typeface="Source Sans Pro"/>
              </a:defRPr>
            </a:lvl2pPr>
            <a:lvl3pPr marL="1219170" marR="0" lvl="2" indent="-12669" algn="l" rtl="0">
              <a:spcBef>
                <a:spcPts val="800"/>
              </a:spcBef>
              <a:buClr>
                <a:srgbClr val="6DB7D7"/>
              </a:buClr>
              <a:buFont typeface="Noto Sans Symbols"/>
              <a:buNone/>
              <a:defRPr sz="3200" b="0" i="0" u="none" strike="noStrike" cap="none">
                <a:solidFill>
                  <a:srgbClr val="595959"/>
                </a:solidFill>
                <a:latin typeface="Source Sans Pro"/>
                <a:ea typeface="Source Sans Pro"/>
                <a:cs typeface="Source Sans Pro"/>
                <a:sym typeface="Source Sans Pro"/>
              </a:defRPr>
            </a:lvl3pPr>
            <a:lvl4pPr marL="1828754" marR="0" lvl="3" indent="-12654" algn="l" rtl="0">
              <a:spcBef>
                <a:spcPts val="800"/>
              </a:spcBef>
              <a:buClr>
                <a:srgbClr val="205C77"/>
              </a:buClr>
              <a:buFont typeface="Noto Sans Symbols"/>
              <a:buNone/>
              <a:defRPr sz="2700" b="0" i="0" u="none" strike="noStrike" cap="none">
                <a:solidFill>
                  <a:srgbClr val="595959"/>
                </a:solidFill>
                <a:latin typeface="Source Sans Pro"/>
                <a:ea typeface="Source Sans Pro"/>
                <a:cs typeface="Source Sans Pro"/>
                <a:sym typeface="Source Sans Pro"/>
              </a:defRPr>
            </a:lvl4pPr>
            <a:lvl5pPr marL="2438339" marR="0" lvl="4" indent="-12638" algn="l" rtl="0">
              <a:spcBef>
                <a:spcPts val="800"/>
              </a:spcBef>
              <a:buClr>
                <a:srgbClr val="6DB7D7"/>
              </a:buClr>
              <a:buFont typeface="Noto Sans Symbols"/>
              <a:buNone/>
              <a:defRPr sz="2700" b="0" i="0" u="none" strike="noStrike" cap="none">
                <a:solidFill>
                  <a:srgbClr val="595959"/>
                </a:solidFill>
                <a:latin typeface="Source Sans Pro"/>
                <a:ea typeface="Source Sans Pro"/>
                <a:cs typeface="Source Sans Pro"/>
                <a:sym typeface="Source Sans Pro"/>
              </a:defRPr>
            </a:lvl5pPr>
            <a:lvl6pPr marL="3047924" marR="0" lvl="5" indent="-12624" algn="l" rtl="0">
              <a:spcBef>
                <a:spcPts val="540"/>
              </a:spcBef>
              <a:buClr>
                <a:schemeClr val="accent2"/>
              </a:buClr>
              <a:buFont typeface="Noto Sans Symbols"/>
              <a:buNone/>
              <a:defRPr sz="2700" b="0" i="0" u="none" strike="noStrike" cap="none">
                <a:solidFill>
                  <a:srgbClr val="595959"/>
                </a:solidFill>
                <a:latin typeface="Source Sans Pro"/>
                <a:ea typeface="Source Sans Pro"/>
                <a:cs typeface="Source Sans Pro"/>
                <a:sym typeface="Source Sans Pro"/>
              </a:defRPr>
            </a:lvl6pPr>
            <a:lvl7pPr marL="3657509" marR="0" lvl="6" indent="-12608" algn="l" rtl="0">
              <a:spcBef>
                <a:spcPts val="540"/>
              </a:spcBef>
              <a:buClr>
                <a:srgbClr val="6DB7D7"/>
              </a:buClr>
              <a:buFont typeface="Noto Sans Symbols"/>
              <a:buNone/>
              <a:defRPr sz="2700" b="0" i="0" u="none" strike="noStrike" cap="none">
                <a:solidFill>
                  <a:srgbClr val="595959"/>
                </a:solidFill>
                <a:latin typeface="Source Sans Pro"/>
                <a:ea typeface="Source Sans Pro"/>
                <a:cs typeface="Source Sans Pro"/>
                <a:sym typeface="Source Sans Pro"/>
              </a:defRPr>
            </a:lvl7pPr>
            <a:lvl8pPr marL="4267093" marR="0" lvl="7" indent="-12593" algn="l" rtl="0">
              <a:spcBef>
                <a:spcPts val="540"/>
              </a:spcBef>
              <a:buClr>
                <a:schemeClr val="accent2"/>
              </a:buClr>
              <a:buFont typeface="Noto Sans Symbols"/>
              <a:buNone/>
              <a:defRPr sz="2700" b="0" i="0" u="none" strike="noStrike" cap="none">
                <a:solidFill>
                  <a:srgbClr val="595959"/>
                </a:solidFill>
                <a:latin typeface="Source Sans Pro"/>
                <a:ea typeface="Source Sans Pro"/>
                <a:cs typeface="Source Sans Pro"/>
                <a:sym typeface="Source Sans Pro"/>
              </a:defRPr>
            </a:lvl8pPr>
            <a:lvl9pPr marL="4876678" marR="0" lvl="8" indent="-12577" algn="l" rtl="0">
              <a:spcBef>
                <a:spcPts val="540"/>
              </a:spcBef>
              <a:buClr>
                <a:srgbClr val="6DB7D7"/>
              </a:buClr>
              <a:buFont typeface="Noto Sans Symbols"/>
              <a:buNone/>
              <a:defRPr sz="2700" b="0" i="0" u="none" strike="noStrike" cap="none">
                <a:solidFill>
                  <a:srgbClr val="595959"/>
                </a:solidFill>
                <a:latin typeface="Source Sans Pro"/>
                <a:ea typeface="Source Sans Pro"/>
                <a:cs typeface="Source Sans Pro"/>
                <a:sym typeface="Source Sans Pro"/>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18"/>
        <p:cNvGrpSpPr/>
        <p:nvPr/>
      </p:nvGrpSpPr>
      <p:grpSpPr>
        <a:xfrm>
          <a:off x="0" y="0"/>
          <a:ext cx="0" cy="0"/>
          <a:chOff x="0" y="0"/>
          <a:chExt cx="0" cy="0"/>
        </a:xfrm>
      </p:grpSpPr>
      <p:sp>
        <p:nvSpPr>
          <p:cNvPr id="119" name="Shape 119"/>
          <p:cNvSpPr txBox="1">
            <a:spLocks noGrp="1"/>
          </p:cNvSpPr>
          <p:nvPr>
            <p:ph type="title"/>
          </p:nvPr>
        </p:nvSpPr>
        <p:spPr>
          <a:xfrm>
            <a:off x="732368" y="2403144"/>
            <a:ext cx="10742084" cy="1362075"/>
          </a:xfrm>
          <a:prstGeom prst="rect">
            <a:avLst/>
          </a:prstGeom>
          <a:noFill/>
          <a:ln>
            <a:noFill/>
          </a:ln>
        </p:spPr>
        <p:txBody>
          <a:bodyPr lIns="91425" tIns="91425" rIns="91425" bIns="91425" anchor="b" anchorCtr="0"/>
          <a:lstStyle>
            <a:lvl1pPr marL="0" marR="0" lvl="0" indent="0" algn="ctr" rtl="0">
              <a:spcBef>
                <a:spcPts val="0"/>
              </a:spcBef>
              <a:buClr>
                <a:schemeClr val="accent1"/>
              </a:buClr>
              <a:buFont typeface="Source Sans Pro"/>
              <a:buNone/>
              <a:defRPr sz="6100" b="0" i="0" u="none" strike="noStrike" cap="none">
                <a:solidFill>
                  <a:schemeClr val="accent1"/>
                </a:solidFill>
                <a:latin typeface="Source Sans Pro"/>
                <a:ea typeface="Source Sans Pro"/>
                <a:cs typeface="Source Sans Pro"/>
                <a:sym typeface="Source Sans Pr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20" name="Shape 120"/>
          <p:cNvSpPr txBox="1">
            <a:spLocks noGrp="1"/>
          </p:cNvSpPr>
          <p:nvPr>
            <p:ph type="body" idx="1"/>
          </p:nvPr>
        </p:nvSpPr>
        <p:spPr>
          <a:xfrm>
            <a:off x="732368" y="3736005"/>
            <a:ext cx="10742084" cy="1500187"/>
          </a:xfrm>
          <a:prstGeom prst="rect">
            <a:avLst/>
          </a:prstGeom>
          <a:noFill/>
          <a:ln>
            <a:noFill/>
          </a:ln>
        </p:spPr>
        <p:txBody>
          <a:bodyPr lIns="91425" tIns="91425" rIns="91425" bIns="91425" anchor="t" anchorCtr="0"/>
          <a:lstStyle>
            <a:lvl1pPr marL="0" marR="0" lvl="0" indent="0" algn="ctr" rtl="0">
              <a:spcBef>
                <a:spcPts val="400"/>
              </a:spcBef>
              <a:buClr>
                <a:srgbClr val="6DB7D7"/>
              </a:buClr>
              <a:buFont typeface="Noto Sans Symbols"/>
              <a:buNone/>
              <a:defRPr sz="2400" b="0" i="0" u="none" strike="noStrike" cap="none">
                <a:solidFill>
                  <a:srgbClr val="888888"/>
                </a:solidFill>
                <a:latin typeface="Source Sans Pro"/>
                <a:ea typeface="Source Sans Pro"/>
                <a:cs typeface="Source Sans Pro"/>
                <a:sym typeface="Source Sans Pro"/>
              </a:defRPr>
            </a:lvl1pPr>
            <a:lvl2pPr marL="609585" marR="0" lvl="1" indent="-12684" algn="l" rtl="0">
              <a:spcBef>
                <a:spcPts val="800"/>
              </a:spcBef>
              <a:buClr>
                <a:srgbClr val="205C77"/>
              </a:buClr>
              <a:buFont typeface="Noto Sans Symbols"/>
              <a:buNone/>
              <a:defRPr sz="2400" b="0" i="0" u="none" strike="noStrike" cap="none">
                <a:solidFill>
                  <a:srgbClr val="888888"/>
                </a:solidFill>
                <a:latin typeface="Source Sans Pro"/>
                <a:ea typeface="Source Sans Pro"/>
                <a:cs typeface="Source Sans Pro"/>
                <a:sym typeface="Source Sans Pro"/>
              </a:defRPr>
            </a:lvl2pPr>
            <a:lvl3pPr marL="1219170" marR="0" lvl="2" indent="-12669" algn="l" rtl="0">
              <a:spcBef>
                <a:spcPts val="800"/>
              </a:spcBef>
              <a:buClr>
                <a:srgbClr val="6DB7D7"/>
              </a:buClr>
              <a:buFont typeface="Noto Sans Symbols"/>
              <a:buNone/>
              <a:defRPr sz="2100" b="0" i="0" u="none" strike="noStrike" cap="none">
                <a:solidFill>
                  <a:srgbClr val="888888"/>
                </a:solidFill>
                <a:latin typeface="Source Sans Pro"/>
                <a:ea typeface="Source Sans Pro"/>
                <a:cs typeface="Source Sans Pro"/>
                <a:sym typeface="Source Sans Pro"/>
              </a:defRPr>
            </a:lvl3pPr>
            <a:lvl4pPr marL="1828754" marR="0" lvl="3" indent="-12654" algn="l" rtl="0">
              <a:spcBef>
                <a:spcPts val="800"/>
              </a:spcBef>
              <a:buClr>
                <a:srgbClr val="205C77"/>
              </a:buClr>
              <a:buFont typeface="Noto Sans Symbols"/>
              <a:buNone/>
              <a:defRPr sz="1900" b="0" i="0" u="none" strike="noStrike" cap="none">
                <a:solidFill>
                  <a:srgbClr val="888888"/>
                </a:solidFill>
                <a:latin typeface="Source Sans Pro"/>
                <a:ea typeface="Source Sans Pro"/>
                <a:cs typeface="Source Sans Pro"/>
                <a:sym typeface="Source Sans Pro"/>
              </a:defRPr>
            </a:lvl4pPr>
            <a:lvl5pPr marL="2438339" marR="0" lvl="4" indent="-12638" algn="l" rtl="0">
              <a:spcBef>
                <a:spcPts val="800"/>
              </a:spcBef>
              <a:buClr>
                <a:srgbClr val="6DB7D7"/>
              </a:buClr>
              <a:buFont typeface="Noto Sans Symbols"/>
              <a:buNone/>
              <a:defRPr sz="1900" b="0" i="0" u="none" strike="noStrike" cap="none">
                <a:solidFill>
                  <a:srgbClr val="888888"/>
                </a:solidFill>
                <a:latin typeface="Source Sans Pro"/>
                <a:ea typeface="Source Sans Pro"/>
                <a:cs typeface="Source Sans Pro"/>
                <a:sym typeface="Source Sans Pro"/>
              </a:defRPr>
            </a:lvl5pPr>
            <a:lvl6pPr marL="3047924" marR="0" lvl="5" indent="-12624" algn="l" rtl="0">
              <a:spcBef>
                <a:spcPts val="380"/>
              </a:spcBef>
              <a:buClr>
                <a:schemeClr val="accent2"/>
              </a:buClr>
              <a:buFont typeface="Noto Sans Symbols"/>
              <a:buNone/>
              <a:defRPr sz="1900" b="0" i="0" u="none" strike="noStrike" cap="none">
                <a:solidFill>
                  <a:srgbClr val="888888"/>
                </a:solidFill>
                <a:latin typeface="Source Sans Pro"/>
                <a:ea typeface="Source Sans Pro"/>
                <a:cs typeface="Source Sans Pro"/>
                <a:sym typeface="Source Sans Pro"/>
              </a:defRPr>
            </a:lvl6pPr>
            <a:lvl7pPr marL="3657509" marR="0" lvl="6" indent="-12608" algn="l" rtl="0">
              <a:spcBef>
                <a:spcPts val="380"/>
              </a:spcBef>
              <a:buClr>
                <a:srgbClr val="6DB7D7"/>
              </a:buClr>
              <a:buFont typeface="Noto Sans Symbols"/>
              <a:buNone/>
              <a:defRPr sz="1900" b="0" i="0" u="none" strike="noStrike" cap="none">
                <a:solidFill>
                  <a:srgbClr val="888888"/>
                </a:solidFill>
                <a:latin typeface="Source Sans Pro"/>
                <a:ea typeface="Source Sans Pro"/>
                <a:cs typeface="Source Sans Pro"/>
                <a:sym typeface="Source Sans Pro"/>
              </a:defRPr>
            </a:lvl7pPr>
            <a:lvl8pPr marL="4267093" marR="0" lvl="7" indent="-12593" algn="l" rtl="0">
              <a:spcBef>
                <a:spcPts val="380"/>
              </a:spcBef>
              <a:buClr>
                <a:schemeClr val="accent2"/>
              </a:buClr>
              <a:buFont typeface="Noto Sans Symbols"/>
              <a:buNone/>
              <a:defRPr sz="1900" b="0" i="0" u="none" strike="noStrike" cap="none">
                <a:solidFill>
                  <a:srgbClr val="888888"/>
                </a:solidFill>
                <a:latin typeface="Source Sans Pro"/>
                <a:ea typeface="Source Sans Pro"/>
                <a:cs typeface="Source Sans Pro"/>
                <a:sym typeface="Source Sans Pro"/>
              </a:defRPr>
            </a:lvl8pPr>
            <a:lvl9pPr marL="4876678" marR="0" lvl="8" indent="-12577" algn="l" rtl="0">
              <a:spcBef>
                <a:spcPts val="380"/>
              </a:spcBef>
              <a:buClr>
                <a:srgbClr val="6DB7D7"/>
              </a:buClr>
              <a:buFont typeface="Noto Sans Symbols"/>
              <a:buNone/>
              <a:defRPr sz="1900" b="0" i="0" u="none" strike="noStrike" cap="none">
                <a:solidFill>
                  <a:srgbClr val="888888"/>
                </a:solidFill>
                <a:latin typeface="Source Sans Pro"/>
                <a:ea typeface="Source Sans Pro"/>
                <a:cs typeface="Source Sans Pro"/>
                <a:sym typeface="Source Sans Pro"/>
              </a:defRPr>
            </a:lvl9pPr>
          </a:lstStyle>
          <a:p>
            <a:endParaRPr/>
          </a:p>
        </p:txBody>
      </p:sp>
      <p:sp>
        <p:nvSpPr>
          <p:cNvPr id="121" name="Shape 121"/>
          <p:cNvSpPr txBox="1">
            <a:spLocks noGrp="1"/>
          </p:cNvSpPr>
          <p:nvPr>
            <p:ph type="dt" idx="10"/>
          </p:nvPr>
        </p:nvSpPr>
        <p:spPr>
          <a:xfrm>
            <a:off x="7506446" y="6275667"/>
            <a:ext cx="2844800" cy="365125"/>
          </a:xfrm>
          <a:prstGeom prst="rect">
            <a:avLst/>
          </a:prstGeom>
          <a:noFill/>
          <a:ln>
            <a:noFill/>
          </a:ln>
        </p:spPr>
        <p:txBody>
          <a:bodyPr lIns="91425" tIns="91425" rIns="91425" bIns="91425" anchor="ctr" anchorCtr="0"/>
          <a:lstStyle>
            <a:lvl1pPr marL="0" marR="0" lvl="0" indent="0" algn="r" rtl="0">
              <a:spcBef>
                <a:spcPts val="0"/>
              </a:spcBef>
              <a:buNone/>
              <a:defRPr sz="1600">
                <a:solidFill>
                  <a:schemeClr val="lt1"/>
                </a:solidFill>
                <a:latin typeface="Source Sans Pro"/>
                <a:ea typeface="Source Sans Pro"/>
                <a:cs typeface="Source Sans Pro"/>
                <a:sym typeface="Source Sans Pro"/>
              </a:defRPr>
            </a:lvl1pPr>
            <a:lvl2pPr marL="457178" marR="0" lvl="1" indent="-12678" algn="l" rtl="0">
              <a:spcBef>
                <a:spcPts val="0"/>
              </a:spcBef>
              <a:buNone/>
              <a:defRPr sz="1900" b="0" i="0" u="none" strike="noStrike" cap="none">
                <a:solidFill>
                  <a:schemeClr val="dk1"/>
                </a:solidFill>
                <a:latin typeface="Source Sans Pro"/>
                <a:ea typeface="Source Sans Pro"/>
                <a:cs typeface="Source Sans Pro"/>
                <a:sym typeface="Source Sans Pro"/>
              </a:defRPr>
            </a:lvl2pPr>
            <a:lvl3pPr marL="914354" marR="0" lvl="2" indent="-12653" algn="l" rtl="0">
              <a:spcBef>
                <a:spcPts val="0"/>
              </a:spcBef>
              <a:buNone/>
              <a:defRPr sz="1900" b="0" i="0" u="none" strike="noStrike" cap="none">
                <a:solidFill>
                  <a:schemeClr val="dk1"/>
                </a:solidFill>
                <a:latin typeface="Source Sans Pro"/>
                <a:ea typeface="Source Sans Pro"/>
                <a:cs typeface="Source Sans Pro"/>
                <a:sym typeface="Source Sans Pro"/>
              </a:defRPr>
            </a:lvl3pPr>
            <a:lvl4pPr marL="1371532" marR="0" lvl="3" indent="-12631" algn="l" rtl="0">
              <a:spcBef>
                <a:spcPts val="0"/>
              </a:spcBef>
              <a:buNone/>
              <a:defRPr sz="1900" b="0" i="0" u="none" strike="noStrike" cap="none">
                <a:solidFill>
                  <a:schemeClr val="dk1"/>
                </a:solidFill>
                <a:latin typeface="Source Sans Pro"/>
                <a:ea typeface="Source Sans Pro"/>
                <a:cs typeface="Source Sans Pro"/>
                <a:sym typeface="Source Sans Pro"/>
              </a:defRPr>
            </a:lvl4pPr>
            <a:lvl5pPr marL="1828708" marR="0" lvl="4" indent="-12608" algn="l" rtl="0">
              <a:spcBef>
                <a:spcPts val="0"/>
              </a:spcBef>
              <a:buNone/>
              <a:defRPr sz="1900" b="0" i="0" u="none" strike="noStrike" cap="none">
                <a:solidFill>
                  <a:schemeClr val="dk1"/>
                </a:solidFill>
                <a:latin typeface="Source Sans Pro"/>
                <a:ea typeface="Source Sans Pro"/>
                <a:cs typeface="Source Sans Pro"/>
                <a:sym typeface="Source Sans Pro"/>
              </a:defRPr>
            </a:lvl5pPr>
            <a:lvl6pPr marL="2285886" marR="0" lvl="5" indent="-12586" algn="l" rtl="0">
              <a:spcBef>
                <a:spcPts val="0"/>
              </a:spcBef>
              <a:buNone/>
              <a:defRPr sz="1900" b="0" i="0" u="none" strike="noStrike" cap="none">
                <a:solidFill>
                  <a:schemeClr val="dk1"/>
                </a:solidFill>
                <a:latin typeface="Source Sans Pro"/>
                <a:ea typeface="Source Sans Pro"/>
                <a:cs typeface="Source Sans Pro"/>
                <a:sym typeface="Source Sans Pro"/>
              </a:defRPr>
            </a:lvl6pPr>
            <a:lvl7pPr marL="2743062" marR="0" lvl="6" indent="-12562" algn="l" rtl="0">
              <a:spcBef>
                <a:spcPts val="0"/>
              </a:spcBef>
              <a:buNone/>
              <a:defRPr sz="1900" b="0" i="0" u="none" strike="noStrike" cap="none">
                <a:solidFill>
                  <a:schemeClr val="dk1"/>
                </a:solidFill>
                <a:latin typeface="Source Sans Pro"/>
                <a:ea typeface="Source Sans Pro"/>
                <a:cs typeface="Source Sans Pro"/>
                <a:sym typeface="Source Sans Pro"/>
              </a:defRPr>
            </a:lvl7pPr>
            <a:lvl8pPr marL="3200240" marR="0" lvl="7" indent="-12539" algn="l" rtl="0">
              <a:spcBef>
                <a:spcPts val="0"/>
              </a:spcBef>
              <a:buNone/>
              <a:defRPr sz="1900" b="0" i="0" u="none" strike="noStrike" cap="none">
                <a:solidFill>
                  <a:schemeClr val="dk1"/>
                </a:solidFill>
                <a:latin typeface="Source Sans Pro"/>
                <a:ea typeface="Source Sans Pro"/>
                <a:cs typeface="Source Sans Pro"/>
                <a:sym typeface="Source Sans Pro"/>
              </a:defRPr>
            </a:lvl8pPr>
            <a:lvl9pPr marL="3657417" marR="0" lvl="8" indent="-12517" algn="l" rtl="0">
              <a:spcBef>
                <a:spcPts val="0"/>
              </a:spcBef>
              <a:buNone/>
              <a:defRPr sz="1900" b="0" i="0" u="none" strike="noStrike" cap="none">
                <a:solidFill>
                  <a:schemeClr val="dk1"/>
                </a:solidFill>
                <a:latin typeface="Source Sans Pro"/>
                <a:ea typeface="Source Sans Pro"/>
                <a:cs typeface="Source Sans Pro"/>
                <a:sym typeface="Source Sans Pro"/>
              </a:defRPr>
            </a:lvl9pPr>
          </a:lstStyle>
          <a:p>
            <a:endParaRPr/>
          </a:p>
        </p:txBody>
      </p:sp>
      <p:sp>
        <p:nvSpPr>
          <p:cNvPr id="122" name="Shape 122"/>
          <p:cNvSpPr txBox="1">
            <a:spLocks noGrp="1"/>
          </p:cNvSpPr>
          <p:nvPr>
            <p:ph type="ftr" idx="11"/>
          </p:nvPr>
        </p:nvSpPr>
        <p:spPr>
          <a:xfrm>
            <a:off x="352612" y="6275667"/>
            <a:ext cx="6454587" cy="365125"/>
          </a:xfrm>
          <a:prstGeom prst="rect">
            <a:avLst/>
          </a:prstGeom>
          <a:noFill/>
          <a:ln>
            <a:noFill/>
          </a:ln>
        </p:spPr>
        <p:txBody>
          <a:bodyPr lIns="91425" tIns="91425" rIns="91425" bIns="91425" anchor="ctr" anchorCtr="0"/>
          <a:lstStyle>
            <a:lvl1pPr marL="0" marR="0" lvl="0" indent="0" algn="l" rtl="0">
              <a:spcBef>
                <a:spcPts val="0"/>
              </a:spcBef>
              <a:buNone/>
              <a:defRPr sz="1600">
                <a:solidFill>
                  <a:schemeClr val="lt1"/>
                </a:solidFill>
                <a:latin typeface="Source Sans Pro"/>
                <a:ea typeface="Source Sans Pro"/>
                <a:cs typeface="Source Sans Pro"/>
                <a:sym typeface="Source Sans Pro"/>
              </a:defRPr>
            </a:lvl1pPr>
            <a:lvl2pPr marL="457178" marR="0" lvl="1" indent="-12678" algn="l" rtl="0">
              <a:spcBef>
                <a:spcPts val="0"/>
              </a:spcBef>
              <a:buNone/>
              <a:defRPr sz="1900" b="0" i="0" u="none" strike="noStrike" cap="none">
                <a:solidFill>
                  <a:schemeClr val="dk1"/>
                </a:solidFill>
                <a:latin typeface="Source Sans Pro"/>
                <a:ea typeface="Source Sans Pro"/>
                <a:cs typeface="Source Sans Pro"/>
                <a:sym typeface="Source Sans Pro"/>
              </a:defRPr>
            </a:lvl2pPr>
            <a:lvl3pPr marL="914354" marR="0" lvl="2" indent="-12653" algn="l" rtl="0">
              <a:spcBef>
                <a:spcPts val="0"/>
              </a:spcBef>
              <a:buNone/>
              <a:defRPr sz="1900" b="0" i="0" u="none" strike="noStrike" cap="none">
                <a:solidFill>
                  <a:schemeClr val="dk1"/>
                </a:solidFill>
                <a:latin typeface="Source Sans Pro"/>
                <a:ea typeface="Source Sans Pro"/>
                <a:cs typeface="Source Sans Pro"/>
                <a:sym typeface="Source Sans Pro"/>
              </a:defRPr>
            </a:lvl3pPr>
            <a:lvl4pPr marL="1371532" marR="0" lvl="3" indent="-12631" algn="l" rtl="0">
              <a:spcBef>
                <a:spcPts val="0"/>
              </a:spcBef>
              <a:buNone/>
              <a:defRPr sz="1900" b="0" i="0" u="none" strike="noStrike" cap="none">
                <a:solidFill>
                  <a:schemeClr val="dk1"/>
                </a:solidFill>
                <a:latin typeface="Source Sans Pro"/>
                <a:ea typeface="Source Sans Pro"/>
                <a:cs typeface="Source Sans Pro"/>
                <a:sym typeface="Source Sans Pro"/>
              </a:defRPr>
            </a:lvl4pPr>
            <a:lvl5pPr marL="1828708" marR="0" lvl="4" indent="-12608" algn="l" rtl="0">
              <a:spcBef>
                <a:spcPts val="0"/>
              </a:spcBef>
              <a:buNone/>
              <a:defRPr sz="1900" b="0" i="0" u="none" strike="noStrike" cap="none">
                <a:solidFill>
                  <a:schemeClr val="dk1"/>
                </a:solidFill>
                <a:latin typeface="Source Sans Pro"/>
                <a:ea typeface="Source Sans Pro"/>
                <a:cs typeface="Source Sans Pro"/>
                <a:sym typeface="Source Sans Pro"/>
              </a:defRPr>
            </a:lvl5pPr>
            <a:lvl6pPr marL="2285886" marR="0" lvl="5" indent="-12586" algn="l" rtl="0">
              <a:spcBef>
                <a:spcPts val="0"/>
              </a:spcBef>
              <a:buNone/>
              <a:defRPr sz="1900" b="0" i="0" u="none" strike="noStrike" cap="none">
                <a:solidFill>
                  <a:schemeClr val="dk1"/>
                </a:solidFill>
                <a:latin typeface="Source Sans Pro"/>
                <a:ea typeface="Source Sans Pro"/>
                <a:cs typeface="Source Sans Pro"/>
                <a:sym typeface="Source Sans Pro"/>
              </a:defRPr>
            </a:lvl6pPr>
            <a:lvl7pPr marL="2743062" marR="0" lvl="6" indent="-12562" algn="l" rtl="0">
              <a:spcBef>
                <a:spcPts val="0"/>
              </a:spcBef>
              <a:buNone/>
              <a:defRPr sz="1900" b="0" i="0" u="none" strike="noStrike" cap="none">
                <a:solidFill>
                  <a:schemeClr val="dk1"/>
                </a:solidFill>
                <a:latin typeface="Source Sans Pro"/>
                <a:ea typeface="Source Sans Pro"/>
                <a:cs typeface="Source Sans Pro"/>
                <a:sym typeface="Source Sans Pro"/>
              </a:defRPr>
            </a:lvl7pPr>
            <a:lvl8pPr marL="3200240" marR="0" lvl="7" indent="-12539" algn="l" rtl="0">
              <a:spcBef>
                <a:spcPts val="0"/>
              </a:spcBef>
              <a:buNone/>
              <a:defRPr sz="1900" b="0" i="0" u="none" strike="noStrike" cap="none">
                <a:solidFill>
                  <a:schemeClr val="dk1"/>
                </a:solidFill>
                <a:latin typeface="Source Sans Pro"/>
                <a:ea typeface="Source Sans Pro"/>
                <a:cs typeface="Source Sans Pro"/>
                <a:sym typeface="Source Sans Pro"/>
              </a:defRPr>
            </a:lvl8pPr>
            <a:lvl9pPr marL="3657417" marR="0" lvl="8" indent="-12517" algn="l" rtl="0">
              <a:spcBef>
                <a:spcPts val="0"/>
              </a:spcBef>
              <a:buNone/>
              <a:defRPr sz="1900" b="0" i="0" u="none" strike="noStrike" cap="none">
                <a:solidFill>
                  <a:schemeClr val="dk1"/>
                </a:solidFill>
                <a:latin typeface="Source Sans Pro"/>
                <a:ea typeface="Source Sans Pro"/>
                <a:cs typeface="Source Sans Pro"/>
                <a:sym typeface="Source Sans Pro"/>
              </a:defRPr>
            </a:lvl9pPr>
          </a:lstStyle>
          <a:p>
            <a:endParaRPr/>
          </a:p>
        </p:txBody>
      </p:sp>
      <p:sp>
        <p:nvSpPr>
          <p:cNvPr id="123" name="Shape 123"/>
          <p:cNvSpPr txBox="1">
            <a:spLocks noGrp="1"/>
          </p:cNvSpPr>
          <p:nvPr>
            <p:ph type="sldNum" idx="12"/>
          </p:nvPr>
        </p:nvSpPr>
        <p:spPr>
          <a:xfrm>
            <a:off x="10530540" y="6275667"/>
            <a:ext cx="1320800" cy="365125"/>
          </a:xfrm>
          <a:prstGeom prst="rect">
            <a:avLst/>
          </a:prstGeom>
          <a:noFill/>
          <a:ln>
            <a:noFill/>
          </a:ln>
        </p:spPr>
        <p:txBody>
          <a:bodyPr lIns="121900" tIns="60950" rIns="121900" bIns="60950" anchor="ctr" anchorCtr="0">
            <a:noAutofit/>
          </a:bodyPr>
          <a:lstStyle/>
          <a:p>
            <a:pPr marL="0" marR="0" lvl="0" indent="0" algn="r" rtl="0">
              <a:spcBef>
                <a:spcPts val="0"/>
              </a:spcBef>
              <a:buSzPct val="25000"/>
              <a:buNone/>
            </a:pPr>
            <a:fld id="{00000000-1234-1234-1234-123412341234}" type="slidenum">
              <a:rPr lang="en-US" sz="4800">
                <a:solidFill>
                  <a:srgbClr val="FFFFFF"/>
                </a:solidFill>
                <a:latin typeface="Source Sans Pro"/>
                <a:ea typeface="Source Sans Pro"/>
                <a:cs typeface="Source Sans Pro"/>
                <a:sym typeface="Source Sans Pro"/>
              </a:rPr>
              <a:pPr marL="0" marR="0" lvl="0" indent="0" algn="r" rtl="0">
                <a:spcBef>
                  <a:spcPts val="0"/>
                </a:spcBef>
                <a:buSzPct val="25000"/>
                <a:buNone/>
              </a:pPr>
              <a:t>‹#›</a:t>
            </a:fld>
            <a:endParaRPr lang="en-US" sz="4800">
              <a:solidFill>
                <a:srgbClr val="FFFFFF"/>
              </a:solidFill>
              <a:latin typeface="Source Sans Pro"/>
              <a:ea typeface="Source Sans Pro"/>
              <a:cs typeface="Source Sans Pro"/>
              <a:sym typeface="Source Sans Pro"/>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24"/>
        <p:cNvGrpSpPr/>
        <p:nvPr/>
      </p:nvGrpSpPr>
      <p:grpSpPr>
        <a:xfrm>
          <a:off x="0" y="0"/>
          <a:ext cx="0" cy="0"/>
          <a:chOff x="0" y="0"/>
          <a:chExt cx="0" cy="0"/>
        </a:xfrm>
      </p:grpSpPr>
      <p:sp>
        <p:nvSpPr>
          <p:cNvPr id="125" name="Shape 125"/>
          <p:cNvSpPr txBox="1">
            <a:spLocks noGrp="1"/>
          </p:cNvSpPr>
          <p:nvPr>
            <p:ph type="title"/>
          </p:nvPr>
        </p:nvSpPr>
        <p:spPr>
          <a:xfrm>
            <a:off x="732366" y="107577"/>
            <a:ext cx="10723035" cy="1336956"/>
          </a:xfrm>
          <a:prstGeom prst="rect">
            <a:avLst/>
          </a:prstGeom>
          <a:noFill/>
          <a:ln>
            <a:noFill/>
          </a:ln>
        </p:spPr>
        <p:txBody>
          <a:bodyPr lIns="91425" tIns="91425" rIns="91425" bIns="91425" anchor="b" anchorCtr="0"/>
          <a:lstStyle>
            <a:lvl1pPr marL="0" marR="0" lvl="0" indent="0" algn="ctr" rtl="0">
              <a:spcBef>
                <a:spcPts val="0"/>
              </a:spcBef>
              <a:buClr>
                <a:schemeClr val="accent1"/>
              </a:buClr>
              <a:buFont typeface="Source Sans Pro"/>
              <a:buNone/>
              <a:defRPr sz="6100" b="0" i="0" u="none" strike="noStrike" cap="none">
                <a:solidFill>
                  <a:schemeClr val="accent1"/>
                </a:solidFill>
                <a:latin typeface="Source Sans Pro"/>
                <a:ea typeface="Source Sans Pro"/>
                <a:cs typeface="Source Sans Pro"/>
                <a:sym typeface="Source Sans Pr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26" name="Shape 126"/>
          <p:cNvSpPr txBox="1">
            <a:spLocks noGrp="1"/>
          </p:cNvSpPr>
          <p:nvPr>
            <p:ph type="body" idx="1"/>
          </p:nvPr>
        </p:nvSpPr>
        <p:spPr>
          <a:xfrm>
            <a:off x="732366" y="1600200"/>
            <a:ext cx="5120639" cy="4343400"/>
          </a:xfrm>
          <a:prstGeom prst="rect">
            <a:avLst/>
          </a:prstGeom>
          <a:noFill/>
          <a:ln>
            <a:noFill/>
          </a:ln>
        </p:spPr>
        <p:txBody>
          <a:bodyPr lIns="91425" tIns="91425" rIns="91425" bIns="91425" anchor="t" anchorCtr="0"/>
          <a:lstStyle>
            <a:lvl1pPr marL="465655" marR="0" lvl="0" indent="-277060" algn="l" rtl="0">
              <a:spcBef>
                <a:spcPts val="2133"/>
              </a:spcBef>
              <a:buClr>
                <a:srgbClr val="6DB7D7"/>
              </a:buClr>
              <a:buSzPct val="110000"/>
              <a:buFont typeface="Noto Sans Symbols"/>
              <a:buChar char="●"/>
              <a:defRPr sz="2700" b="0" i="0" u="none" strike="noStrike" cap="none">
                <a:solidFill>
                  <a:srgbClr val="595959"/>
                </a:solidFill>
                <a:latin typeface="Source Sans Pro"/>
                <a:ea typeface="Source Sans Pro"/>
                <a:cs typeface="Source Sans Pro"/>
                <a:sym typeface="Source Sans Pro"/>
              </a:defRPr>
            </a:lvl1pPr>
            <a:lvl2pPr marL="914377" marR="0" lvl="1" indent="-289537" algn="l" rtl="0">
              <a:spcBef>
                <a:spcPts val="800"/>
              </a:spcBef>
              <a:buClr>
                <a:srgbClr val="205C77"/>
              </a:buClr>
              <a:buSzPct val="110000"/>
              <a:buFont typeface="Noto Sans Symbols"/>
              <a:buChar char="●"/>
              <a:defRPr sz="2400" b="0" i="0" u="none" strike="noStrike" cap="none">
                <a:solidFill>
                  <a:srgbClr val="595959"/>
                </a:solidFill>
                <a:latin typeface="Source Sans Pro"/>
                <a:ea typeface="Source Sans Pro"/>
                <a:cs typeface="Source Sans Pro"/>
                <a:sym typeface="Source Sans Pro"/>
              </a:defRPr>
            </a:lvl2pPr>
            <a:lvl3pPr marL="1291134" marR="0" lvl="2" indent="-221794" algn="l" rtl="0">
              <a:spcBef>
                <a:spcPts val="800"/>
              </a:spcBef>
              <a:buClr>
                <a:srgbClr val="6DB7D7"/>
              </a:buClr>
              <a:buSzPct val="110000"/>
              <a:buFont typeface="Noto Sans Symbols"/>
              <a:buChar char="●"/>
              <a:defRPr sz="2400" b="0" i="0" u="none" strike="noStrike" cap="none">
                <a:solidFill>
                  <a:srgbClr val="595959"/>
                </a:solidFill>
                <a:latin typeface="Source Sans Pro"/>
                <a:ea typeface="Source Sans Pro"/>
                <a:cs typeface="Source Sans Pro"/>
                <a:sym typeface="Source Sans Pro"/>
              </a:defRPr>
            </a:lvl3pPr>
            <a:lvl4pPr marL="1684825" marR="0" lvl="3" indent="-234485" algn="l" rtl="0">
              <a:spcBef>
                <a:spcPts val="800"/>
              </a:spcBef>
              <a:buClr>
                <a:srgbClr val="205C77"/>
              </a:buClr>
              <a:buSzPct val="110000"/>
              <a:buFont typeface="Noto Sans Symbols"/>
              <a:buChar char="●"/>
              <a:defRPr sz="2400" b="0" i="0" u="none" strike="noStrike" cap="none">
                <a:solidFill>
                  <a:srgbClr val="595959"/>
                </a:solidFill>
                <a:latin typeface="Source Sans Pro"/>
                <a:ea typeface="Source Sans Pro"/>
                <a:cs typeface="Source Sans Pro"/>
                <a:sym typeface="Source Sans Pro"/>
              </a:defRPr>
            </a:lvl4pPr>
            <a:lvl5pPr marL="2061581" marR="0" lvl="4" indent="-217541" algn="l" rtl="0">
              <a:spcBef>
                <a:spcPts val="800"/>
              </a:spcBef>
              <a:buClr>
                <a:srgbClr val="6DB7D7"/>
              </a:buClr>
              <a:buSzPct val="110000"/>
              <a:buFont typeface="Noto Sans Symbols"/>
              <a:buChar char="●"/>
              <a:defRPr sz="2400" b="0" i="0" u="none" strike="noStrike" cap="none">
                <a:solidFill>
                  <a:srgbClr val="595959"/>
                </a:solidFill>
                <a:latin typeface="Source Sans Pro"/>
                <a:ea typeface="Source Sans Pro"/>
                <a:cs typeface="Source Sans Pro"/>
                <a:sym typeface="Source Sans Pro"/>
              </a:defRPr>
            </a:lvl5pPr>
            <a:lvl6pPr marL="2438339" marR="0" lvl="5" indent="-213299" algn="l" rtl="0">
              <a:spcBef>
                <a:spcPts val="480"/>
              </a:spcBef>
              <a:buClr>
                <a:schemeClr val="accent2"/>
              </a:buClr>
              <a:buSzPct val="110000"/>
              <a:buFont typeface="Noto Sans Symbols"/>
              <a:buChar char="●"/>
              <a:defRPr sz="2400" b="0" i="0" u="none" strike="noStrike" cap="none">
                <a:solidFill>
                  <a:srgbClr val="595959"/>
                </a:solidFill>
                <a:latin typeface="Source Sans Pro"/>
                <a:ea typeface="Source Sans Pro"/>
                <a:cs typeface="Source Sans Pro"/>
                <a:sym typeface="Source Sans Pro"/>
              </a:defRPr>
            </a:lvl6pPr>
            <a:lvl7pPr marL="2823563" marR="0" lvl="6" indent="-217522" algn="l" rtl="0">
              <a:spcBef>
                <a:spcPts val="480"/>
              </a:spcBef>
              <a:buClr>
                <a:srgbClr val="6DB7D7"/>
              </a:buClr>
              <a:buSzPct val="110000"/>
              <a:buFont typeface="Noto Sans Symbols"/>
              <a:buChar char="●"/>
              <a:defRPr sz="2400" b="0" i="0" u="none" strike="noStrike" cap="none">
                <a:solidFill>
                  <a:srgbClr val="595959"/>
                </a:solidFill>
                <a:latin typeface="Source Sans Pro"/>
                <a:ea typeface="Source Sans Pro"/>
                <a:cs typeface="Source Sans Pro"/>
                <a:sym typeface="Source Sans Pro"/>
              </a:defRPr>
            </a:lvl7pPr>
            <a:lvl8pPr marL="3198204" marR="0" lvl="7" indent="-211164" algn="l" rtl="0">
              <a:spcBef>
                <a:spcPts val="480"/>
              </a:spcBef>
              <a:buClr>
                <a:schemeClr val="accent2"/>
              </a:buClr>
              <a:buSzPct val="110000"/>
              <a:buFont typeface="Noto Sans Symbols"/>
              <a:buChar char="●"/>
              <a:defRPr sz="2400" b="0" i="0" u="none" strike="noStrike" cap="none">
                <a:solidFill>
                  <a:srgbClr val="595959"/>
                </a:solidFill>
                <a:latin typeface="Source Sans Pro"/>
                <a:ea typeface="Source Sans Pro"/>
                <a:cs typeface="Source Sans Pro"/>
                <a:sym typeface="Source Sans Pro"/>
              </a:defRPr>
            </a:lvl8pPr>
            <a:lvl9pPr marL="3585544" marR="0" lvl="8" indent="-217503" algn="l" rtl="0">
              <a:spcBef>
                <a:spcPts val="480"/>
              </a:spcBef>
              <a:buClr>
                <a:srgbClr val="6DB7D7"/>
              </a:buClr>
              <a:buSzPct val="110000"/>
              <a:buFont typeface="Noto Sans Symbols"/>
              <a:buChar char="●"/>
              <a:defRPr sz="2400" b="0" i="0" u="none" strike="noStrike" cap="none">
                <a:solidFill>
                  <a:srgbClr val="595959"/>
                </a:solidFill>
                <a:latin typeface="Source Sans Pro"/>
                <a:ea typeface="Source Sans Pro"/>
                <a:cs typeface="Source Sans Pro"/>
                <a:sym typeface="Source Sans Pro"/>
              </a:defRPr>
            </a:lvl9pPr>
          </a:lstStyle>
          <a:p>
            <a:endParaRPr/>
          </a:p>
        </p:txBody>
      </p:sp>
      <p:sp>
        <p:nvSpPr>
          <p:cNvPr id="127" name="Shape 127"/>
          <p:cNvSpPr txBox="1">
            <a:spLocks noGrp="1"/>
          </p:cNvSpPr>
          <p:nvPr>
            <p:ph type="body" idx="2"/>
          </p:nvPr>
        </p:nvSpPr>
        <p:spPr>
          <a:xfrm>
            <a:off x="6334760" y="1600200"/>
            <a:ext cx="5120639" cy="4343400"/>
          </a:xfrm>
          <a:prstGeom prst="rect">
            <a:avLst/>
          </a:prstGeom>
          <a:noFill/>
          <a:ln>
            <a:noFill/>
          </a:ln>
        </p:spPr>
        <p:txBody>
          <a:bodyPr lIns="91425" tIns="91425" rIns="91425" bIns="91425" anchor="t" anchorCtr="0"/>
          <a:lstStyle>
            <a:lvl1pPr marL="465655" marR="0" lvl="0" indent="-277060" algn="l" rtl="0">
              <a:spcBef>
                <a:spcPts val="2133"/>
              </a:spcBef>
              <a:buClr>
                <a:srgbClr val="6DB7D7"/>
              </a:buClr>
              <a:buSzPct val="110000"/>
              <a:buFont typeface="Noto Sans Symbols"/>
              <a:buChar char="●"/>
              <a:defRPr sz="2700" b="0" i="0" u="none" strike="noStrike" cap="none">
                <a:solidFill>
                  <a:srgbClr val="595959"/>
                </a:solidFill>
                <a:latin typeface="Source Sans Pro"/>
                <a:ea typeface="Source Sans Pro"/>
                <a:cs typeface="Source Sans Pro"/>
                <a:sym typeface="Source Sans Pro"/>
              </a:defRPr>
            </a:lvl1pPr>
            <a:lvl2pPr marL="914377" marR="0" lvl="1" indent="-289537" algn="l" rtl="0">
              <a:spcBef>
                <a:spcPts val="800"/>
              </a:spcBef>
              <a:buClr>
                <a:srgbClr val="205C77"/>
              </a:buClr>
              <a:buSzPct val="110000"/>
              <a:buFont typeface="Noto Sans Symbols"/>
              <a:buChar char="●"/>
              <a:defRPr sz="2400" b="0" i="0" u="none" strike="noStrike" cap="none">
                <a:solidFill>
                  <a:srgbClr val="595959"/>
                </a:solidFill>
                <a:latin typeface="Source Sans Pro"/>
                <a:ea typeface="Source Sans Pro"/>
                <a:cs typeface="Source Sans Pro"/>
                <a:sym typeface="Source Sans Pro"/>
              </a:defRPr>
            </a:lvl2pPr>
            <a:lvl3pPr marL="1291134" marR="0" lvl="2" indent="-221794" algn="l" rtl="0">
              <a:spcBef>
                <a:spcPts val="800"/>
              </a:spcBef>
              <a:buClr>
                <a:srgbClr val="6DB7D7"/>
              </a:buClr>
              <a:buSzPct val="110000"/>
              <a:buFont typeface="Noto Sans Symbols"/>
              <a:buChar char="●"/>
              <a:defRPr sz="2400" b="0" i="0" u="none" strike="noStrike" cap="none">
                <a:solidFill>
                  <a:srgbClr val="595959"/>
                </a:solidFill>
                <a:latin typeface="Source Sans Pro"/>
                <a:ea typeface="Source Sans Pro"/>
                <a:cs typeface="Source Sans Pro"/>
                <a:sym typeface="Source Sans Pro"/>
              </a:defRPr>
            </a:lvl3pPr>
            <a:lvl4pPr marL="1684825" marR="0" lvl="3" indent="-234485" algn="l" rtl="0">
              <a:spcBef>
                <a:spcPts val="800"/>
              </a:spcBef>
              <a:buClr>
                <a:srgbClr val="205C77"/>
              </a:buClr>
              <a:buSzPct val="110000"/>
              <a:buFont typeface="Noto Sans Symbols"/>
              <a:buChar char="●"/>
              <a:defRPr sz="2400" b="0" i="0" u="none" strike="noStrike" cap="none">
                <a:solidFill>
                  <a:srgbClr val="595959"/>
                </a:solidFill>
                <a:latin typeface="Source Sans Pro"/>
                <a:ea typeface="Source Sans Pro"/>
                <a:cs typeface="Source Sans Pro"/>
                <a:sym typeface="Source Sans Pro"/>
              </a:defRPr>
            </a:lvl4pPr>
            <a:lvl5pPr marL="2061581" marR="0" lvl="4" indent="-217541" algn="l" rtl="0">
              <a:spcBef>
                <a:spcPts val="800"/>
              </a:spcBef>
              <a:buClr>
                <a:srgbClr val="6DB7D7"/>
              </a:buClr>
              <a:buSzPct val="110000"/>
              <a:buFont typeface="Noto Sans Symbols"/>
              <a:buChar char="●"/>
              <a:defRPr sz="2400" b="0" i="0" u="none" strike="noStrike" cap="none">
                <a:solidFill>
                  <a:srgbClr val="595959"/>
                </a:solidFill>
                <a:latin typeface="Source Sans Pro"/>
                <a:ea typeface="Source Sans Pro"/>
                <a:cs typeface="Source Sans Pro"/>
                <a:sym typeface="Source Sans Pro"/>
              </a:defRPr>
            </a:lvl5pPr>
            <a:lvl6pPr marL="2438339" marR="0" lvl="5" indent="-213299" algn="l" rtl="0">
              <a:spcBef>
                <a:spcPts val="480"/>
              </a:spcBef>
              <a:buClr>
                <a:schemeClr val="accent2"/>
              </a:buClr>
              <a:buSzPct val="110000"/>
              <a:buFont typeface="Noto Sans Symbols"/>
              <a:buChar char="●"/>
              <a:defRPr sz="2400" b="0" i="0" u="none" strike="noStrike" cap="none">
                <a:solidFill>
                  <a:srgbClr val="595959"/>
                </a:solidFill>
                <a:latin typeface="Source Sans Pro"/>
                <a:ea typeface="Source Sans Pro"/>
                <a:cs typeface="Source Sans Pro"/>
                <a:sym typeface="Source Sans Pro"/>
              </a:defRPr>
            </a:lvl6pPr>
            <a:lvl7pPr marL="2823563" marR="0" lvl="6" indent="-217522" algn="l" rtl="0">
              <a:spcBef>
                <a:spcPts val="480"/>
              </a:spcBef>
              <a:buClr>
                <a:srgbClr val="6DB7D7"/>
              </a:buClr>
              <a:buSzPct val="110000"/>
              <a:buFont typeface="Noto Sans Symbols"/>
              <a:buChar char="●"/>
              <a:defRPr sz="2400" b="0" i="0" u="none" strike="noStrike" cap="none">
                <a:solidFill>
                  <a:srgbClr val="595959"/>
                </a:solidFill>
                <a:latin typeface="Source Sans Pro"/>
                <a:ea typeface="Source Sans Pro"/>
                <a:cs typeface="Source Sans Pro"/>
                <a:sym typeface="Source Sans Pro"/>
              </a:defRPr>
            </a:lvl7pPr>
            <a:lvl8pPr marL="3198204" marR="0" lvl="7" indent="-211164" algn="l" rtl="0">
              <a:spcBef>
                <a:spcPts val="480"/>
              </a:spcBef>
              <a:buClr>
                <a:schemeClr val="accent2"/>
              </a:buClr>
              <a:buSzPct val="110000"/>
              <a:buFont typeface="Noto Sans Symbols"/>
              <a:buChar char="●"/>
              <a:defRPr sz="2400" b="0" i="0" u="none" strike="noStrike" cap="none">
                <a:solidFill>
                  <a:srgbClr val="595959"/>
                </a:solidFill>
                <a:latin typeface="Source Sans Pro"/>
                <a:ea typeface="Source Sans Pro"/>
                <a:cs typeface="Source Sans Pro"/>
                <a:sym typeface="Source Sans Pro"/>
              </a:defRPr>
            </a:lvl8pPr>
            <a:lvl9pPr marL="3585544" marR="0" lvl="8" indent="-217503" algn="l" rtl="0">
              <a:spcBef>
                <a:spcPts val="480"/>
              </a:spcBef>
              <a:buClr>
                <a:srgbClr val="6DB7D7"/>
              </a:buClr>
              <a:buSzPct val="110000"/>
              <a:buFont typeface="Noto Sans Symbols"/>
              <a:buChar char="●"/>
              <a:defRPr sz="2400" b="0" i="0" u="none" strike="noStrike" cap="none">
                <a:solidFill>
                  <a:srgbClr val="595959"/>
                </a:solidFill>
                <a:latin typeface="Source Sans Pro"/>
                <a:ea typeface="Source Sans Pro"/>
                <a:cs typeface="Source Sans Pro"/>
                <a:sym typeface="Source Sans Pro"/>
              </a:defRPr>
            </a:lvl9pPr>
          </a:lstStyle>
          <a:p>
            <a:endParaRPr/>
          </a:p>
        </p:txBody>
      </p:sp>
      <p:sp>
        <p:nvSpPr>
          <p:cNvPr id="128" name="Shape 128"/>
          <p:cNvSpPr txBox="1">
            <a:spLocks noGrp="1"/>
          </p:cNvSpPr>
          <p:nvPr>
            <p:ph type="dt" idx="10"/>
          </p:nvPr>
        </p:nvSpPr>
        <p:spPr>
          <a:xfrm>
            <a:off x="7506446" y="6275667"/>
            <a:ext cx="2844800" cy="365125"/>
          </a:xfrm>
          <a:prstGeom prst="rect">
            <a:avLst/>
          </a:prstGeom>
          <a:noFill/>
          <a:ln>
            <a:noFill/>
          </a:ln>
        </p:spPr>
        <p:txBody>
          <a:bodyPr lIns="91425" tIns="91425" rIns="91425" bIns="91425" anchor="ctr" anchorCtr="0"/>
          <a:lstStyle>
            <a:lvl1pPr marL="0" marR="0" lvl="0" indent="0" algn="r" rtl="0">
              <a:spcBef>
                <a:spcPts val="0"/>
              </a:spcBef>
              <a:buNone/>
              <a:defRPr sz="1600">
                <a:solidFill>
                  <a:schemeClr val="lt1"/>
                </a:solidFill>
                <a:latin typeface="Source Sans Pro"/>
                <a:ea typeface="Source Sans Pro"/>
                <a:cs typeface="Source Sans Pro"/>
                <a:sym typeface="Source Sans Pro"/>
              </a:defRPr>
            </a:lvl1pPr>
            <a:lvl2pPr marL="457178" marR="0" lvl="1" indent="-12678" algn="l" rtl="0">
              <a:spcBef>
                <a:spcPts val="0"/>
              </a:spcBef>
              <a:buNone/>
              <a:defRPr sz="1900" b="0" i="0" u="none" strike="noStrike" cap="none">
                <a:solidFill>
                  <a:schemeClr val="dk1"/>
                </a:solidFill>
                <a:latin typeface="Source Sans Pro"/>
                <a:ea typeface="Source Sans Pro"/>
                <a:cs typeface="Source Sans Pro"/>
                <a:sym typeface="Source Sans Pro"/>
              </a:defRPr>
            </a:lvl2pPr>
            <a:lvl3pPr marL="914354" marR="0" lvl="2" indent="-12653" algn="l" rtl="0">
              <a:spcBef>
                <a:spcPts val="0"/>
              </a:spcBef>
              <a:buNone/>
              <a:defRPr sz="1900" b="0" i="0" u="none" strike="noStrike" cap="none">
                <a:solidFill>
                  <a:schemeClr val="dk1"/>
                </a:solidFill>
                <a:latin typeface="Source Sans Pro"/>
                <a:ea typeface="Source Sans Pro"/>
                <a:cs typeface="Source Sans Pro"/>
                <a:sym typeface="Source Sans Pro"/>
              </a:defRPr>
            </a:lvl3pPr>
            <a:lvl4pPr marL="1371532" marR="0" lvl="3" indent="-12631" algn="l" rtl="0">
              <a:spcBef>
                <a:spcPts val="0"/>
              </a:spcBef>
              <a:buNone/>
              <a:defRPr sz="1900" b="0" i="0" u="none" strike="noStrike" cap="none">
                <a:solidFill>
                  <a:schemeClr val="dk1"/>
                </a:solidFill>
                <a:latin typeface="Source Sans Pro"/>
                <a:ea typeface="Source Sans Pro"/>
                <a:cs typeface="Source Sans Pro"/>
                <a:sym typeface="Source Sans Pro"/>
              </a:defRPr>
            </a:lvl4pPr>
            <a:lvl5pPr marL="1828708" marR="0" lvl="4" indent="-12608" algn="l" rtl="0">
              <a:spcBef>
                <a:spcPts val="0"/>
              </a:spcBef>
              <a:buNone/>
              <a:defRPr sz="1900" b="0" i="0" u="none" strike="noStrike" cap="none">
                <a:solidFill>
                  <a:schemeClr val="dk1"/>
                </a:solidFill>
                <a:latin typeface="Source Sans Pro"/>
                <a:ea typeface="Source Sans Pro"/>
                <a:cs typeface="Source Sans Pro"/>
                <a:sym typeface="Source Sans Pro"/>
              </a:defRPr>
            </a:lvl5pPr>
            <a:lvl6pPr marL="2285886" marR="0" lvl="5" indent="-12586" algn="l" rtl="0">
              <a:spcBef>
                <a:spcPts val="0"/>
              </a:spcBef>
              <a:buNone/>
              <a:defRPr sz="1900" b="0" i="0" u="none" strike="noStrike" cap="none">
                <a:solidFill>
                  <a:schemeClr val="dk1"/>
                </a:solidFill>
                <a:latin typeface="Source Sans Pro"/>
                <a:ea typeface="Source Sans Pro"/>
                <a:cs typeface="Source Sans Pro"/>
                <a:sym typeface="Source Sans Pro"/>
              </a:defRPr>
            </a:lvl6pPr>
            <a:lvl7pPr marL="2743062" marR="0" lvl="6" indent="-12562" algn="l" rtl="0">
              <a:spcBef>
                <a:spcPts val="0"/>
              </a:spcBef>
              <a:buNone/>
              <a:defRPr sz="1900" b="0" i="0" u="none" strike="noStrike" cap="none">
                <a:solidFill>
                  <a:schemeClr val="dk1"/>
                </a:solidFill>
                <a:latin typeface="Source Sans Pro"/>
                <a:ea typeface="Source Sans Pro"/>
                <a:cs typeface="Source Sans Pro"/>
                <a:sym typeface="Source Sans Pro"/>
              </a:defRPr>
            </a:lvl7pPr>
            <a:lvl8pPr marL="3200240" marR="0" lvl="7" indent="-12539" algn="l" rtl="0">
              <a:spcBef>
                <a:spcPts val="0"/>
              </a:spcBef>
              <a:buNone/>
              <a:defRPr sz="1900" b="0" i="0" u="none" strike="noStrike" cap="none">
                <a:solidFill>
                  <a:schemeClr val="dk1"/>
                </a:solidFill>
                <a:latin typeface="Source Sans Pro"/>
                <a:ea typeface="Source Sans Pro"/>
                <a:cs typeface="Source Sans Pro"/>
                <a:sym typeface="Source Sans Pro"/>
              </a:defRPr>
            </a:lvl8pPr>
            <a:lvl9pPr marL="3657417" marR="0" lvl="8" indent="-12517" algn="l" rtl="0">
              <a:spcBef>
                <a:spcPts val="0"/>
              </a:spcBef>
              <a:buNone/>
              <a:defRPr sz="1900" b="0" i="0" u="none" strike="noStrike" cap="none">
                <a:solidFill>
                  <a:schemeClr val="dk1"/>
                </a:solidFill>
                <a:latin typeface="Source Sans Pro"/>
                <a:ea typeface="Source Sans Pro"/>
                <a:cs typeface="Source Sans Pro"/>
                <a:sym typeface="Source Sans Pro"/>
              </a:defRPr>
            </a:lvl9pPr>
          </a:lstStyle>
          <a:p>
            <a:endParaRPr/>
          </a:p>
        </p:txBody>
      </p:sp>
      <p:sp>
        <p:nvSpPr>
          <p:cNvPr id="129" name="Shape 129"/>
          <p:cNvSpPr txBox="1">
            <a:spLocks noGrp="1"/>
          </p:cNvSpPr>
          <p:nvPr>
            <p:ph type="ftr" idx="11"/>
          </p:nvPr>
        </p:nvSpPr>
        <p:spPr>
          <a:xfrm>
            <a:off x="352612" y="6275667"/>
            <a:ext cx="6454587" cy="365125"/>
          </a:xfrm>
          <a:prstGeom prst="rect">
            <a:avLst/>
          </a:prstGeom>
          <a:noFill/>
          <a:ln>
            <a:noFill/>
          </a:ln>
        </p:spPr>
        <p:txBody>
          <a:bodyPr lIns="91425" tIns="91425" rIns="91425" bIns="91425" anchor="ctr" anchorCtr="0"/>
          <a:lstStyle>
            <a:lvl1pPr marL="0" marR="0" lvl="0" indent="0" algn="l" rtl="0">
              <a:spcBef>
                <a:spcPts val="0"/>
              </a:spcBef>
              <a:buNone/>
              <a:defRPr sz="1600">
                <a:solidFill>
                  <a:schemeClr val="lt1"/>
                </a:solidFill>
                <a:latin typeface="Source Sans Pro"/>
                <a:ea typeface="Source Sans Pro"/>
                <a:cs typeface="Source Sans Pro"/>
                <a:sym typeface="Source Sans Pro"/>
              </a:defRPr>
            </a:lvl1pPr>
            <a:lvl2pPr marL="457178" marR="0" lvl="1" indent="-12678" algn="l" rtl="0">
              <a:spcBef>
                <a:spcPts val="0"/>
              </a:spcBef>
              <a:buNone/>
              <a:defRPr sz="1900" b="0" i="0" u="none" strike="noStrike" cap="none">
                <a:solidFill>
                  <a:schemeClr val="dk1"/>
                </a:solidFill>
                <a:latin typeface="Source Sans Pro"/>
                <a:ea typeface="Source Sans Pro"/>
                <a:cs typeface="Source Sans Pro"/>
                <a:sym typeface="Source Sans Pro"/>
              </a:defRPr>
            </a:lvl2pPr>
            <a:lvl3pPr marL="914354" marR="0" lvl="2" indent="-12653" algn="l" rtl="0">
              <a:spcBef>
                <a:spcPts val="0"/>
              </a:spcBef>
              <a:buNone/>
              <a:defRPr sz="1900" b="0" i="0" u="none" strike="noStrike" cap="none">
                <a:solidFill>
                  <a:schemeClr val="dk1"/>
                </a:solidFill>
                <a:latin typeface="Source Sans Pro"/>
                <a:ea typeface="Source Sans Pro"/>
                <a:cs typeface="Source Sans Pro"/>
                <a:sym typeface="Source Sans Pro"/>
              </a:defRPr>
            </a:lvl3pPr>
            <a:lvl4pPr marL="1371532" marR="0" lvl="3" indent="-12631" algn="l" rtl="0">
              <a:spcBef>
                <a:spcPts val="0"/>
              </a:spcBef>
              <a:buNone/>
              <a:defRPr sz="1900" b="0" i="0" u="none" strike="noStrike" cap="none">
                <a:solidFill>
                  <a:schemeClr val="dk1"/>
                </a:solidFill>
                <a:latin typeface="Source Sans Pro"/>
                <a:ea typeface="Source Sans Pro"/>
                <a:cs typeface="Source Sans Pro"/>
                <a:sym typeface="Source Sans Pro"/>
              </a:defRPr>
            </a:lvl4pPr>
            <a:lvl5pPr marL="1828708" marR="0" lvl="4" indent="-12608" algn="l" rtl="0">
              <a:spcBef>
                <a:spcPts val="0"/>
              </a:spcBef>
              <a:buNone/>
              <a:defRPr sz="1900" b="0" i="0" u="none" strike="noStrike" cap="none">
                <a:solidFill>
                  <a:schemeClr val="dk1"/>
                </a:solidFill>
                <a:latin typeface="Source Sans Pro"/>
                <a:ea typeface="Source Sans Pro"/>
                <a:cs typeface="Source Sans Pro"/>
                <a:sym typeface="Source Sans Pro"/>
              </a:defRPr>
            </a:lvl5pPr>
            <a:lvl6pPr marL="2285886" marR="0" lvl="5" indent="-12586" algn="l" rtl="0">
              <a:spcBef>
                <a:spcPts val="0"/>
              </a:spcBef>
              <a:buNone/>
              <a:defRPr sz="1900" b="0" i="0" u="none" strike="noStrike" cap="none">
                <a:solidFill>
                  <a:schemeClr val="dk1"/>
                </a:solidFill>
                <a:latin typeface="Source Sans Pro"/>
                <a:ea typeface="Source Sans Pro"/>
                <a:cs typeface="Source Sans Pro"/>
                <a:sym typeface="Source Sans Pro"/>
              </a:defRPr>
            </a:lvl6pPr>
            <a:lvl7pPr marL="2743062" marR="0" lvl="6" indent="-12562" algn="l" rtl="0">
              <a:spcBef>
                <a:spcPts val="0"/>
              </a:spcBef>
              <a:buNone/>
              <a:defRPr sz="1900" b="0" i="0" u="none" strike="noStrike" cap="none">
                <a:solidFill>
                  <a:schemeClr val="dk1"/>
                </a:solidFill>
                <a:latin typeface="Source Sans Pro"/>
                <a:ea typeface="Source Sans Pro"/>
                <a:cs typeface="Source Sans Pro"/>
                <a:sym typeface="Source Sans Pro"/>
              </a:defRPr>
            </a:lvl7pPr>
            <a:lvl8pPr marL="3200240" marR="0" lvl="7" indent="-12539" algn="l" rtl="0">
              <a:spcBef>
                <a:spcPts val="0"/>
              </a:spcBef>
              <a:buNone/>
              <a:defRPr sz="1900" b="0" i="0" u="none" strike="noStrike" cap="none">
                <a:solidFill>
                  <a:schemeClr val="dk1"/>
                </a:solidFill>
                <a:latin typeface="Source Sans Pro"/>
                <a:ea typeface="Source Sans Pro"/>
                <a:cs typeface="Source Sans Pro"/>
                <a:sym typeface="Source Sans Pro"/>
              </a:defRPr>
            </a:lvl8pPr>
            <a:lvl9pPr marL="3657417" marR="0" lvl="8" indent="-12517" algn="l" rtl="0">
              <a:spcBef>
                <a:spcPts val="0"/>
              </a:spcBef>
              <a:buNone/>
              <a:defRPr sz="1900" b="0" i="0" u="none" strike="noStrike" cap="none">
                <a:solidFill>
                  <a:schemeClr val="dk1"/>
                </a:solidFill>
                <a:latin typeface="Source Sans Pro"/>
                <a:ea typeface="Source Sans Pro"/>
                <a:cs typeface="Source Sans Pro"/>
                <a:sym typeface="Source Sans Pro"/>
              </a:defRPr>
            </a:lvl9pPr>
          </a:lstStyle>
          <a:p>
            <a:endParaRPr/>
          </a:p>
        </p:txBody>
      </p:sp>
      <p:sp>
        <p:nvSpPr>
          <p:cNvPr id="130" name="Shape 130"/>
          <p:cNvSpPr txBox="1">
            <a:spLocks noGrp="1"/>
          </p:cNvSpPr>
          <p:nvPr>
            <p:ph type="sldNum" idx="12"/>
          </p:nvPr>
        </p:nvSpPr>
        <p:spPr>
          <a:xfrm>
            <a:off x="10530540" y="6275667"/>
            <a:ext cx="1320800" cy="365125"/>
          </a:xfrm>
          <a:prstGeom prst="rect">
            <a:avLst/>
          </a:prstGeom>
          <a:noFill/>
          <a:ln>
            <a:noFill/>
          </a:ln>
        </p:spPr>
        <p:txBody>
          <a:bodyPr lIns="121900" tIns="60950" rIns="121900" bIns="60950" anchor="ctr" anchorCtr="0">
            <a:noAutofit/>
          </a:bodyPr>
          <a:lstStyle/>
          <a:p>
            <a:pPr marL="0" marR="0" lvl="0" indent="0" algn="r" rtl="0">
              <a:spcBef>
                <a:spcPts val="0"/>
              </a:spcBef>
              <a:buSzPct val="25000"/>
              <a:buNone/>
            </a:pPr>
            <a:fld id="{00000000-1234-1234-1234-123412341234}" type="slidenum">
              <a:rPr lang="en-US" sz="4800">
                <a:solidFill>
                  <a:srgbClr val="FFFFFF"/>
                </a:solidFill>
                <a:latin typeface="Source Sans Pro"/>
                <a:ea typeface="Source Sans Pro"/>
                <a:cs typeface="Source Sans Pro"/>
                <a:sym typeface="Source Sans Pro"/>
              </a:rPr>
              <a:pPr marL="0" marR="0" lvl="0" indent="0" algn="r" rtl="0">
                <a:spcBef>
                  <a:spcPts val="0"/>
                </a:spcBef>
                <a:buSzPct val="25000"/>
                <a:buNone/>
              </a:pPr>
              <a:t>‹#›</a:t>
            </a:fld>
            <a:endParaRPr lang="en-US" sz="4800">
              <a:solidFill>
                <a:srgbClr val="FFFFFF"/>
              </a:solidFill>
              <a:latin typeface="Source Sans Pro"/>
              <a:ea typeface="Source Sans Pro"/>
              <a:cs typeface="Source Sans Pro"/>
              <a:sym typeface="Source Sans Pro"/>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31"/>
        <p:cNvGrpSpPr/>
        <p:nvPr/>
      </p:nvGrpSpPr>
      <p:grpSpPr>
        <a:xfrm>
          <a:off x="0" y="0"/>
          <a:ext cx="0" cy="0"/>
          <a:chOff x="0" y="0"/>
          <a:chExt cx="0" cy="0"/>
        </a:xfrm>
      </p:grpSpPr>
      <p:sp>
        <p:nvSpPr>
          <p:cNvPr id="132" name="Shape 132"/>
          <p:cNvSpPr txBox="1">
            <a:spLocks noGrp="1"/>
          </p:cNvSpPr>
          <p:nvPr>
            <p:ph type="title"/>
          </p:nvPr>
        </p:nvSpPr>
        <p:spPr>
          <a:xfrm>
            <a:off x="732364" y="107577"/>
            <a:ext cx="10723035" cy="1336956"/>
          </a:xfrm>
          <a:prstGeom prst="rect">
            <a:avLst/>
          </a:prstGeom>
          <a:noFill/>
          <a:ln>
            <a:noFill/>
          </a:ln>
        </p:spPr>
        <p:txBody>
          <a:bodyPr lIns="91425" tIns="91425" rIns="91425" bIns="91425" anchor="b" anchorCtr="0"/>
          <a:lstStyle>
            <a:lvl1pPr marL="0" marR="0" lvl="0" indent="0" algn="ctr" rtl="0">
              <a:spcBef>
                <a:spcPts val="0"/>
              </a:spcBef>
              <a:buClr>
                <a:schemeClr val="accent1"/>
              </a:buClr>
              <a:buFont typeface="Source Sans Pro"/>
              <a:buNone/>
              <a:defRPr sz="6100" b="0" i="0" u="none" strike="noStrike" cap="none">
                <a:solidFill>
                  <a:schemeClr val="accent1"/>
                </a:solidFill>
                <a:latin typeface="Source Sans Pro"/>
                <a:ea typeface="Source Sans Pro"/>
                <a:cs typeface="Source Sans Pro"/>
                <a:sym typeface="Source Sans Pr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33" name="Shape 133"/>
          <p:cNvSpPr txBox="1">
            <a:spLocks noGrp="1"/>
          </p:cNvSpPr>
          <p:nvPr>
            <p:ph type="body" idx="1"/>
          </p:nvPr>
        </p:nvSpPr>
        <p:spPr>
          <a:xfrm>
            <a:off x="732364" y="1453225"/>
            <a:ext cx="5120639" cy="750887"/>
          </a:xfrm>
          <a:prstGeom prst="rect">
            <a:avLst/>
          </a:prstGeom>
          <a:noFill/>
          <a:ln>
            <a:noFill/>
          </a:ln>
        </p:spPr>
        <p:txBody>
          <a:bodyPr lIns="91425" tIns="91425" rIns="91425" bIns="91425" anchor="b" anchorCtr="0"/>
          <a:lstStyle>
            <a:lvl1pPr marL="0" marR="0" lvl="0" indent="0" algn="ctr" rtl="0">
              <a:spcBef>
                <a:spcPts val="0"/>
              </a:spcBef>
              <a:buClr>
                <a:srgbClr val="6DB7D7"/>
              </a:buClr>
              <a:buFont typeface="Noto Sans Symbols"/>
              <a:buNone/>
              <a:defRPr sz="3200" b="0" i="0" u="none" strike="noStrike" cap="none">
                <a:solidFill>
                  <a:srgbClr val="6DB7D7"/>
                </a:solidFill>
                <a:latin typeface="Source Sans Pro"/>
                <a:ea typeface="Source Sans Pro"/>
                <a:cs typeface="Source Sans Pro"/>
                <a:sym typeface="Source Sans Pro"/>
              </a:defRPr>
            </a:lvl1pPr>
            <a:lvl2pPr marL="609585" marR="0" lvl="1" indent="-12684" algn="l" rtl="0">
              <a:spcBef>
                <a:spcPts val="800"/>
              </a:spcBef>
              <a:buClr>
                <a:srgbClr val="205C77"/>
              </a:buClr>
              <a:buFont typeface="Noto Sans Symbols"/>
              <a:buNone/>
              <a:defRPr sz="2700" b="1" i="0" u="none" strike="noStrike" cap="none">
                <a:solidFill>
                  <a:srgbClr val="595959"/>
                </a:solidFill>
                <a:latin typeface="Source Sans Pro"/>
                <a:ea typeface="Source Sans Pro"/>
                <a:cs typeface="Source Sans Pro"/>
                <a:sym typeface="Source Sans Pro"/>
              </a:defRPr>
            </a:lvl2pPr>
            <a:lvl3pPr marL="1219170" marR="0" lvl="2" indent="-12669" algn="l" rtl="0">
              <a:spcBef>
                <a:spcPts val="800"/>
              </a:spcBef>
              <a:buClr>
                <a:srgbClr val="6DB7D7"/>
              </a:buClr>
              <a:buFont typeface="Noto Sans Symbols"/>
              <a:buNone/>
              <a:defRPr sz="2400" b="1" i="0" u="none" strike="noStrike" cap="none">
                <a:solidFill>
                  <a:srgbClr val="595959"/>
                </a:solidFill>
                <a:latin typeface="Source Sans Pro"/>
                <a:ea typeface="Source Sans Pro"/>
                <a:cs typeface="Source Sans Pro"/>
                <a:sym typeface="Source Sans Pro"/>
              </a:defRPr>
            </a:lvl3pPr>
            <a:lvl4pPr marL="1828754" marR="0" lvl="3" indent="-12654" algn="l" rtl="0">
              <a:spcBef>
                <a:spcPts val="800"/>
              </a:spcBef>
              <a:buClr>
                <a:srgbClr val="205C77"/>
              </a:buClr>
              <a:buFont typeface="Noto Sans Symbols"/>
              <a:buNone/>
              <a:defRPr sz="2100" b="1" i="0" u="none" strike="noStrike" cap="none">
                <a:solidFill>
                  <a:srgbClr val="595959"/>
                </a:solidFill>
                <a:latin typeface="Source Sans Pro"/>
                <a:ea typeface="Source Sans Pro"/>
                <a:cs typeface="Source Sans Pro"/>
                <a:sym typeface="Source Sans Pro"/>
              </a:defRPr>
            </a:lvl4pPr>
            <a:lvl5pPr marL="2438339" marR="0" lvl="4" indent="-12638" algn="l" rtl="0">
              <a:spcBef>
                <a:spcPts val="800"/>
              </a:spcBef>
              <a:buClr>
                <a:srgbClr val="6DB7D7"/>
              </a:buClr>
              <a:buFont typeface="Noto Sans Symbols"/>
              <a:buNone/>
              <a:defRPr sz="2100" b="1" i="0" u="none" strike="noStrike" cap="none">
                <a:solidFill>
                  <a:srgbClr val="595959"/>
                </a:solidFill>
                <a:latin typeface="Source Sans Pro"/>
                <a:ea typeface="Source Sans Pro"/>
                <a:cs typeface="Source Sans Pro"/>
                <a:sym typeface="Source Sans Pro"/>
              </a:defRPr>
            </a:lvl5pPr>
            <a:lvl6pPr marL="3047924" marR="0" lvl="5" indent="-12624" algn="l" rtl="0">
              <a:spcBef>
                <a:spcPts val="420"/>
              </a:spcBef>
              <a:buClr>
                <a:schemeClr val="accent2"/>
              </a:buClr>
              <a:buFont typeface="Noto Sans Symbols"/>
              <a:buNone/>
              <a:defRPr sz="2100" b="1" i="0" u="none" strike="noStrike" cap="none">
                <a:solidFill>
                  <a:srgbClr val="595959"/>
                </a:solidFill>
                <a:latin typeface="Source Sans Pro"/>
                <a:ea typeface="Source Sans Pro"/>
                <a:cs typeface="Source Sans Pro"/>
                <a:sym typeface="Source Sans Pro"/>
              </a:defRPr>
            </a:lvl6pPr>
            <a:lvl7pPr marL="3657509" marR="0" lvl="6" indent="-12608" algn="l" rtl="0">
              <a:spcBef>
                <a:spcPts val="420"/>
              </a:spcBef>
              <a:buClr>
                <a:srgbClr val="6DB7D7"/>
              </a:buClr>
              <a:buFont typeface="Noto Sans Symbols"/>
              <a:buNone/>
              <a:defRPr sz="2100" b="1" i="0" u="none" strike="noStrike" cap="none">
                <a:solidFill>
                  <a:srgbClr val="595959"/>
                </a:solidFill>
                <a:latin typeface="Source Sans Pro"/>
                <a:ea typeface="Source Sans Pro"/>
                <a:cs typeface="Source Sans Pro"/>
                <a:sym typeface="Source Sans Pro"/>
              </a:defRPr>
            </a:lvl7pPr>
            <a:lvl8pPr marL="4267093" marR="0" lvl="7" indent="-12593" algn="l" rtl="0">
              <a:spcBef>
                <a:spcPts val="420"/>
              </a:spcBef>
              <a:buClr>
                <a:schemeClr val="accent2"/>
              </a:buClr>
              <a:buFont typeface="Noto Sans Symbols"/>
              <a:buNone/>
              <a:defRPr sz="2100" b="1" i="0" u="none" strike="noStrike" cap="none">
                <a:solidFill>
                  <a:srgbClr val="595959"/>
                </a:solidFill>
                <a:latin typeface="Source Sans Pro"/>
                <a:ea typeface="Source Sans Pro"/>
                <a:cs typeface="Source Sans Pro"/>
                <a:sym typeface="Source Sans Pro"/>
              </a:defRPr>
            </a:lvl8pPr>
            <a:lvl9pPr marL="4876678" marR="0" lvl="8" indent="-12577" algn="l" rtl="0">
              <a:spcBef>
                <a:spcPts val="420"/>
              </a:spcBef>
              <a:buClr>
                <a:srgbClr val="6DB7D7"/>
              </a:buClr>
              <a:buFont typeface="Noto Sans Symbols"/>
              <a:buNone/>
              <a:defRPr sz="2100" b="1" i="0" u="none" strike="noStrike" cap="none">
                <a:solidFill>
                  <a:srgbClr val="595959"/>
                </a:solidFill>
                <a:latin typeface="Source Sans Pro"/>
                <a:ea typeface="Source Sans Pro"/>
                <a:cs typeface="Source Sans Pro"/>
                <a:sym typeface="Source Sans Pro"/>
              </a:defRPr>
            </a:lvl9pPr>
          </a:lstStyle>
          <a:p>
            <a:endParaRPr/>
          </a:p>
        </p:txBody>
      </p:sp>
      <p:sp>
        <p:nvSpPr>
          <p:cNvPr id="134" name="Shape 134"/>
          <p:cNvSpPr txBox="1">
            <a:spLocks noGrp="1"/>
          </p:cNvSpPr>
          <p:nvPr>
            <p:ph type="body" idx="2"/>
          </p:nvPr>
        </p:nvSpPr>
        <p:spPr>
          <a:xfrm>
            <a:off x="732364" y="2347416"/>
            <a:ext cx="5120639" cy="3596184"/>
          </a:xfrm>
          <a:prstGeom prst="rect">
            <a:avLst/>
          </a:prstGeom>
          <a:noFill/>
          <a:ln>
            <a:noFill/>
          </a:ln>
        </p:spPr>
        <p:txBody>
          <a:bodyPr lIns="91425" tIns="91425" rIns="91425" bIns="91425" anchor="t" anchorCtr="0"/>
          <a:lstStyle>
            <a:lvl1pPr marL="465655" marR="0" lvl="0" indent="-277060" algn="l" rtl="0">
              <a:spcBef>
                <a:spcPts val="2133"/>
              </a:spcBef>
              <a:buClr>
                <a:srgbClr val="6DB7D7"/>
              </a:buClr>
              <a:buSzPct val="110000"/>
              <a:buFont typeface="Noto Sans Symbols"/>
              <a:buChar char="●"/>
              <a:defRPr sz="2700" b="0" i="0" u="none" strike="noStrike" cap="none">
                <a:solidFill>
                  <a:srgbClr val="595959"/>
                </a:solidFill>
                <a:latin typeface="Source Sans Pro"/>
                <a:ea typeface="Source Sans Pro"/>
                <a:cs typeface="Source Sans Pro"/>
                <a:sym typeface="Source Sans Pro"/>
              </a:defRPr>
            </a:lvl1pPr>
            <a:lvl2pPr marL="914377" marR="0" lvl="1" indent="-289537" algn="l" rtl="0">
              <a:spcBef>
                <a:spcPts val="800"/>
              </a:spcBef>
              <a:buClr>
                <a:srgbClr val="205C77"/>
              </a:buClr>
              <a:buSzPct val="110000"/>
              <a:buFont typeface="Noto Sans Symbols"/>
              <a:buChar char="●"/>
              <a:defRPr sz="2400" b="0" i="0" u="none" strike="noStrike" cap="none">
                <a:solidFill>
                  <a:srgbClr val="595959"/>
                </a:solidFill>
                <a:latin typeface="Source Sans Pro"/>
                <a:ea typeface="Source Sans Pro"/>
                <a:cs typeface="Source Sans Pro"/>
                <a:sym typeface="Source Sans Pro"/>
              </a:defRPr>
            </a:lvl2pPr>
            <a:lvl3pPr marL="1291134" marR="0" lvl="2" indent="-221794" algn="l" rtl="0">
              <a:spcBef>
                <a:spcPts val="800"/>
              </a:spcBef>
              <a:buClr>
                <a:srgbClr val="6DB7D7"/>
              </a:buClr>
              <a:buSzPct val="110000"/>
              <a:buFont typeface="Noto Sans Symbols"/>
              <a:buChar char="●"/>
              <a:defRPr sz="2400" b="0" i="0" u="none" strike="noStrike" cap="none">
                <a:solidFill>
                  <a:srgbClr val="595959"/>
                </a:solidFill>
                <a:latin typeface="Source Sans Pro"/>
                <a:ea typeface="Source Sans Pro"/>
                <a:cs typeface="Source Sans Pro"/>
                <a:sym typeface="Source Sans Pro"/>
              </a:defRPr>
            </a:lvl3pPr>
            <a:lvl4pPr marL="1684825" marR="0" lvl="3" indent="-234485" algn="l" rtl="0">
              <a:spcBef>
                <a:spcPts val="800"/>
              </a:spcBef>
              <a:buClr>
                <a:srgbClr val="205C77"/>
              </a:buClr>
              <a:buSzPct val="110000"/>
              <a:buFont typeface="Noto Sans Symbols"/>
              <a:buChar char="●"/>
              <a:defRPr sz="2400" b="0" i="0" u="none" strike="noStrike" cap="none">
                <a:solidFill>
                  <a:srgbClr val="595959"/>
                </a:solidFill>
                <a:latin typeface="Source Sans Pro"/>
                <a:ea typeface="Source Sans Pro"/>
                <a:cs typeface="Source Sans Pro"/>
                <a:sym typeface="Source Sans Pro"/>
              </a:defRPr>
            </a:lvl4pPr>
            <a:lvl5pPr marL="2061581" marR="0" lvl="4" indent="-217541" algn="l" rtl="0">
              <a:spcBef>
                <a:spcPts val="800"/>
              </a:spcBef>
              <a:buClr>
                <a:srgbClr val="6DB7D7"/>
              </a:buClr>
              <a:buSzPct val="110000"/>
              <a:buFont typeface="Noto Sans Symbols"/>
              <a:buChar char="●"/>
              <a:defRPr sz="2400" b="0" i="0" u="none" strike="noStrike" cap="none">
                <a:solidFill>
                  <a:srgbClr val="595959"/>
                </a:solidFill>
                <a:latin typeface="Source Sans Pro"/>
                <a:ea typeface="Source Sans Pro"/>
                <a:cs typeface="Source Sans Pro"/>
                <a:sym typeface="Source Sans Pro"/>
              </a:defRPr>
            </a:lvl5pPr>
            <a:lvl6pPr marL="2438339" marR="0" lvl="5" indent="-234253" algn="l" rtl="0">
              <a:spcBef>
                <a:spcPts val="420"/>
              </a:spcBef>
              <a:buClr>
                <a:schemeClr val="accent2"/>
              </a:buClr>
              <a:buSzPct val="110000"/>
              <a:buFont typeface="Noto Sans Symbols"/>
              <a:buChar char="●"/>
              <a:defRPr sz="2100" b="0" i="0" u="none" strike="noStrike" cap="none">
                <a:solidFill>
                  <a:srgbClr val="595959"/>
                </a:solidFill>
                <a:latin typeface="Source Sans Pro"/>
                <a:ea typeface="Source Sans Pro"/>
                <a:cs typeface="Source Sans Pro"/>
                <a:sym typeface="Source Sans Pro"/>
              </a:defRPr>
            </a:lvl6pPr>
            <a:lvl7pPr marL="2823563" marR="0" lvl="6" indent="-238477" algn="l" rtl="0">
              <a:spcBef>
                <a:spcPts val="420"/>
              </a:spcBef>
              <a:buClr>
                <a:srgbClr val="6DB7D7"/>
              </a:buClr>
              <a:buSzPct val="110000"/>
              <a:buFont typeface="Noto Sans Symbols"/>
              <a:buChar char="●"/>
              <a:defRPr sz="2100" b="0" i="0" u="none" strike="noStrike" cap="none">
                <a:solidFill>
                  <a:srgbClr val="595959"/>
                </a:solidFill>
                <a:latin typeface="Source Sans Pro"/>
                <a:ea typeface="Source Sans Pro"/>
                <a:cs typeface="Source Sans Pro"/>
                <a:sym typeface="Source Sans Pro"/>
              </a:defRPr>
            </a:lvl7pPr>
            <a:lvl8pPr marL="3198204" marR="0" lvl="7" indent="-232118" algn="l" rtl="0">
              <a:spcBef>
                <a:spcPts val="420"/>
              </a:spcBef>
              <a:buClr>
                <a:schemeClr val="accent2"/>
              </a:buClr>
              <a:buSzPct val="110000"/>
              <a:buFont typeface="Noto Sans Symbols"/>
              <a:buChar char="●"/>
              <a:defRPr sz="2100" b="0" i="0" u="none" strike="noStrike" cap="none">
                <a:solidFill>
                  <a:srgbClr val="595959"/>
                </a:solidFill>
                <a:latin typeface="Source Sans Pro"/>
                <a:ea typeface="Source Sans Pro"/>
                <a:cs typeface="Source Sans Pro"/>
                <a:sym typeface="Source Sans Pro"/>
              </a:defRPr>
            </a:lvl8pPr>
            <a:lvl9pPr marL="3585544" marR="0" lvl="8" indent="-238459" algn="l" rtl="0">
              <a:spcBef>
                <a:spcPts val="420"/>
              </a:spcBef>
              <a:buClr>
                <a:srgbClr val="6DB7D7"/>
              </a:buClr>
              <a:buSzPct val="110000"/>
              <a:buFont typeface="Noto Sans Symbols"/>
              <a:buChar char="●"/>
              <a:defRPr sz="2100" b="0" i="0" u="none" strike="noStrike" cap="none">
                <a:solidFill>
                  <a:srgbClr val="595959"/>
                </a:solidFill>
                <a:latin typeface="Source Sans Pro"/>
                <a:ea typeface="Source Sans Pro"/>
                <a:cs typeface="Source Sans Pro"/>
                <a:sym typeface="Source Sans Pro"/>
              </a:defRPr>
            </a:lvl9pPr>
          </a:lstStyle>
          <a:p>
            <a:endParaRPr/>
          </a:p>
        </p:txBody>
      </p:sp>
      <p:sp>
        <p:nvSpPr>
          <p:cNvPr id="135" name="Shape 135"/>
          <p:cNvSpPr txBox="1">
            <a:spLocks noGrp="1"/>
          </p:cNvSpPr>
          <p:nvPr>
            <p:ph type="body" idx="3"/>
          </p:nvPr>
        </p:nvSpPr>
        <p:spPr>
          <a:xfrm>
            <a:off x="6334760" y="1453225"/>
            <a:ext cx="5120639" cy="750887"/>
          </a:xfrm>
          <a:prstGeom prst="rect">
            <a:avLst/>
          </a:prstGeom>
          <a:noFill/>
          <a:ln>
            <a:noFill/>
          </a:ln>
        </p:spPr>
        <p:txBody>
          <a:bodyPr lIns="91425" tIns="91425" rIns="91425" bIns="91425" anchor="b" anchorCtr="0"/>
          <a:lstStyle>
            <a:lvl1pPr marL="0" marR="0" lvl="0" indent="0" algn="ctr" rtl="0">
              <a:spcBef>
                <a:spcPts val="0"/>
              </a:spcBef>
              <a:buClr>
                <a:srgbClr val="6DB7D7"/>
              </a:buClr>
              <a:buFont typeface="Noto Sans Symbols"/>
              <a:buNone/>
              <a:defRPr sz="3200" b="0" i="0" u="none" strike="noStrike" cap="none">
                <a:solidFill>
                  <a:srgbClr val="6DB7D7"/>
                </a:solidFill>
                <a:latin typeface="Source Sans Pro"/>
                <a:ea typeface="Source Sans Pro"/>
                <a:cs typeface="Source Sans Pro"/>
                <a:sym typeface="Source Sans Pro"/>
              </a:defRPr>
            </a:lvl1pPr>
            <a:lvl2pPr marL="609585" marR="0" lvl="1" indent="-12684" algn="l" rtl="0">
              <a:spcBef>
                <a:spcPts val="800"/>
              </a:spcBef>
              <a:buClr>
                <a:srgbClr val="205C77"/>
              </a:buClr>
              <a:buFont typeface="Noto Sans Symbols"/>
              <a:buNone/>
              <a:defRPr sz="2700" b="1" i="0" u="none" strike="noStrike" cap="none">
                <a:solidFill>
                  <a:srgbClr val="595959"/>
                </a:solidFill>
                <a:latin typeface="Source Sans Pro"/>
                <a:ea typeface="Source Sans Pro"/>
                <a:cs typeface="Source Sans Pro"/>
                <a:sym typeface="Source Sans Pro"/>
              </a:defRPr>
            </a:lvl2pPr>
            <a:lvl3pPr marL="1219170" marR="0" lvl="2" indent="-12669" algn="l" rtl="0">
              <a:spcBef>
                <a:spcPts val="800"/>
              </a:spcBef>
              <a:buClr>
                <a:srgbClr val="6DB7D7"/>
              </a:buClr>
              <a:buFont typeface="Noto Sans Symbols"/>
              <a:buNone/>
              <a:defRPr sz="2400" b="1" i="0" u="none" strike="noStrike" cap="none">
                <a:solidFill>
                  <a:srgbClr val="595959"/>
                </a:solidFill>
                <a:latin typeface="Source Sans Pro"/>
                <a:ea typeface="Source Sans Pro"/>
                <a:cs typeface="Source Sans Pro"/>
                <a:sym typeface="Source Sans Pro"/>
              </a:defRPr>
            </a:lvl3pPr>
            <a:lvl4pPr marL="1828754" marR="0" lvl="3" indent="-12654" algn="l" rtl="0">
              <a:spcBef>
                <a:spcPts val="800"/>
              </a:spcBef>
              <a:buClr>
                <a:srgbClr val="205C77"/>
              </a:buClr>
              <a:buFont typeface="Noto Sans Symbols"/>
              <a:buNone/>
              <a:defRPr sz="2100" b="1" i="0" u="none" strike="noStrike" cap="none">
                <a:solidFill>
                  <a:srgbClr val="595959"/>
                </a:solidFill>
                <a:latin typeface="Source Sans Pro"/>
                <a:ea typeface="Source Sans Pro"/>
                <a:cs typeface="Source Sans Pro"/>
                <a:sym typeface="Source Sans Pro"/>
              </a:defRPr>
            </a:lvl4pPr>
            <a:lvl5pPr marL="2438339" marR="0" lvl="4" indent="-12638" algn="l" rtl="0">
              <a:spcBef>
                <a:spcPts val="800"/>
              </a:spcBef>
              <a:buClr>
                <a:srgbClr val="6DB7D7"/>
              </a:buClr>
              <a:buFont typeface="Noto Sans Symbols"/>
              <a:buNone/>
              <a:defRPr sz="2100" b="1" i="0" u="none" strike="noStrike" cap="none">
                <a:solidFill>
                  <a:srgbClr val="595959"/>
                </a:solidFill>
                <a:latin typeface="Source Sans Pro"/>
                <a:ea typeface="Source Sans Pro"/>
                <a:cs typeface="Source Sans Pro"/>
                <a:sym typeface="Source Sans Pro"/>
              </a:defRPr>
            </a:lvl5pPr>
            <a:lvl6pPr marL="3047924" marR="0" lvl="5" indent="-12624" algn="l" rtl="0">
              <a:spcBef>
                <a:spcPts val="420"/>
              </a:spcBef>
              <a:buClr>
                <a:schemeClr val="accent2"/>
              </a:buClr>
              <a:buFont typeface="Noto Sans Symbols"/>
              <a:buNone/>
              <a:defRPr sz="2100" b="1" i="0" u="none" strike="noStrike" cap="none">
                <a:solidFill>
                  <a:srgbClr val="595959"/>
                </a:solidFill>
                <a:latin typeface="Source Sans Pro"/>
                <a:ea typeface="Source Sans Pro"/>
                <a:cs typeface="Source Sans Pro"/>
                <a:sym typeface="Source Sans Pro"/>
              </a:defRPr>
            </a:lvl6pPr>
            <a:lvl7pPr marL="3657509" marR="0" lvl="6" indent="-12608" algn="l" rtl="0">
              <a:spcBef>
                <a:spcPts val="420"/>
              </a:spcBef>
              <a:buClr>
                <a:srgbClr val="6DB7D7"/>
              </a:buClr>
              <a:buFont typeface="Noto Sans Symbols"/>
              <a:buNone/>
              <a:defRPr sz="2100" b="1" i="0" u="none" strike="noStrike" cap="none">
                <a:solidFill>
                  <a:srgbClr val="595959"/>
                </a:solidFill>
                <a:latin typeface="Source Sans Pro"/>
                <a:ea typeface="Source Sans Pro"/>
                <a:cs typeface="Source Sans Pro"/>
                <a:sym typeface="Source Sans Pro"/>
              </a:defRPr>
            </a:lvl7pPr>
            <a:lvl8pPr marL="4267093" marR="0" lvl="7" indent="-12593" algn="l" rtl="0">
              <a:spcBef>
                <a:spcPts val="420"/>
              </a:spcBef>
              <a:buClr>
                <a:schemeClr val="accent2"/>
              </a:buClr>
              <a:buFont typeface="Noto Sans Symbols"/>
              <a:buNone/>
              <a:defRPr sz="2100" b="1" i="0" u="none" strike="noStrike" cap="none">
                <a:solidFill>
                  <a:srgbClr val="595959"/>
                </a:solidFill>
                <a:latin typeface="Source Sans Pro"/>
                <a:ea typeface="Source Sans Pro"/>
                <a:cs typeface="Source Sans Pro"/>
                <a:sym typeface="Source Sans Pro"/>
              </a:defRPr>
            </a:lvl8pPr>
            <a:lvl9pPr marL="4876678" marR="0" lvl="8" indent="-12577" algn="l" rtl="0">
              <a:spcBef>
                <a:spcPts val="420"/>
              </a:spcBef>
              <a:buClr>
                <a:srgbClr val="6DB7D7"/>
              </a:buClr>
              <a:buFont typeface="Noto Sans Symbols"/>
              <a:buNone/>
              <a:defRPr sz="2100" b="1" i="0" u="none" strike="noStrike" cap="none">
                <a:solidFill>
                  <a:srgbClr val="595959"/>
                </a:solidFill>
                <a:latin typeface="Source Sans Pro"/>
                <a:ea typeface="Source Sans Pro"/>
                <a:cs typeface="Source Sans Pro"/>
                <a:sym typeface="Source Sans Pro"/>
              </a:defRPr>
            </a:lvl9pPr>
          </a:lstStyle>
          <a:p>
            <a:endParaRPr/>
          </a:p>
        </p:txBody>
      </p:sp>
      <p:sp>
        <p:nvSpPr>
          <p:cNvPr id="136" name="Shape 136"/>
          <p:cNvSpPr txBox="1">
            <a:spLocks noGrp="1"/>
          </p:cNvSpPr>
          <p:nvPr>
            <p:ph type="body" idx="4"/>
          </p:nvPr>
        </p:nvSpPr>
        <p:spPr>
          <a:xfrm>
            <a:off x="6334760" y="2347416"/>
            <a:ext cx="5120639" cy="3596184"/>
          </a:xfrm>
          <a:prstGeom prst="rect">
            <a:avLst/>
          </a:prstGeom>
          <a:noFill/>
          <a:ln>
            <a:noFill/>
          </a:ln>
        </p:spPr>
        <p:txBody>
          <a:bodyPr lIns="91425" tIns="91425" rIns="91425" bIns="91425" anchor="t" anchorCtr="0"/>
          <a:lstStyle>
            <a:lvl1pPr marL="465655" marR="0" lvl="0" indent="-277060" algn="l" rtl="0">
              <a:spcBef>
                <a:spcPts val="2133"/>
              </a:spcBef>
              <a:buClr>
                <a:srgbClr val="6DB7D7"/>
              </a:buClr>
              <a:buSzPct val="110000"/>
              <a:buFont typeface="Noto Sans Symbols"/>
              <a:buChar char="●"/>
              <a:defRPr sz="2700" b="0" i="0" u="none" strike="noStrike" cap="none">
                <a:solidFill>
                  <a:srgbClr val="595959"/>
                </a:solidFill>
                <a:latin typeface="Source Sans Pro"/>
                <a:ea typeface="Source Sans Pro"/>
                <a:cs typeface="Source Sans Pro"/>
                <a:sym typeface="Source Sans Pro"/>
              </a:defRPr>
            </a:lvl1pPr>
            <a:lvl2pPr marL="914377" marR="0" lvl="1" indent="-289537" algn="l" rtl="0">
              <a:spcBef>
                <a:spcPts val="800"/>
              </a:spcBef>
              <a:buClr>
                <a:srgbClr val="205C77"/>
              </a:buClr>
              <a:buSzPct val="110000"/>
              <a:buFont typeface="Noto Sans Symbols"/>
              <a:buChar char="●"/>
              <a:defRPr sz="2400" b="0" i="0" u="none" strike="noStrike" cap="none">
                <a:solidFill>
                  <a:srgbClr val="595959"/>
                </a:solidFill>
                <a:latin typeface="Source Sans Pro"/>
                <a:ea typeface="Source Sans Pro"/>
                <a:cs typeface="Source Sans Pro"/>
                <a:sym typeface="Source Sans Pro"/>
              </a:defRPr>
            </a:lvl2pPr>
            <a:lvl3pPr marL="1291134" marR="0" lvl="2" indent="-221794" algn="l" rtl="0">
              <a:spcBef>
                <a:spcPts val="800"/>
              </a:spcBef>
              <a:buClr>
                <a:srgbClr val="6DB7D7"/>
              </a:buClr>
              <a:buSzPct val="110000"/>
              <a:buFont typeface="Noto Sans Symbols"/>
              <a:buChar char="●"/>
              <a:defRPr sz="2400" b="0" i="0" u="none" strike="noStrike" cap="none">
                <a:solidFill>
                  <a:srgbClr val="595959"/>
                </a:solidFill>
                <a:latin typeface="Source Sans Pro"/>
                <a:ea typeface="Source Sans Pro"/>
                <a:cs typeface="Source Sans Pro"/>
                <a:sym typeface="Source Sans Pro"/>
              </a:defRPr>
            </a:lvl3pPr>
            <a:lvl4pPr marL="1684825" marR="0" lvl="3" indent="-234485" algn="l" rtl="0">
              <a:spcBef>
                <a:spcPts val="800"/>
              </a:spcBef>
              <a:buClr>
                <a:srgbClr val="205C77"/>
              </a:buClr>
              <a:buSzPct val="110000"/>
              <a:buFont typeface="Noto Sans Symbols"/>
              <a:buChar char="●"/>
              <a:defRPr sz="2400" b="0" i="0" u="none" strike="noStrike" cap="none">
                <a:solidFill>
                  <a:srgbClr val="595959"/>
                </a:solidFill>
                <a:latin typeface="Source Sans Pro"/>
                <a:ea typeface="Source Sans Pro"/>
                <a:cs typeface="Source Sans Pro"/>
                <a:sym typeface="Source Sans Pro"/>
              </a:defRPr>
            </a:lvl4pPr>
            <a:lvl5pPr marL="2061581" marR="0" lvl="4" indent="-217541" algn="l" rtl="0">
              <a:spcBef>
                <a:spcPts val="800"/>
              </a:spcBef>
              <a:buClr>
                <a:srgbClr val="6DB7D7"/>
              </a:buClr>
              <a:buSzPct val="110000"/>
              <a:buFont typeface="Noto Sans Symbols"/>
              <a:buChar char="●"/>
              <a:defRPr sz="2400" b="0" i="0" u="none" strike="noStrike" cap="none">
                <a:solidFill>
                  <a:srgbClr val="595959"/>
                </a:solidFill>
                <a:latin typeface="Source Sans Pro"/>
                <a:ea typeface="Source Sans Pro"/>
                <a:cs typeface="Source Sans Pro"/>
                <a:sym typeface="Source Sans Pro"/>
              </a:defRPr>
            </a:lvl5pPr>
            <a:lvl6pPr marL="2438339" marR="0" lvl="5" indent="-234253" algn="l" rtl="0">
              <a:spcBef>
                <a:spcPts val="420"/>
              </a:spcBef>
              <a:buClr>
                <a:schemeClr val="accent2"/>
              </a:buClr>
              <a:buSzPct val="110000"/>
              <a:buFont typeface="Noto Sans Symbols"/>
              <a:buChar char="●"/>
              <a:defRPr sz="2100" b="0" i="0" u="none" strike="noStrike" cap="none">
                <a:solidFill>
                  <a:srgbClr val="595959"/>
                </a:solidFill>
                <a:latin typeface="Source Sans Pro"/>
                <a:ea typeface="Source Sans Pro"/>
                <a:cs typeface="Source Sans Pro"/>
                <a:sym typeface="Source Sans Pro"/>
              </a:defRPr>
            </a:lvl6pPr>
            <a:lvl7pPr marL="2823563" marR="0" lvl="6" indent="-238477" algn="l" rtl="0">
              <a:spcBef>
                <a:spcPts val="420"/>
              </a:spcBef>
              <a:buClr>
                <a:srgbClr val="6DB7D7"/>
              </a:buClr>
              <a:buSzPct val="110000"/>
              <a:buFont typeface="Noto Sans Symbols"/>
              <a:buChar char="●"/>
              <a:defRPr sz="2100" b="0" i="0" u="none" strike="noStrike" cap="none">
                <a:solidFill>
                  <a:srgbClr val="595959"/>
                </a:solidFill>
                <a:latin typeface="Source Sans Pro"/>
                <a:ea typeface="Source Sans Pro"/>
                <a:cs typeface="Source Sans Pro"/>
                <a:sym typeface="Source Sans Pro"/>
              </a:defRPr>
            </a:lvl7pPr>
            <a:lvl8pPr marL="3198204" marR="0" lvl="7" indent="-232118" algn="l" rtl="0">
              <a:spcBef>
                <a:spcPts val="420"/>
              </a:spcBef>
              <a:buClr>
                <a:schemeClr val="accent2"/>
              </a:buClr>
              <a:buSzPct val="110000"/>
              <a:buFont typeface="Noto Sans Symbols"/>
              <a:buChar char="●"/>
              <a:defRPr sz="2100" b="0" i="0" u="none" strike="noStrike" cap="none">
                <a:solidFill>
                  <a:srgbClr val="595959"/>
                </a:solidFill>
                <a:latin typeface="Source Sans Pro"/>
                <a:ea typeface="Source Sans Pro"/>
                <a:cs typeface="Source Sans Pro"/>
                <a:sym typeface="Source Sans Pro"/>
              </a:defRPr>
            </a:lvl8pPr>
            <a:lvl9pPr marL="3585544" marR="0" lvl="8" indent="-238459" algn="l" rtl="0">
              <a:spcBef>
                <a:spcPts val="420"/>
              </a:spcBef>
              <a:buClr>
                <a:srgbClr val="6DB7D7"/>
              </a:buClr>
              <a:buSzPct val="110000"/>
              <a:buFont typeface="Noto Sans Symbols"/>
              <a:buChar char="●"/>
              <a:defRPr sz="2100" b="0" i="0" u="none" strike="noStrike" cap="none">
                <a:solidFill>
                  <a:srgbClr val="595959"/>
                </a:solidFill>
                <a:latin typeface="Source Sans Pro"/>
                <a:ea typeface="Source Sans Pro"/>
                <a:cs typeface="Source Sans Pro"/>
                <a:sym typeface="Source Sans Pro"/>
              </a:defRPr>
            </a:lvl9pPr>
          </a:lstStyle>
          <a:p>
            <a:endParaRPr/>
          </a:p>
        </p:txBody>
      </p:sp>
      <p:sp>
        <p:nvSpPr>
          <p:cNvPr id="137" name="Shape 137"/>
          <p:cNvSpPr txBox="1">
            <a:spLocks noGrp="1"/>
          </p:cNvSpPr>
          <p:nvPr>
            <p:ph type="dt" idx="10"/>
          </p:nvPr>
        </p:nvSpPr>
        <p:spPr>
          <a:xfrm>
            <a:off x="7506446" y="6275667"/>
            <a:ext cx="2844800" cy="365125"/>
          </a:xfrm>
          <a:prstGeom prst="rect">
            <a:avLst/>
          </a:prstGeom>
          <a:noFill/>
          <a:ln>
            <a:noFill/>
          </a:ln>
        </p:spPr>
        <p:txBody>
          <a:bodyPr lIns="91425" tIns="91425" rIns="91425" bIns="91425" anchor="ctr" anchorCtr="0"/>
          <a:lstStyle>
            <a:lvl1pPr marL="0" marR="0" lvl="0" indent="0" algn="r" rtl="0">
              <a:spcBef>
                <a:spcPts val="0"/>
              </a:spcBef>
              <a:buNone/>
              <a:defRPr sz="1600">
                <a:solidFill>
                  <a:schemeClr val="lt1"/>
                </a:solidFill>
                <a:latin typeface="Source Sans Pro"/>
                <a:ea typeface="Source Sans Pro"/>
                <a:cs typeface="Source Sans Pro"/>
                <a:sym typeface="Source Sans Pro"/>
              </a:defRPr>
            </a:lvl1pPr>
            <a:lvl2pPr marL="457178" marR="0" lvl="1" indent="-12678" algn="l" rtl="0">
              <a:spcBef>
                <a:spcPts val="0"/>
              </a:spcBef>
              <a:buNone/>
              <a:defRPr sz="1900" b="0" i="0" u="none" strike="noStrike" cap="none">
                <a:solidFill>
                  <a:schemeClr val="dk1"/>
                </a:solidFill>
                <a:latin typeface="Source Sans Pro"/>
                <a:ea typeface="Source Sans Pro"/>
                <a:cs typeface="Source Sans Pro"/>
                <a:sym typeface="Source Sans Pro"/>
              </a:defRPr>
            </a:lvl2pPr>
            <a:lvl3pPr marL="914354" marR="0" lvl="2" indent="-12653" algn="l" rtl="0">
              <a:spcBef>
                <a:spcPts val="0"/>
              </a:spcBef>
              <a:buNone/>
              <a:defRPr sz="1900" b="0" i="0" u="none" strike="noStrike" cap="none">
                <a:solidFill>
                  <a:schemeClr val="dk1"/>
                </a:solidFill>
                <a:latin typeface="Source Sans Pro"/>
                <a:ea typeface="Source Sans Pro"/>
                <a:cs typeface="Source Sans Pro"/>
                <a:sym typeface="Source Sans Pro"/>
              </a:defRPr>
            </a:lvl3pPr>
            <a:lvl4pPr marL="1371532" marR="0" lvl="3" indent="-12631" algn="l" rtl="0">
              <a:spcBef>
                <a:spcPts val="0"/>
              </a:spcBef>
              <a:buNone/>
              <a:defRPr sz="1900" b="0" i="0" u="none" strike="noStrike" cap="none">
                <a:solidFill>
                  <a:schemeClr val="dk1"/>
                </a:solidFill>
                <a:latin typeface="Source Sans Pro"/>
                <a:ea typeface="Source Sans Pro"/>
                <a:cs typeface="Source Sans Pro"/>
                <a:sym typeface="Source Sans Pro"/>
              </a:defRPr>
            </a:lvl4pPr>
            <a:lvl5pPr marL="1828708" marR="0" lvl="4" indent="-12608" algn="l" rtl="0">
              <a:spcBef>
                <a:spcPts val="0"/>
              </a:spcBef>
              <a:buNone/>
              <a:defRPr sz="1900" b="0" i="0" u="none" strike="noStrike" cap="none">
                <a:solidFill>
                  <a:schemeClr val="dk1"/>
                </a:solidFill>
                <a:latin typeface="Source Sans Pro"/>
                <a:ea typeface="Source Sans Pro"/>
                <a:cs typeface="Source Sans Pro"/>
                <a:sym typeface="Source Sans Pro"/>
              </a:defRPr>
            </a:lvl5pPr>
            <a:lvl6pPr marL="2285886" marR="0" lvl="5" indent="-12586" algn="l" rtl="0">
              <a:spcBef>
                <a:spcPts val="0"/>
              </a:spcBef>
              <a:buNone/>
              <a:defRPr sz="1900" b="0" i="0" u="none" strike="noStrike" cap="none">
                <a:solidFill>
                  <a:schemeClr val="dk1"/>
                </a:solidFill>
                <a:latin typeface="Source Sans Pro"/>
                <a:ea typeface="Source Sans Pro"/>
                <a:cs typeface="Source Sans Pro"/>
                <a:sym typeface="Source Sans Pro"/>
              </a:defRPr>
            </a:lvl6pPr>
            <a:lvl7pPr marL="2743062" marR="0" lvl="6" indent="-12562" algn="l" rtl="0">
              <a:spcBef>
                <a:spcPts val="0"/>
              </a:spcBef>
              <a:buNone/>
              <a:defRPr sz="1900" b="0" i="0" u="none" strike="noStrike" cap="none">
                <a:solidFill>
                  <a:schemeClr val="dk1"/>
                </a:solidFill>
                <a:latin typeface="Source Sans Pro"/>
                <a:ea typeface="Source Sans Pro"/>
                <a:cs typeface="Source Sans Pro"/>
                <a:sym typeface="Source Sans Pro"/>
              </a:defRPr>
            </a:lvl7pPr>
            <a:lvl8pPr marL="3200240" marR="0" lvl="7" indent="-12539" algn="l" rtl="0">
              <a:spcBef>
                <a:spcPts val="0"/>
              </a:spcBef>
              <a:buNone/>
              <a:defRPr sz="1900" b="0" i="0" u="none" strike="noStrike" cap="none">
                <a:solidFill>
                  <a:schemeClr val="dk1"/>
                </a:solidFill>
                <a:latin typeface="Source Sans Pro"/>
                <a:ea typeface="Source Sans Pro"/>
                <a:cs typeface="Source Sans Pro"/>
                <a:sym typeface="Source Sans Pro"/>
              </a:defRPr>
            </a:lvl8pPr>
            <a:lvl9pPr marL="3657417" marR="0" lvl="8" indent="-12517" algn="l" rtl="0">
              <a:spcBef>
                <a:spcPts val="0"/>
              </a:spcBef>
              <a:buNone/>
              <a:defRPr sz="1900" b="0" i="0" u="none" strike="noStrike" cap="none">
                <a:solidFill>
                  <a:schemeClr val="dk1"/>
                </a:solidFill>
                <a:latin typeface="Source Sans Pro"/>
                <a:ea typeface="Source Sans Pro"/>
                <a:cs typeface="Source Sans Pro"/>
                <a:sym typeface="Source Sans Pro"/>
              </a:defRPr>
            </a:lvl9pPr>
          </a:lstStyle>
          <a:p>
            <a:endParaRPr/>
          </a:p>
        </p:txBody>
      </p:sp>
      <p:sp>
        <p:nvSpPr>
          <p:cNvPr id="138" name="Shape 138"/>
          <p:cNvSpPr txBox="1">
            <a:spLocks noGrp="1"/>
          </p:cNvSpPr>
          <p:nvPr>
            <p:ph type="ftr" idx="11"/>
          </p:nvPr>
        </p:nvSpPr>
        <p:spPr>
          <a:xfrm>
            <a:off x="352612" y="6275667"/>
            <a:ext cx="6454587" cy="365125"/>
          </a:xfrm>
          <a:prstGeom prst="rect">
            <a:avLst/>
          </a:prstGeom>
          <a:noFill/>
          <a:ln>
            <a:noFill/>
          </a:ln>
        </p:spPr>
        <p:txBody>
          <a:bodyPr lIns="91425" tIns="91425" rIns="91425" bIns="91425" anchor="ctr" anchorCtr="0"/>
          <a:lstStyle>
            <a:lvl1pPr marL="0" marR="0" lvl="0" indent="0" algn="l" rtl="0">
              <a:spcBef>
                <a:spcPts val="0"/>
              </a:spcBef>
              <a:buNone/>
              <a:defRPr sz="1600">
                <a:solidFill>
                  <a:schemeClr val="lt1"/>
                </a:solidFill>
                <a:latin typeface="Source Sans Pro"/>
                <a:ea typeface="Source Sans Pro"/>
                <a:cs typeface="Source Sans Pro"/>
                <a:sym typeface="Source Sans Pro"/>
              </a:defRPr>
            </a:lvl1pPr>
            <a:lvl2pPr marL="457178" marR="0" lvl="1" indent="-12678" algn="l" rtl="0">
              <a:spcBef>
                <a:spcPts val="0"/>
              </a:spcBef>
              <a:buNone/>
              <a:defRPr sz="1900" b="0" i="0" u="none" strike="noStrike" cap="none">
                <a:solidFill>
                  <a:schemeClr val="dk1"/>
                </a:solidFill>
                <a:latin typeface="Source Sans Pro"/>
                <a:ea typeface="Source Sans Pro"/>
                <a:cs typeface="Source Sans Pro"/>
                <a:sym typeface="Source Sans Pro"/>
              </a:defRPr>
            </a:lvl2pPr>
            <a:lvl3pPr marL="914354" marR="0" lvl="2" indent="-12653" algn="l" rtl="0">
              <a:spcBef>
                <a:spcPts val="0"/>
              </a:spcBef>
              <a:buNone/>
              <a:defRPr sz="1900" b="0" i="0" u="none" strike="noStrike" cap="none">
                <a:solidFill>
                  <a:schemeClr val="dk1"/>
                </a:solidFill>
                <a:latin typeface="Source Sans Pro"/>
                <a:ea typeface="Source Sans Pro"/>
                <a:cs typeface="Source Sans Pro"/>
                <a:sym typeface="Source Sans Pro"/>
              </a:defRPr>
            </a:lvl3pPr>
            <a:lvl4pPr marL="1371532" marR="0" lvl="3" indent="-12631" algn="l" rtl="0">
              <a:spcBef>
                <a:spcPts val="0"/>
              </a:spcBef>
              <a:buNone/>
              <a:defRPr sz="1900" b="0" i="0" u="none" strike="noStrike" cap="none">
                <a:solidFill>
                  <a:schemeClr val="dk1"/>
                </a:solidFill>
                <a:latin typeface="Source Sans Pro"/>
                <a:ea typeface="Source Sans Pro"/>
                <a:cs typeface="Source Sans Pro"/>
                <a:sym typeface="Source Sans Pro"/>
              </a:defRPr>
            </a:lvl4pPr>
            <a:lvl5pPr marL="1828708" marR="0" lvl="4" indent="-12608" algn="l" rtl="0">
              <a:spcBef>
                <a:spcPts val="0"/>
              </a:spcBef>
              <a:buNone/>
              <a:defRPr sz="1900" b="0" i="0" u="none" strike="noStrike" cap="none">
                <a:solidFill>
                  <a:schemeClr val="dk1"/>
                </a:solidFill>
                <a:latin typeface="Source Sans Pro"/>
                <a:ea typeface="Source Sans Pro"/>
                <a:cs typeface="Source Sans Pro"/>
                <a:sym typeface="Source Sans Pro"/>
              </a:defRPr>
            </a:lvl5pPr>
            <a:lvl6pPr marL="2285886" marR="0" lvl="5" indent="-12586" algn="l" rtl="0">
              <a:spcBef>
                <a:spcPts val="0"/>
              </a:spcBef>
              <a:buNone/>
              <a:defRPr sz="1900" b="0" i="0" u="none" strike="noStrike" cap="none">
                <a:solidFill>
                  <a:schemeClr val="dk1"/>
                </a:solidFill>
                <a:latin typeface="Source Sans Pro"/>
                <a:ea typeface="Source Sans Pro"/>
                <a:cs typeface="Source Sans Pro"/>
                <a:sym typeface="Source Sans Pro"/>
              </a:defRPr>
            </a:lvl6pPr>
            <a:lvl7pPr marL="2743062" marR="0" lvl="6" indent="-12562" algn="l" rtl="0">
              <a:spcBef>
                <a:spcPts val="0"/>
              </a:spcBef>
              <a:buNone/>
              <a:defRPr sz="1900" b="0" i="0" u="none" strike="noStrike" cap="none">
                <a:solidFill>
                  <a:schemeClr val="dk1"/>
                </a:solidFill>
                <a:latin typeface="Source Sans Pro"/>
                <a:ea typeface="Source Sans Pro"/>
                <a:cs typeface="Source Sans Pro"/>
                <a:sym typeface="Source Sans Pro"/>
              </a:defRPr>
            </a:lvl7pPr>
            <a:lvl8pPr marL="3200240" marR="0" lvl="7" indent="-12539" algn="l" rtl="0">
              <a:spcBef>
                <a:spcPts val="0"/>
              </a:spcBef>
              <a:buNone/>
              <a:defRPr sz="1900" b="0" i="0" u="none" strike="noStrike" cap="none">
                <a:solidFill>
                  <a:schemeClr val="dk1"/>
                </a:solidFill>
                <a:latin typeface="Source Sans Pro"/>
                <a:ea typeface="Source Sans Pro"/>
                <a:cs typeface="Source Sans Pro"/>
                <a:sym typeface="Source Sans Pro"/>
              </a:defRPr>
            </a:lvl8pPr>
            <a:lvl9pPr marL="3657417" marR="0" lvl="8" indent="-12517" algn="l" rtl="0">
              <a:spcBef>
                <a:spcPts val="0"/>
              </a:spcBef>
              <a:buNone/>
              <a:defRPr sz="1900" b="0" i="0" u="none" strike="noStrike" cap="none">
                <a:solidFill>
                  <a:schemeClr val="dk1"/>
                </a:solidFill>
                <a:latin typeface="Source Sans Pro"/>
                <a:ea typeface="Source Sans Pro"/>
                <a:cs typeface="Source Sans Pro"/>
                <a:sym typeface="Source Sans Pro"/>
              </a:defRPr>
            </a:lvl9pPr>
          </a:lstStyle>
          <a:p>
            <a:endParaRPr/>
          </a:p>
        </p:txBody>
      </p:sp>
      <p:sp>
        <p:nvSpPr>
          <p:cNvPr id="139" name="Shape 139"/>
          <p:cNvSpPr txBox="1">
            <a:spLocks noGrp="1"/>
          </p:cNvSpPr>
          <p:nvPr>
            <p:ph type="sldNum" idx="12"/>
          </p:nvPr>
        </p:nvSpPr>
        <p:spPr>
          <a:xfrm>
            <a:off x="10530540" y="6275667"/>
            <a:ext cx="1320800" cy="365125"/>
          </a:xfrm>
          <a:prstGeom prst="rect">
            <a:avLst/>
          </a:prstGeom>
          <a:noFill/>
          <a:ln>
            <a:noFill/>
          </a:ln>
        </p:spPr>
        <p:txBody>
          <a:bodyPr lIns="121900" tIns="60950" rIns="121900" bIns="60950" anchor="ctr" anchorCtr="0">
            <a:noAutofit/>
          </a:bodyPr>
          <a:lstStyle/>
          <a:p>
            <a:pPr marL="0" marR="0" lvl="0" indent="0" algn="r" rtl="0">
              <a:spcBef>
                <a:spcPts val="0"/>
              </a:spcBef>
              <a:buSzPct val="25000"/>
              <a:buNone/>
            </a:pPr>
            <a:fld id="{00000000-1234-1234-1234-123412341234}" type="slidenum">
              <a:rPr lang="en-US" sz="4800">
                <a:solidFill>
                  <a:srgbClr val="FFFFFF"/>
                </a:solidFill>
                <a:latin typeface="Source Sans Pro"/>
                <a:ea typeface="Source Sans Pro"/>
                <a:cs typeface="Source Sans Pro"/>
                <a:sym typeface="Source Sans Pro"/>
              </a:rPr>
              <a:pPr marL="0" marR="0" lvl="0" indent="0" algn="r" rtl="0">
                <a:spcBef>
                  <a:spcPts val="0"/>
                </a:spcBef>
                <a:buSzPct val="25000"/>
                <a:buNone/>
              </a:pPr>
              <a:t>‹#›</a:t>
            </a:fld>
            <a:endParaRPr lang="en-US" sz="4800">
              <a:solidFill>
                <a:srgbClr val="FFFFFF"/>
              </a:solidFill>
              <a:latin typeface="Source Sans Pro"/>
              <a:ea typeface="Source Sans Pro"/>
              <a:cs typeface="Source Sans Pro"/>
              <a:sym typeface="Source Sans Pro"/>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40"/>
        <p:cNvGrpSpPr/>
        <p:nvPr/>
      </p:nvGrpSpPr>
      <p:grpSpPr>
        <a:xfrm>
          <a:off x="0" y="0"/>
          <a:ext cx="0" cy="0"/>
          <a:chOff x="0" y="0"/>
          <a:chExt cx="0" cy="0"/>
        </a:xfrm>
      </p:grpSpPr>
      <p:sp>
        <p:nvSpPr>
          <p:cNvPr id="141" name="Shape 141"/>
          <p:cNvSpPr txBox="1">
            <a:spLocks noGrp="1"/>
          </p:cNvSpPr>
          <p:nvPr>
            <p:ph type="title"/>
          </p:nvPr>
        </p:nvSpPr>
        <p:spPr>
          <a:xfrm>
            <a:off x="732366" y="107577"/>
            <a:ext cx="10723035" cy="1336956"/>
          </a:xfrm>
          <a:prstGeom prst="rect">
            <a:avLst/>
          </a:prstGeom>
          <a:noFill/>
          <a:ln>
            <a:noFill/>
          </a:ln>
        </p:spPr>
        <p:txBody>
          <a:bodyPr lIns="91425" tIns="91425" rIns="91425" bIns="91425" anchor="b" anchorCtr="0"/>
          <a:lstStyle>
            <a:lvl1pPr marL="0" marR="0" lvl="0" indent="0" algn="ctr" rtl="0">
              <a:spcBef>
                <a:spcPts val="0"/>
              </a:spcBef>
              <a:buClr>
                <a:schemeClr val="accent1"/>
              </a:buClr>
              <a:buFont typeface="Source Sans Pro"/>
              <a:buNone/>
              <a:defRPr sz="6100" b="0" i="0" u="none" strike="noStrike" cap="none">
                <a:solidFill>
                  <a:schemeClr val="accent1"/>
                </a:solidFill>
                <a:latin typeface="Source Sans Pro"/>
                <a:ea typeface="Source Sans Pro"/>
                <a:cs typeface="Source Sans Pro"/>
                <a:sym typeface="Source Sans Pr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42" name="Shape 142"/>
          <p:cNvSpPr txBox="1">
            <a:spLocks noGrp="1"/>
          </p:cNvSpPr>
          <p:nvPr>
            <p:ph type="dt" idx="10"/>
          </p:nvPr>
        </p:nvSpPr>
        <p:spPr>
          <a:xfrm>
            <a:off x="7506446" y="6275667"/>
            <a:ext cx="2844800" cy="365125"/>
          </a:xfrm>
          <a:prstGeom prst="rect">
            <a:avLst/>
          </a:prstGeom>
          <a:noFill/>
          <a:ln>
            <a:noFill/>
          </a:ln>
        </p:spPr>
        <p:txBody>
          <a:bodyPr lIns="91425" tIns="91425" rIns="91425" bIns="91425" anchor="ctr" anchorCtr="0"/>
          <a:lstStyle>
            <a:lvl1pPr marL="0" marR="0" lvl="0" indent="0" algn="r" rtl="0">
              <a:spcBef>
                <a:spcPts val="0"/>
              </a:spcBef>
              <a:buNone/>
              <a:defRPr sz="1600">
                <a:solidFill>
                  <a:schemeClr val="lt1"/>
                </a:solidFill>
                <a:latin typeface="Source Sans Pro"/>
                <a:ea typeface="Source Sans Pro"/>
                <a:cs typeface="Source Sans Pro"/>
                <a:sym typeface="Source Sans Pro"/>
              </a:defRPr>
            </a:lvl1pPr>
            <a:lvl2pPr marL="457178" marR="0" lvl="1" indent="-12678" algn="l" rtl="0">
              <a:spcBef>
                <a:spcPts val="0"/>
              </a:spcBef>
              <a:buNone/>
              <a:defRPr sz="1900" b="0" i="0" u="none" strike="noStrike" cap="none">
                <a:solidFill>
                  <a:schemeClr val="dk1"/>
                </a:solidFill>
                <a:latin typeface="Source Sans Pro"/>
                <a:ea typeface="Source Sans Pro"/>
                <a:cs typeface="Source Sans Pro"/>
                <a:sym typeface="Source Sans Pro"/>
              </a:defRPr>
            </a:lvl2pPr>
            <a:lvl3pPr marL="914354" marR="0" lvl="2" indent="-12653" algn="l" rtl="0">
              <a:spcBef>
                <a:spcPts val="0"/>
              </a:spcBef>
              <a:buNone/>
              <a:defRPr sz="1900" b="0" i="0" u="none" strike="noStrike" cap="none">
                <a:solidFill>
                  <a:schemeClr val="dk1"/>
                </a:solidFill>
                <a:latin typeface="Source Sans Pro"/>
                <a:ea typeface="Source Sans Pro"/>
                <a:cs typeface="Source Sans Pro"/>
                <a:sym typeface="Source Sans Pro"/>
              </a:defRPr>
            </a:lvl3pPr>
            <a:lvl4pPr marL="1371532" marR="0" lvl="3" indent="-12631" algn="l" rtl="0">
              <a:spcBef>
                <a:spcPts val="0"/>
              </a:spcBef>
              <a:buNone/>
              <a:defRPr sz="1900" b="0" i="0" u="none" strike="noStrike" cap="none">
                <a:solidFill>
                  <a:schemeClr val="dk1"/>
                </a:solidFill>
                <a:latin typeface="Source Sans Pro"/>
                <a:ea typeface="Source Sans Pro"/>
                <a:cs typeface="Source Sans Pro"/>
                <a:sym typeface="Source Sans Pro"/>
              </a:defRPr>
            </a:lvl4pPr>
            <a:lvl5pPr marL="1828708" marR="0" lvl="4" indent="-12608" algn="l" rtl="0">
              <a:spcBef>
                <a:spcPts val="0"/>
              </a:spcBef>
              <a:buNone/>
              <a:defRPr sz="1900" b="0" i="0" u="none" strike="noStrike" cap="none">
                <a:solidFill>
                  <a:schemeClr val="dk1"/>
                </a:solidFill>
                <a:latin typeface="Source Sans Pro"/>
                <a:ea typeface="Source Sans Pro"/>
                <a:cs typeface="Source Sans Pro"/>
                <a:sym typeface="Source Sans Pro"/>
              </a:defRPr>
            </a:lvl5pPr>
            <a:lvl6pPr marL="2285886" marR="0" lvl="5" indent="-12586" algn="l" rtl="0">
              <a:spcBef>
                <a:spcPts val="0"/>
              </a:spcBef>
              <a:buNone/>
              <a:defRPr sz="1900" b="0" i="0" u="none" strike="noStrike" cap="none">
                <a:solidFill>
                  <a:schemeClr val="dk1"/>
                </a:solidFill>
                <a:latin typeface="Source Sans Pro"/>
                <a:ea typeface="Source Sans Pro"/>
                <a:cs typeface="Source Sans Pro"/>
                <a:sym typeface="Source Sans Pro"/>
              </a:defRPr>
            </a:lvl6pPr>
            <a:lvl7pPr marL="2743062" marR="0" lvl="6" indent="-12562" algn="l" rtl="0">
              <a:spcBef>
                <a:spcPts val="0"/>
              </a:spcBef>
              <a:buNone/>
              <a:defRPr sz="1900" b="0" i="0" u="none" strike="noStrike" cap="none">
                <a:solidFill>
                  <a:schemeClr val="dk1"/>
                </a:solidFill>
                <a:latin typeface="Source Sans Pro"/>
                <a:ea typeface="Source Sans Pro"/>
                <a:cs typeface="Source Sans Pro"/>
                <a:sym typeface="Source Sans Pro"/>
              </a:defRPr>
            </a:lvl7pPr>
            <a:lvl8pPr marL="3200240" marR="0" lvl="7" indent="-12539" algn="l" rtl="0">
              <a:spcBef>
                <a:spcPts val="0"/>
              </a:spcBef>
              <a:buNone/>
              <a:defRPr sz="1900" b="0" i="0" u="none" strike="noStrike" cap="none">
                <a:solidFill>
                  <a:schemeClr val="dk1"/>
                </a:solidFill>
                <a:latin typeface="Source Sans Pro"/>
                <a:ea typeface="Source Sans Pro"/>
                <a:cs typeface="Source Sans Pro"/>
                <a:sym typeface="Source Sans Pro"/>
              </a:defRPr>
            </a:lvl8pPr>
            <a:lvl9pPr marL="3657417" marR="0" lvl="8" indent="-12517" algn="l" rtl="0">
              <a:spcBef>
                <a:spcPts val="0"/>
              </a:spcBef>
              <a:buNone/>
              <a:defRPr sz="1900" b="0" i="0" u="none" strike="noStrike" cap="none">
                <a:solidFill>
                  <a:schemeClr val="dk1"/>
                </a:solidFill>
                <a:latin typeface="Source Sans Pro"/>
                <a:ea typeface="Source Sans Pro"/>
                <a:cs typeface="Source Sans Pro"/>
                <a:sym typeface="Source Sans Pro"/>
              </a:defRPr>
            </a:lvl9pPr>
          </a:lstStyle>
          <a:p>
            <a:endParaRPr/>
          </a:p>
        </p:txBody>
      </p:sp>
      <p:sp>
        <p:nvSpPr>
          <p:cNvPr id="143" name="Shape 143"/>
          <p:cNvSpPr txBox="1">
            <a:spLocks noGrp="1"/>
          </p:cNvSpPr>
          <p:nvPr>
            <p:ph type="ftr" idx="11"/>
          </p:nvPr>
        </p:nvSpPr>
        <p:spPr>
          <a:xfrm>
            <a:off x="352612" y="6275667"/>
            <a:ext cx="6454587" cy="365125"/>
          </a:xfrm>
          <a:prstGeom prst="rect">
            <a:avLst/>
          </a:prstGeom>
          <a:noFill/>
          <a:ln>
            <a:noFill/>
          </a:ln>
        </p:spPr>
        <p:txBody>
          <a:bodyPr lIns="91425" tIns="91425" rIns="91425" bIns="91425" anchor="ctr" anchorCtr="0"/>
          <a:lstStyle>
            <a:lvl1pPr marL="0" marR="0" lvl="0" indent="0" algn="l" rtl="0">
              <a:spcBef>
                <a:spcPts val="0"/>
              </a:spcBef>
              <a:buNone/>
              <a:defRPr sz="1600">
                <a:solidFill>
                  <a:schemeClr val="lt1"/>
                </a:solidFill>
                <a:latin typeface="Source Sans Pro"/>
                <a:ea typeface="Source Sans Pro"/>
                <a:cs typeface="Source Sans Pro"/>
                <a:sym typeface="Source Sans Pro"/>
              </a:defRPr>
            </a:lvl1pPr>
            <a:lvl2pPr marL="457178" marR="0" lvl="1" indent="-12678" algn="l" rtl="0">
              <a:spcBef>
                <a:spcPts val="0"/>
              </a:spcBef>
              <a:buNone/>
              <a:defRPr sz="1900" b="0" i="0" u="none" strike="noStrike" cap="none">
                <a:solidFill>
                  <a:schemeClr val="dk1"/>
                </a:solidFill>
                <a:latin typeface="Source Sans Pro"/>
                <a:ea typeface="Source Sans Pro"/>
                <a:cs typeface="Source Sans Pro"/>
                <a:sym typeface="Source Sans Pro"/>
              </a:defRPr>
            </a:lvl2pPr>
            <a:lvl3pPr marL="914354" marR="0" lvl="2" indent="-12653" algn="l" rtl="0">
              <a:spcBef>
                <a:spcPts val="0"/>
              </a:spcBef>
              <a:buNone/>
              <a:defRPr sz="1900" b="0" i="0" u="none" strike="noStrike" cap="none">
                <a:solidFill>
                  <a:schemeClr val="dk1"/>
                </a:solidFill>
                <a:latin typeface="Source Sans Pro"/>
                <a:ea typeface="Source Sans Pro"/>
                <a:cs typeface="Source Sans Pro"/>
                <a:sym typeface="Source Sans Pro"/>
              </a:defRPr>
            </a:lvl3pPr>
            <a:lvl4pPr marL="1371532" marR="0" lvl="3" indent="-12631" algn="l" rtl="0">
              <a:spcBef>
                <a:spcPts val="0"/>
              </a:spcBef>
              <a:buNone/>
              <a:defRPr sz="1900" b="0" i="0" u="none" strike="noStrike" cap="none">
                <a:solidFill>
                  <a:schemeClr val="dk1"/>
                </a:solidFill>
                <a:latin typeface="Source Sans Pro"/>
                <a:ea typeface="Source Sans Pro"/>
                <a:cs typeface="Source Sans Pro"/>
                <a:sym typeface="Source Sans Pro"/>
              </a:defRPr>
            </a:lvl4pPr>
            <a:lvl5pPr marL="1828708" marR="0" lvl="4" indent="-12608" algn="l" rtl="0">
              <a:spcBef>
                <a:spcPts val="0"/>
              </a:spcBef>
              <a:buNone/>
              <a:defRPr sz="1900" b="0" i="0" u="none" strike="noStrike" cap="none">
                <a:solidFill>
                  <a:schemeClr val="dk1"/>
                </a:solidFill>
                <a:latin typeface="Source Sans Pro"/>
                <a:ea typeface="Source Sans Pro"/>
                <a:cs typeface="Source Sans Pro"/>
                <a:sym typeface="Source Sans Pro"/>
              </a:defRPr>
            </a:lvl5pPr>
            <a:lvl6pPr marL="2285886" marR="0" lvl="5" indent="-12586" algn="l" rtl="0">
              <a:spcBef>
                <a:spcPts val="0"/>
              </a:spcBef>
              <a:buNone/>
              <a:defRPr sz="1900" b="0" i="0" u="none" strike="noStrike" cap="none">
                <a:solidFill>
                  <a:schemeClr val="dk1"/>
                </a:solidFill>
                <a:latin typeface="Source Sans Pro"/>
                <a:ea typeface="Source Sans Pro"/>
                <a:cs typeface="Source Sans Pro"/>
                <a:sym typeface="Source Sans Pro"/>
              </a:defRPr>
            </a:lvl6pPr>
            <a:lvl7pPr marL="2743062" marR="0" lvl="6" indent="-12562" algn="l" rtl="0">
              <a:spcBef>
                <a:spcPts val="0"/>
              </a:spcBef>
              <a:buNone/>
              <a:defRPr sz="1900" b="0" i="0" u="none" strike="noStrike" cap="none">
                <a:solidFill>
                  <a:schemeClr val="dk1"/>
                </a:solidFill>
                <a:latin typeface="Source Sans Pro"/>
                <a:ea typeface="Source Sans Pro"/>
                <a:cs typeface="Source Sans Pro"/>
                <a:sym typeface="Source Sans Pro"/>
              </a:defRPr>
            </a:lvl7pPr>
            <a:lvl8pPr marL="3200240" marR="0" lvl="7" indent="-12539" algn="l" rtl="0">
              <a:spcBef>
                <a:spcPts val="0"/>
              </a:spcBef>
              <a:buNone/>
              <a:defRPr sz="1900" b="0" i="0" u="none" strike="noStrike" cap="none">
                <a:solidFill>
                  <a:schemeClr val="dk1"/>
                </a:solidFill>
                <a:latin typeface="Source Sans Pro"/>
                <a:ea typeface="Source Sans Pro"/>
                <a:cs typeface="Source Sans Pro"/>
                <a:sym typeface="Source Sans Pro"/>
              </a:defRPr>
            </a:lvl8pPr>
            <a:lvl9pPr marL="3657417" marR="0" lvl="8" indent="-12517" algn="l" rtl="0">
              <a:spcBef>
                <a:spcPts val="0"/>
              </a:spcBef>
              <a:buNone/>
              <a:defRPr sz="1900" b="0" i="0" u="none" strike="noStrike" cap="none">
                <a:solidFill>
                  <a:schemeClr val="dk1"/>
                </a:solidFill>
                <a:latin typeface="Source Sans Pro"/>
                <a:ea typeface="Source Sans Pro"/>
                <a:cs typeface="Source Sans Pro"/>
                <a:sym typeface="Source Sans Pro"/>
              </a:defRPr>
            </a:lvl9pPr>
          </a:lstStyle>
          <a:p>
            <a:endParaRPr/>
          </a:p>
        </p:txBody>
      </p:sp>
      <p:sp>
        <p:nvSpPr>
          <p:cNvPr id="144" name="Shape 144"/>
          <p:cNvSpPr txBox="1">
            <a:spLocks noGrp="1"/>
          </p:cNvSpPr>
          <p:nvPr>
            <p:ph type="sldNum" idx="12"/>
          </p:nvPr>
        </p:nvSpPr>
        <p:spPr>
          <a:xfrm>
            <a:off x="10530540" y="6275667"/>
            <a:ext cx="1320800" cy="365125"/>
          </a:xfrm>
          <a:prstGeom prst="rect">
            <a:avLst/>
          </a:prstGeom>
          <a:noFill/>
          <a:ln>
            <a:noFill/>
          </a:ln>
        </p:spPr>
        <p:txBody>
          <a:bodyPr lIns="121900" tIns="60950" rIns="121900" bIns="60950" anchor="ctr" anchorCtr="0">
            <a:noAutofit/>
          </a:bodyPr>
          <a:lstStyle/>
          <a:p>
            <a:pPr marL="0" marR="0" lvl="0" indent="0" algn="r" rtl="0">
              <a:spcBef>
                <a:spcPts val="0"/>
              </a:spcBef>
              <a:buSzPct val="25000"/>
              <a:buNone/>
            </a:pPr>
            <a:fld id="{00000000-1234-1234-1234-123412341234}" type="slidenum">
              <a:rPr lang="en-US" sz="4800">
                <a:solidFill>
                  <a:srgbClr val="FFFFFF"/>
                </a:solidFill>
                <a:latin typeface="Source Sans Pro"/>
                <a:ea typeface="Source Sans Pro"/>
                <a:cs typeface="Source Sans Pro"/>
                <a:sym typeface="Source Sans Pro"/>
              </a:rPr>
              <a:pPr marL="0" marR="0" lvl="0" indent="0" algn="r" rtl="0">
                <a:spcBef>
                  <a:spcPts val="0"/>
                </a:spcBef>
                <a:buSzPct val="25000"/>
                <a:buNone/>
              </a:pPr>
              <a:t>‹#›</a:t>
            </a:fld>
            <a:endParaRPr lang="en-US" sz="4800">
              <a:solidFill>
                <a:srgbClr val="FFFFFF"/>
              </a:solidFill>
              <a:latin typeface="Source Sans Pro"/>
              <a:ea typeface="Source Sans Pro"/>
              <a:cs typeface="Source Sans Pro"/>
              <a:sym typeface="Source Sans Pro"/>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45"/>
        <p:cNvGrpSpPr/>
        <p:nvPr/>
      </p:nvGrpSpPr>
      <p:grpSpPr>
        <a:xfrm>
          <a:off x="0" y="0"/>
          <a:ext cx="0" cy="0"/>
          <a:chOff x="0" y="0"/>
          <a:chExt cx="0" cy="0"/>
        </a:xfrm>
      </p:grpSpPr>
      <p:sp>
        <p:nvSpPr>
          <p:cNvPr id="146" name="Shape 146"/>
          <p:cNvSpPr txBox="1">
            <a:spLocks noGrp="1"/>
          </p:cNvSpPr>
          <p:nvPr>
            <p:ph type="dt" idx="10"/>
          </p:nvPr>
        </p:nvSpPr>
        <p:spPr>
          <a:xfrm>
            <a:off x="7506446" y="6275667"/>
            <a:ext cx="2844800" cy="365125"/>
          </a:xfrm>
          <a:prstGeom prst="rect">
            <a:avLst/>
          </a:prstGeom>
          <a:noFill/>
          <a:ln>
            <a:noFill/>
          </a:ln>
        </p:spPr>
        <p:txBody>
          <a:bodyPr lIns="91425" tIns="91425" rIns="91425" bIns="91425" anchor="ctr" anchorCtr="0"/>
          <a:lstStyle>
            <a:lvl1pPr marL="0" marR="0" lvl="0" indent="0" algn="r" rtl="0">
              <a:spcBef>
                <a:spcPts val="0"/>
              </a:spcBef>
              <a:buNone/>
              <a:defRPr sz="1600">
                <a:solidFill>
                  <a:schemeClr val="lt1"/>
                </a:solidFill>
                <a:latin typeface="Source Sans Pro"/>
                <a:ea typeface="Source Sans Pro"/>
                <a:cs typeface="Source Sans Pro"/>
                <a:sym typeface="Source Sans Pro"/>
              </a:defRPr>
            </a:lvl1pPr>
            <a:lvl2pPr marL="457178" marR="0" lvl="1" indent="-12678" algn="l" rtl="0">
              <a:spcBef>
                <a:spcPts val="0"/>
              </a:spcBef>
              <a:buNone/>
              <a:defRPr sz="1900" b="0" i="0" u="none" strike="noStrike" cap="none">
                <a:solidFill>
                  <a:schemeClr val="dk1"/>
                </a:solidFill>
                <a:latin typeface="Source Sans Pro"/>
                <a:ea typeface="Source Sans Pro"/>
                <a:cs typeface="Source Sans Pro"/>
                <a:sym typeface="Source Sans Pro"/>
              </a:defRPr>
            </a:lvl2pPr>
            <a:lvl3pPr marL="914354" marR="0" lvl="2" indent="-12653" algn="l" rtl="0">
              <a:spcBef>
                <a:spcPts val="0"/>
              </a:spcBef>
              <a:buNone/>
              <a:defRPr sz="1900" b="0" i="0" u="none" strike="noStrike" cap="none">
                <a:solidFill>
                  <a:schemeClr val="dk1"/>
                </a:solidFill>
                <a:latin typeface="Source Sans Pro"/>
                <a:ea typeface="Source Sans Pro"/>
                <a:cs typeface="Source Sans Pro"/>
                <a:sym typeface="Source Sans Pro"/>
              </a:defRPr>
            </a:lvl3pPr>
            <a:lvl4pPr marL="1371532" marR="0" lvl="3" indent="-12631" algn="l" rtl="0">
              <a:spcBef>
                <a:spcPts val="0"/>
              </a:spcBef>
              <a:buNone/>
              <a:defRPr sz="1900" b="0" i="0" u="none" strike="noStrike" cap="none">
                <a:solidFill>
                  <a:schemeClr val="dk1"/>
                </a:solidFill>
                <a:latin typeface="Source Sans Pro"/>
                <a:ea typeface="Source Sans Pro"/>
                <a:cs typeface="Source Sans Pro"/>
                <a:sym typeface="Source Sans Pro"/>
              </a:defRPr>
            </a:lvl4pPr>
            <a:lvl5pPr marL="1828708" marR="0" lvl="4" indent="-12608" algn="l" rtl="0">
              <a:spcBef>
                <a:spcPts val="0"/>
              </a:spcBef>
              <a:buNone/>
              <a:defRPr sz="1900" b="0" i="0" u="none" strike="noStrike" cap="none">
                <a:solidFill>
                  <a:schemeClr val="dk1"/>
                </a:solidFill>
                <a:latin typeface="Source Sans Pro"/>
                <a:ea typeface="Source Sans Pro"/>
                <a:cs typeface="Source Sans Pro"/>
                <a:sym typeface="Source Sans Pro"/>
              </a:defRPr>
            </a:lvl5pPr>
            <a:lvl6pPr marL="2285886" marR="0" lvl="5" indent="-12586" algn="l" rtl="0">
              <a:spcBef>
                <a:spcPts val="0"/>
              </a:spcBef>
              <a:buNone/>
              <a:defRPr sz="1900" b="0" i="0" u="none" strike="noStrike" cap="none">
                <a:solidFill>
                  <a:schemeClr val="dk1"/>
                </a:solidFill>
                <a:latin typeface="Source Sans Pro"/>
                <a:ea typeface="Source Sans Pro"/>
                <a:cs typeface="Source Sans Pro"/>
                <a:sym typeface="Source Sans Pro"/>
              </a:defRPr>
            </a:lvl6pPr>
            <a:lvl7pPr marL="2743062" marR="0" lvl="6" indent="-12562" algn="l" rtl="0">
              <a:spcBef>
                <a:spcPts val="0"/>
              </a:spcBef>
              <a:buNone/>
              <a:defRPr sz="1900" b="0" i="0" u="none" strike="noStrike" cap="none">
                <a:solidFill>
                  <a:schemeClr val="dk1"/>
                </a:solidFill>
                <a:latin typeface="Source Sans Pro"/>
                <a:ea typeface="Source Sans Pro"/>
                <a:cs typeface="Source Sans Pro"/>
                <a:sym typeface="Source Sans Pro"/>
              </a:defRPr>
            </a:lvl7pPr>
            <a:lvl8pPr marL="3200240" marR="0" lvl="7" indent="-12539" algn="l" rtl="0">
              <a:spcBef>
                <a:spcPts val="0"/>
              </a:spcBef>
              <a:buNone/>
              <a:defRPr sz="1900" b="0" i="0" u="none" strike="noStrike" cap="none">
                <a:solidFill>
                  <a:schemeClr val="dk1"/>
                </a:solidFill>
                <a:latin typeface="Source Sans Pro"/>
                <a:ea typeface="Source Sans Pro"/>
                <a:cs typeface="Source Sans Pro"/>
                <a:sym typeface="Source Sans Pro"/>
              </a:defRPr>
            </a:lvl8pPr>
            <a:lvl9pPr marL="3657417" marR="0" lvl="8" indent="-12517" algn="l" rtl="0">
              <a:spcBef>
                <a:spcPts val="0"/>
              </a:spcBef>
              <a:buNone/>
              <a:defRPr sz="1900" b="0" i="0" u="none" strike="noStrike" cap="none">
                <a:solidFill>
                  <a:schemeClr val="dk1"/>
                </a:solidFill>
                <a:latin typeface="Source Sans Pro"/>
                <a:ea typeface="Source Sans Pro"/>
                <a:cs typeface="Source Sans Pro"/>
                <a:sym typeface="Source Sans Pro"/>
              </a:defRPr>
            </a:lvl9pPr>
          </a:lstStyle>
          <a:p>
            <a:endParaRPr/>
          </a:p>
        </p:txBody>
      </p:sp>
      <p:sp>
        <p:nvSpPr>
          <p:cNvPr id="147" name="Shape 147"/>
          <p:cNvSpPr txBox="1">
            <a:spLocks noGrp="1"/>
          </p:cNvSpPr>
          <p:nvPr>
            <p:ph type="ftr" idx="11"/>
          </p:nvPr>
        </p:nvSpPr>
        <p:spPr>
          <a:xfrm>
            <a:off x="352612" y="6275667"/>
            <a:ext cx="6454587" cy="365125"/>
          </a:xfrm>
          <a:prstGeom prst="rect">
            <a:avLst/>
          </a:prstGeom>
          <a:noFill/>
          <a:ln>
            <a:noFill/>
          </a:ln>
        </p:spPr>
        <p:txBody>
          <a:bodyPr lIns="91425" tIns="91425" rIns="91425" bIns="91425" anchor="ctr" anchorCtr="0"/>
          <a:lstStyle>
            <a:lvl1pPr marL="0" marR="0" lvl="0" indent="0" algn="l" rtl="0">
              <a:spcBef>
                <a:spcPts val="0"/>
              </a:spcBef>
              <a:buNone/>
              <a:defRPr sz="1600">
                <a:solidFill>
                  <a:schemeClr val="lt1"/>
                </a:solidFill>
                <a:latin typeface="Source Sans Pro"/>
                <a:ea typeface="Source Sans Pro"/>
                <a:cs typeface="Source Sans Pro"/>
                <a:sym typeface="Source Sans Pro"/>
              </a:defRPr>
            </a:lvl1pPr>
            <a:lvl2pPr marL="457178" marR="0" lvl="1" indent="-12678" algn="l" rtl="0">
              <a:spcBef>
                <a:spcPts val="0"/>
              </a:spcBef>
              <a:buNone/>
              <a:defRPr sz="1900" b="0" i="0" u="none" strike="noStrike" cap="none">
                <a:solidFill>
                  <a:schemeClr val="dk1"/>
                </a:solidFill>
                <a:latin typeface="Source Sans Pro"/>
                <a:ea typeface="Source Sans Pro"/>
                <a:cs typeface="Source Sans Pro"/>
                <a:sym typeface="Source Sans Pro"/>
              </a:defRPr>
            </a:lvl2pPr>
            <a:lvl3pPr marL="914354" marR="0" lvl="2" indent="-12653" algn="l" rtl="0">
              <a:spcBef>
                <a:spcPts val="0"/>
              </a:spcBef>
              <a:buNone/>
              <a:defRPr sz="1900" b="0" i="0" u="none" strike="noStrike" cap="none">
                <a:solidFill>
                  <a:schemeClr val="dk1"/>
                </a:solidFill>
                <a:latin typeface="Source Sans Pro"/>
                <a:ea typeface="Source Sans Pro"/>
                <a:cs typeface="Source Sans Pro"/>
                <a:sym typeface="Source Sans Pro"/>
              </a:defRPr>
            </a:lvl3pPr>
            <a:lvl4pPr marL="1371532" marR="0" lvl="3" indent="-12631" algn="l" rtl="0">
              <a:spcBef>
                <a:spcPts val="0"/>
              </a:spcBef>
              <a:buNone/>
              <a:defRPr sz="1900" b="0" i="0" u="none" strike="noStrike" cap="none">
                <a:solidFill>
                  <a:schemeClr val="dk1"/>
                </a:solidFill>
                <a:latin typeface="Source Sans Pro"/>
                <a:ea typeface="Source Sans Pro"/>
                <a:cs typeface="Source Sans Pro"/>
                <a:sym typeface="Source Sans Pro"/>
              </a:defRPr>
            </a:lvl4pPr>
            <a:lvl5pPr marL="1828708" marR="0" lvl="4" indent="-12608" algn="l" rtl="0">
              <a:spcBef>
                <a:spcPts val="0"/>
              </a:spcBef>
              <a:buNone/>
              <a:defRPr sz="1900" b="0" i="0" u="none" strike="noStrike" cap="none">
                <a:solidFill>
                  <a:schemeClr val="dk1"/>
                </a:solidFill>
                <a:latin typeface="Source Sans Pro"/>
                <a:ea typeface="Source Sans Pro"/>
                <a:cs typeface="Source Sans Pro"/>
                <a:sym typeface="Source Sans Pro"/>
              </a:defRPr>
            </a:lvl5pPr>
            <a:lvl6pPr marL="2285886" marR="0" lvl="5" indent="-12586" algn="l" rtl="0">
              <a:spcBef>
                <a:spcPts val="0"/>
              </a:spcBef>
              <a:buNone/>
              <a:defRPr sz="1900" b="0" i="0" u="none" strike="noStrike" cap="none">
                <a:solidFill>
                  <a:schemeClr val="dk1"/>
                </a:solidFill>
                <a:latin typeface="Source Sans Pro"/>
                <a:ea typeface="Source Sans Pro"/>
                <a:cs typeface="Source Sans Pro"/>
                <a:sym typeface="Source Sans Pro"/>
              </a:defRPr>
            </a:lvl6pPr>
            <a:lvl7pPr marL="2743062" marR="0" lvl="6" indent="-12562" algn="l" rtl="0">
              <a:spcBef>
                <a:spcPts val="0"/>
              </a:spcBef>
              <a:buNone/>
              <a:defRPr sz="1900" b="0" i="0" u="none" strike="noStrike" cap="none">
                <a:solidFill>
                  <a:schemeClr val="dk1"/>
                </a:solidFill>
                <a:latin typeface="Source Sans Pro"/>
                <a:ea typeface="Source Sans Pro"/>
                <a:cs typeface="Source Sans Pro"/>
                <a:sym typeface="Source Sans Pro"/>
              </a:defRPr>
            </a:lvl7pPr>
            <a:lvl8pPr marL="3200240" marR="0" lvl="7" indent="-12539" algn="l" rtl="0">
              <a:spcBef>
                <a:spcPts val="0"/>
              </a:spcBef>
              <a:buNone/>
              <a:defRPr sz="1900" b="0" i="0" u="none" strike="noStrike" cap="none">
                <a:solidFill>
                  <a:schemeClr val="dk1"/>
                </a:solidFill>
                <a:latin typeface="Source Sans Pro"/>
                <a:ea typeface="Source Sans Pro"/>
                <a:cs typeface="Source Sans Pro"/>
                <a:sym typeface="Source Sans Pro"/>
              </a:defRPr>
            </a:lvl8pPr>
            <a:lvl9pPr marL="3657417" marR="0" lvl="8" indent="-12517" algn="l" rtl="0">
              <a:spcBef>
                <a:spcPts val="0"/>
              </a:spcBef>
              <a:buNone/>
              <a:defRPr sz="1900" b="0" i="0" u="none" strike="noStrike" cap="none">
                <a:solidFill>
                  <a:schemeClr val="dk1"/>
                </a:solidFill>
                <a:latin typeface="Source Sans Pro"/>
                <a:ea typeface="Source Sans Pro"/>
                <a:cs typeface="Source Sans Pro"/>
                <a:sym typeface="Source Sans Pro"/>
              </a:defRPr>
            </a:lvl9pPr>
          </a:lstStyle>
          <a:p>
            <a:endParaRPr/>
          </a:p>
        </p:txBody>
      </p:sp>
      <p:sp>
        <p:nvSpPr>
          <p:cNvPr id="148" name="Shape 148"/>
          <p:cNvSpPr txBox="1">
            <a:spLocks noGrp="1"/>
          </p:cNvSpPr>
          <p:nvPr>
            <p:ph type="sldNum" idx="12"/>
          </p:nvPr>
        </p:nvSpPr>
        <p:spPr>
          <a:xfrm>
            <a:off x="10530540" y="6275667"/>
            <a:ext cx="1320800" cy="365125"/>
          </a:xfrm>
          <a:prstGeom prst="rect">
            <a:avLst/>
          </a:prstGeom>
          <a:noFill/>
          <a:ln>
            <a:noFill/>
          </a:ln>
        </p:spPr>
        <p:txBody>
          <a:bodyPr lIns="121900" tIns="60950" rIns="121900" bIns="60950" anchor="ctr" anchorCtr="0">
            <a:noAutofit/>
          </a:bodyPr>
          <a:lstStyle/>
          <a:p>
            <a:pPr marL="0" marR="0" lvl="0" indent="0" algn="r" rtl="0">
              <a:spcBef>
                <a:spcPts val="0"/>
              </a:spcBef>
              <a:buSzPct val="25000"/>
              <a:buNone/>
            </a:pPr>
            <a:fld id="{00000000-1234-1234-1234-123412341234}" type="slidenum">
              <a:rPr lang="en-US" sz="4800">
                <a:solidFill>
                  <a:srgbClr val="FFFFFF"/>
                </a:solidFill>
                <a:latin typeface="Source Sans Pro"/>
                <a:ea typeface="Source Sans Pro"/>
                <a:cs typeface="Source Sans Pro"/>
                <a:sym typeface="Source Sans Pro"/>
              </a:rPr>
              <a:pPr marL="0" marR="0" lvl="0" indent="0" algn="r" rtl="0">
                <a:spcBef>
                  <a:spcPts val="0"/>
                </a:spcBef>
                <a:buSzPct val="25000"/>
                <a:buNone/>
              </a:pPr>
              <a:t>‹#›</a:t>
            </a:fld>
            <a:endParaRPr lang="en-US" sz="4800">
              <a:solidFill>
                <a:srgbClr val="FFFFFF"/>
              </a:solidFill>
              <a:latin typeface="Source Sans Pro"/>
              <a:ea typeface="Source Sans Pro"/>
              <a:cs typeface="Source Sans Pro"/>
              <a:sym typeface="Source Sans Pro"/>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732368" y="107577"/>
            <a:ext cx="10723035" cy="1336956"/>
          </a:xfrm>
          <a:prstGeom prst="rect">
            <a:avLst/>
          </a:prstGeom>
          <a:noFill/>
          <a:ln>
            <a:noFill/>
          </a:ln>
        </p:spPr>
        <p:txBody>
          <a:bodyPr lIns="91425" tIns="91425" rIns="91425" bIns="91425" anchor="b" anchorCtr="0"/>
          <a:lstStyle>
            <a:lvl1pPr marL="0" marR="0" lvl="0" indent="0" algn="ctr" rtl="0">
              <a:spcBef>
                <a:spcPts val="0"/>
              </a:spcBef>
              <a:buClr>
                <a:schemeClr val="accent1"/>
              </a:buClr>
              <a:buFont typeface="Source Sans Pro"/>
              <a:buNone/>
              <a:defRPr sz="4700" b="0" i="0" u="none" strike="noStrike" cap="none">
                <a:solidFill>
                  <a:schemeClr val="accent1"/>
                </a:solidFill>
                <a:latin typeface="Source Sans Pro"/>
                <a:ea typeface="Source Sans Pro"/>
                <a:cs typeface="Source Sans Pro"/>
                <a:sym typeface="Source Sans Pr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4" name="Shape 24"/>
          <p:cNvSpPr txBox="1">
            <a:spLocks noGrp="1"/>
          </p:cNvSpPr>
          <p:nvPr>
            <p:ph type="body" idx="1"/>
          </p:nvPr>
        </p:nvSpPr>
        <p:spPr>
          <a:xfrm>
            <a:off x="732368" y="1600200"/>
            <a:ext cx="10723035" cy="4343400"/>
          </a:xfrm>
          <a:prstGeom prst="rect">
            <a:avLst/>
          </a:prstGeom>
          <a:noFill/>
          <a:ln>
            <a:noFill/>
          </a:ln>
        </p:spPr>
        <p:txBody>
          <a:bodyPr lIns="91425" tIns="91425" rIns="91425" bIns="91425" anchor="t" anchorCtr="0"/>
          <a:lstStyle>
            <a:lvl1pPr marL="349242" marR="0" lvl="0" indent="-181602" algn="l" rtl="0">
              <a:spcBef>
                <a:spcPts val="2000"/>
              </a:spcBef>
              <a:buClr>
                <a:srgbClr val="6DB7D7"/>
              </a:buClr>
              <a:buSzPct val="110000"/>
              <a:buFont typeface="Noto Sans Symbols"/>
              <a:buChar char="●"/>
              <a:defRPr sz="2400" b="0" i="0" u="none" strike="noStrike" cap="none">
                <a:solidFill>
                  <a:srgbClr val="595959"/>
                </a:solidFill>
                <a:latin typeface="Source Sans Pro"/>
                <a:ea typeface="Source Sans Pro"/>
                <a:cs typeface="Source Sans Pro"/>
                <a:sym typeface="Source Sans Pro"/>
              </a:defRPr>
            </a:lvl1pPr>
            <a:lvl2pPr marL="685783" marR="0" lvl="1" indent="-182227" algn="l" rtl="0">
              <a:spcBef>
                <a:spcPts val="600"/>
              </a:spcBef>
              <a:buClr>
                <a:srgbClr val="205C77"/>
              </a:buClr>
              <a:buSzPct val="110000"/>
              <a:buFont typeface="Noto Sans Symbols"/>
              <a:buChar char="●"/>
              <a:defRPr sz="2300" b="0" i="0" u="none" strike="noStrike" cap="none">
                <a:solidFill>
                  <a:srgbClr val="595959"/>
                </a:solidFill>
                <a:latin typeface="Source Sans Pro"/>
                <a:ea typeface="Source Sans Pro"/>
                <a:cs typeface="Source Sans Pro"/>
                <a:sym typeface="Source Sans Pro"/>
              </a:defRPr>
            </a:lvl2pPr>
            <a:lvl3pPr marL="968350" marR="0" lvl="2" indent="-155550" algn="l" rtl="0">
              <a:spcBef>
                <a:spcPts val="600"/>
              </a:spcBef>
              <a:buClr>
                <a:srgbClr val="6DB7D7"/>
              </a:buClr>
              <a:buSzPct val="110000"/>
              <a:buFont typeface="Noto Sans Symbols"/>
              <a:buChar char="●"/>
              <a:defRPr sz="2000" b="0" i="0" u="none" strike="noStrike" cap="none">
                <a:solidFill>
                  <a:srgbClr val="595959"/>
                </a:solidFill>
                <a:latin typeface="Source Sans Pro"/>
                <a:ea typeface="Source Sans Pro"/>
                <a:cs typeface="Source Sans Pro"/>
                <a:sym typeface="Source Sans Pro"/>
              </a:defRPr>
            </a:lvl3pPr>
            <a:lvl4pPr marL="1263619" marR="0" lvl="3" indent="-165704" algn="l" rtl="0">
              <a:spcBef>
                <a:spcPts val="600"/>
              </a:spcBef>
              <a:buClr>
                <a:srgbClr val="205C77"/>
              </a:buClr>
              <a:buSzPct val="110000"/>
              <a:buFont typeface="Noto Sans Symbols"/>
              <a:buChar char="●"/>
              <a:defRPr sz="1900" b="0" i="0" u="none" strike="noStrike" cap="none">
                <a:solidFill>
                  <a:srgbClr val="595959"/>
                </a:solidFill>
                <a:latin typeface="Source Sans Pro"/>
                <a:ea typeface="Source Sans Pro"/>
                <a:cs typeface="Source Sans Pro"/>
                <a:sym typeface="Source Sans Pro"/>
              </a:defRPr>
            </a:lvl4pPr>
            <a:lvl5pPr marL="1546187" marR="0" lvl="4" indent="-156172" algn="l" rtl="0">
              <a:spcBef>
                <a:spcPts val="600"/>
              </a:spcBef>
              <a:buClr>
                <a:srgbClr val="6DB7D7"/>
              </a:buClr>
              <a:buSzPct val="110000"/>
              <a:buFont typeface="Noto Sans Symbols"/>
              <a:buChar char="●"/>
              <a:defRPr sz="1900" b="0" i="0" u="none" strike="noStrike" cap="none">
                <a:solidFill>
                  <a:srgbClr val="595959"/>
                </a:solidFill>
                <a:latin typeface="Source Sans Pro"/>
                <a:ea typeface="Source Sans Pro"/>
                <a:cs typeface="Source Sans Pro"/>
                <a:sym typeface="Source Sans Pro"/>
              </a:defRPr>
            </a:lvl5pPr>
            <a:lvl6pPr marL="1828754" marR="0" lvl="5" indent="-159339" algn="l" rtl="0">
              <a:spcBef>
                <a:spcPts val="380"/>
              </a:spcBef>
              <a:buClr>
                <a:schemeClr val="accent2"/>
              </a:buClr>
              <a:buSzPct val="110000"/>
              <a:buFont typeface="Noto Sans Symbols"/>
              <a:buChar char="●"/>
              <a:defRPr sz="1900" b="0" i="0" u="none" strike="noStrike" cap="none">
                <a:solidFill>
                  <a:srgbClr val="595959"/>
                </a:solidFill>
                <a:latin typeface="Source Sans Pro"/>
                <a:ea typeface="Source Sans Pro"/>
                <a:cs typeface="Source Sans Pro"/>
                <a:sym typeface="Source Sans Pro"/>
              </a:defRPr>
            </a:lvl6pPr>
            <a:lvl7pPr marL="2117672" marR="0" lvl="6" indent="-156157" algn="l" rtl="0">
              <a:spcBef>
                <a:spcPts val="380"/>
              </a:spcBef>
              <a:buClr>
                <a:srgbClr val="6DB7D7"/>
              </a:buClr>
              <a:buSzPct val="110000"/>
              <a:buFont typeface="Noto Sans Symbols"/>
              <a:buChar char="●"/>
              <a:defRPr sz="1900" b="0" i="0" u="none" strike="noStrike" cap="none">
                <a:solidFill>
                  <a:srgbClr val="595959"/>
                </a:solidFill>
                <a:latin typeface="Source Sans Pro"/>
                <a:ea typeface="Source Sans Pro"/>
                <a:cs typeface="Source Sans Pro"/>
                <a:sym typeface="Source Sans Pro"/>
              </a:defRPr>
            </a:lvl7pPr>
            <a:lvl8pPr marL="2398653" marR="0" lvl="7" indent="-157738" algn="l" rtl="0">
              <a:spcBef>
                <a:spcPts val="380"/>
              </a:spcBef>
              <a:buClr>
                <a:schemeClr val="accent2"/>
              </a:buClr>
              <a:buSzPct val="110000"/>
              <a:buFont typeface="Noto Sans Symbols"/>
              <a:buChar char="●"/>
              <a:defRPr sz="1900" b="0" i="0" u="none" strike="noStrike" cap="none">
                <a:solidFill>
                  <a:srgbClr val="595959"/>
                </a:solidFill>
                <a:latin typeface="Source Sans Pro"/>
                <a:ea typeface="Source Sans Pro"/>
                <a:cs typeface="Source Sans Pro"/>
                <a:sym typeface="Source Sans Pro"/>
              </a:defRPr>
            </a:lvl8pPr>
            <a:lvl9pPr marL="2689158" marR="0" lvl="8" indent="-156142" algn="l" rtl="0">
              <a:spcBef>
                <a:spcPts val="380"/>
              </a:spcBef>
              <a:buClr>
                <a:srgbClr val="6DB7D7"/>
              </a:buClr>
              <a:buSzPct val="110000"/>
              <a:buFont typeface="Noto Sans Symbols"/>
              <a:buChar char="●"/>
              <a:defRPr sz="1900" b="0" i="0" u="none" strike="noStrike" cap="none">
                <a:solidFill>
                  <a:srgbClr val="595959"/>
                </a:solidFill>
                <a:latin typeface="Source Sans Pro"/>
                <a:ea typeface="Source Sans Pro"/>
                <a:cs typeface="Source Sans Pro"/>
                <a:sym typeface="Source Sans Pro"/>
              </a:defRPr>
            </a:lvl9pPr>
          </a:lstStyle>
          <a:p>
            <a:endParaRPr/>
          </a:p>
        </p:txBody>
      </p:sp>
      <p:sp>
        <p:nvSpPr>
          <p:cNvPr id="25" name="Shape 25"/>
          <p:cNvSpPr txBox="1">
            <a:spLocks noGrp="1"/>
          </p:cNvSpPr>
          <p:nvPr>
            <p:ph type="dt" idx="10"/>
          </p:nvPr>
        </p:nvSpPr>
        <p:spPr>
          <a:xfrm>
            <a:off x="7506446" y="6275673"/>
            <a:ext cx="2844800" cy="365125"/>
          </a:xfrm>
          <a:prstGeom prst="rect">
            <a:avLst/>
          </a:prstGeom>
          <a:noFill/>
          <a:ln>
            <a:noFill/>
          </a:ln>
        </p:spPr>
        <p:txBody>
          <a:bodyPr lIns="91425" tIns="91425" rIns="91425" bIns="91425" anchor="ctr" anchorCtr="0"/>
          <a:lstStyle>
            <a:lvl1pPr marL="0" marR="0" lvl="0" indent="0" algn="r" rtl="0">
              <a:spcBef>
                <a:spcPts val="0"/>
              </a:spcBef>
              <a:buNone/>
              <a:defRPr sz="1200" b="0" i="0" u="none" strike="noStrike" cap="none">
                <a:solidFill>
                  <a:schemeClr val="lt1"/>
                </a:solidFill>
                <a:latin typeface="Source Sans Pro"/>
                <a:ea typeface="Source Sans Pro"/>
                <a:cs typeface="Source Sans Pro"/>
                <a:sym typeface="Source Sans Pro"/>
              </a:defRPr>
            </a:lvl1pPr>
            <a:lvl2pPr marL="457178" marR="0" lvl="1" indent="-12678" algn="l" rtl="0">
              <a:spcBef>
                <a:spcPts val="0"/>
              </a:spcBef>
              <a:buNone/>
              <a:defRPr sz="1900" b="0" i="0" u="none" strike="noStrike" cap="none">
                <a:solidFill>
                  <a:schemeClr val="dk1"/>
                </a:solidFill>
                <a:latin typeface="Source Sans Pro"/>
                <a:ea typeface="Source Sans Pro"/>
                <a:cs typeface="Source Sans Pro"/>
                <a:sym typeface="Source Sans Pro"/>
              </a:defRPr>
            </a:lvl2pPr>
            <a:lvl3pPr marL="914354" marR="0" lvl="2" indent="-12653" algn="l" rtl="0">
              <a:spcBef>
                <a:spcPts val="0"/>
              </a:spcBef>
              <a:buNone/>
              <a:defRPr sz="1900" b="0" i="0" u="none" strike="noStrike" cap="none">
                <a:solidFill>
                  <a:schemeClr val="dk1"/>
                </a:solidFill>
                <a:latin typeface="Source Sans Pro"/>
                <a:ea typeface="Source Sans Pro"/>
                <a:cs typeface="Source Sans Pro"/>
                <a:sym typeface="Source Sans Pro"/>
              </a:defRPr>
            </a:lvl3pPr>
            <a:lvl4pPr marL="1371532" marR="0" lvl="3" indent="-12631" algn="l" rtl="0">
              <a:spcBef>
                <a:spcPts val="0"/>
              </a:spcBef>
              <a:buNone/>
              <a:defRPr sz="1900" b="0" i="0" u="none" strike="noStrike" cap="none">
                <a:solidFill>
                  <a:schemeClr val="dk1"/>
                </a:solidFill>
                <a:latin typeface="Source Sans Pro"/>
                <a:ea typeface="Source Sans Pro"/>
                <a:cs typeface="Source Sans Pro"/>
                <a:sym typeface="Source Sans Pro"/>
              </a:defRPr>
            </a:lvl4pPr>
            <a:lvl5pPr marL="1828708" marR="0" lvl="4" indent="-12608" algn="l" rtl="0">
              <a:spcBef>
                <a:spcPts val="0"/>
              </a:spcBef>
              <a:buNone/>
              <a:defRPr sz="1900" b="0" i="0" u="none" strike="noStrike" cap="none">
                <a:solidFill>
                  <a:schemeClr val="dk1"/>
                </a:solidFill>
                <a:latin typeface="Source Sans Pro"/>
                <a:ea typeface="Source Sans Pro"/>
                <a:cs typeface="Source Sans Pro"/>
                <a:sym typeface="Source Sans Pro"/>
              </a:defRPr>
            </a:lvl5pPr>
            <a:lvl6pPr marL="2285886" marR="0" lvl="5" indent="-12586" algn="l" rtl="0">
              <a:spcBef>
                <a:spcPts val="0"/>
              </a:spcBef>
              <a:buNone/>
              <a:defRPr sz="1900" b="0" i="0" u="none" strike="noStrike" cap="none">
                <a:solidFill>
                  <a:schemeClr val="dk1"/>
                </a:solidFill>
                <a:latin typeface="Source Sans Pro"/>
                <a:ea typeface="Source Sans Pro"/>
                <a:cs typeface="Source Sans Pro"/>
                <a:sym typeface="Source Sans Pro"/>
              </a:defRPr>
            </a:lvl6pPr>
            <a:lvl7pPr marL="2743062" marR="0" lvl="6" indent="-12562" algn="l" rtl="0">
              <a:spcBef>
                <a:spcPts val="0"/>
              </a:spcBef>
              <a:buNone/>
              <a:defRPr sz="1900" b="0" i="0" u="none" strike="noStrike" cap="none">
                <a:solidFill>
                  <a:schemeClr val="dk1"/>
                </a:solidFill>
                <a:latin typeface="Source Sans Pro"/>
                <a:ea typeface="Source Sans Pro"/>
                <a:cs typeface="Source Sans Pro"/>
                <a:sym typeface="Source Sans Pro"/>
              </a:defRPr>
            </a:lvl7pPr>
            <a:lvl8pPr marL="3200240" marR="0" lvl="7" indent="-12539" algn="l" rtl="0">
              <a:spcBef>
                <a:spcPts val="0"/>
              </a:spcBef>
              <a:buNone/>
              <a:defRPr sz="1900" b="0" i="0" u="none" strike="noStrike" cap="none">
                <a:solidFill>
                  <a:schemeClr val="dk1"/>
                </a:solidFill>
                <a:latin typeface="Source Sans Pro"/>
                <a:ea typeface="Source Sans Pro"/>
                <a:cs typeface="Source Sans Pro"/>
                <a:sym typeface="Source Sans Pro"/>
              </a:defRPr>
            </a:lvl8pPr>
            <a:lvl9pPr marL="3657417" marR="0" lvl="8" indent="-12517" algn="l" rtl="0">
              <a:spcBef>
                <a:spcPts val="0"/>
              </a:spcBef>
              <a:buNone/>
              <a:defRPr sz="1900" b="0" i="0" u="none" strike="noStrike" cap="none">
                <a:solidFill>
                  <a:schemeClr val="dk1"/>
                </a:solidFill>
                <a:latin typeface="Source Sans Pro"/>
                <a:ea typeface="Source Sans Pro"/>
                <a:cs typeface="Source Sans Pro"/>
                <a:sym typeface="Source Sans Pro"/>
              </a:defRPr>
            </a:lvl9pPr>
          </a:lstStyle>
          <a:p>
            <a:endParaRPr/>
          </a:p>
        </p:txBody>
      </p:sp>
      <p:sp>
        <p:nvSpPr>
          <p:cNvPr id="26" name="Shape 26"/>
          <p:cNvSpPr txBox="1">
            <a:spLocks noGrp="1"/>
          </p:cNvSpPr>
          <p:nvPr>
            <p:ph type="ftr" idx="11"/>
          </p:nvPr>
        </p:nvSpPr>
        <p:spPr>
          <a:xfrm>
            <a:off x="352611" y="6275673"/>
            <a:ext cx="6454587"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lt1"/>
                </a:solidFill>
                <a:latin typeface="Source Sans Pro"/>
                <a:ea typeface="Source Sans Pro"/>
                <a:cs typeface="Source Sans Pro"/>
                <a:sym typeface="Source Sans Pro"/>
              </a:defRPr>
            </a:lvl1pPr>
            <a:lvl2pPr marL="457178" marR="0" lvl="1" indent="-12678" algn="l" rtl="0">
              <a:spcBef>
                <a:spcPts val="0"/>
              </a:spcBef>
              <a:buNone/>
              <a:defRPr sz="1900" b="0" i="0" u="none" strike="noStrike" cap="none">
                <a:solidFill>
                  <a:schemeClr val="dk1"/>
                </a:solidFill>
                <a:latin typeface="Source Sans Pro"/>
                <a:ea typeface="Source Sans Pro"/>
                <a:cs typeface="Source Sans Pro"/>
                <a:sym typeface="Source Sans Pro"/>
              </a:defRPr>
            </a:lvl2pPr>
            <a:lvl3pPr marL="914354" marR="0" lvl="2" indent="-12653" algn="l" rtl="0">
              <a:spcBef>
                <a:spcPts val="0"/>
              </a:spcBef>
              <a:buNone/>
              <a:defRPr sz="1900" b="0" i="0" u="none" strike="noStrike" cap="none">
                <a:solidFill>
                  <a:schemeClr val="dk1"/>
                </a:solidFill>
                <a:latin typeface="Source Sans Pro"/>
                <a:ea typeface="Source Sans Pro"/>
                <a:cs typeface="Source Sans Pro"/>
                <a:sym typeface="Source Sans Pro"/>
              </a:defRPr>
            </a:lvl3pPr>
            <a:lvl4pPr marL="1371532" marR="0" lvl="3" indent="-12631" algn="l" rtl="0">
              <a:spcBef>
                <a:spcPts val="0"/>
              </a:spcBef>
              <a:buNone/>
              <a:defRPr sz="1900" b="0" i="0" u="none" strike="noStrike" cap="none">
                <a:solidFill>
                  <a:schemeClr val="dk1"/>
                </a:solidFill>
                <a:latin typeface="Source Sans Pro"/>
                <a:ea typeface="Source Sans Pro"/>
                <a:cs typeface="Source Sans Pro"/>
                <a:sym typeface="Source Sans Pro"/>
              </a:defRPr>
            </a:lvl4pPr>
            <a:lvl5pPr marL="1828708" marR="0" lvl="4" indent="-12608" algn="l" rtl="0">
              <a:spcBef>
                <a:spcPts val="0"/>
              </a:spcBef>
              <a:buNone/>
              <a:defRPr sz="1900" b="0" i="0" u="none" strike="noStrike" cap="none">
                <a:solidFill>
                  <a:schemeClr val="dk1"/>
                </a:solidFill>
                <a:latin typeface="Source Sans Pro"/>
                <a:ea typeface="Source Sans Pro"/>
                <a:cs typeface="Source Sans Pro"/>
                <a:sym typeface="Source Sans Pro"/>
              </a:defRPr>
            </a:lvl5pPr>
            <a:lvl6pPr marL="2285886" marR="0" lvl="5" indent="-12586" algn="l" rtl="0">
              <a:spcBef>
                <a:spcPts val="0"/>
              </a:spcBef>
              <a:buNone/>
              <a:defRPr sz="1900" b="0" i="0" u="none" strike="noStrike" cap="none">
                <a:solidFill>
                  <a:schemeClr val="dk1"/>
                </a:solidFill>
                <a:latin typeface="Source Sans Pro"/>
                <a:ea typeface="Source Sans Pro"/>
                <a:cs typeface="Source Sans Pro"/>
                <a:sym typeface="Source Sans Pro"/>
              </a:defRPr>
            </a:lvl6pPr>
            <a:lvl7pPr marL="2743062" marR="0" lvl="6" indent="-12562" algn="l" rtl="0">
              <a:spcBef>
                <a:spcPts val="0"/>
              </a:spcBef>
              <a:buNone/>
              <a:defRPr sz="1900" b="0" i="0" u="none" strike="noStrike" cap="none">
                <a:solidFill>
                  <a:schemeClr val="dk1"/>
                </a:solidFill>
                <a:latin typeface="Source Sans Pro"/>
                <a:ea typeface="Source Sans Pro"/>
                <a:cs typeface="Source Sans Pro"/>
                <a:sym typeface="Source Sans Pro"/>
              </a:defRPr>
            </a:lvl7pPr>
            <a:lvl8pPr marL="3200240" marR="0" lvl="7" indent="-12539" algn="l" rtl="0">
              <a:spcBef>
                <a:spcPts val="0"/>
              </a:spcBef>
              <a:buNone/>
              <a:defRPr sz="1900" b="0" i="0" u="none" strike="noStrike" cap="none">
                <a:solidFill>
                  <a:schemeClr val="dk1"/>
                </a:solidFill>
                <a:latin typeface="Source Sans Pro"/>
                <a:ea typeface="Source Sans Pro"/>
                <a:cs typeface="Source Sans Pro"/>
                <a:sym typeface="Source Sans Pro"/>
              </a:defRPr>
            </a:lvl8pPr>
            <a:lvl9pPr marL="3657417" marR="0" lvl="8" indent="-12517" algn="l" rtl="0">
              <a:spcBef>
                <a:spcPts val="0"/>
              </a:spcBef>
              <a:buNone/>
              <a:defRPr sz="1900" b="0" i="0" u="none" strike="noStrike" cap="none">
                <a:solidFill>
                  <a:schemeClr val="dk1"/>
                </a:solidFill>
                <a:latin typeface="Source Sans Pro"/>
                <a:ea typeface="Source Sans Pro"/>
                <a:cs typeface="Source Sans Pro"/>
                <a:sym typeface="Source Sans Pro"/>
              </a:defRPr>
            </a:lvl9pPr>
          </a:lstStyle>
          <a:p>
            <a:endParaRPr/>
          </a:p>
        </p:txBody>
      </p:sp>
      <p:sp>
        <p:nvSpPr>
          <p:cNvPr id="27" name="Shape 27"/>
          <p:cNvSpPr txBox="1">
            <a:spLocks noGrp="1"/>
          </p:cNvSpPr>
          <p:nvPr>
            <p:ph type="sldNum" idx="12"/>
          </p:nvPr>
        </p:nvSpPr>
        <p:spPr>
          <a:xfrm>
            <a:off x="10530540" y="6275673"/>
            <a:ext cx="1320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3600" b="0" i="0" u="none" strike="noStrike" cap="none">
                <a:solidFill>
                  <a:schemeClr val="lt1"/>
                </a:solidFill>
                <a:latin typeface="Source Sans Pro"/>
                <a:ea typeface="Source Sans Pro"/>
                <a:cs typeface="Source Sans Pro"/>
                <a:sym typeface="Source Sans Pro"/>
              </a:rPr>
              <a:pPr marL="0" marR="0" lvl="0" indent="0" algn="r" rtl="0">
                <a:spcBef>
                  <a:spcPts val="0"/>
                </a:spcBef>
                <a:buSzPct val="25000"/>
                <a:buNone/>
              </a:pPr>
              <a:t>‹#›</a:t>
            </a:fld>
            <a:endParaRPr lang="en-US" sz="3600" b="0" i="0" u="none" strike="noStrike" cap="none">
              <a:solidFill>
                <a:schemeClr val="lt1"/>
              </a:solidFill>
              <a:latin typeface="Source Sans Pro"/>
              <a:ea typeface="Source Sans Pro"/>
              <a:cs typeface="Source Sans Pro"/>
              <a:sym typeface="Source Sans Pro"/>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49"/>
        <p:cNvGrpSpPr/>
        <p:nvPr/>
      </p:nvGrpSpPr>
      <p:grpSpPr>
        <a:xfrm>
          <a:off x="0" y="0"/>
          <a:ext cx="0" cy="0"/>
          <a:chOff x="0" y="0"/>
          <a:chExt cx="0" cy="0"/>
        </a:xfrm>
      </p:grpSpPr>
      <p:sp>
        <p:nvSpPr>
          <p:cNvPr id="150" name="Shape 150"/>
          <p:cNvSpPr txBox="1">
            <a:spLocks noGrp="1"/>
          </p:cNvSpPr>
          <p:nvPr>
            <p:ph type="title"/>
          </p:nvPr>
        </p:nvSpPr>
        <p:spPr>
          <a:xfrm>
            <a:off x="711199" y="611872"/>
            <a:ext cx="5120639" cy="1162050"/>
          </a:xfrm>
          <a:prstGeom prst="rect">
            <a:avLst/>
          </a:prstGeom>
          <a:noFill/>
          <a:ln>
            <a:noFill/>
          </a:ln>
        </p:spPr>
        <p:txBody>
          <a:bodyPr lIns="91425" tIns="91425" rIns="91425" bIns="91425" anchor="b" anchorCtr="0"/>
          <a:lstStyle>
            <a:lvl1pPr marL="0" marR="0" lvl="0" indent="0" algn="ctr" rtl="0">
              <a:spcBef>
                <a:spcPts val="0"/>
              </a:spcBef>
              <a:buClr>
                <a:schemeClr val="accent1"/>
              </a:buClr>
              <a:buFont typeface="Source Sans Pro"/>
              <a:buNone/>
              <a:defRPr sz="4800" b="0" i="0" u="none" strike="noStrike" cap="none">
                <a:solidFill>
                  <a:schemeClr val="accent1"/>
                </a:solidFill>
                <a:latin typeface="Source Sans Pro"/>
                <a:ea typeface="Source Sans Pro"/>
                <a:cs typeface="Source Sans Pro"/>
                <a:sym typeface="Source Sans Pr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51" name="Shape 151"/>
          <p:cNvSpPr txBox="1">
            <a:spLocks noGrp="1"/>
          </p:cNvSpPr>
          <p:nvPr>
            <p:ph type="body" idx="1"/>
          </p:nvPr>
        </p:nvSpPr>
        <p:spPr>
          <a:xfrm>
            <a:off x="6323764" y="368301"/>
            <a:ext cx="5120639" cy="5575300"/>
          </a:xfrm>
          <a:prstGeom prst="rect">
            <a:avLst/>
          </a:prstGeom>
          <a:noFill/>
          <a:ln>
            <a:noFill/>
          </a:ln>
        </p:spPr>
        <p:txBody>
          <a:bodyPr lIns="91425" tIns="91425" rIns="91425" bIns="91425" anchor="t" anchorCtr="0"/>
          <a:lstStyle>
            <a:lvl1pPr marL="465655" marR="0" lvl="0" indent="-263090" algn="l" rtl="0">
              <a:spcBef>
                <a:spcPts val="2667"/>
              </a:spcBef>
              <a:buClr>
                <a:srgbClr val="6DB7D7"/>
              </a:buClr>
              <a:buSzPct val="110000"/>
              <a:buFont typeface="Noto Sans Symbols"/>
              <a:buChar char="●"/>
              <a:defRPr sz="2900" b="0" i="0" u="none" strike="noStrike" cap="none">
                <a:solidFill>
                  <a:srgbClr val="595959"/>
                </a:solidFill>
                <a:latin typeface="Source Sans Pro"/>
                <a:ea typeface="Source Sans Pro"/>
                <a:cs typeface="Source Sans Pro"/>
                <a:sym typeface="Source Sans Pro"/>
              </a:defRPr>
            </a:lvl1pPr>
            <a:lvl2pPr marL="914377" marR="0" lvl="1" indent="-268582" algn="l" rtl="0">
              <a:spcBef>
                <a:spcPts val="800"/>
              </a:spcBef>
              <a:buClr>
                <a:srgbClr val="205C77"/>
              </a:buClr>
              <a:buSzPct val="110000"/>
              <a:buFont typeface="Noto Sans Symbols"/>
              <a:buChar char="●"/>
              <a:defRPr sz="2700" b="0" i="0" u="none" strike="noStrike" cap="none">
                <a:solidFill>
                  <a:srgbClr val="595959"/>
                </a:solidFill>
                <a:latin typeface="Source Sans Pro"/>
                <a:ea typeface="Source Sans Pro"/>
                <a:cs typeface="Source Sans Pro"/>
                <a:sym typeface="Source Sans Pro"/>
              </a:defRPr>
            </a:lvl2pPr>
            <a:lvl3pPr marL="1291134" marR="0" lvl="2" indent="-221794" algn="l" rtl="0">
              <a:spcBef>
                <a:spcPts val="800"/>
              </a:spcBef>
              <a:buClr>
                <a:srgbClr val="6DB7D7"/>
              </a:buClr>
              <a:buSzPct val="110000"/>
              <a:buFont typeface="Noto Sans Symbols"/>
              <a:buChar char="●"/>
              <a:defRPr sz="2400" b="0" i="0" u="none" strike="noStrike" cap="none">
                <a:solidFill>
                  <a:srgbClr val="595959"/>
                </a:solidFill>
                <a:latin typeface="Source Sans Pro"/>
                <a:ea typeface="Source Sans Pro"/>
                <a:cs typeface="Source Sans Pro"/>
                <a:sym typeface="Source Sans Pro"/>
              </a:defRPr>
            </a:lvl3pPr>
            <a:lvl4pPr marL="1684825" marR="0" lvl="3" indent="-234485" algn="l" rtl="0">
              <a:spcBef>
                <a:spcPts val="800"/>
              </a:spcBef>
              <a:buClr>
                <a:srgbClr val="205C77"/>
              </a:buClr>
              <a:buSzPct val="110000"/>
              <a:buFont typeface="Noto Sans Symbols"/>
              <a:buChar char="●"/>
              <a:defRPr sz="2400" b="0" i="0" u="none" strike="noStrike" cap="none">
                <a:solidFill>
                  <a:srgbClr val="595959"/>
                </a:solidFill>
                <a:latin typeface="Source Sans Pro"/>
                <a:ea typeface="Source Sans Pro"/>
                <a:cs typeface="Source Sans Pro"/>
                <a:sym typeface="Source Sans Pro"/>
              </a:defRPr>
            </a:lvl4pPr>
            <a:lvl5pPr marL="2061581" marR="0" lvl="4" indent="-217541" algn="l" rtl="0">
              <a:spcBef>
                <a:spcPts val="800"/>
              </a:spcBef>
              <a:buClr>
                <a:srgbClr val="6DB7D7"/>
              </a:buClr>
              <a:buSzPct val="110000"/>
              <a:buFont typeface="Noto Sans Symbols"/>
              <a:buChar char="●"/>
              <a:defRPr sz="2400" b="0" i="0" u="none" strike="noStrike" cap="none">
                <a:solidFill>
                  <a:srgbClr val="595959"/>
                </a:solidFill>
                <a:latin typeface="Source Sans Pro"/>
                <a:ea typeface="Source Sans Pro"/>
                <a:cs typeface="Source Sans Pro"/>
                <a:sym typeface="Source Sans Pro"/>
              </a:defRPr>
            </a:lvl5pPr>
            <a:lvl6pPr marL="2438339" marR="0" lvl="5" indent="-192343" algn="l" rtl="0">
              <a:spcBef>
                <a:spcPts val="540"/>
              </a:spcBef>
              <a:buClr>
                <a:schemeClr val="accent2"/>
              </a:buClr>
              <a:buSzPct val="110000"/>
              <a:buFont typeface="Noto Sans Symbols"/>
              <a:buChar char="●"/>
              <a:defRPr sz="2700" b="0" i="0" u="none" strike="noStrike" cap="none">
                <a:solidFill>
                  <a:srgbClr val="595959"/>
                </a:solidFill>
                <a:latin typeface="Source Sans Pro"/>
                <a:ea typeface="Source Sans Pro"/>
                <a:cs typeface="Source Sans Pro"/>
                <a:sym typeface="Source Sans Pro"/>
              </a:defRPr>
            </a:lvl6pPr>
            <a:lvl7pPr marL="2823563" marR="0" lvl="6" indent="-196567" algn="l" rtl="0">
              <a:spcBef>
                <a:spcPts val="540"/>
              </a:spcBef>
              <a:buClr>
                <a:srgbClr val="6DB7D7"/>
              </a:buClr>
              <a:buSzPct val="110000"/>
              <a:buFont typeface="Noto Sans Symbols"/>
              <a:buChar char="●"/>
              <a:defRPr sz="2700" b="0" i="0" u="none" strike="noStrike" cap="none">
                <a:solidFill>
                  <a:srgbClr val="595959"/>
                </a:solidFill>
                <a:latin typeface="Source Sans Pro"/>
                <a:ea typeface="Source Sans Pro"/>
                <a:cs typeface="Source Sans Pro"/>
                <a:sym typeface="Source Sans Pro"/>
              </a:defRPr>
            </a:lvl7pPr>
            <a:lvl8pPr marL="3198204" marR="0" lvl="7" indent="-190208" algn="l" rtl="0">
              <a:spcBef>
                <a:spcPts val="540"/>
              </a:spcBef>
              <a:buClr>
                <a:schemeClr val="accent2"/>
              </a:buClr>
              <a:buSzPct val="110000"/>
              <a:buFont typeface="Noto Sans Symbols"/>
              <a:buChar char="●"/>
              <a:defRPr sz="2700" b="0" i="0" u="none" strike="noStrike" cap="none">
                <a:solidFill>
                  <a:srgbClr val="595959"/>
                </a:solidFill>
                <a:latin typeface="Source Sans Pro"/>
                <a:ea typeface="Source Sans Pro"/>
                <a:cs typeface="Source Sans Pro"/>
                <a:sym typeface="Source Sans Pro"/>
              </a:defRPr>
            </a:lvl8pPr>
            <a:lvl9pPr marL="3585544" marR="0" lvl="8" indent="-196548" algn="l" rtl="0">
              <a:spcBef>
                <a:spcPts val="540"/>
              </a:spcBef>
              <a:buClr>
                <a:srgbClr val="6DB7D7"/>
              </a:buClr>
              <a:buSzPct val="110000"/>
              <a:buFont typeface="Noto Sans Symbols"/>
              <a:buChar char="●"/>
              <a:defRPr sz="2700" b="0" i="0" u="none" strike="noStrike" cap="none">
                <a:solidFill>
                  <a:srgbClr val="595959"/>
                </a:solidFill>
                <a:latin typeface="Source Sans Pro"/>
                <a:ea typeface="Source Sans Pro"/>
                <a:cs typeface="Source Sans Pro"/>
                <a:sym typeface="Source Sans Pro"/>
              </a:defRPr>
            </a:lvl9pPr>
          </a:lstStyle>
          <a:p>
            <a:endParaRPr/>
          </a:p>
        </p:txBody>
      </p:sp>
      <p:sp>
        <p:nvSpPr>
          <p:cNvPr id="152" name="Shape 152"/>
          <p:cNvSpPr txBox="1">
            <a:spLocks noGrp="1"/>
          </p:cNvSpPr>
          <p:nvPr>
            <p:ph type="body" idx="2"/>
          </p:nvPr>
        </p:nvSpPr>
        <p:spPr>
          <a:xfrm>
            <a:off x="711199" y="1787856"/>
            <a:ext cx="5120639" cy="3720152"/>
          </a:xfrm>
          <a:prstGeom prst="rect">
            <a:avLst/>
          </a:prstGeom>
          <a:noFill/>
          <a:ln>
            <a:noFill/>
          </a:ln>
        </p:spPr>
        <p:txBody>
          <a:bodyPr lIns="91425" tIns="91425" rIns="91425" bIns="91425" anchor="t" anchorCtr="0"/>
          <a:lstStyle>
            <a:lvl1pPr marL="0" marR="0" lvl="0" indent="0" algn="ctr" rtl="0">
              <a:spcBef>
                <a:spcPts val="800"/>
              </a:spcBef>
              <a:buClr>
                <a:srgbClr val="6DB7D7"/>
              </a:buClr>
              <a:buFont typeface="Noto Sans Symbols"/>
              <a:buNone/>
              <a:defRPr sz="2400" b="0" i="0" u="none" strike="noStrike" cap="none">
                <a:solidFill>
                  <a:srgbClr val="595959"/>
                </a:solidFill>
                <a:latin typeface="Source Sans Pro"/>
                <a:ea typeface="Source Sans Pro"/>
                <a:cs typeface="Source Sans Pro"/>
                <a:sym typeface="Source Sans Pro"/>
              </a:defRPr>
            </a:lvl1pPr>
            <a:lvl2pPr marL="609585" marR="0" lvl="1" indent="-12684" algn="l" rtl="0">
              <a:spcBef>
                <a:spcPts val="800"/>
              </a:spcBef>
              <a:buClr>
                <a:srgbClr val="205C77"/>
              </a:buClr>
              <a:buFont typeface="Noto Sans Symbols"/>
              <a:buNone/>
              <a:defRPr sz="1600" b="0" i="0" u="none" strike="noStrike" cap="none">
                <a:solidFill>
                  <a:srgbClr val="595959"/>
                </a:solidFill>
                <a:latin typeface="Source Sans Pro"/>
                <a:ea typeface="Source Sans Pro"/>
                <a:cs typeface="Source Sans Pro"/>
                <a:sym typeface="Source Sans Pro"/>
              </a:defRPr>
            </a:lvl2pPr>
            <a:lvl3pPr marL="1219170" marR="0" lvl="2" indent="-12669" algn="l" rtl="0">
              <a:spcBef>
                <a:spcPts val="800"/>
              </a:spcBef>
              <a:buClr>
                <a:srgbClr val="6DB7D7"/>
              </a:buClr>
              <a:buFont typeface="Noto Sans Symbols"/>
              <a:buNone/>
              <a:defRPr sz="1300" b="0" i="0" u="none" strike="noStrike" cap="none">
                <a:solidFill>
                  <a:srgbClr val="595959"/>
                </a:solidFill>
                <a:latin typeface="Source Sans Pro"/>
                <a:ea typeface="Source Sans Pro"/>
                <a:cs typeface="Source Sans Pro"/>
                <a:sym typeface="Source Sans Pro"/>
              </a:defRPr>
            </a:lvl3pPr>
            <a:lvl4pPr marL="1828754" marR="0" lvl="3" indent="-12654" algn="l" rtl="0">
              <a:spcBef>
                <a:spcPts val="800"/>
              </a:spcBef>
              <a:buClr>
                <a:srgbClr val="205C77"/>
              </a:buClr>
              <a:buFont typeface="Noto Sans Symbols"/>
              <a:buNone/>
              <a:defRPr sz="1200" b="0" i="0" u="none" strike="noStrike" cap="none">
                <a:solidFill>
                  <a:srgbClr val="595959"/>
                </a:solidFill>
                <a:latin typeface="Source Sans Pro"/>
                <a:ea typeface="Source Sans Pro"/>
                <a:cs typeface="Source Sans Pro"/>
                <a:sym typeface="Source Sans Pro"/>
              </a:defRPr>
            </a:lvl4pPr>
            <a:lvl5pPr marL="2438339" marR="0" lvl="4" indent="-12638" algn="l" rtl="0">
              <a:spcBef>
                <a:spcPts val="800"/>
              </a:spcBef>
              <a:buClr>
                <a:srgbClr val="6DB7D7"/>
              </a:buClr>
              <a:buFont typeface="Noto Sans Symbols"/>
              <a:buNone/>
              <a:defRPr sz="1200" b="0" i="0" u="none" strike="noStrike" cap="none">
                <a:solidFill>
                  <a:srgbClr val="595959"/>
                </a:solidFill>
                <a:latin typeface="Source Sans Pro"/>
                <a:ea typeface="Source Sans Pro"/>
                <a:cs typeface="Source Sans Pro"/>
                <a:sym typeface="Source Sans Pro"/>
              </a:defRPr>
            </a:lvl5pPr>
            <a:lvl6pPr marL="3047924" marR="0" lvl="5" indent="-12624" algn="l" rtl="0">
              <a:spcBef>
                <a:spcPts val="240"/>
              </a:spcBef>
              <a:buClr>
                <a:schemeClr val="accent2"/>
              </a:buClr>
              <a:buFont typeface="Noto Sans Symbols"/>
              <a:buNone/>
              <a:defRPr sz="1200" b="0" i="0" u="none" strike="noStrike" cap="none">
                <a:solidFill>
                  <a:srgbClr val="595959"/>
                </a:solidFill>
                <a:latin typeface="Source Sans Pro"/>
                <a:ea typeface="Source Sans Pro"/>
                <a:cs typeface="Source Sans Pro"/>
                <a:sym typeface="Source Sans Pro"/>
              </a:defRPr>
            </a:lvl6pPr>
            <a:lvl7pPr marL="3657509" marR="0" lvl="6" indent="-12608" algn="l" rtl="0">
              <a:spcBef>
                <a:spcPts val="240"/>
              </a:spcBef>
              <a:buClr>
                <a:srgbClr val="6DB7D7"/>
              </a:buClr>
              <a:buFont typeface="Noto Sans Symbols"/>
              <a:buNone/>
              <a:defRPr sz="1200" b="0" i="0" u="none" strike="noStrike" cap="none">
                <a:solidFill>
                  <a:srgbClr val="595959"/>
                </a:solidFill>
                <a:latin typeface="Source Sans Pro"/>
                <a:ea typeface="Source Sans Pro"/>
                <a:cs typeface="Source Sans Pro"/>
                <a:sym typeface="Source Sans Pro"/>
              </a:defRPr>
            </a:lvl7pPr>
            <a:lvl8pPr marL="4267093" marR="0" lvl="7" indent="-12593" algn="l" rtl="0">
              <a:spcBef>
                <a:spcPts val="240"/>
              </a:spcBef>
              <a:buClr>
                <a:schemeClr val="accent2"/>
              </a:buClr>
              <a:buFont typeface="Noto Sans Symbols"/>
              <a:buNone/>
              <a:defRPr sz="1200" b="0" i="0" u="none" strike="noStrike" cap="none">
                <a:solidFill>
                  <a:srgbClr val="595959"/>
                </a:solidFill>
                <a:latin typeface="Source Sans Pro"/>
                <a:ea typeface="Source Sans Pro"/>
                <a:cs typeface="Source Sans Pro"/>
                <a:sym typeface="Source Sans Pro"/>
              </a:defRPr>
            </a:lvl8pPr>
            <a:lvl9pPr marL="4876678" marR="0" lvl="8" indent="-12577" algn="l" rtl="0">
              <a:spcBef>
                <a:spcPts val="240"/>
              </a:spcBef>
              <a:buClr>
                <a:srgbClr val="6DB7D7"/>
              </a:buClr>
              <a:buFont typeface="Noto Sans Symbols"/>
              <a:buNone/>
              <a:defRPr sz="1200" b="0" i="0" u="none" strike="noStrike" cap="none">
                <a:solidFill>
                  <a:srgbClr val="595959"/>
                </a:solidFill>
                <a:latin typeface="Source Sans Pro"/>
                <a:ea typeface="Source Sans Pro"/>
                <a:cs typeface="Source Sans Pro"/>
                <a:sym typeface="Source Sans Pro"/>
              </a:defRPr>
            </a:lvl9pPr>
          </a:lstStyle>
          <a:p>
            <a:endParaRPr/>
          </a:p>
        </p:txBody>
      </p:sp>
      <p:sp>
        <p:nvSpPr>
          <p:cNvPr id="153" name="Shape 153"/>
          <p:cNvSpPr txBox="1">
            <a:spLocks noGrp="1"/>
          </p:cNvSpPr>
          <p:nvPr>
            <p:ph type="dt" idx="10"/>
          </p:nvPr>
        </p:nvSpPr>
        <p:spPr>
          <a:xfrm>
            <a:off x="7506446" y="6275667"/>
            <a:ext cx="2844800" cy="365125"/>
          </a:xfrm>
          <a:prstGeom prst="rect">
            <a:avLst/>
          </a:prstGeom>
          <a:noFill/>
          <a:ln>
            <a:noFill/>
          </a:ln>
        </p:spPr>
        <p:txBody>
          <a:bodyPr lIns="91425" tIns="91425" rIns="91425" bIns="91425" anchor="ctr" anchorCtr="0"/>
          <a:lstStyle>
            <a:lvl1pPr marL="0" marR="0" lvl="0" indent="0" algn="r" rtl="0">
              <a:spcBef>
                <a:spcPts val="0"/>
              </a:spcBef>
              <a:buNone/>
              <a:defRPr sz="1600">
                <a:solidFill>
                  <a:schemeClr val="lt1"/>
                </a:solidFill>
                <a:latin typeface="Source Sans Pro"/>
                <a:ea typeface="Source Sans Pro"/>
                <a:cs typeface="Source Sans Pro"/>
                <a:sym typeface="Source Sans Pro"/>
              </a:defRPr>
            </a:lvl1pPr>
            <a:lvl2pPr marL="457178" marR="0" lvl="1" indent="-12678" algn="l" rtl="0">
              <a:spcBef>
                <a:spcPts val="0"/>
              </a:spcBef>
              <a:buNone/>
              <a:defRPr sz="1900" b="0" i="0" u="none" strike="noStrike" cap="none">
                <a:solidFill>
                  <a:schemeClr val="dk1"/>
                </a:solidFill>
                <a:latin typeface="Source Sans Pro"/>
                <a:ea typeface="Source Sans Pro"/>
                <a:cs typeface="Source Sans Pro"/>
                <a:sym typeface="Source Sans Pro"/>
              </a:defRPr>
            </a:lvl2pPr>
            <a:lvl3pPr marL="914354" marR="0" lvl="2" indent="-12653" algn="l" rtl="0">
              <a:spcBef>
                <a:spcPts val="0"/>
              </a:spcBef>
              <a:buNone/>
              <a:defRPr sz="1900" b="0" i="0" u="none" strike="noStrike" cap="none">
                <a:solidFill>
                  <a:schemeClr val="dk1"/>
                </a:solidFill>
                <a:latin typeface="Source Sans Pro"/>
                <a:ea typeface="Source Sans Pro"/>
                <a:cs typeface="Source Sans Pro"/>
                <a:sym typeface="Source Sans Pro"/>
              </a:defRPr>
            </a:lvl3pPr>
            <a:lvl4pPr marL="1371532" marR="0" lvl="3" indent="-12631" algn="l" rtl="0">
              <a:spcBef>
                <a:spcPts val="0"/>
              </a:spcBef>
              <a:buNone/>
              <a:defRPr sz="1900" b="0" i="0" u="none" strike="noStrike" cap="none">
                <a:solidFill>
                  <a:schemeClr val="dk1"/>
                </a:solidFill>
                <a:latin typeface="Source Sans Pro"/>
                <a:ea typeface="Source Sans Pro"/>
                <a:cs typeface="Source Sans Pro"/>
                <a:sym typeface="Source Sans Pro"/>
              </a:defRPr>
            </a:lvl4pPr>
            <a:lvl5pPr marL="1828708" marR="0" lvl="4" indent="-12608" algn="l" rtl="0">
              <a:spcBef>
                <a:spcPts val="0"/>
              </a:spcBef>
              <a:buNone/>
              <a:defRPr sz="1900" b="0" i="0" u="none" strike="noStrike" cap="none">
                <a:solidFill>
                  <a:schemeClr val="dk1"/>
                </a:solidFill>
                <a:latin typeface="Source Sans Pro"/>
                <a:ea typeface="Source Sans Pro"/>
                <a:cs typeface="Source Sans Pro"/>
                <a:sym typeface="Source Sans Pro"/>
              </a:defRPr>
            </a:lvl5pPr>
            <a:lvl6pPr marL="2285886" marR="0" lvl="5" indent="-12586" algn="l" rtl="0">
              <a:spcBef>
                <a:spcPts val="0"/>
              </a:spcBef>
              <a:buNone/>
              <a:defRPr sz="1900" b="0" i="0" u="none" strike="noStrike" cap="none">
                <a:solidFill>
                  <a:schemeClr val="dk1"/>
                </a:solidFill>
                <a:latin typeface="Source Sans Pro"/>
                <a:ea typeface="Source Sans Pro"/>
                <a:cs typeface="Source Sans Pro"/>
                <a:sym typeface="Source Sans Pro"/>
              </a:defRPr>
            </a:lvl6pPr>
            <a:lvl7pPr marL="2743062" marR="0" lvl="6" indent="-12562" algn="l" rtl="0">
              <a:spcBef>
                <a:spcPts val="0"/>
              </a:spcBef>
              <a:buNone/>
              <a:defRPr sz="1900" b="0" i="0" u="none" strike="noStrike" cap="none">
                <a:solidFill>
                  <a:schemeClr val="dk1"/>
                </a:solidFill>
                <a:latin typeface="Source Sans Pro"/>
                <a:ea typeface="Source Sans Pro"/>
                <a:cs typeface="Source Sans Pro"/>
                <a:sym typeface="Source Sans Pro"/>
              </a:defRPr>
            </a:lvl7pPr>
            <a:lvl8pPr marL="3200240" marR="0" lvl="7" indent="-12539" algn="l" rtl="0">
              <a:spcBef>
                <a:spcPts val="0"/>
              </a:spcBef>
              <a:buNone/>
              <a:defRPr sz="1900" b="0" i="0" u="none" strike="noStrike" cap="none">
                <a:solidFill>
                  <a:schemeClr val="dk1"/>
                </a:solidFill>
                <a:latin typeface="Source Sans Pro"/>
                <a:ea typeface="Source Sans Pro"/>
                <a:cs typeface="Source Sans Pro"/>
                <a:sym typeface="Source Sans Pro"/>
              </a:defRPr>
            </a:lvl8pPr>
            <a:lvl9pPr marL="3657417" marR="0" lvl="8" indent="-12517" algn="l" rtl="0">
              <a:spcBef>
                <a:spcPts val="0"/>
              </a:spcBef>
              <a:buNone/>
              <a:defRPr sz="1900" b="0" i="0" u="none" strike="noStrike" cap="none">
                <a:solidFill>
                  <a:schemeClr val="dk1"/>
                </a:solidFill>
                <a:latin typeface="Source Sans Pro"/>
                <a:ea typeface="Source Sans Pro"/>
                <a:cs typeface="Source Sans Pro"/>
                <a:sym typeface="Source Sans Pro"/>
              </a:defRPr>
            </a:lvl9pPr>
          </a:lstStyle>
          <a:p>
            <a:endParaRPr/>
          </a:p>
        </p:txBody>
      </p:sp>
      <p:sp>
        <p:nvSpPr>
          <p:cNvPr id="154" name="Shape 154"/>
          <p:cNvSpPr txBox="1">
            <a:spLocks noGrp="1"/>
          </p:cNvSpPr>
          <p:nvPr>
            <p:ph type="ftr" idx="11"/>
          </p:nvPr>
        </p:nvSpPr>
        <p:spPr>
          <a:xfrm>
            <a:off x="352612" y="6275667"/>
            <a:ext cx="6454587" cy="365125"/>
          </a:xfrm>
          <a:prstGeom prst="rect">
            <a:avLst/>
          </a:prstGeom>
          <a:noFill/>
          <a:ln>
            <a:noFill/>
          </a:ln>
        </p:spPr>
        <p:txBody>
          <a:bodyPr lIns="91425" tIns="91425" rIns="91425" bIns="91425" anchor="ctr" anchorCtr="0"/>
          <a:lstStyle>
            <a:lvl1pPr marL="0" marR="0" lvl="0" indent="0" algn="l" rtl="0">
              <a:spcBef>
                <a:spcPts val="0"/>
              </a:spcBef>
              <a:buNone/>
              <a:defRPr sz="1600">
                <a:solidFill>
                  <a:schemeClr val="lt1"/>
                </a:solidFill>
                <a:latin typeface="Source Sans Pro"/>
                <a:ea typeface="Source Sans Pro"/>
                <a:cs typeface="Source Sans Pro"/>
                <a:sym typeface="Source Sans Pro"/>
              </a:defRPr>
            </a:lvl1pPr>
            <a:lvl2pPr marL="457178" marR="0" lvl="1" indent="-12678" algn="l" rtl="0">
              <a:spcBef>
                <a:spcPts val="0"/>
              </a:spcBef>
              <a:buNone/>
              <a:defRPr sz="1900" b="0" i="0" u="none" strike="noStrike" cap="none">
                <a:solidFill>
                  <a:schemeClr val="dk1"/>
                </a:solidFill>
                <a:latin typeface="Source Sans Pro"/>
                <a:ea typeface="Source Sans Pro"/>
                <a:cs typeface="Source Sans Pro"/>
                <a:sym typeface="Source Sans Pro"/>
              </a:defRPr>
            </a:lvl2pPr>
            <a:lvl3pPr marL="914354" marR="0" lvl="2" indent="-12653" algn="l" rtl="0">
              <a:spcBef>
                <a:spcPts val="0"/>
              </a:spcBef>
              <a:buNone/>
              <a:defRPr sz="1900" b="0" i="0" u="none" strike="noStrike" cap="none">
                <a:solidFill>
                  <a:schemeClr val="dk1"/>
                </a:solidFill>
                <a:latin typeface="Source Sans Pro"/>
                <a:ea typeface="Source Sans Pro"/>
                <a:cs typeface="Source Sans Pro"/>
                <a:sym typeface="Source Sans Pro"/>
              </a:defRPr>
            </a:lvl3pPr>
            <a:lvl4pPr marL="1371532" marR="0" lvl="3" indent="-12631" algn="l" rtl="0">
              <a:spcBef>
                <a:spcPts val="0"/>
              </a:spcBef>
              <a:buNone/>
              <a:defRPr sz="1900" b="0" i="0" u="none" strike="noStrike" cap="none">
                <a:solidFill>
                  <a:schemeClr val="dk1"/>
                </a:solidFill>
                <a:latin typeface="Source Sans Pro"/>
                <a:ea typeface="Source Sans Pro"/>
                <a:cs typeface="Source Sans Pro"/>
                <a:sym typeface="Source Sans Pro"/>
              </a:defRPr>
            </a:lvl4pPr>
            <a:lvl5pPr marL="1828708" marR="0" lvl="4" indent="-12608" algn="l" rtl="0">
              <a:spcBef>
                <a:spcPts val="0"/>
              </a:spcBef>
              <a:buNone/>
              <a:defRPr sz="1900" b="0" i="0" u="none" strike="noStrike" cap="none">
                <a:solidFill>
                  <a:schemeClr val="dk1"/>
                </a:solidFill>
                <a:latin typeface="Source Sans Pro"/>
                <a:ea typeface="Source Sans Pro"/>
                <a:cs typeface="Source Sans Pro"/>
                <a:sym typeface="Source Sans Pro"/>
              </a:defRPr>
            </a:lvl5pPr>
            <a:lvl6pPr marL="2285886" marR="0" lvl="5" indent="-12586" algn="l" rtl="0">
              <a:spcBef>
                <a:spcPts val="0"/>
              </a:spcBef>
              <a:buNone/>
              <a:defRPr sz="1900" b="0" i="0" u="none" strike="noStrike" cap="none">
                <a:solidFill>
                  <a:schemeClr val="dk1"/>
                </a:solidFill>
                <a:latin typeface="Source Sans Pro"/>
                <a:ea typeface="Source Sans Pro"/>
                <a:cs typeface="Source Sans Pro"/>
                <a:sym typeface="Source Sans Pro"/>
              </a:defRPr>
            </a:lvl6pPr>
            <a:lvl7pPr marL="2743062" marR="0" lvl="6" indent="-12562" algn="l" rtl="0">
              <a:spcBef>
                <a:spcPts val="0"/>
              </a:spcBef>
              <a:buNone/>
              <a:defRPr sz="1900" b="0" i="0" u="none" strike="noStrike" cap="none">
                <a:solidFill>
                  <a:schemeClr val="dk1"/>
                </a:solidFill>
                <a:latin typeface="Source Sans Pro"/>
                <a:ea typeface="Source Sans Pro"/>
                <a:cs typeface="Source Sans Pro"/>
                <a:sym typeface="Source Sans Pro"/>
              </a:defRPr>
            </a:lvl7pPr>
            <a:lvl8pPr marL="3200240" marR="0" lvl="7" indent="-12539" algn="l" rtl="0">
              <a:spcBef>
                <a:spcPts val="0"/>
              </a:spcBef>
              <a:buNone/>
              <a:defRPr sz="1900" b="0" i="0" u="none" strike="noStrike" cap="none">
                <a:solidFill>
                  <a:schemeClr val="dk1"/>
                </a:solidFill>
                <a:latin typeface="Source Sans Pro"/>
                <a:ea typeface="Source Sans Pro"/>
                <a:cs typeface="Source Sans Pro"/>
                <a:sym typeface="Source Sans Pro"/>
              </a:defRPr>
            </a:lvl8pPr>
            <a:lvl9pPr marL="3657417" marR="0" lvl="8" indent="-12517" algn="l" rtl="0">
              <a:spcBef>
                <a:spcPts val="0"/>
              </a:spcBef>
              <a:buNone/>
              <a:defRPr sz="1900" b="0" i="0" u="none" strike="noStrike" cap="none">
                <a:solidFill>
                  <a:schemeClr val="dk1"/>
                </a:solidFill>
                <a:latin typeface="Source Sans Pro"/>
                <a:ea typeface="Source Sans Pro"/>
                <a:cs typeface="Source Sans Pro"/>
                <a:sym typeface="Source Sans Pro"/>
              </a:defRPr>
            </a:lvl9pPr>
          </a:lstStyle>
          <a:p>
            <a:endParaRPr/>
          </a:p>
        </p:txBody>
      </p:sp>
      <p:sp>
        <p:nvSpPr>
          <p:cNvPr id="155" name="Shape 155"/>
          <p:cNvSpPr txBox="1">
            <a:spLocks noGrp="1"/>
          </p:cNvSpPr>
          <p:nvPr>
            <p:ph type="sldNum" idx="12"/>
          </p:nvPr>
        </p:nvSpPr>
        <p:spPr>
          <a:xfrm>
            <a:off x="10530540" y="6275667"/>
            <a:ext cx="1320800" cy="365125"/>
          </a:xfrm>
          <a:prstGeom prst="rect">
            <a:avLst/>
          </a:prstGeom>
          <a:noFill/>
          <a:ln>
            <a:noFill/>
          </a:ln>
        </p:spPr>
        <p:txBody>
          <a:bodyPr lIns="121900" tIns="60950" rIns="121900" bIns="60950" anchor="ctr" anchorCtr="0">
            <a:noAutofit/>
          </a:bodyPr>
          <a:lstStyle/>
          <a:p>
            <a:pPr marL="0" marR="0" lvl="0" indent="0" algn="r" rtl="0">
              <a:spcBef>
                <a:spcPts val="0"/>
              </a:spcBef>
              <a:buSzPct val="25000"/>
              <a:buNone/>
            </a:pPr>
            <a:fld id="{00000000-1234-1234-1234-123412341234}" type="slidenum">
              <a:rPr lang="en-US" sz="4800">
                <a:solidFill>
                  <a:srgbClr val="FFFFFF"/>
                </a:solidFill>
                <a:latin typeface="Source Sans Pro"/>
                <a:ea typeface="Source Sans Pro"/>
                <a:cs typeface="Source Sans Pro"/>
                <a:sym typeface="Source Sans Pro"/>
              </a:rPr>
              <a:pPr marL="0" marR="0" lvl="0" indent="0" algn="r" rtl="0">
                <a:spcBef>
                  <a:spcPts val="0"/>
                </a:spcBef>
                <a:buSzPct val="25000"/>
                <a:buNone/>
              </a:pPr>
              <a:t>‹#›</a:t>
            </a:fld>
            <a:endParaRPr lang="en-US" sz="4800">
              <a:solidFill>
                <a:srgbClr val="FFFFFF"/>
              </a:solidFill>
              <a:latin typeface="Source Sans Pro"/>
              <a:ea typeface="Source Sans Pro"/>
              <a:cs typeface="Source Sans Pro"/>
              <a:sym typeface="Source Sans Pro"/>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Picture with Caption">
    <p:spTree>
      <p:nvGrpSpPr>
        <p:cNvPr id="1" name="Shape 156"/>
        <p:cNvGrpSpPr/>
        <p:nvPr/>
      </p:nvGrpSpPr>
      <p:grpSpPr>
        <a:xfrm>
          <a:off x="0" y="0"/>
          <a:ext cx="0" cy="0"/>
          <a:chOff x="0" y="0"/>
          <a:chExt cx="0" cy="0"/>
        </a:xfrm>
      </p:grpSpPr>
      <p:sp>
        <p:nvSpPr>
          <p:cNvPr id="157" name="Shape 157"/>
          <p:cNvSpPr txBox="1">
            <a:spLocks noGrp="1"/>
          </p:cNvSpPr>
          <p:nvPr>
            <p:ph type="title"/>
          </p:nvPr>
        </p:nvSpPr>
        <p:spPr>
          <a:xfrm>
            <a:off x="711200" y="611872"/>
            <a:ext cx="5439392" cy="1162050"/>
          </a:xfrm>
          <a:prstGeom prst="rect">
            <a:avLst/>
          </a:prstGeom>
          <a:noFill/>
          <a:ln>
            <a:noFill/>
          </a:ln>
        </p:spPr>
        <p:txBody>
          <a:bodyPr lIns="91425" tIns="91425" rIns="91425" bIns="91425" anchor="b" anchorCtr="0"/>
          <a:lstStyle>
            <a:lvl1pPr marL="0" marR="0" lvl="0" indent="0" algn="ctr" rtl="0">
              <a:spcBef>
                <a:spcPts val="0"/>
              </a:spcBef>
              <a:buClr>
                <a:schemeClr val="accent1"/>
              </a:buClr>
              <a:buFont typeface="Source Sans Pro"/>
              <a:buNone/>
              <a:defRPr sz="4800" b="0" i="0" u="none" strike="noStrike" cap="none">
                <a:solidFill>
                  <a:schemeClr val="accent1"/>
                </a:solidFill>
                <a:latin typeface="Source Sans Pro"/>
                <a:ea typeface="Source Sans Pro"/>
                <a:cs typeface="Source Sans Pro"/>
                <a:sym typeface="Source Sans Pr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58" name="Shape 158"/>
          <p:cNvSpPr txBox="1">
            <a:spLocks noGrp="1"/>
          </p:cNvSpPr>
          <p:nvPr>
            <p:ph type="body" idx="1"/>
          </p:nvPr>
        </p:nvSpPr>
        <p:spPr>
          <a:xfrm>
            <a:off x="711200" y="1787856"/>
            <a:ext cx="5439392" cy="3720152"/>
          </a:xfrm>
          <a:prstGeom prst="rect">
            <a:avLst/>
          </a:prstGeom>
          <a:noFill/>
          <a:ln>
            <a:noFill/>
          </a:ln>
        </p:spPr>
        <p:txBody>
          <a:bodyPr lIns="91425" tIns="91425" rIns="91425" bIns="91425" anchor="t" anchorCtr="0"/>
          <a:lstStyle>
            <a:lvl1pPr marL="0" marR="0" lvl="0" indent="0" algn="ctr" rtl="0">
              <a:spcBef>
                <a:spcPts val="800"/>
              </a:spcBef>
              <a:buClr>
                <a:srgbClr val="6DB7D7"/>
              </a:buClr>
              <a:buFont typeface="Noto Sans Symbols"/>
              <a:buNone/>
              <a:defRPr sz="2400" b="0" i="0" u="none" strike="noStrike" cap="none">
                <a:solidFill>
                  <a:srgbClr val="595959"/>
                </a:solidFill>
                <a:latin typeface="Source Sans Pro"/>
                <a:ea typeface="Source Sans Pro"/>
                <a:cs typeface="Source Sans Pro"/>
                <a:sym typeface="Source Sans Pro"/>
              </a:defRPr>
            </a:lvl1pPr>
            <a:lvl2pPr marL="609585" marR="0" lvl="1" indent="-12684" algn="l" rtl="0">
              <a:spcBef>
                <a:spcPts val="800"/>
              </a:spcBef>
              <a:buClr>
                <a:srgbClr val="205C77"/>
              </a:buClr>
              <a:buFont typeface="Noto Sans Symbols"/>
              <a:buNone/>
              <a:defRPr sz="1600" b="0" i="0" u="none" strike="noStrike" cap="none">
                <a:solidFill>
                  <a:srgbClr val="595959"/>
                </a:solidFill>
                <a:latin typeface="Source Sans Pro"/>
                <a:ea typeface="Source Sans Pro"/>
                <a:cs typeface="Source Sans Pro"/>
                <a:sym typeface="Source Sans Pro"/>
              </a:defRPr>
            </a:lvl2pPr>
            <a:lvl3pPr marL="1219170" marR="0" lvl="2" indent="-12669" algn="l" rtl="0">
              <a:spcBef>
                <a:spcPts val="800"/>
              </a:spcBef>
              <a:buClr>
                <a:srgbClr val="6DB7D7"/>
              </a:buClr>
              <a:buFont typeface="Noto Sans Symbols"/>
              <a:buNone/>
              <a:defRPr sz="1300" b="0" i="0" u="none" strike="noStrike" cap="none">
                <a:solidFill>
                  <a:srgbClr val="595959"/>
                </a:solidFill>
                <a:latin typeface="Source Sans Pro"/>
                <a:ea typeface="Source Sans Pro"/>
                <a:cs typeface="Source Sans Pro"/>
                <a:sym typeface="Source Sans Pro"/>
              </a:defRPr>
            </a:lvl3pPr>
            <a:lvl4pPr marL="1828754" marR="0" lvl="3" indent="-12654" algn="l" rtl="0">
              <a:spcBef>
                <a:spcPts val="800"/>
              </a:spcBef>
              <a:buClr>
                <a:srgbClr val="205C77"/>
              </a:buClr>
              <a:buFont typeface="Noto Sans Symbols"/>
              <a:buNone/>
              <a:defRPr sz="1200" b="0" i="0" u="none" strike="noStrike" cap="none">
                <a:solidFill>
                  <a:srgbClr val="595959"/>
                </a:solidFill>
                <a:latin typeface="Source Sans Pro"/>
                <a:ea typeface="Source Sans Pro"/>
                <a:cs typeface="Source Sans Pro"/>
                <a:sym typeface="Source Sans Pro"/>
              </a:defRPr>
            </a:lvl4pPr>
            <a:lvl5pPr marL="2438339" marR="0" lvl="4" indent="-12638" algn="l" rtl="0">
              <a:spcBef>
                <a:spcPts val="800"/>
              </a:spcBef>
              <a:buClr>
                <a:srgbClr val="6DB7D7"/>
              </a:buClr>
              <a:buFont typeface="Noto Sans Symbols"/>
              <a:buNone/>
              <a:defRPr sz="1200" b="0" i="0" u="none" strike="noStrike" cap="none">
                <a:solidFill>
                  <a:srgbClr val="595959"/>
                </a:solidFill>
                <a:latin typeface="Source Sans Pro"/>
                <a:ea typeface="Source Sans Pro"/>
                <a:cs typeface="Source Sans Pro"/>
                <a:sym typeface="Source Sans Pro"/>
              </a:defRPr>
            </a:lvl5pPr>
            <a:lvl6pPr marL="3047924" marR="0" lvl="5" indent="-12624" algn="l" rtl="0">
              <a:spcBef>
                <a:spcPts val="240"/>
              </a:spcBef>
              <a:buClr>
                <a:schemeClr val="accent2"/>
              </a:buClr>
              <a:buFont typeface="Noto Sans Symbols"/>
              <a:buNone/>
              <a:defRPr sz="1200" b="0" i="0" u="none" strike="noStrike" cap="none">
                <a:solidFill>
                  <a:srgbClr val="595959"/>
                </a:solidFill>
                <a:latin typeface="Source Sans Pro"/>
                <a:ea typeface="Source Sans Pro"/>
                <a:cs typeface="Source Sans Pro"/>
                <a:sym typeface="Source Sans Pro"/>
              </a:defRPr>
            </a:lvl6pPr>
            <a:lvl7pPr marL="3657509" marR="0" lvl="6" indent="-12608" algn="l" rtl="0">
              <a:spcBef>
                <a:spcPts val="240"/>
              </a:spcBef>
              <a:buClr>
                <a:srgbClr val="6DB7D7"/>
              </a:buClr>
              <a:buFont typeface="Noto Sans Symbols"/>
              <a:buNone/>
              <a:defRPr sz="1200" b="0" i="0" u="none" strike="noStrike" cap="none">
                <a:solidFill>
                  <a:srgbClr val="595959"/>
                </a:solidFill>
                <a:latin typeface="Source Sans Pro"/>
                <a:ea typeface="Source Sans Pro"/>
                <a:cs typeface="Source Sans Pro"/>
                <a:sym typeface="Source Sans Pro"/>
              </a:defRPr>
            </a:lvl7pPr>
            <a:lvl8pPr marL="4267093" marR="0" lvl="7" indent="-12593" algn="l" rtl="0">
              <a:spcBef>
                <a:spcPts val="240"/>
              </a:spcBef>
              <a:buClr>
                <a:schemeClr val="accent2"/>
              </a:buClr>
              <a:buFont typeface="Noto Sans Symbols"/>
              <a:buNone/>
              <a:defRPr sz="1200" b="0" i="0" u="none" strike="noStrike" cap="none">
                <a:solidFill>
                  <a:srgbClr val="595959"/>
                </a:solidFill>
                <a:latin typeface="Source Sans Pro"/>
                <a:ea typeface="Source Sans Pro"/>
                <a:cs typeface="Source Sans Pro"/>
                <a:sym typeface="Source Sans Pro"/>
              </a:defRPr>
            </a:lvl8pPr>
            <a:lvl9pPr marL="4876678" marR="0" lvl="8" indent="-12577" algn="l" rtl="0">
              <a:spcBef>
                <a:spcPts val="240"/>
              </a:spcBef>
              <a:buClr>
                <a:srgbClr val="6DB7D7"/>
              </a:buClr>
              <a:buFont typeface="Noto Sans Symbols"/>
              <a:buNone/>
              <a:defRPr sz="1200" b="0" i="0" u="none" strike="noStrike" cap="none">
                <a:solidFill>
                  <a:srgbClr val="595959"/>
                </a:solidFill>
                <a:latin typeface="Source Sans Pro"/>
                <a:ea typeface="Source Sans Pro"/>
                <a:cs typeface="Source Sans Pro"/>
                <a:sym typeface="Source Sans Pro"/>
              </a:defRPr>
            </a:lvl9pPr>
          </a:lstStyle>
          <a:p>
            <a:endParaRPr/>
          </a:p>
        </p:txBody>
      </p:sp>
      <p:sp>
        <p:nvSpPr>
          <p:cNvPr id="159" name="Shape 159"/>
          <p:cNvSpPr txBox="1">
            <a:spLocks noGrp="1"/>
          </p:cNvSpPr>
          <p:nvPr>
            <p:ph type="dt" idx="10"/>
          </p:nvPr>
        </p:nvSpPr>
        <p:spPr>
          <a:xfrm>
            <a:off x="7506446" y="6275667"/>
            <a:ext cx="2844800" cy="365125"/>
          </a:xfrm>
          <a:prstGeom prst="rect">
            <a:avLst/>
          </a:prstGeom>
          <a:noFill/>
          <a:ln>
            <a:noFill/>
          </a:ln>
        </p:spPr>
        <p:txBody>
          <a:bodyPr lIns="91425" tIns="91425" rIns="91425" bIns="91425" anchor="ctr" anchorCtr="0"/>
          <a:lstStyle>
            <a:lvl1pPr marL="0" marR="0" lvl="0" indent="0" algn="r" rtl="0">
              <a:spcBef>
                <a:spcPts val="0"/>
              </a:spcBef>
              <a:buNone/>
              <a:defRPr sz="1600">
                <a:solidFill>
                  <a:schemeClr val="lt1"/>
                </a:solidFill>
                <a:latin typeface="Source Sans Pro"/>
                <a:ea typeface="Source Sans Pro"/>
                <a:cs typeface="Source Sans Pro"/>
                <a:sym typeface="Source Sans Pro"/>
              </a:defRPr>
            </a:lvl1pPr>
            <a:lvl2pPr marL="457178" marR="0" lvl="1" indent="-12678" algn="l" rtl="0">
              <a:spcBef>
                <a:spcPts val="0"/>
              </a:spcBef>
              <a:buNone/>
              <a:defRPr sz="1900" b="0" i="0" u="none" strike="noStrike" cap="none">
                <a:solidFill>
                  <a:schemeClr val="dk1"/>
                </a:solidFill>
                <a:latin typeface="Source Sans Pro"/>
                <a:ea typeface="Source Sans Pro"/>
                <a:cs typeface="Source Sans Pro"/>
                <a:sym typeface="Source Sans Pro"/>
              </a:defRPr>
            </a:lvl2pPr>
            <a:lvl3pPr marL="914354" marR="0" lvl="2" indent="-12653" algn="l" rtl="0">
              <a:spcBef>
                <a:spcPts val="0"/>
              </a:spcBef>
              <a:buNone/>
              <a:defRPr sz="1900" b="0" i="0" u="none" strike="noStrike" cap="none">
                <a:solidFill>
                  <a:schemeClr val="dk1"/>
                </a:solidFill>
                <a:latin typeface="Source Sans Pro"/>
                <a:ea typeface="Source Sans Pro"/>
                <a:cs typeface="Source Sans Pro"/>
                <a:sym typeface="Source Sans Pro"/>
              </a:defRPr>
            </a:lvl3pPr>
            <a:lvl4pPr marL="1371532" marR="0" lvl="3" indent="-12631" algn="l" rtl="0">
              <a:spcBef>
                <a:spcPts val="0"/>
              </a:spcBef>
              <a:buNone/>
              <a:defRPr sz="1900" b="0" i="0" u="none" strike="noStrike" cap="none">
                <a:solidFill>
                  <a:schemeClr val="dk1"/>
                </a:solidFill>
                <a:latin typeface="Source Sans Pro"/>
                <a:ea typeface="Source Sans Pro"/>
                <a:cs typeface="Source Sans Pro"/>
                <a:sym typeface="Source Sans Pro"/>
              </a:defRPr>
            </a:lvl4pPr>
            <a:lvl5pPr marL="1828708" marR="0" lvl="4" indent="-12608" algn="l" rtl="0">
              <a:spcBef>
                <a:spcPts val="0"/>
              </a:spcBef>
              <a:buNone/>
              <a:defRPr sz="1900" b="0" i="0" u="none" strike="noStrike" cap="none">
                <a:solidFill>
                  <a:schemeClr val="dk1"/>
                </a:solidFill>
                <a:latin typeface="Source Sans Pro"/>
                <a:ea typeface="Source Sans Pro"/>
                <a:cs typeface="Source Sans Pro"/>
                <a:sym typeface="Source Sans Pro"/>
              </a:defRPr>
            </a:lvl5pPr>
            <a:lvl6pPr marL="2285886" marR="0" lvl="5" indent="-12586" algn="l" rtl="0">
              <a:spcBef>
                <a:spcPts val="0"/>
              </a:spcBef>
              <a:buNone/>
              <a:defRPr sz="1900" b="0" i="0" u="none" strike="noStrike" cap="none">
                <a:solidFill>
                  <a:schemeClr val="dk1"/>
                </a:solidFill>
                <a:latin typeface="Source Sans Pro"/>
                <a:ea typeface="Source Sans Pro"/>
                <a:cs typeface="Source Sans Pro"/>
                <a:sym typeface="Source Sans Pro"/>
              </a:defRPr>
            </a:lvl6pPr>
            <a:lvl7pPr marL="2743062" marR="0" lvl="6" indent="-12562" algn="l" rtl="0">
              <a:spcBef>
                <a:spcPts val="0"/>
              </a:spcBef>
              <a:buNone/>
              <a:defRPr sz="1900" b="0" i="0" u="none" strike="noStrike" cap="none">
                <a:solidFill>
                  <a:schemeClr val="dk1"/>
                </a:solidFill>
                <a:latin typeface="Source Sans Pro"/>
                <a:ea typeface="Source Sans Pro"/>
                <a:cs typeface="Source Sans Pro"/>
                <a:sym typeface="Source Sans Pro"/>
              </a:defRPr>
            </a:lvl7pPr>
            <a:lvl8pPr marL="3200240" marR="0" lvl="7" indent="-12539" algn="l" rtl="0">
              <a:spcBef>
                <a:spcPts val="0"/>
              </a:spcBef>
              <a:buNone/>
              <a:defRPr sz="1900" b="0" i="0" u="none" strike="noStrike" cap="none">
                <a:solidFill>
                  <a:schemeClr val="dk1"/>
                </a:solidFill>
                <a:latin typeface="Source Sans Pro"/>
                <a:ea typeface="Source Sans Pro"/>
                <a:cs typeface="Source Sans Pro"/>
                <a:sym typeface="Source Sans Pro"/>
              </a:defRPr>
            </a:lvl8pPr>
            <a:lvl9pPr marL="3657417" marR="0" lvl="8" indent="-12517" algn="l" rtl="0">
              <a:spcBef>
                <a:spcPts val="0"/>
              </a:spcBef>
              <a:buNone/>
              <a:defRPr sz="1900" b="0" i="0" u="none" strike="noStrike" cap="none">
                <a:solidFill>
                  <a:schemeClr val="dk1"/>
                </a:solidFill>
                <a:latin typeface="Source Sans Pro"/>
                <a:ea typeface="Source Sans Pro"/>
                <a:cs typeface="Source Sans Pro"/>
                <a:sym typeface="Source Sans Pro"/>
              </a:defRPr>
            </a:lvl9pPr>
          </a:lstStyle>
          <a:p>
            <a:endParaRPr/>
          </a:p>
        </p:txBody>
      </p:sp>
      <p:sp>
        <p:nvSpPr>
          <p:cNvPr id="160" name="Shape 160"/>
          <p:cNvSpPr txBox="1">
            <a:spLocks noGrp="1"/>
          </p:cNvSpPr>
          <p:nvPr>
            <p:ph type="ftr" idx="11"/>
          </p:nvPr>
        </p:nvSpPr>
        <p:spPr>
          <a:xfrm>
            <a:off x="352612" y="6275667"/>
            <a:ext cx="6454587" cy="365125"/>
          </a:xfrm>
          <a:prstGeom prst="rect">
            <a:avLst/>
          </a:prstGeom>
          <a:noFill/>
          <a:ln>
            <a:noFill/>
          </a:ln>
        </p:spPr>
        <p:txBody>
          <a:bodyPr lIns="91425" tIns="91425" rIns="91425" bIns="91425" anchor="ctr" anchorCtr="0"/>
          <a:lstStyle>
            <a:lvl1pPr marL="0" marR="0" lvl="0" indent="0" algn="l" rtl="0">
              <a:spcBef>
                <a:spcPts val="0"/>
              </a:spcBef>
              <a:buNone/>
              <a:defRPr sz="1600">
                <a:solidFill>
                  <a:schemeClr val="lt1"/>
                </a:solidFill>
                <a:latin typeface="Source Sans Pro"/>
                <a:ea typeface="Source Sans Pro"/>
                <a:cs typeface="Source Sans Pro"/>
                <a:sym typeface="Source Sans Pro"/>
              </a:defRPr>
            </a:lvl1pPr>
            <a:lvl2pPr marL="457178" marR="0" lvl="1" indent="-12678" algn="l" rtl="0">
              <a:spcBef>
                <a:spcPts val="0"/>
              </a:spcBef>
              <a:buNone/>
              <a:defRPr sz="1900" b="0" i="0" u="none" strike="noStrike" cap="none">
                <a:solidFill>
                  <a:schemeClr val="dk1"/>
                </a:solidFill>
                <a:latin typeface="Source Sans Pro"/>
                <a:ea typeface="Source Sans Pro"/>
                <a:cs typeface="Source Sans Pro"/>
                <a:sym typeface="Source Sans Pro"/>
              </a:defRPr>
            </a:lvl2pPr>
            <a:lvl3pPr marL="914354" marR="0" lvl="2" indent="-12653" algn="l" rtl="0">
              <a:spcBef>
                <a:spcPts val="0"/>
              </a:spcBef>
              <a:buNone/>
              <a:defRPr sz="1900" b="0" i="0" u="none" strike="noStrike" cap="none">
                <a:solidFill>
                  <a:schemeClr val="dk1"/>
                </a:solidFill>
                <a:latin typeface="Source Sans Pro"/>
                <a:ea typeface="Source Sans Pro"/>
                <a:cs typeface="Source Sans Pro"/>
                <a:sym typeface="Source Sans Pro"/>
              </a:defRPr>
            </a:lvl3pPr>
            <a:lvl4pPr marL="1371532" marR="0" lvl="3" indent="-12631" algn="l" rtl="0">
              <a:spcBef>
                <a:spcPts val="0"/>
              </a:spcBef>
              <a:buNone/>
              <a:defRPr sz="1900" b="0" i="0" u="none" strike="noStrike" cap="none">
                <a:solidFill>
                  <a:schemeClr val="dk1"/>
                </a:solidFill>
                <a:latin typeface="Source Sans Pro"/>
                <a:ea typeface="Source Sans Pro"/>
                <a:cs typeface="Source Sans Pro"/>
                <a:sym typeface="Source Sans Pro"/>
              </a:defRPr>
            </a:lvl4pPr>
            <a:lvl5pPr marL="1828708" marR="0" lvl="4" indent="-12608" algn="l" rtl="0">
              <a:spcBef>
                <a:spcPts val="0"/>
              </a:spcBef>
              <a:buNone/>
              <a:defRPr sz="1900" b="0" i="0" u="none" strike="noStrike" cap="none">
                <a:solidFill>
                  <a:schemeClr val="dk1"/>
                </a:solidFill>
                <a:latin typeface="Source Sans Pro"/>
                <a:ea typeface="Source Sans Pro"/>
                <a:cs typeface="Source Sans Pro"/>
                <a:sym typeface="Source Sans Pro"/>
              </a:defRPr>
            </a:lvl5pPr>
            <a:lvl6pPr marL="2285886" marR="0" lvl="5" indent="-12586" algn="l" rtl="0">
              <a:spcBef>
                <a:spcPts val="0"/>
              </a:spcBef>
              <a:buNone/>
              <a:defRPr sz="1900" b="0" i="0" u="none" strike="noStrike" cap="none">
                <a:solidFill>
                  <a:schemeClr val="dk1"/>
                </a:solidFill>
                <a:latin typeface="Source Sans Pro"/>
                <a:ea typeface="Source Sans Pro"/>
                <a:cs typeface="Source Sans Pro"/>
                <a:sym typeface="Source Sans Pro"/>
              </a:defRPr>
            </a:lvl6pPr>
            <a:lvl7pPr marL="2743062" marR="0" lvl="6" indent="-12562" algn="l" rtl="0">
              <a:spcBef>
                <a:spcPts val="0"/>
              </a:spcBef>
              <a:buNone/>
              <a:defRPr sz="1900" b="0" i="0" u="none" strike="noStrike" cap="none">
                <a:solidFill>
                  <a:schemeClr val="dk1"/>
                </a:solidFill>
                <a:latin typeface="Source Sans Pro"/>
                <a:ea typeface="Source Sans Pro"/>
                <a:cs typeface="Source Sans Pro"/>
                <a:sym typeface="Source Sans Pro"/>
              </a:defRPr>
            </a:lvl7pPr>
            <a:lvl8pPr marL="3200240" marR="0" lvl="7" indent="-12539" algn="l" rtl="0">
              <a:spcBef>
                <a:spcPts val="0"/>
              </a:spcBef>
              <a:buNone/>
              <a:defRPr sz="1900" b="0" i="0" u="none" strike="noStrike" cap="none">
                <a:solidFill>
                  <a:schemeClr val="dk1"/>
                </a:solidFill>
                <a:latin typeface="Source Sans Pro"/>
                <a:ea typeface="Source Sans Pro"/>
                <a:cs typeface="Source Sans Pro"/>
                <a:sym typeface="Source Sans Pro"/>
              </a:defRPr>
            </a:lvl8pPr>
            <a:lvl9pPr marL="3657417" marR="0" lvl="8" indent="-12517" algn="l" rtl="0">
              <a:spcBef>
                <a:spcPts val="0"/>
              </a:spcBef>
              <a:buNone/>
              <a:defRPr sz="1900" b="0" i="0" u="none" strike="noStrike" cap="none">
                <a:solidFill>
                  <a:schemeClr val="dk1"/>
                </a:solidFill>
                <a:latin typeface="Source Sans Pro"/>
                <a:ea typeface="Source Sans Pro"/>
                <a:cs typeface="Source Sans Pro"/>
                <a:sym typeface="Source Sans Pro"/>
              </a:defRPr>
            </a:lvl9pPr>
          </a:lstStyle>
          <a:p>
            <a:endParaRPr/>
          </a:p>
        </p:txBody>
      </p:sp>
      <p:sp>
        <p:nvSpPr>
          <p:cNvPr id="161" name="Shape 161"/>
          <p:cNvSpPr txBox="1">
            <a:spLocks noGrp="1"/>
          </p:cNvSpPr>
          <p:nvPr>
            <p:ph type="sldNum" idx="12"/>
          </p:nvPr>
        </p:nvSpPr>
        <p:spPr>
          <a:xfrm>
            <a:off x="10530540" y="6275667"/>
            <a:ext cx="1320800" cy="365125"/>
          </a:xfrm>
          <a:prstGeom prst="rect">
            <a:avLst/>
          </a:prstGeom>
          <a:noFill/>
          <a:ln>
            <a:noFill/>
          </a:ln>
        </p:spPr>
        <p:txBody>
          <a:bodyPr lIns="121900" tIns="60950" rIns="121900" bIns="60950" anchor="ctr" anchorCtr="0">
            <a:noAutofit/>
          </a:bodyPr>
          <a:lstStyle/>
          <a:p>
            <a:pPr marL="0" marR="0" lvl="0" indent="0" algn="r" rtl="0">
              <a:spcBef>
                <a:spcPts val="0"/>
              </a:spcBef>
              <a:buSzPct val="25000"/>
              <a:buNone/>
            </a:pPr>
            <a:fld id="{00000000-1234-1234-1234-123412341234}" type="slidenum">
              <a:rPr lang="en-US" sz="4800">
                <a:solidFill>
                  <a:srgbClr val="FFFFFF"/>
                </a:solidFill>
                <a:latin typeface="Source Sans Pro"/>
                <a:ea typeface="Source Sans Pro"/>
                <a:cs typeface="Source Sans Pro"/>
                <a:sym typeface="Source Sans Pro"/>
              </a:rPr>
              <a:pPr marL="0" marR="0" lvl="0" indent="0" algn="r" rtl="0">
                <a:spcBef>
                  <a:spcPts val="0"/>
                </a:spcBef>
                <a:buSzPct val="25000"/>
                <a:buNone/>
              </a:pPr>
              <a:t>‹#›</a:t>
            </a:fld>
            <a:endParaRPr lang="en-US" sz="4800">
              <a:solidFill>
                <a:srgbClr val="FFFFFF"/>
              </a:solidFill>
              <a:latin typeface="Source Sans Pro"/>
              <a:ea typeface="Source Sans Pro"/>
              <a:cs typeface="Source Sans Pro"/>
              <a:sym typeface="Source Sans Pro"/>
            </a:endParaRPr>
          </a:p>
        </p:txBody>
      </p:sp>
      <p:sp>
        <p:nvSpPr>
          <p:cNvPr id="162" name="Shape 162"/>
          <p:cNvSpPr>
            <a:spLocks noGrp="1"/>
          </p:cNvSpPr>
          <p:nvPr>
            <p:ph type="pic" idx="2"/>
          </p:nvPr>
        </p:nvSpPr>
        <p:spPr>
          <a:xfrm>
            <a:off x="6787489" y="359391"/>
            <a:ext cx="4876799" cy="5318076"/>
          </a:xfrm>
          <a:prstGeom prst="rect">
            <a:avLst/>
          </a:prstGeom>
          <a:noFill/>
          <a:ln w="9525" cap="flat" cmpd="sng">
            <a:solidFill>
              <a:schemeClr val="lt1"/>
            </a:solidFill>
            <a:prstDash val="solid"/>
            <a:round/>
            <a:headEnd type="none" w="med" len="med"/>
            <a:tailEnd type="none" w="med" len="med"/>
          </a:ln>
        </p:spPr>
        <p:txBody>
          <a:bodyPr lIns="91425" tIns="91425" rIns="91425" bIns="91425" anchor="t" anchorCtr="0"/>
          <a:lstStyle>
            <a:lvl1pPr marL="0" marR="0" lvl="0" indent="0" algn="l" rtl="0">
              <a:spcBef>
                <a:spcPts val="2667"/>
              </a:spcBef>
              <a:buClr>
                <a:srgbClr val="6DB7D7"/>
              </a:buClr>
              <a:buFont typeface="Noto Sans Symbols"/>
              <a:buNone/>
              <a:defRPr sz="4300" b="0" i="0" u="none" strike="noStrike" cap="none">
                <a:solidFill>
                  <a:srgbClr val="595959"/>
                </a:solidFill>
                <a:latin typeface="Source Sans Pro"/>
                <a:ea typeface="Source Sans Pro"/>
                <a:cs typeface="Source Sans Pro"/>
                <a:sym typeface="Source Sans Pro"/>
              </a:defRPr>
            </a:lvl1pPr>
            <a:lvl2pPr marL="609585" marR="0" lvl="1" indent="-12684" algn="l" rtl="0">
              <a:spcBef>
                <a:spcPts val="800"/>
              </a:spcBef>
              <a:buClr>
                <a:srgbClr val="205C77"/>
              </a:buClr>
              <a:buFont typeface="Noto Sans Symbols"/>
              <a:buNone/>
              <a:defRPr sz="3700" b="0" i="0" u="none" strike="noStrike" cap="none">
                <a:solidFill>
                  <a:srgbClr val="595959"/>
                </a:solidFill>
                <a:latin typeface="Source Sans Pro"/>
                <a:ea typeface="Source Sans Pro"/>
                <a:cs typeface="Source Sans Pro"/>
                <a:sym typeface="Source Sans Pro"/>
              </a:defRPr>
            </a:lvl2pPr>
            <a:lvl3pPr marL="1219170" marR="0" lvl="2" indent="-12669" algn="l" rtl="0">
              <a:spcBef>
                <a:spcPts val="800"/>
              </a:spcBef>
              <a:buClr>
                <a:srgbClr val="6DB7D7"/>
              </a:buClr>
              <a:buFont typeface="Noto Sans Symbols"/>
              <a:buNone/>
              <a:defRPr sz="3200" b="0" i="0" u="none" strike="noStrike" cap="none">
                <a:solidFill>
                  <a:srgbClr val="595959"/>
                </a:solidFill>
                <a:latin typeface="Source Sans Pro"/>
                <a:ea typeface="Source Sans Pro"/>
                <a:cs typeface="Source Sans Pro"/>
                <a:sym typeface="Source Sans Pro"/>
              </a:defRPr>
            </a:lvl3pPr>
            <a:lvl4pPr marL="1828754" marR="0" lvl="3" indent="-12654" algn="l" rtl="0">
              <a:spcBef>
                <a:spcPts val="800"/>
              </a:spcBef>
              <a:buClr>
                <a:srgbClr val="205C77"/>
              </a:buClr>
              <a:buFont typeface="Noto Sans Symbols"/>
              <a:buNone/>
              <a:defRPr sz="2700" b="0" i="0" u="none" strike="noStrike" cap="none">
                <a:solidFill>
                  <a:srgbClr val="595959"/>
                </a:solidFill>
                <a:latin typeface="Source Sans Pro"/>
                <a:ea typeface="Source Sans Pro"/>
                <a:cs typeface="Source Sans Pro"/>
                <a:sym typeface="Source Sans Pro"/>
              </a:defRPr>
            </a:lvl4pPr>
            <a:lvl5pPr marL="2438339" marR="0" lvl="4" indent="-12638" algn="l" rtl="0">
              <a:spcBef>
                <a:spcPts val="800"/>
              </a:spcBef>
              <a:buClr>
                <a:srgbClr val="6DB7D7"/>
              </a:buClr>
              <a:buFont typeface="Noto Sans Symbols"/>
              <a:buNone/>
              <a:defRPr sz="2700" b="0" i="0" u="none" strike="noStrike" cap="none">
                <a:solidFill>
                  <a:srgbClr val="595959"/>
                </a:solidFill>
                <a:latin typeface="Source Sans Pro"/>
                <a:ea typeface="Source Sans Pro"/>
                <a:cs typeface="Source Sans Pro"/>
                <a:sym typeface="Source Sans Pro"/>
              </a:defRPr>
            </a:lvl5pPr>
            <a:lvl6pPr marL="3047924" marR="0" lvl="5" indent="-12624" algn="l" rtl="0">
              <a:spcBef>
                <a:spcPts val="540"/>
              </a:spcBef>
              <a:buClr>
                <a:schemeClr val="accent2"/>
              </a:buClr>
              <a:buFont typeface="Noto Sans Symbols"/>
              <a:buNone/>
              <a:defRPr sz="2700" b="0" i="0" u="none" strike="noStrike" cap="none">
                <a:solidFill>
                  <a:srgbClr val="595959"/>
                </a:solidFill>
                <a:latin typeface="Source Sans Pro"/>
                <a:ea typeface="Source Sans Pro"/>
                <a:cs typeface="Source Sans Pro"/>
                <a:sym typeface="Source Sans Pro"/>
              </a:defRPr>
            </a:lvl6pPr>
            <a:lvl7pPr marL="3657509" marR="0" lvl="6" indent="-12608" algn="l" rtl="0">
              <a:spcBef>
                <a:spcPts val="540"/>
              </a:spcBef>
              <a:buClr>
                <a:srgbClr val="6DB7D7"/>
              </a:buClr>
              <a:buFont typeface="Noto Sans Symbols"/>
              <a:buNone/>
              <a:defRPr sz="2700" b="0" i="0" u="none" strike="noStrike" cap="none">
                <a:solidFill>
                  <a:srgbClr val="595959"/>
                </a:solidFill>
                <a:latin typeface="Source Sans Pro"/>
                <a:ea typeface="Source Sans Pro"/>
                <a:cs typeface="Source Sans Pro"/>
                <a:sym typeface="Source Sans Pro"/>
              </a:defRPr>
            </a:lvl7pPr>
            <a:lvl8pPr marL="4267093" marR="0" lvl="7" indent="-12593" algn="l" rtl="0">
              <a:spcBef>
                <a:spcPts val="540"/>
              </a:spcBef>
              <a:buClr>
                <a:schemeClr val="accent2"/>
              </a:buClr>
              <a:buFont typeface="Noto Sans Symbols"/>
              <a:buNone/>
              <a:defRPr sz="2700" b="0" i="0" u="none" strike="noStrike" cap="none">
                <a:solidFill>
                  <a:srgbClr val="595959"/>
                </a:solidFill>
                <a:latin typeface="Source Sans Pro"/>
                <a:ea typeface="Source Sans Pro"/>
                <a:cs typeface="Source Sans Pro"/>
                <a:sym typeface="Source Sans Pro"/>
              </a:defRPr>
            </a:lvl8pPr>
            <a:lvl9pPr marL="4876678" marR="0" lvl="8" indent="-12577" algn="l" rtl="0">
              <a:spcBef>
                <a:spcPts val="540"/>
              </a:spcBef>
              <a:buClr>
                <a:srgbClr val="6DB7D7"/>
              </a:buClr>
              <a:buFont typeface="Noto Sans Symbols"/>
              <a:buNone/>
              <a:defRPr sz="2700" b="0" i="0" u="none" strike="noStrike" cap="none">
                <a:solidFill>
                  <a:srgbClr val="595959"/>
                </a:solidFill>
                <a:latin typeface="Source Sans Pro"/>
                <a:ea typeface="Source Sans Pro"/>
                <a:cs typeface="Source Sans Pro"/>
                <a:sym typeface="Source Sans Pro"/>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63"/>
        <p:cNvGrpSpPr/>
        <p:nvPr/>
      </p:nvGrpSpPr>
      <p:grpSpPr>
        <a:xfrm>
          <a:off x="0" y="0"/>
          <a:ext cx="0" cy="0"/>
          <a:chOff x="0" y="0"/>
          <a:chExt cx="0" cy="0"/>
        </a:xfrm>
      </p:grpSpPr>
      <p:sp>
        <p:nvSpPr>
          <p:cNvPr id="164" name="Shape 164"/>
          <p:cNvSpPr txBox="1">
            <a:spLocks noGrp="1"/>
          </p:cNvSpPr>
          <p:nvPr>
            <p:ph type="title"/>
          </p:nvPr>
        </p:nvSpPr>
        <p:spPr>
          <a:xfrm>
            <a:off x="732366" y="107577"/>
            <a:ext cx="10723035" cy="1336956"/>
          </a:xfrm>
          <a:prstGeom prst="rect">
            <a:avLst/>
          </a:prstGeom>
          <a:noFill/>
          <a:ln>
            <a:noFill/>
          </a:ln>
        </p:spPr>
        <p:txBody>
          <a:bodyPr lIns="91425" tIns="91425" rIns="91425" bIns="91425" anchor="b" anchorCtr="0"/>
          <a:lstStyle>
            <a:lvl1pPr marL="0" marR="0" lvl="0" indent="0" algn="ctr" rtl="0">
              <a:spcBef>
                <a:spcPts val="0"/>
              </a:spcBef>
              <a:buClr>
                <a:schemeClr val="accent1"/>
              </a:buClr>
              <a:buFont typeface="Source Sans Pro"/>
              <a:buNone/>
              <a:defRPr sz="6100" b="0" i="0" u="none" strike="noStrike" cap="none">
                <a:solidFill>
                  <a:schemeClr val="accent1"/>
                </a:solidFill>
                <a:latin typeface="Source Sans Pro"/>
                <a:ea typeface="Source Sans Pro"/>
                <a:cs typeface="Source Sans Pro"/>
                <a:sym typeface="Source Sans Pr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65" name="Shape 165"/>
          <p:cNvSpPr txBox="1">
            <a:spLocks noGrp="1"/>
          </p:cNvSpPr>
          <p:nvPr>
            <p:ph type="body" idx="1"/>
          </p:nvPr>
        </p:nvSpPr>
        <p:spPr>
          <a:xfrm rot="5400000">
            <a:off x="3922184" y="-1589616"/>
            <a:ext cx="4343400" cy="10723035"/>
          </a:xfrm>
          <a:prstGeom prst="rect">
            <a:avLst/>
          </a:prstGeom>
          <a:noFill/>
          <a:ln>
            <a:noFill/>
          </a:ln>
        </p:spPr>
        <p:txBody>
          <a:bodyPr lIns="91425" tIns="91425" rIns="91425" bIns="91425" anchor="t" anchorCtr="0"/>
          <a:lstStyle>
            <a:lvl1pPr marL="465655" marR="0" lvl="0" indent="-242135" algn="l" rtl="0">
              <a:spcBef>
                <a:spcPts val="2667"/>
              </a:spcBef>
              <a:buClr>
                <a:srgbClr val="6DB7D7"/>
              </a:buClr>
              <a:buSzPct val="110000"/>
              <a:buFont typeface="Noto Sans Symbols"/>
              <a:buChar char="●"/>
              <a:defRPr sz="3200" b="0" i="0" u="none" strike="noStrike" cap="none">
                <a:solidFill>
                  <a:srgbClr val="595959"/>
                </a:solidFill>
                <a:latin typeface="Source Sans Pro"/>
                <a:ea typeface="Source Sans Pro"/>
                <a:cs typeface="Source Sans Pro"/>
                <a:sym typeface="Source Sans Pro"/>
              </a:defRPr>
            </a:lvl1pPr>
            <a:lvl2pPr marL="914377" marR="0" lvl="1" indent="-254612" algn="l" rtl="0">
              <a:spcBef>
                <a:spcPts val="800"/>
              </a:spcBef>
              <a:buClr>
                <a:srgbClr val="205C77"/>
              </a:buClr>
              <a:buSzPct val="110000"/>
              <a:buFont typeface="Noto Sans Symbols"/>
              <a:buChar char="●"/>
              <a:defRPr sz="2900" b="0" i="0" u="none" strike="noStrike" cap="none">
                <a:solidFill>
                  <a:srgbClr val="595959"/>
                </a:solidFill>
                <a:latin typeface="Source Sans Pro"/>
                <a:ea typeface="Source Sans Pro"/>
                <a:cs typeface="Source Sans Pro"/>
                <a:sym typeface="Source Sans Pro"/>
              </a:defRPr>
            </a:lvl2pPr>
            <a:lvl3pPr marL="1291134" marR="0" lvl="2" indent="-200839" algn="l" rtl="0">
              <a:spcBef>
                <a:spcPts val="800"/>
              </a:spcBef>
              <a:buClr>
                <a:srgbClr val="6DB7D7"/>
              </a:buClr>
              <a:buSzPct val="110000"/>
              <a:buFont typeface="Noto Sans Symbols"/>
              <a:buChar char="●"/>
              <a:defRPr sz="2700" b="0" i="0" u="none" strike="noStrike" cap="none">
                <a:solidFill>
                  <a:srgbClr val="595959"/>
                </a:solidFill>
                <a:latin typeface="Source Sans Pro"/>
                <a:ea typeface="Source Sans Pro"/>
                <a:cs typeface="Source Sans Pro"/>
                <a:sym typeface="Source Sans Pro"/>
              </a:defRPr>
            </a:lvl3pPr>
            <a:lvl4pPr marL="1684825" marR="0" lvl="3" indent="-234485" algn="l" rtl="0">
              <a:spcBef>
                <a:spcPts val="800"/>
              </a:spcBef>
              <a:buClr>
                <a:srgbClr val="205C77"/>
              </a:buClr>
              <a:buSzPct val="110000"/>
              <a:buFont typeface="Noto Sans Symbols"/>
              <a:buChar char="●"/>
              <a:defRPr sz="2400" b="0" i="0" u="none" strike="noStrike" cap="none">
                <a:solidFill>
                  <a:srgbClr val="595959"/>
                </a:solidFill>
                <a:latin typeface="Source Sans Pro"/>
                <a:ea typeface="Source Sans Pro"/>
                <a:cs typeface="Source Sans Pro"/>
                <a:sym typeface="Source Sans Pro"/>
              </a:defRPr>
            </a:lvl4pPr>
            <a:lvl5pPr marL="2061581" marR="0" lvl="4" indent="-217541" algn="l" rtl="0">
              <a:spcBef>
                <a:spcPts val="800"/>
              </a:spcBef>
              <a:buClr>
                <a:srgbClr val="6DB7D7"/>
              </a:buClr>
              <a:buSzPct val="110000"/>
              <a:buFont typeface="Noto Sans Symbols"/>
              <a:buChar char="●"/>
              <a:defRPr sz="2400" b="0" i="0" u="none" strike="noStrike" cap="none">
                <a:solidFill>
                  <a:srgbClr val="595959"/>
                </a:solidFill>
                <a:latin typeface="Source Sans Pro"/>
                <a:ea typeface="Source Sans Pro"/>
                <a:cs typeface="Source Sans Pro"/>
                <a:sym typeface="Source Sans Pro"/>
              </a:defRPr>
            </a:lvl5pPr>
            <a:lvl6pPr marL="2438339" marR="0" lvl="5" indent="-213299" algn="l" rtl="0">
              <a:spcBef>
                <a:spcPts val="480"/>
              </a:spcBef>
              <a:buClr>
                <a:schemeClr val="accent2"/>
              </a:buClr>
              <a:buSzPct val="110000"/>
              <a:buFont typeface="Noto Sans Symbols"/>
              <a:buChar char="●"/>
              <a:defRPr sz="2400" b="0" i="0" u="none" strike="noStrike" cap="none">
                <a:solidFill>
                  <a:srgbClr val="595959"/>
                </a:solidFill>
                <a:latin typeface="Source Sans Pro"/>
                <a:ea typeface="Source Sans Pro"/>
                <a:cs typeface="Source Sans Pro"/>
                <a:sym typeface="Source Sans Pro"/>
              </a:defRPr>
            </a:lvl6pPr>
            <a:lvl7pPr marL="2823563" marR="0" lvl="6" indent="-217522" algn="l" rtl="0">
              <a:spcBef>
                <a:spcPts val="480"/>
              </a:spcBef>
              <a:buClr>
                <a:srgbClr val="6DB7D7"/>
              </a:buClr>
              <a:buSzPct val="110000"/>
              <a:buFont typeface="Noto Sans Symbols"/>
              <a:buChar char="●"/>
              <a:defRPr sz="2400" b="0" i="0" u="none" strike="noStrike" cap="none">
                <a:solidFill>
                  <a:srgbClr val="595959"/>
                </a:solidFill>
                <a:latin typeface="Source Sans Pro"/>
                <a:ea typeface="Source Sans Pro"/>
                <a:cs typeface="Source Sans Pro"/>
                <a:sym typeface="Source Sans Pro"/>
              </a:defRPr>
            </a:lvl7pPr>
            <a:lvl8pPr marL="3198204" marR="0" lvl="7" indent="-211164" algn="l" rtl="0">
              <a:spcBef>
                <a:spcPts val="480"/>
              </a:spcBef>
              <a:buClr>
                <a:schemeClr val="accent2"/>
              </a:buClr>
              <a:buSzPct val="110000"/>
              <a:buFont typeface="Noto Sans Symbols"/>
              <a:buChar char="●"/>
              <a:defRPr sz="2400" b="0" i="0" u="none" strike="noStrike" cap="none">
                <a:solidFill>
                  <a:srgbClr val="595959"/>
                </a:solidFill>
                <a:latin typeface="Source Sans Pro"/>
                <a:ea typeface="Source Sans Pro"/>
                <a:cs typeface="Source Sans Pro"/>
                <a:sym typeface="Source Sans Pro"/>
              </a:defRPr>
            </a:lvl8pPr>
            <a:lvl9pPr marL="3585544" marR="0" lvl="8" indent="-217503" algn="l" rtl="0">
              <a:spcBef>
                <a:spcPts val="480"/>
              </a:spcBef>
              <a:buClr>
                <a:srgbClr val="6DB7D7"/>
              </a:buClr>
              <a:buSzPct val="110000"/>
              <a:buFont typeface="Noto Sans Symbols"/>
              <a:buChar char="●"/>
              <a:defRPr sz="2400" b="0" i="0" u="none" strike="noStrike" cap="none">
                <a:solidFill>
                  <a:srgbClr val="595959"/>
                </a:solidFill>
                <a:latin typeface="Source Sans Pro"/>
                <a:ea typeface="Source Sans Pro"/>
                <a:cs typeface="Source Sans Pro"/>
                <a:sym typeface="Source Sans Pro"/>
              </a:defRPr>
            </a:lvl9pPr>
          </a:lstStyle>
          <a:p>
            <a:endParaRPr/>
          </a:p>
        </p:txBody>
      </p:sp>
      <p:sp>
        <p:nvSpPr>
          <p:cNvPr id="166" name="Shape 166"/>
          <p:cNvSpPr txBox="1">
            <a:spLocks noGrp="1"/>
          </p:cNvSpPr>
          <p:nvPr>
            <p:ph type="dt" idx="10"/>
          </p:nvPr>
        </p:nvSpPr>
        <p:spPr>
          <a:xfrm>
            <a:off x="7506446" y="6275667"/>
            <a:ext cx="2844800" cy="365125"/>
          </a:xfrm>
          <a:prstGeom prst="rect">
            <a:avLst/>
          </a:prstGeom>
          <a:noFill/>
          <a:ln>
            <a:noFill/>
          </a:ln>
        </p:spPr>
        <p:txBody>
          <a:bodyPr lIns="91425" tIns="91425" rIns="91425" bIns="91425" anchor="ctr" anchorCtr="0"/>
          <a:lstStyle>
            <a:lvl1pPr marL="0" marR="0" lvl="0" indent="0" algn="r" rtl="0">
              <a:spcBef>
                <a:spcPts val="0"/>
              </a:spcBef>
              <a:buNone/>
              <a:defRPr sz="1600">
                <a:solidFill>
                  <a:schemeClr val="lt1"/>
                </a:solidFill>
                <a:latin typeface="Source Sans Pro"/>
                <a:ea typeface="Source Sans Pro"/>
                <a:cs typeface="Source Sans Pro"/>
                <a:sym typeface="Source Sans Pro"/>
              </a:defRPr>
            </a:lvl1pPr>
            <a:lvl2pPr marL="457178" marR="0" lvl="1" indent="-12678" algn="l" rtl="0">
              <a:spcBef>
                <a:spcPts val="0"/>
              </a:spcBef>
              <a:buNone/>
              <a:defRPr sz="1900" b="0" i="0" u="none" strike="noStrike" cap="none">
                <a:solidFill>
                  <a:schemeClr val="dk1"/>
                </a:solidFill>
                <a:latin typeface="Source Sans Pro"/>
                <a:ea typeface="Source Sans Pro"/>
                <a:cs typeface="Source Sans Pro"/>
                <a:sym typeface="Source Sans Pro"/>
              </a:defRPr>
            </a:lvl2pPr>
            <a:lvl3pPr marL="914354" marR="0" lvl="2" indent="-12653" algn="l" rtl="0">
              <a:spcBef>
                <a:spcPts val="0"/>
              </a:spcBef>
              <a:buNone/>
              <a:defRPr sz="1900" b="0" i="0" u="none" strike="noStrike" cap="none">
                <a:solidFill>
                  <a:schemeClr val="dk1"/>
                </a:solidFill>
                <a:latin typeface="Source Sans Pro"/>
                <a:ea typeface="Source Sans Pro"/>
                <a:cs typeface="Source Sans Pro"/>
                <a:sym typeface="Source Sans Pro"/>
              </a:defRPr>
            </a:lvl3pPr>
            <a:lvl4pPr marL="1371532" marR="0" lvl="3" indent="-12631" algn="l" rtl="0">
              <a:spcBef>
                <a:spcPts val="0"/>
              </a:spcBef>
              <a:buNone/>
              <a:defRPr sz="1900" b="0" i="0" u="none" strike="noStrike" cap="none">
                <a:solidFill>
                  <a:schemeClr val="dk1"/>
                </a:solidFill>
                <a:latin typeface="Source Sans Pro"/>
                <a:ea typeface="Source Sans Pro"/>
                <a:cs typeface="Source Sans Pro"/>
                <a:sym typeface="Source Sans Pro"/>
              </a:defRPr>
            </a:lvl4pPr>
            <a:lvl5pPr marL="1828708" marR="0" lvl="4" indent="-12608" algn="l" rtl="0">
              <a:spcBef>
                <a:spcPts val="0"/>
              </a:spcBef>
              <a:buNone/>
              <a:defRPr sz="1900" b="0" i="0" u="none" strike="noStrike" cap="none">
                <a:solidFill>
                  <a:schemeClr val="dk1"/>
                </a:solidFill>
                <a:latin typeface="Source Sans Pro"/>
                <a:ea typeface="Source Sans Pro"/>
                <a:cs typeface="Source Sans Pro"/>
                <a:sym typeface="Source Sans Pro"/>
              </a:defRPr>
            </a:lvl5pPr>
            <a:lvl6pPr marL="2285886" marR="0" lvl="5" indent="-12586" algn="l" rtl="0">
              <a:spcBef>
                <a:spcPts val="0"/>
              </a:spcBef>
              <a:buNone/>
              <a:defRPr sz="1900" b="0" i="0" u="none" strike="noStrike" cap="none">
                <a:solidFill>
                  <a:schemeClr val="dk1"/>
                </a:solidFill>
                <a:latin typeface="Source Sans Pro"/>
                <a:ea typeface="Source Sans Pro"/>
                <a:cs typeface="Source Sans Pro"/>
                <a:sym typeface="Source Sans Pro"/>
              </a:defRPr>
            </a:lvl6pPr>
            <a:lvl7pPr marL="2743062" marR="0" lvl="6" indent="-12562" algn="l" rtl="0">
              <a:spcBef>
                <a:spcPts val="0"/>
              </a:spcBef>
              <a:buNone/>
              <a:defRPr sz="1900" b="0" i="0" u="none" strike="noStrike" cap="none">
                <a:solidFill>
                  <a:schemeClr val="dk1"/>
                </a:solidFill>
                <a:latin typeface="Source Sans Pro"/>
                <a:ea typeface="Source Sans Pro"/>
                <a:cs typeface="Source Sans Pro"/>
                <a:sym typeface="Source Sans Pro"/>
              </a:defRPr>
            </a:lvl7pPr>
            <a:lvl8pPr marL="3200240" marR="0" lvl="7" indent="-12539" algn="l" rtl="0">
              <a:spcBef>
                <a:spcPts val="0"/>
              </a:spcBef>
              <a:buNone/>
              <a:defRPr sz="1900" b="0" i="0" u="none" strike="noStrike" cap="none">
                <a:solidFill>
                  <a:schemeClr val="dk1"/>
                </a:solidFill>
                <a:latin typeface="Source Sans Pro"/>
                <a:ea typeface="Source Sans Pro"/>
                <a:cs typeface="Source Sans Pro"/>
                <a:sym typeface="Source Sans Pro"/>
              </a:defRPr>
            </a:lvl8pPr>
            <a:lvl9pPr marL="3657417" marR="0" lvl="8" indent="-12517" algn="l" rtl="0">
              <a:spcBef>
                <a:spcPts val="0"/>
              </a:spcBef>
              <a:buNone/>
              <a:defRPr sz="1900" b="0" i="0" u="none" strike="noStrike" cap="none">
                <a:solidFill>
                  <a:schemeClr val="dk1"/>
                </a:solidFill>
                <a:latin typeface="Source Sans Pro"/>
                <a:ea typeface="Source Sans Pro"/>
                <a:cs typeface="Source Sans Pro"/>
                <a:sym typeface="Source Sans Pro"/>
              </a:defRPr>
            </a:lvl9pPr>
          </a:lstStyle>
          <a:p>
            <a:endParaRPr/>
          </a:p>
        </p:txBody>
      </p:sp>
      <p:sp>
        <p:nvSpPr>
          <p:cNvPr id="167" name="Shape 167"/>
          <p:cNvSpPr txBox="1">
            <a:spLocks noGrp="1"/>
          </p:cNvSpPr>
          <p:nvPr>
            <p:ph type="ftr" idx="11"/>
          </p:nvPr>
        </p:nvSpPr>
        <p:spPr>
          <a:xfrm>
            <a:off x="352612" y="6275667"/>
            <a:ext cx="6454587" cy="365125"/>
          </a:xfrm>
          <a:prstGeom prst="rect">
            <a:avLst/>
          </a:prstGeom>
          <a:noFill/>
          <a:ln>
            <a:noFill/>
          </a:ln>
        </p:spPr>
        <p:txBody>
          <a:bodyPr lIns="91425" tIns="91425" rIns="91425" bIns="91425" anchor="ctr" anchorCtr="0"/>
          <a:lstStyle>
            <a:lvl1pPr marL="0" marR="0" lvl="0" indent="0" algn="l" rtl="0">
              <a:spcBef>
                <a:spcPts val="0"/>
              </a:spcBef>
              <a:buNone/>
              <a:defRPr sz="1600">
                <a:solidFill>
                  <a:schemeClr val="lt1"/>
                </a:solidFill>
                <a:latin typeface="Source Sans Pro"/>
                <a:ea typeface="Source Sans Pro"/>
                <a:cs typeface="Source Sans Pro"/>
                <a:sym typeface="Source Sans Pro"/>
              </a:defRPr>
            </a:lvl1pPr>
            <a:lvl2pPr marL="457178" marR="0" lvl="1" indent="-12678" algn="l" rtl="0">
              <a:spcBef>
                <a:spcPts val="0"/>
              </a:spcBef>
              <a:buNone/>
              <a:defRPr sz="1900" b="0" i="0" u="none" strike="noStrike" cap="none">
                <a:solidFill>
                  <a:schemeClr val="dk1"/>
                </a:solidFill>
                <a:latin typeface="Source Sans Pro"/>
                <a:ea typeface="Source Sans Pro"/>
                <a:cs typeface="Source Sans Pro"/>
                <a:sym typeface="Source Sans Pro"/>
              </a:defRPr>
            </a:lvl2pPr>
            <a:lvl3pPr marL="914354" marR="0" lvl="2" indent="-12653" algn="l" rtl="0">
              <a:spcBef>
                <a:spcPts val="0"/>
              </a:spcBef>
              <a:buNone/>
              <a:defRPr sz="1900" b="0" i="0" u="none" strike="noStrike" cap="none">
                <a:solidFill>
                  <a:schemeClr val="dk1"/>
                </a:solidFill>
                <a:latin typeface="Source Sans Pro"/>
                <a:ea typeface="Source Sans Pro"/>
                <a:cs typeface="Source Sans Pro"/>
                <a:sym typeface="Source Sans Pro"/>
              </a:defRPr>
            </a:lvl3pPr>
            <a:lvl4pPr marL="1371532" marR="0" lvl="3" indent="-12631" algn="l" rtl="0">
              <a:spcBef>
                <a:spcPts val="0"/>
              </a:spcBef>
              <a:buNone/>
              <a:defRPr sz="1900" b="0" i="0" u="none" strike="noStrike" cap="none">
                <a:solidFill>
                  <a:schemeClr val="dk1"/>
                </a:solidFill>
                <a:latin typeface="Source Sans Pro"/>
                <a:ea typeface="Source Sans Pro"/>
                <a:cs typeface="Source Sans Pro"/>
                <a:sym typeface="Source Sans Pro"/>
              </a:defRPr>
            </a:lvl4pPr>
            <a:lvl5pPr marL="1828708" marR="0" lvl="4" indent="-12608" algn="l" rtl="0">
              <a:spcBef>
                <a:spcPts val="0"/>
              </a:spcBef>
              <a:buNone/>
              <a:defRPr sz="1900" b="0" i="0" u="none" strike="noStrike" cap="none">
                <a:solidFill>
                  <a:schemeClr val="dk1"/>
                </a:solidFill>
                <a:latin typeface="Source Sans Pro"/>
                <a:ea typeface="Source Sans Pro"/>
                <a:cs typeface="Source Sans Pro"/>
                <a:sym typeface="Source Sans Pro"/>
              </a:defRPr>
            </a:lvl5pPr>
            <a:lvl6pPr marL="2285886" marR="0" lvl="5" indent="-12586" algn="l" rtl="0">
              <a:spcBef>
                <a:spcPts val="0"/>
              </a:spcBef>
              <a:buNone/>
              <a:defRPr sz="1900" b="0" i="0" u="none" strike="noStrike" cap="none">
                <a:solidFill>
                  <a:schemeClr val="dk1"/>
                </a:solidFill>
                <a:latin typeface="Source Sans Pro"/>
                <a:ea typeface="Source Sans Pro"/>
                <a:cs typeface="Source Sans Pro"/>
                <a:sym typeface="Source Sans Pro"/>
              </a:defRPr>
            </a:lvl6pPr>
            <a:lvl7pPr marL="2743062" marR="0" lvl="6" indent="-12562" algn="l" rtl="0">
              <a:spcBef>
                <a:spcPts val="0"/>
              </a:spcBef>
              <a:buNone/>
              <a:defRPr sz="1900" b="0" i="0" u="none" strike="noStrike" cap="none">
                <a:solidFill>
                  <a:schemeClr val="dk1"/>
                </a:solidFill>
                <a:latin typeface="Source Sans Pro"/>
                <a:ea typeface="Source Sans Pro"/>
                <a:cs typeface="Source Sans Pro"/>
                <a:sym typeface="Source Sans Pro"/>
              </a:defRPr>
            </a:lvl7pPr>
            <a:lvl8pPr marL="3200240" marR="0" lvl="7" indent="-12539" algn="l" rtl="0">
              <a:spcBef>
                <a:spcPts val="0"/>
              </a:spcBef>
              <a:buNone/>
              <a:defRPr sz="1900" b="0" i="0" u="none" strike="noStrike" cap="none">
                <a:solidFill>
                  <a:schemeClr val="dk1"/>
                </a:solidFill>
                <a:latin typeface="Source Sans Pro"/>
                <a:ea typeface="Source Sans Pro"/>
                <a:cs typeface="Source Sans Pro"/>
                <a:sym typeface="Source Sans Pro"/>
              </a:defRPr>
            </a:lvl8pPr>
            <a:lvl9pPr marL="3657417" marR="0" lvl="8" indent="-12517" algn="l" rtl="0">
              <a:spcBef>
                <a:spcPts val="0"/>
              </a:spcBef>
              <a:buNone/>
              <a:defRPr sz="1900" b="0" i="0" u="none" strike="noStrike" cap="none">
                <a:solidFill>
                  <a:schemeClr val="dk1"/>
                </a:solidFill>
                <a:latin typeface="Source Sans Pro"/>
                <a:ea typeface="Source Sans Pro"/>
                <a:cs typeface="Source Sans Pro"/>
                <a:sym typeface="Source Sans Pro"/>
              </a:defRPr>
            </a:lvl9pPr>
          </a:lstStyle>
          <a:p>
            <a:endParaRPr/>
          </a:p>
        </p:txBody>
      </p:sp>
      <p:sp>
        <p:nvSpPr>
          <p:cNvPr id="168" name="Shape 168"/>
          <p:cNvSpPr txBox="1">
            <a:spLocks noGrp="1"/>
          </p:cNvSpPr>
          <p:nvPr>
            <p:ph type="sldNum" idx="12"/>
          </p:nvPr>
        </p:nvSpPr>
        <p:spPr>
          <a:xfrm>
            <a:off x="10530540" y="6275667"/>
            <a:ext cx="1320800" cy="365125"/>
          </a:xfrm>
          <a:prstGeom prst="rect">
            <a:avLst/>
          </a:prstGeom>
          <a:noFill/>
          <a:ln>
            <a:noFill/>
          </a:ln>
        </p:spPr>
        <p:txBody>
          <a:bodyPr lIns="121900" tIns="60950" rIns="121900" bIns="60950" anchor="ctr" anchorCtr="0">
            <a:noAutofit/>
          </a:bodyPr>
          <a:lstStyle/>
          <a:p>
            <a:pPr marL="0" marR="0" lvl="0" indent="0" algn="r" rtl="0">
              <a:spcBef>
                <a:spcPts val="0"/>
              </a:spcBef>
              <a:buSzPct val="25000"/>
              <a:buNone/>
            </a:pPr>
            <a:fld id="{00000000-1234-1234-1234-123412341234}" type="slidenum">
              <a:rPr lang="en-US" sz="4800">
                <a:solidFill>
                  <a:srgbClr val="FFFFFF"/>
                </a:solidFill>
                <a:latin typeface="Source Sans Pro"/>
                <a:ea typeface="Source Sans Pro"/>
                <a:cs typeface="Source Sans Pro"/>
                <a:sym typeface="Source Sans Pro"/>
              </a:rPr>
              <a:pPr marL="0" marR="0" lvl="0" indent="0" algn="r" rtl="0">
                <a:spcBef>
                  <a:spcPts val="0"/>
                </a:spcBef>
                <a:buSzPct val="25000"/>
                <a:buNone/>
              </a:pPr>
              <a:t>‹#›</a:t>
            </a:fld>
            <a:endParaRPr lang="en-US" sz="4800">
              <a:solidFill>
                <a:srgbClr val="FFFFFF"/>
              </a:solidFill>
              <a:latin typeface="Source Sans Pro"/>
              <a:ea typeface="Source Sans Pro"/>
              <a:cs typeface="Source Sans Pro"/>
              <a:sym typeface="Source Sans Pro"/>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69"/>
        <p:cNvGrpSpPr/>
        <p:nvPr/>
      </p:nvGrpSpPr>
      <p:grpSpPr>
        <a:xfrm>
          <a:off x="0" y="0"/>
          <a:ext cx="0" cy="0"/>
          <a:chOff x="0" y="0"/>
          <a:chExt cx="0" cy="0"/>
        </a:xfrm>
      </p:grpSpPr>
      <p:sp>
        <p:nvSpPr>
          <p:cNvPr id="170" name="Shape 170"/>
          <p:cNvSpPr txBox="1">
            <a:spLocks noGrp="1"/>
          </p:cNvSpPr>
          <p:nvPr>
            <p:ph type="title"/>
          </p:nvPr>
        </p:nvSpPr>
        <p:spPr>
          <a:xfrm rot="5400000">
            <a:off x="8054738" y="2139952"/>
            <a:ext cx="5575300" cy="2032000"/>
          </a:xfrm>
          <a:prstGeom prst="rect">
            <a:avLst/>
          </a:prstGeom>
          <a:noFill/>
          <a:ln>
            <a:noFill/>
          </a:ln>
        </p:spPr>
        <p:txBody>
          <a:bodyPr lIns="91425" tIns="91425" rIns="91425" bIns="91425" anchor="b" anchorCtr="0"/>
          <a:lstStyle>
            <a:lvl1pPr marL="0" marR="0" lvl="0" indent="0" algn="ctr" rtl="0">
              <a:spcBef>
                <a:spcPts val="0"/>
              </a:spcBef>
              <a:buClr>
                <a:schemeClr val="accent1"/>
              </a:buClr>
              <a:buFont typeface="Source Sans Pro"/>
              <a:buNone/>
              <a:defRPr sz="6100" b="0" i="0" u="none" strike="noStrike" cap="none">
                <a:solidFill>
                  <a:schemeClr val="accent1"/>
                </a:solidFill>
                <a:latin typeface="Source Sans Pro"/>
                <a:ea typeface="Source Sans Pro"/>
                <a:cs typeface="Source Sans Pro"/>
                <a:sym typeface="Source Sans Pr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71" name="Shape 171"/>
          <p:cNvSpPr txBox="1">
            <a:spLocks noGrp="1"/>
          </p:cNvSpPr>
          <p:nvPr>
            <p:ph type="body" idx="1"/>
          </p:nvPr>
        </p:nvSpPr>
        <p:spPr>
          <a:xfrm rot="5400000">
            <a:off x="2404532" y="-1303865"/>
            <a:ext cx="5575300" cy="8919635"/>
          </a:xfrm>
          <a:prstGeom prst="rect">
            <a:avLst/>
          </a:prstGeom>
          <a:noFill/>
          <a:ln>
            <a:noFill/>
          </a:ln>
        </p:spPr>
        <p:txBody>
          <a:bodyPr lIns="91425" tIns="91425" rIns="91425" bIns="91425" anchor="t" anchorCtr="0"/>
          <a:lstStyle>
            <a:lvl1pPr marL="465655" marR="0" lvl="0" indent="-242135" algn="l" rtl="0">
              <a:spcBef>
                <a:spcPts val="2667"/>
              </a:spcBef>
              <a:buClr>
                <a:srgbClr val="6DB7D7"/>
              </a:buClr>
              <a:buSzPct val="110000"/>
              <a:buFont typeface="Noto Sans Symbols"/>
              <a:buChar char="●"/>
              <a:defRPr sz="3200" b="0" i="0" u="none" strike="noStrike" cap="none">
                <a:solidFill>
                  <a:srgbClr val="595959"/>
                </a:solidFill>
                <a:latin typeface="Source Sans Pro"/>
                <a:ea typeface="Source Sans Pro"/>
                <a:cs typeface="Source Sans Pro"/>
                <a:sym typeface="Source Sans Pro"/>
              </a:defRPr>
            </a:lvl1pPr>
            <a:lvl2pPr marL="914377" marR="0" lvl="1" indent="-254612" algn="l" rtl="0">
              <a:spcBef>
                <a:spcPts val="800"/>
              </a:spcBef>
              <a:buClr>
                <a:srgbClr val="205C77"/>
              </a:buClr>
              <a:buSzPct val="110000"/>
              <a:buFont typeface="Noto Sans Symbols"/>
              <a:buChar char="●"/>
              <a:defRPr sz="2900" b="0" i="0" u="none" strike="noStrike" cap="none">
                <a:solidFill>
                  <a:srgbClr val="595959"/>
                </a:solidFill>
                <a:latin typeface="Source Sans Pro"/>
                <a:ea typeface="Source Sans Pro"/>
                <a:cs typeface="Source Sans Pro"/>
                <a:sym typeface="Source Sans Pro"/>
              </a:defRPr>
            </a:lvl2pPr>
            <a:lvl3pPr marL="1291134" marR="0" lvl="2" indent="-200839" algn="l" rtl="0">
              <a:spcBef>
                <a:spcPts val="800"/>
              </a:spcBef>
              <a:buClr>
                <a:srgbClr val="6DB7D7"/>
              </a:buClr>
              <a:buSzPct val="110000"/>
              <a:buFont typeface="Noto Sans Symbols"/>
              <a:buChar char="●"/>
              <a:defRPr sz="2700" b="0" i="0" u="none" strike="noStrike" cap="none">
                <a:solidFill>
                  <a:srgbClr val="595959"/>
                </a:solidFill>
                <a:latin typeface="Source Sans Pro"/>
                <a:ea typeface="Source Sans Pro"/>
                <a:cs typeface="Source Sans Pro"/>
                <a:sym typeface="Source Sans Pro"/>
              </a:defRPr>
            </a:lvl3pPr>
            <a:lvl4pPr marL="1684825" marR="0" lvl="3" indent="-234485" algn="l" rtl="0">
              <a:spcBef>
                <a:spcPts val="800"/>
              </a:spcBef>
              <a:buClr>
                <a:srgbClr val="205C77"/>
              </a:buClr>
              <a:buSzPct val="110000"/>
              <a:buFont typeface="Noto Sans Symbols"/>
              <a:buChar char="●"/>
              <a:defRPr sz="2400" b="0" i="0" u="none" strike="noStrike" cap="none">
                <a:solidFill>
                  <a:srgbClr val="595959"/>
                </a:solidFill>
                <a:latin typeface="Source Sans Pro"/>
                <a:ea typeface="Source Sans Pro"/>
                <a:cs typeface="Source Sans Pro"/>
                <a:sym typeface="Source Sans Pro"/>
              </a:defRPr>
            </a:lvl4pPr>
            <a:lvl5pPr marL="2061581" marR="0" lvl="4" indent="-217541" algn="l" rtl="0">
              <a:spcBef>
                <a:spcPts val="800"/>
              </a:spcBef>
              <a:buClr>
                <a:srgbClr val="6DB7D7"/>
              </a:buClr>
              <a:buSzPct val="110000"/>
              <a:buFont typeface="Noto Sans Symbols"/>
              <a:buChar char="●"/>
              <a:defRPr sz="2400" b="0" i="0" u="none" strike="noStrike" cap="none">
                <a:solidFill>
                  <a:srgbClr val="595959"/>
                </a:solidFill>
                <a:latin typeface="Source Sans Pro"/>
                <a:ea typeface="Source Sans Pro"/>
                <a:cs typeface="Source Sans Pro"/>
                <a:sym typeface="Source Sans Pro"/>
              </a:defRPr>
            </a:lvl5pPr>
            <a:lvl6pPr marL="2438339" marR="0" lvl="5" indent="-213299" algn="l" rtl="0">
              <a:spcBef>
                <a:spcPts val="480"/>
              </a:spcBef>
              <a:buClr>
                <a:schemeClr val="accent2"/>
              </a:buClr>
              <a:buSzPct val="110000"/>
              <a:buFont typeface="Noto Sans Symbols"/>
              <a:buChar char="●"/>
              <a:defRPr sz="2400" b="0" i="0" u="none" strike="noStrike" cap="none">
                <a:solidFill>
                  <a:srgbClr val="595959"/>
                </a:solidFill>
                <a:latin typeface="Source Sans Pro"/>
                <a:ea typeface="Source Sans Pro"/>
                <a:cs typeface="Source Sans Pro"/>
                <a:sym typeface="Source Sans Pro"/>
              </a:defRPr>
            </a:lvl6pPr>
            <a:lvl7pPr marL="2823563" marR="0" lvl="6" indent="-217522" algn="l" rtl="0">
              <a:spcBef>
                <a:spcPts val="480"/>
              </a:spcBef>
              <a:buClr>
                <a:srgbClr val="6DB7D7"/>
              </a:buClr>
              <a:buSzPct val="110000"/>
              <a:buFont typeface="Noto Sans Symbols"/>
              <a:buChar char="●"/>
              <a:defRPr sz="2400" b="0" i="0" u="none" strike="noStrike" cap="none">
                <a:solidFill>
                  <a:srgbClr val="595959"/>
                </a:solidFill>
                <a:latin typeface="Source Sans Pro"/>
                <a:ea typeface="Source Sans Pro"/>
                <a:cs typeface="Source Sans Pro"/>
                <a:sym typeface="Source Sans Pro"/>
              </a:defRPr>
            </a:lvl7pPr>
            <a:lvl8pPr marL="3198204" marR="0" lvl="7" indent="-211164" algn="l" rtl="0">
              <a:spcBef>
                <a:spcPts val="480"/>
              </a:spcBef>
              <a:buClr>
                <a:schemeClr val="accent2"/>
              </a:buClr>
              <a:buSzPct val="110000"/>
              <a:buFont typeface="Noto Sans Symbols"/>
              <a:buChar char="●"/>
              <a:defRPr sz="2400" b="0" i="0" u="none" strike="noStrike" cap="none">
                <a:solidFill>
                  <a:srgbClr val="595959"/>
                </a:solidFill>
                <a:latin typeface="Source Sans Pro"/>
                <a:ea typeface="Source Sans Pro"/>
                <a:cs typeface="Source Sans Pro"/>
                <a:sym typeface="Source Sans Pro"/>
              </a:defRPr>
            </a:lvl8pPr>
            <a:lvl9pPr marL="3585544" marR="0" lvl="8" indent="-217503" algn="l" rtl="0">
              <a:spcBef>
                <a:spcPts val="480"/>
              </a:spcBef>
              <a:buClr>
                <a:srgbClr val="6DB7D7"/>
              </a:buClr>
              <a:buSzPct val="110000"/>
              <a:buFont typeface="Noto Sans Symbols"/>
              <a:buChar char="●"/>
              <a:defRPr sz="2400" b="0" i="0" u="none" strike="noStrike" cap="none">
                <a:solidFill>
                  <a:srgbClr val="595959"/>
                </a:solidFill>
                <a:latin typeface="Source Sans Pro"/>
                <a:ea typeface="Source Sans Pro"/>
                <a:cs typeface="Source Sans Pro"/>
                <a:sym typeface="Source Sans Pro"/>
              </a:defRPr>
            </a:lvl9pPr>
          </a:lstStyle>
          <a:p>
            <a:endParaRPr/>
          </a:p>
        </p:txBody>
      </p:sp>
      <p:sp>
        <p:nvSpPr>
          <p:cNvPr id="172" name="Shape 172"/>
          <p:cNvSpPr txBox="1">
            <a:spLocks noGrp="1"/>
          </p:cNvSpPr>
          <p:nvPr>
            <p:ph type="dt" idx="10"/>
          </p:nvPr>
        </p:nvSpPr>
        <p:spPr>
          <a:xfrm>
            <a:off x="7506446" y="6275667"/>
            <a:ext cx="2844800" cy="365125"/>
          </a:xfrm>
          <a:prstGeom prst="rect">
            <a:avLst/>
          </a:prstGeom>
          <a:noFill/>
          <a:ln>
            <a:noFill/>
          </a:ln>
        </p:spPr>
        <p:txBody>
          <a:bodyPr lIns="91425" tIns="91425" rIns="91425" bIns="91425" anchor="ctr" anchorCtr="0"/>
          <a:lstStyle>
            <a:lvl1pPr marL="0" marR="0" lvl="0" indent="0" algn="r" rtl="0">
              <a:spcBef>
                <a:spcPts val="0"/>
              </a:spcBef>
              <a:buNone/>
              <a:defRPr sz="1600">
                <a:solidFill>
                  <a:schemeClr val="lt1"/>
                </a:solidFill>
                <a:latin typeface="Source Sans Pro"/>
                <a:ea typeface="Source Sans Pro"/>
                <a:cs typeface="Source Sans Pro"/>
                <a:sym typeface="Source Sans Pro"/>
              </a:defRPr>
            </a:lvl1pPr>
            <a:lvl2pPr marL="457178" marR="0" lvl="1" indent="-12678" algn="l" rtl="0">
              <a:spcBef>
                <a:spcPts val="0"/>
              </a:spcBef>
              <a:buNone/>
              <a:defRPr sz="1900" b="0" i="0" u="none" strike="noStrike" cap="none">
                <a:solidFill>
                  <a:schemeClr val="dk1"/>
                </a:solidFill>
                <a:latin typeface="Source Sans Pro"/>
                <a:ea typeface="Source Sans Pro"/>
                <a:cs typeface="Source Sans Pro"/>
                <a:sym typeface="Source Sans Pro"/>
              </a:defRPr>
            </a:lvl2pPr>
            <a:lvl3pPr marL="914354" marR="0" lvl="2" indent="-12653" algn="l" rtl="0">
              <a:spcBef>
                <a:spcPts val="0"/>
              </a:spcBef>
              <a:buNone/>
              <a:defRPr sz="1900" b="0" i="0" u="none" strike="noStrike" cap="none">
                <a:solidFill>
                  <a:schemeClr val="dk1"/>
                </a:solidFill>
                <a:latin typeface="Source Sans Pro"/>
                <a:ea typeface="Source Sans Pro"/>
                <a:cs typeface="Source Sans Pro"/>
                <a:sym typeface="Source Sans Pro"/>
              </a:defRPr>
            </a:lvl3pPr>
            <a:lvl4pPr marL="1371532" marR="0" lvl="3" indent="-12631" algn="l" rtl="0">
              <a:spcBef>
                <a:spcPts val="0"/>
              </a:spcBef>
              <a:buNone/>
              <a:defRPr sz="1900" b="0" i="0" u="none" strike="noStrike" cap="none">
                <a:solidFill>
                  <a:schemeClr val="dk1"/>
                </a:solidFill>
                <a:latin typeface="Source Sans Pro"/>
                <a:ea typeface="Source Sans Pro"/>
                <a:cs typeface="Source Sans Pro"/>
                <a:sym typeface="Source Sans Pro"/>
              </a:defRPr>
            </a:lvl4pPr>
            <a:lvl5pPr marL="1828708" marR="0" lvl="4" indent="-12608" algn="l" rtl="0">
              <a:spcBef>
                <a:spcPts val="0"/>
              </a:spcBef>
              <a:buNone/>
              <a:defRPr sz="1900" b="0" i="0" u="none" strike="noStrike" cap="none">
                <a:solidFill>
                  <a:schemeClr val="dk1"/>
                </a:solidFill>
                <a:latin typeface="Source Sans Pro"/>
                <a:ea typeface="Source Sans Pro"/>
                <a:cs typeface="Source Sans Pro"/>
                <a:sym typeface="Source Sans Pro"/>
              </a:defRPr>
            </a:lvl5pPr>
            <a:lvl6pPr marL="2285886" marR="0" lvl="5" indent="-12586" algn="l" rtl="0">
              <a:spcBef>
                <a:spcPts val="0"/>
              </a:spcBef>
              <a:buNone/>
              <a:defRPr sz="1900" b="0" i="0" u="none" strike="noStrike" cap="none">
                <a:solidFill>
                  <a:schemeClr val="dk1"/>
                </a:solidFill>
                <a:latin typeface="Source Sans Pro"/>
                <a:ea typeface="Source Sans Pro"/>
                <a:cs typeface="Source Sans Pro"/>
                <a:sym typeface="Source Sans Pro"/>
              </a:defRPr>
            </a:lvl6pPr>
            <a:lvl7pPr marL="2743062" marR="0" lvl="6" indent="-12562" algn="l" rtl="0">
              <a:spcBef>
                <a:spcPts val="0"/>
              </a:spcBef>
              <a:buNone/>
              <a:defRPr sz="1900" b="0" i="0" u="none" strike="noStrike" cap="none">
                <a:solidFill>
                  <a:schemeClr val="dk1"/>
                </a:solidFill>
                <a:latin typeface="Source Sans Pro"/>
                <a:ea typeface="Source Sans Pro"/>
                <a:cs typeface="Source Sans Pro"/>
                <a:sym typeface="Source Sans Pro"/>
              </a:defRPr>
            </a:lvl7pPr>
            <a:lvl8pPr marL="3200240" marR="0" lvl="7" indent="-12539" algn="l" rtl="0">
              <a:spcBef>
                <a:spcPts val="0"/>
              </a:spcBef>
              <a:buNone/>
              <a:defRPr sz="1900" b="0" i="0" u="none" strike="noStrike" cap="none">
                <a:solidFill>
                  <a:schemeClr val="dk1"/>
                </a:solidFill>
                <a:latin typeface="Source Sans Pro"/>
                <a:ea typeface="Source Sans Pro"/>
                <a:cs typeface="Source Sans Pro"/>
                <a:sym typeface="Source Sans Pro"/>
              </a:defRPr>
            </a:lvl8pPr>
            <a:lvl9pPr marL="3657417" marR="0" lvl="8" indent="-12517" algn="l" rtl="0">
              <a:spcBef>
                <a:spcPts val="0"/>
              </a:spcBef>
              <a:buNone/>
              <a:defRPr sz="1900" b="0" i="0" u="none" strike="noStrike" cap="none">
                <a:solidFill>
                  <a:schemeClr val="dk1"/>
                </a:solidFill>
                <a:latin typeface="Source Sans Pro"/>
                <a:ea typeface="Source Sans Pro"/>
                <a:cs typeface="Source Sans Pro"/>
                <a:sym typeface="Source Sans Pro"/>
              </a:defRPr>
            </a:lvl9pPr>
          </a:lstStyle>
          <a:p>
            <a:endParaRPr/>
          </a:p>
        </p:txBody>
      </p:sp>
      <p:sp>
        <p:nvSpPr>
          <p:cNvPr id="173" name="Shape 173"/>
          <p:cNvSpPr txBox="1">
            <a:spLocks noGrp="1"/>
          </p:cNvSpPr>
          <p:nvPr>
            <p:ph type="ftr" idx="11"/>
          </p:nvPr>
        </p:nvSpPr>
        <p:spPr>
          <a:xfrm>
            <a:off x="352612" y="6275667"/>
            <a:ext cx="6454587" cy="365125"/>
          </a:xfrm>
          <a:prstGeom prst="rect">
            <a:avLst/>
          </a:prstGeom>
          <a:noFill/>
          <a:ln>
            <a:noFill/>
          </a:ln>
        </p:spPr>
        <p:txBody>
          <a:bodyPr lIns="91425" tIns="91425" rIns="91425" bIns="91425" anchor="ctr" anchorCtr="0"/>
          <a:lstStyle>
            <a:lvl1pPr marL="0" marR="0" lvl="0" indent="0" algn="l" rtl="0">
              <a:spcBef>
                <a:spcPts val="0"/>
              </a:spcBef>
              <a:buNone/>
              <a:defRPr sz="1600">
                <a:solidFill>
                  <a:schemeClr val="lt1"/>
                </a:solidFill>
                <a:latin typeface="Source Sans Pro"/>
                <a:ea typeface="Source Sans Pro"/>
                <a:cs typeface="Source Sans Pro"/>
                <a:sym typeface="Source Sans Pro"/>
              </a:defRPr>
            </a:lvl1pPr>
            <a:lvl2pPr marL="457178" marR="0" lvl="1" indent="-12678" algn="l" rtl="0">
              <a:spcBef>
                <a:spcPts val="0"/>
              </a:spcBef>
              <a:buNone/>
              <a:defRPr sz="1900" b="0" i="0" u="none" strike="noStrike" cap="none">
                <a:solidFill>
                  <a:schemeClr val="dk1"/>
                </a:solidFill>
                <a:latin typeface="Source Sans Pro"/>
                <a:ea typeface="Source Sans Pro"/>
                <a:cs typeface="Source Sans Pro"/>
                <a:sym typeface="Source Sans Pro"/>
              </a:defRPr>
            </a:lvl2pPr>
            <a:lvl3pPr marL="914354" marR="0" lvl="2" indent="-12653" algn="l" rtl="0">
              <a:spcBef>
                <a:spcPts val="0"/>
              </a:spcBef>
              <a:buNone/>
              <a:defRPr sz="1900" b="0" i="0" u="none" strike="noStrike" cap="none">
                <a:solidFill>
                  <a:schemeClr val="dk1"/>
                </a:solidFill>
                <a:latin typeface="Source Sans Pro"/>
                <a:ea typeface="Source Sans Pro"/>
                <a:cs typeface="Source Sans Pro"/>
                <a:sym typeface="Source Sans Pro"/>
              </a:defRPr>
            </a:lvl3pPr>
            <a:lvl4pPr marL="1371532" marR="0" lvl="3" indent="-12631" algn="l" rtl="0">
              <a:spcBef>
                <a:spcPts val="0"/>
              </a:spcBef>
              <a:buNone/>
              <a:defRPr sz="1900" b="0" i="0" u="none" strike="noStrike" cap="none">
                <a:solidFill>
                  <a:schemeClr val="dk1"/>
                </a:solidFill>
                <a:latin typeface="Source Sans Pro"/>
                <a:ea typeface="Source Sans Pro"/>
                <a:cs typeface="Source Sans Pro"/>
                <a:sym typeface="Source Sans Pro"/>
              </a:defRPr>
            </a:lvl4pPr>
            <a:lvl5pPr marL="1828708" marR="0" lvl="4" indent="-12608" algn="l" rtl="0">
              <a:spcBef>
                <a:spcPts val="0"/>
              </a:spcBef>
              <a:buNone/>
              <a:defRPr sz="1900" b="0" i="0" u="none" strike="noStrike" cap="none">
                <a:solidFill>
                  <a:schemeClr val="dk1"/>
                </a:solidFill>
                <a:latin typeface="Source Sans Pro"/>
                <a:ea typeface="Source Sans Pro"/>
                <a:cs typeface="Source Sans Pro"/>
                <a:sym typeface="Source Sans Pro"/>
              </a:defRPr>
            </a:lvl5pPr>
            <a:lvl6pPr marL="2285886" marR="0" lvl="5" indent="-12586" algn="l" rtl="0">
              <a:spcBef>
                <a:spcPts val="0"/>
              </a:spcBef>
              <a:buNone/>
              <a:defRPr sz="1900" b="0" i="0" u="none" strike="noStrike" cap="none">
                <a:solidFill>
                  <a:schemeClr val="dk1"/>
                </a:solidFill>
                <a:latin typeface="Source Sans Pro"/>
                <a:ea typeface="Source Sans Pro"/>
                <a:cs typeface="Source Sans Pro"/>
                <a:sym typeface="Source Sans Pro"/>
              </a:defRPr>
            </a:lvl6pPr>
            <a:lvl7pPr marL="2743062" marR="0" lvl="6" indent="-12562" algn="l" rtl="0">
              <a:spcBef>
                <a:spcPts val="0"/>
              </a:spcBef>
              <a:buNone/>
              <a:defRPr sz="1900" b="0" i="0" u="none" strike="noStrike" cap="none">
                <a:solidFill>
                  <a:schemeClr val="dk1"/>
                </a:solidFill>
                <a:latin typeface="Source Sans Pro"/>
                <a:ea typeface="Source Sans Pro"/>
                <a:cs typeface="Source Sans Pro"/>
                <a:sym typeface="Source Sans Pro"/>
              </a:defRPr>
            </a:lvl7pPr>
            <a:lvl8pPr marL="3200240" marR="0" lvl="7" indent="-12539" algn="l" rtl="0">
              <a:spcBef>
                <a:spcPts val="0"/>
              </a:spcBef>
              <a:buNone/>
              <a:defRPr sz="1900" b="0" i="0" u="none" strike="noStrike" cap="none">
                <a:solidFill>
                  <a:schemeClr val="dk1"/>
                </a:solidFill>
                <a:latin typeface="Source Sans Pro"/>
                <a:ea typeface="Source Sans Pro"/>
                <a:cs typeface="Source Sans Pro"/>
                <a:sym typeface="Source Sans Pro"/>
              </a:defRPr>
            </a:lvl8pPr>
            <a:lvl9pPr marL="3657417" marR="0" lvl="8" indent="-12517" algn="l" rtl="0">
              <a:spcBef>
                <a:spcPts val="0"/>
              </a:spcBef>
              <a:buNone/>
              <a:defRPr sz="1900" b="0" i="0" u="none" strike="noStrike" cap="none">
                <a:solidFill>
                  <a:schemeClr val="dk1"/>
                </a:solidFill>
                <a:latin typeface="Source Sans Pro"/>
                <a:ea typeface="Source Sans Pro"/>
                <a:cs typeface="Source Sans Pro"/>
                <a:sym typeface="Source Sans Pro"/>
              </a:defRPr>
            </a:lvl9pPr>
          </a:lstStyle>
          <a:p>
            <a:endParaRPr/>
          </a:p>
        </p:txBody>
      </p:sp>
      <p:sp>
        <p:nvSpPr>
          <p:cNvPr id="174" name="Shape 174"/>
          <p:cNvSpPr txBox="1">
            <a:spLocks noGrp="1"/>
          </p:cNvSpPr>
          <p:nvPr>
            <p:ph type="sldNum" idx="12"/>
          </p:nvPr>
        </p:nvSpPr>
        <p:spPr>
          <a:xfrm>
            <a:off x="10530540" y="6275667"/>
            <a:ext cx="1320800" cy="365125"/>
          </a:xfrm>
          <a:prstGeom prst="rect">
            <a:avLst/>
          </a:prstGeom>
          <a:noFill/>
          <a:ln>
            <a:noFill/>
          </a:ln>
        </p:spPr>
        <p:txBody>
          <a:bodyPr lIns="121900" tIns="60950" rIns="121900" bIns="60950" anchor="ctr" anchorCtr="0">
            <a:noAutofit/>
          </a:bodyPr>
          <a:lstStyle/>
          <a:p>
            <a:pPr marL="0" marR="0" lvl="0" indent="0" algn="r" rtl="0">
              <a:spcBef>
                <a:spcPts val="0"/>
              </a:spcBef>
              <a:buSzPct val="25000"/>
              <a:buNone/>
            </a:pPr>
            <a:fld id="{00000000-1234-1234-1234-123412341234}" type="slidenum">
              <a:rPr lang="en-US" sz="4800">
                <a:solidFill>
                  <a:srgbClr val="FFFFFF"/>
                </a:solidFill>
                <a:latin typeface="Source Sans Pro"/>
                <a:ea typeface="Source Sans Pro"/>
                <a:cs typeface="Source Sans Pro"/>
                <a:sym typeface="Source Sans Pro"/>
              </a:rPr>
              <a:pPr marL="0" marR="0" lvl="0" indent="0" algn="r" rtl="0">
                <a:spcBef>
                  <a:spcPts val="0"/>
                </a:spcBef>
                <a:buSzPct val="25000"/>
                <a:buNone/>
              </a:pPr>
              <a:t>‹#›</a:t>
            </a:fld>
            <a:endParaRPr lang="en-US" sz="4800">
              <a:solidFill>
                <a:srgbClr val="FFFFFF"/>
              </a:solidFill>
              <a:latin typeface="Source Sans Pro"/>
              <a:ea typeface="Source Sans Pro"/>
              <a:cs typeface="Source Sans Pro"/>
              <a:sym typeface="Source Sans Pro"/>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5"/>
        <p:cNvGrpSpPr/>
        <p:nvPr/>
      </p:nvGrpSpPr>
      <p:grpSpPr>
        <a:xfrm>
          <a:off x="0" y="0"/>
          <a:ext cx="0" cy="0"/>
          <a:chOff x="0" y="0"/>
          <a:chExt cx="0" cy="0"/>
        </a:xfrm>
      </p:grpSpPr>
      <p:sp>
        <p:nvSpPr>
          <p:cNvPr id="16" name="Shape 16"/>
          <p:cNvSpPr/>
          <p:nvPr/>
        </p:nvSpPr>
        <p:spPr>
          <a:xfrm>
            <a:off x="1770888" y="1295405"/>
            <a:ext cx="8650224" cy="3152886"/>
          </a:xfrm>
          <a:prstGeom prst="rect">
            <a:avLst/>
          </a:prstGeom>
          <a:noFill/>
          <a:ln w="9525" cap="flat" cmpd="sng">
            <a:solidFill>
              <a:schemeClr val="lt1"/>
            </a:solidFill>
            <a:prstDash val="solid"/>
            <a:round/>
            <a:headEnd type="none" w="med" len="med"/>
            <a:tailEnd type="none" w="med" len="med"/>
          </a:ln>
        </p:spPr>
        <p:txBody>
          <a:bodyPr lIns="91425" tIns="45700" rIns="91425" bIns="45700" anchor="t" anchorCtr="0">
            <a:noAutofit/>
          </a:bodyPr>
          <a:lstStyle/>
          <a:p>
            <a:pPr>
              <a:buClr>
                <a:srgbClr val="6DB7D7"/>
              </a:buClr>
              <a:buFont typeface="Noto Sans Symbols"/>
              <a:buNone/>
            </a:pPr>
            <a:endParaRPr sz="3200">
              <a:solidFill>
                <a:srgbClr val="595959"/>
              </a:solidFill>
              <a:latin typeface="Source Sans Pro"/>
              <a:ea typeface="Source Sans Pro"/>
              <a:cs typeface="Source Sans Pro"/>
              <a:sym typeface="Source Sans Pro"/>
            </a:endParaRPr>
          </a:p>
        </p:txBody>
      </p:sp>
      <p:sp>
        <p:nvSpPr>
          <p:cNvPr id="17" name="Shape 17"/>
          <p:cNvSpPr txBox="1">
            <a:spLocks noGrp="1"/>
          </p:cNvSpPr>
          <p:nvPr>
            <p:ph type="ctrTitle"/>
          </p:nvPr>
        </p:nvSpPr>
        <p:spPr>
          <a:xfrm>
            <a:off x="1763897" y="1524004"/>
            <a:ext cx="8664211" cy="1724866"/>
          </a:xfrm>
          <a:prstGeom prst="rect">
            <a:avLst/>
          </a:prstGeom>
          <a:noFill/>
          <a:ln>
            <a:noFill/>
          </a:ln>
        </p:spPr>
        <p:txBody>
          <a:bodyPr lIns="91425" tIns="91425" rIns="91425" bIns="91425" anchor="b" anchorCtr="0"/>
          <a:lstStyle>
            <a:lvl1pPr marL="0" marR="0" lvl="0" indent="0" algn="ctr" rtl="0">
              <a:spcBef>
                <a:spcPts val="0"/>
              </a:spcBef>
              <a:buClr>
                <a:srgbClr val="6DB7D7"/>
              </a:buClr>
              <a:buFont typeface="Noto Sans Symbols"/>
              <a:buNone/>
              <a:defRPr sz="4700" b="0" i="0" u="none" strike="noStrike" cap="none">
                <a:solidFill>
                  <a:schemeClr val="accent1"/>
                </a:solidFill>
                <a:latin typeface="Source Sans Pro"/>
                <a:ea typeface="Source Sans Pro"/>
                <a:cs typeface="Source Sans Pro"/>
                <a:sym typeface="Source Sans Pr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8" name="Shape 18"/>
          <p:cNvSpPr txBox="1">
            <a:spLocks noGrp="1"/>
          </p:cNvSpPr>
          <p:nvPr>
            <p:ph type="subTitle" idx="1"/>
          </p:nvPr>
        </p:nvSpPr>
        <p:spPr>
          <a:xfrm>
            <a:off x="1763894" y="3299014"/>
            <a:ext cx="8664211" cy="916640"/>
          </a:xfrm>
          <a:prstGeom prst="rect">
            <a:avLst/>
          </a:prstGeom>
          <a:noFill/>
          <a:ln>
            <a:noFill/>
          </a:ln>
        </p:spPr>
        <p:txBody>
          <a:bodyPr lIns="91425" tIns="91425" rIns="91425" bIns="91425" anchor="t" anchorCtr="0"/>
          <a:lstStyle>
            <a:lvl1pPr marL="0" marR="0" lvl="0" indent="0" algn="ctr" rtl="0">
              <a:spcBef>
                <a:spcPts val="300"/>
              </a:spcBef>
              <a:buClr>
                <a:srgbClr val="6DB7D7"/>
              </a:buClr>
              <a:buFont typeface="Noto Sans Symbols"/>
              <a:buNone/>
              <a:defRPr sz="1900" b="0" i="0" u="none" strike="noStrike" cap="none">
                <a:solidFill>
                  <a:srgbClr val="888888"/>
                </a:solidFill>
                <a:latin typeface="Source Sans Pro"/>
                <a:ea typeface="Source Sans Pro"/>
                <a:cs typeface="Source Sans Pro"/>
                <a:sym typeface="Source Sans Pro"/>
              </a:defRPr>
            </a:lvl1pPr>
            <a:lvl2pPr marL="457189" marR="0" lvl="1" indent="-12689" algn="ctr" rtl="0">
              <a:spcBef>
                <a:spcPts val="600"/>
              </a:spcBef>
              <a:buClr>
                <a:srgbClr val="205C77"/>
              </a:buClr>
              <a:buFont typeface="Noto Sans Symbols"/>
              <a:buNone/>
              <a:defRPr sz="2300" b="0" i="0" u="none" strike="noStrike" cap="none">
                <a:solidFill>
                  <a:srgbClr val="888888"/>
                </a:solidFill>
                <a:latin typeface="Source Sans Pro"/>
                <a:ea typeface="Source Sans Pro"/>
                <a:cs typeface="Source Sans Pro"/>
                <a:sym typeface="Source Sans Pro"/>
              </a:defRPr>
            </a:lvl2pPr>
            <a:lvl3pPr marL="914377" marR="0" lvl="2" indent="-12677" algn="ctr" rtl="0">
              <a:spcBef>
                <a:spcPts val="600"/>
              </a:spcBef>
              <a:buClr>
                <a:srgbClr val="6DB7D7"/>
              </a:buClr>
              <a:buFont typeface="Noto Sans Symbols"/>
              <a:buNone/>
              <a:defRPr sz="2000" b="0" i="0" u="none" strike="noStrike" cap="none">
                <a:solidFill>
                  <a:srgbClr val="888888"/>
                </a:solidFill>
                <a:latin typeface="Source Sans Pro"/>
                <a:ea typeface="Source Sans Pro"/>
                <a:cs typeface="Source Sans Pro"/>
                <a:sym typeface="Source Sans Pro"/>
              </a:defRPr>
            </a:lvl3pPr>
            <a:lvl4pPr marL="1371566" marR="0" lvl="3" indent="-12665" algn="ctr" rtl="0">
              <a:spcBef>
                <a:spcPts val="600"/>
              </a:spcBef>
              <a:buClr>
                <a:srgbClr val="205C77"/>
              </a:buClr>
              <a:buFont typeface="Noto Sans Symbols"/>
              <a:buNone/>
              <a:defRPr sz="1900" b="0" i="0" u="none" strike="noStrike" cap="none">
                <a:solidFill>
                  <a:srgbClr val="888888"/>
                </a:solidFill>
                <a:latin typeface="Source Sans Pro"/>
                <a:ea typeface="Source Sans Pro"/>
                <a:cs typeface="Source Sans Pro"/>
                <a:sym typeface="Source Sans Pro"/>
              </a:defRPr>
            </a:lvl4pPr>
            <a:lvl5pPr marL="1828754" marR="0" lvl="4" indent="-12654" algn="ctr" rtl="0">
              <a:spcBef>
                <a:spcPts val="600"/>
              </a:spcBef>
              <a:buClr>
                <a:srgbClr val="6DB7D7"/>
              </a:buClr>
              <a:buFont typeface="Noto Sans Symbols"/>
              <a:buNone/>
              <a:defRPr sz="1900" b="0" i="0" u="none" strike="noStrike" cap="none">
                <a:solidFill>
                  <a:srgbClr val="888888"/>
                </a:solidFill>
                <a:latin typeface="Source Sans Pro"/>
                <a:ea typeface="Source Sans Pro"/>
                <a:cs typeface="Source Sans Pro"/>
                <a:sym typeface="Source Sans Pro"/>
              </a:defRPr>
            </a:lvl5pPr>
            <a:lvl6pPr marL="2285943" marR="0" lvl="5" indent="-12643" algn="ctr" rtl="0">
              <a:spcBef>
                <a:spcPts val="380"/>
              </a:spcBef>
              <a:buClr>
                <a:schemeClr val="accent2"/>
              </a:buClr>
              <a:buFont typeface="Noto Sans Symbols"/>
              <a:buNone/>
              <a:defRPr sz="1900" b="0" i="0" u="none" strike="noStrike" cap="none">
                <a:solidFill>
                  <a:srgbClr val="888888"/>
                </a:solidFill>
                <a:latin typeface="Source Sans Pro"/>
                <a:ea typeface="Source Sans Pro"/>
                <a:cs typeface="Source Sans Pro"/>
                <a:sym typeface="Source Sans Pro"/>
              </a:defRPr>
            </a:lvl6pPr>
            <a:lvl7pPr marL="2743131" marR="0" lvl="6" indent="-12631" algn="ctr" rtl="0">
              <a:spcBef>
                <a:spcPts val="380"/>
              </a:spcBef>
              <a:buClr>
                <a:srgbClr val="6DB7D7"/>
              </a:buClr>
              <a:buFont typeface="Noto Sans Symbols"/>
              <a:buNone/>
              <a:defRPr sz="1900" b="0" i="0" u="none" strike="noStrike" cap="none">
                <a:solidFill>
                  <a:srgbClr val="888888"/>
                </a:solidFill>
                <a:latin typeface="Source Sans Pro"/>
                <a:ea typeface="Source Sans Pro"/>
                <a:cs typeface="Source Sans Pro"/>
                <a:sym typeface="Source Sans Pro"/>
              </a:defRPr>
            </a:lvl7pPr>
            <a:lvl8pPr marL="3200320" marR="0" lvl="7" indent="-12619" algn="ctr" rtl="0">
              <a:spcBef>
                <a:spcPts val="380"/>
              </a:spcBef>
              <a:buClr>
                <a:schemeClr val="accent2"/>
              </a:buClr>
              <a:buFont typeface="Noto Sans Symbols"/>
              <a:buNone/>
              <a:defRPr sz="1900" b="0" i="0" u="none" strike="noStrike" cap="none">
                <a:solidFill>
                  <a:srgbClr val="888888"/>
                </a:solidFill>
                <a:latin typeface="Source Sans Pro"/>
                <a:ea typeface="Source Sans Pro"/>
                <a:cs typeface="Source Sans Pro"/>
                <a:sym typeface="Source Sans Pro"/>
              </a:defRPr>
            </a:lvl8pPr>
            <a:lvl9pPr marL="3657509" marR="0" lvl="8" indent="-12608" algn="ctr" rtl="0">
              <a:spcBef>
                <a:spcPts val="380"/>
              </a:spcBef>
              <a:buClr>
                <a:srgbClr val="6DB7D7"/>
              </a:buClr>
              <a:buFont typeface="Noto Sans Symbols"/>
              <a:buNone/>
              <a:defRPr sz="1900" b="0" i="0" u="none" strike="noStrike" cap="none">
                <a:solidFill>
                  <a:srgbClr val="888888"/>
                </a:solidFill>
                <a:latin typeface="Source Sans Pro"/>
                <a:ea typeface="Source Sans Pro"/>
                <a:cs typeface="Source Sans Pro"/>
                <a:sym typeface="Source Sans Pro"/>
              </a:defRPr>
            </a:lvl9pPr>
          </a:lstStyle>
          <a:p>
            <a:endParaRPr/>
          </a:p>
        </p:txBody>
      </p:sp>
      <p:sp>
        <p:nvSpPr>
          <p:cNvPr id="19" name="Shape 19"/>
          <p:cNvSpPr txBox="1">
            <a:spLocks noGrp="1"/>
          </p:cNvSpPr>
          <p:nvPr>
            <p:ph type="dt" idx="10"/>
          </p:nvPr>
        </p:nvSpPr>
        <p:spPr>
          <a:xfrm>
            <a:off x="7506446" y="6275673"/>
            <a:ext cx="2844800" cy="365125"/>
          </a:xfrm>
          <a:prstGeom prst="rect">
            <a:avLst/>
          </a:prstGeom>
          <a:noFill/>
          <a:ln>
            <a:noFill/>
          </a:ln>
        </p:spPr>
        <p:txBody>
          <a:bodyPr lIns="91425" tIns="91425" rIns="91425" bIns="91425" anchor="ctr" anchorCtr="0"/>
          <a:lstStyle>
            <a:lvl1pPr marL="0" marR="0" lvl="0" indent="0" algn="r" rtl="0">
              <a:spcBef>
                <a:spcPts val="0"/>
              </a:spcBef>
              <a:buNone/>
              <a:defRPr sz="1200" b="0" i="0" u="none" strike="noStrike" cap="none">
                <a:solidFill>
                  <a:schemeClr val="lt1"/>
                </a:solidFill>
                <a:latin typeface="Source Sans Pro"/>
                <a:ea typeface="Source Sans Pro"/>
                <a:cs typeface="Source Sans Pro"/>
                <a:sym typeface="Source Sans Pro"/>
              </a:defRPr>
            </a:lvl1pPr>
            <a:lvl2pPr marL="457178" marR="0" lvl="1" indent="-12678" algn="l" rtl="0">
              <a:spcBef>
                <a:spcPts val="0"/>
              </a:spcBef>
              <a:buNone/>
              <a:defRPr sz="1900" b="0" i="0" u="none" strike="noStrike" cap="none">
                <a:solidFill>
                  <a:schemeClr val="dk1"/>
                </a:solidFill>
                <a:latin typeface="Source Sans Pro"/>
                <a:ea typeface="Source Sans Pro"/>
                <a:cs typeface="Source Sans Pro"/>
                <a:sym typeface="Source Sans Pro"/>
              </a:defRPr>
            </a:lvl2pPr>
            <a:lvl3pPr marL="914354" marR="0" lvl="2" indent="-12653" algn="l" rtl="0">
              <a:spcBef>
                <a:spcPts val="0"/>
              </a:spcBef>
              <a:buNone/>
              <a:defRPr sz="1900" b="0" i="0" u="none" strike="noStrike" cap="none">
                <a:solidFill>
                  <a:schemeClr val="dk1"/>
                </a:solidFill>
                <a:latin typeface="Source Sans Pro"/>
                <a:ea typeface="Source Sans Pro"/>
                <a:cs typeface="Source Sans Pro"/>
                <a:sym typeface="Source Sans Pro"/>
              </a:defRPr>
            </a:lvl3pPr>
            <a:lvl4pPr marL="1371532" marR="0" lvl="3" indent="-12631" algn="l" rtl="0">
              <a:spcBef>
                <a:spcPts val="0"/>
              </a:spcBef>
              <a:buNone/>
              <a:defRPr sz="1900" b="0" i="0" u="none" strike="noStrike" cap="none">
                <a:solidFill>
                  <a:schemeClr val="dk1"/>
                </a:solidFill>
                <a:latin typeface="Source Sans Pro"/>
                <a:ea typeface="Source Sans Pro"/>
                <a:cs typeface="Source Sans Pro"/>
                <a:sym typeface="Source Sans Pro"/>
              </a:defRPr>
            </a:lvl4pPr>
            <a:lvl5pPr marL="1828708" marR="0" lvl="4" indent="-12608" algn="l" rtl="0">
              <a:spcBef>
                <a:spcPts val="0"/>
              </a:spcBef>
              <a:buNone/>
              <a:defRPr sz="1900" b="0" i="0" u="none" strike="noStrike" cap="none">
                <a:solidFill>
                  <a:schemeClr val="dk1"/>
                </a:solidFill>
                <a:latin typeface="Source Sans Pro"/>
                <a:ea typeface="Source Sans Pro"/>
                <a:cs typeface="Source Sans Pro"/>
                <a:sym typeface="Source Sans Pro"/>
              </a:defRPr>
            </a:lvl5pPr>
            <a:lvl6pPr marL="2285886" marR="0" lvl="5" indent="-12586" algn="l" rtl="0">
              <a:spcBef>
                <a:spcPts val="0"/>
              </a:spcBef>
              <a:buNone/>
              <a:defRPr sz="1900" b="0" i="0" u="none" strike="noStrike" cap="none">
                <a:solidFill>
                  <a:schemeClr val="dk1"/>
                </a:solidFill>
                <a:latin typeface="Source Sans Pro"/>
                <a:ea typeface="Source Sans Pro"/>
                <a:cs typeface="Source Sans Pro"/>
                <a:sym typeface="Source Sans Pro"/>
              </a:defRPr>
            </a:lvl6pPr>
            <a:lvl7pPr marL="2743062" marR="0" lvl="6" indent="-12562" algn="l" rtl="0">
              <a:spcBef>
                <a:spcPts val="0"/>
              </a:spcBef>
              <a:buNone/>
              <a:defRPr sz="1900" b="0" i="0" u="none" strike="noStrike" cap="none">
                <a:solidFill>
                  <a:schemeClr val="dk1"/>
                </a:solidFill>
                <a:latin typeface="Source Sans Pro"/>
                <a:ea typeface="Source Sans Pro"/>
                <a:cs typeface="Source Sans Pro"/>
                <a:sym typeface="Source Sans Pro"/>
              </a:defRPr>
            </a:lvl7pPr>
            <a:lvl8pPr marL="3200240" marR="0" lvl="7" indent="-12539" algn="l" rtl="0">
              <a:spcBef>
                <a:spcPts val="0"/>
              </a:spcBef>
              <a:buNone/>
              <a:defRPr sz="1900" b="0" i="0" u="none" strike="noStrike" cap="none">
                <a:solidFill>
                  <a:schemeClr val="dk1"/>
                </a:solidFill>
                <a:latin typeface="Source Sans Pro"/>
                <a:ea typeface="Source Sans Pro"/>
                <a:cs typeface="Source Sans Pro"/>
                <a:sym typeface="Source Sans Pro"/>
              </a:defRPr>
            </a:lvl8pPr>
            <a:lvl9pPr marL="3657417" marR="0" lvl="8" indent="-12517" algn="l" rtl="0">
              <a:spcBef>
                <a:spcPts val="0"/>
              </a:spcBef>
              <a:buNone/>
              <a:defRPr sz="1900" b="0" i="0" u="none" strike="noStrike" cap="none">
                <a:solidFill>
                  <a:schemeClr val="dk1"/>
                </a:solidFill>
                <a:latin typeface="Source Sans Pro"/>
                <a:ea typeface="Source Sans Pro"/>
                <a:cs typeface="Source Sans Pro"/>
                <a:sym typeface="Source Sans Pro"/>
              </a:defRPr>
            </a:lvl9pPr>
          </a:lstStyle>
          <a:p>
            <a:endParaRPr>
              <a:solidFill>
                <a:srgbClr val="FFFFFF"/>
              </a:solidFill>
            </a:endParaRPr>
          </a:p>
        </p:txBody>
      </p:sp>
      <p:sp>
        <p:nvSpPr>
          <p:cNvPr id="20" name="Shape 20"/>
          <p:cNvSpPr txBox="1">
            <a:spLocks noGrp="1"/>
          </p:cNvSpPr>
          <p:nvPr>
            <p:ph type="ftr" idx="11"/>
          </p:nvPr>
        </p:nvSpPr>
        <p:spPr>
          <a:xfrm>
            <a:off x="352611" y="6275673"/>
            <a:ext cx="6454587"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lt1"/>
                </a:solidFill>
                <a:latin typeface="Source Sans Pro"/>
                <a:ea typeface="Source Sans Pro"/>
                <a:cs typeface="Source Sans Pro"/>
                <a:sym typeface="Source Sans Pro"/>
              </a:defRPr>
            </a:lvl1pPr>
            <a:lvl2pPr marL="457178" marR="0" lvl="1" indent="-12678" algn="l" rtl="0">
              <a:spcBef>
                <a:spcPts val="0"/>
              </a:spcBef>
              <a:buNone/>
              <a:defRPr sz="1900" b="0" i="0" u="none" strike="noStrike" cap="none">
                <a:solidFill>
                  <a:schemeClr val="dk1"/>
                </a:solidFill>
                <a:latin typeface="Source Sans Pro"/>
                <a:ea typeface="Source Sans Pro"/>
                <a:cs typeface="Source Sans Pro"/>
                <a:sym typeface="Source Sans Pro"/>
              </a:defRPr>
            </a:lvl2pPr>
            <a:lvl3pPr marL="914354" marR="0" lvl="2" indent="-12653" algn="l" rtl="0">
              <a:spcBef>
                <a:spcPts val="0"/>
              </a:spcBef>
              <a:buNone/>
              <a:defRPr sz="1900" b="0" i="0" u="none" strike="noStrike" cap="none">
                <a:solidFill>
                  <a:schemeClr val="dk1"/>
                </a:solidFill>
                <a:latin typeface="Source Sans Pro"/>
                <a:ea typeface="Source Sans Pro"/>
                <a:cs typeface="Source Sans Pro"/>
                <a:sym typeface="Source Sans Pro"/>
              </a:defRPr>
            </a:lvl3pPr>
            <a:lvl4pPr marL="1371532" marR="0" lvl="3" indent="-12631" algn="l" rtl="0">
              <a:spcBef>
                <a:spcPts val="0"/>
              </a:spcBef>
              <a:buNone/>
              <a:defRPr sz="1900" b="0" i="0" u="none" strike="noStrike" cap="none">
                <a:solidFill>
                  <a:schemeClr val="dk1"/>
                </a:solidFill>
                <a:latin typeface="Source Sans Pro"/>
                <a:ea typeface="Source Sans Pro"/>
                <a:cs typeface="Source Sans Pro"/>
                <a:sym typeface="Source Sans Pro"/>
              </a:defRPr>
            </a:lvl4pPr>
            <a:lvl5pPr marL="1828708" marR="0" lvl="4" indent="-12608" algn="l" rtl="0">
              <a:spcBef>
                <a:spcPts val="0"/>
              </a:spcBef>
              <a:buNone/>
              <a:defRPr sz="1900" b="0" i="0" u="none" strike="noStrike" cap="none">
                <a:solidFill>
                  <a:schemeClr val="dk1"/>
                </a:solidFill>
                <a:latin typeface="Source Sans Pro"/>
                <a:ea typeface="Source Sans Pro"/>
                <a:cs typeface="Source Sans Pro"/>
                <a:sym typeface="Source Sans Pro"/>
              </a:defRPr>
            </a:lvl5pPr>
            <a:lvl6pPr marL="2285886" marR="0" lvl="5" indent="-12586" algn="l" rtl="0">
              <a:spcBef>
                <a:spcPts val="0"/>
              </a:spcBef>
              <a:buNone/>
              <a:defRPr sz="1900" b="0" i="0" u="none" strike="noStrike" cap="none">
                <a:solidFill>
                  <a:schemeClr val="dk1"/>
                </a:solidFill>
                <a:latin typeface="Source Sans Pro"/>
                <a:ea typeface="Source Sans Pro"/>
                <a:cs typeface="Source Sans Pro"/>
                <a:sym typeface="Source Sans Pro"/>
              </a:defRPr>
            </a:lvl6pPr>
            <a:lvl7pPr marL="2743062" marR="0" lvl="6" indent="-12562" algn="l" rtl="0">
              <a:spcBef>
                <a:spcPts val="0"/>
              </a:spcBef>
              <a:buNone/>
              <a:defRPr sz="1900" b="0" i="0" u="none" strike="noStrike" cap="none">
                <a:solidFill>
                  <a:schemeClr val="dk1"/>
                </a:solidFill>
                <a:latin typeface="Source Sans Pro"/>
                <a:ea typeface="Source Sans Pro"/>
                <a:cs typeface="Source Sans Pro"/>
                <a:sym typeface="Source Sans Pro"/>
              </a:defRPr>
            </a:lvl7pPr>
            <a:lvl8pPr marL="3200240" marR="0" lvl="7" indent="-12539" algn="l" rtl="0">
              <a:spcBef>
                <a:spcPts val="0"/>
              </a:spcBef>
              <a:buNone/>
              <a:defRPr sz="1900" b="0" i="0" u="none" strike="noStrike" cap="none">
                <a:solidFill>
                  <a:schemeClr val="dk1"/>
                </a:solidFill>
                <a:latin typeface="Source Sans Pro"/>
                <a:ea typeface="Source Sans Pro"/>
                <a:cs typeface="Source Sans Pro"/>
                <a:sym typeface="Source Sans Pro"/>
              </a:defRPr>
            </a:lvl8pPr>
            <a:lvl9pPr marL="3657417" marR="0" lvl="8" indent="-12517" algn="l" rtl="0">
              <a:spcBef>
                <a:spcPts val="0"/>
              </a:spcBef>
              <a:buNone/>
              <a:defRPr sz="1900" b="0" i="0" u="none" strike="noStrike" cap="none">
                <a:solidFill>
                  <a:schemeClr val="dk1"/>
                </a:solidFill>
                <a:latin typeface="Source Sans Pro"/>
                <a:ea typeface="Source Sans Pro"/>
                <a:cs typeface="Source Sans Pro"/>
                <a:sym typeface="Source Sans Pro"/>
              </a:defRPr>
            </a:lvl9pPr>
          </a:lstStyle>
          <a:p>
            <a:endParaRPr>
              <a:solidFill>
                <a:srgbClr val="FFFFFF"/>
              </a:solidFill>
            </a:endParaRPr>
          </a:p>
        </p:txBody>
      </p:sp>
      <p:sp>
        <p:nvSpPr>
          <p:cNvPr id="21" name="Shape 21"/>
          <p:cNvSpPr txBox="1">
            <a:spLocks noGrp="1"/>
          </p:cNvSpPr>
          <p:nvPr>
            <p:ph type="sldNum" idx="12"/>
          </p:nvPr>
        </p:nvSpPr>
        <p:spPr>
          <a:xfrm>
            <a:off x="10530540" y="6275673"/>
            <a:ext cx="1320800"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3600">
                <a:solidFill>
                  <a:srgbClr val="FFFFFF"/>
                </a:solidFill>
                <a:latin typeface="Source Sans Pro"/>
                <a:ea typeface="Source Sans Pro"/>
                <a:cs typeface="Source Sans Pro"/>
                <a:sym typeface="Source Sans Pro"/>
              </a:rPr>
              <a:pPr algn="r">
                <a:buSzPct val="25000"/>
              </a:pPr>
              <a:t>‹#›</a:t>
            </a:fld>
            <a:endParaRPr lang="en-US" sz="3600">
              <a:solidFill>
                <a:srgbClr val="FFFFFF"/>
              </a:solidFill>
              <a:latin typeface="Source Sans Pro"/>
              <a:ea typeface="Source Sans Pro"/>
              <a:cs typeface="Source Sans Pro"/>
              <a:sym typeface="Source Sans Pro"/>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732368" y="107577"/>
            <a:ext cx="10723035" cy="1336956"/>
          </a:xfrm>
          <a:prstGeom prst="rect">
            <a:avLst/>
          </a:prstGeom>
          <a:noFill/>
          <a:ln>
            <a:noFill/>
          </a:ln>
        </p:spPr>
        <p:txBody>
          <a:bodyPr lIns="91425" tIns="91425" rIns="91425" bIns="91425" anchor="b" anchorCtr="0"/>
          <a:lstStyle>
            <a:lvl1pPr marL="0" marR="0" lvl="0" indent="0" algn="ctr" rtl="0">
              <a:spcBef>
                <a:spcPts val="0"/>
              </a:spcBef>
              <a:buClr>
                <a:schemeClr val="accent1"/>
              </a:buClr>
              <a:buFont typeface="Source Sans Pro"/>
              <a:buNone/>
              <a:defRPr sz="4700" b="0" i="0" u="none" strike="noStrike" cap="none">
                <a:solidFill>
                  <a:schemeClr val="accent1"/>
                </a:solidFill>
                <a:latin typeface="Source Sans Pro"/>
                <a:ea typeface="Source Sans Pro"/>
                <a:cs typeface="Source Sans Pro"/>
                <a:sym typeface="Source Sans Pr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4" name="Shape 24"/>
          <p:cNvSpPr txBox="1">
            <a:spLocks noGrp="1"/>
          </p:cNvSpPr>
          <p:nvPr>
            <p:ph type="body" idx="1"/>
          </p:nvPr>
        </p:nvSpPr>
        <p:spPr>
          <a:xfrm>
            <a:off x="732368" y="1600200"/>
            <a:ext cx="10723035" cy="4343400"/>
          </a:xfrm>
          <a:prstGeom prst="rect">
            <a:avLst/>
          </a:prstGeom>
          <a:noFill/>
          <a:ln>
            <a:noFill/>
          </a:ln>
        </p:spPr>
        <p:txBody>
          <a:bodyPr lIns="91425" tIns="91425" rIns="91425" bIns="91425" anchor="t" anchorCtr="0"/>
          <a:lstStyle>
            <a:lvl1pPr marL="349242" marR="0" lvl="0" indent="-181602" algn="l" rtl="0">
              <a:spcBef>
                <a:spcPts val="2000"/>
              </a:spcBef>
              <a:buClr>
                <a:srgbClr val="6DB7D7"/>
              </a:buClr>
              <a:buSzPct val="110000"/>
              <a:buFont typeface="Noto Sans Symbols"/>
              <a:buChar char="●"/>
              <a:defRPr sz="2400" b="0" i="0" u="none" strike="noStrike" cap="none">
                <a:solidFill>
                  <a:srgbClr val="595959"/>
                </a:solidFill>
                <a:latin typeface="Source Sans Pro"/>
                <a:ea typeface="Source Sans Pro"/>
                <a:cs typeface="Source Sans Pro"/>
                <a:sym typeface="Source Sans Pro"/>
              </a:defRPr>
            </a:lvl1pPr>
            <a:lvl2pPr marL="685783" marR="0" lvl="1" indent="-182227" algn="l" rtl="0">
              <a:spcBef>
                <a:spcPts val="600"/>
              </a:spcBef>
              <a:buClr>
                <a:srgbClr val="205C77"/>
              </a:buClr>
              <a:buSzPct val="110000"/>
              <a:buFont typeface="Noto Sans Symbols"/>
              <a:buChar char="●"/>
              <a:defRPr sz="2300" b="0" i="0" u="none" strike="noStrike" cap="none">
                <a:solidFill>
                  <a:srgbClr val="595959"/>
                </a:solidFill>
                <a:latin typeface="Source Sans Pro"/>
                <a:ea typeface="Source Sans Pro"/>
                <a:cs typeface="Source Sans Pro"/>
                <a:sym typeface="Source Sans Pro"/>
              </a:defRPr>
            </a:lvl2pPr>
            <a:lvl3pPr marL="968350" marR="0" lvl="2" indent="-155550" algn="l" rtl="0">
              <a:spcBef>
                <a:spcPts val="600"/>
              </a:spcBef>
              <a:buClr>
                <a:srgbClr val="6DB7D7"/>
              </a:buClr>
              <a:buSzPct val="110000"/>
              <a:buFont typeface="Noto Sans Symbols"/>
              <a:buChar char="●"/>
              <a:defRPr sz="2000" b="0" i="0" u="none" strike="noStrike" cap="none">
                <a:solidFill>
                  <a:srgbClr val="595959"/>
                </a:solidFill>
                <a:latin typeface="Source Sans Pro"/>
                <a:ea typeface="Source Sans Pro"/>
                <a:cs typeface="Source Sans Pro"/>
                <a:sym typeface="Source Sans Pro"/>
              </a:defRPr>
            </a:lvl3pPr>
            <a:lvl4pPr marL="1263619" marR="0" lvl="3" indent="-165704" algn="l" rtl="0">
              <a:spcBef>
                <a:spcPts val="600"/>
              </a:spcBef>
              <a:buClr>
                <a:srgbClr val="205C77"/>
              </a:buClr>
              <a:buSzPct val="110000"/>
              <a:buFont typeface="Noto Sans Symbols"/>
              <a:buChar char="●"/>
              <a:defRPr sz="1900" b="0" i="0" u="none" strike="noStrike" cap="none">
                <a:solidFill>
                  <a:srgbClr val="595959"/>
                </a:solidFill>
                <a:latin typeface="Source Sans Pro"/>
                <a:ea typeface="Source Sans Pro"/>
                <a:cs typeface="Source Sans Pro"/>
                <a:sym typeface="Source Sans Pro"/>
              </a:defRPr>
            </a:lvl4pPr>
            <a:lvl5pPr marL="1546187" marR="0" lvl="4" indent="-156172" algn="l" rtl="0">
              <a:spcBef>
                <a:spcPts val="600"/>
              </a:spcBef>
              <a:buClr>
                <a:srgbClr val="6DB7D7"/>
              </a:buClr>
              <a:buSzPct val="110000"/>
              <a:buFont typeface="Noto Sans Symbols"/>
              <a:buChar char="●"/>
              <a:defRPr sz="1900" b="0" i="0" u="none" strike="noStrike" cap="none">
                <a:solidFill>
                  <a:srgbClr val="595959"/>
                </a:solidFill>
                <a:latin typeface="Source Sans Pro"/>
                <a:ea typeface="Source Sans Pro"/>
                <a:cs typeface="Source Sans Pro"/>
                <a:sym typeface="Source Sans Pro"/>
              </a:defRPr>
            </a:lvl5pPr>
            <a:lvl6pPr marL="1828754" marR="0" lvl="5" indent="-159339" algn="l" rtl="0">
              <a:spcBef>
                <a:spcPts val="380"/>
              </a:spcBef>
              <a:buClr>
                <a:schemeClr val="accent2"/>
              </a:buClr>
              <a:buSzPct val="110000"/>
              <a:buFont typeface="Noto Sans Symbols"/>
              <a:buChar char="●"/>
              <a:defRPr sz="1900" b="0" i="0" u="none" strike="noStrike" cap="none">
                <a:solidFill>
                  <a:srgbClr val="595959"/>
                </a:solidFill>
                <a:latin typeface="Source Sans Pro"/>
                <a:ea typeface="Source Sans Pro"/>
                <a:cs typeface="Source Sans Pro"/>
                <a:sym typeface="Source Sans Pro"/>
              </a:defRPr>
            </a:lvl6pPr>
            <a:lvl7pPr marL="2117672" marR="0" lvl="6" indent="-156157" algn="l" rtl="0">
              <a:spcBef>
                <a:spcPts val="380"/>
              </a:spcBef>
              <a:buClr>
                <a:srgbClr val="6DB7D7"/>
              </a:buClr>
              <a:buSzPct val="110000"/>
              <a:buFont typeface="Noto Sans Symbols"/>
              <a:buChar char="●"/>
              <a:defRPr sz="1900" b="0" i="0" u="none" strike="noStrike" cap="none">
                <a:solidFill>
                  <a:srgbClr val="595959"/>
                </a:solidFill>
                <a:latin typeface="Source Sans Pro"/>
                <a:ea typeface="Source Sans Pro"/>
                <a:cs typeface="Source Sans Pro"/>
                <a:sym typeface="Source Sans Pro"/>
              </a:defRPr>
            </a:lvl7pPr>
            <a:lvl8pPr marL="2398653" marR="0" lvl="7" indent="-157738" algn="l" rtl="0">
              <a:spcBef>
                <a:spcPts val="380"/>
              </a:spcBef>
              <a:buClr>
                <a:schemeClr val="accent2"/>
              </a:buClr>
              <a:buSzPct val="110000"/>
              <a:buFont typeface="Noto Sans Symbols"/>
              <a:buChar char="●"/>
              <a:defRPr sz="1900" b="0" i="0" u="none" strike="noStrike" cap="none">
                <a:solidFill>
                  <a:srgbClr val="595959"/>
                </a:solidFill>
                <a:latin typeface="Source Sans Pro"/>
                <a:ea typeface="Source Sans Pro"/>
                <a:cs typeface="Source Sans Pro"/>
                <a:sym typeface="Source Sans Pro"/>
              </a:defRPr>
            </a:lvl8pPr>
            <a:lvl9pPr marL="2689158" marR="0" lvl="8" indent="-156142" algn="l" rtl="0">
              <a:spcBef>
                <a:spcPts val="380"/>
              </a:spcBef>
              <a:buClr>
                <a:srgbClr val="6DB7D7"/>
              </a:buClr>
              <a:buSzPct val="110000"/>
              <a:buFont typeface="Noto Sans Symbols"/>
              <a:buChar char="●"/>
              <a:defRPr sz="1900" b="0" i="0" u="none" strike="noStrike" cap="none">
                <a:solidFill>
                  <a:srgbClr val="595959"/>
                </a:solidFill>
                <a:latin typeface="Source Sans Pro"/>
                <a:ea typeface="Source Sans Pro"/>
                <a:cs typeface="Source Sans Pro"/>
                <a:sym typeface="Source Sans Pro"/>
              </a:defRPr>
            </a:lvl9pPr>
          </a:lstStyle>
          <a:p>
            <a:endParaRPr/>
          </a:p>
        </p:txBody>
      </p:sp>
      <p:sp>
        <p:nvSpPr>
          <p:cNvPr id="25" name="Shape 25"/>
          <p:cNvSpPr txBox="1">
            <a:spLocks noGrp="1"/>
          </p:cNvSpPr>
          <p:nvPr>
            <p:ph type="dt" idx="10"/>
          </p:nvPr>
        </p:nvSpPr>
        <p:spPr>
          <a:xfrm>
            <a:off x="7506446" y="6275673"/>
            <a:ext cx="2844800" cy="365125"/>
          </a:xfrm>
          <a:prstGeom prst="rect">
            <a:avLst/>
          </a:prstGeom>
          <a:noFill/>
          <a:ln>
            <a:noFill/>
          </a:ln>
        </p:spPr>
        <p:txBody>
          <a:bodyPr lIns="91425" tIns="91425" rIns="91425" bIns="91425" anchor="ctr" anchorCtr="0"/>
          <a:lstStyle>
            <a:lvl1pPr marL="0" marR="0" lvl="0" indent="0" algn="r" rtl="0">
              <a:spcBef>
                <a:spcPts val="0"/>
              </a:spcBef>
              <a:buNone/>
              <a:defRPr sz="1200" b="0" i="0" u="none" strike="noStrike" cap="none">
                <a:solidFill>
                  <a:schemeClr val="lt1"/>
                </a:solidFill>
                <a:latin typeface="Source Sans Pro"/>
                <a:ea typeface="Source Sans Pro"/>
                <a:cs typeface="Source Sans Pro"/>
                <a:sym typeface="Source Sans Pro"/>
              </a:defRPr>
            </a:lvl1pPr>
            <a:lvl2pPr marL="457178" marR="0" lvl="1" indent="-12678" algn="l" rtl="0">
              <a:spcBef>
                <a:spcPts val="0"/>
              </a:spcBef>
              <a:buNone/>
              <a:defRPr sz="1900" b="0" i="0" u="none" strike="noStrike" cap="none">
                <a:solidFill>
                  <a:schemeClr val="dk1"/>
                </a:solidFill>
                <a:latin typeface="Source Sans Pro"/>
                <a:ea typeface="Source Sans Pro"/>
                <a:cs typeface="Source Sans Pro"/>
                <a:sym typeface="Source Sans Pro"/>
              </a:defRPr>
            </a:lvl2pPr>
            <a:lvl3pPr marL="914354" marR="0" lvl="2" indent="-12653" algn="l" rtl="0">
              <a:spcBef>
                <a:spcPts val="0"/>
              </a:spcBef>
              <a:buNone/>
              <a:defRPr sz="1900" b="0" i="0" u="none" strike="noStrike" cap="none">
                <a:solidFill>
                  <a:schemeClr val="dk1"/>
                </a:solidFill>
                <a:latin typeface="Source Sans Pro"/>
                <a:ea typeface="Source Sans Pro"/>
                <a:cs typeface="Source Sans Pro"/>
                <a:sym typeface="Source Sans Pro"/>
              </a:defRPr>
            </a:lvl3pPr>
            <a:lvl4pPr marL="1371532" marR="0" lvl="3" indent="-12631" algn="l" rtl="0">
              <a:spcBef>
                <a:spcPts val="0"/>
              </a:spcBef>
              <a:buNone/>
              <a:defRPr sz="1900" b="0" i="0" u="none" strike="noStrike" cap="none">
                <a:solidFill>
                  <a:schemeClr val="dk1"/>
                </a:solidFill>
                <a:latin typeface="Source Sans Pro"/>
                <a:ea typeface="Source Sans Pro"/>
                <a:cs typeface="Source Sans Pro"/>
                <a:sym typeface="Source Sans Pro"/>
              </a:defRPr>
            </a:lvl4pPr>
            <a:lvl5pPr marL="1828708" marR="0" lvl="4" indent="-12608" algn="l" rtl="0">
              <a:spcBef>
                <a:spcPts val="0"/>
              </a:spcBef>
              <a:buNone/>
              <a:defRPr sz="1900" b="0" i="0" u="none" strike="noStrike" cap="none">
                <a:solidFill>
                  <a:schemeClr val="dk1"/>
                </a:solidFill>
                <a:latin typeface="Source Sans Pro"/>
                <a:ea typeface="Source Sans Pro"/>
                <a:cs typeface="Source Sans Pro"/>
                <a:sym typeface="Source Sans Pro"/>
              </a:defRPr>
            </a:lvl5pPr>
            <a:lvl6pPr marL="2285886" marR="0" lvl="5" indent="-12586" algn="l" rtl="0">
              <a:spcBef>
                <a:spcPts val="0"/>
              </a:spcBef>
              <a:buNone/>
              <a:defRPr sz="1900" b="0" i="0" u="none" strike="noStrike" cap="none">
                <a:solidFill>
                  <a:schemeClr val="dk1"/>
                </a:solidFill>
                <a:latin typeface="Source Sans Pro"/>
                <a:ea typeface="Source Sans Pro"/>
                <a:cs typeface="Source Sans Pro"/>
                <a:sym typeface="Source Sans Pro"/>
              </a:defRPr>
            </a:lvl6pPr>
            <a:lvl7pPr marL="2743062" marR="0" lvl="6" indent="-12562" algn="l" rtl="0">
              <a:spcBef>
                <a:spcPts val="0"/>
              </a:spcBef>
              <a:buNone/>
              <a:defRPr sz="1900" b="0" i="0" u="none" strike="noStrike" cap="none">
                <a:solidFill>
                  <a:schemeClr val="dk1"/>
                </a:solidFill>
                <a:latin typeface="Source Sans Pro"/>
                <a:ea typeface="Source Sans Pro"/>
                <a:cs typeface="Source Sans Pro"/>
                <a:sym typeface="Source Sans Pro"/>
              </a:defRPr>
            </a:lvl7pPr>
            <a:lvl8pPr marL="3200240" marR="0" lvl="7" indent="-12539" algn="l" rtl="0">
              <a:spcBef>
                <a:spcPts val="0"/>
              </a:spcBef>
              <a:buNone/>
              <a:defRPr sz="1900" b="0" i="0" u="none" strike="noStrike" cap="none">
                <a:solidFill>
                  <a:schemeClr val="dk1"/>
                </a:solidFill>
                <a:latin typeface="Source Sans Pro"/>
                <a:ea typeface="Source Sans Pro"/>
                <a:cs typeface="Source Sans Pro"/>
                <a:sym typeface="Source Sans Pro"/>
              </a:defRPr>
            </a:lvl8pPr>
            <a:lvl9pPr marL="3657417" marR="0" lvl="8" indent="-12517" algn="l" rtl="0">
              <a:spcBef>
                <a:spcPts val="0"/>
              </a:spcBef>
              <a:buNone/>
              <a:defRPr sz="1900" b="0" i="0" u="none" strike="noStrike" cap="none">
                <a:solidFill>
                  <a:schemeClr val="dk1"/>
                </a:solidFill>
                <a:latin typeface="Source Sans Pro"/>
                <a:ea typeface="Source Sans Pro"/>
                <a:cs typeface="Source Sans Pro"/>
                <a:sym typeface="Source Sans Pro"/>
              </a:defRPr>
            </a:lvl9pPr>
          </a:lstStyle>
          <a:p>
            <a:endParaRPr>
              <a:solidFill>
                <a:srgbClr val="FFFFFF"/>
              </a:solidFill>
            </a:endParaRPr>
          </a:p>
        </p:txBody>
      </p:sp>
      <p:sp>
        <p:nvSpPr>
          <p:cNvPr id="26" name="Shape 26"/>
          <p:cNvSpPr txBox="1">
            <a:spLocks noGrp="1"/>
          </p:cNvSpPr>
          <p:nvPr>
            <p:ph type="ftr" idx="11"/>
          </p:nvPr>
        </p:nvSpPr>
        <p:spPr>
          <a:xfrm>
            <a:off x="352611" y="6275673"/>
            <a:ext cx="6454587"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lt1"/>
                </a:solidFill>
                <a:latin typeface="Source Sans Pro"/>
                <a:ea typeface="Source Sans Pro"/>
                <a:cs typeface="Source Sans Pro"/>
                <a:sym typeface="Source Sans Pro"/>
              </a:defRPr>
            </a:lvl1pPr>
            <a:lvl2pPr marL="457178" marR="0" lvl="1" indent="-12678" algn="l" rtl="0">
              <a:spcBef>
                <a:spcPts val="0"/>
              </a:spcBef>
              <a:buNone/>
              <a:defRPr sz="1900" b="0" i="0" u="none" strike="noStrike" cap="none">
                <a:solidFill>
                  <a:schemeClr val="dk1"/>
                </a:solidFill>
                <a:latin typeface="Source Sans Pro"/>
                <a:ea typeface="Source Sans Pro"/>
                <a:cs typeface="Source Sans Pro"/>
                <a:sym typeface="Source Sans Pro"/>
              </a:defRPr>
            </a:lvl2pPr>
            <a:lvl3pPr marL="914354" marR="0" lvl="2" indent="-12653" algn="l" rtl="0">
              <a:spcBef>
                <a:spcPts val="0"/>
              </a:spcBef>
              <a:buNone/>
              <a:defRPr sz="1900" b="0" i="0" u="none" strike="noStrike" cap="none">
                <a:solidFill>
                  <a:schemeClr val="dk1"/>
                </a:solidFill>
                <a:latin typeface="Source Sans Pro"/>
                <a:ea typeface="Source Sans Pro"/>
                <a:cs typeface="Source Sans Pro"/>
                <a:sym typeface="Source Sans Pro"/>
              </a:defRPr>
            </a:lvl3pPr>
            <a:lvl4pPr marL="1371532" marR="0" lvl="3" indent="-12631" algn="l" rtl="0">
              <a:spcBef>
                <a:spcPts val="0"/>
              </a:spcBef>
              <a:buNone/>
              <a:defRPr sz="1900" b="0" i="0" u="none" strike="noStrike" cap="none">
                <a:solidFill>
                  <a:schemeClr val="dk1"/>
                </a:solidFill>
                <a:latin typeface="Source Sans Pro"/>
                <a:ea typeface="Source Sans Pro"/>
                <a:cs typeface="Source Sans Pro"/>
                <a:sym typeface="Source Sans Pro"/>
              </a:defRPr>
            </a:lvl4pPr>
            <a:lvl5pPr marL="1828708" marR="0" lvl="4" indent="-12608" algn="l" rtl="0">
              <a:spcBef>
                <a:spcPts val="0"/>
              </a:spcBef>
              <a:buNone/>
              <a:defRPr sz="1900" b="0" i="0" u="none" strike="noStrike" cap="none">
                <a:solidFill>
                  <a:schemeClr val="dk1"/>
                </a:solidFill>
                <a:latin typeface="Source Sans Pro"/>
                <a:ea typeface="Source Sans Pro"/>
                <a:cs typeface="Source Sans Pro"/>
                <a:sym typeface="Source Sans Pro"/>
              </a:defRPr>
            </a:lvl5pPr>
            <a:lvl6pPr marL="2285886" marR="0" lvl="5" indent="-12586" algn="l" rtl="0">
              <a:spcBef>
                <a:spcPts val="0"/>
              </a:spcBef>
              <a:buNone/>
              <a:defRPr sz="1900" b="0" i="0" u="none" strike="noStrike" cap="none">
                <a:solidFill>
                  <a:schemeClr val="dk1"/>
                </a:solidFill>
                <a:latin typeface="Source Sans Pro"/>
                <a:ea typeface="Source Sans Pro"/>
                <a:cs typeface="Source Sans Pro"/>
                <a:sym typeface="Source Sans Pro"/>
              </a:defRPr>
            </a:lvl6pPr>
            <a:lvl7pPr marL="2743062" marR="0" lvl="6" indent="-12562" algn="l" rtl="0">
              <a:spcBef>
                <a:spcPts val="0"/>
              </a:spcBef>
              <a:buNone/>
              <a:defRPr sz="1900" b="0" i="0" u="none" strike="noStrike" cap="none">
                <a:solidFill>
                  <a:schemeClr val="dk1"/>
                </a:solidFill>
                <a:latin typeface="Source Sans Pro"/>
                <a:ea typeface="Source Sans Pro"/>
                <a:cs typeface="Source Sans Pro"/>
                <a:sym typeface="Source Sans Pro"/>
              </a:defRPr>
            </a:lvl7pPr>
            <a:lvl8pPr marL="3200240" marR="0" lvl="7" indent="-12539" algn="l" rtl="0">
              <a:spcBef>
                <a:spcPts val="0"/>
              </a:spcBef>
              <a:buNone/>
              <a:defRPr sz="1900" b="0" i="0" u="none" strike="noStrike" cap="none">
                <a:solidFill>
                  <a:schemeClr val="dk1"/>
                </a:solidFill>
                <a:latin typeface="Source Sans Pro"/>
                <a:ea typeface="Source Sans Pro"/>
                <a:cs typeface="Source Sans Pro"/>
                <a:sym typeface="Source Sans Pro"/>
              </a:defRPr>
            </a:lvl8pPr>
            <a:lvl9pPr marL="3657417" marR="0" lvl="8" indent="-12517" algn="l" rtl="0">
              <a:spcBef>
                <a:spcPts val="0"/>
              </a:spcBef>
              <a:buNone/>
              <a:defRPr sz="1900" b="0" i="0" u="none" strike="noStrike" cap="none">
                <a:solidFill>
                  <a:schemeClr val="dk1"/>
                </a:solidFill>
                <a:latin typeface="Source Sans Pro"/>
                <a:ea typeface="Source Sans Pro"/>
                <a:cs typeface="Source Sans Pro"/>
                <a:sym typeface="Source Sans Pro"/>
              </a:defRPr>
            </a:lvl9pPr>
          </a:lstStyle>
          <a:p>
            <a:endParaRPr>
              <a:solidFill>
                <a:srgbClr val="FFFFFF"/>
              </a:solidFill>
            </a:endParaRPr>
          </a:p>
        </p:txBody>
      </p:sp>
      <p:sp>
        <p:nvSpPr>
          <p:cNvPr id="27" name="Shape 27"/>
          <p:cNvSpPr txBox="1">
            <a:spLocks noGrp="1"/>
          </p:cNvSpPr>
          <p:nvPr>
            <p:ph type="sldNum" idx="12"/>
          </p:nvPr>
        </p:nvSpPr>
        <p:spPr>
          <a:xfrm>
            <a:off x="10530540" y="6275673"/>
            <a:ext cx="1320800"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3600">
                <a:solidFill>
                  <a:srgbClr val="FFFFFF"/>
                </a:solidFill>
                <a:latin typeface="Source Sans Pro"/>
                <a:ea typeface="Source Sans Pro"/>
                <a:cs typeface="Source Sans Pro"/>
                <a:sym typeface="Source Sans Pro"/>
              </a:rPr>
              <a:pPr algn="r">
                <a:buSzPct val="25000"/>
              </a:pPr>
              <a:t>‹#›</a:t>
            </a:fld>
            <a:endParaRPr lang="en-US" sz="3600">
              <a:solidFill>
                <a:srgbClr val="FFFFFF"/>
              </a:solidFill>
              <a:latin typeface="Source Sans Pro"/>
              <a:ea typeface="Source Sans Pro"/>
              <a:cs typeface="Source Sans Pro"/>
              <a:sym typeface="Source Sans Pro"/>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732368" y="107577"/>
            <a:ext cx="10723035" cy="1336956"/>
          </a:xfrm>
          <a:prstGeom prst="rect">
            <a:avLst/>
          </a:prstGeom>
          <a:noFill/>
          <a:ln>
            <a:noFill/>
          </a:ln>
        </p:spPr>
        <p:txBody>
          <a:bodyPr lIns="91425" tIns="91425" rIns="91425" bIns="91425" anchor="b" anchorCtr="0"/>
          <a:lstStyle>
            <a:lvl1pPr marL="0" marR="0" lvl="0" indent="0" algn="ctr" rtl="0">
              <a:spcBef>
                <a:spcPts val="0"/>
              </a:spcBef>
              <a:buClr>
                <a:schemeClr val="accent1"/>
              </a:buClr>
              <a:buFont typeface="Source Sans Pro"/>
              <a:buNone/>
              <a:defRPr sz="4700" b="0" i="0" u="none" strike="noStrike" cap="none">
                <a:solidFill>
                  <a:schemeClr val="accent1"/>
                </a:solidFill>
                <a:latin typeface="Source Sans Pro"/>
                <a:ea typeface="Source Sans Pro"/>
                <a:cs typeface="Source Sans Pro"/>
                <a:sym typeface="Source Sans Pr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0" name="Shape 30"/>
          <p:cNvSpPr txBox="1">
            <a:spLocks noGrp="1"/>
          </p:cNvSpPr>
          <p:nvPr>
            <p:ph type="dt" idx="10"/>
          </p:nvPr>
        </p:nvSpPr>
        <p:spPr>
          <a:xfrm>
            <a:off x="7506446" y="6275673"/>
            <a:ext cx="2844800" cy="365125"/>
          </a:xfrm>
          <a:prstGeom prst="rect">
            <a:avLst/>
          </a:prstGeom>
          <a:noFill/>
          <a:ln>
            <a:noFill/>
          </a:ln>
        </p:spPr>
        <p:txBody>
          <a:bodyPr lIns="91425" tIns="91425" rIns="91425" bIns="91425" anchor="ctr" anchorCtr="0"/>
          <a:lstStyle>
            <a:lvl1pPr marL="0" marR="0" lvl="0" indent="0" algn="r" rtl="0">
              <a:spcBef>
                <a:spcPts val="0"/>
              </a:spcBef>
              <a:buNone/>
              <a:defRPr sz="1200">
                <a:solidFill>
                  <a:schemeClr val="lt1"/>
                </a:solidFill>
                <a:latin typeface="Source Sans Pro"/>
                <a:ea typeface="Source Sans Pro"/>
                <a:cs typeface="Source Sans Pro"/>
                <a:sym typeface="Source Sans Pro"/>
              </a:defRPr>
            </a:lvl1pPr>
            <a:lvl2pPr marL="457178" marR="0" lvl="1" indent="-12678" algn="l" rtl="0">
              <a:spcBef>
                <a:spcPts val="0"/>
              </a:spcBef>
              <a:buNone/>
              <a:defRPr sz="1900" b="0" i="0" u="none" strike="noStrike" cap="none">
                <a:solidFill>
                  <a:schemeClr val="dk1"/>
                </a:solidFill>
                <a:latin typeface="Source Sans Pro"/>
                <a:ea typeface="Source Sans Pro"/>
                <a:cs typeface="Source Sans Pro"/>
                <a:sym typeface="Source Sans Pro"/>
              </a:defRPr>
            </a:lvl2pPr>
            <a:lvl3pPr marL="914354" marR="0" lvl="2" indent="-12653" algn="l" rtl="0">
              <a:spcBef>
                <a:spcPts val="0"/>
              </a:spcBef>
              <a:buNone/>
              <a:defRPr sz="1900" b="0" i="0" u="none" strike="noStrike" cap="none">
                <a:solidFill>
                  <a:schemeClr val="dk1"/>
                </a:solidFill>
                <a:latin typeface="Source Sans Pro"/>
                <a:ea typeface="Source Sans Pro"/>
                <a:cs typeface="Source Sans Pro"/>
                <a:sym typeface="Source Sans Pro"/>
              </a:defRPr>
            </a:lvl3pPr>
            <a:lvl4pPr marL="1371532" marR="0" lvl="3" indent="-12631" algn="l" rtl="0">
              <a:spcBef>
                <a:spcPts val="0"/>
              </a:spcBef>
              <a:buNone/>
              <a:defRPr sz="1900" b="0" i="0" u="none" strike="noStrike" cap="none">
                <a:solidFill>
                  <a:schemeClr val="dk1"/>
                </a:solidFill>
                <a:latin typeface="Source Sans Pro"/>
                <a:ea typeface="Source Sans Pro"/>
                <a:cs typeface="Source Sans Pro"/>
                <a:sym typeface="Source Sans Pro"/>
              </a:defRPr>
            </a:lvl4pPr>
            <a:lvl5pPr marL="1828708" marR="0" lvl="4" indent="-12608" algn="l" rtl="0">
              <a:spcBef>
                <a:spcPts val="0"/>
              </a:spcBef>
              <a:buNone/>
              <a:defRPr sz="1900" b="0" i="0" u="none" strike="noStrike" cap="none">
                <a:solidFill>
                  <a:schemeClr val="dk1"/>
                </a:solidFill>
                <a:latin typeface="Source Sans Pro"/>
                <a:ea typeface="Source Sans Pro"/>
                <a:cs typeface="Source Sans Pro"/>
                <a:sym typeface="Source Sans Pro"/>
              </a:defRPr>
            </a:lvl5pPr>
            <a:lvl6pPr marL="2285886" marR="0" lvl="5" indent="-12586" algn="l" rtl="0">
              <a:spcBef>
                <a:spcPts val="0"/>
              </a:spcBef>
              <a:buNone/>
              <a:defRPr sz="1900" b="0" i="0" u="none" strike="noStrike" cap="none">
                <a:solidFill>
                  <a:schemeClr val="dk1"/>
                </a:solidFill>
                <a:latin typeface="Source Sans Pro"/>
                <a:ea typeface="Source Sans Pro"/>
                <a:cs typeface="Source Sans Pro"/>
                <a:sym typeface="Source Sans Pro"/>
              </a:defRPr>
            </a:lvl6pPr>
            <a:lvl7pPr marL="2743062" marR="0" lvl="6" indent="-12562" algn="l" rtl="0">
              <a:spcBef>
                <a:spcPts val="0"/>
              </a:spcBef>
              <a:buNone/>
              <a:defRPr sz="1900" b="0" i="0" u="none" strike="noStrike" cap="none">
                <a:solidFill>
                  <a:schemeClr val="dk1"/>
                </a:solidFill>
                <a:latin typeface="Source Sans Pro"/>
                <a:ea typeface="Source Sans Pro"/>
                <a:cs typeface="Source Sans Pro"/>
                <a:sym typeface="Source Sans Pro"/>
              </a:defRPr>
            </a:lvl7pPr>
            <a:lvl8pPr marL="3200240" marR="0" lvl="7" indent="-12539" algn="l" rtl="0">
              <a:spcBef>
                <a:spcPts val="0"/>
              </a:spcBef>
              <a:buNone/>
              <a:defRPr sz="1900" b="0" i="0" u="none" strike="noStrike" cap="none">
                <a:solidFill>
                  <a:schemeClr val="dk1"/>
                </a:solidFill>
                <a:latin typeface="Source Sans Pro"/>
                <a:ea typeface="Source Sans Pro"/>
                <a:cs typeface="Source Sans Pro"/>
                <a:sym typeface="Source Sans Pro"/>
              </a:defRPr>
            </a:lvl8pPr>
            <a:lvl9pPr marL="3657417" marR="0" lvl="8" indent="-12517" algn="l" rtl="0">
              <a:spcBef>
                <a:spcPts val="0"/>
              </a:spcBef>
              <a:buNone/>
              <a:defRPr sz="1900" b="0" i="0" u="none" strike="noStrike" cap="none">
                <a:solidFill>
                  <a:schemeClr val="dk1"/>
                </a:solidFill>
                <a:latin typeface="Source Sans Pro"/>
                <a:ea typeface="Source Sans Pro"/>
                <a:cs typeface="Source Sans Pro"/>
                <a:sym typeface="Source Sans Pro"/>
              </a:defRPr>
            </a:lvl9pPr>
          </a:lstStyle>
          <a:p>
            <a:endParaRPr>
              <a:solidFill>
                <a:srgbClr val="FFFFFF"/>
              </a:solidFill>
            </a:endParaRPr>
          </a:p>
        </p:txBody>
      </p:sp>
      <p:sp>
        <p:nvSpPr>
          <p:cNvPr id="31" name="Shape 31"/>
          <p:cNvSpPr txBox="1">
            <a:spLocks noGrp="1"/>
          </p:cNvSpPr>
          <p:nvPr>
            <p:ph type="ftr" idx="11"/>
          </p:nvPr>
        </p:nvSpPr>
        <p:spPr>
          <a:xfrm>
            <a:off x="352611" y="6275673"/>
            <a:ext cx="6454587"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Source Sans Pro"/>
                <a:ea typeface="Source Sans Pro"/>
                <a:cs typeface="Source Sans Pro"/>
                <a:sym typeface="Source Sans Pro"/>
              </a:defRPr>
            </a:lvl1pPr>
            <a:lvl2pPr marL="457178" marR="0" lvl="1" indent="-12678" algn="l" rtl="0">
              <a:spcBef>
                <a:spcPts val="0"/>
              </a:spcBef>
              <a:buNone/>
              <a:defRPr sz="1900" b="0" i="0" u="none" strike="noStrike" cap="none">
                <a:solidFill>
                  <a:schemeClr val="dk1"/>
                </a:solidFill>
                <a:latin typeface="Source Sans Pro"/>
                <a:ea typeface="Source Sans Pro"/>
                <a:cs typeface="Source Sans Pro"/>
                <a:sym typeface="Source Sans Pro"/>
              </a:defRPr>
            </a:lvl2pPr>
            <a:lvl3pPr marL="914354" marR="0" lvl="2" indent="-12653" algn="l" rtl="0">
              <a:spcBef>
                <a:spcPts val="0"/>
              </a:spcBef>
              <a:buNone/>
              <a:defRPr sz="1900" b="0" i="0" u="none" strike="noStrike" cap="none">
                <a:solidFill>
                  <a:schemeClr val="dk1"/>
                </a:solidFill>
                <a:latin typeface="Source Sans Pro"/>
                <a:ea typeface="Source Sans Pro"/>
                <a:cs typeface="Source Sans Pro"/>
                <a:sym typeface="Source Sans Pro"/>
              </a:defRPr>
            </a:lvl3pPr>
            <a:lvl4pPr marL="1371532" marR="0" lvl="3" indent="-12631" algn="l" rtl="0">
              <a:spcBef>
                <a:spcPts val="0"/>
              </a:spcBef>
              <a:buNone/>
              <a:defRPr sz="1900" b="0" i="0" u="none" strike="noStrike" cap="none">
                <a:solidFill>
                  <a:schemeClr val="dk1"/>
                </a:solidFill>
                <a:latin typeface="Source Sans Pro"/>
                <a:ea typeface="Source Sans Pro"/>
                <a:cs typeface="Source Sans Pro"/>
                <a:sym typeface="Source Sans Pro"/>
              </a:defRPr>
            </a:lvl4pPr>
            <a:lvl5pPr marL="1828708" marR="0" lvl="4" indent="-12608" algn="l" rtl="0">
              <a:spcBef>
                <a:spcPts val="0"/>
              </a:spcBef>
              <a:buNone/>
              <a:defRPr sz="1900" b="0" i="0" u="none" strike="noStrike" cap="none">
                <a:solidFill>
                  <a:schemeClr val="dk1"/>
                </a:solidFill>
                <a:latin typeface="Source Sans Pro"/>
                <a:ea typeface="Source Sans Pro"/>
                <a:cs typeface="Source Sans Pro"/>
                <a:sym typeface="Source Sans Pro"/>
              </a:defRPr>
            </a:lvl5pPr>
            <a:lvl6pPr marL="2285886" marR="0" lvl="5" indent="-12586" algn="l" rtl="0">
              <a:spcBef>
                <a:spcPts val="0"/>
              </a:spcBef>
              <a:buNone/>
              <a:defRPr sz="1900" b="0" i="0" u="none" strike="noStrike" cap="none">
                <a:solidFill>
                  <a:schemeClr val="dk1"/>
                </a:solidFill>
                <a:latin typeface="Source Sans Pro"/>
                <a:ea typeface="Source Sans Pro"/>
                <a:cs typeface="Source Sans Pro"/>
                <a:sym typeface="Source Sans Pro"/>
              </a:defRPr>
            </a:lvl6pPr>
            <a:lvl7pPr marL="2743062" marR="0" lvl="6" indent="-12562" algn="l" rtl="0">
              <a:spcBef>
                <a:spcPts val="0"/>
              </a:spcBef>
              <a:buNone/>
              <a:defRPr sz="1900" b="0" i="0" u="none" strike="noStrike" cap="none">
                <a:solidFill>
                  <a:schemeClr val="dk1"/>
                </a:solidFill>
                <a:latin typeface="Source Sans Pro"/>
                <a:ea typeface="Source Sans Pro"/>
                <a:cs typeface="Source Sans Pro"/>
                <a:sym typeface="Source Sans Pro"/>
              </a:defRPr>
            </a:lvl7pPr>
            <a:lvl8pPr marL="3200240" marR="0" lvl="7" indent="-12539" algn="l" rtl="0">
              <a:spcBef>
                <a:spcPts val="0"/>
              </a:spcBef>
              <a:buNone/>
              <a:defRPr sz="1900" b="0" i="0" u="none" strike="noStrike" cap="none">
                <a:solidFill>
                  <a:schemeClr val="dk1"/>
                </a:solidFill>
                <a:latin typeface="Source Sans Pro"/>
                <a:ea typeface="Source Sans Pro"/>
                <a:cs typeface="Source Sans Pro"/>
                <a:sym typeface="Source Sans Pro"/>
              </a:defRPr>
            </a:lvl8pPr>
            <a:lvl9pPr marL="3657417" marR="0" lvl="8" indent="-12517" algn="l" rtl="0">
              <a:spcBef>
                <a:spcPts val="0"/>
              </a:spcBef>
              <a:buNone/>
              <a:defRPr sz="1900" b="0" i="0" u="none" strike="noStrike" cap="none">
                <a:solidFill>
                  <a:schemeClr val="dk1"/>
                </a:solidFill>
                <a:latin typeface="Source Sans Pro"/>
                <a:ea typeface="Source Sans Pro"/>
                <a:cs typeface="Source Sans Pro"/>
                <a:sym typeface="Source Sans Pro"/>
              </a:defRPr>
            </a:lvl9pPr>
          </a:lstStyle>
          <a:p>
            <a:endParaRPr>
              <a:solidFill>
                <a:srgbClr val="FFFFFF"/>
              </a:solidFill>
            </a:endParaRPr>
          </a:p>
        </p:txBody>
      </p:sp>
      <p:sp>
        <p:nvSpPr>
          <p:cNvPr id="32" name="Shape 32"/>
          <p:cNvSpPr txBox="1">
            <a:spLocks noGrp="1"/>
          </p:cNvSpPr>
          <p:nvPr>
            <p:ph type="sldNum" idx="12"/>
          </p:nvPr>
        </p:nvSpPr>
        <p:spPr>
          <a:xfrm>
            <a:off x="10530540" y="6275673"/>
            <a:ext cx="1320800"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3600">
                <a:solidFill>
                  <a:srgbClr val="FFFFFF"/>
                </a:solidFill>
                <a:latin typeface="Source Sans Pro"/>
                <a:ea typeface="Source Sans Pro"/>
                <a:cs typeface="Source Sans Pro"/>
                <a:sym typeface="Source Sans Pro"/>
              </a:rPr>
              <a:pPr algn="r">
                <a:buSzPct val="25000"/>
              </a:pPr>
              <a:t>‹#›</a:t>
            </a:fld>
            <a:endParaRPr lang="en-US" sz="3600">
              <a:solidFill>
                <a:srgbClr val="FFFFFF"/>
              </a:solidFill>
              <a:latin typeface="Source Sans Pro"/>
              <a:ea typeface="Source Sans Pro"/>
              <a:cs typeface="Source Sans Pro"/>
              <a:sym typeface="Source Sans Pro"/>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Title Slide with Picture">
    <p:spTree>
      <p:nvGrpSpPr>
        <p:cNvPr id="1" name="Shape 33"/>
        <p:cNvGrpSpPr/>
        <p:nvPr/>
      </p:nvGrpSpPr>
      <p:grpSpPr>
        <a:xfrm>
          <a:off x="0" y="0"/>
          <a:ext cx="0" cy="0"/>
          <a:chOff x="0" y="0"/>
          <a:chExt cx="0" cy="0"/>
        </a:xfrm>
      </p:grpSpPr>
      <p:sp>
        <p:nvSpPr>
          <p:cNvPr id="34" name="Shape 34"/>
          <p:cNvSpPr txBox="1">
            <a:spLocks noGrp="1"/>
          </p:cNvSpPr>
          <p:nvPr>
            <p:ph type="ctrTitle"/>
          </p:nvPr>
        </p:nvSpPr>
        <p:spPr>
          <a:xfrm>
            <a:off x="484722" y="3352807"/>
            <a:ext cx="11222567" cy="1470024"/>
          </a:xfrm>
          <a:prstGeom prst="rect">
            <a:avLst/>
          </a:prstGeom>
          <a:noFill/>
          <a:ln>
            <a:noFill/>
          </a:ln>
        </p:spPr>
        <p:txBody>
          <a:bodyPr lIns="91425" tIns="91425" rIns="91425" bIns="91425" anchor="b" anchorCtr="0"/>
          <a:lstStyle>
            <a:lvl1pPr marL="0" marR="0" lvl="0" indent="0" algn="ctr" rtl="0">
              <a:spcBef>
                <a:spcPts val="0"/>
              </a:spcBef>
              <a:buClr>
                <a:schemeClr val="accent1"/>
              </a:buClr>
              <a:buFont typeface="Source Sans Pro"/>
              <a:buNone/>
              <a:defRPr sz="4700" b="0" i="0" u="none" strike="noStrike" cap="none">
                <a:solidFill>
                  <a:schemeClr val="accent1"/>
                </a:solidFill>
                <a:latin typeface="Source Sans Pro"/>
                <a:ea typeface="Source Sans Pro"/>
                <a:cs typeface="Source Sans Pro"/>
                <a:sym typeface="Source Sans Pr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5" name="Shape 35"/>
          <p:cNvSpPr txBox="1">
            <a:spLocks noGrp="1"/>
          </p:cNvSpPr>
          <p:nvPr>
            <p:ph type="subTitle" idx="1"/>
          </p:nvPr>
        </p:nvSpPr>
        <p:spPr>
          <a:xfrm>
            <a:off x="484722" y="4771035"/>
            <a:ext cx="11222567" cy="972671"/>
          </a:xfrm>
          <a:prstGeom prst="rect">
            <a:avLst/>
          </a:prstGeom>
          <a:noFill/>
          <a:ln>
            <a:noFill/>
          </a:ln>
        </p:spPr>
        <p:txBody>
          <a:bodyPr lIns="91425" tIns="91425" rIns="91425" bIns="91425" anchor="t" anchorCtr="0"/>
          <a:lstStyle>
            <a:lvl1pPr marL="0" marR="0" lvl="0" indent="0" algn="ctr" rtl="0">
              <a:spcBef>
                <a:spcPts val="300"/>
              </a:spcBef>
              <a:buClr>
                <a:srgbClr val="6DB7D7"/>
              </a:buClr>
              <a:buFont typeface="Noto Sans Symbols"/>
              <a:buNone/>
              <a:defRPr sz="1900" b="0" i="0" u="none" strike="noStrike" cap="none">
                <a:solidFill>
                  <a:srgbClr val="888888"/>
                </a:solidFill>
                <a:latin typeface="Source Sans Pro"/>
                <a:ea typeface="Source Sans Pro"/>
                <a:cs typeface="Source Sans Pro"/>
                <a:sym typeface="Source Sans Pro"/>
              </a:defRPr>
            </a:lvl1pPr>
            <a:lvl2pPr marL="457189" marR="0" lvl="1" indent="-12689" algn="ctr" rtl="0">
              <a:spcBef>
                <a:spcPts val="600"/>
              </a:spcBef>
              <a:buClr>
                <a:srgbClr val="205C77"/>
              </a:buClr>
              <a:buFont typeface="Noto Sans Symbols"/>
              <a:buNone/>
              <a:defRPr sz="2300" b="0" i="0" u="none" strike="noStrike" cap="none">
                <a:solidFill>
                  <a:srgbClr val="888888"/>
                </a:solidFill>
                <a:latin typeface="Source Sans Pro"/>
                <a:ea typeface="Source Sans Pro"/>
                <a:cs typeface="Source Sans Pro"/>
                <a:sym typeface="Source Sans Pro"/>
              </a:defRPr>
            </a:lvl2pPr>
            <a:lvl3pPr marL="914377" marR="0" lvl="2" indent="-12677" algn="ctr" rtl="0">
              <a:spcBef>
                <a:spcPts val="600"/>
              </a:spcBef>
              <a:buClr>
                <a:srgbClr val="6DB7D7"/>
              </a:buClr>
              <a:buFont typeface="Noto Sans Symbols"/>
              <a:buNone/>
              <a:defRPr sz="2000" b="0" i="0" u="none" strike="noStrike" cap="none">
                <a:solidFill>
                  <a:srgbClr val="888888"/>
                </a:solidFill>
                <a:latin typeface="Source Sans Pro"/>
                <a:ea typeface="Source Sans Pro"/>
                <a:cs typeface="Source Sans Pro"/>
                <a:sym typeface="Source Sans Pro"/>
              </a:defRPr>
            </a:lvl3pPr>
            <a:lvl4pPr marL="1371566" marR="0" lvl="3" indent="-12665" algn="ctr" rtl="0">
              <a:spcBef>
                <a:spcPts val="600"/>
              </a:spcBef>
              <a:buClr>
                <a:srgbClr val="205C77"/>
              </a:buClr>
              <a:buFont typeface="Noto Sans Symbols"/>
              <a:buNone/>
              <a:defRPr sz="1900" b="0" i="0" u="none" strike="noStrike" cap="none">
                <a:solidFill>
                  <a:srgbClr val="888888"/>
                </a:solidFill>
                <a:latin typeface="Source Sans Pro"/>
                <a:ea typeface="Source Sans Pro"/>
                <a:cs typeface="Source Sans Pro"/>
                <a:sym typeface="Source Sans Pro"/>
              </a:defRPr>
            </a:lvl4pPr>
            <a:lvl5pPr marL="1828754" marR="0" lvl="4" indent="-12654" algn="ctr" rtl="0">
              <a:spcBef>
                <a:spcPts val="600"/>
              </a:spcBef>
              <a:buClr>
                <a:srgbClr val="6DB7D7"/>
              </a:buClr>
              <a:buFont typeface="Noto Sans Symbols"/>
              <a:buNone/>
              <a:defRPr sz="1900" b="0" i="0" u="none" strike="noStrike" cap="none">
                <a:solidFill>
                  <a:srgbClr val="888888"/>
                </a:solidFill>
                <a:latin typeface="Source Sans Pro"/>
                <a:ea typeface="Source Sans Pro"/>
                <a:cs typeface="Source Sans Pro"/>
                <a:sym typeface="Source Sans Pro"/>
              </a:defRPr>
            </a:lvl5pPr>
            <a:lvl6pPr marL="2285943" marR="0" lvl="5" indent="-12643" algn="ctr" rtl="0">
              <a:spcBef>
                <a:spcPts val="380"/>
              </a:spcBef>
              <a:buClr>
                <a:schemeClr val="accent2"/>
              </a:buClr>
              <a:buFont typeface="Noto Sans Symbols"/>
              <a:buNone/>
              <a:defRPr sz="1900" b="0" i="0" u="none" strike="noStrike" cap="none">
                <a:solidFill>
                  <a:srgbClr val="888888"/>
                </a:solidFill>
                <a:latin typeface="Source Sans Pro"/>
                <a:ea typeface="Source Sans Pro"/>
                <a:cs typeface="Source Sans Pro"/>
                <a:sym typeface="Source Sans Pro"/>
              </a:defRPr>
            </a:lvl6pPr>
            <a:lvl7pPr marL="2743131" marR="0" lvl="6" indent="-12631" algn="ctr" rtl="0">
              <a:spcBef>
                <a:spcPts val="380"/>
              </a:spcBef>
              <a:buClr>
                <a:srgbClr val="6DB7D7"/>
              </a:buClr>
              <a:buFont typeface="Noto Sans Symbols"/>
              <a:buNone/>
              <a:defRPr sz="1900" b="0" i="0" u="none" strike="noStrike" cap="none">
                <a:solidFill>
                  <a:srgbClr val="888888"/>
                </a:solidFill>
                <a:latin typeface="Source Sans Pro"/>
                <a:ea typeface="Source Sans Pro"/>
                <a:cs typeface="Source Sans Pro"/>
                <a:sym typeface="Source Sans Pro"/>
              </a:defRPr>
            </a:lvl7pPr>
            <a:lvl8pPr marL="3200320" marR="0" lvl="7" indent="-12619" algn="ctr" rtl="0">
              <a:spcBef>
                <a:spcPts val="380"/>
              </a:spcBef>
              <a:buClr>
                <a:schemeClr val="accent2"/>
              </a:buClr>
              <a:buFont typeface="Noto Sans Symbols"/>
              <a:buNone/>
              <a:defRPr sz="1900" b="0" i="0" u="none" strike="noStrike" cap="none">
                <a:solidFill>
                  <a:srgbClr val="888888"/>
                </a:solidFill>
                <a:latin typeface="Source Sans Pro"/>
                <a:ea typeface="Source Sans Pro"/>
                <a:cs typeface="Source Sans Pro"/>
                <a:sym typeface="Source Sans Pro"/>
              </a:defRPr>
            </a:lvl8pPr>
            <a:lvl9pPr marL="3657509" marR="0" lvl="8" indent="-12608" algn="ctr" rtl="0">
              <a:spcBef>
                <a:spcPts val="380"/>
              </a:spcBef>
              <a:buClr>
                <a:srgbClr val="6DB7D7"/>
              </a:buClr>
              <a:buFont typeface="Noto Sans Symbols"/>
              <a:buNone/>
              <a:defRPr sz="1900" b="0" i="0" u="none" strike="noStrike" cap="none">
                <a:solidFill>
                  <a:srgbClr val="888888"/>
                </a:solidFill>
                <a:latin typeface="Source Sans Pro"/>
                <a:ea typeface="Source Sans Pro"/>
                <a:cs typeface="Source Sans Pro"/>
                <a:sym typeface="Source Sans Pro"/>
              </a:defRPr>
            </a:lvl9pPr>
          </a:lstStyle>
          <a:p>
            <a:endParaRPr/>
          </a:p>
        </p:txBody>
      </p:sp>
      <p:sp>
        <p:nvSpPr>
          <p:cNvPr id="36" name="Shape 36"/>
          <p:cNvSpPr txBox="1">
            <a:spLocks noGrp="1"/>
          </p:cNvSpPr>
          <p:nvPr>
            <p:ph type="dt" idx="10"/>
          </p:nvPr>
        </p:nvSpPr>
        <p:spPr>
          <a:xfrm>
            <a:off x="7506446" y="6275673"/>
            <a:ext cx="2844800" cy="365125"/>
          </a:xfrm>
          <a:prstGeom prst="rect">
            <a:avLst/>
          </a:prstGeom>
          <a:noFill/>
          <a:ln>
            <a:noFill/>
          </a:ln>
        </p:spPr>
        <p:txBody>
          <a:bodyPr lIns="91425" tIns="91425" rIns="91425" bIns="91425" anchor="ctr" anchorCtr="0"/>
          <a:lstStyle>
            <a:lvl1pPr marL="0" marR="0" lvl="0" indent="0" algn="r" rtl="0">
              <a:spcBef>
                <a:spcPts val="0"/>
              </a:spcBef>
              <a:buNone/>
              <a:defRPr sz="1200">
                <a:solidFill>
                  <a:schemeClr val="lt1"/>
                </a:solidFill>
                <a:latin typeface="Source Sans Pro"/>
                <a:ea typeface="Source Sans Pro"/>
                <a:cs typeface="Source Sans Pro"/>
                <a:sym typeface="Source Sans Pro"/>
              </a:defRPr>
            </a:lvl1pPr>
            <a:lvl2pPr marL="457178" marR="0" lvl="1" indent="-12678" algn="l" rtl="0">
              <a:spcBef>
                <a:spcPts val="0"/>
              </a:spcBef>
              <a:buNone/>
              <a:defRPr sz="1900" b="0" i="0" u="none" strike="noStrike" cap="none">
                <a:solidFill>
                  <a:schemeClr val="dk1"/>
                </a:solidFill>
                <a:latin typeface="Source Sans Pro"/>
                <a:ea typeface="Source Sans Pro"/>
                <a:cs typeface="Source Sans Pro"/>
                <a:sym typeface="Source Sans Pro"/>
              </a:defRPr>
            </a:lvl2pPr>
            <a:lvl3pPr marL="914354" marR="0" lvl="2" indent="-12653" algn="l" rtl="0">
              <a:spcBef>
                <a:spcPts val="0"/>
              </a:spcBef>
              <a:buNone/>
              <a:defRPr sz="1900" b="0" i="0" u="none" strike="noStrike" cap="none">
                <a:solidFill>
                  <a:schemeClr val="dk1"/>
                </a:solidFill>
                <a:latin typeface="Source Sans Pro"/>
                <a:ea typeface="Source Sans Pro"/>
                <a:cs typeface="Source Sans Pro"/>
                <a:sym typeface="Source Sans Pro"/>
              </a:defRPr>
            </a:lvl3pPr>
            <a:lvl4pPr marL="1371532" marR="0" lvl="3" indent="-12631" algn="l" rtl="0">
              <a:spcBef>
                <a:spcPts val="0"/>
              </a:spcBef>
              <a:buNone/>
              <a:defRPr sz="1900" b="0" i="0" u="none" strike="noStrike" cap="none">
                <a:solidFill>
                  <a:schemeClr val="dk1"/>
                </a:solidFill>
                <a:latin typeface="Source Sans Pro"/>
                <a:ea typeface="Source Sans Pro"/>
                <a:cs typeface="Source Sans Pro"/>
                <a:sym typeface="Source Sans Pro"/>
              </a:defRPr>
            </a:lvl4pPr>
            <a:lvl5pPr marL="1828708" marR="0" lvl="4" indent="-12608" algn="l" rtl="0">
              <a:spcBef>
                <a:spcPts val="0"/>
              </a:spcBef>
              <a:buNone/>
              <a:defRPr sz="1900" b="0" i="0" u="none" strike="noStrike" cap="none">
                <a:solidFill>
                  <a:schemeClr val="dk1"/>
                </a:solidFill>
                <a:latin typeface="Source Sans Pro"/>
                <a:ea typeface="Source Sans Pro"/>
                <a:cs typeface="Source Sans Pro"/>
                <a:sym typeface="Source Sans Pro"/>
              </a:defRPr>
            </a:lvl5pPr>
            <a:lvl6pPr marL="2285886" marR="0" lvl="5" indent="-12586" algn="l" rtl="0">
              <a:spcBef>
                <a:spcPts val="0"/>
              </a:spcBef>
              <a:buNone/>
              <a:defRPr sz="1900" b="0" i="0" u="none" strike="noStrike" cap="none">
                <a:solidFill>
                  <a:schemeClr val="dk1"/>
                </a:solidFill>
                <a:latin typeface="Source Sans Pro"/>
                <a:ea typeface="Source Sans Pro"/>
                <a:cs typeface="Source Sans Pro"/>
                <a:sym typeface="Source Sans Pro"/>
              </a:defRPr>
            </a:lvl6pPr>
            <a:lvl7pPr marL="2743062" marR="0" lvl="6" indent="-12562" algn="l" rtl="0">
              <a:spcBef>
                <a:spcPts val="0"/>
              </a:spcBef>
              <a:buNone/>
              <a:defRPr sz="1900" b="0" i="0" u="none" strike="noStrike" cap="none">
                <a:solidFill>
                  <a:schemeClr val="dk1"/>
                </a:solidFill>
                <a:latin typeface="Source Sans Pro"/>
                <a:ea typeface="Source Sans Pro"/>
                <a:cs typeface="Source Sans Pro"/>
                <a:sym typeface="Source Sans Pro"/>
              </a:defRPr>
            </a:lvl7pPr>
            <a:lvl8pPr marL="3200240" marR="0" lvl="7" indent="-12539" algn="l" rtl="0">
              <a:spcBef>
                <a:spcPts val="0"/>
              </a:spcBef>
              <a:buNone/>
              <a:defRPr sz="1900" b="0" i="0" u="none" strike="noStrike" cap="none">
                <a:solidFill>
                  <a:schemeClr val="dk1"/>
                </a:solidFill>
                <a:latin typeface="Source Sans Pro"/>
                <a:ea typeface="Source Sans Pro"/>
                <a:cs typeface="Source Sans Pro"/>
                <a:sym typeface="Source Sans Pro"/>
              </a:defRPr>
            </a:lvl8pPr>
            <a:lvl9pPr marL="3657417" marR="0" lvl="8" indent="-12517" algn="l" rtl="0">
              <a:spcBef>
                <a:spcPts val="0"/>
              </a:spcBef>
              <a:buNone/>
              <a:defRPr sz="1900" b="0" i="0" u="none" strike="noStrike" cap="none">
                <a:solidFill>
                  <a:schemeClr val="dk1"/>
                </a:solidFill>
                <a:latin typeface="Source Sans Pro"/>
                <a:ea typeface="Source Sans Pro"/>
                <a:cs typeface="Source Sans Pro"/>
                <a:sym typeface="Source Sans Pro"/>
              </a:defRPr>
            </a:lvl9pPr>
          </a:lstStyle>
          <a:p>
            <a:endParaRPr>
              <a:solidFill>
                <a:srgbClr val="FFFFFF"/>
              </a:solidFill>
            </a:endParaRPr>
          </a:p>
        </p:txBody>
      </p:sp>
      <p:sp>
        <p:nvSpPr>
          <p:cNvPr id="37" name="Shape 37"/>
          <p:cNvSpPr txBox="1">
            <a:spLocks noGrp="1"/>
          </p:cNvSpPr>
          <p:nvPr>
            <p:ph type="ftr" idx="11"/>
          </p:nvPr>
        </p:nvSpPr>
        <p:spPr>
          <a:xfrm>
            <a:off x="352611" y="6275673"/>
            <a:ext cx="6454587"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Source Sans Pro"/>
                <a:ea typeface="Source Sans Pro"/>
                <a:cs typeface="Source Sans Pro"/>
                <a:sym typeface="Source Sans Pro"/>
              </a:defRPr>
            </a:lvl1pPr>
            <a:lvl2pPr marL="457178" marR="0" lvl="1" indent="-12678" algn="l" rtl="0">
              <a:spcBef>
                <a:spcPts val="0"/>
              </a:spcBef>
              <a:buNone/>
              <a:defRPr sz="1900" b="0" i="0" u="none" strike="noStrike" cap="none">
                <a:solidFill>
                  <a:schemeClr val="dk1"/>
                </a:solidFill>
                <a:latin typeface="Source Sans Pro"/>
                <a:ea typeface="Source Sans Pro"/>
                <a:cs typeface="Source Sans Pro"/>
                <a:sym typeface="Source Sans Pro"/>
              </a:defRPr>
            </a:lvl2pPr>
            <a:lvl3pPr marL="914354" marR="0" lvl="2" indent="-12653" algn="l" rtl="0">
              <a:spcBef>
                <a:spcPts val="0"/>
              </a:spcBef>
              <a:buNone/>
              <a:defRPr sz="1900" b="0" i="0" u="none" strike="noStrike" cap="none">
                <a:solidFill>
                  <a:schemeClr val="dk1"/>
                </a:solidFill>
                <a:latin typeface="Source Sans Pro"/>
                <a:ea typeface="Source Sans Pro"/>
                <a:cs typeface="Source Sans Pro"/>
                <a:sym typeface="Source Sans Pro"/>
              </a:defRPr>
            </a:lvl3pPr>
            <a:lvl4pPr marL="1371532" marR="0" lvl="3" indent="-12631" algn="l" rtl="0">
              <a:spcBef>
                <a:spcPts val="0"/>
              </a:spcBef>
              <a:buNone/>
              <a:defRPr sz="1900" b="0" i="0" u="none" strike="noStrike" cap="none">
                <a:solidFill>
                  <a:schemeClr val="dk1"/>
                </a:solidFill>
                <a:latin typeface="Source Sans Pro"/>
                <a:ea typeface="Source Sans Pro"/>
                <a:cs typeface="Source Sans Pro"/>
                <a:sym typeface="Source Sans Pro"/>
              </a:defRPr>
            </a:lvl4pPr>
            <a:lvl5pPr marL="1828708" marR="0" lvl="4" indent="-12608" algn="l" rtl="0">
              <a:spcBef>
                <a:spcPts val="0"/>
              </a:spcBef>
              <a:buNone/>
              <a:defRPr sz="1900" b="0" i="0" u="none" strike="noStrike" cap="none">
                <a:solidFill>
                  <a:schemeClr val="dk1"/>
                </a:solidFill>
                <a:latin typeface="Source Sans Pro"/>
                <a:ea typeface="Source Sans Pro"/>
                <a:cs typeface="Source Sans Pro"/>
                <a:sym typeface="Source Sans Pro"/>
              </a:defRPr>
            </a:lvl5pPr>
            <a:lvl6pPr marL="2285886" marR="0" lvl="5" indent="-12586" algn="l" rtl="0">
              <a:spcBef>
                <a:spcPts val="0"/>
              </a:spcBef>
              <a:buNone/>
              <a:defRPr sz="1900" b="0" i="0" u="none" strike="noStrike" cap="none">
                <a:solidFill>
                  <a:schemeClr val="dk1"/>
                </a:solidFill>
                <a:latin typeface="Source Sans Pro"/>
                <a:ea typeface="Source Sans Pro"/>
                <a:cs typeface="Source Sans Pro"/>
                <a:sym typeface="Source Sans Pro"/>
              </a:defRPr>
            </a:lvl6pPr>
            <a:lvl7pPr marL="2743062" marR="0" lvl="6" indent="-12562" algn="l" rtl="0">
              <a:spcBef>
                <a:spcPts val="0"/>
              </a:spcBef>
              <a:buNone/>
              <a:defRPr sz="1900" b="0" i="0" u="none" strike="noStrike" cap="none">
                <a:solidFill>
                  <a:schemeClr val="dk1"/>
                </a:solidFill>
                <a:latin typeface="Source Sans Pro"/>
                <a:ea typeface="Source Sans Pro"/>
                <a:cs typeface="Source Sans Pro"/>
                <a:sym typeface="Source Sans Pro"/>
              </a:defRPr>
            </a:lvl7pPr>
            <a:lvl8pPr marL="3200240" marR="0" lvl="7" indent="-12539" algn="l" rtl="0">
              <a:spcBef>
                <a:spcPts val="0"/>
              </a:spcBef>
              <a:buNone/>
              <a:defRPr sz="1900" b="0" i="0" u="none" strike="noStrike" cap="none">
                <a:solidFill>
                  <a:schemeClr val="dk1"/>
                </a:solidFill>
                <a:latin typeface="Source Sans Pro"/>
                <a:ea typeface="Source Sans Pro"/>
                <a:cs typeface="Source Sans Pro"/>
                <a:sym typeface="Source Sans Pro"/>
              </a:defRPr>
            </a:lvl8pPr>
            <a:lvl9pPr marL="3657417" marR="0" lvl="8" indent="-12517" algn="l" rtl="0">
              <a:spcBef>
                <a:spcPts val="0"/>
              </a:spcBef>
              <a:buNone/>
              <a:defRPr sz="1900" b="0" i="0" u="none" strike="noStrike" cap="none">
                <a:solidFill>
                  <a:schemeClr val="dk1"/>
                </a:solidFill>
                <a:latin typeface="Source Sans Pro"/>
                <a:ea typeface="Source Sans Pro"/>
                <a:cs typeface="Source Sans Pro"/>
                <a:sym typeface="Source Sans Pro"/>
              </a:defRPr>
            </a:lvl9pPr>
          </a:lstStyle>
          <a:p>
            <a:endParaRPr>
              <a:solidFill>
                <a:srgbClr val="FFFFFF"/>
              </a:solidFill>
            </a:endParaRPr>
          </a:p>
        </p:txBody>
      </p:sp>
      <p:sp>
        <p:nvSpPr>
          <p:cNvPr id="38" name="Shape 38"/>
          <p:cNvSpPr txBox="1">
            <a:spLocks noGrp="1"/>
          </p:cNvSpPr>
          <p:nvPr>
            <p:ph type="sldNum" idx="12"/>
          </p:nvPr>
        </p:nvSpPr>
        <p:spPr>
          <a:xfrm>
            <a:off x="10530540" y="6275673"/>
            <a:ext cx="1320800"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3600">
                <a:solidFill>
                  <a:srgbClr val="FFFFFF"/>
                </a:solidFill>
                <a:latin typeface="Source Sans Pro"/>
                <a:ea typeface="Source Sans Pro"/>
                <a:cs typeface="Source Sans Pro"/>
                <a:sym typeface="Source Sans Pro"/>
              </a:rPr>
              <a:pPr algn="r">
                <a:buSzPct val="25000"/>
              </a:pPr>
              <a:t>‹#›</a:t>
            </a:fld>
            <a:endParaRPr lang="en-US" sz="3600">
              <a:solidFill>
                <a:srgbClr val="FFFFFF"/>
              </a:solidFill>
              <a:latin typeface="Source Sans Pro"/>
              <a:ea typeface="Source Sans Pro"/>
              <a:cs typeface="Source Sans Pro"/>
              <a:sym typeface="Source Sans Pro"/>
            </a:endParaRPr>
          </a:p>
        </p:txBody>
      </p:sp>
      <p:sp>
        <p:nvSpPr>
          <p:cNvPr id="39" name="Shape 39"/>
          <p:cNvSpPr>
            <a:spLocks noGrp="1"/>
          </p:cNvSpPr>
          <p:nvPr>
            <p:ph type="pic" idx="2"/>
          </p:nvPr>
        </p:nvSpPr>
        <p:spPr>
          <a:xfrm>
            <a:off x="494639" y="363537"/>
            <a:ext cx="11202720" cy="2836863"/>
          </a:xfrm>
          <a:prstGeom prst="rect">
            <a:avLst/>
          </a:prstGeom>
          <a:noFill/>
          <a:ln w="9525" cap="flat" cmpd="sng">
            <a:solidFill>
              <a:schemeClr val="lt1"/>
            </a:solidFill>
            <a:prstDash val="solid"/>
            <a:round/>
            <a:headEnd type="none" w="med" len="med"/>
            <a:tailEnd type="none" w="med" len="med"/>
          </a:ln>
        </p:spPr>
        <p:txBody>
          <a:bodyPr lIns="91425" tIns="91425" rIns="91425" bIns="91425" anchor="t" anchorCtr="0"/>
          <a:lstStyle>
            <a:lvl1pPr marL="0" marR="0" lvl="0" indent="0" algn="l" rtl="0">
              <a:spcBef>
                <a:spcPts val="2000"/>
              </a:spcBef>
              <a:buClr>
                <a:srgbClr val="6DB7D7"/>
              </a:buClr>
              <a:buFont typeface="Noto Sans Symbols"/>
              <a:buNone/>
              <a:defRPr sz="3200" b="0" i="0" u="none" strike="noStrike" cap="none">
                <a:solidFill>
                  <a:srgbClr val="595959"/>
                </a:solidFill>
                <a:latin typeface="Source Sans Pro"/>
                <a:ea typeface="Source Sans Pro"/>
                <a:cs typeface="Source Sans Pro"/>
                <a:sym typeface="Source Sans Pro"/>
              </a:defRPr>
            </a:lvl1pPr>
            <a:lvl2pPr marL="457189" marR="0" lvl="1" indent="-12689" algn="l" rtl="0">
              <a:spcBef>
                <a:spcPts val="600"/>
              </a:spcBef>
              <a:buClr>
                <a:srgbClr val="205C77"/>
              </a:buClr>
              <a:buFont typeface="Noto Sans Symbols"/>
              <a:buNone/>
              <a:defRPr sz="2800" b="0" i="0" u="none" strike="noStrike" cap="none">
                <a:solidFill>
                  <a:srgbClr val="595959"/>
                </a:solidFill>
                <a:latin typeface="Source Sans Pro"/>
                <a:ea typeface="Source Sans Pro"/>
                <a:cs typeface="Source Sans Pro"/>
                <a:sym typeface="Source Sans Pro"/>
              </a:defRPr>
            </a:lvl2pPr>
            <a:lvl3pPr marL="914377" marR="0" lvl="2" indent="-12677" algn="l" rtl="0">
              <a:spcBef>
                <a:spcPts val="600"/>
              </a:spcBef>
              <a:buClr>
                <a:srgbClr val="6DB7D7"/>
              </a:buClr>
              <a:buFont typeface="Noto Sans Symbols"/>
              <a:buNone/>
              <a:defRPr sz="2400" b="0" i="0" u="none" strike="noStrike" cap="none">
                <a:solidFill>
                  <a:srgbClr val="595959"/>
                </a:solidFill>
                <a:latin typeface="Source Sans Pro"/>
                <a:ea typeface="Source Sans Pro"/>
                <a:cs typeface="Source Sans Pro"/>
                <a:sym typeface="Source Sans Pro"/>
              </a:defRPr>
            </a:lvl3pPr>
            <a:lvl4pPr marL="1371566" marR="0" lvl="3" indent="-12665" algn="l" rtl="0">
              <a:spcBef>
                <a:spcPts val="600"/>
              </a:spcBef>
              <a:buClr>
                <a:srgbClr val="205C77"/>
              </a:buClr>
              <a:buFont typeface="Noto Sans Symbols"/>
              <a:buNone/>
              <a:defRPr sz="2000" b="0" i="0" u="none" strike="noStrike" cap="none">
                <a:solidFill>
                  <a:srgbClr val="595959"/>
                </a:solidFill>
                <a:latin typeface="Source Sans Pro"/>
                <a:ea typeface="Source Sans Pro"/>
                <a:cs typeface="Source Sans Pro"/>
                <a:sym typeface="Source Sans Pro"/>
              </a:defRPr>
            </a:lvl4pPr>
            <a:lvl5pPr marL="1828754" marR="0" lvl="4" indent="-12654" algn="l" rtl="0">
              <a:spcBef>
                <a:spcPts val="600"/>
              </a:spcBef>
              <a:buClr>
                <a:srgbClr val="6DB7D7"/>
              </a:buClr>
              <a:buFont typeface="Noto Sans Symbols"/>
              <a:buNone/>
              <a:defRPr sz="2000" b="0" i="0" u="none" strike="noStrike" cap="none">
                <a:solidFill>
                  <a:srgbClr val="595959"/>
                </a:solidFill>
                <a:latin typeface="Source Sans Pro"/>
                <a:ea typeface="Source Sans Pro"/>
                <a:cs typeface="Source Sans Pro"/>
                <a:sym typeface="Source Sans Pro"/>
              </a:defRPr>
            </a:lvl5pPr>
            <a:lvl6pPr marL="2285943" marR="0" lvl="5" indent="-12643" algn="l" rtl="0">
              <a:spcBef>
                <a:spcPts val="400"/>
              </a:spcBef>
              <a:buClr>
                <a:schemeClr val="accent2"/>
              </a:buClr>
              <a:buFont typeface="Noto Sans Symbols"/>
              <a:buNone/>
              <a:defRPr sz="2000" b="0" i="0" u="none" strike="noStrike" cap="none">
                <a:solidFill>
                  <a:srgbClr val="595959"/>
                </a:solidFill>
                <a:latin typeface="Source Sans Pro"/>
                <a:ea typeface="Source Sans Pro"/>
                <a:cs typeface="Source Sans Pro"/>
                <a:sym typeface="Source Sans Pro"/>
              </a:defRPr>
            </a:lvl6pPr>
            <a:lvl7pPr marL="2743131" marR="0" lvl="6" indent="-12631" algn="l" rtl="0">
              <a:spcBef>
                <a:spcPts val="400"/>
              </a:spcBef>
              <a:buClr>
                <a:srgbClr val="6DB7D7"/>
              </a:buClr>
              <a:buFont typeface="Noto Sans Symbols"/>
              <a:buNone/>
              <a:defRPr sz="2000" b="0" i="0" u="none" strike="noStrike" cap="none">
                <a:solidFill>
                  <a:srgbClr val="595959"/>
                </a:solidFill>
                <a:latin typeface="Source Sans Pro"/>
                <a:ea typeface="Source Sans Pro"/>
                <a:cs typeface="Source Sans Pro"/>
                <a:sym typeface="Source Sans Pro"/>
              </a:defRPr>
            </a:lvl7pPr>
            <a:lvl8pPr marL="3200320" marR="0" lvl="7" indent="-12619" algn="l" rtl="0">
              <a:spcBef>
                <a:spcPts val="400"/>
              </a:spcBef>
              <a:buClr>
                <a:schemeClr val="accent2"/>
              </a:buClr>
              <a:buFont typeface="Noto Sans Symbols"/>
              <a:buNone/>
              <a:defRPr sz="2000" b="0" i="0" u="none" strike="noStrike" cap="none">
                <a:solidFill>
                  <a:srgbClr val="595959"/>
                </a:solidFill>
                <a:latin typeface="Source Sans Pro"/>
                <a:ea typeface="Source Sans Pro"/>
                <a:cs typeface="Source Sans Pro"/>
                <a:sym typeface="Source Sans Pro"/>
              </a:defRPr>
            </a:lvl8pPr>
            <a:lvl9pPr marL="3657509" marR="0" lvl="8" indent="-12608" algn="l" rtl="0">
              <a:spcBef>
                <a:spcPts val="400"/>
              </a:spcBef>
              <a:buClr>
                <a:srgbClr val="6DB7D7"/>
              </a:buClr>
              <a:buFont typeface="Noto Sans Symbols"/>
              <a:buNone/>
              <a:defRPr sz="2000" b="0" i="0" u="none" strike="noStrike" cap="none">
                <a:solidFill>
                  <a:srgbClr val="595959"/>
                </a:solidFill>
                <a:latin typeface="Source Sans Pro"/>
                <a:ea typeface="Source Sans Pro"/>
                <a:cs typeface="Source Sans Pro"/>
                <a:sym typeface="Source Sans Pro"/>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732366" y="2403149"/>
            <a:ext cx="10742084" cy="1362075"/>
          </a:xfrm>
          <a:prstGeom prst="rect">
            <a:avLst/>
          </a:prstGeom>
          <a:noFill/>
          <a:ln>
            <a:noFill/>
          </a:ln>
        </p:spPr>
        <p:txBody>
          <a:bodyPr lIns="91425" tIns="91425" rIns="91425" bIns="91425" anchor="b" anchorCtr="0"/>
          <a:lstStyle>
            <a:lvl1pPr marL="0" marR="0" lvl="0" indent="0" algn="ctr" rtl="0">
              <a:spcBef>
                <a:spcPts val="0"/>
              </a:spcBef>
              <a:buClr>
                <a:schemeClr val="accent1"/>
              </a:buClr>
              <a:buFont typeface="Source Sans Pro"/>
              <a:buNone/>
              <a:defRPr sz="4700" b="0" i="0" u="none" strike="noStrike" cap="none">
                <a:solidFill>
                  <a:schemeClr val="accent1"/>
                </a:solidFill>
                <a:latin typeface="Source Sans Pro"/>
                <a:ea typeface="Source Sans Pro"/>
                <a:cs typeface="Source Sans Pro"/>
                <a:sym typeface="Source Sans Pr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2" name="Shape 42"/>
          <p:cNvSpPr txBox="1">
            <a:spLocks noGrp="1"/>
          </p:cNvSpPr>
          <p:nvPr>
            <p:ph type="body" idx="1"/>
          </p:nvPr>
        </p:nvSpPr>
        <p:spPr>
          <a:xfrm>
            <a:off x="732366" y="3736010"/>
            <a:ext cx="10742084" cy="1500187"/>
          </a:xfrm>
          <a:prstGeom prst="rect">
            <a:avLst/>
          </a:prstGeom>
          <a:noFill/>
          <a:ln>
            <a:noFill/>
          </a:ln>
        </p:spPr>
        <p:txBody>
          <a:bodyPr lIns="91425" tIns="91425" rIns="91425" bIns="91425" anchor="t" anchorCtr="0"/>
          <a:lstStyle>
            <a:lvl1pPr marL="0" marR="0" lvl="0" indent="0" algn="ctr" rtl="0">
              <a:spcBef>
                <a:spcPts val="300"/>
              </a:spcBef>
              <a:buClr>
                <a:srgbClr val="6DB7D7"/>
              </a:buClr>
              <a:buFont typeface="Noto Sans Symbols"/>
              <a:buNone/>
              <a:defRPr sz="1900" b="0" i="0" u="none" strike="noStrike" cap="none">
                <a:solidFill>
                  <a:srgbClr val="888888"/>
                </a:solidFill>
                <a:latin typeface="Source Sans Pro"/>
                <a:ea typeface="Source Sans Pro"/>
                <a:cs typeface="Source Sans Pro"/>
                <a:sym typeface="Source Sans Pro"/>
              </a:defRPr>
            </a:lvl1pPr>
            <a:lvl2pPr marL="457189" marR="0" lvl="1" indent="-12689" algn="l" rtl="0">
              <a:spcBef>
                <a:spcPts val="600"/>
              </a:spcBef>
              <a:buClr>
                <a:srgbClr val="205C77"/>
              </a:buClr>
              <a:buFont typeface="Noto Sans Symbols"/>
              <a:buNone/>
              <a:defRPr sz="1900" b="0" i="0" u="none" strike="noStrike" cap="none">
                <a:solidFill>
                  <a:srgbClr val="888888"/>
                </a:solidFill>
                <a:latin typeface="Source Sans Pro"/>
                <a:ea typeface="Source Sans Pro"/>
                <a:cs typeface="Source Sans Pro"/>
                <a:sym typeface="Source Sans Pro"/>
              </a:defRPr>
            </a:lvl2pPr>
            <a:lvl3pPr marL="914377" marR="0" lvl="2" indent="-12677" algn="l" rtl="0">
              <a:spcBef>
                <a:spcPts val="600"/>
              </a:spcBef>
              <a:buClr>
                <a:srgbClr val="6DB7D7"/>
              </a:buClr>
              <a:buFont typeface="Noto Sans Symbols"/>
              <a:buNone/>
              <a:defRPr sz="1600" b="0" i="0" u="none" strike="noStrike" cap="none">
                <a:solidFill>
                  <a:srgbClr val="888888"/>
                </a:solidFill>
                <a:latin typeface="Source Sans Pro"/>
                <a:ea typeface="Source Sans Pro"/>
                <a:cs typeface="Source Sans Pro"/>
                <a:sym typeface="Source Sans Pro"/>
              </a:defRPr>
            </a:lvl3pPr>
            <a:lvl4pPr marL="1371566" marR="0" lvl="3" indent="-12665" algn="l" rtl="0">
              <a:spcBef>
                <a:spcPts val="600"/>
              </a:spcBef>
              <a:buClr>
                <a:srgbClr val="205C77"/>
              </a:buClr>
              <a:buFont typeface="Noto Sans Symbols"/>
              <a:buNone/>
              <a:defRPr sz="1500" b="0" i="0" u="none" strike="noStrike" cap="none">
                <a:solidFill>
                  <a:srgbClr val="888888"/>
                </a:solidFill>
                <a:latin typeface="Source Sans Pro"/>
                <a:ea typeface="Source Sans Pro"/>
                <a:cs typeface="Source Sans Pro"/>
                <a:sym typeface="Source Sans Pro"/>
              </a:defRPr>
            </a:lvl4pPr>
            <a:lvl5pPr marL="1828754" marR="0" lvl="4" indent="-12654" algn="l" rtl="0">
              <a:spcBef>
                <a:spcPts val="600"/>
              </a:spcBef>
              <a:buClr>
                <a:srgbClr val="6DB7D7"/>
              </a:buClr>
              <a:buFont typeface="Noto Sans Symbols"/>
              <a:buNone/>
              <a:defRPr sz="1500" b="0" i="0" u="none" strike="noStrike" cap="none">
                <a:solidFill>
                  <a:srgbClr val="888888"/>
                </a:solidFill>
                <a:latin typeface="Source Sans Pro"/>
                <a:ea typeface="Source Sans Pro"/>
                <a:cs typeface="Source Sans Pro"/>
                <a:sym typeface="Source Sans Pro"/>
              </a:defRPr>
            </a:lvl5pPr>
            <a:lvl6pPr marL="2285943" marR="0" lvl="5" indent="-12643" algn="l" rtl="0">
              <a:spcBef>
                <a:spcPts val="300"/>
              </a:spcBef>
              <a:buClr>
                <a:schemeClr val="accent2"/>
              </a:buClr>
              <a:buFont typeface="Noto Sans Symbols"/>
              <a:buNone/>
              <a:defRPr sz="1500" b="0" i="0" u="none" strike="noStrike" cap="none">
                <a:solidFill>
                  <a:srgbClr val="888888"/>
                </a:solidFill>
                <a:latin typeface="Source Sans Pro"/>
                <a:ea typeface="Source Sans Pro"/>
                <a:cs typeface="Source Sans Pro"/>
                <a:sym typeface="Source Sans Pro"/>
              </a:defRPr>
            </a:lvl6pPr>
            <a:lvl7pPr marL="2743131" marR="0" lvl="6" indent="-12631" algn="l" rtl="0">
              <a:spcBef>
                <a:spcPts val="300"/>
              </a:spcBef>
              <a:buClr>
                <a:srgbClr val="6DB7D7"/>
              </a:buClr>
              <a:buFont typeface="Noto Sans Symbols"/>
              <a:buNone/>
              <a:defRPr sz="1500" b="0" i="0" u="none" strike="noStrike" cap="none">
                <a:solidFill>
                  <a:srgbClr val="888888"/>
                </a:solidFill>
                <a:latin typeface="Source Sans Pro"/>
                <a:ea typeface="Source Sans Pro"/>
                <a:cs typeface="Source Sans Pro"/>
                <a:sym typeface="Source Sans Pro"/>
              </a:defRPr>
            </a:lvl7pPr>
            <a:lvl8pPr marL="3200320" marR="0" lvl="7" indent="-12619" algn="l" rtl="0">
              <a:spcBef>
                <a:spcPts val="300"/>
              </a:spcBef>
              <a:buClr>
                <a:schemeClr val="accent2"/>
              </a:buClr>
              <a:buFont typeface="Noto Sans Symbols"/>
              <a:buNone/>
              <a:defRPr sz="1500" b="0" i="0" u="none" strike="noStrike" cap="none">
                <a:solidFill>
                  <a:srgbClr val="888888"/>
                </a:solidFill>
                <a:latin typeface="Source Sans Pro"/>
                <a:ea typeface="Source Sans Pro"/>
                <a:cs typeface="Source Sans Pro"/>
                <a:sym typeface="Source Sans Pro"/>
              </a:defRPr>
            </a:lvl8pPr>
            <a:lvl9pPr marL="3657509" marR="0" lvl="8" indent="-12608" algn="l" rtl="0">
              <a:spcBef>
                <a:spcPts val="300"/>
              </a:spcBef>
              <a:buClr>
                <a:srgbClr val="6DB7D7"/>
              </a:buClr>
              <a:buFont typeface="Noto Sans Symbols"/>
              <a:buNone/>
              <a:defRPr sz="1500" b="0" i="0" u="none" strike="noStrike" cap="none">
                <a:solidFill>
                  <a:srgbClr val="888888"/>
                </a:solidFill>
                <a:latin typeface="Source Sans Pro"/>
                <a:ea typeface="Source Sans Pro"/>
                <a:cs typeface="Source Sans Pro"/>
                <a:sym typeface="Source Sans Pro"/>
              </a:defRPr>
            </a:lvl9pPr>
          </a:lstStyle>
          <a:p>
            <a:endParaRPr/>
          </a:p>
        </p:txBody>
      </p:sp>
      <p:sp>
        <p:nvSpPr>
          <p:cNvPr id="43" name="Shape 43"/>
          <p:cNvSpPr txBox="1">
            <a:spLocks noGrp="1"/>
          </p:cNvSpPr>
          <p:nvPr>
            <p:ph type="dt" idx="10"/>
          </p:nvPr>
        </p:nvSpPr>
        <p:spPr>
          <a:xfrm>
            <a:off x="7506446" y="6275673"/>
            <a:ext cx="2844800" cy="365125"/>
          </a:xfrm>
          <a:prstGeom prst="rect">
            <a:avLst/>
          </a:prstGeom>
          <a:noFill/>
          <a:ln>
            <a:noFill/>
          </a:ln>
        </p:spPr>
        <p:txBody>
          <a:bodyPr lIns="91425" tIns="91425" rIns="91425" bIns="91425" anchor="ctr" anchorCtr="0"/>
          <a:lstStyle>
            <a:lvl1pPr marL="0" marR="0" lvl="0" indent="0" algn="r" rtl="0">
              <a:spcBef>
                <a:spcPts val="0"/>
              </a:spcBef>
              <a:buNone/>
              <a:defRPr sz="1200">
                <a:solidFill>
                  <a:schemeClr val="lt1"/>
                </a:solidFill>
                <a:latin typeface="Source Sans Pro"/>
                <a:ea typeface="Source Sans Pro"/>
                <a:cs typeface="Source Sans Pro"/>
                <a:sym typeface="Source Sans Pro"/>
              </a:defRPr>
            </a:lvl1pPr>
            <a:lvl2pPr marL="457178" marR="0" lvl="1" indent="-12678" algn="l" rtl="0">
              <a:spcBef>
                <a:spcPts val="0"/>
              </a:spcBef>
              <a:buNone/>
              <a:defRPr sz="1900" b="0" i="0" u="none" strike="noStrike" cap="none">
                <a:solidFill>
                  <a:schemeClr val="dk1"/>
                </a:solidFill>
                <a:latin typeface="Source Sans Pro"/>
                <a:ea typeface="Source Sans Pro"/>
                <a:cs typeface="Source Sans Pro"/>
                <a:sym typeface="Source Sans Pro"/>
              </a:defRPr>
            </a:lvl2pPr>
            <a:lvl3pPr marL="914354" marR="0" lvl="2" indent="-12653" algn="l" rtl="0">
              <a:spcBef>
                <a:spcPts val="0"/>
              </a:spcBef>
              <a:buNone/>
              <a:defRPr sz="1900" b="0" i="0" u="none" strike="noStrike" cap="none">
                <a:solidFill>
                  <a:schemeClr val="dk1"/>
                </a:solidFill>
                <a:latin typeface="Source Sans Pro"/>
                <a:ea typeface="Source Sans Pro"/>
                <a:cs typeface="Source Sans Pro"/>
                <a:sym typeface="Source Sans Pro"/>
              </a:defRPr>
            </a:lvl3pPr>
            <a:lvl4pPr marL="1371532" marR="0" lvl="3" indent="-12631" algn="l" rtl="0">
              <a:spcBef>
                <a:spcPts val="0"/>
              </a:spcBef>
              <a:buNone/>
              <a:defRPr sz="1900" b="0" i="0" u="none" strike="noStrike" cap="none">
                <a:solidFill>
                  <a:schemeClr val="dk1"/>
                </a:solidFill>
                <a:latin typeface="Source Sans Pro"/>
                <a:ea typeface="Source Sans Pro"/>
                <a:cs typeface="Source Sans Pro"/>
                <a:sym typeface="Source Sans Pro"/>
              </a:defRPr>
            </a:lvl4pPr>
            <a:lvl5pPr marL="1828708" marR="0" lvl="4" indent="-12608" algn="l" rtl="0">
              <a:spcBef>
                <a:spcPts val="0"/>
              </a:spcBef>
              <a:buNone/>
              <a:defRPr sz="1900" b="0" i="0" u="none" strike="noStrike" cap="none">
                <a:solidFill>
                  <a:schemeClr val="dk1"/>
                </a:solidFill>
                <a:latin typeface="Source Sans Pro"/>
                <a:ea typeface="Source Sans Pro"/>
                <a:cs typeface="Source Sans Pro"/>
                <a:sym typeface="Source Sans Pro"/>
              </a:defRPr>
            </a:lvl5pPr>
            <a:lvl6pPr marL="2285886" marR="0" lvl="5" indent="-12586" algn="l" rtl="0">
              <a:spcBef>
                <a:spcPts val="0"/>
              </a:spcBef>
              <a:buNone/>
              <a:defRPr sz="1900" b="0" i="0" u="none" strike="noStrike" cap="none">
                <a:solidFill>
                  <a:schemeClr val="dk1"/>
                </a:solidFill>
                <a:latin typeface="Source Sans Pro"/>
                <a:ea typeface="Source Sans Pro"/>
                <a:cs typeface="Source Sans Pro"/>
                <a:sym typeface="Source Sans Pro"/>
              </a:defRPr>
            </a:lvl6pPr>
            <a:lvl7pPr marL="2743062" marR="0" lvl="6" indent="-12562" algn="l" rtl="0">
              <a:spcBef>
                <a:spcPts val="0"/>
              </a:spcBef>
              <a:buNone/>
              <a:defRPr sz="1900" b="0" i="0" u="none" strike="noStrike" cap="none">
                <a:solidFill>
                  <a:schemeClr val="dk1"/>
                </a:solidFill>
                <a:latin typeface="Source Sans Pro"/>
                <a:ea typeface="Source Sans Pro"/>
                <a:cs typeface="Source Sans Pro"/>
                <a:sym typeface="Source Sans Pro"/>
              </a:defRPr>
            </a:lvl7pPr>
            <a:lvl8pPr marL="3200240" marR="0" lvl="7" indent="-12539" algn="l" rtl="0">
              <a:spcBef>
                <a:spcPts val="0"/>
              </a:spcBef>
              <a:buNone/>
              <a:defRPr sz="1900" b="0" i="0" u="none" strike="noStrike" cap="none">
                <a:solidFill>
                  <a:schemeClr val="dk1"/>
                </a:solidFill>
                <a:latin typeface="Source Sans Pro"/>
                <a:ea typeface="Source Sans Pro"/>
                <a:cs typeface="Source Sans Pro"/>
                <a:sym typeface="Source Sans Pro"/>
              </a:defRPr>
            </a:lvl8pPr>
            <a:lvl9pPr marL="3657417" marR="0" lvl="8" indent="-12517" algn="l" rtl="0">
              <a:spcBef>
                <a:spcPts val="0"/>
              </a:spcBef>
              <a:buNone/>
              <a:defRPr sz="1900" b="0" i="0" u="none" strike="noStrike" cap="none">
                <a:solidFill>
                  <a:schemeClr val="dk1"/>
                </a:solidFill>
                <a:latin typeface="Source Sans Pro"/>
                <a:ea typeface="Source Sans Pro"/>
                <a:cs typeface="Source Sans Pro"/>
                <a:sym typeface="Source Sans Pro"/>
              </a:defRPr>
            </a:lvl9pPr>
          </a:lstStyle>
          <a:p>
            <a:endParaRPr>
              <a:solidFill>
                <a:srgbClr val="FFFFFF"/>
              </a:solidFill>
            </a:endParaRPr>
          </a:p>
        </p:txBody>
      </p:sp>
      <p:sp>
        <p:nvSpPr>
          <p:cNvPr id="44" name="Shape 44"/>
          <p:cNvSpPr txBox="1">
            <a:spLocks noGrp="1"/>
          </p:cNvSpPr>
          <p:nvPr>
            <p:ph type="ftr" idx="11"/>
          </p:nvPr>
        </p:nvSpPr>
        <p:spPr>
          <a:xfrm>
            <a:off x="352611" y="6275673"/>
            <a:ext cx="6454587"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Source Sans Pro"/>
                <a:ea typeface="Source Sans Pro"/>
                <a:cs typeface="Source Sans Pro"/>
                <a:sym typeface="Source Sans Pro"/>
              </a:defRPr>
            </a:lvl1pPr>
            <a:lvl2pPr marL="457178" marR="0" lvl="1" indent="-12678" algn="l" rtl="0">
              <a:spcBef>
                <a:spcPts val="0"/>
              </a:spcBef>
              <a:buNone/>
              <a:defRPr sz="1900" b="0" i="0" u="none" strike="noStrike" cap="none">
                <a:solidFill>
                  <a:schemeClr val="dk1"/>
                </a:solidFill>
                <a:latin typeface="Source Sans Pro"/>
                <a:ea typeface="Source Sans Pro"/>
                <a:cs typeface="Source Sans Pro"/>
                <a:sym typeface="Source Sans Pro"/>
              </a:defRPr>
            </a:lvl2pPr>
            <a:lvl3pPr marL="914354" marR="0" lvl="2" indent="-12653" algn="l" rtl="0">
              <a:spcBef>
                <a:spcPts val="0"/>
              </a:spcBef>
              <a:buNone/>
              <a:defRPr sz="1900" b="0" i="0" u="none" strike="noStrike" cap="none">
                <a:solidFill>
                  <a:schemeClr val="dk1"/>
                </a:solidFill>
                <a:latin typeface="Source Sans Pro"/>
                <a:ea typeface="Source Sans Pro"/>
                <a:cs typeface="Source Sans Pro"/>
                <a:sym typeface="Source Sans Pro"/>
              </a:defRPr>
            </a:lvl3pPr>
            <a:lvl4pPr marL="1371532" marR="0" lvl="3" indent="-12631" algn="l" rtl="0">
              <a:spcBef>
                <a:spcPts val="0"/>
              </a:spcBef>
              <a:buNone/>
              <a:defRPr sz="1900" b="0" i="0" u="none" strike="noStrike" cap="none">
                <a:solidFill>
                  <a:schemeClr val="dk1"/>
                </a:solidFill>
                <a:latin typeface="Source Sans Pro"/>
                <a:ea typeface="Source Sans Pro"/>
                <a:cs typeface="Source Sans Pro"/>
                <a:sym typeface="Source Sans Pro"/>
              </a:defRPr>
            </a:lvl4pPr>
            <a:lvl5pPr marL="1828708" marR="0" lvl="4" indent="-12608" algn="l" rtl="0">
              <a:spcBef>
                <a:spcPts val="0"/>
              </a:spcBef>
              <a:buNone/>
              <a:defRPr sz="1900" b="0" i="0" u="none" strike="noStrike" cap="none">
                <a:solidFill>
                  <a:schemeClr val="dk1"/>
                </a:solidFill>
                <a:latin typeface="Source Sans Pro"/>
                <a:ea typeface="Source Sans Pro"/>
                <a:cs typeface="Source Sans Pro"/>
                <a:sym typeface="Source Sans Pro"/>
              </a:defRPr>
            </a:lvl5pPr>
            <a:lvl6pPr marL="2285886" marR="0" lvl="5" indent="-12586" algn="l" rtl="0">
              <a:spcBef>
                <a:spcPts val="0"/>
              </a:spcBef>
              <a:buNone/>
              <a:defRPr sz="1900" b="0" i="0" u="none" strike="noStrike" cap="none">
                <a:solidFill>
                  <a:schemeClr val="dk1"/>
                </a:solidFill>
                <a:latin typeface="Source Sans Pro"/>
                <a:ea typeface="Source Sans Pro"/>
                <a:cs typeface="Source Sans Pro"/>
                <a:sym typeface="Source Sans Pro"/>
              </a:defRPr>
            </a:lvl6pPr>
            <a:lvl7pPr marL="2743062" marR="0" lvl="6" indent="-12562" algn="l" rtl="0">
              <a:spcBef>
                <a:spcPts val="0"/>
              </a:spcBef>
              <a:buNone/>
              <a:defRPr sz="1900" b="0" i="0" u="none" strike="noStrike" cap="none">
                <a:solidFill>
                  <a:schemeClr val="dk1"/>
                </a:solidFill>
                <a:latin typeface="Source Sans Pro"/>
                <a:ea typeface="Source Sans Pro"/>
                <a:cs typeface="Source Sans Pro"/>
                <a:sym typeface="Source Sans Pro"/>
              </a:defRPr>
            </a:lvl7pPr>
            <a:lvl8pPr marL="3200240" marR="0" lvl="7" indent="-12539" algn="l" rtl="0">
              <a:spcBef>
                <a:spcPts val="0"/>
              </a:spcBef>
              <a:buNone/>
              <a:defRPr sz="1900" b="0" i="0" u="none" strike="noStrike" cap="none">
                <a:solidFill>
                  <a:schemeClr val="dk1"/>
                </a:solidFill>
                <a:latin typeface="Source Sans Pro"/>
                <a:ea typeface="Source Sans Pro"/>
                <a:cs typeface="Source Sans Pro"/>
                <a:sym typeface="Source Sans Pro"/>
              </a:defRPr>
            </a:lvl8pPr>
            <a:lvl9pPr marL="3657417" marR="0" lvl="8" indent="-12517" algn="l" rtl="0">
              <a:spcBef>
                <a:spcPts val="0"/>
              </a:spcBef>
              <a:buNone/>
              <a:defRPr sz="1900" b="0" i="0" u="none" strike="noStrike" cap="none">
                <a:solidFill>
                  <a:schemeClr val="dk1"/>
                </a:solidFill>
                <a:latin typeface="Source Sans Pro"/>
                <a:ea typeface="Source Sans Pro"/>
                <a:cs typeface="Source Sans Pro"/>
                <a:sym typeface="Source Sans Pro"/>
              </a:defRPr>
            </a:lvl9pPr>
          </a:lstStyle>
          <a:p>
            <a:endParaRPr>
              <a:solidFill>
                <a:srgbClr val="FFFFFF"/>
              </a:solidFill>
            </a:endParaRPr>
          </a:p>
        </p:txBody>
      </p:sp>
      <p:sp>
        <p:nvSpPr>
          <p:cNvPr id="45" name="Shape 45"/>
          <p:cNvSpPr txBox="1">
            <a:spLocks noGrp="1"/>
          </p:cNvSpPr>
          <p:nvPr>
            <p:ph type="sldNum" idx="12"/>
          </p:nvPr>
        </p:nvSpPr>
        <p:spPr>
          <a:xfrm>
            <a:off x="10530540" y="6275673"/>
            <a:ext cx="1320800"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3600">
                <a:solidFill>
                  <a:srgbClr val="FFFFFF"/>
                </a:solidFill>
                <a:latin typeface="Source Sans Pro"/>
                <a:ea typeface="Source Sans Pro"/>
                <a:cs typeface="Source Sans Pro"/>
                <a:sym typeface="Source Sans Pro"/>
              </a:rPr>
              <a:pPr algn="r">
                <a:buSzPct val="25000"/>
              </a:pPr>
              <a:t>‹#›</a:t>
            </a:fld>
            <a:endParaRPr lang="en-US" sz="3600">
              <a:solidFill>
                <a:srgbClr val="FFFFFF"/>
              </a:solidFill>
              <a:latin typeface="Source Sans Pro"/>
              <a:ea typeface="Source Sans Pro"/>
              <a:cs typeface="Source Sans Pro"/>
              <a:sym typeface="Source Sans Pro"/>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46"/>
        <p:cNvGrpSpPr/>
        <p:nvPr/>
      </p:nvGrpSpPr>
      <p:grpSpPr>
        <a:xfrm>
          <a:off x="0" y="0"/>
          <a:ext cx="0" cy="0"/>
          <a:chOff x="0" y="0"/>
          <a:chExt cx="0" cy="0"/>
        </a:xfrm>
      </p:grpSpPr>
      <p:sp>
        <p:nvSpPr>
          <p:cNvPr id="47" name="Shape 47"/>
          <p:cNvSpPr txBox="1">
            <a:spLocks noGrp="1"/>
          </p:cNvSpPr>
          <p:nvPr>
            <p:ph type="title"/>
          </p:nvPr>
        </p:nvSpPr>
        <p:spPr>
          <a:xfrm>
            <a:off x="732368" y="107577"/>
            <a:ext cx="10723035" cy="1336956"/>
          </a:xfrm>
          <a:prstGeom prst="rect">
            <a:avLst/>
          </a:prstGeom>
          <a:noFill/>
          <a:ln>
            <a:noFill/>
          </a:ln>
        </p:spPr>
        <p:txBody>
          <a:bodyPr lIns="91425" tIns="91425" rIns="91425" bIns="91425" anchor="b" anchorCtr="0"/>
          <a:lstStyle>
            <a:lvl1pPr marL="0" marR="0" lvl="0" indent="0" algn="ctr" rtl="0">
              <a:spcBef>
                <a:spcPts val="0"/>
              </a:spcBef>
              <a:buClr>
                <a:schemeClr val="accent1"/>
              </a:buClr>
              <a:buFont typeface="Source Sans Pro"/>
              <a:buNone/>
              <a:defRPr sz="4700" b="0" i="0" u="none" strike="noStrike" cap="none">
                <a:solidFill>
                  <a:schemeClr val="accent1"/>
                </a:solidFill>
                <a:latin typeface="Source Sans Pro"/>
                <a:ea typeface="Source Sans Pro"/>
                <a:cs typeface="Source Sans Pro"/>
                <a:sym typeface="Source Sans Pr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8" name="Shape 48"/>
          <p:cNvSpPr txBox="1">
            <a:spLocks noGrp="1"/>
          </p:cNvSpPr>
          <p:nvPr>
            <p:ph type="body" idx="1"/>
          </p:nvPr>
        </p:nvSpPr>
        <p:spPr>
          <a:xfrm>
            <a:off x="732366" y="1600200"/>
            <a:ext cx="5120639" cy="4343400"/>
          </a:xfrm>
          <a:prstGeom prst="rect">
            <a:avLst/>
          </a:prstGeom>
          <a:noFill/>
          <a:ln>
            <a:noFill/>
          </a:ln>
        </p:spPr>
        <p:txBody>
          <a:bodyPr lIns="91425" tIns="91425" rIns="91425" bIns="91425" anchor="t" anchorCtr="0"/>
          <a:lstStyle>
            <a:lvl1pPr marL="349242" marR="0" lvl="0" indent="-209542" algn="l" rtl="0">
              <a:spcBef>
                <a:spcPts val="1600"/>
              </a:spcBef>
              <a:buClr>
                <a:srgbClr val="6DB7D7"/>
              </a:buClr>
              <a:buSzPct val="110000"/>
              <a:buFont typeface="Noto Sans Symbols"/>
              <a:buChar char="●"/>
              <a:defRPr sz="2000" b="0" i="0" u="none" strike="noStrike" cap="none">
                <a:solidFill>
                  <a:srgbClr val="595959"/>
                </a:solidFill>
                <a:latin typeface="Source Sans Pro"/>
                <a:ea typeface="Source Sans Pro"/>
                <a:cs typeface="Source Sans Pro"/>
                <a:sym typeface="Source Sans Pro"/>
              </a:defRPr>
            </a:lvl1pPr>
            <a:lvl2pPr marL="685783" marR="0" lvl="1" indent="-210167" algn="l" rtl="0">
              <a:spcBef>
                <a:spcPts val="600"/>
              </a:spcBef>
              <a:buClr>
                <a:srgbClr val="205C77"/>
              </a:buClr>
              <a:buSzPct val="110000"/>
              <a:buFont typeface="Noto Sans Symbols"/>
              <a:buChar char="●"/>
              <a:defRPr sz="1900" b="0" i="0" u="none" strike="noStrike" cap="none">
                <a:solidFill>
                  <a:srgbClr val="595959"/>
                </a:solidFill>
                <a:latin typeface="Source Sans Pro"/>
                <a:ea typeface="Source Sans Pro"/>
                <a:cs typeface="Source Sans Pro"/>
                <a:sym typeface="Source Sans Pro"/>
              </a:defRPr>
            </a:lvl2pPr>
            <a:lvl3pPr marL="968350" marR="0" lvl="2" indent="-162534" algn="l" rtl="0">
              <a:spcBef>
                <a:spcPts val="600"/>
              </a:spcBef>
              <a:buClr>
                <a:srgbClr val="6DB7D7"/>
              </a:buClr>
              <a:buSzPct val="110000"/>
              <a:buFont typeface="Noto Sans Symbols"/>
              <a:buChar char="●"/>
              <a:defRPr sz="1900" b="0" i="0" u="none" strike="noStrike" cap="none">
                <a:solidFill>
                  <a:srgbClr val="595959"/>
                </a:solidFill>
                <a:latin typeface="Source Sans Pro"/>
                <a:ea typeface="Source Sans Pro"/>
                <a:cs typeface="Source Sans Pro"/>
                <a:sym typeface="Source Sans Pro"/>
              </a:defRPr>
            </a:lvl3pPr>
            <a:lvl4pPr marL="1263619" marR="0" lvl="3" indent="-165704" algn="l" rtl="0">
              <a:spcBef>
                <a:spcPts val="600"/>
              </a:spcBef>
              <a:buClr>
                <a:srgbClr val="205C77"/>
              </a:buClr>
              <a:buSzPct val="110000"/>
              <a:buFont typeface="Noto Sans Symbols"/>
              <a:buChar char="●"/>
              <a:defRPr sz="1900" b="0" i="0" u="none" strike="noStrike" cap="none">
                <a:solidFill>
                  <a:srgbClr val="595959"/>
                </a:solidFill>
                <a:latin typeface="Source Sans Pro"/>
                <a:ea typeface="Source Sans Pro"/>
                <a:cs typeface="Source Sans Pro"/>
                <a:sym typeface="Source Sans Pro"/>
              </a:defRPr>
            </a:lvl4pPr>
            <a:lvl5pPr marL="1546187" marR="0" lvl="4" indent="-156172" algn="l" rtl="0">
              <a:spcBef>
                <a:spcPts val="600"/>
              </a:spcBef>
              <a:buClr>
                <a:srgbClr val="6DB7D7"/>
              </a:buClr>
              <a:buSzPct val="110000"/>
              <a:buFont typeface="Noto Sans Symbols"/>
              <a:buChar char="●"/>
              <a:defRPr sz="1900" b="0" i="0" u="none" strike="noStrike" cap="none">
                <a:solidFill>
                  <a:srgbClr val="595959"/>
                </a:solidFill>
                <a:latin typeface="Source Sans Pro"/>
                <a:ea typeface="Source Sans Pro"/>
                <a:cs typeface="Source Sans Pro"/>
                <a:sym typeface="Source Sans Pro"/>
              </a:defRPr>
            </a:lvl5pPr>
            <a:lvl6pPr marL="1828754" marR="0" lvl="5" indent="-159339" algn="l" rtl="0">
              <a:spcBef>
                <a:spcPts val="380"/>
              </a:spcBef>
              <a:buClr>
                <a:schemeClr val="accent2"/>
              </a:buClr>
              <a:buSzPct val="110000"/>
              <a:buFont typeface="Noto Sans Symbols"/>
              <a:buChar char="●"/>
              <a:defRPr sz="1900" b="0" i="0" u="none" strike="noStrike" cap="none">
                <a:solidFill>
                  <a:srgbClr val="595959"/>
                </a:solidFill>
                <a:latin typeface="Source Sans Pro"/>
                <a:ea typeface="Source Sans Pro"/>
                <a:cs typeface="Source Sans Pro"/>
                <a:sym typeface="Source Sans Pro"/>
              </a:defRPr>
            </a:lvl6pPr>
            <a:lvl7pPr marL="2117672" marR="0" lvl="6" indent="-156157" algn="l" rtl="0">
              <a:spcBef>
                <a:spcPts val="380"/>
              </a:spcBef>
              <a:buClr>
                <a:srgbClr val="6DB7D7"/>
              </a:buClr>
              <a:buSzPct val="110000"/>
              <a:buFont typeface="Noto Sans Symbols"/>
              <a:buChar char="●"/>
              <a:defRPr sz="1900" b="0" i="0" u="none" strike="noStrike" cap="none">
                <a:solidFill>
                  <a:srgbClr val="595959"/>
                </a:solidFill>
                <a:latin typeface="Source Sans Pro"/>
                <a:ea typeface="Source Sans Pro"/>
                <a:cs typeface="Source Sans Pro"/>
                <a:sym typeface="Source Sans Pro"/>
              </a:defRPr>
            </a:lvl7pPr>
            <a:lvl8pPr marL="2398653" marR="0" lvl="7" indent="-157738" algn="l" rtl="0">
              <a:spcBef>
                <a:spcPts val="380"/>
              </a:spcBef>
              <a:buClr>
                <a:schemeClr val="accent2"/>
              </a:buClr>
              <a:buSzPct val="110000"/>
              <a:buFont typeface="Noto Sans Symbols"/>
              <a:buChar char="●"/>
              <a:defRPr sz="1900" b="0" i="0" u="none" strike="noStrike" cap="none">
                <a:solidFill>
                  <a:srgbClr val="595959"/>
                </a:solidFill>
                <a:latin typeface="Source Sans Pro"/>
                <a:ea typeface="Source Sans Pro"/>
                <a:cs typeface="Source Sans Pro"/>
                <a:sym typeface="Source Sans Pro"/>
              </a:defRPr>
            </a:lvl8pPr>
            <a:lvl9pPr marL="2689158" marR="0" lvl="8" indent="-156142" algn="l" rtl="0">
              <a:spcBef>
                <a:spcPts val="380"/>
              </a:spcBef>
              <a:buClr>
                <a:srgbClr val="6DB7D7"/>
              </a:buClr>
              <a:buSzPct val="110000"/>
              <a:buFont typeface="Noto Sans Symbols"/>
              <a:buChar char="●"/>
              <a:defRPr sz="1900" b="0" i="0" u="none" strike="noStrike" cap="none">
                <a:solidFill>
                  <a:srgbClr val="595959"/>
                </a:solidFill>
                <a:latin typeface="Source Sans Pro"/>
                <a:ea typeface="Source Sans Pro"/>
                <a:cs typeface="Source Sans Pro"/>
                <a:sym typeface="Source Sans Pro"/>
              </a:defRPr>
            </a:lvl9pPr>
          </a:lstStyle>
          <a:p>
            <a:endParaRPr/>
          </a:p>
        </p:txBody>
      </p:sp>
      <p:sp>
        <p:nvSpPr>
          <p:cNvPr id="49" name="Shape 49"/>
          <p:cNvSpPr txBox="1">
            <a:spLocks noGrp="1"/>
          </p:cNvSpPr>
          <p:nvPr>
            <p:ph type="body" idx="2"/>
          </p:nvPr>
        </p:nvSpPr>
        <p:spPr>
          <a:xfrm>
            <a:off x="6334760" y="1600200"/>
            <a:ext cx="5120639" cy="4343400"/>
          </a:xfrm>
          <a:prstGeom prst="rect">
            <a:avLst/>
          </a:prstGeom>
          <a:noFill/>
          <a:ln>
            <a:noFill/>
          </a:ln>
        </p:spPr>
        <p:txBody>
          <a:bodyPr lIns="91425" tIns="91425" rIns="91425" bIns="91425" anchor="t" anchorCtr="0"/>
          <a:lstStyle>
            <a:lvl1pPr marL="349242" marR="0" lvl="0" indent="-209542" algn="l" rtl="0">
              <a:spcBef>
                <a:spcPts val="1600"/>
              </a:spcBef>
              <a:buClr>
                <a:srgbClr val="6DB7D7"/>
              </a:buClr>
              <a:buSzPct val="110000"/>
              <a:buFont typeface="Noto Sans Symbols"/>
              <a:buChar char="●"/>
              <a:defRPr sz="2000" b="0" i="0" u="none" strike="noStrike" cap="none">
                <a:solidFill>
                  <a:srgbClr val="595959"/>
                </a:solidFill>
                <a:latin typeface="Source Sans Pro"/>
                <a:ea typeface="Source Sans Pro"/>
                <a:cs typeface="Source Sans Pro"/>
                <a:sym typeface="Source Sans Pro"/>
              </a:defRPr>
            </a:lvl1pPr>
            <a:lvl2pPr marL="685783" marR="0" lvl="1" indent="-210167" algn="l" rtl="0">
              <a:spcBef>
                <a:spcPts val="600"/>
              </a:spcBef>
              <a:buClr>
                <a:srgbClr val="205C77"/>
              </a:buClr>
              <a:buSzPct val="110000"/>
              <a:buFont typeface="Noto Sans Symbols"/>
              <a:buChar char="●"/>
              <a:defRPr sz="1900" b="0" i="0" u="none" strike="noStrike" cap="none">
                <a:solidFill>
                  <a:srgbClr val="595959"/>
                </a:solidFill>
                <a:latin typeface="Source Sans Pro"/>
                <a:ea typeface="Source Sans Pro"/>
                <a:cs typeface="Source Sans Pro"/>
                <a:sym typeface="Source Sans Pro"/>
              </a:defRPr>
            </a:lvl2pPr>
            <a:lvl3pPr marL="968350" marR="0" lvl="2" indent="-162534" algn="l" rtl="0">
              <a:spcBef>
                <a:spcPts val="600"/>
              </a:spcBef>
              <a:buClr>
                <a:srgbClr val="6DB7D7"/>
              </a:buClr>
              <a:buSzPct val="110000"/>
              <a:buFont typeface="Noto Sans Symbols"/>
              <a:buChar char="●"/>
              <a:defRPr sz="1900" b="0" i="0" u="none" strike="noStrike" cap="none">
                <a:solidFill>
                  <a:srgbClr val="595959"/>
                </a:solidFill>
                <a:latin typeface="Source Sans Pro"/>
                <a:ea typeface="Source Sans Pro"/>
                <a:cs typeface="Source Sans Pro"/>
                <a:sym typeface="Source Sans Pro"/>
              </a:defRPr>
            </a:lvl3pPr>
            <a:lvl4pPr marL="1263619" marR="0" lvl="3" indent="-165704" algn="l" rtl="0">
              <a:spcBef>
                <a:spcPts val="600"/>
              </a:spcBef>
              <a:buClr>
                <a:srgbClr val="205C77"/>
              </a:buClr>
              <a:buSzPct val="110000"/>
              <a:buFont typeface="Noto Sans Symbols"/>
              <a:buChar char="●"/>
              <a:defRPr sz="1900" b="0" i="0" u="none" strike="noStrike" cap="none">
                <a:solidFill>
                  <a:srgbClr val="595959"/>
                </a:solidFill>
                <a:latin typeface="Source Sans Pro"/>
                <a:ea typeface="Source Sans Pro"/>
                <a:cs typeface="Source Sans Pro"/>
                <a:sym typeface="Source Sans Pro"/>
              </a:defRPr>
            </a:lvl4pPr>
            <a:lvl5pPr marL="1546187" marR="0" lvl="4" indent="-156172" algn="l" rtl="0">
              <a:spcBef>
                <a:spcPts val="600"/>
              </a:spcBef>
              <a:buClr>
                <a:srgbClr val="6DB7D7"/>
              </a:buClr>
              <a:buSzPct val="110000"/>
              <a:buFont typeface="Noto Sans Symbols"/>
              <a:buChar char="●"/>
              <a:defRPr sz="1900" b="0" i="0" u="none" strike="noStrike" cap="none">
                <a:solidFill>
                  <a:srgbClr val="595959"/>
                </a:solidFill>
                <a:latin typeface="Source Sans Pro"/>
                <a:ea typeface="Source Sans Pro"/>
                <a:cs typeface="Source Sans Pro"/>
                <a:sym typeface="Source Sans Pro"/>
              </a:defRPr>
            </a:lvl5pPr>
            <a:lvl6pPr marL="1828754" marR="0" lvl="5" indent="-159339" algn="l" rtl="0">
              <a:spcBef>
                <a:spcPts val="380"/>
              </a:spcBef>
              <a:buClr>
                <a:schemeClr val="accent2"/>
              </a:buClr>
              <a:buSzPct val="110000"/>
              <a:buFont typeface="Noto Sans Symbols"/>
              <a:buChar char="●"/>
              <a:defRPr sz="1900" b="0" i="0" u="none" strike="noStrike" cap="none">
                <a:solidFill>
                  <a:srgbClr val="595959"/>
                </a:solidFill>
                <a:latin typeface="Source Sans Pro"/>
                <a:ea typeface="Source Sans Pro"/>
                <a:cs typeface="Source Sans Pro"/>
                <a:sym typeface="Source Sans Pro"/>
              </a:defRPr>
            </a:lvl6pPr>
            <a:lvl7pPr marL="2117672" marR="0" lvl="6" indent="-156157" algn="l" rtl="0">
              <a:spcBef>
                <a:spcPts val="380"/>
              </a:spcBef>
              <a:buClr>
                <a:srgbClr val="6DB7D7"/>
              </a:buClr>
              <a:buSzPct val="110000"/>
              <a:buFont typeface="Noto Sans Symbols"/>
              <a:buChar char="●"/>
              <a:defRPr sz="1900" b="0" i="0" u="none" strike="noStrike" cap="none">
                <a:solidFill>
                  <a:srgbClr val="595959"/>
                </a:solidFill>
                <a:latin typeface="Source Sans Pro"/>
                <a:ea typeface="Source Sans Pro"/>
                <a:cs typeface="Source Sans Pro"/>
                <a:sym typeface="Source Sans Pro"/>
              </a:defRPr>
            </a:lvl7pPr>
            <a:lvl8pPr marL="2398653" marR="0" lvl="7" indent="-157738" algn="l" rtl="0">
              <a:spcBef>
                <a:spcPts val="380"/>
              </a:spcBef>
              <a:buClr>
                <a:schemeClr val="accent2"/>
              </a:buClr>
              <a:buSzPct val="110000"/>
              <a:buFont typeface="Noto Sans Symbols"/>
              <a:buChar char="●"/>
              <a:defRPr sz="1900" b="0" i="0" u="none" strike="noStrike" cap="none">
                <a:solidFill>
                  <a:srgbClr val="595959"/>
                </a:solidFill>
                <a:latin typeface="Source Sans Pro"/>
                <a:ea typeface="Source Sans Pro"/>
                <a:cs typeface="Source Sans Pro"/>
                <a:sym typeface="Source Sans Pro"/>
              </a:defRPr>
            </a:lvl8pPr>
            <a:lvl9pPr marL="2689158" marR="0" lvl="8" indent="-156142" algn="l" rtl="0">
              <a:spcBef>
                <a:spcPts val="380"/>
              </a:spcBef>
              <a:buClr>
                <a:srgbClr val="6DB7D7"/>
              </a:buClr>
              <a:buSzPct val="110000"/>
              <a:buFont typeface="Noto Sans Symbols"/>
              <a:buChar char="●"/>
              <a:defRPr sz="1900" b="0" i="0" u="none" strike="noStrike" cap="none">
                <a:solidFill>
                  <a:srgbClr val="595959"/>
                </a:solidFill>
                <a:latin typeface="Source Sans Pro"/>
                <a:ea typeface="Source Sans Pro"/>
                <a:cs typeface="Source Sans Pro"/>
                <a:sym typeface="Source Sans Pro"/>
              </a:defRPr>
            </a:lvl9pPr>
          </a:lstStyle>
          <a:p>
            <a:endParaRPr/>
          </a:p>
        </p:txBody>
      </p:sp>
      <p:sp>
        <p:nvSpPr>
          <p:cNvPr id="50" name="Shape 50"/>
          <p:cNvSpPr txBox="1">
            <a:spLocks noGrp="1"/>
          </p:cNvSpPr>
          <p:nvPr>
            <p:ph type="dt" idx="10"/>
          </p:nvPr>
        </p:nvSpPr>
        <p:spPr>
          <a:xfrm>
            <a:off x="7506446" y="6275673"/>
            <a:ext cx="2844800" cy="365125"/>
          </a:xfrm>
          <a:prstGeom prst="rect">
            <a:avLst/>
          </a:prstGeom>
          <a:noFill/>
          <a:ln>
            <a:noFill/>
          </a:ln>
        </p:spPr>
        <p:txBody>
          <a:bodyPr lIns="91425" tIns="91425" rIns="91425" bIns="91425" anchor="ctr" anchorCtr="0"/>
          <a:lstStyle>
            <a:lvl1pPr marL="0" marR="0" lvl="0" indent="0" algn="r" rtl="0">
              <a:spcBef>
                <a:spcPts val="0"/>
              </a:spcBef>
              <a:buNone/>
              <a:defRPr sz="1200">
                <a:solidFill>
                  <a:schemeClr val="lt1"/>
                </a:solidFill>
                <a:latin typeface="Source Sans Pro"/>
                <a:ea typeface="Source Sans Pro"/>
                <a:cs typeface="Source Sans Pro"/>
                <a:sym typeface="Source Sans Pro"/>
              </a:defRPr>
            </a:lvl1pPr>
            <a:lvl2pPr marL="457178" marR="0" lvl="1" indent="-12678" algn="l" rtl="0">
              <a:spcBef>
                <a:spcPts val="0"/>
              </a:spcBef>
              <a:buNone/>
              <a:defRPr sz="1900" b="0" i="0" u="none" strike="noStrike" cap="none">
                <a:solidFill>
                  <a:schemeClr val="dk1"/>
                </a:solidFill>
                <a:latin typeface="Source Sans Pro"/>
                <a:ea typeface="Source Sans Pro"/>
                <a:cs typeface="Source Sans Pro"/>
                <a:sym typeface="Source Sans Pro"/>
              </a:defRPr>
            </a:lvl2pPr>
            <a:lvl3pPr marL="914354" marR="0" lvl="2" indent="-12653" algn="l" rtl="0">
              <a:spcBef>
                <a:spcPts val="0"/>
              </a:spcBef>
              <a:buNone/>
              <a:defRPr sz="1900" b="0" i="0" u="none" strike="noStrike" cap="none">
                <a:solidFill>
                  <a:schemeClr val="dk1"/>
                </a:solidFill>
                <a:latin typeface="Source Sans Pro"/>
                <a:ea typeface="Source Sans Pro"/>
                <a:cs typeface="Source Sans Pro"/>
                <a:sym typeface="Source Sans Pro"/>
              </a:defRPr>
            </a:lvl3pPr>
            <a:lvl4pPr marL="1371532" marR="0" lvl="3" indent="-12631" algn="l" rtl="0">
              <a:spcBef>
                <a:spcPts val="0"/>
              </a:spcBef>
              <a:buNone/>
              <a:defRPr sz="1900" b="0" i="0" u="none" strike="noStrike" cap="none">
                <a:solidFill>
                  <a:schemeClr val="dk1"/>
                </a:solidFill>
                <a:latin typeface="Source Sans Pro"/>
                <a:ea typeface="Source Sans Pro"/>
                <a:cs typeface="Source Sans Pro"/>
                <a:sym typeface="Source Sans Pro"/>
              </a:defRPr>
            </a:lvl4pPr>
            <a:lvl5pPr marL="1828708" marR="0" lvl="4" indent="-12608" algn="l" rtl="0">
              <a:spcBef>
                <a:spcPts val="0"/>
              </a:spcBef>
              <a:buNone/>
              <a:defRPr sz="1900" b="0" i="0" u="none" strike="noStrike" cap="none">
                <a:solidFill>
                  <a:schemeClr val="dk1"/>
                </a:solidFill>
                <a:latin typeface="Source Sans Pro"/>
                <a:ea typeface="Source Sans Pro"/>
                <a:cs typeface="Source Sans Pro"/>
                <a:sym typeface="Source Sans Pro"/>
              </a:defRPr>
            </a:lvl5pPr>
            <a:lvl6pPr marL="2285886" marR="0" lvl="5" indent="-12586" algn="l" rtl="0">
              <a:spcBef>
                <a:spcPts val="0"/>
              </a:spcBef>
              <a:buNone/>
              <a:defRPr sz="1900" b="0" i="0" u="none" strike="noStrike" cap="none">
                <a:solidFill>
                  <a:schemeClr val="dk1"/>
                </a:solidFill>
                <a:latin typeface="Source Sans Pro"/>
                <a:ea typeface="Source Sans Pro"/>
                <a:cs typeface="Source Sans Pro"/>
                <a:sym typeface="Source Sans Pro"/>
              </a:defRPr>
            </a:lvl6pPr>
            <a:lvl7pPr marL="2743062" marR="0" lvl="6" indent="-12562" algn="l" rtl="0">
              <a:spcBef>
                <a:spcPts val="0"/>
              </a:spcBef>
              <a:buNone/>
              <a:defRPr sz="1900" b="0" i="0" u="none" strike="noStrike" cap="none">
                <a:solidFill>
                  <a:schemeClr val="dk1"/>
                </a:solidFill>
                <a:latin typeface="Source Sans Pro"/>
                <a:ea typeface="Source Sans Pro"/>
                <a:cs typeface="Source Sans Pro"/>
                <a:sym typeface="Source Sans Pro"/>
              </a:defRPr>
            </a:lvl7pPr>
            <a:lvl8pPr marL="3200240" marR="0" lvl="7" indent="-12539" algn="l" rtl="0">
              <a:spcBef>
                <a:spcPts val="0"/>
              </a:spcBef>
              <a:buNone/>
              <a:defRPr sz="1900" b="0" i="0" u="none" strike="noStrike" cap="none">
                <a:solidFill>
                  <a:schemeClr val="dk1"/>
                </a:solidFill>
                <a:latin typeface="Source Sans Pro"/>
                <a:ea typeface="Source Sans Pro"/>
                <a:cs typeface="Source Sans Pro"/>
                <a:sym typeface="Source Sans Pro"/>
              </a:defRPr>
            </a:lvl8pPr>
            <a:lvl9pPr marL="3657417" marR="0" lvl="8" indent="-12517" algn="l" rtl="0">
              <a:spcBef>
                <a:spcPts val="0"/>
              </a:spcBef>
              <a:buNone/>
              <a:defRPr sz="1900" b="0" i="0" u="none" strike="noStrike" cap="none">
                <a:solidFill>
                  <a:schemeClr val="dk1"/>
                </a:solidFill>
                <a:latin typeface="Source Sans Pro"/>
                <a:ea typeface="Source Sans Pro"/>
                <a:cs typeface="Source Sans Pro"/>
                <a:sym typeface="Source Sans Pro"/>
              </a:defRPr>
            </a:lvl9pPr>
          </a:lstStyle>
          <a:p>
            <a:endParaRPr>
              <a:solidFill>
                <a:srgbClr val="FFFFFF"/>
              </a:solidFill>
            </a:endParaRPr>
          </a:p>
        </p:txBody>
      </p:sp>
      <p:sp>
        <p:nvSpPr>
          <p:cNvPr id="51" name="Shape 51"/>
          <p:cNvSpPr txBox="1">
            <a:spLocks noGrp="1"/>
          </p:cNvSpPr>
          <p:nvPr>
            <p:ph type="ftr" idx="11"/>
          </p:nvPr>
        </p:nvSpPr>
        <p:spPr>
          <a:xfrm>
            <a:off x="352611" y="6275673"/>
            <a:ext cx="6454587"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Source Sans Pro"/>
                <a:ea typeface="Source Sans Pro"/>
                <a:cs typeface="Source Sans Pro"/>
                <a:sym typeface="Source Sans Pro"/>
              </a:defRPr>
            </a:lvl1pPr>
            <a:lvl2pPr marL="457178" marR="0" lvl="1" indent="-12678" algn="l" rtl="0">
              <a:spcBef>
                <a:spcPts val="0"/>
              </a:spcBef>
              <a:buNone/>
              <a:defRPr sz="1900" b="0" i="0" u="none" strike="noStrike" cap="none">
                <a:solidFill>
                  <a:schemeClr val="dk1"/>
                </a:solidFill>
                <a:latin typeface="Source Sans Pro"/>
                <a:ea typeface="Source Sans Pro"/>
                <a:cs typeface="Source Sans Pro"/>
                <a:sym typeface="Source Sans Pro"/>
              </a:defRPr>
            </a:lvl2pPr>
            <a:lvl3pPr marL="914354" marR="0" lvl="2" indent="-12653" algn="l" rtl="0">
              <a:spcBef>
                <a:spcPts val="0"/>
              </a:spcBef>
              <a:buNone/>
              <a:defRPr sz="1900" b="0" i="0" u="none" strike="noStrike" cap="none">
                <a:solidFill>
                  <a:schemeClr val="dk1"/>
                </a:solidFill>
                <a:latin typeface="Source Sans Pro"/>
                <a:ea typeface="Source Sans Pro"/>
                <a:cs typeface="Source Sans Pro"/>
                <a:sym typeface="Source Sans Pro"/>
              </a:defRPr>
            </a:lvl3pPr>
            <a:lvl4pPr marL="1371532" marR="0" lvl="3" indent="-12631" algn="l" rtl="0">
              <a:spcBef>
                <a:spcPts val="0"/>
              </a:spcBef>
              <a:buNone/>
              <a:defRPr sz="1900" b="0" i="0" u="none" strike="noStrike" cap="none">
                <a:solidFill>
                  <a:schemeClr val="dk1"/>
                </a:solidFill>
                <a:latin typeface="Source Sans Pro"/>
                <a:ea typeface="Source Sans Pro"/>
                <a:cs typeface="Source Sans Pro"/>
                <a:sym typeface="Source Sans Pro"/>
              </a:defRPr>
            </a:lvl4pPr>
            <a:lvl5pPr marL="1828708" marR="0" lvl="4" indent="-12608" algn="l" rtl="0">
              <a:spcBef>
                <a:spcPts val="0"/>
              </a:spcBef>
              <a:buNone/>
              <a:defRPr sz="1900" b="0" i="0" u="none" strike="noStrike" cap="none">
                <a:solidFill>
                  <a:schemeClr val="dk1"/>
                </a:solidFill>
                <a:latin typeface="Source Sans Pro"/>
                <a:ea typeface="Source Sans Pro"/>
                <a:cs typeface="Source Sans Pro"/>
                <a:sym typeface="Source Sans Pro"/>
              </a:defRPr>
            </a:lvl5pPr>
            <a:lvl6pPr marL="2285886" marR="0" lvl="5" indent="-12586" algn="l" rtl="0">
              <a:spcBef>
                <a:spcPts val="0"/>
              </a:spcBef>
              <a:buNone/>
              <a:defRPr sz="1900" b="0" i="0" u="none" strike="noStrike" cap="none">
                <a:solidFill>
                  <a:schemeClr val="dk1"/>
                </a:solidFill>
                <a:latin typeface="Source Sans Pro"/>
                <a:ea typeface="Source Sans Pro"/>
                <a:cs typeface="Source Sans Pro"/>
                <a:sym typeface="Source Sans Pro"/>
              </a:defRPr>
            </a:lvl6pPr>
            <a:lvl7pPr marL="2743062" marR="0" lvl="6" indent="-12562" algn="l" rtl="0">
              <a:spcBef>
                <a:spcPts val="0"/>
              </a:spcBef>
              <a:buNone/>
              <a:defRPr sz="1900" b="0" i="0" u="none" strike="noStrike" cap="none">
                <a:solidFill>
                  <a:schemeClr val="dk1"/>
                </a:solidFill>
                <a:latin typeface="Source Sans Pro"/>
                <a:ea typeface="Source Sans Pro"/>
                <a:cs typeface="Source Sans Pro"/>
                <a:sym typeface="Source Sans Pro"/>
              </a:defRPr>
            </a:lvl7pPr>
            <a:lvl8pPr marL="3200240" marR="0" lvl="7" indent="-12539" algn="l" rtl="0">
              <a:spcBef>
                <a:spcPts val="0"/>
              </a:spcBef>
              <a:buNone/>
              <a:defRPr sz="1900" b="0" i="0" u="none" strike="noStrike" cap="none">
                <a:solidFill>
                  <a:schemeClr val="dk1"/>
                </a:solidFill>
                <a:latin typeface="Source Sans Pro"/>
                <a:ea typeface="Source Sans Pro"/>
                <a:cs typeface="Source Sans Pro"/>
                <a:sym typeface="Source Sans Pro"/>
              </a:defRPr>
            </a:lvl8pPr>
            <a:lvl9pPr marL="3657417" marR="0" lvl="8" indent="-12517" algn="l" rtl="0">
              <a:spcBef>
                <a:spcPts val="0"/>
              </a:spcBef>
              <a:buNone/>
              <a:defRPr sz="1900" b="0" i="0" u="none" strike="noStrike" cap="none">
                <a:solidFill>
                  <a:schemeClr val="dk1"/>
                </a:solidFill>
                <a:latin typeface="Source Sans Pro"/>
                <a:ea typeface="Source Sans Pro"/>
                <a:cs typeface="Source Sans Pro"/>
                <a:sym typeface="Source Sans Pro"/>
              </a:defRPr>
            </a:lvl9pPr>
          </a:lstStyle>
          <a:p>
            <a:endParaRPr>
              <a:solidFill>
                <a:srgbClr val="FFFFFF"/>
              </a:solidFill>
            </a:endParaRPr>
          </a:p>
        </p:txBody>
      </p:sp>
      <p:sp>
        <p:nvSpPr>
          <p:cNvPr id="52" name="Shape 52"/>
          <p:cNvSpPr txBox="1">
            <a:spLocks noGrp="1"/>
          </p:cNvSpPr>
          <p:nvPr>
            <p:ph type="sldNum" idx="12"/>
          </p:nvPr>
        </p:nvSpPr>
        <p:spPr>
          <a:xfrm>
            <a:off x="10530540" y="6275673"/>
            <a:ext cx="1320800"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3600">
                <a:solidFill>
                  <a:srgbClr val="FFFFFF"/>
                </a:solidFill>
                <a:latin typeface="Source Sans Pro"/>
                <a:ea typeface="Source Sans Pro"/>
                <a:cs typeface="Source Sans Pro"/>
                <a:sym typeface="Source Sans Pro"/>
              </a:rPr>
              <a:pPr algn="r">
                <a:buSzPct val="25000"/>
              </a:pPr>
              <a:t>‹#›</a:t>
            </a:fld>
            <a:endParaRPr lang="en-US" sz="3600">
              <a:solidFill>
                <a:srgbClr val="FFFFFF"/>
              </a:solidFill>
              <a:latin typeface="Source Sans Pro"/>
              <a:ea typeface="Source Sans Pro"/>
              <a:cs typeface="Source Sans Pro"/>
              <a:sym typeface="Source Sans Pro"/>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Slide with Picture">
    <p:spTree>
      <p:nvGrpSpPr>
        <p:cNvPr id="1" name="Shape 33"/>
        <p:cNvGrpSpPr/>
        <p:nvPr/>
      </p:nvGrpSpPr>
      <p:grpSpPr>
        <a:xfrm>
          <a:off x="0" y="0"/>
          <a:ext cx="0" cy="0"/>
          <a:chOff x="0" y="0"/>
          <a:chExt cx="0" cy="0"/>
        </a:xfrm>
      </p:grpSpPr>
      <p:sp>
        <p:nvSpPr>
          <p:cNvPr id="34" name="Shape 34"/>
          <p:cNvSpPr txBox="1">
            <a:spLocks noGrp="1"/>
          </p:cNvSpPr>
          <p:nvPr>
            <p:ph type="ctrTitle"/>
          </p:nvPr>
        </p:nvSpPr>
        <p:spPr>
          <a:xfrm>
            <a:off x="484722" y="3352807"/>
            <a:ext cx="11222567" cy="1470024"/>
          </a:xfrm>
          <a:prstGeom prst="rect">
            <a:avLst/>
          </a:prstGeom>
          <a:noFill/>
          <a:ln>
            <a:noFill/>
          </a:ln>
        </p:spPr>
        <p:txBody>
          <a:bodyPr lIns="91425" tIns="91425" rIns="91425" bIns="91425" anchor="b" anchorCtr="0"/>
          <a:lstStyle>
            <a:lvl1pPr marL="0" marR="0" lvl="0" indent="0" algn="ctr" rtl="0">
              <a:spcBef>
                <a:spcPts val="0"/>
              </a:spcBef>
              <a:buClr>
                <a:schemeClr val="accent1"/>
              </a:buClr>
              <a:buFont typeface="Source Sans Pro"/>
              <a:buNone/>
              <a:defRPr sz="4700" b="0" i="0" u="none" strike="noStrike" cap="none">
                <a:solidFill>
                  <a:schemeClr val="accent1"/>
                </a:solidFill>
                <a:latin typeface="Source Sans Pro"/>
                <a:ea typeface="Source Sans Pro"/>
                <a:cs typeface="Source Sans Pro"/>
                <a:sym typeface="Source Sans Pr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5" name="Shape 35"/>
          <p:cNvSpPr txBox="1">
            <a:spLocks noGrp="1"/>
          </p:cNvSpPr>
          <p:nvPr>
            <p:ph type="subTitle" idx="1"/>
          </p:nvPr>
        </p:nvSpPr>
        <p:spPr>
          <a:xfrm>
            <a:off x="484722" y="4771035"/>
            <a:ext cx="11222567" cy="972671"/>
          </a:xfrm>
          <a:prstGeom prst="rect">
            <a:avLst/>
          </a:prstGeom>
          <a:noFill/>
          <a:ln>
            <a:noFill/>
          </a:ln>
        </p:spPr>
        <p:txBody>
          <a:bodyPr lIns="91425" tIns="91425" rIns="91425" bIns="91425" anchor="t" anchorCtr="0"/>
          <a:lstStyle>
            <a:lvl1pPr marL="0" marR="0" lvl="0" indent="0" algn="ctr" rtl="0">
              <a:spcBef>
                <a:spcPts val="300"/>
              </a:spcBef>
              <a:buClr>
                <a:srgbClr val="6DB7D7"/>
              </a:buClr>
              <a:buFont typeface="Noto Sans Symbols"/>
              <a:buNone/>
              <a:defRPr sz="1900" b="0" i="0" u="none" strike="noStrike" cap="none">
                <a:solidFill>
                  <a:srgbClr val="888888"/>
                </a:solidFill>
                <a:latin typeface="Source Sans Pro"/>
                <a:ea typeface="Source Sans Pro"/>
                <a:cs typeface="Source Sans Pro"/>
                <a:sym typeface="Source Sans Pro"/>
              </a:defRPr>
            </a:lvl1pPr>
            <a:lvl2pPr marL="457189" marR="0" lvl="1" indent="-12689" algn="ctr" rtl="0">
              <a:spcBef>
                <a:spcPts val="600"/>
              </a:spcBef>
              <a:buClr>
                <a:srgbClr val="205C77"/>
              </a:buClr>
              <a:buFont typeface="Noto Sans Symbols"/>
              <a:buNone/>
              <a:defRPr sz="2300" b="0" i="0" u="none" strike="noStrike" cap="none">
                <a:solidFill>
                  <a:srgbClr val="888888"/>
                </a:solidFill>
                <a:latin typeface="Source Sans Pro"/>
                <a:ea typeface="Source Sans Pro"/>
                <a:cs typeface="Source Sans Pro"/>
                <a:sym typeface="Source Sans Pro"/>
              </a:defRPr>
            </a:lvl2pPr>
            <a:lvl3pPr marL="914377" marR="0" lvl="2" indent="-12677" algn="ctr" rtl="0">
              <a:spcBef>
                <a:spcPts val="600"/>
              </a:spcBef>
              <a:buClr>
                <a:srgbClr val="6DB7D7"/>
              </a:buClr>
              <a:buFont typeface="Noto Sans Symbols"/>
              <a:buNone/>
              <a:defRPr sz="2000" b="0" i="0" u="none" strike="noStrike" cap="none">
                <a:solidFill>
                  <a:srgbClr val="888888"/>
                </a:solidFill>
                <a:latin typeface="Source Sans Pro"/>
                <a:ea typeface="Source Sans Pro"/>
                <a:cs typeface="Source Sans Pro"/>
                <a:sym typeface="Source Sans Pro"/>
              </a:defRPr>
            </a:lvl3pPr>
            <a:lvl4pPr marL="1371566" marR="0" lvl="3" indent="-12665" algn="ctr" rtl="0">
              <a:spcBef>
                <a:spcPts val="600"/>
              </a:spcBef>
              <a:buClr>
                <a:srgbClr val="205C77"/>
              </a:buClr>
              <a:buFont typeface="Noto Sans Symbols"/>
              <a:buNone/>
              <a:defRPr sz="1900" b="0" i="0" u="none" strike="noStrike" cap="none">
                <a:solidFill>
                  <a:srgbClr val="888888"/>
                </a:solidFill>
                <a:latin typeface="Source Sans Pro"/>
                <a:ea typeface="Source Sans Pro"/>
                <a:cs typeface="Source Sans Pro"/>
                <a:sym typeface="Source Sans Pro"/>
              </a:defRPr>
            </a:lvl4pPr>
            <a:lvl5pPr marL="1828754" marR="0" lvl="4" indent="-12654" algn="ctr" rtl="0">
              <a:spcBef>
                <a:spcPts val="600"/>
              </a:spcBef>
              <a:buClr>
                <a:srgbClr val="6DB7D7"/>
              </a:buClr>
              <a:buFont typeface="Noto Sans Symbols"/>
              <a:buNone/>
              <a:defRPr sz="1900" b="0" i="0" u="none" strike="noStrike" cap="none">
                <a:solidFill>
                  <a:srgbClr val="888888"/>
                </a:solidFill>
                <a:latin typeface="Source Sans Pro"/>
                <a:ea typeface="Source Sans Pro"/>
                <a:cs typeface="Source Sans Pro"/>
                <a:sym typeface="Source Sans Pro"/>
              </a:defRPr>
            </a:lvl5pPr>
            <a:lvl6pPr marL="2285943" marR="0" lvl="5" indent="-12643" algn="ctr" rtl="0">
              <a:spcBef>
                <a:spcPts val="380"/>
              </a:spcBef>
              <a:buClr>
                <a:schemeClr val="accent2"/>
              </a:buClr>
              <a:buFont typeface="Noto Sans Symbols"/>
              <a:buNone/>
              <a:defRPr sz="1900" b="0" i="0" u="none" strike="noStrike" cap="none">
                <a:solidFill>
                  <a:srgbClr val="888888"/>
                </a:solidFill>
                <a:latin typeface="Source Sans Pro"/>
                <a:ea typeface="Source Sans Pro"/>
                <a:cs typeface="Source Sans Pro"/>
                <a:sym typeface="Source Sans Pro"/>
              </a:defRPr>
            </a:lvl6pPr>
            <a:lvl7pPr marL="2743131" marR="0" lvl="6" indent="-12631" algn="ctr" rtl="0">
              <a:spcBef>
                <a:spcPts val="380"/>
              </a:spcBef>
              <a:buClr>
                <a:srgbClr val="6DB7D7"/>
              </a:buClr>
              <a:buFont typeface="Noto Sans Symbols"/>
              <a:buNone/>
              <a:defRPr sz="1900" b="0" i="0" u="none" strike="noStrike" cap="none">
                <a:solidFill>
                  <a:srgbClr val="888888"/>
                </a:solidFill>
                <a:latin typeface="Source Sans Pro"/>
                <a:ea typeface="Source Sans Pro"/>
                <a:cs typeface="Source Sans Pro"/>
                <a:sym typeface="Source Sans Pro"/>
              </a:defRPr>
            </a:lvl7pPr>
            <a:lvl8pPr marL="3200320" marR="0" lvl="7" indent="-12619" algn="ctr" rtl="0">
              <a:spcBef>
                <a:spcPts val="380"/>
              </a:spcBef>
              <a:buClr>
                <a:schemeClr val="accent2"/>
              </a:buClr>
              <a:buFont typeface="Noto Sans Symbols"/>
              <a:buNone/>
              <a:defRPr sz="1900" b="0" i="0" u="none" strike="noStrike" cap="none">
                <a:solidFill>
                  <a:srgbClr val="888888"/>
                </a:solidFill>
                <a:latin typeface="Source Sans Pro"/>
                <a:ea typeface="Source Sans Pro"/>
                <a:cs typeface="Source Sans Pro"/>
                <a:sym typeface="Source Sans Pro"/>
              </a:defRPr>
            </a:lvl8pPr>
            <a:lvl9pPr marL="3657509" marR="0" lvl="8" indent="-12608" algn="ctr" rtl="0">
              <a:spcBef>
                <a:spcPts val="380"/>
              </a:spcBef>
              <a:buClr>
                <a:srgbClr val="6DB7D7"/>
              </a:buClr>
              <a:buFont typeface="Noto Sans Symbols"/>
              <a:buNone/>
              <a:defRPr sz="1900" b="0" i="0" u="none" strike="noStrike" cap="none">
                <a:solidFill>
                  <a:srgbClr val="888888"/>
                </a:solidFill>
                <a:latin typeface="Source Sans Pro"/>
                <a:ea typeface="Source Sans Pro"/>
                <a:cs typeface="Source Sans Pro"/>
                <a:sym typeface="Source Sans Pro"/>
              </a:defRPr>
            </a:lvl9pPr>
          </a:lstStyle>
          <a:p>
            <a:endParaRPr/>
          </a:p>
        </p:txBody>
      </p:sp>
      <p:sp>
        <p:nvSpPr>
          <p:cNvPr id="36" name="Shape 36"/>
          <p:cNvSpPr txBox="1">
            <a:spLocks noGrp="1"/>
          </p:cNvSpPr>
          <p:nvPr>
            <p:ph type="dt" idx="10"/>
          </p:nvPr>
        </p:nvSpPr>
        <p:spPr>
          <a:xfrm>
            <a:off x="7506446" y="6275673"/>
            <a:ext cx="2844800" cy="365125"/>
          </a:xfrm>
          <a:prstGeom prst="rect">
            <a:avLst/>
          </a:prstGeom>
          <a:noFill/>
          <a:ln>
            <a:noFill/>
          </a:ln>
        </p:spPr>
        <p:txBody>
          <a:bodyPr lIns="91425" tIns="91425" rIns="91425" bIns="91425" anchor="ctr" anchorCtr="0"/>
          <a:lstStyle>
            <a:lvl1pPr marL="0" marR="0" lvl="0" indent="0" algn="r" rtl="0">
              <a:spcBef>
                <a:spcPts val="0"/>
              </a:spcBef>
              <a:buNone/>
              <a:defRPr sz="1200">
                <a:solidFill>
                  <a:schemeClr val="lt1"/>
                </a:solidFill>
                <a:latin typeface="Source Sans Pro"/>
                <a:ea typeface="Source Sans Pro"/>
                <a:cs typeface="Source Sans Pro"/>
                <a:sym typeface="Source Sans Pro"/>
              </a:defRPr>
            </a:lvl1pPr>
            <a:lvl2pPr marL="457178" marR="0" lvl="1" indent="-12678" algn="l" rtl="0">
              <a:spcBef>
                <a:spcPts val="0"/>
              </a:spcBef>
              <a:buNone/>
              <a:defRPr sz="1900" b="0" i="0" u="none" strike="noStrike" cap="none">
                <a:solidFill>
                  <a:schemeClr val="dk1"/>
                </a:solidFill>
                <a:latin typeface="Source Sans Pro"/>
                <a:ea typeface="Source Sans Pro"/>
                <a:cs typeface="Source Sans Pro"/>
                <a:sym typeface="Source Sans Pro"/>
              </a:defRPr>
            </a:lvl2pPr>
            <a:lvl3pPr marL="914354" marR="0" lvl="2" indent="-12653" algn="l" rtl="0">
              <a:spcBef>
                <a:spcPts val="0"/>
              </a:spcBef>
              <a:buNone/>
              <a:defRPr sz="1900" b="0" i="0" u="none" strike="noStrike" cap="none">
                <a:solidFill>
                  <a:schemeClr val="dk1"/>
                </a:solidFill>
                <a:latin typeface="Source Sans Pro"/>
                <a:ea typeface="Source Sans Pro"/>
                <a:cs typeface="Source Sans Pro"/>
                <a:sym typeface="Source Sans Pro"/>
              </a:defRPr>
            </a:lvl3pPr>
            <a:lvl4pPr marL="1371532" marR="0" lvl="3" indent="-12631" algn="l" rtl="0">
              <a:spcBef>
                <a:spcPts val="0"/>
              </a:spcBef>
              <a:buNone/>
              <a:defRPr sz="1900" b="0" i="0" u="none" strike="noStrike" cap="none">
                <a:solidFill>
                  <a:schemeClr val="dk1"/>
                </a:solidFill>
                <a:latin typeface="Source Sans Pro"/>
                <a:ea typeface="Source Sans Pro"/>
                <a:cs typeface="Source Sans Pro"/>
                <a:sym typeface="Source Sans Pro"/>
              </a:defRPr>
            </a:lvl4pPr>
            <a:lvl5pPr marL="1828708" marR="0" lvl="4" indent="-12608" algn="l" rtl="0">
              <a:spcBef>
                <a:spcPts val="0"/>
              </a:spcBef>
              <a:buNone/>
              <a:defRPr sz="1900" b="0" i="0" u="none" strike="noStrike" cap="none">
                <a:solidFill>
                  <a:schemeClr val="dk1"/>
                </a:solidFill>
                <a:latin typeface="Source Sans Pro"/>
                <a:ea typeface="Source Sans Pro"/>
                <a:cs typeface="Source Sans Pro"/>
                <a:sym typeface="Source Sans Pro"/>
              </a:defRPr>
            </a:lvl5pPr>
            <a:lvl6pPr marL="2285886" marR="0" lvl="5" indent="-12586" algn="l" rtl="0">
              <a:spcBef>
                <a:spcPts val="0"/>
              </a:spcBef>
              <a:buNone/>
              <a:defRPr sz="1900" b="0" i="0" u="none" strike="noStrike" cap="none">
                <a:solidFill>
                  <a:schemeClr val="dk1"/>
                </a:solidFill>
                <a:latin typeface="Source Sans Pro"/>
                <a:ea typeface="Source Sans Pro"/>
                <a:cs typeface="Source Sans Pro"/>
                <a:sym typeface="Source Sans Pro"/>
              </a:defRPr>
            </a:lvl6pPr>
            <a:lvl7pPr marL="2743062" marR="0" lvl="6" indent="-12562" algn="l" rtl="0">
              <a:spcBef>
                <a:spcPts val="0"/>
              </a:spcBef>
              <a:buNone/>
              <a:defRPr sz="1900" b="0" i="0" u="none" strike="noStrike" cap="none">
                <a:solidFill>
                  <a:schemeClr val="dk1"/>
                </a:solidFill>
                <a:latin typeface="Source Sans Pro"/>
                <a:ea typeface="Source Sans Pro"/>
                <a:cs typeface="Source Sans Pro"/>
                <a:sym typeface="Source Sans Pro"/>
              </a:defRPr>
            </a:lvl7pPr>
            <a:lvl8pPr marL="3200240" marR="0" lvl="7" indent="-12539" algn="l" rtl="0">
              <a:spcBef>
                <a:spcPts val="0"/>
              </a:spcBef>
              <a:buNone/>
              <a:defRPr sz="1900" b="0" i="0" u="none" strike="noStrike" cap="none">
                <a:solidFill>
                  <a:schemeClr val="dk1"/>
                </a:solidFill>
                <a:latin typeface="Source Sans Pro"/>
                <a:ea typeface="Source Sans Pro"/>
                <a:cs typeface="Source Sans Pro"/>
                <a:sym typeface="Source Sans Pro"/>
              </a:defRPr>
            </a:lvl8pPr>
            <a:lvl9pPr marL="3657417" marR="0" lvl="8" indent="-12517" algn="l" rtl="0">
              <a:spcBef>
                <a:spcPts val="0"/>
              </a:spcBef>
              <a:buNone/>
              <a:defRPr sz="1900" b="0" i="0" u="none" strike="noStrike" cap="none">
                <a:solidFill>
                  <a:schemeClr val="dk1"/>
                </a:solidFill>
                <a:latin typeface="Source Sans Pro"/>
                <a:ea typeface="Source Sans Pro"/>
                <a:cs typeface="Source Sans Pro"/>
                <a:sym typeface="Source Sans Pro"/>
              </a:defRPr>
            </a:lvl9pPr>
          </a:lstStyle>
          <a:p>
            <a:endParaRPr/>
          </a:p>
        </p:txBody>
      </p:sp>
      <p:sp>
        <p:nvSpPr>
          <p:cNvPr id="37" name="Shape 37"/>
          <p:cNvSpPr txBox="1">
            <a:spLocks noGrp="1"/>
          </p:cNvSpPr>
          <p:nvPr>
            <p:ph type="ftr" idx="11"/>
          </p:nvPr>
        </p:nvSpPr>
        <p:spPr>
          <a:xfrm>
            <a:off x="352611" y="6275673"/>
            <a:ext cx="6454587"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Source Sans Pro"/>
                <a:ea typeface="Source Sans Pro"/>
                <a:cs typeface="Source Sans Pro"/>
                <a:sym typeface="Source Sans Pro"/>
              </a:defRPr>
            </a:lvl1pPr>
            <a:lvl2pPr marL="457178" marR="0" lvl="1" indent="-12678" algn="l" rtl="0">
              <a:spcBef>
                <a:spcPts val="0"/>
              </a:spcBef>
              <a:buNone/>
              <a:defRPr sz="1900" b="0" i="0" u="none" strike="noStrike" cap="none">
                <a:solidFill>
                  <a:schemeClr val="dk1"/>
                </a:solidFill>
                <a:latin typeface="Source Sans Pro"/>
                <a:ea typeface="Source Sans Pro"/>
                <a:cs typeface="Source Sans Pro"/>
                <a:sym typeface="Source Sans Pro"/>
              </a:defRPr>
            </a:lvl2pPr>
            <a:lvl3pPr marL="914354" marR="0" lvl="2" indent="-12653" algn="l" rtl="0">
              <a:spcBef>
                <a:spcPts val="0"/>
              </a:spcBef>
              <a:buNone/>
              <a:defRPr sz="1900" b="0" i="0" u="none" strike="noStrike" cap="none">
                <a:solidFill>
                  <a:schemeClr val="dk1"/>
                </a:solidFill>
                <a:latin typeface="Source Sans Pro"/>
                <a:ea typeface="Source Sans Pro"/>
                <a:cs typeface="Source Sans Pro"/>
                <a:sym typeface="Source Sans Pro"/>
              </a:defRPr>
            </a:lvl3pPr>
            <a:lvl4pPr marL="1371532" marR="0" lvl="3" indent="-12631" algn="l" rtl="0">
              <a:spcBef>
                <a:spcPts val="0"/>
              </a:spcBef>
              <a:buNone/>
              <a:defRPr sz="1900" b="0" i="0" u="none" strike="noStrike" cap="none">
                <a:solidFill>
                  <a:schemeClr val="dk1"/>
                </a:solidFill>
                <a:latin typeface="Source Sans Pro"/>
                <a:ea typeface="Source Sans Pro"/>
                <a:cs typeface="Source Sans Pro"/>
                <a:sym typeface="Source Sans Pro"/>
              </a:defRPr>
            </a:lvl4pPr>
            <a:lvl5pPr marL="1828708" marR="0" lvl="4" indent="-12608" algn="l" rtl="0">
              <a:spcBef>
                <a:spcPts val="0"/>
              </a:spcBef>
              <a:buNone/>
              <a:defRPr sz="1900" b="0" i="0" u="none" strike="noStrike" cap="none">
                <a:solidFill>
                  <a:schemeClr val="dk1"/>
                </a:solidFill>
                <a:latin typeface="Source Sans Pro"/>
                <a:ea typeface="Source Sans Pro"/>
                <a:cs typeface="Source Sans Pro"/>
                <a:sym typeface="Source Sans Pro"/>
              </a:defRPr>
            </a:lvl5pPr>
            <a:lvl6pPr marL="2285886" marR="0" lvl="5" indent="-12586" algn="l" rtl="0">
              <a:spcBef>
                <a:spcPts val="0"/>
              </a:spcBef>
              <a:buNone/>
              <a:defRPr sz="1900" b="0" i="0" u="none" strike="noStrike" cap="none">
                <a:solidFill>
                  <a:schemeClr val="dk1"/>
                </a:solidFill>
                <a:latin typeface="Source Sans Pro"/>
                <a:ea typeface="Source Sans Pro"/>
                <a:cs typeface="Source Sans Pro"/>
                <a:sym typeface="Source Sans Pro"/>
              </a:defRPr>
            </a:lvl6pPr>
            <a:lvl7pPr marL="2743062" marR="0" lvl="6" indent="-12562" algn="l" rtl="0">
              <a:spcBef>
                <a:spcPts val="0"/>
              </a:spcBef>
              <a:buNone/>
              <a:defRPr sz="1900" b="0" i="0" u="none" strike="noStrike" cap="none">
                <a:solidFill>
                  <a:schemeClr val="dk1"/>
                </a:solidFill>
                <a:latin typeface="Source Sans Pro"/>
                <a:ea typeface="Source Sans Pro"/>
                <a:cs typeface="Source Sans Pro"/>
                <a:sym typeface="Source Sans Pro"/>
              </a:defRPr>
            </a:lvl7pPr>
            <a:lvl8pPr marL="3200240" marR="0" lvl="7" indent="-12539" algn="l" rtl="0">
              <a:spcBef>
                <a:spcPts val="0"/>
              </a:spcBef>
              <a:buNone/>
              <a:defRPr sz="1900" b="0" i="0" u="none" strike="noStrike" cap="none">
                <a:solidFill>
                  <a:schemeClr val="dk1"/>
                </a:solidFill>
                <a:latin typeface="Source Sans Pro"/>
                <a:ea typeface="Source Sans Pro"/>
                <a:cs typeface="Source Sans Pro"/>
                <a:sym typeface="Source Sans Pro"/>
              </a:defRPr>
            </a:lvl8pPr>
            <a:lvl9pPr marL="3657417" marR="0" lvl="8" indent="-12517" algn="l" rtl="0">
              <a:spcBef>
                <a:spcPts val="0"/>
              </a:spcBef>
              <a:buNone/>
              <a:defRPr sz="1900" b="0" i="0" u="none" strike="noStrike" cap="none">
                <a:solidFill>
                  <a:schemeClr val="dk1"/>
                </a:solidFill>
                <a:latin typeface="Source Sans Pro"/>
                <a:ea typeface="Source Sans Pro"/>
                <a:cs typeface="Source Sans Pro"/>
                <a:sym typeface="Source Sans Pro"/>
              </a:defRPr>
            </a:lvl9pPr>
          </a:lstStyle>
          <a:p>
            <a:endParaRPr/>
          </a:p>
        </p:txBody>
      </p:sp>
      <p:sp>
        <p:nvSpPr>
          <p:cNvPr id="38" name="Shape 38"/>
          <p:cNvSpPr txBox="1">
            <a:spLocks noGrp="1"/>
          </p:cNvSpPr>
          <p:nvPr>
            <p:ph type="sldNum" idx="12"/>
          </p:nvPr>
        </p:nvSpPr>
        <p:spPr>
          <a:xfrm>
            <a:off x="10530540" y="6275673"/>
            <a:ext cx="1320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3600">
                <a:solidFill>
                  <a:schemeClr val="lt1"/>
                </a:solidFill>
                <a:latin typeface="Source Sans Pro"/>
                <a:ea typeface="Source Sans Pro"/>
                <a:cs typeface="Source Sans Pro"/>
                <a:sym typeface="Source Sans Pro"/>
              </a:rPr>
              <a:pPr marL="0" marR="0" lvl="0" indent="0" algn="r" rtl="0">
                <a:spcBef>
                  <a:spcPts val="0"/>
                </a:spcBef>
                <a:buSzPct val="25000"/>
                <a:buNone/>
              </a:pPr>
              <a:t>‹#›</a:t>
            </a:fld>
            <a:endParaRPr lang="en-US" sz="3600">
              <a:solidFill>
                <a:schemeClr val="lt1"/>
              </a:solidFill>
              <a:latin typeface="Source Sans Pro"/>
              <a:ea typeface="Source Sans Pro"/>
              <a:cs typeface="Source Sans Pro"/>
              <a:sym typeface="Source Sans Pro"/>
            </a:endParaRPr>
          </a:p>
        </p:txBody>
      </p:sp>
      <p:sp>
        <p:nvSpPr>
          <p:cNvPr id="39" name="Shape 39"/>
          <p:cNvSpPr>
            <a:spLocks noGrp="1"/>
          </p:cNvSpPr>
          <p:nvPr>
            <p:ph type="pic" idx="2"/>
          </p:nvPr>
        </p:nvSpPr>
        <p:spPr>
          <a:xfrm>
            <a:off x="494639" y="363537"/>
            <a:ext cx="11202720" cy="2836863"/>
          </a:xfrm>
          <a:prstGeom prst="rect">
            <a:avLst/>
          </a:prstGeom>
          <a:noFill/>
          <a:ln w="9525" cap="flat" cmpd="sng">
            <a:solidFill>
              <a:schemeClr val="lt1"/>
            </a:solidFill>
            <a:prstDash val="solid"/>
            <a:round/>
            <a:headEnd type="none" w="med" len="med"/>
            <a:tailEnd type="none" w="med" len="med"/>
          </a:ln>
        </p:spPr>
        <p:txBody>
          <a:bodyPr lIns="91425" tIns="91425" rIns="91425" bIns="91425" anchor="t" anchorCtr="0"/>
          <a:lstStyle>
            <a:lvl1pPr marL="0" marR="0" lvl="0" indent="0" algn="l" rtl="0">
              <a:spcBef>
                <a:spcPts val="2000"/>
              </a:spcBef>
              <a:buClr>
                <a:srgbClr val="6DB7D7"/>
              </a:buClr>
              <a:buFont typeface="Noto Sans Symbols"/>
              <a:buNone/>
              <a:defRPr sz="3200" b="0" i="0" u="none" strike="noStrike" cap="none">
                <a:solidFill>
                  <a:srgbClr val="595959"/>
                </a:solidFill>
                <a:latin typeface="Source Sans Pro"/>
                <a:ea typeface="Source Sans Pro"/>
                <a:cs typeface="Source Sans Pro"/>
                <a:sym typeface="Source Sans Pro"/>
              </a:defRPr>
            </a:lvl1pPr>
            <a:lvl2pPr marL="457189" marR="0" lvl="1" indent="-12689" algn="l" rtl="0">
              <a:spcBef>
                <a:spcPts val="600"/>
              </a:spcBef>
              <a:buClr>
                <a:srgbClr val="205C77"/>
              </a:buClr>
              <a:buFont typeface="Noto Sans Symbols"/>
              <a:buNone/>
              <a:defRPr sz="2800" b="0" i="0" u="none" strike="noStrike" cap="none">
                <a:solidFill>
                  <a:srgbClr val="595959"/>
                </a:solidFill>
                <a:latin typeface="Source Sans Pro"/>
                <a:ea typeface="Source Sans Pro"/>
                <a:cs typeface="Source Sans Pro"/>
                <a:sym typeface="Source Sans Pro"/>
              </a:defRPr>
            </a:lvl2pPr>
            <a:lvl3pPr marL="914377" marR="0" lvl="2" indent="-12677" algn="l" rtl="0">
              <a:spcBef>
                <a:spcPts val="600"/>
              </a:spcBef>
              <a:buClr>
                <a:srgbClr val="6DB7D7"/>
              </a:buClr>
              <a:buFont typeface="Noto Sans Symbols"/>
              <a:buNone/>
              <a:defRPr sz="2400" b="0" i="0" u="none" strike="noStrike" cap="none">
                <a:solidFill>
                  <a:srgbClr val="595959"/>
                </a:solidFill>
                <a:latin typeface="Source Sans Pro"/>
                <a:ea typeface="Source Sans Pro"/>
                <a:cs typeface="Source Sans Pro"/>
                <a:sym typeface="Source Sans Pro"/>
              </a:defRPr>
            </a:lvl3pPr>
            <a:lvl4pPr marL="1371566" marR="0" lvl="3" indent="-12665" algn="l" rtl="0">
              <a:spcBef>
                <a:spcPts val="600"/>
              </a:spcBef>
              <a:buClr>
                <a:srgbClr val="205C77"/>
              </a:buClr>
              <a:buFont typeface="Noto Sans Symbols"/>
              <a:buNone/>
              <a:defRPr sz="2000" b="0" i="0" u="none" strike="noStrike" cap="none">
                <a:solidFill>
                  <a:srgbClr val="595959"/>
                </a:solidFill>
                <a:latin typeface="Source Sans Pro"/>
                <a:ea typeface="Source Sans Pro"/>
                <a:cs typeface="Source Sans Pro"/>
                <a:sym typeface="Source Sans Pro"/>
              </a:defRPr>
            </a:lvl4pPr>
            <a:lvl5pPr marL="1828754" marR="0" lvl="4" indent="-12654" algn="l" rtl="0">
              <a:spcBef>
                <a:spcPts val="600"/>
              </a:spcBef>
              <a:buClr>
                <a:srgbClr val="6DB7D7"/>
              </a:buClr>
              <a:buFont typeface="Noto Sans Symbols"/>
              <a:buNone/>
              <a:defRPr sz="2000" b="0" i="0" u="none" strike="noStrike" cap="none">
                <a:solidFill>
                  <a:srgbClr val="595959"/>
                </a:solidFill>
                <a:latin typeface="Source Sans Pro"/>
                <a:ea typeface="Source Sans Pro"/>
                <a:cs typeface="Source Sans Pro"/>
                <a:sym typeface="Source Sans Pro"/>
              </a:defRPr>
            </a:lvl5pPr>
            <a:lvl6pPr marL="2285943" marR="0" lvl="5" indent="-12643" algn="l" rtl="0">
              <a:spcBef>
                <a:spcPts val="400"/>
              </a:spcBef>
              <a:buClr>
                <a:schemeClr val="accent2"/>
              </a:buClr>
              <a:buFont typeface="Noto Sans Symbols"/>
              <a:buNone/>
              <a:defRPr sz="2000" b="0" i="0" u="none" strike="noStrike" cap="none">
                <a:solidFill>
                  <a:srgbClr val="595959"/>
                </a:solidFill>
                <a:latin typeface="Source Sans Pro"/>
                <a:ea typeface="Source Sans Pro"/>
                <a:cs typeface="Source Sans Pro"/>
                <a:sym typeface="Source Sans Pro"/>
              </a:defRPr>
            </a:lvl6pPr>
            <a:lvl7pPr marL="2743131" marR="0" lvl="6" indent="-12631" algn="l" rtl="0">
              <a:spcBef>
                <a:spcPts val="400"/>
              </a:spcBef>
              <a:buClr>
                <a:srgbClr val="6DB7D7"/>
              </a:buClr>
              <a:buFont typeface="Noto Sans Symbols"/>
              <a:buNone/>
              <a:defRPr sz="2000" b="0" i="0" u="none" strike="noStrike" cap="none">
                <a:solidFill>
                  <a:srgbClr val="595959"/>
                </a:solidFill>
                <a:latin typeface="Source Sans Pro"/>
                <a:ea typeface="Source Sans Pro"/>
                <a:cs typeface="Source Sans Pro"/>
                <a:sym typeface="Source Sans Pro"/>
              </a:defRPr>
            </a:lvl7pPr>
            <a:lvl8pPr marL="3200320" marR="0" lvl="7" indent="-12619" algn="l" rtl="0">
              <a:spcBef>
                <a:spcPts val="400"/>
              </a:spcBef>
              <a:buClr>
                <a:schemeClr val="accent2"/>
              </a:buClr>
              <a:buFont typeface="Noto Sans Symbols"/>
              <a:buNone/>
              <a:defRPr sz="2000" b="0" i="0" u="none" strike="noStrike" cap="none">
                <a:solidFill>
                  <a:srgbClr val="595959"/>
                </a:solidFill>
                <a:latin typeface="Source Sans Pro"/>
                <a:ea typeface="Source Sans Pro"/>
                <a:cs typeface="Source Sans Pro"/>
                <a:sym typeface="Source Sans Pro"/>
              </a:defRPr>
            </a:lvl8pPr>
            <a:lvl9pPr marL="3657509" marR="0" lvl="8" indent="-12608" algn="l" rtl="0">
              <a:spcBef>
                <a:spcPts val="400"/>
              </a:spcBef>
              <a:buClr>
                <a:srgbClr val="6DB7D7"/>
              </a:buClr>
              <a:buFont typeface="Noto Sans Symbols"/>
              <a:buNone/>
              <a:defRPr sz="2000" b="0" i="0" u="none" strike="noStrike" cap="none">
                <a:solidFill>
                  <a:srgbClr val="595959"/>
                </a:solidFill>
                <a:latin typeface="Source Sans Pro"/>
                <a:ea typeface="Source Sans Pro"/>
                <a:cs typeface="Source Sans Pro"/>
                <a:sym typeface="Source Sans Pro"/>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732364" y="107577"/>
            <a:ext cx="10723035" cy="1336956"/>
          </a:xfrm>
          <a:prstGeom prst="rect">
            <a:avLst/>
          </a:prstGeom>
          <a:noFill/>
          <a:ln>
            <a:noFill/>
          </a:ln>
        </p:spPr>
        <p:txBody>
          <a:bodyPr lIns="91425" tIns="91425" rIns="91425" bIns="91425" anchor="b" anchorCtr="0"/>
          <a:lstStyle>
            <a:lvl1pPr marL="0" marR="0" lvl="0" indent="0" algn="ctr" rtl="0">
              <a:spcBef>
                <a:spcPts val="0"/>
              </a:spcBef>
              <a:buClr>
                <a:schemeClr val="accent1"/>
              </a:buClr>
              <a:buFont typeface="Source Sans Pro"/>
              <a:buNone/>
              <a:defRPr sz="4700" b="0" i="0" u="none" strike="noStrike" cap="none">
                <a:solidFill>
                  <a:schemeClr val="accent1"/>
                </a:solidFill>
                <a:latin typeface="Source Sans Pro"/>
                <a:ea typeface="Source Sans Pro"/>
                <a:cs typeface="Source Sans Pro"/>
                <a:sym typeface="Source Sans Pr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5" name="Shape 55"/>
          <p:cNvSpPr txBox="1">
            <a:spLocks noGrp="1"/>
          </p:cNvSpPr>
          <p:nvPr>
            <p:ph type="body" idx="1"/>
          </p:nvPr>
        </p:nvSpPr>
        <p:spPr>
          <a:xfrm>
            <a:off x="732364" y="1453225"/>
            <a:ext cx="5120639" cy="750887"/>
          </a:xfrm>
          <a:prstGeom prst="rect">
            <a:avLst/>
          </a:prstGeom>
          <a:noFill/>
          <a:ln>
            <a:noFill/>
          </a:ln>
        </p:spPr>
        <p:txBody>
          <a:bodyPr lIns="91425" tIns="91425" rIns="91425" bIns="91425" anchor="b" anchorCtr="0"/>
          <a:lstStyle>
            <a:lvl1pPr marL="0" marR="0" lvl="0" indent="0" algn="ctr" rtl="0">
              <a:spcBef>
                <a:spcPts val="0"/>
              </a:spcBef>
              <a:buClr>
                <a:srgbClr val="6DB7D7"/>
              </a:buClr>
              <a:buFont typeface="Noto Sans Symbols"/>
              <a:buNone/>
              <a:defRPr sz="2400" b="0" i="0" u="none" strike="noStrike" cap="none">
                <a:solidFill>
                  <a:srgbClr val="6DB7D7"/>
                </a:solidFill>
                <a:latin typeface="Source Sans Pro"/>
                <a:ea typeface="Source Sans Pro"/>
                <a:cs typeface="Source Sans Pro"/>
                <a:sym typeface="Source Sans Pro"/>
              </a:defRPr>
            </a:lvl1pPr>
            <a:lvl2pPr marL="457189" marR="0" lvl="1" indent="-12689" algn="l" rtl="0">
              <a:spcBef>
                <a:spcPts val="600"/>
              </a:spcBef>
              <a:buClr>
                <a:srgbClr val="205C77"/>
              </a:buClr>
              <a:buFont typeface="Noto Sans Symbols"/>
              <a:buNone/>
              <a:defRPr sz="2000" b="1" i="0" u="none" strike="noStrike" cap="none">
                <a:solidFill>
                  <a:srgbClr val="595959"/>
                </a:solidFill>
                <a:latin typeface="Source Sans Pro"/>
                <a:ea typeface="Source Sans Pro"/>
                <a:cs typeface="Source Sans Pro"/>
                <a:sym typeface="Source Sans Pro"/>
              </a:defRPr>
            </a:lvl2pPr>
            <a:lvl3pPr marL="914377" marR="0" lvl="2" indent="-12677" algn="l" rtl="0">
              <a:spcBef>
                <a:spcPts val="600"/>
              </a:spcBef>
              <a:buClr>
                <a:srgbClr val="6DB7D7"/>
              </a:buClr>
              <a:buFont typeface="Noto Sans Symbols"/>
              <a:buNone/>
              <a:defRPr sz="1900" b="1" i="0" u="none" strike="noStrike" cap="none">
                <a:solidFill>
                  <a:srgbClr val="595959"/>
                </a:solidFill>
                <a:latin typeface="Source Sans Pro"/>
                <a:ea typeface="Source Sans Pro"/>
                <a:cs typeface="Source Sans Pro"/>
                <a:sym typeface="Source Sans Pro"/>
              </a:defRPr>
            </a:lvl3pPr>
            <a:lvl4pPr marL="1371566" marR="0" lvl="3" indent="-12665" algn="l" rtl="0">
              <a:spcBef>
                <a:spcPts val="600"/>
              </a:spcBef>
              <a:buClr>
                <a:srgbClr val="205C77"/>
              </a:buClr>
              <a:buFont typeface="Noto Sans Symbols"/>
              <a:buNone/>
              <a:defRPr sz="1600" b="1" i="0" u="none" strike="noStrike" cap="none">
                <a:solidFill>
                  <a:srgbClr val="595959"/>
                </a:solidFill>
                <a:latin typeface="Source Sans Pro"/>
                <a:ea typeface="Source Sans Pro"/>
                <a:cs typeface="Source Sans Pro"/>
                <a:sym typeface="Source Sans Pro"/>
              </a:defRPr>
            </a:lvl4pPr>
            <a:lvl5pPr marL="1828754" marR="0" lvl="4" indent="-12654" algn="l" rtl="0">
              <a:spcBef>
                <a:spcPts val="600"/>
              </a:spcBef>
              <a:buClr>
                <a:srgbClr val="6DB7D7"/>
              </a:buClr>
              <a:buFont typeface="Noto Sans Symbols"/>
              <a:buNone/>
              <a:defRPr sz="1600" b="1" i="0" u="none" strike="noStrike" cap="none">
                <a:solidFill>
                  <a:srgbClr val="595959"/>
                </a:solidFill>
                <a:latin typeface="Source Sans Pro"/>
                <a:ea typeface="Source Sans Pro"/>
                <a:cs typeface="Source Sans Pro"/>
                <a:sym typeface="Source Sans Pro"/>
              </a:defRPr>
            </a:lvl5pPr>
            <a:lvl6pPr marL="2285943" marR="0" lvl="5" indent="-12643" algn="l" rtl="0">
              <a:spcBef>
                <a:spcPts val="320"/>
              </a:spcBef>
              <a:buClr>
                <a:schemeClr val="accent2"/>
              </a:buClr>
              <a:buFont typeface="Noto Sans Symbols"/>
              <a:buNone/>
              <a:defRPr sz="1600" b="1" i="0" u="none" strike="noStrike" cap="none">
                <a:solidFill>
                  <a:srgbClr val="595959"/>
                </a:solidFill>
                <a:latin typeface="Source Sans Pro"/>
                <a:ea typeface="Source Sans Pro"/>
                <a:cs typeface="Source Sans Pro"/>
                <a:sym typeface="Source Sans Pro"/>
              </a:defRPr>
            </a:lvl6pPr>
            <a:lvl7pPr marL="2743131" marR="0" lvl="6" indent="-12631" algn="l" rtl="0">
              <a:spcBef>
                <a:spcPts val="320"/>
              </a:spcBef>
              <a:buClr>
                <a:srgbClr val="6DB7D7"/>
              </a:buClr>
              <a:buFont typeface="Noto Sans Symbols"/>
              <a:buNone/>
              <a:defRPr sz="1600" b="1" i="0" u="none" strike="noStrike" cap="none">
                <a:solidFill>
                  <a:srgbClr val="595959"/>
                </a:solidFill>
                <a:latin typeface="Source Sans Pro"/>
                <a:ea typeface="Source Sans Pro"/>
                <a:cs typeface="Source Sans Pro"/>
                <a:sym typeface="Source Sans Pro"/>
              </a:defRPr>
            </a:lvl7pPr>
            <a:lvl8pPr marL="3200320" marR="0" lvl="7" indent="-12619" algn="l" rtl="0">
              <a:spcBef>
                <a:spcPts val="320"/>
              </a:spcBef>
              <a:buClr>
                <a:schemeClr val="accent2"/>
              </a:buClr>
              <a:buFont typeface="Noto Sans Symbols"/>
              <a:buNone/>
              <a:defRPr sz="1600" b="1" i="0" u="none" strike="noStrike" cap="none">
                <a:solidFill>
                  <a:srgbClr val="595959"/>
                </a:solidFill>
                <a:latin typeface="Source Sans Pro"/>
                <a:ea typeface="Source Sans Pro"/>
                <a:cs typeface="Source Sans Pro"/>
                <a:sym typeface="Source Sans Pro"/>
              </a:defRPr>
            </a:lvl8pPr>
            <a:lvl9pPr marL="3657509" marR="0" lvl="8" indent="-12608" algn="l" rtl="0">
              <a:spcBef>
                <a:spcPts val="320"/>
              </a:spcBef>
              <a:buClr>
                <a:srgbClr val="6DB7D7"/>
              </a:buClr>
              <a:buFont typeface="Noto Sans Symbols"/>
              <a:buNone/>
              <a:defRPr sz="1600" b="1" i="0" u="none" strike="noStrike" cap="none">
                <a:solidFill>
                  <a:srgbClr val="595959"/>
                </a:solidFill>
                <a:latin typeface="Source Sans Pro"/>
                <a:ea typeface="Source Sans Pro"/>
                <a:cs typeface="Source Sans Pro"/>
                <a:sym typeface="Source Sans Pro"/>
              </a:defRPr>
            </a:lvl9pPr>
          </a:lstStyle>
          <a:p>
            <a:endParaRPr/>
          </a:p>
        </p:txBody>
      </p:sp>
      <p:sp>
        <p:nvSpPr>
          <p:cNvPr id="56" name="Shape 56"/>
          <p:cNvSpPr txBox="1">
            <a:spLocks noGrp="1"/>
          </p:cNvSpPr>
          <p:nvPr>
            <p:ph type="body" idx="2"/>
          </p:nvPr>
        </p:nvSpPr>
        <p:spPr>
          <a:xfrm>
            <a:off x="732364" y="2347417"/>
            <a:ext cx="5120639" cy="3596184"/>
          </a:xfrm>
          <a:prstGeom prst="rect">
            <a:avLst/>
          </a:prstGeom>
          <a:noFill/>
          <a:ln>
            <a:noFill/>
          </a:ln>
        </p:spPr>
        <p:txBody>
          <a:bodyPr lIns="91425" tIns="91425" rIns="91425" bIns="91425" anchor="t" anchorCtr="0"/>
          <a:lstStyle>
            <a:lvl1pPr marL="349242" marR="0" lvl="0" indent="-209542" algn="l" rtl="0">
              <a:spcBef>
                <a:spcPts val="1600"/>
              </a:spcBef>
              <a:buClr>
                <a:srgbClr val="6DB7D7"/>
              </a:buClr>
              <a:buSzPct val="110000"/>
              <a:buFont typeface="Noto Sans Symbols"/>
              <a:buChar char="●"/>
              <a:defRPr sz="2000" b="0" i="0" u="none" strike="noStrike" cap="none">
                <a:solidFill>
                  <a:srgbClr val="595959"/>
                </a:solidFill>
                <a:latin typeface="Source Sans Pro"/>
                <a:ea typeface="Source Sans Pro"/>
                <a:cs typeface="Source Sans Pro"/>
                <a:sym typeface="Source Sans Pro"/>
              </a:defRPr>
            </a:lvl1pPr>
            <a:lvl2pPr marL="685783" marR="0" lvl="1" indent="-210167" algn="l" rtl="0">
              <a:spcBef>
                <a:spcPts val="600"/>
              </a:spcBef>
              <a:buClr>
                <a:srgbClr val="205C77"/>
              </a:buClr>
              <a:buSzPct val="110000"/>
              <a:buFont typeface="Noto Sans Symbols"/>
              <a:buChar char="●"/>
              <a:defRPr sz="1900" b="0" i="0" u="none" strike="noStrike" cap="none">
                <a:solidFill>
                  <a:srgbClr val="595959"/>
                </a:solidFill>
                <a:latin typeface="Source Sans Pro"/>
                <a:ea typeface="Source Sans Pro"/>
                <a:cs typeface="Source Sans Pro"/>
                <a:sym typeface="Source Sans Pro"/>
              </a:defRPr>
            </a:lvl2pPr>
            <a:lvl3pPr marL="968350" marR="0" lvl="2" indent="-162534" algn="l" rtl="0">
              <a:spcBef>
                <a:spcPts val="600"/>
              </a:spcBef>
              <a:buClr>
                <a:srgbClr val="6DB7D7"/>
              </a:buClr>
              <a:buSzPct val="110000"/>
              <a:buFont typeface="Noto Sans Symbols"/>
              <a:buChar char="●"/>
              <a:defRPr sz="1900" b="0" i="0" u="none" strike="noStrike" cap="none">
                <a:solidFill>
                  <a:srgbClr val="595959"/>
                </a:solidFill>
                <a:latin typeface="Source Sans Pro"/>
                <a:ea typeface="Source Sans Pro"/>
                <a:cs typeface="Source Sans Pro"/>
                <a:sym typeface="Source Sans Pro"/>
              </a:defRPr>
            </a:lvl3pPr>
            <a:lvl4pPr marL="1263619" marR="0" lvl="3" indent="-165704" algn="l" rtl="0">
              <a:spcBef>
                <a:spcPts val="600"/>
              </a:spcBef>
              <a:buClr>
                <a:srgbClr val="205C77"/>
              </a:buClr>
              <a:buSzPct val="110000"/>
              <a:buFont typeface="Noto Sans Symbols"/>
              <a:buChar char="●"/>
              <a:defRPr sz="1900" b="0" i="0" u="none" strike="noStrike" cap="none">
                <a:solidFill>
                  <a:srgbClr val="595959"/>
                </a:solidFill>
                <a:latin typeface="Source Sans Pro"/>
                <a:ea typeface="Source Sans Pro"/>
                <a:cs typeface="Source Sans Pro"/>
                <a:sym typeface="Source Sans Pro"/>
              </a:defRPr>
            </a:lvl4pPr>
            <a:lvl5pPr marL="1546187" marR="0" lvl="4" indent="-156172" algn="l" rtl="0">
              <a:spcBef>
                <a:spcPts val="600"/>
              </a:spcBef>
              <a:buClr>
                <a:srgbClr val="6DB7D7"/>
              </a:buClr>
              <a:buSzPct val="110000"/>
              <a:buFont typeface="Noto Sans Symbols"/>
              <a:buChar char="●"/>
              <a:defRPr sz="1900" b="0" i="0" u="none" strike="noStrike" cap="none">
                <a:solidFill>
                  <a:srgbClr val="595959"/>
                </a:solidFill>
                <a:latin typeface="Source Sans Pro"/>
                <a:ea typeface="Source Sans Pro"/>
                <a:cs typeface="Source Sans Pro"/>
                <a:sym typeface="Source Sans Pro"/>
              </a:defRPr>
            </a:lvl5pPr>
            <a:lvl6pPr marL="1828754" marR="0" lvl="5" indent="-180294" algn="l" rtl="0">
              <a:spcBef>
                <a:spcPts val="320"/>
              </a:spcBef>
              <a:buClr>
                <a:schemeClr val="accent2"/>
              </a:buClr>
              <a:buSzPct val="110000"/>
              <a:buFont typeface="Noto Sans Symbols"/>
              <a:buChar char="●"/>
              <a:defRPr sz="1600" b="0" i="0" u="none" strike="noStrike" cap="none">
                <a:solidFill>
                  <a:srgbClr val="595959"/>
                </a:solidFill>
                <a:latin typeface="Source Sans Pro"/>
                <a:ea typeface="Source Sans Pro"/>
                <a:cs typeface="Source Sans Pro"/>
                <a:sym typeface="Source Sans Pro"/>
              </a:defRPr>
            </a:lvl6pPr>
            <a:lvl7pPr marL="2117672" marR="0" lvl="6" indent="-177112" algn="l" rtl="0">
              <a:spcBef>
                <a:spcPts val="320"/>
              </a:spcBef>
              <a:buClr>
                <a:srgbClr val="6DB7D7"/>
              </a:buClr>
              <a:buSzPct val="110000"/>
              <a:buFont typeface="Noto Sans Symbols"/>
              <a:buChar char="●"/>
              <a:defRPr sz="1600" b="0" i="0" u="none" strike="noStrike" cap="none">
                <a:solidFill>
                  <a:srgbClr val="595959"/>
                </a:solidFill>
                <a:latin typeface="Source Sans Pro"/>
                <a:ea typeface="Source Sans Pro"/>
                <a:cs typeface="Source Sans Pro"/>
                <a:sym typeface="Source Sans Pro"/>
              </a:defRPr>
            </a:lvl7pPr>
            <a:lvl8pPr marL="2398653" marR="0" lvl="7" indent="-178692" algn="l" rtl="0">
              <a:spcBef>
                <a:spcPts val="320"/>
              </a:spcBef>
              <a:buClr>
                <a:schemeClr val="accent2"/>
              </a:buClr>
              <a:buSzPct val="110000"/>
              <a:buFont typeface="Noto Sans Symbols"/>
              <a:buChar char="●"/>
              <a:defRPr sz="1600" b="0" i="0" u="none" strike="noStrike" cap="none">
                <a:solidFill>
                  <a:srgbClr val="595959"/>
                </a:solidFill>
                <a:latin typeface="Source Sans Pro"/>
                <a:ea typeface="Source Sans Pro"/>
                <a:cs typeface="Source Sans Pro"/>
                <a:sym typeface="Source Sans Pro"/>
              </a:defRPr>
            </a:lvl8pPr>
            <a:lvl9pPr marL="2689158" marR="0" lvl="8" indent="-177097" algn="l" rtl="0">
              <a:spcBef>
                <a:spcPts val="320"/>
              </a:spcBef>
              <a:buClr>
                <a:srgbClr val="6DB7D7"/>
              </a:buClr>
              <a:buSzPct val="110000"/>
              <a:buFont typeface="Noto Sans Symbols"/>
              <a:buChar char="●"/>
              <a:defRPr sz="1600" b="0" i="0" u="none" strike="noStrike" cap="none">
                <a:solidFill>
                  <a:srgbClr val="595959"/>
                </a:solidFill>
                <a:latin typeface="Source Sans Pro"/>
                <a:ea typeface="Source Sans Pro"/>
                <a:cs typeface="Source Sans Pro"/>
                <a:sym typeface="Source Sans Pro"/>
              </a:defRPr>
            </a:lvl9pPr>
          </a:lstStyle>
          <a:p>
            <a:endParaRPr/>
          </a:p>
        </p:txBody>
      </p:sp>
      <p:sp>
        <p:nvSpPr>
          <p:cNvPr id="57" name="Shape 57"/>
          <p:cNvSpPr txBox="1">
            <a:spLocks noGrp="1"/>
          </p:cNvSpPr>
          <p:nvPr>
            <p:ph type="body" idx="3"/>
          </p:nvPr>
        </p:nvSpPr>
        <p:spPr>
          <a:xfrm>
            <a:off x="6334760" y="1453225"/>
            <a:ext cx="5120639" cy="750887"/>
          </a:xfrm>
          <a:prstGeom prst="rect">
            <a:avLst/>
          </a:prstGeom>
          <a:noFill/>
          <a:ln>
            <a:noFill/>
          </a:ln>
        </p:spPr>
        <p:txBody>
          <a:bodyPr lIns="91425" tIns="91425" rIns="91425" bIns="91425" anchor="b" anchorCtr="0"/>
          <a:lstStyle>
            <a:lvl1pPr marL="0" marR="0" lvl="0" indent="0" algn="ctr" rtl="0">
              <a:spcBef>
                <a:spcPts val="0"/>
              </a:spcBef>
              <a:buClr>
                <a:srgbClr val="6DB7D7"/>
              </a:buClr>
              <a:buFont typeface="Noto Sans Symbols"/>
              <a:buNone/>
              <a:defRPr sz="2400" b="0" i="0" u="none" strike="noStrike" cap="none">
                <a:solidFill>
                  <a:srgbClr val="6DB7D7"/>
                </a:solidFill>
                <a:latin typeface="Source Sans Pro"/>
                <a:ea typeface="Source Sans Pro"/>
                <a:cs typeface="Source Sans Pro"/>
                <a:sym typeface="Source Sans Pro"/>
              </a:defRPr>
            </a:lvl1pPr>
            <a:lvl2pPr marL="457189" marR="0" lvl="1" indent="-12689" algn="l" rtl="0">
              <a:spcBef>
                <a:spcPts val="600"/>
              </a:spcBef>
              <a:buClr>
                <a:srgbClr val="205C77"/>
              </a:buClr>
              <a:buFont typeface="Noto Sans Symbols"/>
              <a:buNone/>
              <a:defRPr sz="2000" b="1" i="0" u="none" strike="noStrike" cap="none">
                <a:solidFill>
                  <a:srgbClr val="595959"/>
                </a:solidFill>
                <a:latin typeface="Source Sans Pro"/>
                <a:ea typeface="Source Sans Pro"/>
                <a:cs typeface="Source Sans Pro"/>
                <a:sym typeface="Source Sans Pro"/>
              </a:defRPr>
            </a:lvl2pPr>
            <a:lvl3pPr marL="914377" marR="0" lvl="2" indent="-12677" algn="l" rtl="0">
              <a:spcBef>
                <a:spcPts val="600"/>
              </a:spcBef>
              <a:buClr>
                <a:srgbClr val="6DB7D7"/>
              </a:buClr>
              <a:buFont typeface="Noto Sans Symbols"/>
              <a:buNone/>
              <a:defRPr sz="1900" b="1" i="0" u="none" strike="noStrike" cap="none">
                <a:solidFill>
                  <a:srgbClr val="595959"/>
                </a:solidFill>
                <a:latin typeface="Source Sans Pro"/>
                <a:ea typeface="Source Sans Pro"/>
                <a:cs typeface="Source Sans Pro"/>
                <a:sym typeface="Source Sans Pro"/>
              </a:defRPr>
            </a:lvl3pPr>
            <a:lvl4pPr marL="1371566" marR="0" lvl="3" indent="-12665" algn="l" rtl="0">
              <a:spcBef>
                <a:spcPts val="600"/>
              </a:spcBef>
              <a:buClr>
                <a:srgbClr val="205C77"/>
              </a:buClr>
              <a:buFont typeface="Noto Sans Symbols"/>
              <a:buNone/>
              <a:defRPr sz="1600" b="1" i="0" u="none" strike="noStrike" cap="none">
                <a:solidFill>
                  <a:srgbClr val="595959"/>
                </a:solidFill>
                <a:latin typeface="Source Sans Pro"/>
                <a:ea typeface="Source Sans Pro"/>
                <a:cs typeface="Source Sans Pro"/>
                <a:sym typeface="Source Sans Pro"/>
              </a:defRPr>
            </a:lvl4pPr>
            <a:lvl5pPr marL="1828754" marR="0" lvl="4" indent="-12654" algn="l" rtl="0">
              <a:spcBef>
                <a:spcPts val="600"/>
              </a:spcBef>
              <a:buClr>
                <a:srgbClr val="6DB7D7"/>
              </a:buClr>
              <a:buFont typeface="Noto Sans Symbols"/>
              <a:buNone/>
              <a:defRPr sz="1600" b="1" i="0" u="none" strike="noStrike" cap="none">
                <a:solidFill>
                  <a:srgbClr val="595959"/>
                </a:solidFill>
                <a:latin typeface="Source Sans Pro"/>
                <a:ea typeface="Source Sans Pro"/>
                <a:cs typeface="Source Sans Pro"/>
                <a:sym typeface="Source Sans Pro"/>
              </a:defRPr>
            </a:lvl5pPr>
            <a:lvl6pPr marL="2285943" marR="0" lvl="5" indent="-12643" algn="l" rtl="0">
              <a:spcBef>
                <a:spcPts val="320"/>
              </a:spcBef>
              <a:buClr>
                <a:schemeClr val="accent2"/>
              </a:buClr>
              <a:buFont typeface="Noto Sans Symbols"/>
              <a:buNone/>
              <a:defRPr sz="1600" b="1" i="0" u="none" strike="noStrike" cap="none">
                <a:solidFill>
                  <a:srgbClr val="595959"/>
                </a:solidFill>
                <a:latin typeface="Source Sans Pro"/>
                <a:ea typeface="Source Sans Pro"/>
                <a:cs typeface="Source Sans Pro"/>
                <a:sym typeface="Source Sans Pro"/>
              </a:defRPr>
            </a:lvl6pPr>
            <a:lvl7pPr marL="2743131" marR="0" lvl="6" indent="-12631" algn="l" rtl="0">
              <a:spcBef>
                <a:spcPts val="320"/>
              </a:spcBef>
              <a:buClr>
                <a:srgbClr val="6DB7D7"/>
              </a:buClr>
              <a:buFont typeface="Noto Sans Symbols"/>
              <a:buNone/>
              <a:defRPr sz="1600" b="1" i="0" u="none" strike="noStrike" cap="none">
                <a:solidFill>
                  <a:srgbClr val="595959"/>
                </a:solidFill>
                <a:latin typeface="Source Sans Pro"/>
                <a:ea typeface="Source Sans Pro"/>
                <a:cs typeface="Source Sans Pro"/>
                <a:sym typeface="Source Sans Pro"/>
              </a:defRPr>
            </a:lvl7pPr>
            <a:lvl8pPr marL="3200320" marR="0" lvl="7" indent="-12619" algn="l" rtl="0">
              <a:spcBef>
                <a:spcPts val="320"/>
              </a:spcBef>
              <a:buClr>
                <a:schemeClr val="accent2"/>
              </a:buClr>
              <a:buFont typeface="Noto Sans Symbols"/>
              <a:buNone/>
              <a:defRPr sz="1600" b="1" i="0" u="none" strike="noStrike" cap="none">
                <a:solidFill>
                  <a:srgbClr val="595959"/>
                </a:solidFill>
                <a:latin typeface="Source Sans Pro"/>
                <a:ea typeface="Source Sans Pro"/>
                <a:cs typeface="Source Sans Pro"/>
                <a:sym typeface="Source Sans Pro"/>
              </a:defRPr>
            </a:lvl8pPr>
            <a:lvl9pPr marL="3657509" marR="0" lvl="8" indent="-12608" algn="l" rtl="0">
              <a:spcBef>
                <a:spcPts val="320"/>
              </a:spcBef>
              <a:buClr>
                <a:srgbClr val="6DB7D7"/>
              </a:buClr>
              <a:buFont typeface="Noto Sans Symbols"/>
              <a:buNone/>
              <a:defRPr sz="1600" b="1" i="0" u="none" strike="noStrike" cap="none">
                <a:solidFill>
                  <a:srgbClr val="595959"/>
                </a:solidFill>
                <a:latin typeface="Source Sans Pro"/>
                <a:ea typeface="Source Sans Pro"/>
                <a:cs typeface="Source Sans Pro"/>
                <a:sym typeface="Source Sans Pro"/>
              </a:defRPr>
            </a:lvl9pPr>
          </a:lstStyle>
          <a:p>
            <a:endParaRPr/>
          </a:p>
        </p:txBody>
      </p:sp>
      <p:sp>
        <p:nvSpPr>
          <p:cNvPr id="58" name="Shape 58"/>
          <p:cNvSpPr txBox="1">
            <a:spLocks noGrp="1"/>
          </p:cNvSpPr>
          <p:nvPr>
            <p:ph type="body" idx="4"/>
          </p:nvPr>
        </p:nvSpPr>
        <p:spPr>
          <a:xfrm>
            <a:off x="6334760" y="2347417"/>
            <a:ext cx="5120639" cy="3596184"/>
          </a:xfrm>
          <a:prstGeom prst="rect">
            <a:avLst/>
          </a:prstGeom>
          <a:noFill/>
          <a:ln>
            <a:noFill/>
          </a:ln>
        </p:spPr>
        <p:txBody>
          <a:bodyPr lIns="91425" tIns="91425" rIns="91425" bIns="91425" anchor="t" anchorCtr="0"/>
          <a:lstStyle>
            <a:lvl1pPr marL="349242" marR="0" lvl="0" indent="-209542" algn="l" rtl="0">
              <a:spcBef>
                <a:spcPts val="1600"/>
              </a:spcBef>
              <a:buClr>
                <a:srgbClr val="6DB7D7"/>
              </a:buClr>
              <a:buSzPct val="110000"/>
              <a:buFont typeface="Noto Sans Symbols"/>
              <a:buChar char="●"/>
              <a:defRPr sz="2000" b="0" i="0" u="none" strike="noStrike" cap="none">
                <a:solidFill>
                  <a:srgbClr val="595959"/>
                </a:solidFill>
                <a:latin typeface="Source Sans Pro"/>
                <a:ea typeface="Source Sans Pro"/>
                <a:cs typeface="Source Sans Pro"/>
                <a:sym typeface="Source Sans Pro"/>
              </a:defRPr>
            </a:lvl1pPr>
            <a:lvl2pPr marL="685783" marR="0" lvl="1" indent="-210167" algn="l" rtl="0">
              <a:spcBef>
                <a:spcPts val="600"/>
              </a:spcBef>
              <a:buClr>
                <a:srgbClr val="205C77"/>
              </a:buClr>
              <a:buSzPct val="110000"/>
              <a:buFont typeface="Noto Sans Symbols"/>
              <a:buChar char="●"/>
              <a:defRPr sz="1900" b="0" i="0" u="none" strike="noStrike" cap="none">
                <a:solidFill>
                  <a:srgbClr val="595959"/>
                </a:solidFill>
                <a:latin typeface="Source Sans Pro"/>
                <a:ea typeface="Source Sans Pro"/>
                <a:cs typeface="Source Sans Pro"/>
                <a:sym typeface="Source Sans Pro"/>
              </a:defRPr>
            </a:lvl2pPr>
            <a:lvl3pPr marL="968350" marR="0" lvl="2" indent="-162534" algn="l" rtl="0">
              <a:spcBef>
                <a:spcPts val="600"/>
              </a:spcBef>
              <a:buClr>
                <a:srgbClr val="6DB7D7"/>
              </a:buClr>
              <a:buSzPct val="110000"/>
              <a:buFont typeface="Noto Sans Symbols"/>
              <a:buChar char="●"/>
              <a:defRPr sz="1900" b="0" i="0" u="none" strike="noStrike" cap="none">
                <a:solidFill>
                  <a:srgbClr val="595959"/>
                </a:solidFill>
                <a:latin typeface="Source Sans Pro"/>
                <a:ea typeface="Source Sans Pro"/>
                <a:cs typeface="Source Sans Pro"/>
                <a:sym typeface="Source Sans Pro"/>
              </a:defRPr>
            </a:lvl3pPr>
            <a:lvl4pPr marL="1263619" marR="0" lvl="3" indent="-165704" algn="l" rtl="0">
              <a:spcBef>
                <a:spcPts val="600"/>
              </a:spcBef>
              <a:buClr>
                <a:srgbClr val="205C77"/>
              </a:buClr>
              <a:buSzPct val="110000"/>
              <a:buFont typeface="Noto Sans Symbols"/>
              <a:buChar char="●"/>
              <a:defRPr sz="1900" b="0" i="0" u="none" strike="noStrike" cap="none">
                <a:solidFill>
                  <a:srgbClr val="595959"/>
                </a:solidFill>
                <a:latin typeface="Source Sans Pro"/>
                <a:ea typeface="Source Sans Pro"/>
                <a:cs typeface="Source Sans Pro"/>
                <a:sym typeface="Source Sans Pro"/>
              </a:defRPr>
            </a:lvl4pPr>
            <a:lvl5pPr marL="1546187" marR="0" lvl="4" indent="-156172" algn="l" rtl="0">
              <a:spcBef>
                <a:spcPts val="600"/>
              </a:spcBef>
              <a:buClr>
                <a:srgbClr val="6DB7D7"/>
              </a:buClr>
              <a:buSzPct val="110000"/>
              <a:buFont typeface="Noto Sans Symbols"/>
              <a:buChar char="●"/>
              <a:defRPr sz="1900" b="0" i="0" u="none" strike="noStrike" cap="none">
                <a:solidFill>
                  <a:srgbClr val="595959"/>
                </a:solidFill>
                <a:latin typeface="Source Sans Pro"/>
                <a:ea typeface="Source Sans Pro"/>
                <a:cs typeface="Source Sans Pro"/>
                <a:sym typeface="Source Sans Pro"/>
              </a:defRPr>
            </a:lvl5pPr>
            <a:lvl6pPr marL="1828754" marR="0" lvl="5" indent="-180294" algn="l" rtl="0">
              <a:spcBef>
                <a:spcPts val="320"/>
              </a:spcBef>
              <a:buClr>
                <a:schemeClr val="accent2"/>
              </a:buClr>
              <a:buSzPct val="110000"/>
              <a:buFont typeface="Noto Sans Symbols"/>
              <a:buChar char="●"/>
              <a:defRPr sz="1600" b="0" i="0" u="none" strike="noStrike" cap="none">
                <a:solidFill>
                  <a:srgbClr val="595959"/>
                </a:solidFill>
                <a:latin typeface="Source Sans Pro"/>
                <a:ea typeface="Source Sans Pro"/>
                <a:cs typeface="Source Sans Pro"/>
                <a:sym typeface="Source Sans Pro"/>
              </a:defRPr>
            </a:lvl6pPr>
            <a:lvl7pPr marL="2117672" marR="0" lvl="6" indent="-177112" algn="l" rtl="0">
              <a:spcBef>
                <a:spcPts val="320"/>
              </a:spcBef>
              <a:buClr>
                <a:srgbClr val="6DB7D7"/>
              </a:buClr>
              <a:buSzPct val="110000"/>
              <a:buFont typeface="Noto Sans Symbols"/>
              <a:buChar char="●"/>
              <a:defRPr sz="1600" b="0" i="0" u="none" strike="noStrike" cap="none">
                <a:solidFill>
                  <a:srgbClr val="595959"/>
                </a:solidFill>
                <a:latin typeface="Source Sans Pro"/>
                <a:ea typeface="Source Sans Pro"/>
                <a:cs typeface="Source Sans Pro"/>
                <a:sym typeface="Source Sans Pro"/>
              </a:defRPr>
            </a:lvl7pPr>
            <a:lvl8pPr marL="2398653" marR="0" lvl="7" indent="-178692" algn="l" rtl="0">
              <a:spcBef>
                <a:spcPts val="320"/>
              </a:spcBef>
              <a:buClr>
                <a:schemeClr val="accent2"/>
              </a:buClr>
              <a:buSzPct val="110000"/>
              <a:buFont typeface="Noto Sans Symbols"/>
              <a:buChar char="●"/>
              <a:defRPr sz="1600" b="0" i="0" u="none" strike="noStrike" cap="none">
                <a:solidFill>
                  <a:srgbClr val="595959"/>
                </a:solidFill>
                <a:latin typeface="Source Sans Pro"/>
                <a:ea typeface="Source Sans Pro"/>
                <a:cs typeface="Source Sans Pro"/>
                <a:sym typeface="Source Sans Pro"/>
              </a:defRPr>
            </a:lvl8pPr>
            <a:lvl9pPr marL="2689158" marR="0" lvl="8" indent="-177097" algn="l" rtl="0">
              <a:spcBef>
                <a:spcPts val="320"/>
              </a:spcBef>
              <a:buClr>
                <a:srgbClr val="6DB7D7"/>
              </a:buClr>
              <a:buSzPct val="110000"/>
              <a:buFont typeface="Noto Sans Symbols"/>
              <a:buChar char="●"/>
              <a:defRPr sz="1600" b="0" i="0" u="none" strike="noStrike" cap="none">
                <a:solidFill>
                  <a:srgbClr val="595959"/>
                </a:solidFill>
                <a:latin typeface="Source Sans Pro"/>
                <a:ea typeface="Source Sans Pro"/>
                <a:cs typeface="Source Sans Pro"/>
                <a:sym typeface="Source Sans Pro"/>
              </a:defRPr>
            </a:lvl9pPr>
          </a:lstStyle>
          <a:p>
            <a:endParaRPr/>
          </a:p>
        </p:txBody>
      </p:sp>
      <p:sp>
        <p:nvSpPr>
          <p:cNvPr id="59" name="Shape 59"/>
          <p:cNvSpPr txBox="1">
            <a:spLocks noGrp="1"/>
          </p:cNvSpPr>
          <p:nvPr>
            <p:ph type="dt" idx="10"/>
          </p:nvPr>
        </p:nvSpPr>
        <p:spPr>
          <a:xfrm>
            <a:off x="7506446" y="6275673"/>
            <a:ext cx="2844800" cy="365125"/>
          </a:xfrm>
          <a:prstGeom prst="rect">
            <a:avLst/>
          </a:prstGeom>
          <a:noFill/>
          <a:ln>
            <a:noFill/>
          </a:ln>
        </p:spPr>
        <p:txBody>
          <a:bodyPr lIns="91425" tIns="91425" rIns="91425" bIns="91425" anchor="ctr" anchorCtr="0"/>
          <a:lstStyle>
            <a:lvl1pPr marL="0" marR="0" lvl="0" indent="0" algn="r" rtl="0">
              <a:spcBef>
                <a:spcPts val="0"/>
              </a:spcBef>
              <a:buNone/>
              <a:defRPr sz="1200">
                <a:solidFill>
                  <a:schemeClr val="lt1"/>
                </a:solidFill>
                <a:latin typeface="Source Sans Pro"/>
                <a:ea typeface="Source Sans Pro"/>
                <a:cs typeface="Source Sans Pro"/>
                <a:sym typeface="Source Sans Pro"/>
              </a:defRPr>
            </a:lvl1pPr>
            <a:lvl2pPr marL="457178" marR="0" lvl="1" indent="-12678" algn="l" rtl="0">
              <a:spcBef>
                <a:spcPts val="0"/>
              </a:spcBef>
              <a:buNone/>
              <a:defRPr sz="1900" b="0" i="0" u="none" strike="noStrike" cap="none">
                <a:solidFill>
                  <a:schemeClr val="dk1"/>
                </a:solidFill>
                <a:latin typeface="Source Sans Pro"/>
                <a:ea typeface="Source Sans Pro"/>
                <a:cs typeface="Source Sans Pro"/>
                <a:sym typeface="Source Sans Pro"/>
              </a:defRPr>
            </a:lvl2pPr>
            <a:lvl3pPr marL="914354" marR="0" lvl="2" indent="-12653" algn="l" rtl="0">
              <a:spcBef>
                <a:spcPts val="0"/>
              </a:spcBef>
              <a:buNone/>
              <a:defRPr sz="1900" b="0" i="0" u="none" strike="noStrike" cap="none">
                <a:solidFill>
                  <a:schemeClr val="dk1"/>
                </a:solidFill>
                <a:latin typeface="Source Sans Pro"/>
                <a:ea typeface="Source Sans Pro"/>
                <a:cs typeface="Source Sans Pro"/>
                <a:sym typeface="Source Sans Pro"/>
              </a:defRPr>
            </a:lvl3pPr>
            <a:lvl4pPr marL="1371532" marR="0" lvl="3" indent="-12631" algn="l" rtl="0">
              <a:spcBef>
                <a:spcPts val="0"/>
              </a:spcBef>
              <a:buNone/>
              <a:defRPr sz="1900" b="0" i="0" u="none" strike="noStrike" cap="none">
                <a:solidFill>
                  <a:schemeClr val="dk1"/>
                </a:solidFill>
                <a:latin typeface="Source Sans Pro"/>
                <a:ea typeface="Source Sans Pro"/>
                <a:cs typeface="Source Sans Pro"/>
                <a:sym typeface="Source Sans Pro"/>
              </a:defRPr>
            </a:lvl4pPr>
            <a:lvl5pPr marL="1828708" marR="0" lvl="4" indent="-12608" algn="l" rtl="0">
              <a:spcBef>
                <a:spcPts val="0"/>
              </a:spcBef>
              <a:buNone/>
              <a:defRPr sz="1900" b="0" i="0" u="none" strike="noStrike" cap="none">
                <a:solidFill>
                  <a:schemeClr val="dk1"/>
                </a:solidFill>
                <a:latin typeface="Source Sans Pro"/>
                <a:ea typeface="Source Sans Pro"/>
                <a:cs typeface="Source Sans Pro"/>
                <a:sym typeface="Source Sans Pro"/>
              </a:defRPr>
            </a:lvl5pPr>
            <a:lvl6pPr marL="2285886" marR="0" lvl="5" indent="-12586" algn="l" rtl="0">
              <a:spcBef>
                <a:spcPts val="0"/>
              </a:spcBef>
              <a:buNone/>
              <a:defRPr sz="1900" b="0" i="0" u="none" strike="noStrike" cap="none">
                <a:solidFill>
                  <a:schemeClr val="dk1"/>
                </a:solidFill>
                <a:latin typeface="Source Sans Pro"/>
                <a:ea typeface="Source Sans Pro"/>
                <a:cs typeface="Source Sans Pro"/>
                <a:sym typeface="Source Sans Pro"/>
              </a:defRPr>
            </a:lvl6pPr>
            <a:lvl7pPr marL="2743062" marR="0" lvl="6" indent="-12562" algn="l" rtl="0">
              <a:spcBef>
                <a:spcPts val="0"/>
              </a:spcBef>
              <a:buNone/>
              <a:defRPr sz="1900" b="0" i="0" u="none" strike="noStrike" cap="none">
                <a:solidFill>
                  <a:schemeClr val="dk1"/>
                </a:solidFill>
                <a:latin typeface="Source Sans Pro"/>
                <a:ea typeface="Source Sans Pro"/>
                <a:cs typeface="Source Sans Pro"/>
                <a:sym typeface="Source Sans Pro"/>
              </a:defRPr>
            </a:lvl7pPr>
            <a:lvl8pPr marL="3200240" marR="0" lvl="7" indent="-12539" algn="l" rtl="0">
              <a:spcBef>
                <a:spcPts val="0"/>
              </a:spcBef>
              <a:buNone/>
              <a:defRPr sz="1900" b="0" i="0" u="none" strike="noStrike" cap="none">
                <a:solidFill>
                  <a:schemeClr val="dk1"/>
                </a:solidFill>
                <a:latin typeface="Source Sans Pro"/>
                <a:ea typeface="Source Sans Pro"/>
                <a:cs typeface="Source Sans Pro"/>
                <a:sym typeface="Source Sans Pro"/>
              </a:defRPr>
            </a:lvl8pPr>
            <a:lvl9pPr marL="3657417" marR="0" lvl="8" indent="-12517" algn="l" rtl="0">
              <a:spcBef>
                <a:spcPts val="0"/>
              </a:spcBef>
              <a:buNone/>
              <a:defRPr sz="1900" b="0" i="0" u="none" strike="noStrike" cap="none">
                <a:solidFill>
                  <a:schemeClr val="dk1"/>
                </a:solidFill>
                <a:latin typeface="Source Sans Pro"/>
                <a:ea typeface="Source Sans Pro"/>
                <a:cs typeface="Source Sans Pro"/>
                <a:sym typeface="Source Sans Pro"/>
              </a:defRPr>
            </a:lvl9pPr>
          </a:lstStyle>
          <a:p>
            <a:endParaRPr>
              <a:solidFill>
                <a:srgbClr val="FFFFFF"/>
              </a:solidFill>
            </a:endParaRPr>
          </a:p>
        </p:txBody>
      </p:sp>
      <p:sp>
        <p:nvSpPr>
          <p:cNvPr id="60" name="Shape 60"/>
          <p:cNvSpPr txBox="1">
            <a:spLocks noGrp="1"/>
          </p:cNvSpPr>
          <p:nvPr>
            <p:ph type="ftr" idx="11"/>
          </p:nvPr>
        </p:nvSpPr>
        <p:spPr>
          <a:xfrm>
            <a:off x="352611" y="6275673"/>
            <a:ext cx="6454587"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Source Sans Pro"/>
                <a:ea typeface="Source Sans Pro"/>
                <a:cs typeface="Source Sans Pro"/>
                <a:sym typeface="Source Sans Pro"/>
              </a:defRPr>
            </a:lvl1pPr>
            <a:lvl2pPr marL="457178" marR="0" lvl="1" indent="-12678" algn="l" rtl="0">
              <a:spcBef>
                <a:spcPts val="0"/>
              </a:spcBef>
              <a:buNone/>
              <a:defRPr sz="1900" b="0" i="0" u="none" strike="noStrike" cap="none">
                <a:solidFill>
                  <a:schemeClr val="dk1"/>
                </a:solidFill>
                <a:latin typeface="Source Sans Pro"/>
                <a:ea typeface="Source Sans Pro"/>
                <a:cs typeface="Source Sans Pro"/>
                <a:sym typeface="Source Sans Pro"/>
              </a:defRPr>
            </a:lvl2pPr>
            <a:lvl3pPr marL="914354" marR="0" lvl="2" indent="-12653" algn="l" rtl="0">
              <a:spcBef>
                <a:spcPts val="0"/>
              </a:spcBef>
              <a:buNone/>
              <a:defRPr sz="1900" b="0" i="0" u="none" strike="noStrike" cap="none">
                <a:solidFill>
                  <a:schemeClr val="dk1"/>
                </a:solidFill>
                <a:latin typeface="Source Sans Pro"/>
                <a:ea typeface="Source Sans Pro"/>
                <a:cs typeface="Source Sans Pro"/>
                <a:sym typeface="Source Sans Pro"/>
              </a:defRPr>
            </a:lvl3pPr>
            <a:lvl4pPr marL="1371532" marR="0" lvl="3" indent="-12631" algn="l" rtl="0">
              <a:spcBef>
                <a:spcPts val="0"/>
              </a:spcBef>
              <a:buNone/>
              <a:defRPr sz="1900" b="0" i="0" u="none" strike="noStrike" cap="none">
                <a:solidFill>
                  <a:schemeClr val="dk1"/>
                </a:solidFill>
                <a:latin typeface="Source Sans Pro"/>
                <a:ea typeface="Source Sans Pro"/>
                <a:cs typeface="Source Sans Pro"/>
                <a:sym typeface="Source Sans Pro"/>
              </a:defRPr>
            </a:lvl4pPr>
            <a:lvl5pPr marL="1828708" marR="0" lvl="4" indent="-12608" algn="l" rtl="0">
              <a:spcBef>
                <a:spcPts val="0"/>
              </a:spcBef>
              <a:buNone/>
              <a:defRPr sz="1900" b="0" i="0" u="none" strike="noStrike" cap="none">
                <a:solidFill>
                  <a:schemeClr val="dk1"/>
                </a:solidFill>
                <a:latin typeface="Source Sans Pro"/>
                <a:ea typeface="Source Sans Pro"/>
                <a:cs typeface="Source Sans Pro"/>
                <a:sym typeface="Source Sans Pro"/>
              </a:defRPr>
            </a:lvl5pPr>
            <a:lvl6pPr marL="2285886" marR="0" lvl="5" indent="-12586" algn="l" rtl="0">
              <a:spcBef>
                <a:spcPts val="0"/>
              </a:spcBef>
              <a:buNone/>
              <a:defRPr sz="1900" b="0" i="0" u="none" strike="noStrike" cap="none">
                <a:solidFill>
                  <a:schemeClr val="dk1"/>
                </a:solidFill>
                <a:latin typeface="Source Sans Pro"/>
                <a:ea typeface="Source Sans Pro"/>
                <a:cs typeface="Source Sans Pro"/>
                <a:sym typeface="Source Sans Pro"/>
              </a:defRPr>
            </a:lvl6pPr>
            <a:lvl7pPr marL="2743062" marR="0" lvl="6" indent="-12562" algn="l" rtl="0">
              <a:spcBef>
                <a:spcPts val="0"/>
              </a:spcBef>
              <a:buNone/>
              <a:defRPr sz="1900" b="0" i="0" u="none" strike="noStrike" cap="none">
                <a:solidFill>
                  <a:schemeClr val="dk1"/>
                </a:solidFill>
                <a:latin typeface="Source Sans Pro"/>
                <a:ea typeface="Source Sans Pro"/>
                <a:cs typeface="Source Sans Pro"/>
                <a:sym typeface="Source Sans Pro"/>
              </a:defRPr>
            </a:lvl7pPr>
            <a:lvl8pPr marL="3200240" marR="0" lvl="7" indent="-12539" algn="l" rtl="0">
              <a:spcBef>
                <a:spcPts val="0"/>
              </a:spcBef>
              <a:buNone/>
              <a:defRPr sz="1900" b="0" i="0" u="none" strike="noStrike" cap="none">
                <a:solidFill>
                  <a:schemeClr val="dk1"/>
                </a:solidFill>
                <a:latin typeface="Source Sans Pro"/>
                <a:ea typeface="Source Sans Pro"/>
                <a:cs typeface="Source Sans Pro"/>
                <a:sym typeface="Source Sans Pro"/>
              </a:defRPr>
            </a:lvl8pPr>
            <a:lvl9pPr marL="3657417" marR="0" lvl="8" indent="-12517" algn="l" rtl="0">
              <a:spcBef>
                <a:spcPts val="0"/>
              </a:spcBef>
              <a:buNone/>
              <a:defRPr sz="1900" b="0" i="0" u="none" strike="noStrike" cap="none">
                <a:solidFill>
                  <a:schemeClr val="dk1"/>
                </a:solidFill>
                <a:latin typeface="Source Sans Pro"/>
                <a:ea typeface="Source Sans Pro"/>
                <a:cs typeface="Source Sans Pro"/>
                <a:sym typeface="Source Sans Pro"/>
              </a:defRPr>
            </a:lvl9pPr>
          </a:lstStyle>
          <a:p>
            <a:endParaRPr>
              <a:solidFill>
                <a:srgbClr val="FFFFFF"/>
              </a:solidFill>
            </a:endParaRPr>
          </a:p>
        </p:txBody>
      </p:sp>
      <p:sp>
        <p:nvSpPr>
          <p:cNvPr id="61" name="Shape 61"/>
          <p:cNvSpPr txBox="1">
            <a:spLocks noGrp="1"/>
          </p:cNvSpPr>
          <p:nvPr>
            <p:ph type="sldNum" idx="12"/>
          </p:nvPr>
        </p:nvSpPr>
        <p:spPr>
          <a:xfrm>
            <a:off x="10530540" y="6275673"/>
            <a:ext cx="1320800"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3600">
                <a:solidFill>
                  <a:srgbClr val="FFFFFF"/>
                </a:solidFill>
                <a:latin typeface="Source Sans Pro"/>
                <a:ea typeface="Source Sans Pro"/>
                <a:cs typeface="Source Sans Pro"/>
                <a:sym typeface="Source Sans Pro"/>
              </a:rPr>
              <a:pPr algn="r">
                <a:buSzPct val="25000"/>
              </a:pPr>
              <a:t>‹#›</a:t>
            </a:fld>
            <a:endParaRPr lang="en-US" sz="3600">
              <a:solidFill>
                <a:srgbClr val="FFFFFF"/>
              </a:solidFill>
              <a:latin typeface="Source Sans Pro"/>
              <a:ea typeface="Source Sans Pro"/>
              <a:cs typeface="Source Sans Pro"/>
              <a:sym typeface="Source Sans Pro"/>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62"/>
        <p:cNvGrpSpPr/>
        <p:nvPr/>
      </p:nvGrpSpPr>
      <p:grpSpPr>
        <a:xfrm>
          <a:off x="0" y="0"/>
          <a:ext cx="0" cy="0"/>
          <a:chOff x="0" y="0"/>
          <a:chExt cx="0" cy="0"/>
        </a:xfrm>
      </p:grpSpPr>
      <p:sp>
        <p:nvSpPr>
          <p:cNvPr id="63" name="Shape 63"/>
          <p:cNvSpPr txBox="1">
            <a:spLocks noGrp="1"/>
          </p:cNvSpPr>
          <p:nvPr>
            <p:ph type="dt" idx="10"/>
          </p:nvPr>
        </p:nvSpPr>
        <p:spPr>
          <a:xfrm>
            <a:off x="7506446" y="6275673"/>
            <a:ext cx="2844800" cy="365125"/>
          </a:xfrm>
          <a:prstGeom prst="rect">
            <a:avLst/>
          </a:prstGeom>
          <a:noFill/>
          <a:ln>
            <a:noFill/>
          </a:ln>
        </p:spPr>
        <p:txBody>
          <a:bodyPr lIns="91425" tIns="91425" rIns="91425" bIns="91425" anchor="ctr" anchorCtr="0"/>
          <a:lstStyle>
            <a:lvl1pPr marL="0" marR="0" lvl="0" indent="0" algn="r" rtl="0">
              <a:spcBef>
                <a:spcPts val="0"/>
              </a:spcBef>
              <a:buNone/>
              <a:defRPr sz="1200">
                <a:solidFill>
                  <a:schemeClr val="lt1"/>
                </a:solidFill>
                <a:latin typeface="Source Sans Pro"/>
                <a:ea typeface="Source Sans Pro"/>
                <a:cs typeface="Source Sans Pro"/>
                <a:sym typeface="Source Sans Pro"/>
              </a:defRPr>
            </a:lvl1pPr>
            <a:lvl2pPr marL="457178" marR="0" lvl="1" indent="-12678" algn="l" rtl="0">
              <a:spcBef>
                <a:spcPts val="0"/>
              </a:spcBef>
              <a:buNone/>
              <a:defRPr sz="1900" b="0" i="0" u="none" strike="noStrike" cap="none">
                <a:solidFill>
                  <a:schemeClr val="dk1"/>
                </a:solidFill>
                <a:latin typeface="Source Sans Pro"/>
                <a:ea typeface="Source Sans Pro"/>
                <a:cs typeface="Source Sans Pro"/>
                <a:sym typeface="Source Sans Pro"/>
              </a:defRPr>
            </a:lvl2pPr>
            <a:lvl3pPr marL="914354" marR="0" lvl="2" indent="-12653" algn="l" rtl="0">
              <a:spcBef>
                <a:spcPts val="0"/>
              </a:spcBef>
              <a:buNone/>
              <a:defRPr sz="1900" b="0" i="0" u="none" strike="noStrike" cap="none">
                <a:solidFill>
                  <a:schemeClr val="dk1"/>
                </a:solidFill>
                <a:latin typeface="Source Sans Pro"/>
                <a:ea typeface="Source Sans Pro"/>
                <a:cs typeface="Source Sans Pro"/>
                <a:sym typeface="Source Sans Pro"/>
              </a:defRPr>
            </a:lvl3pPr>
            <a:lvl4pPr marL="1371532" marR="0" lvl="3" indent="-12631" algn="l" rtl="0">
              <a:spcBef>
                <a:spcPts val="0"/>
              </a:spcBef>
              <a:buNone/>
              <a:defRPr sz="1900" b="0" i="0" u="none" strike="noStrike" cap="none">
                <a:solidFill>
                  <a:schemeClr val="dk1"/>
                </a:solidFill>
                <a:latin typeface="Source Sans Pro"/>
                <a:ea typeface="Source Sans Pro"/>
                <a:cs typeface="Source Sans Pro"/>
                <a:sym typeface="Source Sans Pro"/>
              </a:defRPr>
            </a:lvl4pPr>
            <a:lvl5pPr marL="1828708" marR="0" lvl="4" indent="-12608" algn="l" rtl="0">
              <a:spcBef>
                <a:spcPts val="0"/>
              </a:spcBef>
              <a:buNone/>
              <a:defRPr sz="1900" b="0" i="0" u="none" strike="noStrike" cap="none">
                <a:solidFill>
                  <a:schemeClr val="dk1"/>
                </a:solidFill>
                <a:latin typeface="Source Sans Pro"/>
                <a:ea typeface="Source Sans Pro"/>
                <a:cs typeface="Source Sans Pro"/>
                <a:sym typeface="Source Sans Pro"/>
              </a:defRPr>
            </a:lvl5pPr>
            <a:lvl6pPr marL="2285886" marR="0" lvl="5" indent="-12586" algn="l" rtl="0">
              <a:spcBef>
                <a:spcPts val="0"/>
              </a:spcBef>
              <a:buNone/>
              <a:defRPr sz="1900" b="0" i="0" u="none" strike="noStrike" cap="none">
                <a:solidFill>
                  <a:schemeClr val="dk1"/>
                </a:solidFill>
                <a:latin typeface="Source Sans Pro"/>
                <a:ea typeface="Source Sans Pro"/>
                <a:cs typeface="Source Sans Pro"/>
                <a:sym typeface="Source Sans Pro"/>
              </a:defRPr>
            </a:lvl6pPr>
            <a:lvl7pPr marL="2743062" marR="0" lvl="6" indent="-12562" algn="l" rtl="0">
              <a:spcBef>
                <a:spcPts val="0"/>
              </a:spcBef>
              <a:buNone/>
              <a:defRPr sz="1900" b="0" i="0" u="none" strike="noStrike" cap="none">
                <a:solidFill>
                  <a:schemeClr val="dk1"/>
                </a:solidFill>
                <a:latin typeface="Source Sans Pro"/>
                <a:ea typeface="Source Sans Pro"/>
                <a:cs typeface="Source Sans Pro"/>
                <a:sym typeface="Source Sans Pro"/>
              </a:defRPr>
            </a:lvl7pPr>
            <a:lvl8pPr marL="3200240" marR="0" lvl="7" indent="-12539" algn="l" rtl="0">
              <a:spcBef>
                <a:spcPts val="0"/>
              </a:spcBef>
              <a:buNone/>
              <a:defRPr sz="1900" b="0" i="0" u="none" strike="noStrike" cap="none">
                <a:solidFill>
                  <a:schemeClr val="dk1"/>
                </a:solidFill>
                <a:latin typeface="Source Sans Pro"/>
                <a:ea typeface="Source Sans Pro"/>
                <a:cs typeface="Source Sans Pro"/>
                <a:sym typeface="Source Sans Pro"/>
              </a:defRPr>
            </a:lvl8pPr>
            <a:lvl9pPr marL="3657417" marR="0" lvl="8" indent="-12517" algn="l" rtl="0">
              <a:spcBef>
                <a:spcPts val="0"/>
              </a:spcBef>
              <a:buNone/>
              <a:defRPr sz="1900" b="0" i="0" u="none" strike="noStrike" cap="none">
                <a:solidFill>
                  <a:schemeClr val="dk1"/>
                </a:solidFill>
                <a:latin typeface="Source Sans Pro"/>
                <a:ea typeface="Source Sans Pro"/>
                <a:cs typeface="Source Sans Pro"/>
                <a:sym typeface="Source Sans Pro"/>
              </a:defRPr>
            </a:lvl9pPr>
          </a:lstStyle>
          <a:p>
            <a:endParaRPr>
              <a:solidFill>
                <a:srgbClr val="FFFFFF"/>
              </a:solidFill>
            </a:endParaRPr>
          </a:p>
        </p:txBody>
      </p:sp>
      <p:sp>
        <p:nvSpPr>
          <p:cNvPr id="64" name="Shape 64"/>
          <p:cNvSpPr txBox="1">
            <a:spLocks noGrp="1"/>
          </p:cNvSpPr>
          <p:nvPr>
            <p:ph type="ftr" idx="11"/>
          </p:nvPr>
        </p:nvSpPr>
        <p:spPr>
          <a:xfrm>
            <a:off x="352611" y="6275673"/>
            <a:ext cx="6454587"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Source Sans Pro"/>
                <a:ea typeface="Source Sans Pro"/>
                <a:cs typeface="Source Sans Pro"/>
                <a:sym typeface="Source Sans Pro"/>
              </a:defRPr>
            </a:lvl1pPr>
            <a:lvl2pPr marL="457178" marR="0" lvl="1" indent="-12678" algn="l" rtl="0">
              <a:spcBef>
                <a:spcPts val="0"/>
              </a:spcBef>
              <a:buNone/>
              <a:defRPr sz="1900" b="0" i="0" u="none" strike="noStrike" cap="none">
                <a:solidFill>
                  <a:schemeClr val="dk1"/>
                </a:solidFill>
                <a:latin typeface="Source Sans Pro"/>
                <a:ea typeface="Source Sans Pro"/>
                <a:cs typeface="Source Sans Pro"/>
                <a:sym typeface="Source Sans Pro"/>
              </a:defRPr>
            </a:lvl2pPr>
            <a:lvl3pPr marL="914354" marR="0" lvl="2" indent="-12653" algn="l" rtl="0">
              <a:spcBef>
                <a:spcPts val="0"/>
              </a:spcBef>
              <a:buNone/>
              <a:defRPr sz="1900" b="0" i="0" u="none" strike="noStrike" cap="none">
                <a:solidFill>
                  <a:schemeClr val="dk1"/>
                </a:solidFill>
                <a:latin typeface="Source Sans Pro"/>
                <a:ea typeface="Source Sans Pro"/>
                <a:cs typeface="Source Sans Pro"/>
                <a:sym typeface="Source Sans Pro"/>
              </a:defRPr>
            </a:lvl3pPr>
            <a:lvl4pPr marL="1371532" marR="0" lvl="3" indent="-12631" algn="l" rtl="0">
              <a:spcBef>
                <a:spcPts val="0"/>
              </a:spcBef>
              <a:buNone/>
              <a:defRPr sz="1900" b="0" i="0" u="none" strike="noStrike" cap="none">
                <a:solidFill>
                  <a:schemeClr val="dk1"/>
                </a:solidFill>
                <a:latin typeface="Source Sans Pro"/>
                <a:ea typeface="Source Sans Pro"/>
                <a:cs typeface="Source Sans Pro"/>
                <a:sym typeface="Source Sans Pro"/>
              </a:defRPr>
            </a:lvl4pPr>
            <a:lvl5pPr marL="1828708" marR="0" lvl="4" indent="-12608" algn="l" rtl="0">
              <a:spcBef>
                <a:spcPts val="0"/>
              </a:spcBef>
              <a:buNone/>
              <a:defRPr sz="1900" b="0" i="0" u="none" strike="noStrike" cap="none">
                <a:solidFill>
                  <a:schemeClr val="dk1"/>
                </a:solidFill>
                <a:latin typeface="Source Sans Pro"/>
                <a:ea typeface="Source Sans Pro"/>
                <a:cs typeface="Source Sans Pro"/>
                <a:sym typeface="Source Sans Pro"/>
              </a:defRPr>
            </a:lvl5pPr>
            <a:lvl6pPr marL="2285886" marR="0" lvl="5" indent="-12586" algn="l" rtl="0">
              <a:spcBef>
                <a:spcPts val="0"/>
              </a:spcBef>
              <a:buNone/>
              <a:defRPr sz="1900" b="0" i="0" u="none" strike="noStrike" cap="none">
                <a:solidFill>
                  <a:schemeClr val="dk1"/>
                </a:solidFill>
                <a:latin typeface="Source Sans Pro"/>
                <a:ea typeface="Source Sans Pro"/>
                <a:cs typeface="Source Sans Pro"/>
                <a:sym typeface="Source Sans Pro"/>
              </a:defRPr>
            </a:lvl6pPr>
            <a:lvl7pPr marL="2743062" marR="0" lvl="6" indent="-12562" algn="l" rtl="0">
              <a:spcBef>
                <a:spcPts val="0"/>
              </a:spcBef>
              <a:buNone/>
              <a:defRPr sz="1900" b="0" i="0" u="none" strike="noStrike" cap="none">
                <a:solidFill>
                  <a:schemeClr val="dk1"/>
                </a:solidFill>
                <a:latin typeface="Source Sans Pro"/>
                <a:ea typeface="Source Sans Pro"/>
                <a:cs typeface="Source Sans Pro"/>
                <a:sym typeface="Source Sans Pro"/>
              </a:defRPr>
            </a:lvl7pPr>
            <a:lvl8pPr marL="3200240" marR="0" lvl="7" indent="-12539" algn="l" rtl="0">
              <a:spcBef>
                <a:spcPts val="0"/>
              </a:spcBef>
              <a:buNone/>
              <a:defRPr sz="1900" b="0" i="0" u="none" strike="noStrike" cap="none">
                <a:solidFill>
                  <a:schemeClr val="dk1"/>
                </a:solidFill>
                <a:latin typeface="Source Sans Pro"/>
                <a:ea typeface="Source Sans Pro"/>
                <a:cs typeface="Source Sans Pro"/>
                <a:sym typeface="Source Sans Pro"/>
              </a:defRPr>
            </a:lvl8pPr>
            <a:lvl9pPr marL="3657417" marR="0" lvl="8" indent="-12517" algn="l" rtl="0">
              <a:spcBef>
                <a:spcPts val="0"/>
              </a:spcBef>
              <a:buNone/>
              <a:defRPr sz="1900" b="0" i="0" u="none" strike="noStrike" cap="none">
                <a:solidFill>
                  <a:schemeClr val="dk1"/>
                </a:solidFill>
                <a:latin typeface="Source Sans Pro"/>
                <a:ea typeface="Source Sans Pro"/>
                <a:cs typeface="Source Sans Pro"/>
                <a:sym typeface="Source Sans Pro"/>
              </a:defRPr>
            </a:lvl9pPr>
          </a:lstStyle>
          <a:p>
            <a:endParaRPr>
              <a:solidFill>
                <a:srgbClr val="FFFFFF"/>
              </a:solidFill>
            </a:endParaRPr>
          </a:p>
        </p:txBody>
      </p:sp>
      <p:sp>
        <p:nvSpPr>
          <p:cNvPr id="65" name="Shape 65"/>
          <p:cNvSpPr txBox="1">
            <a:spLocks noGrp="1"/>
          </p:cNvSpPr>
          <p:nvPr>
            <p:ph type="sldNum" idx="12"/>
          </p:nvPr>
        </p:nvSpPr>
        <p:spPr>
          <a:xfrm>
            <a:off x="10530540" y="6275673"/>
            <a:ext cx="1320800"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3600">
                <a:solidFill>
                  <a:srgbClr val="FFFFFF"/>
                </a:solidFill>
                <a:latin typeface="Source Sans Pro"/>
                <a:ea typeface="Source Sans Pro"/>
                <a:cs typeface="Source Sans Pro"/>
                <a:sym typeface="Source Sans Pro"/>
              </a:rPr>
              <a:pPr algn="r">
                <a:buSzPct val="25000"/>
              </a:pPr>
              <a:t>‹#›</a:t>
            </a:fld>
            <a:endParaRPr lang="en-US" sz="3600">
              <a:solidFill>
                <a:srgbClr val="FFFFFF"/>
              </a:solidFill>
              <a:latin typeface="Source Sans Pro"/>
              <a:ea typeface="Source Sans Pro"/>
              <a:cs typeface="Source Sans Pro"/>
              <a:sym typeface="Source Sans Pro"/>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66"/>
        <p:cNvGrpSpPr/>
        <p:nvPr/>
      </p:nvGrpSpPr>
      <p:grpSpPr>
        <a:xfrm>
          <a:off x="0" y="0"/>
          <a:ext cx="0" cy="0"/>
          <a:chOff x="0" y="0"/>
          <a:chExt cx="0" cy="0"/>
        </a:xfrm>
      </p:grpSpPr>
      <p:sp>
        <p:nvSpPr>
          <p:cNvPr id="67" name="Shape 67"/>
          <p:cNvSpPr txBox="1">
            <a:spLocks noGrp="1"/>
          </p:cNvSpPr>
          <p:nvPr>
            <p:ph type="title"/>
          </p:nvPr>
        </p:nvSpPr>
        <p:spPr>
          <a:xfrm>
            <a:off x="711199" y="611872"/>
            <a:ext cx="5120639" cy="1162050"/>
          </a:xfrm>
          <a:prstGeom prst="rect">
            <a:avLst/>
          </a:prstGeom>
          <a:noFill/>
          <a:ln>
            <a:noFill/>
          </a:ln>
        </p:spPr>
        <p:txBody>
          <a:bodyPr lIns="91425" tIns="91425" rIns="91425" bIns="91425" anchor="b" anchorCtr="0"/>
          <a:lstStyle>
            <a:lvl1pPr marL="0" marR="0" lvl="0" indent="0" algn="ctr" rtl="0">
              <a:spcBef>
                <a:spcPts val="0"/>
              </a:spcBef>
              <a:buClr>
                <a:schemeClr val="accent1"/>
              </a:buClr>
              <a:buFont typeface="Source Sans Pro"/>
              <a:buNone/>
              <a:defRPr sz="3600" b="0" i="0" u="none" strike="noStrike" cap="none">
                <a:solidFill>
                  <a:schemeClr val="accent1"/>
                </a:solidFill>
                <a:latin typeface="Source Sans Pro"/>
                <a:ea typeface="Source Sans Pro"/>
                <a:cs typeface="Source Sans Pro"/>
                <a:sym typeface="Source Sans Pr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8" name="Shape 68"/>
          <p:cNvSpPr txBox="1">
            <a:spLocks noGrp="1"/>
          </p:cNvSpPr>
          <p:nvPr>
            <p:ph type="body" idx="1"/>
          </p:nvPr>
        </p:nvSpPr>
        <p:spPr>
          <a:xfrm>
            <a:off x="6323764" y="368301"/>
            <a:ext cx="5120639" cy="5575300"/>
          </a:xfrm>
          <a:prstGeom prst="rect">
            <a:avLst/>
          </a:prstGeom>
          <a:noFill/>
          <a:ln>
            <a:noFill/>
          </a:ln>
        </p:spPr>
        <p:txBody>
          <a:bodyPr lIns="91425" tIns="91425" rIns="91425" bIns="91425" anchor="t" anchorCtr="0"/>
          <a:lstStyle>
            <a:lvl1pPr marL="349242" marR="0" lvl="0" indent="-188587" algn="l" rtl="0">
              <a:spcBef>
                <a:spcPts val="2000"/>
              </a:spcBef>
              <a:buClr>
                <a:srgbClr val="6DB7D7"/>
              </a:buClr>
              <a:buSzPct val="110000"/>
              <a:buFont typeface="Noto Sans Symbols"/>
              <a:buChar char="●"/>
              <a:defRPr sz="2300" b="0" i="0" u="none" strike="noStrike" cap="none">
                <a:solidFill>
                  <a:srgbClr val="595959"/>
                </a:solidFill>
                <a:latin typeface="Source Sans Pro"/>
                <a:ea typeface="Source Sans Pro"/>
                <a:cs typeface="Source Sans Pro"/>
                <a:sym typeface="Source Sans Pro"/>
              </a:defRPr>
            </a:lvl1pPr>
            <a:lvl2pPr marL="685783" marR="0" lvl="1" indent="-203183" algn="l" rtl="0">
              <a:spcBef>
                <a:spcPts val="600"/>
              </a:spcBef>
              <a:buClr>
                <a:srgbClr val="205C77"/>
              </a:buClr>
              <a:buSzPct val="110000"/>
              <a:buFont typeface="Noto Sans Symbols"/>
              <a:buChar char="●"/>
              <a:defRPr sz="2000" b="0" i="0" u="none" strike="noStrike" cap="none">
                <a:solidFill>
                  <a:srgbClr val="595959"/>
                </a:solidFill>
                <a:latin typeface="Source Sans Pro"/>
                <a:ea typeface="Source Sans Pro"/>
                <a:cs typeface="Source Sans Pro"/>
                <a:sym typeface="Source Sans Pro"/>
              </a:defRPr>
            </a:lvl2pPr>
            <a:lvl3pPr marL="968350" marR="0" lvl="2" indent="-162534" algn="l" rtl="0">
              <a:spcBef>
                <a:spcPts val="600"/>
              </a:spcBef>
              <a:buClr>
                <a:srgbClr val="6DB7D7"/>
              </a:buClr>
              <a:buSzPct val="110000"/>
              <a:buFont typeface="Noto Sans Symbols"/>
              <a:buChar char="●"/>
              <a:defRPr sz="1900" b="0" i="0" u="none" strike="noStrike" cap="none">
                <a:solidFill>
                  <a:srgbClr val="595959"/>
                </a:solidFill>
                <a:latin typeface="Source Sans Pro"/>
                <a:ea typeface="Source Sans Pro"/>
                <a:cs typeface="Source Sans Pro"/>
                <a:sym typeface="Source Sans Pro"/>
              </a:defRPr>
            </a:lvl3pPr>
            <a:lvl4pPr marL="1263619" marR="0" lvl="3" indent="-165704" algn="l" rtl="0">
              <a:spcBef>
                <a:spcPts val="600"/>
              </a:spcBef>
              <a:buClr>
                <a:srgbClr val="205C77"/>
              </a:buClr>
              <a:buSzPct val="110000"/>
              <a:buFont typeface="Noto Sans Symbols"/>
              <a:buChar char="●"/>
              <a:defRPr sz="1900" b="0" i="0" u="none" strike="noStrike" cap="none">
                <a:solidFill>
                  <a:srgbClr val="595959"/>
                </a:solidFill>
                <a:latin typeface="Source Sans Pro"/>
                <a:ea typeface="Source Sans Pro"/>
                <a:cs typeface="Source Sans Pro"/>
                <a:sym typeface="Source Sans Pro"/>
              </a:defRPr>
            </a:lvl4pPr>
            <a:lvl5pPr marL="1546187" marR="0" lvl="4" indent="-156172" algn="l" rtl="0">
              <a:spcBef>
                <a:spcPts val="600"/>
              </a:spcBef>
              <a:buClr>
                <a:srgbClr val="6DB7D7"/>
              </a:buClr>
              <a:buSzPct val="110000"/>
              <a:buFont typeface="Noto Sans Symbols"/>
              <a:buChar char="●"/>
              <a:defRPr sz="1900" b="0" i="0" u="none" strike="noStrike" cap="none">
                <a:solidFill>
                  <a:srgbClr val="595959"/>
                </a:solidFill>
                <a:latin typeface="Source Sans Pro"/>
                <a:ea typeface="Source Sans Pro"/>
                <a:cs typeface="Source Sans Pro"/>
                <a:sym typeface="Source Sans Pro"/>
              </a:defRPr>
            </a:lvl5pPr>
            <a:lvl6pPr marL="1828754" marR="0" lvl="5" indent="-152354" algn="l" rtl="0">
              <a:spcBef>
                <a:spcPts val="400"/>
              </a:spcBef>
              <a:buClr>
                <a:schemeClr val="accent2"/>
              </a:buClr>
              <a:buSzPct val="110000"/>
              <a:buFont typeface="Noto Sans Symbols"/>
              <a:buChar char="●"/>
              <a:defRPr sz="2000" b="0" i="0" u="none" strike="noStrike" cap="none">
                <a:solidFill>
                  <a:srgbClr val="595959"/>
                </a:solidFill>
                <a:latin typeface="Source Sans Pro"/>
                <a:ea typeface="Source Sans Pro"/>
                <a:cs typeface="Source Sans Pro"/>
                <a:sym typeface="Source Sans Pro"/>
              </a:defRPr>
            </a:lvl6pPr>
            <a:lvl7pPr marL="2117672" marR="0" lvl="6" indent="-149172" algn="l" rtl="0">
              <a:spcBef>
                <a:spcPts val="400"/>
              </a:spcBef>
              <a:buClr>
                <a:srgbClr val="6DB7D7"/>
              </a:buClr>
              <a:buSzPct val="110000"/>
              <a:buFont typeface="Noto Sans Symbols"/>
              <a:buChar char="●"/>
              <a:defRPr sz="2000" b="0" i="0" u="none" strike="noStrike" cap="none">
                <a:solidFill>
                  <a:srgbClr val="595959"/>
                </a:solidFill>
                <a:latin typeface="Source Sans Pro"/>
                <a:ea typeface="Source Sans Pro"/>
                <a:cs typeface="Source Sans Pro"/>
                <a:sym typeface="Source Sans Pro"/>
              </a:defRPr>
            </a:lvl7pPr>
            <a:lvl8pPr marL="2398653" marR="0" lvl="7" indent="-150753" algn="l" rtl="0">
              <a:spcBef>
                <a:spcPts val="400"/>
              </a:spcBef>
              <a:buClr>
                <a:schemeClr val="accent2"/>
              </a:buClr>
              <a:buSzPct val="110000"/>
              <a:buFont typeface="Noto Sans Symbols"/>
              <a:buChar char="●"/>
              <a:defRPr sz="2000" b="0" i="0" u="none" strike="noStrike" cap="none">
                <a:solidFill>
                  <a:srgbClr val="595959"/>
                </a:solidFill>
                <a:latin typeface="Source Sans Pro"/>
                <a:ea typeface="Source Sans Pro"/>
                <a:cs typeface="Source Sans Pro"/>
                <a:sym typeface="Source Sans Pro"/>
              </a:defRPr>
            </a:lvl8pPr>
            <a:lvl9pPr marL="2689158" marR="0" lvl="8" indent="-149157" algn="l" rtl="0">
              <a:spcBef>
                <a:spcPts val="400"/>
              </a:spcBef>
              <a:buClr>
                <a:srgbClr val="6DB7D7"/>
              </a:buClr>
              <a:buSzPct val="110000"/>
              <a:buFont typeface="Noto Sans Symbols"/>
              <a:buChar char="●"/>
              <a:defRPr sz="2000" b="0" i="0" u="none" strike="noStrike" cap="none">
                <a:solidFill>
                  <a:srgbClr val="595959"/>
                </a:solidFill>
                <a:latin typeface="Source Sans Pro"/>
                <a:ea typeface="Source Sans Pro"/>
                <a:cs typeface="Source Sans Pro"/>
                <a:sym typeface="Source Sans Pro"/>
              </a:defRPr>
            </a:lvl9pPr>
          </a:lstStyle>
          <a:p>
            <a:endParaRPr/>
          </a:p>
        </p:txBody>
      </p:sp>
      <p:sp>
        <p:nvSpPr>
          <p:cNvPr id="69" name="Shape 69"/>
          <p:cNvSpPr txBox="1">
            <a:spLocks noGrp="1"/>
          </p:cNvSpPr>
          <p:nvPr>
            <p:ph type="body" idx="2"/>
          </p:nvPr>
        </p:nvSpPr>
        <p:spPr>
          <a:xfrm>
            <a:off x="711199" y="1787856"/>
            <a:ext cx="5120639" cy="3720152"/>
          </a:xfrm>
          <a:prstGeom prst="rect">
            <a:avLst/>
          </a:prstGeom>
          <a:noFill/>
          <a:ln>
            <a:noFill/>
          </a:ln>
        </p:spPr>
        <p:txBody>
          <a:bodyPr lIns="91425" tIns="91425" rIns="91425" bIns="91425" anchor="t" anchorCtr="0"/>
          <a:lstStyle>
            <a:lvl1pPr marL="0" marR="0" lvl="0" indent="0" algn="ctr" rtl="0">
              <a:spcBef>
                <a:spcPts val="600"/>
              </a:spcBef>
              <a:buClr>
                <a:srgbClr val="6DB7D7"/>
              </a:buClr>
              <a:buFont typeface="Noto Sans Symbols"/>
              <a:buNone/>
              <a:defRPr sz="1900" b="0" i="0" u="none" strike="noStrike" cap="none">
                <a:solidFill>
                  <a:srgbClr val="595959"/>
                </a:solidFill>
                <a:latin typeface="Source Sans Pro"/>
                <a:ea typeface="Source Sans Pro"/>
                <a:cs typeface="Source Sans Pro"/>
                <a:sym typeface="Source Sans Pro"/>
              </a:defRPr>
            </a:lvl1pPr>
            <a:lvl2pPr marL="457189" marR="0" lvl="1" indent="-12689" algn="l" rtl="0">
              <a:spcBef>
                <a:spcPts val="600"/>
              </a:spcBef>
              <a:buClr>
                <a:srgbClr val="205C77"/>
              </a:buClr>
              <a:buFont typeface="Noto Sans Symbols"/>
              <a:buNone/>
              <a:defRPr sz="1200" b="0" i="0" u="none" strike="noStrike" cap="none">
                <a:solidFill>
                  <a:srgbClr val="595959"/>
                </a:solidFill>
                <a:latin typeface="Source Sans Pro"/>
                <a:ea typeface="Source Sans Pro"/>
                <a:cs typeface="Source Sans Pro"/>
                <a:sym typeface="Source Sans Pro"/>
              </a:defRPr>
            </a:lvl2pPr>
            <a:lvl3pPr marL="914377" marR="0" lvl="2" indent="-12677" algn="l" rtl="0">
              <a:spcBef>
                <a:spcPts val="600"/>
              </a:spcBef>
              <a:buClr>
                <a:srgbClr val="6DB7D7"/>
              </a:buClr>
              <a:buFont typeface="Noto Sans Symbols"/>
              <a:buNone/>
              <a:defRPr sz="1100" b="0" i="0" u="none" strike="noStrike" cap="none">
                <a:solidFill>
                  <a:srgbClr val="595959"/>
                </a:solidFill>
                <a:latin typeface="Source Sans Pro"/>
                <a:ea typeface="Source Sans Pro"/>
                <a:cs typeface="Source Sans Pro"/>
                <a:sym typeface="Source Sans Pro"/>
              </a:defRPr>
            </a:lvl3pPr>
            <a:lvl4pPr marL="1371566" marR="0" lvl="3" indent="-12665" algn="l" rtl="0">
              <a:spcBef>
                <a:spcPts val="600"/>
              </a:spcBef>
              <a:buClr>
                <a:srgbClr val="205C77"/>
              </a:buClr>
              <a:buFont typeface="Noto Sans Symbols"/>
              <a:buNone/>
              <a:defRPr sz="900" b="0" i="0" u="none" strike="noStrike" cap="none">
                <a:solidFill>
                  <a:srgbClr val="595959"/>
                </a:solidFill>
                <a:latin typeface="Source Sans Pro"/>
                <a:ea typeface="Source Sans Pro"/>
                <a:cs typeface="Source Sans Pro"/>
                <a:sym typeface="Source Sans Pro"/>
              </a:defRPr>
            </a:lvl4pPr>
            <a:lvl5pPr marL="1828754" marR="0" lvl="4" indent="-12654" algn="l" rtl="0">
              <a:spcBef>
                <a:spcPts val="600"/>
              </a:spcBef>
              <a:buClr>
                <a:srgbClr val="6DB7D7"/>
              </a:buClr>
              <a:buFont typeface="Noto Sans Symbols"/>
              <a:buNone/>
              <a:defRPr sz="900" b="0" i="0" u="none" strike="noStrike" cap="none">
                <a:solidFill>
                  <a:srgbClr val="595959"/>
                </a:solidFill>
                <a:latin typeface="Source Sans Pro"/>
                <a:ea typeface="Source Sans Pro"/>
                <a:cs typeface="Source Sans Pro"/>
                <a:sym typeface="Source Sans Pro"/>
              </a:defRPr>
            </a:lvl5pPr>
            <a:lvl6pPr marL="2285943" marR="0" lvl="5" indent="-12643" algn="l" rtl="0">
              <a:spcBef>
                <a:spcPts val="180"/>
              </a:spcBef>
              <a:buClr>
                <a:schemeClr val="accent2"/>
              </a:buClr>
              <a:buFont typeface="Noto Sans Symbols"/>
              <a:buNone/>
              <a:defRPr sz="900" b="0" i="0" u="none" strike="noStrike" cap="none">
                <a:solidFill>
                  <a:srgbClr val="595959"/>
                </a:solidFill>
                <a:latin typeface="Source Sans Pro"/>
                <a:ea typeface="Source Sans Pro"/>
                <a:cs typeface="Source Sans Pro"/>
                <a:sym typeface="Source Sans Pro"/>
              </a:defRPr>
            </a:lvl6pPr>
            <a:lvl7pPr marL="2743131" marR="0" lvl="6" indent="-12631" algn="l" rtl="0">
              <a:spcBef>
                <a:spcPts val="180"/>
              </a:spcBef>
              <a:buClr>
                <a:srgbClr val="6DB7D7"/>
              </a:buClr>
              <a:buFont typeface="Noto Sans Symbols"/>
              <a:buNone/>
              <a:defRPr sz="900" b="0" i="0" u="none" strike="noStrike" cap="none">
                <a:solidFill>
                  <a:srgbClr val="595959"/>
                </a:solidFill>
                <a:latin typeface="Source Sans Pro"/>
                <a:ea typeface="Source Sans Pro"/>
                <a:cs typeface="Source Sans Pro"/>
                <a:sym typeface="Source Sans Pro"/>
              </a:defRPr>
            </a:lvl7pPr>
            <a:lvl8pPr marL="3200320" marR="0" lvl="7" indent="-12619" algn="l" rtl="0">
              <a:spcBef>
                <a:spcPts val="180"/>
              </a:spcBef>
              <a:buClr>
                <a:schemeClr val="accent2"/>
              </a:buClr>
              <a:buFont typeface="Noto Sans Symbols"/>
              <a:buNone/>
              <a:defRPr sz="900" b="0" i="0" u="none" strike="noStrike" cap="none">
                <a:solidFill>
                  <a:srgbClr val="595959"/>
                </a:solidFill>
                <a:latin typeface="Source Sans Pro"/>
                <a:ea typeface="Source Sans Pro"/>
                <a:cs typeface="Source Sans Pro"/>
                <a:sym typeface="Source Sans Pro"/>
              </a:defRPr>
            </a:lvl8pPr>
            <a:lvl9pPr marL="3657509" marR="0" lvl="8" indent="-12608" algn="l" rtl="0">
              <a:spcBef>
                <a:spcPts val="180"/>
              </a:spcBef>
              <a:buClr>
                <a:srgbClr val="6DB7D7"/>
              </a:buClr>
              <a:buFont typeface="Noto Sans Symbols"/>
              <a:buNone/>
              <a:defRPr sz="900" b="0" i="0" u="none" strike="noStrike" cap="none">
                <a:solidFill>
                  <a:srgbClr val="595959"/>
                </a:solidFill>
                <a:latin typeface="Source Sans Pro"/>
                <a:ea typeface="Source Sans Pro"/>
                <a:cs typeface="Source Sans Pro"/>
                <a:sym typeface="Source Sans Pro"/>
              </a:defRPr>
            </a:lvl9pPr>
          </a:lstStyle>
          <a:p>
            <a:endParaRPr/>
          </a:p>
        </p:txBody>
      </p:sp>
      <p:sp>
        <p:nvSpPr>
          <p:cNvPr id="70" name="Shape 70"/>
          <p:cNvSpPr txBox="1">
            <a:spLocks noGrp="1"/>
          </p:cNvSpPr>
          <p:nvPr>
            <p:ph type="dt" idx="10"/>
          </p:nvPr>
        </p:nvSpPr>
        <p:spPr>
          <a:xfrm>
            <a:off x="7506446" y="6275673"/>
            <a:ext cx="2844800" cy="365125"/>
          </a:xfrm>
          <a:prstGeom prst="rect">
            <a:avLst/>
          </a:prstGeom>
          <a:noFill/>
          <a:ln>
            <a:noFill/>
          </a:ln>
        </p:spPr>
        <p:txBody>
          <a:bodyPr lIns="91425" tIns="91425" rIns="91425" bIns="91425" anchor="ctr" anchorCtr="0"/>
          <a:lstStyle>
            <a:lvl1pPr marL="0" marR="0" lvl="0" indent="0" algn="r" rtl="0">
              <a:spcBef>
                <a:spcPts val="0"/>
              </a:spcBef>
              <a:buNone/>
              <a:defRPr sz="1200">
                <a:solidFill>
                  <a:schemeClr val="lt1"/>
                </a:solidFill>
                <a:latin typeface="Source Sans Pro"/>
                <a:ea typeface="Source Sans Pro"/>
                <a:cs typeface="Source Sans Pro"/>
                <a:sym typeface="Source Sans Pro"/>
              </a:defRPr>
            </a:lvl1pPr>
            <a:lvl2pPr marL="457178" marR="0" lvl="1" indent="-12678" algn="l" rtl="0">
              <a:spcBef>
                <a:spcPts val="0"/>
              </a:spcBef>
              <a:buNone/>
              <a:defRPr sz="1900" b="0" i="0" u="none" strike="noStrike" cap="none">
                <a:solidFill>
                  <a:schemeClr val="dk1"/>
                </a:solidFill>
                <a:latin typeface="Source Sans Pro"/>
                <a:ea typeface="Source Sans Pro"/>
                <a:cs typeface="Source Sans Pro"/>
                <a:sym typeface="Source Sans Pro"/>
              </a:defRPr>
            </a:lvl2pPr>
            <a:lvl3pPr marL="914354" marR="0" lvl="2" indent="-12653" algn="l" rtl="0">
              <a:spcBef>
                <a:spcPts val="0"/>
              </a:spcBef>
              <a:buNone/>
              <a:defRPr sz="1900" b="0" i="0" u="none" strike="noStrike" cap="none">
                <a:solidFill>
                  <a:schemeClr val="dk1"/>
                </a:solidFill>
                <a:latin typeface="Source Sans Pro"/>
                <a:ea typeface="Source Sans Pro"/>
                <a:cs typeface="Source Sans Pro"/>
                <a:sym typeface="Source Sans Pro"/>
              </a:defRPr>
            </a:lvl3pPr>
            <a:lvl4pPr marL="1371532" marR="0" lvl="3" indent="-12631" algn="l" rtl="0">
              <a:spcBef>
                <a:spcPts val="0"/>
              </a:spcBef>
              <a:buNone/>
              <a:defRPr sz="1900" b="0" i="0" u="none" strike="noStrike" cap="none">
                <a:solidFill>
                  <a:schemeClr val="dk1"/>
                </a:solidFill>
                <a:latin typeface="Source Sans Pro"/>
                <a:ea typeface="Source Sans Pro"/>
                <a:cs typeface="Source Sans Pro"/>
                <a:sym typeface="Source Sans Pro"/>
              </a:defRPr>
            </a:lvl4pPr>
            <a:lvl5pPr marL="1828708" marR="0" lvl="4" indent="-12608" algn="l" rtl="0">
              <a:spcBef>
                <a:spcPts val="0"/>
              </a:spcBef>
              <a:buNone/>
              <a:defRPr sz="1900" b="0" i="0" u="none" strike="noStrike" cap="none">
                <a:solidFill>
                  <a:schemeClr val="dk1"/>
                </a:solidFill>
                <a:latin typeface="Source Sans Pro"/>
                <a:ea typeface="Source Sans Pro"/>
                <a:cs typeface="Source Sans Pro"/>
                <a:sym typeface="Source Sans Pro"/>
              </a:defRPr>
            </a:lvl5pPr>
            <a:lvl6pPr marL="2285886" marR="0" lvl="5" indent="-12586" algn="l" rtl="0">
              <a:spcBef>
                <a:spcPts val="0"/>
              </a:spcBef>
              <a:buNone/>
              <a:defRPr sz="1900" b="0" i="0" u="none" strike="noStrike" cap="none">
                <a:solidFill>
                  <a:schemeClr val="dk1"/>
                </a:solidFill>
                <a:latin typeface="Source Sans Pro"/>
                <a:ea typeface="Source Sans Pro"/>
                <a:cs typeface="Source Sans Pro"/>
                <a:sym typeface="Source Sans Pro"/>
              </a:defRPr>
            </a:lvl6pPr>
            <a:lvl7pPr marL="2743062" marR="0" lvl="6" indent="-12562" algn="l" rtl="0">
              <a:spcBef>
                <a:spcPts val="0"/>
              </a:spcBef>
              <a:buNone/>
              <a:defRPr sz="1900" b="0" i="0" u="none" strike="noStrike" cap="none">
                <a:solidFill>
                  <a:schemeClr val="dk1"/>
                </a:solidFill>
                <a:latin typeface="Source Sans Pro"/>
                <a:ea typeface="Source Sans Pro"/>
                <a:cs typeface="Source Sans Pro"/>
                <a:sym typeface="Source Sans Pro"/>
              </a:defRPr>
            </a:lvl7pPr>
            <a:lvl8pPr marL="3200240" marR="0" lvl="7" indent="-12539" algn="l" rtl="0">
              <a:spcBef>
                <a:spcPts val="0"/>
              </a:spcBef>
              <a:buNone/>
              <a:defRPr sz="1900" b="0" i="0" u="none" strike="noStrike" cap="none">
                <a:solidFill>
                  <a:schemeClr val="dk1"/>
                </a:solidFill>
                <a:latin typeface="Source Sans Pro"/>
                <a:ea typeface="Source Sans Pro"/>
                <a:cs typeface="Source Sans Pro"/>
                <a:sym typeface="Source Sans Pro"/>
              </a:defRPr>
            </a:lvl8pPr>
            <a:lvl9pPr marL="3657417" marR="0" lvl="8" indent="-12517" algn="l" rtl="0">
              <a:spcBef>
                <a:spcPts val="0"/>
              </a:spcBef>
              <a:buNone/>
              <a:defRPr sz="1900" b="0" i="0" u="none" strike="noStrike" cap="none">
                <a:solidFill>
                  <a:schemeClr val="dk1"/>
                </a:solidFill>
                <a:latin typeface="Source Sans Pro"/>
                <a:ea typeface="Source Sans Pro"/>
                <a:cs typeface="Source Sans Pro"/>
                <a:sym typeface="Source Sans Pro"/>
              </a:defRPr>
            </a:lvl9pPr>
          </a:lstStyle>
          <a:p>
            <a:endParaRPr>
              <a:solidFill>
                <a:srgbClr val="FFFFFF"/>
              </a:solidFill>
            </a:endParaRPr>
          </a:p>
        </p:txBody>
      </p:sp>
      <p:sp>
        <p:nvSpPr>
          <p:cNvPr id="71" name="Shape 71"/>
          <p:cNvSpPr txBox="1">
            <a:spLocks noGrp="1"/>
          </p:cNvSpPr>
          <p:nvPr>
            <p:ph type="ftr" idx="11"/>
          </p:nvPr>
        </p:nvSpPr>
        <p:spPr>
          <a:xfrm>
            <a:off x="352611" y="6275673"/>
            <a:ext cx="6454587"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Source Sans Pro"/>
                <a:ea typeface="Source Sans Pro"/>
                <a:cs typeface="Source Sans Pro"/>
                <a:sym typeface="Source Sans Pro"/>
              </a:defRPr>
            </a:lvl1pPr>
            <a:lvl2pPr marL="457178" marR="0" lvl="1" indent="-12678" algn="l" rtl="0">
              <a:spcBef>
                <a:spcPts val="0"/>
              </a:spcBef>
              <a:buNone/>
              <a:defRPr sz="1900" b="0" i="0" u="none" strike="noStrike" cap="none">
                <a:solidFill>
                  <a:schemeClr val="dk1"/>
                </a:solidFill>
                <a:latin typeface="Source Sans Pro"/>
                <a:ea typeface="Source Sans Pro"/>
                <a:cs typeface="Source Sans Pro"/>
                <a:sym typeface="Source Sans Pro"/>
              </a:defRPr>
            </a:lvl2pPr>
            <a:lvl3pPr marL="914354" marR="0" lvl="2" indent="-12653" algn="l" rtl="0">
              <a:spcBef>
                <a:spcPts val="0"/>
              </a:spcBef>
              <a:buNone/>
              <a:defRPr sz="1900" b="0" i="0" u="none" strike="noStrike" cap="none">
                <a:solidFill>
                  <a:schemeClr val="dk1"/>
                </a:solidFill>
                <a:latin typeface="Source Sans Pro"/>
                <a:ea typeface="Source Sans Pro"/>
                <a:cs typeface="Source Sans Pro"/>
                <a:sym typeface="Source Sans Pro"/>
              </a:defRPr>
            </a:lvl3pPr>
            <a:lvl4pPr marL="1371532" marR="0" lvl="3" indent="-12631" algn="l" rtl="0">
              <a:spcBef>
                <a:spcPts val="0"/>
              </a:spcBef>
              <a:buNone/>
              <a:defRPr sz="1900" b="0" i="0" u="none" strike="noStrike" cap="none">
                <a:solidFill>
                  <a:schemeClr val="dk1"/>
                </a:solidFill>
                <a:latin typeface="Source Sans Pro"/>
                <a:ea typeface="Source Sans Pro"/>
                <a:cs typeface="Source Sans Pro"/>
                <a:sym typeface="Source Sans Pro"/>
              </a:defRPr>
            </a:lvl4pPr>
            <a:lvl5pPr marL="1828708" marR="0" lvl="4" indent="-12608" algn="l" rtl="0">
              <a:spcBef>
                <a:spcPts val="0"/>
              </a:spcBef>
              <a:buNone/>
              <a:defRPr sz="1900" b="0" i="0" u="none" strike="noStrike" cap="none">
                <a:solidFill>
                  <a:schemeClr val="dk1"/>
                </a:solidFill>
                <a:latin typeface="Source Sans Pro"/>
                <a:ea typeface="Source Sans Pro"/>
                <a:cs typeface="Source Sans Pro"/>
                <a:sym typeface="Source Sans Pro"/>
              </a:defRPr>
            </a:lvl5pPr>
            <a:lvl6pPr marL="2285886" marR="0" lvl="5" indent="-12586" algn="l" rtl="0">
              <a:spcBef>
                <a:spcPts val="0"/>
              </a:spcBef>
              <a:buNone/>
              <a:defRPr sz="1900" b="0" i="0" u="none" strike="noStrike" cap="none">
                <a:solidFill>
                  <a:schemeClr val="dk1"/>
                </a:solidFill>
                <a:latin typeface="Source Sans Pro"/>
                <a:ea typeface="Source Sans Pro"/>
                <a:cs typeface="Source Sans Pro"/>
                <a:sym typeface="Source Sans Pro"/>
              </a:defRPr>
            </a:lvl6pPr>
            <a:lvl7pPr marL="2743062" marR="0" lvl="6" indent="-12562" algn="l" rtl="0">
              <a:spcBef>
                <a:spcPts val="0"/>
              </a:spcBef>
              <a:buNone/>
              <a:defRPr sz="1900" b="0" i="0" u="none" strike="noStrike" cap="none">
                <a:solidFill>
                  <a:schemeClr val="dk1"/>
                </a:solidFill>
                <a:latin typeface="Source Sans Pro"/>
                <a:ea typeface="Source Sans Pro"/>
                <a:cs typeface="Source Sans Pro"/>
                <a:sym typeface="Source Sans Pro"/>
              </a:defRPr>
            </a:lvl7pPr>
            <a:lvl8pPr marL="3200240" marR="0" lvl="7" indent="-12539" algn="l" rtl="0">
              <a:spcBef>
                <a:spcPts val="0"/>
              </a:spcBef>
              <a:buNone/>
              <a:defRPr sz="1900" b="0" i="0" u="none" strike="noStrike" cap="none">
                <a:solidFill>
                  <a:schemeClr val="dk1"/>
                </a:solidFill>
                <a:latin typeface="Source Sans Pro"/>
                <a:ea typeface="Source Sans Pro"/>
                <a:cs typeface="Source Sans Pro"/>
                <a:sym typeface="Source Sans Pro"/>
              </a:defRPr>
            </a:lvl8pPr>
            <a:lvl9pPr marL="3657417" marR="0" lvl="8" indent="-12517" algn="l" rtl="0">
              <a:spcBef>
                <a:spcPts val="0"/>
              </a:spcBef>
              <a:buNone/>
              <a:defRPr sz="1900" b="0" i="0" u="none" strike="noStrike" cap="none">
                <a:solidFill>
                  <a:schemeClr val="dk1"/>
                </a:solidFill>
                <a:latin typeface="Source Sans Pro"/>
                <a:ea typeface="Source Sans Pro"/>
                <a:cs typeface="Source Sans Pro"/>
                <a:sym typeface="Source Sans Pro"/>
              </a:defRPr>
            </a:lvl9pPr>
          </a:lstStyle>
          <a:p>
            <a:endParaRPr>
              <a:solidFill>
                <a:srgbClr val="FFFFFF"/>
              </a:solidFill>
            </a:endParaRPr>
          </a:p>
        </p:txBody>
      </p:sp>
      <p:sp>
        <p:nvSpPr>
          <p:cNvPr id="72" name="Shape 72"/>
          <p:cNvSpPr txBox="1">
            <a:spLocks noGrp="1"/>
          </p:cNvSpPr>
          <p:nvPr>
            <p:ph type="sldNum" idx="12"/>
          </p:nvPr>
        </p:nvSpPr>
        <p:spPr>
          <a:xfrm>
            <a:off x="10530540" y="6275673"/>
            <a:ext cx="1320800"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3600">
                <a:solidFill>
                  <a:srgbClr val="FFFFFF"/>
                </a:solidFill>
                <a:latin typeface="Source Sans Pro"/>
                <a:ea typeface="Source Sans Pro"/>
                <a:cs typeface="Source Sans Pro"/>
                <a:sym typeface="Source Sans Pro"/>
              </a:rPr>
              <a:pPr algn="r">
                <a:buSzPct val="25000"/>
              </a:pPr>
              <a:t>‹#›</a:t>
            </a:fld>
            <a:endParaRPr lang="en-US" sz="3600">
              <a:solidFill>
                <a:srgbClr val="FFFFFF"/>
              </a:solidFill>
              <a:latin typeface="Source Sans Pro"/>
              <a:ea typeface="Source Sans Pro"/>
              <a:cs typeface="Source Sans Pro"/>
              <a:sym typeface="Source Sans Pro"/>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Picture with Caption">
    <p:spTree>
      <p:nvGrpSpPr>
        <p:cNvPr id="1" name="Shape 73"/>
        <p:cNvGrpSpPr/>
        <p:nvPr/>
      </p:nvGrpSpPr>
      <p:grpSpPr>
        <a:xfrm>
          <a:off x="0" y="0"/>
          <a:ext cx="0" cy="0"/>
          <a:chOff x="0" y="0"/>
          <a:chExt cx="0" cy="0"/>
        </a:xfrm>
      </p:grpSpPr>
      <p:sp>
        <p:nvSpPr>
          <p:cNvPr id="74" name="Shape 74"/>
          <p:cNvSpPr txBox="1">
            <a:spLocks noGrp="1"/>
          </p:cNvSpPr>
          <p:nvPr>
            <p:ph type="title"/>
          </p:nvPr>
        </p:nvSpPr>
        <p:spPr>
          <a:xfrm>
            <a:off x="711202" y="611872"/>
            <a:ext cx="5439392" cy="1162050"/>
          </a:xfrm>
          <a:prstGeom prst="rect">
            <a:avLst/>
          </a:prstGeom>
          <a:noFill/>
          <a:ln>
            <a:noFill/>
          </a:ln>
        </p:spPr>
        <p:txBody>
          <a:bodyPr lIns="91425" tIns="91425" rIns="91425" bIns="91425" anchor="b" anchorCtr="0"/>
          <a:lstStyle>
            <a:lvl1pPr marL="0" marR="0" lvl="0" indent="0" algn="ctr" rtl="0">
              <a:spcBef>
                <a:spcPts val="0"/>
              </a:spcBef>
              <a:buClr>
                <a:schemeClr val="accent1"/>
              </a:buClr>
              <a:buFont typeface="Source Sans Pro"/>
              <a:buNone/>
              <a:defRPr sz="3600" b="0" i="0" u="none" strike="noStrike" cap="none">
                <a:solidFill>
                  <a:schemeClr val="accent1"/>
                </a:solidFill>
                <a:latin typeface="Source Sans Pro"/>
                <a:ea typeface="Source Sans Pro"/>
                <a:cs typeface="Source Sans Pro"/>
                <a:sym typeface="Source Sans Pr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5" name="Shape 75"/>
          <p:cNvSpPr txBox="1">
            <a:spLocks noGrp="1"/>
          </p:cNvSpPr>
          <p:nvPr>
            <p:ph type="body" idx="1"/>
          </p:nvPr>
        </p:nvSpPr>
        <p:spPr>
          <a:xfrm>
            <a:off x="711202" y="1787856"/>
            <a:ext cx="5439392" cy="3720152"/>
          </a:xfrm>
          <a:prstGeom prst="rect">
            <a:avLst/>
          </a:prstGeom>
          <a:noFill/>
          <a:ln>
            <a:noFill/>
          </a:ln>
        </p:spPr>
        <p:txBody>
          <a:bodyPr lIns="91425" tIns="91425" rIns="91425" bIns="91425" anchor="t" anchorCtr="0"/>
          <a:lstStyle>
            <a:lvl1pPr marL="0" marR="0" lvl="0" indent="0" algn="ctr" rtl="0">
              <a:spcBef>
                <a:spcPts val="600"/>
              </a:spcBef>
              <a:buClr>
                <a:srgbClr val="6DB7D7"/>
              </a:buClr>
              <a:buFont typeface="Noto Sans Symbols"/>
              <a:buNone/>
              <a:defRPr sz="1900" b="0" i="0" u="none" strike="noStrike" cap="none">
                <a:solidFill>
                  <a:srgbClr val="595959"/>
                </a:solidFill>
                <a:latin typeface="Source Sans Pro"/>
                <a:ea typeface="Source Sans Pro"/>
                <a:cs typeface="Source Sans Pro"/>
                <a:sym typeface="Source Sans Pro"/>
              </a:defRPr>
            </a:lvl1pPr>
            <a:lvl2pPr marL="457189" marR="0" lvl="1" indent="-12689" algn="l" rtl="0">
              <a:spcBef>
                <a:spcPts val="600"/>
              </a:spcBef>
              <a:buClr>
                <a:srgbClr val="205C77"/>
              </a:buClr>
              <a:buFont typeface="Noto Sans Symbols"/>
              <a:buNone/>
              <a:defRPr sz="1200" b="0" i="0" u="none" strike="noStrike" cap="none">
                <a:solidFill>
                  <a:srgbClr val="595959"/>
                </a:solidFill>
                <a:latin typeface="Source Sans Pro"/>
                <a:ea typeface="Source Sans Pro"/>
                <a:cs typeface="Source Sans Pro"/>
                <a:sym typeface="Source Sans Pro"/>
              </a:defRPr>
            </a:lvl2pPr>
            <a:lvl3pPr marL="914377" marR="0" lvl="2" indent="-12677" algn="l" rtl="0">
              <a:spcBef>
                <a:spcPts val="600"/>
              </a:spcBef>
              <a:buClr>
                <a:srgbClr val="6DB7D7"/>
              </a:buClr>
              <a:buFont typeface="Noto Sans Symbols"/>
              <a:buNone/>
              <a:defRPr sz="1100" b="0" i="0" u="none" strike="noStrike" cap="none">
                <a:solidFill>
                  <a:srgbClr val="595959"/>
                </a:solidFill>
                <a:latin typeface="Source Sans Pro"/>
                <a:ea typeface="Source Sans Pro"/>
                <a:cs typeface="Source Sans Pro"/>
                <a:sym typeface="Source Sans Pro"/>
              </a:defRPr>
            </a:lvl3pPr>
            <a:lvl4pPr marL="1371566" marR="0" lvl="3" indent="-12665" algn="l" rtl="0">
              <a:spcBef>
                <a:spcPts val="600"/>
              </a:spcBef>
              <a:buClr>
                <a:srgbClr val="205C77"/>
              </a:buClr>
              <a:buFont typeface="Noto Sans Symbols"/>
              <a:buNone/>
              <a:defRPr sz="900" b="0" i="0" u="none" strike="noStrike" cap="none">
                <a:solidFill>
                  <a:srgbClr val="595959"/>
                </a:solidFill>
                <a:latin typeface="Source Sans Pro"/>
                <a:ea typeface="Source Sans Pro"/>
                <a:cs typeface="Source Sans Pro"/>
                <a:sym typeface="Source Sans Pro"/>
              </a:defRPr>
            </a:lvl4pPr>
            <a:lvl5pPr marL="1828754" marR="0" lvl="4" indent="-12654" algn="l" rtl="0">
              <a:spcBef>
                <a:spcPts val="600"/>
              </a:spcBef>
              <a:buClr>
                <a:srgbClr val="6DB7D7"/>
              </a:buClr>
              <a:buFont typeface="Noto Sans Symbols"/>
              <a:buNone/>
              <a:defRPr sz="900" b="0" i="0" u="none" strike="noStrike" cap="none">
                <a:solidFill>
                  <a:srgbClr val="595959"/>
                </a:solidFill>
                <a:latin typeface="Source Sans Pro"/>
                <a:ea typeface="Source Sans Pro"/>
                <a:cs typeface="Source Sans Pro"/>
                <a:sym typeface="Source Sans Pro"/>
              </a:defRPr>
            </a:lvl5pPr>
            <a:lvl6pPr marL="2285943" marR="0" lvl="5" indent="-12643" algn="l" rtl="0">
              <a:spcBef>
                <a:spcPts val="180"/>
              </a:spcBef>
              <a:buClr>
                <a:schemeClr val="accent2"/>
              </a:buClr>
              <a:buFont typeface="Noto Sans Symbols"/>
              <a:buNone/>
              <a:defRPr sz="900" b="0" i="0" u="none" strike="noStrike" cap="none">
                <a:solidFill>
                  <a:srgbClr val="595959"/>
                </a:solidFill>
                <a:latin typeface="Source Sans Pro"/>
                <a:ea typeface="Source Sans Pro"/>
                <a:cs typeface="Source Sans Pro"/>
                <a:sym typeface="Source Sans Pro"/>
              </a:defRPr>
            </a:lvl6pPr>
            <a:lvl7pPr marL="2743131" marR="0" lvl="6" indent="-12631" algn="l" rtl="0">
              <a:spcBef>
                <a:spcPts val="180"/>
              </a:spcBef>
              <a:buClr>
                <a:srgbClr val="6DB7D7"/>
              </a:buClr>
              <a:buFont typeface="Noto Sans Symbols"/>
              <a:buNone/>
              <a:defRPr sz="900" b="0" i="0" u="none" strike="noStrike" cap="none">
                <a:solidFill>
                  <a:srgbClr val="595959"/>
                </a:solidFill>
                <a:latin typeface="Source Sans Pro"/>
                <a:ea typeface="Source Sans Pro"/>
                <a:cs typeface="Source Sans Pro"/>
                <a:sym typeface="Source Sans Pro"/>
              </a:defRPr>
            </a:lvl7pPr>
            <a:lvl8pPr marL="3200320" marR="0" lvl="7" indent="-12619" algn="l" rtl="0">
              <a:spcBef>
                <a:spcPts val="180"/>
              </a:spcBef>
              <a:buClr>
                <a:schemeClr val="accent2"/>
              </a:buClr>
              <a:buFont typeface="Noto Sans Symbols"/>
              <a:buNone/>
              <a:defRPr sz="900" b="0" i="0" u="none" strike="noStrike" cap="none">
                <a:solidFill>
                  <a:srgbClr val="595959"/>
                </a:solidFill>
                <a:latin typeface="Source Sans Pro"/>
                <a:ea typeface="Source Sans Pro"/>
                <a:cs typeface="Source Sans Pro"/>
                <a:sym typeface="Source Sans Pro"/>
              </a:defRPr>
            </a:lvl8pPr>
            <a:lvl9pPr marL="3657509" marR="0" lvl="8" indent="-12608" algn="l" rtl="0">
              <a:spcBef>
                <a:spcPts val="180"/>
              </a:spcBef>
              <a:buClr>
                <a:srgbClr val="6DB7D7"/>
              </a:buClr>
              <a:buFont typeface="Noto Sans Symbols"/>
              <a:buNone/>
              <a:defRPr sz="900" b="0" i="0" u="none" strike="noStrike" cap="none">
                <a:solidFill>
                  <a:srgbClr val="595959"/>
                </a:solidFill>
                <a:latin typeface="Source Sans Pro"/>
                <a:ea typeface="Source Sans Pro"/>
                <a:cs typeface="Source Sans Pro"/>
                <a:sym typeface="Source Sans Pro"/>
              </a:defRPr>
            </a:lvl9pPr>
          </a:lstStyle>
          <a:p>
            <a:endParaRPr/>
          </a:p>
        </p:txBody>
      </p:sp>
      <p:sp>
        <p:nvSpPr>
          <p:cNvPr id="76" name="Shape 76"/>
          <p:cNvSpPr txBox="1">
            <a:spLocks noGrp="1"/>
          </p:cNvSpPr>
          <p:nvPr>
            <p:ph type="dt" idx="10"/>
          </p:nvPr>
        </p:nvSpPr>
        <p:spPr>
          <a:xfrm>
            <a:off x="7506446" y="6275673"/>
            <a:ext cx="2844800" cy="365125"/>
          </a:xfrm>
          <a:prstGeom prst="rect">
            <a:avLst/>
          </a:prstGeom>
          <a:noFill/>
          <a:ln>
            <a:noFill/>
          </a:ln>
        </p:spPr>
        <p:txBody>
          <a:bodyPr lIns="91425" tIns="91425" rIns="91425" bIns="91425" anchor="ctr" anchorCtr="0"/>
          <a:lstStyle>
            <a:lvl1pPr marL="0" marR="0" lvl="0" indent="0" algn="r" rtl="0">
              <a:spcBef>
                <a:spcPts val="0"/>
              </a:spcBef>
              <a:buNone/>
              <a:defRPr sz="1200">
                <a:solidFill>
                  <a:schemeClr val="lt1"/>
                </a:solidFill>
                <a:latin typeface="Source Sans Pro"/>
                <a:ea typeface="Source Sans Pro"/>
                <a:cs typeface="Source Sans Pro"/>
                <a:sym typeface="Source Sans Pro"/>
              </a:defRPr>
            </a:lvl1pPr>
            <a:lvl2pPr marL="457178" marR="0" lvl="1" indent="-12678" algn="l" rtl="0">
              <a:spcBef>
                <a:spcPts val="0"/>
              </a:spcBef>
              <a:buNone/>
              <a:defRPr sz="1900" b="0" i="0" u="none" strike="noStrike" cap="none">
                <a:solidFill>
                  <a:schemeClr val="dk1"/>
                </a:solidFill>
                <a:latin typeface="Source Sans Pro"/>
                <a:ea typeface="Source Sans Pro"/>
                <a:cs typeface="Source Sans Pro"/>
                <a:sym typeface="Source Sans Pro"/>
              </a:defRPr>
            </a:lvl2pPr>
            <a:lvl3pPr marL="914354" marR="0" lvl="2" indent="-12653" algn="l" rtl="0">
              <a:spcBef>
                <a:spcPts val="0"/>
              </a:spcBef>
              <a:buNone/>
              <a:defRPr sz="1900" b="0" i="0" u="none" strike="noStrike" cap="none">
                <a:solidFill>
                  <a:schemeClr val="dk1"/>
                </a:solidFill>
                <a:latin typeface="Source Sans Pro"/>
                <a:ea typeface="Source Sans Pro"/>
                <a:cs typeface="Source Sans Pro"/>
                <a:sym typeface="Source Sans Pro"/>
              </a:defRPr>
            </a:lvl3pPr>
            <a:lvl4pPr marL="1371532" marR="0" lvl="3" indent="-12631" algn="l" rtl="0">
              <a:spcBef>
                <a:spcPts val="0"/>
              </a:spcBef>
              <a:buNone/>
              <a:defRPr sz="1900" b="0" i="0" u="none" strike="noStrike" cap="none">
                <a:solidFill>
                  <a:schemeClr val="dk1"/>
                </a:solidFill>
                <a:latin typeface="Source Sans Pro"/>
                <a:ea typeface="Source Sans Pro"/>
                <a:cs typeface="Source Sans Pro"/>
                <a:sym typeface="Source Sans Pro"/>
              </a:defRPr>
            </a:lvl4pPr>
            <a:lvl5pPr marL="1828708" marR="0" lvl="4" indent="-12608" algn="l" rtl="0">
              <a:spcBef>
                <a:spcPts val="0"/>
              </a:spcBef>
              <a:buNone/>
              <a:defRPr sz="1900" b="0" i="0" u="none" strike="noStrike" cap="none">
                <a:solidFill>
                  <a:schemeClr val="dk1"/>
                </a:solidFill>
                <a:latin typeface="Source Sans Pro"/>
                <a:ea typeface="Source Sans Pro"/>
                <a:cs typeface="Source Sans Pro"/>
                <a:sym typeface="Source Sans Pro"/>
              </a:defRPr>
            </a:lvl5pPr>
            <a:lvl6pPr marL="2285886" marR="0" lvl="5" indent="-12586" algn="l" rtl="0">
              <a:spcBef>
                <a:spcPts val="0"/>
              </a:spcBef>
              <a:buNone/>
              <a:defRPr sz="1900" b="0" i="0" u="none" strike="noStrike" cap="none">
                <a:solidFill>
                  <a:schemeClr val="dk1"/>
                </a:solidFill>
                <a:latin typeface="Source Sans Pro"/>
                <a:ea typeface="Source Sans Pro"/>
                <a:cs typeface="Source Sans Pro"/>
                <a:sym typeface="Source Sans Pro"/>
              </a:defRPr>
            </a:lvl6pPr>
            <a:lvl7pPr marL="2743062" marR="0" lvl="6" indent="-12562" algn="l" rtl="0">
              <a:spcBef>
                <a:spcPts val="0"/>
              </a:spcBef>
              <a:buNone/>
              <a:defRPr sz="1900" b="0" i="0" u="none" strike="noStrike" cap="none">
                <a:solidFill>
                  <a:schemeClr val="dk1"/>
                </a:solidFill>
                <a:latin typeface="Source Sans Pro"/>
                <a:ea typeface="Source Sans Pro"/>
                <a:cs typeface="Source Sans Pro"/>
                <a:sym typeface="Source Sans Pro"/>
              </a:defRPr>
            </a:lvl7pPr>
            <a:lvl8pPr marL="3200240" marR="0" lvl="7" indent="-12539" algn="l" rtl="0">
              <a:spcBef>
                <a:spcPts val="0"/>
              </a:spcBef>
              <a:buNone/>
              <a:defRPr sz="1900" b="0" i="0" u="none" strike="noStrike" cap="none">
                <a:solidFill>
                  <a:schemeClr val="dk1"/>
                </a:solidFill>
                <a:latin typeface="Source Sans Pro"/>
                <a:ea typeface="Source Sans Pro"/>
                <a:cs typeface="Source Sans Pro"/>
                <a:sym typeface="Source Sans Pro"/>
              </a:defRPr>
            </a:lvl8pPr>
            <a:lvl9pPr marL="3657417" marR="0" lvl="8" indent="-12517" algn="l" rtl="0">
              <a:spcBef>
                <a:spcPts val="0"/>
              </a:spcBef>
              <a:buNone/>
              <a:defRPr sz="1900" b="0" i="0" u="none" strike="noStrike" cap="none">
                <a:solidFill>
                  <a:schemeClr val="dk1"/>
                </a:solidFill>
                <a:latin typeface="Source Sans Pro"/>
                <a:ea typeface="Source Sans Pro"/>
                <a:cs typeface="Source Sans Pro"/>
                <a:sym typeface="Source Sans Pro"/>
              </a:defRPr>
            </a:lvl9pPr>
          </a:lstStyle>
          <a:p>
            <a:endParaRPr>
              <a:solidFill>
                <a:srgbClr val="FFFFFF"/>
              </a:solidFill>
            </a:endParaRPr>
          </a:p>
        </p:txBody>
      </p:sp>
      <p:sp>
        <p:nvSpPr>
          <p:cNvPr id="77" name="Shape 77"/>
          <p:cNvSpPr txBox="1">
            <a:spLocks noGrp="1"/>
          </p:cNvSpPr>
          <p:nvPr>
            <p:ph type="ftr" idx="11"/>
          </p:nvPr>
        </p:nvSpPr>
        <p:spPr>
          <a:xfrm>
            <a:off x="352611" y="6275673"/>
            <a:ext cx="6454587"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Source Sans Pro"/>
                <a:ea typeface="Source Sans Pro"/>
                <a:cs typeface="Source Sans Pro"/>
                <a:sym typeface="Source Sans Pro"/>
              </a:defRPr>
            </a:lvl1pPr>
            <a:lvl2pPr marL="457178" marR="0" lvl="1" indent="-12678" algn="l" rtl="0">
              <a:spcBef>
                <a:spcPts val="0"/>
              </a:spcBef>
              <a:buNone/>
              <a:defRPr sz="1900" b="0" i="0" u="none" strike="noStrike" cap="none">
                <a:solidFill>
                  <a:schemeClr val="dk1"/>
                </a:solidFill>
                <a:latin typeface="Source Sans Pro"/>
                <a:ea typeface="Source Sans Pro"/>
                <a:cs typeface="Source Sans Pro"/>
                <a:sym typeface="Source Sans Pro"/>
              </a:defRPr>
            </a:lvl2pPr>
            <a:lvl3pPr marL="914354" marR="0" lvl="2" indent="-12653" algn="l" rtl="0">
              <a:spcBef>
                <a:spcPts val="0"/>
              </a:spcBef>
              <a:buNone/>
              <a:defRPr sz="1900" b="0" i="0" u="none" strike="noStrike" cap="none">
                <a:solidFill>
                  <a:schemeClr val="dk1"/>
                </a:solidFill>
                <a:latin typeface="Source Sans Pro"/>
                <a:ea typeface="Source Sans Pro"/>
                <a:cs typeface="Source Sans Pro"/>
                <a:sym typeface="Source Sans Pro"/>
              </a:defRPr>
            </a:lvl3pPr>
            <a:lvl4pPr marL="1371532" marR="0" lvl="3" indent="-12631" algn="l" rtl="0">
              <a:spcBef>
                <a:spcPts val="0"/>
              </a:spcBef>
              <a:buNone/>
              <a:defRPr sz="1900" b="0" i="0" u="none" strike="noStrike" cap="none">
                <a:solidFill>
                  <a:schemeClr val="dk1"/>
                </a:solidFill>
                <a:latin typeface="Source Sans Pro"/>
                <a:ea typeface="Source Sans Pro"/>
                <a:cs typeface="Source Sans Pro"/>
                <a:sym typeface="Source Sans Pro"/>
              </a:defRPr>
            </a:lvl4pPr>
            <a:lvl5pPr marL="1828708" marR="0" lvl="4" indent="-12608" algn="l" rtl="0">
              <a:spcBef>
                <a:spcPts val="0"/>
              </a:spcBef>
              <a:buNone/>
              <a:defRPr sz="1900" b="0" i="0" u="none" strike="noStrike" cap="none">
                <a:solidFill>
                  <a:schemeClr val="dk1"/>
                </a:solidFill>
                <a:latin typeface="Source Sans Pro"/>
                <a:ea typeface="Source Sans Pro"/>
                <a:cs typeface="Source Sans Pro"/>
                <a:sym typeface="Source Sans Pro"/>
              </a:defRPr>
            </a:lvl5pPr>
            <a:lvl6pPr marL="2285886" marR="0" lvl="5" indent="-12586" algn="l" rtl="0">
              <a:spcBef>
                <a:spcPts val="0"/>
              </a:spcBef>
              <a:buNone/>
              <a:defRPr sz="1900" b="0" i="0" u="none" strike="noStrike" cap="none">
                <a:solidFill>
                  <a:schemeClr val="dk1"/>
                </a:solidFill>
                <a:latin typeface="Source Sans Pro"/>
                <a:ea typeface="Source Sans Pro"/>
                <a:cs typeface="Source Sans Pro"/>
                <a:sym typeface="Source Sans Pro"/>
              </a:defRPr>
            </a:lvl6pPr>
            <a:lvl7pPr marL="2743062" marR="0" lvl="6" indent="-12562" algn="l" rtl="0">
              <a:spcBef>
                <a:spcPts val="0"/>
              </a:spcBef>
              <a:buNone/>
              <a:defRPr sz="1900" b="0" i="0" u="none" strike="noStrike" cap="none">
                <a:solidFill>
                  <a:schemeClr val="dk1"/>
                </a:solidFill>
                <a:latin typeface="Source Sans Pro"/>
                <a:ea typeface="Source Sans Pro"/>
                <a:cs typeface="Source Sans Pro"/>
                <a:sym typeface="Source Sans Pro"/>
              </a:defRPr>
            </a:lvl7pPr>
            <a:lvl8pPr marL="3200240" marR="0" lvl="7" indent="-12539" algn="l" rtl="0">
              <a:spcBef>
                <a:spcPts val="0"/>
              </a:spcBef>
              <a:buNone/>
              <a:defRPr sz="1900" b="0" i="0" u="none" strike="noStrike" cap="none">
                <a:solidFill>
                  <a:schemeClr val="dk1"/>
                </a:solidFill>
                <a:latin typeface="Source Sans Pro"/>
                <a:ea typeface="Source Sans Pro"/>
                <a:cs typeface="Source Sans Pro"/>
                <a:sym typeface="Source Sans Pro"/>
              </a:defRPr>
            </a:lvl8pPr>
            <a:lvl9pPr marL="3657417" marR="0" lvl="8" indent="-12517" algn="l" rtl="0">
              <a:spcBef>
                <a:spcPts val="0"/>
              </a:spcBef>
              <a:buNone/>
              <a:defRPr sz="1900" b="0" i="0" u="none" strike="noStrike" cap="none">
                <a:solidFill>
                  <a:schemeClr val="dk1"/>
                </a:solidFill>
                <a:latin typeface="Source Sans Pro"/>
                <a:ea typeface="Source Sans Pro"/>
                <a:cs typeface="Source Sans Pro"/>
                <a:sym typeface="Source Sans Pro"/>
              </a:defRPr>
            </a:lvl9pPr>
          </a:lstStyle>
          <a:p>
            <a:endParaRPr>
              <a:solidFill>
                <a:srgbClr val="FFFFFF"/>
              </a:solidFill>
            </a:endParaRPr>
          </a:p>
        </p:txBody>
      </p:sp>
      <p:sp>
        <p:nvSpPr>
          <p:cNvPr id="78" name="Shape 78"/>
          <p:cNvSpPr txBox="1">
            <a:spLocks noGrp="1"/>
          </p:cNvSpPr>
          <p:nvPr>
            <p:ph type="sldNum" idx="12"/>
          </p:nvPr>
        </p:nvSpPr>
        <p:spPr>
          <a:xfrm>
            <a:off x="10530540" y="6275673"/>
            <a:ext cx="1320800"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3600">
                <a:solidFill>
                  <a:srgbClr val="FFFFFF"/>
                </a:solidFill>
                <a:latin typeface="Source Sans Pro"/>
                <a:ea typeface="Source Sans Pro"/>
                <a:cs typeface="Source Sans Pro"/>
                <a:sym typeface="Source Sans Pro"/>
              </a:rPr>
              <a:pPr algn="r">
                <a:buSzPct val="25000"/>
              </a:pPr>
              <a:t>‹#›</a:t>
            </a:fld>
            <a:endParaRPr lang="en-US" sz="3600">
              <a:solidFill>
                <a:srgbClr val="FFFFFF"/>
              </a:solidFill>
              <a:latin typeface="Source Sans Pro"/>
              <a:ea typeface="Source Sans Pro"/>
              <a:cs typeface="Source Sans Pro"/>
              <a:sym typeface="Source Sans Pro"/>
            </a:endParaRPr>
          </a:p>
        </p:txBody>
      </p:sp>
      <p:sp>
        <p:nvSpPr>
          <p:cNvPr id="79" name="Shape 79"/>
          <p:cNvSpPr>
            <a:spLocks noGrp="1"/>
          </p:cNvSpPr>
          <p:nvPr>
            <p:ph type="pic" idx="2"/>
          </p:nvPr>
        </p:nvSpPr>
        <p:spPr>
          <a:xfrm>
            <a:off x="6787489" y="359397"/>
            <a:ext cx="4876799" cy="5318076"/>
          </a:xfrm>
          <a:prstGeom prst="rect">
            <a:avLst/>
          </a:prstGeom>
          <a:noFill/>
          <a:ln w="9525" cap="flat" cmpd="sng">
            <a:solidFill>
              <a:schemeClr val="lt1"/>
            </a:solidFill>
            <a:prstDash val="solid"/>
            <a:round/>
            <a:headEnd type="none" w="med" len="med"/>
            <a:tailEnd type="none" w="med" len="med"/>
          </a:ln>
        </p:spPr>
        <p:txBody>
          <a:bodyPr lIns="91425" tIns="91425" rIns="91425" bIns="91425" anchor="t" anchorCtr="0"/>
          <a:lstStyle>
            <a:lvl1pPr marL="0" marR="0" lvl="0" indent="0" algn="l" rtl="0">
              <a:spcBef>
                <a:spcPts val="2000"/>
              </a:spcBef>
              <a:buClr>
                <a:srgbClr val="6DB7D7"/>
              </a:buClr>
              <a:buFont typeface="Noto Sans Symbols"/>
              <a:buNone/>
              <a:defRPr sz="3200" b="0" i="0" u="none" strike="noStrike" cap="none">
                <a:solidFill>
                  <a:srgbClr val="595959"/>
                </a:solidFill>
                <a:latin typeface="Source Sans Pro"/>
                <a:ea typeface="Source Sans Pro"/>
                <a:cs typeface="Source Sans Pro"/>
                <a:sym typeface="Source Sans Pro"/>
              </a:defRPr>
            </a:lvl1pPr>
            <a:lvl2pPr marL="457189" marR="0" lvl="1" indent="-12689" algn="l" rtl="0">
              <a:spcBef>
                <a:spcPts val="600"/>
              </a:spcBef>
              <a:buClr>
                <a:srgbClr val="205C77"/>
              </a:buClr>
              <a:buFont typeface="Noto Sans Symbols"/>
              <a:buNone/>
              <a:defRPr sz="2800" b="0" i="0" u="none" strike="noStrike" cap="none">
                <a:solidFill>
                  <a:srgbClr val="595959"/>
                </a:solidFill>
                <a:latin typeface="Source Sans Pro"/>
                <a:ea typeface="Source Sans Pro"/>
                <a:cs typeface="Source Sans Pro"/>
                <a:sym typeface="Source Sans Pro"/>
              </a:defRPr>
            </a:lvl2pPr>
            <a:lvl3pPr marL="914377" marR="0" lvl="2" indent="-12677" algn="l" rtl="0">
              <a:spcBef>
                <a:spcPts val="600"/>
              </a:spcBef>
              <a:buClr>
                <a:srgbClr val="6DB7D7"/>
              </a:buClr>
              <a:buFont typeface="Noto Sans Symbols"/>
              <a:buNone/>
              <a:defRPr sz="2400" b="0" i="0" u="none" strike="noStrike" cap="none">
                <a:solidFill>
                  <a:srgbClr val="595959"/>
                </a:solidFill>
                <a:latin typeface="Source Sans Pro"/>
                <a:ea typeface="Source Sans Pro"/>
                <a:cs typeface="Source Sans Pro"/>
                <a:sym typeface="Source Sans Pro"/>
              </a:defRPr>
            </a:lvl3pPr>
            <a:lvl4pPr marL="1371566" marR="0" lvl="3" indent="-12665" algn="l" rtl="0">
              <a:spcBef>
                <a:spcPts val="600"/>
              </a:spcBef>
              <a:buClr>
                <a:srgbClr val="205C77"/>
              </a:buClr>
              <a:buFont typeface="Noto Sans Symbols"/>
              <a:buNone/>
              <a:defRPr sz="2000" b="0" i="0" u="none" strike="noStrike" cap="none">
                <a:solidFill>
                  <a:srgbClr val="595959"/>
                </a:solidFill>
                <a:latin typeface="Source Sans Pro"/>
                <a:ea typeface="Source Sans Pro"/>
                <a:cs typeface="Source Sans Pro"/>
                <a:sym typeface="Source Sans Pro"/>
              </a:defRPr>
            </a:lvl4pPr>
            <a:lvl5pPr marL="1828754" marR="0" lvl="4" indent="-12654" algn="l" rtl="0">
              <a:spcBef>
                <a:spcPts val="600"/>
              </a:spcBef>
              <a:buClr>
                <a:srgbClr val="6DB7D7"/>
              </a:buClr>
              <a:buFont typeface="Noto Sans Symbols"/>
              <a:buNone/>
              <a:defRPr sz="2000" b="0" i="0" u="none" strike="noStrike" cap="none">
                <a:solidFill>
                  <a:srgbClr val="595959"/>
                </a:solidFill>
                <a:latin typeface="Source Sans Pro"/>
                <a:ea typeface="Source Sans Pro"/>
                <a:cs typeface="Source Sans Pro"/>
                <a:sym typeface="Source Sans Pro"/>
              </a:defRPr>
            </a:lvl5pPr>
            <a:lvl6pPr marL="2285943" marR="0" lvl="5" indent="-12643" algn="l" rtl="0">
              <a:spcBef>
                <a:spcPts val="400"/>
              </a:spcBef>
              <a:buClr>
                <a:schemeClr val="accent2"/>
              </a:buClr>
              <a:buFont typeface="Noto Sans Symbols"/>
              <a:buNone/>
              <a:defRPr sz="2000" b="0" i="0" u="none" strike="noStrike" cap="none">
                <a:solidFill>
                  <a:srgbClr val="595959"/>
                </a:solidFill>
                <a:latin typeface="Source Sans Pro"/>
                <a:ea typeface="Source Sans Pro"/>
                <a:cs typeface="Source Sans Pro"/>
                <a:sym typeface="Source Sans Pro"/>
              </a:defRPr>
            </a:lvl6pPr>
            <a:lvl7pPr marL="2743131" marR="0" lvl="6" indent="-12631" algn="l" rtl="0">
              <a:spcBef>
                <a:spcPts val="400"/>
              </a:spcBef>
              <a:buClr>
                <a:srgbClr val="6DB7D7"/>
              </a:buClr>
              <a:buFont typeface="Noto Sans Symbols"/>
              <a:buNone/>
              <a:defRPr sz="2000" b="0" i="0" u="none" strike="noStrike" cap="none">
                <a:solidFill>
                  <a:srgbClr val="595959"/>
                </a:solidFill>
                <a:latin typeface="Source Sans Pro"/>
                <a:ea typeface="Source Sans Pro"/>
                <a:cs typeface="Source Sans Pro"/>
                <a:sym typeface="Source Sans Pro"/>
              </a:defRPr>
            </a:lvl7pPr>
            <a:lvl8pPr marL="3200320" marR="0" lvl="7" indent="-12619" algn="l" rtl="0">
              <a:spcBef>
                <a:spcPts val="400"/>
              </a:spcBef>
              <a:buClr>
                <a:schemeClr val="accent2"/>
              </a:buClr>
              <a:buFont typeface="Noto Sans Symbols"/>
              <a:buNone/>
              <a:defRPr sz="2000" b="0" i="0" u="none" strike="noStrike" cap="none">
                <a:solidFill>
                  <a:srgbClr val="595959"/>
                </a:solidFill>
                <a:latin typeface="Source Sans Pro"/>
                <a:ea typeface="Source Sans Pro"/>
                <a:cs typeface="Source Sans Pro"/>
                <a:sym typeface="Source Sans Pro"/>
              </a:defRPr>
            </a:lvl8pPr>
            <a:lvl9pPr marL="3657509" marR="0" lvl="8" indent="-12608" algn="l" rtl="0">
              <a:spcBef>
                <a:spcPts val="400"/>
              </a:spcBef>
              <a:buClr>
                <a:srgbClr val="6DB7D7"/>
              </a:buClr>
              <a:buFont typeface="Noto Sans Symbols"/>
              <a:buNone/>
              <a:defRPr sz="2000" b="0" i="0" u="none" strike="noStrike" cap="none">
                <a:solidFill>
                  <a:srgbClr val="595959"/>
                </a:solidFill>
                <a:latin typeface="Source Sans Pro"/>
                <a:ea typeface="Source Sans Pro"/>
                <a:cs typeface="Source Sans Pro"/>
                <a:sym typeface="Source Sans Pro"/>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80"/>
        <p:cNvGrpSpPr/>
        <p:nvPr/>
      </p:nvGrpSpPr>
      <p:grpSpPr>
        <a:xfrm>
          <a:off x="0" y="0"/>
          <a:ext cx="0" cy="0"/>
          <a:chOff x="0" y="0"/>
          <a:chExt cx="0" cy="0"/>
        </a:xfrm>
      </p:grpSpPr>
      <p:sp>
        <p:nvSpPr>
          <p:cNvPr id="81" name="Shape 81"/>
          <p:cNvSpPr txBox="1">
            <a:spLocks noGrp="1"/>
          </p:cNvSpPr>
          <p:nvPr>
            <p:ph type="title"/>
          </p:nvPr>
        </p:nvSpPr>
        <p:spPr>
          <a:xfrm>
            <a:off x="732368" y="107577"/>
            <a:ext cx="10723035" cy="1336956"/>
          </a:xfrm>
          <a:prstGeom prst="rect">
            <a:avLst/>
          </a:prstGeom>
          <a:noFill/>
          <a:ln>
            <a:noFill/>
          </a:ln>
        </p:spPr>
        <p:txBody>
          <a:bodyPr lIns="91425" tIns="91425" rIns="91425" bIns="91425" anchor="b" anchorCtr="0"/>
          <a:lstStyle>
            <a:lvl1pPr marL="0" marR="0" lvl="0" indent="0" algn="ctr" rtl="0">
              <a:spcBef>
                <a:spcPts val="0"/>
              </a:spcBef>
              <a:buClr>
                <a:schemeClr val="accent1"/>
              </a:buClr>
              <a:buFont typeface="Source Sans Pro"/>
              <a:buNone/>
              <a:defRPr sz="4700" b="0" i="0" u="none" strike="noStrike" cap="none">
                <a:solidFill>
                  <a:schemeClr val="accent1"/>
                </a:solidFill>
                <a:latin typeface="Source Sans Pro"/>
                <a:ea typeface="Source Sans Pro"/>
                <a:cs typeface="Source Sans Pro"/>
                <a:sym typeface="Source Sans Pr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2" name="Shape 82"/>
          <p:cNvSpPr txBox="1">
            <a:spLocks noGrp="1"/>
          </p:cNvSpPr>
          <p:nvPr>
            <p:ph type="body" idx="1"/>
          </p:nvPr>
        </p:nvSpPr>
        <p:spPr>
          <a:xfrm rot="5400000">
            <a:off x="3922186" y="-1589616"/>
            <a:ext cx="4343400" cy="10723035"/>
          </a:xfrm>
          <a:prstGeom prst="rect">
            <a:avLst/>
          </a:prstGeom>
          <a:noFill/>
          <a:ln>
            <a:noFill/>
          </a:ln>
        </p:spPr>
        <p:txBody>
          <a:bodyPr lIns="91425" tIns="91425" rIns="91425" bIns="91425" anchor="t" anchorCtr="0"/>
          <a:lstStyle>
            <a:lvl1pPr marL="349242" marR="0" lvl="0" indent="-181602" algn="l" rtl="0">
              <a:spcBef>
                <a:spcPts val="2000"/>
              </a:spcBef>
              <a:buClr>
                <a:srgbClr val="6DB7D7"/>
              </a:buClr>
              <a:buSzPct val="110000"/>
              <a:buFont typeface="Noto Sans Symbols"/>
              <a:buChar char="●"/>
              <a:defRPr sz="2400" b="0" i="0" u="none" strike="noStrike" cap="none">
                <a:solidFill>
                  <a:srgbClr val="595959"/>
                </a:solidFill>
                <a:latin typeface="Source Sans Pro"/>
                <a:ea typeface="Source Sans Pro"/>
                <a:cs typeface="Source Sans Pro"/>
                <a:sym typeface="Source Sans Pro"/>
              </a:defRPr>
            </a:lvl1pPr>
            <a:lvl2pPr marL="685783" marR="0" lvl="1" indent="-182227" algn="l" rtl="0">
              <a:spcBef>
                <a:spcPts val="600"/>
              </a:spcBef>
              <a:buClr>
                <a:srgbClr val="205C77"/>
              </a:buClr>
              <a:buSzPct val="110000"/>
              <a:buFont typeface="Noto Sans Symbols"/>
              <a:buChar char="●"/>
              <a:defRPr sz="2300" b="0" i="0" u="none" strike="noStrike" cap="none">
                <a:solidFill>
                  <a:srgbClr val="595959"/>
                </a:solidFill>
                <a:latin typeface="Source Sans Pro"/>
                <a:ea typeface="Source Sans Pro"/>
                <a:cs typeface="Source Sans Pro"/>
                <a:sym typeface="Source Sans Pro"/>
              </a:defRPr>
            </a:lvl2pPr>
            <a:lvl3pPr marL="968350" marR="0" lvl="2" indent="-155550" algn="l" rtl="0">
              <a:spcBef>
                <a:spcPts val="600"/>
              </a:spcBef>
              <a:buClr>
                <a:srgbClr val="6DB7D7"/>
              </a:buClr>
              <a:buSzPct val="110000"/>
              <a:buFont typeface="Noto Sans Symbols"/>
              <a:buChar char="●"/>
              <a:defRPr sz="2000" b="0" i="0" u="none" strike="noStrike" cap="none">
                <a:solidFill>
                  <a:srgbClr val="595959"/>
                </a:solidFill>
                <a:latin typeface="Source Sans Pro"/>
                <a:ea typeface="Source Sans Pro"/>
                <a:cs typeface="Source Sans Pro"/>
                <a:sym typeface="Source Sans Pro"/>
              </a:defRPr>
            </a:lvl3pPr>
            <a:lvl4pPr marL="1263619" marR="0" lvl="3" indent="-165704" algn="l" rtl="0">
              <a:spcBef>
                <a:spcPts val="600"/>
              </a:spcBef>
              <a:buClr>
                <a:srgbClr val="205C77"/>
              </a:buClr>
              <a:buSzPct val="110000"/>
              <a:buFont typeface="Noto Sans Symbols"/>
              <a:buChar char="●"/>
              <a:defRPr sz="1900" b="0" i="0" u="none" strike="noStrike" cap="none">
                <a:solidFill>
                  <a:srgbClr val="595959"/>
                </a:solidFill>
                <a:latin typeface="Source Sans Pro"/>
                <a:ea typeface="Source Sans Pro"/>
                <a:cs typeface="Source Sans Pro"/>
                <a:sym typeface="Source Sans Pro"/>
              </a:defRPr>
            </a:lvl4pPr>
            <a:lvl5pPr marL="1546187" marR="0" lvl="4" indent="-156172" algn="l" rtl="0">
              <a:spcBef>
                <a:spcPts val="600"/>
              </a:spcBef>
              <a:buClr>
                <a:srgbClr val="6DB7D7"/>
              </a:buClr>
              <a:buSzPct val="110000"/>
              <a:buFont typeface="Noto Sans Symbols"/>
              <a:buChar char="●"/>
              <a:defRPr sz="1900" b="0" i="0" u="none" strike="noStrike" cap="none">
                <a:solidFill>
                  <a:srgbClr val="595959"/>
                </a:solidFill>
                <a:latin typeface="Source Sans Pro"/>
                <a:ea typeface="Source Sans Pro"/>
                <a:cs typeface="Source Sans Pro"/>
                <a:sym typeface="Source Sans Pro"/>
              </a:defRPr>
            </a:lvl5pPr>
            <a:lvl6pPr marL="1828754" marR="0" lvl="5" indent="-159339" algn="l" rtl="0">
              <a:spcBef>
                <a:spcPts val="380"/>
              </a:spcBef>
              <a:buClr>
                <a:schemeClr val="accent2"/>
              </a:buClr>
              <a:buSzPct val="110000"/>
              <a:buFont typeface="Noto Sans Symbols"/>
              <a:buChar char="●"/>
              <a:defRPr sz="1900" b="0" i="0" u="none" strike="noStrike" cap="none">
                <a:solidFill>
                  <a:srgbClr val="595959"/>
                </a:solidFill>
                <a:latin typeface="Source Sans Pro"/>
                <a:ea typeface="Source Sans Pro"/>
                <a:cs typeface="Source Sans Pro"/>
                <a:sym typeface="Source Sans Pro"/>
              </a:defRPr>
            </a:lvl6pPr>
            <a:lvl7pPr marL="2117672" marR="0" lvl="6" indent="-156157" algn="l" rtl="0">
              <a:spcBef>
                <a:spcPts val="380"/>
              </a:spcBef>
              <a:buClr>
                <a:srgbClr val="6DB7D7"/>
              </a:buClr>
              <a:buSzPct val="110000"/>
              <a:buFont typeface="Noto Sans Symbols"/>
              <a:buChar char="●"/>
              <a:defRPr sz="1900" b="0" i="0" u="none" strike="noStrike" cap="none">
                <a:solidFill>
                  <a:srgbClr val="595959"/>
                </a:solidFill>
                <a:latin typeface="Source Sans Pro"/>
                <a:ea typeface="Source Sans Pro"/>
                <a:cs typeface="Source Sans Pro"/>
                <a:sym typeface="Source Sans Pro"/>
              </a:defRPr>
            </a:lvl7pPr>
            <a:lvl8pPr marL="2398653" marR="0" lvl="7" indent="-157738" algn="l" rtl="0">
              <a:spcBef>
                <a:spcPts val="380"/>
              </a:spcBef>
              <a:buClr>
                <a:schemeClr val="accent2"/>
              </a:buClr>
              <a:buSzPct val="110000"/>
              <a:buFont typeface="Noto Sans Symbols"/>
              <a:buChar char="●"/>
              <a:defRPr sz="1900" b="0" i="0" u="none" strike="noStrike" cap="none">
                <a:solidFill>
                  <a:srgbClr val="595959"/>
                </a:solidFill>
                <a:latin typeface="Source Sans Pro"/>
                <a:ea typeface="Source Sans Pro"/>
                <a:cs typeface="Source Sans Pro"/>
                <a:sym typeface="Source Sans Pro"/>
              </a:defRPr>
            </a:lvl8pPr>
            <a:lvl9pPr marL="2689158" marR="0" lvl="8" indent="-156142" algn="l" rtl="0">
              <a:spcBef>
                <a:spcPts val="380"/>
              </a:spcBef>
              <a:buClr>
                <a:srgbClr val="6DB7D7"/>
              </a:buClr>
              <a:buSzPct val="110000"/>
              <a:buFont typeface="Noto Sans Symbols"/>
              <a:buChar char="●"/>
              <a:defRPr sz="1900" b="0" i="0" u="none" strike="noStrike" cap="none">
                <a:solidFill>
                  <a:srgbClr val="595959"/>
                </a:solidFill>
                <a:latin typeface="Source Sans Pro"/>
                <a:ea typeface="Source Sans Pro"/>
                <a:cs typeface="Source Sans Pro"/>
                <a:sym typeface="Source Sans Pro"/>
              </a:defRPr>
            </a:lvl9pPr>
          </a:lstStyle>
          <a:p>
            <a:endParaRPr/>
          </a:p>
        </p:txBody>
      </p:sp>
      <p:sp>
        <p:nvSpPr>
          <p:cNvPr id="83" name="Shape 83"/>
          <p:cNvSpPr txBox="1">
            <a:spLocks noGrp="1"/>
          </p:cNvSpPr>
          <p:nvPr>
            <p:ph type="dt" idx="10"/>
          </p:nvPr>
        </p:nvSpPr>
        <p:spPr>
          <a:xfrm>
            <a:off x="7506446" y="6275673"/>
            <a:ext cx="2844800" cy="365125"/>
          </a:xfrm>
          <a:prstGeom prst="rect">
            <a:avLst/>
          </a:prstGeom>
          <a:noFill/>
          <a:ln>
            <a:noFill/>
          </a:ln>
        </p:spPr>
        <p:txBody>
          <a:bodyPr lIns="91425" tIns="91425" rIns="91425" bIns="91425" anchor="ctr" anchorCtr="0"/>
          <a:lstStyle>
            <a:lvl1pPr marL="0" marR="0" lvl="0" indent="0" algn="r" rtl="0">
              <a:spcBef>
                <a:spcPts val="0"/>
              </a:spcBef>
              <a:buNone/>
              <a:defRPr sz="1200">
                <a:solidFill>
                  <a:schemeClr val="lt1"/>
                </a:solidFill>
                <a:latin typeface="Source Sans Pro"/>
                <a:ea typeface="Source Sans Pro"/>
                <a:cs typeface="Source Sans Pro"/>
                <a:sym typeface="Source Sans Pro"/>
              </a:defRPr>
            </a:lvl1pPr>
            <a:lvl2pPr marL="457178" marR="0" lvl="1" indent="-12678" algn="l" rtl="0">
              <a:spcBef>
                <a:spcPts val="0"/>
              </a:spcBef>
              <a:buNone/>
              <a:defRPr sz="1900" b="0" i="0" u="none" strike="noStrike" cap="none">
                <a:solidFill>
                  <a:schemeClr val="dk1"/>
                </a:solidFill>
                <a:latin typeface="Source Sans Pro"/>
                <a:ea typeface="Source Sans Pro"/>
                <a:cs typeface="Source Sans Pro"/>
                <a:sym typeface="Source Sans Pro"/>
              </a:defRPr>
            </a:lvl2pPr>
            <a:lvl3pPr marL="914354" marR="0" lvl="2" indent="-12653" algn="l" rtl="0">
              <a:spcBef>
                <a:spcPts val="0"/>
              </a:spcBef>
              <a:buNone/>
              <a:defRPr sz="1900" b="0" i="0" u="none" strike="noStrike" cap="none">
                <a:solidFill>
                  <a:schemeClr val="dk1"/>
                </a:solidFill>
                <a:latin typeface="Source Sans Pro"/>
                <a:ea typeface="Source Sans Pro"/>
                <a:cs typeface="Source Sans Pro"/>
                <a:sym typeface="Source Sans Pro"/>
              </a:defRPr>
            </a:lvl3pPr>
            <a:lvl4pPr marL="1371532" marR="0" lvl="3" indent="-12631" algn="l" rtl="0">
              <a:spcBef>
                <a:spcPts val="0"/>
              </a:spcBef>
              <a:buNone/>
              <a:defRPr sz="1900" b="0" i="0" u="none" strike="noStrike" cap="none">
                <a:solidFill>
                  <a:schemeClr val="dk1"/>
                </a:solidFill>
                <a:latin typeface="Source Sans Pro"/>
                <a:ea typeface="Source Sans Pro"/>
                <a:cs typeface="Source Sans Pro"/>
                <a:sym typeface="Source Sans Pro"/>
              </a:defRPr>
            </a:lvl4pPr>
            <a:lvl5pPr marL="1828708" marR="0" lvl="4" indent="-12608" algn="l" rtl="0">
              <a:spcBef>
                <a:spcPts val="0"/>
              </a:spcBef>
              <a:buNone/>
              <a:defRPr sz="1900" b="0" i="0" u="none" strike="noStrike" cap="none">
                <a:solidFill>
                  <a:schemeClr val="dk1"/>
                </a:solidFill>
                <a:latin typeface="Source Sans Pro"/>
                <a:ea typeface="Source Sans Pro"/>
                <a:cs typeface="Source Sans Pro"/>
                <a:sym typeface="Source Sans Pro"/>
              </a:defRPr>
            </a:lvl5pPr>
            <a:lvl6pPr marL="2285886" marR="0" lvl="5" indent="-12586" algn="l" rtl="0">
              <a:spcBef>
                <a:spcPts val="0"/>
              </a:spcBef>
              <a:buNone/>
              <a:defRPr sz="1900" b="0" i="0" u="none" strike="noStrike" cap="none">
                <a:solidFill>
                  <a:schemeClr val="dk1"/>
                </a:solidFill>
                <a:latin typeface="Source Sans Pro"/>
                <a:ea typeface="Source Sans Pro"/>
                <a:cs typeface="Source Sans Pro"/>
                <a:sym typeface="Source Sans Pro"/>
              </a:defRPr>
            </a:lvl6pPr>
            <a:lvl7pPr marL="2743062" marR="0" lvl="6" indent="-12562" algn="l" rtl="0">
              <a:spcBef>
                <a:spcPts val="0"/>
              </a:spcBef>
              <a:buNone/>
              <a:defRPr sz="1900" b="0" i="0" u="none" strike="noStrike" cap="none">
                <a:solidFill>
                  <a:schemeClr val="dk1"/>
                </a:solidFill>
                <a:latin typeface="Source Sans Pro"/>
                <a:ea typeface="Source Sans Pro"/>
                <a:cs typeface="Source Sans Pro"/>
                <a:sym typeface="Source Sans Pro"/>
              </a:defRPr>
            </a:lvl7pPr>
            <a:lvl8pPr marL="3200240" marR="0" lvl="7" indent="-12539" algn="l" rtl="0">
              <a:spcBef>
                <a:spcPts val="0"/>
              </a:spcBef>
              <a:buNone/>
              <a:defRPr sz="1900" b="0" i="0" u="none" strike="noStrike" cap="none">
                <a:solidFill>
                  <a:schemeClr val="dk1"/>
                </a:solidFill>
                <a:latin typeface="Source Sans Pro"/>
                <a:ea typeface="Source Sans Pro"/>
                <a:cs typeface="Source Sans Pro"/>
                <a:sym typeface="Source Sans Pro"/>
              </a:defRPr>
            </a:lvl8pPr>
            <a:lvl9pPr marL="3657417" marR="0" lvl="8" indent="-12517" algn="l" rtl="0">
              <a:spcBef>
                <a:spcPts val="0"/>
              </a:spcBef>
              <a:buNone/>
              <a:defRPr sz="1900" b="0" i="0" u="none" strike="noStrike" cap="none">
                <a:solidFill>
                  <a:schemeClr val="dk1"/>
                </a:solidFill>
                <a:latin typeface="Source Sans Pro"/>
                <a:ea typeface="Source Sans Pro"/>
                <a:cs typeface="Source Sans Pro"/>
                <a:sym typeface="Source Sans Pro"/>
              </a:defRPr>
            </a:lvl9pPr>
          </a:lstStyle>
          <a:p>
            <a:endParaRPr>
              <a:solidFill>
                <a:srgbClr val="FFFFFF"/>
              </a:solidFill>
            </a:endParaRPr>
          </a:p>
        </p:txBody>
      </p:sp>
      <p:sp>
        <p:nvSpPr>
          <p:cNvPr id="84" name="Shape 84"/>
          <p:cNvSpPr txBox="1">
            <a:spLocks noGrp="1"/>
          </p:cNvSpPr>
          <p:nvPr>
            <p:ph type="ftr" idx="11"/>
          </p:nvPr>
        </p:nvSpPr>
        <p:spPr>
          <a:xfrm>
            <a:off x="352611" y="6275673"/>
            <a:ext cx="6454587"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Source Sans Pro"/>
                <a:ea typeface="Source Sans Pro"/>
                <a:cs typeface="Source Sans Pro"/>
                <a:sym typeface="Source Sans Pro"/>
              </a:defRPr>
            </a:lvl1pPr>
            <a:lvl2pPr marL="457178" marR="0" lvl="1" indent="-12678" algn="l" rtl="0">
              <a:spcBef>
                <a:spcPts val="0"/>
              </a:spcBef>
              <a:buNone/>
              <a:defRPr sz="1900" b="0" i="0" u="none" strike="noStrike" cap="none">
                <a:solidFill>
                  <a:schemeClr val="dk1"/>
                </a:solidFill>
                <a:latin typeface="Source Sans Pro"/>
                <a:ea typeface="Source Sans Pro"/>
                <a:cs typeface="Source Sans Pro"/>
                <a:sym typeface="Source Sans Pro"/>
              </a:defRPr>
            </a:lvl2pPr>
            <a:lvl3pPr marL="914354" marR="0" lvl="2" indent="-12653" algn="l" rtl="0">
              <a:spcBef>
                <a:spcPts val="0"/>
              </a:spcBef>
              <a:buNone/>
              <a:defRPr sz="1900" b="0" i="0" u="none" strike="noStrike" cap="none">
                <a:solidFill>
                  <a:schemeClr val="dk1"/>
                </a:solidFill>
                <a:latin typeface="Source Sans Pro"/>
                <a:ea typeface="Source Sans Pro"/>
                <a:cs typeface="Source Sans Pro"/>
                <a:sym typeface="Source Sans Pro"/>
              </a:defRPr>
            </a:lvl3pPr>
            <a:lvl4pPr marL="1371532" marR="0" lvl="3" indent="-12631" algn="l" rtl="0">
              <a:spcBef>
                <a:spcPts val="0"/>
              </a:spcBef>
              <a:buNone/>
              <a:defRPr sz="1900" b="0" i="0" u="none" strike="noStrike" cap="none">
                <a:solidFill>
                  <a:schemeClr val="dk1"/>
                </a:solidFill>
                <a:latin typeface="Source Sans Pro"/>
                <a:ea typeface="Source Sans Pro"/>
                <a:cs typeface="Source Sans Pro"/>
                <a:sym typeface="Source Sans Pro"/>
              </a:defRPr>
            </a:lvl4pPr>
            <a:lvl5pPr marL="1828708" marR="0" lvl="4" indent="-12608" algn="l" rtl="0">
              <a:spcBef>
                <a:spcPts val="0"/>
              </a:spcBef>
              <a:buNone/>
              <a:defRPr sz="1900" b="0" i="0" u="none" strike="noStrike" cap="none">
                <a:solidFill>
                  <a:schemeClr val="dk1"/>
                </a:solidFill>
                <a:latin typeface="Source Sans Pro"/>
                <a:ea typeface="Source Sans Pro"/>
                <a:cs typeface="Source Sans Pro"/>
                <a:sym typeface="Source Sans Pro"/>
              </a:defRPr>
            </a:lvl5pPr>
            <a:lvl6pPr marL="2285886" marR="0" lvl="5" indent="-12586" algn="l" rtl="0">
              <a:spcBef>
                <a:spcPts val="0"/>
              </a:spcBef>
              <a:buNone/>
              <a:defRPr sz="1900" b="0" i="0" u="none" strike="noStrike" cap="none">
                <a:solidFill>
                  <a:schemeClr val="dk1"/>
                </a:solidFill>
                <a:latin typeface="Source Sans Pro"/>
                <a:ea typeface="Source Sans Pro"/>
                <a:cs typeface="Source Sans Pro"/>
                <a:sym typeface="Source Sans Pro"/>
              </a:defRPr>
            </a:lvl6pPr>
            <a:lvl7pPr marL="2743062" marR="0" lvl="6" indent="-12562" algn="l" rtl="0">
              <a:spcBef>
                <a:spcPts val="0"/>
              </a:spcBef>
              <a:buNone/>
              <a:defRPr sz="1900" b="0" i="0" u="none" strike="noStrike" cap="none">
                <a:solidFill>
                  <a:schemeClr val="dk1"/>
                </a:solidFill>
                <a:latin typeface="Source Sans Pro"/>
                <a:ea typeface="Source Sans Pro"/>
                <a:cs typeface="Source Sans Pro"/>
                <a:sym typeface="Source Sans Pro"/>
              </a:defRPr>
            </a:lvl7pPr>
            <a:lvl8pPr marL="3200240" marR="0" lvl="7" indent="-12539" algn="l" rtl="0">
              <a:spcBef>
                <a:spcPts val="0"/>
              </a:spcBef>
              <a:buNone/>
              <a:defRPr sz="1900" b="0" i="0" u="none" strike="noStrike" cap="none">
                <a:solidFill>
                  <a:schemeClr val="dk1"/>
                </a:solidFill>
                <a:latin typeface="Source Sans Pro"/>
                <a:ea typeface="Source Sans Pro"/>
                <a:cs typeface="Source Sans Pro"/>
                <a:sym typeface="Source Sans Pro"/>
              </a:defRPr>
            </a:lvl8pPr>
            <a:lvl9pPr marL="3657417" marR="0" lvl="8" indent="-12517" algn="l" rtl="0">
              <a:spcBef>
                <a:spcPts val="0"/>
              </a:spcBef>
              <a:buNone/>
              <a:defRPr sz="1900" b="0" i="0" u="none" strike="noStrike" cap="none">
                <a:solidFill>
                  <a:schemeClr val="dk1"/>
                </a:solidFill>
                <a:latin typeface="Source Sans Pro"/>
                <a:ea typeface="Source Sans Pro"/>
                <a:cs typeface="Source Sans Pro"/>
                <a:sym typeface="Source Sans Pro"/>
              </a:defRPr>
            </a:lvl9pPr>
          </a:lstStyle>
          <a:p>
            <a:endParaRPr>
              <a:solidFill>
                <a:srgbClr val="FFFFFF"/>
              </a:solidFill>
            </a:endParaRPr>
          </a:p>
        </p:txBody>
      </p:sp>
      <p:sp>
        <p:nvSpPr>
          <p:cNvPr id="85" name="Shape 85"/>
          <p:cNvSpPr txBox="1">
            <a:spLocks noGrp="1"/>
          </p:cNvSpPr>
          <p:nvPr>
            <p:ph type="sldNum" idx="12"/>
          </p:nvPr>
        </p:nvSpPr>
        <p:spPr>
          <a:xfrm>
            <a:off x="10530540" y="6275673"/>
            <a:ext cx="1320800"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3600">
                <a:solidFill>
                  <a:srgbClr val="FFFFFF"/>
                </a:solidFill>
                <a:latin typeface="Source Sans Pro"/>
                <a:ea typeface="Source Sans Pro"/>
                <a:cs typeface="Source Sans Pro"/>
                <a:sym typeface="Source Sans Pro"/>
              </a:rPr>
              <a:pPr algn="r">
                <a:buSzPct val="25000"/>
              </a:pPr>
              <a:t>‹#›</a:t>
            </a:fld>
            <a:endParaRPr lang="en-US" sz="3600">
              <a:solidFill>
                <a:srgbClr val="FFFFFF"/>
              </a:solidFill>
              <a:latin typeface="Source Sans Pro"/>
              <a:ea typeface="Source Sans Pro"/>
              <a:cs typeface="Source Sans Pro"/>
              <a:sym typeface="Source Sans Pro"/>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86"/>
        <p:cNvGrpSpPr/>
        <p:nvPr/>
      </p:nvGrpSpPr>
      <p:grpSpPr>
        <a:xfrm>
          <a:off x="0" y="0"/>
          <a:ext cx="0" cy="0"/>
          <a:chOff x="0" y="0"/>
          <a:chExt cx="0" cy="0"/>
        </a:xfrm>
      </p:grpSpPr>
      <p:sp>
        <p:nvSpPr>
          <p:cNvPr id="87" name="Shape 87"/>
          <p:cNvSpPr txBox="1">
            <a:spLocks noGrp="1"/>
          </p:cNvSpPr>
          <p:nvPr>
            <p:ph type="title"/>
          </p:nvPr>
        </p:nvSpPr>
        <p:spPr>
          <a:xfrm rot="5400000">
            <a:off x="8054738" y="2139952"/>
            <a:ext cx="5575300" cy="2032000"/>
          </a:xfrm>
          <a:prstGeom prst="rect">
            <a:avLst/>
          </a:prstGeom>
          <a:noFill/>
          <a:ln>
            <a:noFill/>
          </a:ln>
        </p:spPr>
        <p:txBody>
          <a:bodyPr lIns="91425" tIns="91425" rIns="91425" bIns="91425" anchor="b" anchorCtr="0"/>
          <a:lstStyle>
            <a:lvl1pPr marL="0" marR="0" lvl="0" indent="0" algn="ctr" rtl="0">
              <a:spcBef>
                <a:spcPts val="0"/>
              </a:spcBef>
              <a:buClr>
                <a:schemeClr val="accent1"/>
              </a:buClr>
              <a:buFont typeface="Source Sans Pro"/>
              <a:buNone/>
              <a:defRPr sz="4700" b="0" i="0" u="none" strike="noStrike" cap="none">
                <a:solidFill>
                  <a:schemeClr val="accent1"/>
                </a:solidFill>
                <a:latin typeface="Source Sans Pro"/>
                <a:ea typeface="Source Sans Pro"/>
                <a:cs typeface="Source Sans Pro"/>
                <a:sym typeface="Source Sans Pr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8" name="Shape 88"/>
          <p:cNvSpPr txBox="1">
            <a:spLocks noGrp="1"/>
          </p:cNvSpPr>
          <p:nvPr>
            <p:ph type="body" idx="1"/>
          </p:nvPr>
        </p:nvSpPr>
        <p:spPr>
          <a:xfrm rot="5400000">
            <a:off x="2404532" y="-1303865"/>
            <a:ext cx="5575300" cy="8919635"/>
          </a:xfrm>
          <a:prstGeom prst="rect">
            <a:avLst/>
          </a:prstGeom>
          <a:noFill/>
          <a:ln>
            <a:noFill/>
          </a:ln>
        </p:spPr>
        <p:txBody>
          <a:bodyPr lIns="91425" tIns="91425" rIns="91425" bIns="91425" anchor="t" anchorCtr="0"/>
          <a:lstStyle>
            <a:lvl1pPr marL="349242" marR="0" lvl="0" indent="-181602" algn="l" rtl="0">
              <a:spcBef>
                <a:spcPts val="2000"/>
              </a:spcBef>
              <a:buClr>
                <a:srgbClr val="6DB7D7"/>
              </a:buClr>
              <a:buSzPct val="110000"/>
              <a:buFont typeface="Noto Sans Symbols"/>
              <a:buChar char="●"/>
              <a:defRPr sz="2400" b="0" i="0" u="none" strike="noStrike" cap="none">
                <a:solidFill>
                  <a:srgbClr val="595959"/>
                </a:solidFill>
                <a:latin typeface="Source Sans Pro"/>
                <a:ea typeface="Source Sans Pro"/>
                <a:cs typeface="Source Sans Pro"/>
                <a:sym typeface="Source Sans Pro"/>
              </a:defRPr>
            </a:lvl1pPr>
            <a:lvl2pPr marL="685783" marR="0" lvl="1" indent="-182227" algn="l" rtl="0">
              <a:spcBef>
                <a:spcPts val="600"/>
              </a:spcBef>
              <a:buClr>
                <a:srgbClr val="205C77"/>
              </a:buClr>
              <a:buSzPct val="110000"/>
              <a:buFont typeface="Noto Sans Symbols"/>
              <a:buChar char="●"/>
              <a:defRPr sz="2300" b="0" i="0" u="none" strike="noStrike" cap="none">
                <a:solidFill>
                  <a:srgbClr val="595959"/>
                </a:solidFill>
                <a:latin typeface="Source Sans Pro"/>
                <a:ea typeface="Source Sans Pro"/>
                <a:cs typeface="Source Sans Pro"/>
                <a:sym typeface="Source Sans Pro"/>
              </a:defRPr>
            </a:lvl2pPr>
            <a:lvl3pPr marL="968350" marR="0" lvl="2" indent="-155550" algn="l" rtl="0">
              <a:spcBef>
                <a:spcPts val="600"/>
              </a:spcBef>
              <a:buClr>
                <a:srgbClr val="6DB7D7"/>
              </a:buClr>
              <a:buSzPct val="110000"/>
              <a:buFont typeface="Noto Sans Symbols"/>
              <a:buChar char="●"/>
              <a:defRPr sz="2000" b="0" i="0" u="none" strike="noStrike" cap="none">
                <a:solidFill>
                  <a:srgbClr val="595959"/>
                </a:solidFill>
                <a:latin typeface="Source Sans Pro"/>
                <a:ea typeface="Source Sans Pro"/>
                <a:cs typeface="Source Sans Pro"/>
                <a:sym typeface="Source Sans Pro"/>
              </a:defRPr>
            </a:lvl3pPr>
            <a:lvl4pPr marL="1263619" marR="0" lvl="3" indent="-165704" algn="l" rtl="0">
              <a:spcBef>
                <a:spcPts val="600"/>
              </a:spcBef>
              <a:buClr>
                <a:srgbClr val="205C77"/>
              </a:buClr>
              <a:buSzPct val="110000"/>
              <a:buFont typeface="Noto Sans Symbols"/>
              <a:buChar char="●"/>
              <a:defRPr sz="1900" b="0" i="0" u="none" strike="noStrike" cap="none">
                <a:solidFill>
                  <a:srgbClr val="595959"/>
                </a:solidFill>
                <a:latin typeface="Source Sans Pro"/>
                <a:ea typeface="Source Sans Pro"/>
                <a:cs typeface="Source Sans Pro"/>
                <a:sym typeface="Source Sans Pro"/>
              </a:defRPr>
            </a:lvl4pPr>
            <a:lvl5pPr marL="1546187" marR="0" lvl="4" indent="-156172" algn="l" rtl="0">
              <a:spcBef>
                <a:spcPts val="600"/>
              </a:spcBef>
              <a:buClr>
                <a:srgbClr val="6DB7D7"/>
              </a:buClr>
              <a:buSzPct val="110000"/>
              <a:buFont typeface="Noto Sans Symbols"/>
              <a:buChar char="●"/>
              <a:defRPr sz="1900" b="0" i="0" u="none" strike="noStrike" cap="none">
                <a:solidFill>
                  <a:srgbClr val="595959"/>
                </a:solidFill>
                <a:latin typeface="Source Sans Pro"/>
                <a:ea typeface="Source Sans Pro"/>
                <a:cs typeface="Source Sans Pro"/>
                <a:sym typeface="Source Sans Pro"/>
              </a:defRPr>
            </a:lvl5pPr>
            <a:lvl6pPr marL="1828754" marR="0" lvl="5" indent="-159339" algn="l" rtl="0">
              <a:spcBef>
                <a:spcPts val="380"/>
              </a:spcBef>
              <a:buClr>
                <a:schemeClr val="accent2"/>
              </a:buClr>
              <a:buSzPct val="110000"/>
              <a:buFont typeface="Noto Sans Symbols"/>
              <a:buChar char="●"/>
              <a:defRPr sz="1900" b="0" i="0" u="none" strike="noStrike" cap="none">
                <a:solidFill>
                  <a:srgbClr val="595959"/>
                </a:solidFill>
                <a:latin typeface="Source Sans Pro"/>
                <a:ea typeface="Source Sans Pro"/>
                <a:cs typeface="Source Sans Pro"/>
                <a:sym typeface="Source Sans Pro"/>
              </a:defRPr>
            </a:lvl6pPr>
            <a:lvl7pPr marL="2117672" marR="0" lvl="6" indent="-156157" algn="l" rtl="0">
              <a:spcBef>
                <a:spcPts val="380"/>
              </a:spcBef>
              <a:buClr>
                <a:srgbClr val="6DB7D7"/>
              </a:buClr>
              <a:buSzPct val="110000"/>
              <a:buFont typeface="Noto Sans Symbols"/>
              <a:buChar char="●"/>
              <a:defRPr sz="1900" b="0" i="0" u="none" strike="noStrike" cap="none">
                <a:solidFill>
                  <a:srgbClr val="595959"/>
                </a:solidFill>
                <a:latin typeface="Source Sans Pro"/>
                <a:ea typeface="Source Sans Pro"/>
                <a:cs typeface="Source Sans Pro"/>
                <a:sym typeface="Source Sans Pro"/>
              </a:defRPr>
            </a:lvl7pPr>
            <a:lvl8pPr marL="2398653" marR="0" lvl="7" indent="-157738" algn="l" rtl="0">
              <a:spcBef>
                <a:spcPts val="380"/>
              </a:spcBef>
              <a:buClr>
                <a:schemeClr val="accent2"/>
              </a:buClr>
              <a:buSzPct val="110000"/>
              <a:buFont typeface="Noto Sans Symbols"/>
              <a:buChar char="●"/>
              <a:defRPr sz="1900" b="0" i="0" u="none" strike="noStrike" cap="none">
                <a:solidFill>
                  <a:srgbClr val="595959"/>
                </a:solidFill>
                <a:latin typeface="Source Sans Pro"/>
                <a:ea typeface="Source Sans Pro"/>
                <a:cs typeface="Source Sans Pro"/>
                <a:sym typeface="Source Sans Pro"/>
              </a:defRPr>
            </a:lvl8pPr>
            <a:lvl9pPr marL="2689158" marR="0" lvl="8" indent="-156142" algn="l" rtl="0">
              <a:spcBef>
                <a:spcPts val="380"/>
              </a:spcBef>
              <a:buClr>
                <a:srgbClr val="6DB7D7"/>
              </a:buClr>
              <a:buSzPct val="110000"/>
              <a:buFont typeface="Noto Sans Symbols"/>
              <a:buChar char="●"/>
              <a:defRPr sz="1900" b="0" i="0" u="none" strike="noStrike" cap="none">
                <a:solidFill>
                  <a:srgbClr val="595959"/>
                </a:solidFill>
                <a:latin typeface="Source Sans Pro"/>
                <a:ea typeface="Source Sans Pro"/>
                <a:cs typeface="Source Sans Pro"/>
                <a:sym typeface="Source Sans Pro"/>
              </a:defRPr>
            </a:lvl9pPr>
          </a:lstStyle>
          <a:p>
            <a:endParaRPr/>
          </a:p>
        </p:txBody>
      </p:sp>
      <p:sp>
        <p:nvSpPr>
          <p:cNvPr id="89" name="Shape 89"/>
          <p:cNvSpPr txBox="1">
            <a:spLocks noGrp="1"/>
          </p:cNvSpPr>
          <p:nvPr>
            <p:ph type="dt" idx="10"/>
          </p:nvPr>
        </p:nvSpPr>
        <p:spPr>
          <a:xfrm>
            <a:off x="7506446" y="6275673"/>
            <a:ext cx="2844800" cy="365125"/>
          </a:xfrm>
          <a:prstGeom prst="rect">
            <a:avLst/>
          </a:prstGeom>
          <a:noFill/>
          <a:ln>
            <a:noFill/>
          </a:ln>
        </p:spPr>
        <p:txBody>
          <a:bodyPr lIns="91425" tIns="91425" rIns="91425" bIns="91425" anchor="ctr" anchorCtr="0"/>
          <a:lstStyle>
            <a:lvl1pPr marL="0" marR="0" lvl="0" indent="0" algn="r" rtl="0">
              <a:spcBef>
                <a:spcPts val="0"/>
              </a:spcBef>
              <a:buNone/>
              <a:defRPr sz="1200">
                <a:solidFill>
                  <a:schemeClr val="lt1"/>
                </a:solidFill>
                <a:latin typeface="Source Sans Pro"/>
                <a:ea typeface="Source Sans Pro"/>
                <a:cs typeface="Source Sans Pro"/>
                <a:sym typeface="Source Sans Pro"/>
              </a:defRPr>
            </a:lvl1pPr>
            <a:lvl2pPr marL="457178" marR="0" lvl="1" indent="-12678" algn="l" rtl="0">
              <a:spcBef>
                <a:spcPts val="0"/>
              </a:spcBef>
              <a:buNone/>
              <a:defRPr sz="1900" b="0" i="0" u="none" strike="noStrike" cap="none">
                <a:solidFill>
                  <a:schemeClr val="dk1"/>
                </a:solidFill>
                <a:latin typeface="Source Sans Pro"/>
                <a:ea typeface="Source Sans Pro"/>
                <a:cs typeface="Source Sans Pro"/>
                <a:sym typeface="Source Sans Pro"/>
              </a:defRPr>
            </a:lvl2pPr>
            <a:lvl3pPr marL="914354" marR="0" lvl="2" indent="-12653" algn="l" rtl="0">
              <a:spcBef>
                <a:spcPts val="0"/>
              </a:spcBef>
              <a:buNone/>
              <a:defRPr sz="1900" b="0" i="0" u="none" strike="noStrike" cap="none">
                <a:solidFill>
                  <a:schemeClr val="dk1"/>
                </a:solidFill>
                <a:latin typeface="Source Sans Pro"/>
                <a:ea typeface="Source Sans Pro"/>
                <a:cs typeface="Source Sans Pro"/>
                <a:sym typeface="Source Sans Pro"/>
              </a:defRPr>
            </a:lvl3pPr>
            <a:lvl4pPr marL="1371532" marR="0" lvl="3" indent="-12631" algn="l" rtl="0">
              <a:spcBef>
                <a:spcPts val="0"/>
              </a:spcBef>
              <a:buNone/>
              <a:defRPr sz="1900" b="0" i="0" u="none" strike="noStrike" cap="none">
                <a:solidFill>
                  <a:schemeClr val="dk1"/>
                </a:solidFill>
                <a:latin typeface="Source Sans Pro"/>
                <a:ea typeface="Source Sans Pro"/>
                <a:cs typeface="Source Sans Pro"/>
                <a:sym typeface="Source Sans Pro"/>
              </a:defRPr>
            </a:lvl4pPr>
            <a:lvl5pPr marL="1828708" marR="0" lvl="4" indent="-12608" algn="l" rtl="0">
              <a:spcBef>
                <a:spcPts val="0"/>
              </a:spcBef>
              <a:buNone/>
              <a:defRPr sz="1900" b="0" i="0" u="none" strike="noStrike" cap="none">
                <a:solidFill>
                  <a:schemeClr val="dk1"/>
                </a:solidFill>
                <a:latin typeface="Source Sans Pro"/>
                <a:ea typeface="Source Sans Pro"/>
                <a:cs typeface="Source Sans Pro"/>
                <a:sym typeface="Source Sans Pro"/>
              </a:defRPr>
            </a:lvl5pPr>
            <a:lvl6pPr marL="2285886" marR="0" lvl="5" indent="-12586" algn="l" rtl="0">
              <a:spcBef>
                <a:spcPts val="0"/>
              </a:spcBef>
              <a:buNone/>
              <a:defRPr sz="1900" b="0" i="0" u="none" strike="noStrike" cap="none">
                <a:solidFill>
                  <a:schemeClr val="dk1"/>
                </a:solidFill>
                <a:latin typeface="Source Sans Pro"/>
                <a:ea typeface="Source Sans Pro"/>
                <a:cs typeface="Source Sans Pro"/>
                <a:sym typeface="Source Sans Pro"/>
              </a:defRPr>
            </a:lvl6pPr>
            <a:lvl7pPr marL="2743062" marR="0" lvl="6" indent="-12562" algn="l" rtl="0">
              <a:spcBef>
                <a:spcPts val="0"/>
              </a:spcBef>
              <a:buNone/>
              <a:defRPr sz="1900" b="0" i="0" u="none" strike="noStrike" cap="none">
                <a:solidFill>
                  <a:schemeClr val="dk1"/>
                </a:solidFill>
                <a:latin typeface="Source Sans Pro"/>
                <a:ea typeface="Source Sans Pro"/>
                <a:cs typeface="Source Sans Pro"/>
                <a:sym typeface="Source Sans Pro"/>
              </a:defRPr>
            </a:lvl7pPr>
            <a:lvl8pPr marL="3200240" marR="0" lvl="7" indent="-12539" algn="l" rtl="0">
              <a:spcBef>
                <a:spcPts val="0"/>
              </a:spcBef>
              <a:buNone/>
              <a:defRPr sz="1900" b="0" i="0" u="none" strike="noStrike" cap="none">
                <a:solidFill>
                  <a:schemeClr val="dk1"/>
                </a:solidFill>
                <a:latin typeface="Source Sans Pro"/>
                <a:ea typeface="Source Sans Pro"/>
                <a:cs typeface="Source Sans Pro"/>
                <a:sym typeface="Source Sans Pro"/>
              </a:defRPr>
            </a:lvl8pPr>
            <a:lvl9pPr marL="3657417" marR="0" lvl="8" indent="-12517" algn="l" rtl="0">
              <a:spcBef>
                <a:spcPts val="0"/>
              </a:spcBef>
              <a:buNone/>
              <a:defRPr sz="1900" b="0" i="0" u="none" strike="noStrike" cap="none">
                <a:solidFill>
                  <a:schemeClr val="dk1"/>
                </a:solidFill>
                <a:latin typeface="Source Sans Pro"/>
                <a:ea typeface="Source Sans Pro"/>
                <a:cs typeface="Source Sans Pro"/>
                <a:sym typeface="Source Sans Pro"/>
              </a:defRPr>
            </a:lvl9pPr>
          </a:lstStyle>
          <a:p>
            <a:endParaRPr>
              <a:solidFill>
                <a:srgbClr val="FFFFFF"/>
              </a:solidFill>
            </a:endParaRPr>
          </a:p>
        </p:txBody>
      </p:sp>
      <p:sp>
        <p:nvSpPr>
          <p:cNvPr id="90" name="Shape 90"/>
          <p:cNvSpPr txBox="1">
            <a:spLocks noGrp="1"/>
          </p:cNvSpPr>
          <p:nvPr>
            <p:ph type="ftr" idx="11"/>
          </p:nvPr>
        </p:nvSpPr>
        <p:spPr>
          <a:xfrm>
            <a:off x="352611" y="6275673"/>
            <a:ext cx="6454587"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Source Sans Pro"/>
                <a:ea typeface="Source Sans Pro"/>
                <a:cs typeface="Source Sans Pro"/>
                <a:sym typeface="Source Sans Pro"/>
              </a:defRPr>
            </a:lvl1pPr>
            <a:lvl2pPr marL="457178" marR="0" lvl="1" indent="-12678" algn="l" rtl="0">
              <a:spcBef>
                <a:spcPts val="0"/>
              </a:spcBef>
              <a:buNone/>
              <a:defRPr sz="1900" b="0" i="0" u="none" strike="noStrike" cap="none">
                <a:solidFill>
                  <a:schemeClr val="dk1"/>
                </a:solidFill>
                <a:latin typeface="Source Sans Pro"/>
                <a:ea typeface="Source Sans Pro"/>
                <a:cs typeface="Source Sans Pro"/>
                <a:sym typeface="Source Sans Pro"/>
              </a:defRPr>
            </a:lvl2pPr>
            <a:lvl3pPr marL="914354" marR="0" lvl="2" indent="-12653" algn="l" rtl="0">
              <a:spcBef>
                <a:spcPts val="0"/>
              </a:spcBef>
              <a:buNone/>
              <a:defRPr sz="1900" b="0" i="0" u="none" strike="noStrike" cap="none">
                <a:solidFill>
                  <a:schemeClr val="dk1"/>
                </a:solidFill>
                <a:latin typeface="Source Sans Pro"/>
                <a:ea typeface="Source Sans Pro"/>
                <a:cs typeface="Source Sans Pro"/>
                <a:sym typeface="Source Sans Pro"/>
              </a:defRPr>
            </a:lvl3pPr>
            <a:lvl4pPr marL="1371532" marR="0" lvl="3" indent="-12631" algn="l" rtl="0">
              <a:spcBef>
                <a:spcPts val="0"/>
              </a:spcBef>
              <a:buNone/>
              <a:defRPr sz="1900" b="0" i="0" u="none" strike="noStrike" cap="none">
                <a:solidFill>
                  <a:schemeClr val="dk1"/>
                </a:solidFill>
                <a:latin typeface="Source Sans Pro"/>
                <a:ea typeface="Source Sans Pro"/>
                <a:cs typeface="Source Sans Pro"/>
                <a:sym typeface="Source Sans Pro"/>
              </a:defRPr>
            </a:lvl4pPr>
            <a:lvl5pPr marL="1828708" marR="0" lvl="4" indent="-12608" algn="l" rtl="0">
              <a:spcBef>
                <a:spcPts val="0"/>
              </a:spcBef>
              <a:buNone/>
              <a:defRPr sz="1900" b="0" i="0" u="none" strike="noStrike" cap="none">
                <a:solidFill>
                  <a:schemeClr val="dk1"/>
                </a:solidFill>
                <a:latin typeface="Source Sans Pro"/>
                <a:ea typeface="Source Sans Pro"/>
                <a:cs typeface="Source Sans Pro"/>
                <a:sym typeface="Source Sans Pro"/>
              </a:defRPr>
            </a:lvl5pPr>
            <a:lvl6pPr marL="2285886" marR="0" lvl="5" indent="-12586" algn="l" rtl="0">
              <a:spcBef>
                <a:spcPts val="0"/>
              </a:spcBef>
              <a:buNone/>
              <a:defRPr sz="1900" b="0" i="0" u="none" strike="noStrike" cap="none">
                <a:solidFill>
                  <a:schemeClr val="dk1"/>
                </a:solidFill>
                <a:latin typeface="Source Sans Pro"/>
                <a:ea typeface="Source Sans Pro"/>
                <a:cs typeface="Source Sans Pro"/>
                <a:sym typeface="Source Sans Pro"/>
              </a:defRPr>
            </a:lvl6pPr>
            <a:lvl7pPr marL="2743062" marR="0" lvl="6" indent="-12562" algn="l" rtl="0">
              <a:spcBef>
                <a:spcPts val="0"/>
              </a:spcBef>
              <a:buNone/>
              <a:defRPr sz="1900" b="0" i="0" u="none" strike="noStrike" cap="none">
                <a:solidFill>
                  <a:schemeClr val="dk1"/>
                </a:solidFill>
                <a:latin typeface="Source Sans Pro"/>
                <a:ea typeface="Source Sans Pro"/>
                <a:cs typeface="Source Sans Pro"/>
                <a:sym typeface="Source Sans Pro"/>
              </a:defRPr>
            </a:lvl7pPr>
            <a:lvl8pPr marL="3200240" marR="0" lvl="7" indent="-12539" algn="l" rtl="0">
              <a:spcBef>
                <a:spcPts val="0"/>
              </a:spcBef>
              <a:buNone/>
              <a:defRPr sz="1900" b="0" i="0" u="none" strike="noStrike" cap="none">
                <a:solidFill>
                  <a:schemeClr val="dk1"/>
                </a:solidFill>
                <a:latin typeface="Source Sans Pro"/>
                <a:ea typeface="Source Sans Pro"/>
                <a:cs typeface="Source Sans Pro"/>
                <a:sym typeface="Source Sans Pro"/>
              </a:defRPr>
            </a:lvl8pPr>
            <a:lvl9pPr marL="3657417" marR="0" lvl="8" indent="-12517" algn="l" rtl="0">
              <a:spcBef>
                <a:spcPts val="0"/>
              </a:spcBef>
              <a:buNone/>
              <a:defRPr sz="1900" b="0" i="0" u="none" strike="noStrike" cap="none">
                <a:solidFill>
                  <a:schemeClr val="dk1"/>
                </a:solidFill>
                <a:latin typeface="Source Sans Pro"/>
                <a:ea typeface="Source Sans Pro"/>
                <a:cs typeface="Source Sans Pro"/>
                <a:sym typeface="Source Sans Pro"/>
              </a:defRPr>
            </a:lvl9pPr>
          </a:lstStyle>
          <a:p>
            <a:endParaRPr>
              <a:solidFill>
                <a:srgbClr val="FFFFFF"/>
              </a:solidFill>
            </a:endParaRPr>
          </a:p>
        </p:txBody>
      </p:sp>
      <p:sp>
        <p:nvSpPr>
          <p:cNvPr id="91" name="Shape 91"/>
          <p:cNvSpPr txBox="1">
            <a:spLocks noGrp="1"/>
          </p:cNvSpPr>
          <p:nvPr>
            <p:ph type="sldNum" idx="12"/>
          </p:nvPr>
        </p:nvSpPr>
        <p:spPr>
          <a:xfrm>
            <a:off x="10530540" y="6275673"/>
            <a:ext cx="1320800"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3600">
                <a:solidFill>
                  <a:srgbClr val="FFFFFF"/>
                </a:solidFill>
                <a:latin typeface="Source Sans Pro"/>
                <a:ea typeface="Source Sans Pro"/>
                <a:cs typeface="Source Sans Pro"/>
                <a:sym typeface="Source Sans Pro"/>
              </a:rPr>
              <a:pPr algn="r">
                <a:buSzPct val="25000"/>
              </a:pPr>
              <a:t>‹#›</a:t>
            </a:fld>
            <a:endParaRPr lang="en-US" sz="3600">
              <a:solidFill>
                <a:srgbClr val="FFFFFF"/>
              </a:solidFill>
              <a:latin typeface="Source Sans Pro"/>
              <a:ea typeface="Source Sans Pro"/>
              <a:cs typeface="Source Sans Pro"/>
              <a:sym typeface="Source Sans Pro"/>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732366" y="2403149"/>
            <a:ext cx="10742084" cy="1362075"/>
          </a:xfrm>
          <a:prstGeom prst="rect">
            <a:avLst/>
          </a:prstGeom>
          <a:noFill/>
          <a:ln>
            <a:noFill/>
          </a:ln>
        </p:spPr>
        <p:txBody>
          <a:bodyPr lIns="91425" tIns="91425" rIns="91425" bIns="91425" anchor="b" anchorCtr="0"/>
          <a:lstStyle>
            <a:lvl1pPr marL="0" marR="0" lvl="0" indent="0" algn="ctr" rtl="0">
              <a:spcBef>
                <a:spcPts val="0"/>
              </a:spcBef>
              <a:buClr>
                <a:schemeClr val="accent1"/>
              </a:buClr>
              <a:buFont typeface="Source Sans Pro"/>
              <a:buNone/>
              <a:defRPr sz="4700" b="0" i="0" u="none" strike="noStrike" cap="none">
                <a:solidFill>
                  <a:schemeClr val="accent1"/>
                </a:solidFill>
                <a:latin typeface="Source Sans Pro"/>
                <a:ea typeface="Source Sans Pro"/>
                <a:cs typeface="Source Sans Pro"/>
                <a:sym typeface="Source Sans Pr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2" name="Shape 42"/>
          <p:cNvSpPr txBox="1">
            <a:spLocks noGrp="1"/>
          </p:cNvSpPr>
          <p:nvPr>
            <p:ph type="body" idx="1"/>
          </p:nvPr>
        </p:nvSpPr>
        <p:spPr>
          <a:xfrm>
            <a:off x="732366" y="3736010"/>
            <a:ext cx="10742084" cy="1500187"/>
          </a:xfrm>
          <a:prstGeom prst="rect">
            <a:avLst/>
          </a:prstGeom>
          <a:noFill/>
          <a:ln>
            <a:noFill/>
          </a:ln>
        </p:spPr>
        <p:txBody>
          <a:bodyPr lIns="91425" tIns="91425" rIns="91425" bIns="91425" anchor="t" anchorCtr="0"/>
          <a:lstStyle>
            <a:lvl1pPr marL="0" marR="0" lvl="0" indent="0" algn="ctr" rtl="0">
              <a:spcBef>
                <a:spcPts val="300"/>
              </a:spcBef>
              <a:buClr>
                <a:srgbClr val="6DB7D7"/>
              </a:buClr>
              <a:buFont typeface="Noto Sans Symbols"/>
              <a:buNone/>
              <a:defRPr sz="1900" b="0" i="0" u="none" strike="noStrike" cap="none">
                <a:solidFill>
                  <a:srgbClr val="888888"/>
                </a:solidFill>
                <a:latin typeface="Source Sans Pro"/>
                <a:ea typeface="Source Sans Pro"/>
                <a:cs typeface="Source Sans Pro"/>
                <a:sym typeface="Source Sans Pro"/>
              </a:defRPr>
            </a:lvl1pPr>
            <a:lvl2pPr marL="457189" marR="0" lvl="1" indent="-12689" algn="l" rtl="0">
              <a:spcBef>
                <a:spcPts val="600"/>
              </a:spcBef>
              <a:buClr>
                <a:srgbClr val="205C77"/>
              </a:buClr>
              <a:buFont typeface="Noto Sans Symbols"/>
              <a:buNone/>
              <a:defRPr sz="1900" b="0" i="0" u="none" strike="noStrike" cap="none">
                <a:solidFill>
                  <a:srgbClr val="888888"/>
                </a:solidFill>
                <a:latin typeface="Source Sans Pro"/>
                <a:ea typeface="Source Sans Pro"/>
                <a:cs typeface="Source Sans Pro"/>
                <a:sym typeface="Source Sans Pro"/>
              </a:defRPr>
            </a:lvl2pPr>
            <a:lvl3pPr marL="914377" marR="0" lvl="2" indent="-12677" algn="l" rtl="0">
              <a:spcBef>
                <a:spcPts val="600"/>
              </a:spcBef>
              <a:buClr>
                <a:srgbClr val="6DB7D7"/>
              </a:buClr>
              <a:buFont typeface="Noto Sans Symbols"/>
              <a:buNone/>
              <a:defRPr sz="1600" b="0" i="0" u="none" strike="noStrike" cap="none">
                <a:solidFill>
                  <a:srgbClr val="888888"/>
                </a:solidFill>
                <a:latin typeface="Source Sans Pro"/>
                <a:ea typeface="Source Sans Pro"/>
                <a:cs typeface="Source Sans Pro"/>
                <a:sym typeface="Source Sans Pro"/>
              </a:defRPr>
            </a:lvl3pPr>
            <a:lvl4pPr marL="1371566" marR="0" lvl="3" indent="-12665" algn="l" rtl="0">
              <a:spcBef>
                <a:spcPts val="600"/>
              </a:spcBef>
              <a:buClr>
                <a:srgbClr val="205C77"/>
              </a:buClr>
              <a:buFont typeface="Noto Sans Symbols"/>
              <a:buNone/>
              <a:defRPr sz="1500" b="0" i="0" u="none" strike="noStrike" cap="none">
                <a:solidFill>
                  <a:srgbClr val="888888"/>
                </a:solidFill>
                <a:latin typeface="Source Sans Pro"/>
                <a:ea typeface="Source Sans Pro"/>
                <a:cs typeface="Source Sans Pro"/>
                <a:sym typeface="Source Sans Pro"/>
              </a:defRPr>
            </a:lvl4pPr>
            <a:lvl5pPr marL="1828754" marR="0" lvl="4" indent="-12654" algn="l" rtl="0">
              <a:spcBef>
                <a:spcPts val="600"/>
              </a:spcBef>
              <a:buClr>
                <a:srgbClr val="6DB7D7"/>
              </a:buClr>
              <a:buFont typeface="Noto Sans Symbols"/>
              <a:buNone/>
              <a:defRPr sz="1500" b="0" i="0" u="none" strike="noStrike" cap="none">
                <a:solidFill>
                  <a:srgbClr val="888888"/>
                </a:solidFill>
                <a:latin typeface="Source Sans Pro"/>
                <a:ea typeface="Source Sans Pro"/>
                <a:cs typeface="Source Sans Pro"/>
                <a:sym typeface="Source Sans Pro"/>
              </a:defRPr>
            </a:lvl5pPr>
            <a:lvl6pPr marL="2285943" marR="0" lvl="5" indent="-12643" algn="l" rtl="0">
              <a:spcBef>
                <a:spcPts val="300"/>
              </a:spcBef>
              <a:buClr>
                <a:schemeClr val="accent2"/>
              </a:buClr>
              <a:buFont typeface="Noto Sans Symbols"/>
              <a:buNone/>
              <a:defRPr sz="1500" b="0" i="0" u="none" strike="noStrike" cap="none">
                <a:solidFill>
                  <a:srgbClr val="888888"/>
                </a:solidFill>
                <a:latin typeface="Source Sans Pro"/>
                <a:ea typeface="Source Sans Pro"/>
                <a:cs typeface="Source Sans Pro"/>
                <a:sym typeface="Source Sans Pro"/>
              </a:defRPr>
            </a:lvl6pPr>
            <a:lvl7pPr marL="2743131" marR="0" lvl="6" indent="-12631" algn="l" rtl="0">
              <a:spcBef>
                <a:spcPts val="300"/>
              </a:spcBef>
              <a:buClr>
                <a:srgbClr val="6DB7D7"/>
              </a:buClr>
              <a:buFont typeface="Noto Sans Symbols"/>
              <a:buNone/>
              <a:defRPr sz="1500" b="0" i="0" u="none" strike="noStrike" cap="none">
                <a:solidFill>
                  <a:srgbClr val="888888"/>
                </a:solidFill>
                <a:latin typeface="Source Sans Pro"/>
                <a:ea typeface="Source Sans Pro"/>
                <a:cs typeface="Source Sans Pro"/>
                <a:sym typeface="Source Sans Pro"/>
              </a:defRPr>
            </a:lvl7pPr>
            <a:lvl8pPr marL="3200320" marR="0" lvl="7" indent="-12619" algn="l" rtl="0">
              <a:spcBef>
                <a:spcPts val="300"/>
              </a:spcBef>
              <a:buClr>
                <a:schemeClr val="accent2"/>
              </a:buClr>
              <a:buFont typeface="Noto Sans Symbols"/>
              <a:buNone/>
              <a:defRPr sz="1500" b="0" i="0" u="none" strike="noStrike" cap="none">
                <a:solidFill>
                  <a:srgbClr val="888888"/>
                </a:solidFill>
                <a:latin typeface="Source Sans Pro"/>
                <a:ea typeface="Source Sans Pro"/>
                <a:cs typeface="Source Sans Pro"/>
                <a:sym typeface="Source Sans Pro"/>
              </a:defRPr>
            </a:lvl8pPr>
            <a:lvl9pPr marL="3657509" marR="0" lvl="8" indent="-12608" algn="l" rtl="0">
              <a:spcBef>
                <a:spcPts val="300"/>
              </a:spcBef>
              <a:buClr>
                <a:srgbClr val="6DB7D7"/>
              </a:buClr>
              <a:buFont typeface="Noto Sans Symbols"/>
              <a:buNone/>
              <a:defRPr sz="1500" b="0" i="0" u="none" strike="noStrike" cap="none">
                <a:solidFill>
                  <a:srgbClr val="888888"/>
                </a:solidFill>
                <a:latin typeface="Source Sans Pro"/>
                <a:ea typeface="Source Sans Pro"/>
                <a:cs typeface="Source Sans Pro"/>
                <a:sym typeface="Source Sans Pro"/>
              </a:defRPr>
            </a:lvl9pPr>
          </a:lstStyle>
          <a:p>
            <a:endParaRPr/>
          </a:p>
        </p:txBody>
      </p:sp>
      <p:sp>
        <p:nvSpPr>
          <p:cNvPr id="43" name="Shape 43"/>
          <p:cNvSpPr txBox="1">
            <a:spLocks noGrp="1"/>
          </p:cNvSpPr>
          <p:nvPr>
            <p:ph type="dt" idx="10"/>
          </p:nvPr>
        </p:nvSpPr>
        <p:spPr>
          <a:xfrm>
            <a:off x="7506446" y="6275673"/>
            <a:ext cx="2844800" cy="365125"/>
          </a:xfrm>
          <a:prstGeom prst="rect">
            <a:avLst/>
          </a:prstGeom>
          <a:noFill/>
          <a:ln>
            <a:noFill/>
          </a:ln>
        </p:spPr>
        <p:txBody>
          <a:bodyPr lIns="91425" tIns="91425" rIns="91425" bIns="91425" anchor="ctr" anchorCtr="0"/>
          <a:lstStyle>
            <a:lvl1pPr marL="0" marR="0" lvl="0" indent="0" algn="r" rtl="0">
              <a:spcBef>
                <a:spcPts val="0"/>
              </a:spcBef>
              <a:buNone/>
              <a:defRPr sz="1200">
                <a:solidFill>
                  <a:schemeClr val="lt1"/>
                </a:solidFill>
                <a:latin typeface="Source Sans Pro"/>
                <a:ea typeface="Source Sans Pro"/>
                <a:cs typeface="Source Sans Pro"/>
                <a:sym typeface="Source Sans Pro"/>
              </a:defRPr>
            </a:lvl1pPr>
            <a:lvl2pPr marL="457178" marR="0" lvl="1" indent="-12678" algn="l" rtl="0">
              <a:spcBef>
                <a:spcPts val="0"/>
              </a:spcBef>
              <a:buNone/>
              <a:defRPr sz="1900" b="0" i="0" u="none" strike="noStrike" cap="none">
                <a:solidFill>
                  <a:schemeClr val="dk1"/>
                </a:solidFill>
                <a:latin typeface="Source Sans Pro"/>
                <a:ea typeface="Source Sans Pro"/>
                <a:cs typeface="Source Sans Pro"/>
                <a:sym typeface="Source Sans Pro"/>
              </a:defRPr>
            </a:lvl2pPr>
            <a:lvl3pPr marL="914354" marR="0" lvl="2" indent="-12653" algn="l" rtl="0">
              <a:spcBef>
                <a:spcPts val="0"/>
              </a:spcBef>
              <a:buNone/>
              <a:defRPr sz="1900" b="0" i="0" u="none" strike="noStrike" cap="none">
                <a:solidFill>
                  <a:schemeClr val="dk1"/>
                </a:solidFill>
                <a:latin typeface="Source Sans Pro"/>
                <a:ea typeface="Source Sans Pro"/>
                <a:cs typeface="Source Sans Pro"/>
                <a:sym typeface="Source Sans Pro"/>
              </a:defRPr>
            </a:lvl3pPr>
            <a:lvl4pPr marL="1371532" marR="0" lvl="3" indent="-12631" algn="l" rtl="0">
              <a:spcBef>
                <a:spcPts val="0"/>
              </a:spcBef>
              <a:buNone/>
              <a:defRPr sz="1900" b="0" i="0" u="none" strike="noStrike" cap="none">
                <a:solidFill>
                  <a:schemeClr val="dk1"/>
                </a:solidFill>
                <a:latin typeface="Source Sans Pro"/>
                <a:ea typeface="Source Sans Pro"/>
                <a:cs typeface="Source Sans Pro"/>
                <a:sym typeface="Source Sans Pro"/>
              </a:defRPr>
            </a:lvl4pPr>
            <a:lvl5pPr marL="1828708" marR="0" lvl="4" indent="-12608" algn="l" rtl="0">
              <a:spcBef>
                <a:spcPts val="0"/>
              </a:spcBef>
              <a:buNone/>
              <a:defRPr sz="1900" b="0" i="0" u="none" strike="noStrike" cap="none">
                <a:solidFill>
                  <a:schemeClr val="dk1"/>
                </a:solidFill>
                <a:latin typeface="Source Sans Pro"/>
                <a:ea typeface="Source Sans Pro"/>
                <a:cs typeface="Source Sans Pro"/>
                <a:sym typeface="Source Sans Pro"/>
              </a:defRPr>
            </a:lvl5pPr>
            <a:lvl6pPr marL="2285886" marR="0" lvl="5" indent="-12586" algn="l" rtl="0">
              <a:spcBef>
                <a:spcPts val="0"/>
              </a:spcBef>
              <a:buNone/>
              <a:defRPr sz="1900" b="0" i="0" u="none" strike="noStrike" cap="none">
                <a:solidFill>
                  <a:schemeClr val="dk1"/>
                </a:solidFill>
                <a:latin typeface="Source Sans Pro"/>
                <a:ea typeface="Source Sans Pro"/>
                <a:cs typeface="Source Sans Pro"/>
                <a:sym typeface="Source Sans Pro"/>
              </a:defRPr>
            </a:lvl6pPr>
            <a:lvl7pPr marL="2743062" marR="0" lvl="6" indent="-12562" algn="l" rtl="0">
              <a:spcBef>
                <a:spcPts val="0"/>
              </a:spcBef>
              <a:buNone/>
              <a:defRPr sz="1900" b="0" i="0" u="none" strike="noStrike" cap="none">
                <a:solidFill>
                  <a:schemeClr val="dk1"/>
                </a:solidFill>
                <a:latin typeface="Source Sans Pro"/>
                <a:ea typeface="Source Sans Pro"/>
                <a:cs typeface="Source Sans Pro"/>
                <a:sym typeface="Source Sans Pro"/>
              </a:defRPr>
            </a:lvl7pPr>
            <a:lvl8pPr marL="3200240" marR="0" lvl="7" indent="-12539" algn="l" rtl="0">
              <a:spcBef>
                <a:spcPts val="0"/>
              </a:spcBef>
              <a:buNone/>
              <a:defRPr sz="1900" b="0" i="0" u="none" strike="noStrike" cap="none">
                <a:solidFill>
                  <a:schemeClr val="dk1"/>
                </a:solidFill>
                <a:latin typeface="Source Sans Pro"/>
                <a:ea typeface="Source Sans Pro"/>
                <a:cs typeface="Source Sans Pro"/>
                <a:sym typeface="Source Sans Pro"/>
              </a:defRPr>
            </a:lvl8pPr>
            <a:lvl9pPr marL="3657417" marR="0" lvl="8" indent="-12517" algn="l" rtl="0">
              <a:spcBef>
                <a:spcPts val="0"/>
              </a:spcBef>
              <a:buNone/>
              <a:defRPr sz="1900" b="0" i="0" u="none" strike="noStrike" cap="none">
                <a:solidFill>
                  <a:schemeClr val="dk1"/>
                </a:solidFill>
                <a:latin typeface="Source Sans Pro"/>
                <a:ea typeface="Source Sans Pro"/>
                <a:cs typeface="Source Sans Pro"/>
                <a:sym typeface="Source Sans Pro"/>
              </a:defRPr>
            </a:lvl9pPr>
          </a:lstStyle>
          <a:p>
            <a:endParaRPr/>
          </a:p>
        </p:txBody>
      </p:sp>
      <p:sp>
        <p:nvSpPr>
          <p:cNvPr id="44" name="Shape 44"/>
          <p:cNvSpPr txBox="1">
            <a:spLocks noGrp="1"/>
          </p:cNvSpPr>
          <p:nvPr>
            <p:ph type="ftr" idx="11"/>
          </p:nvPr>
        </p:nvSpPr>
        <p:spPr>
          <a:xfrm>
            <a:off x="352611" y="6275673"/>
            <a:ext cx="6454587"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Source Sans Pro"/>
                <a:ea typeface="Source Sans Pro"/>
                <a:cs typeface="Source Sans Pro"/>
                <a:sym typeface="Source Sans Pro"/>
              </a:defRPr>
            </a:lvl1pPr>
            <a:lvl2pPr marL="457178" marR="0" lvl="1" indent="-12678" algn="l" rtl="0">
              <a:spcBef>
                <a:spcPts val="0"/>
              </a:spcBef>
              <a:buNone/>
              <a:defRPr sz="1900" b="0" i="0" u="none" strike="noStrike" cap="none">
                <a:solidFill>
                  <a:schemeClr val="dk1"/>
                </a:solidFill>
                <a:latin typeface="Source Sans Pro"/>
                <a:ea typeface="Source Sans Pro"/>
                <a:cs typeface="Source Sans Pro"/>
                <a:sym typeface="Source Sans Pro"/>
              </a:defRPr>
            </a:lvl2pPr>
            <a:lvl3pPr marL="914354" marR="0" lvl="2" indent="-12653" algn="l" rtl="0">
              <a:spcBef>
                <a:spcPts val="0"/>
              </a:spcBef>
              <a:buNone/>
              <a:defRPr sz="1900" b="0" i="0" u="none" strike="noStrike" cap="none">
                <a:solidFill>
                  <a:schemeClr val="dk1"/>
                </a:solidFill>
                <a:latin typeface="Source Sans Pro"/>
                <a:ea typeface="Source Sans Pro"/>
                <a:cs typeface="Source Sans Pro"/>
                <a:sym typeface="Source Sans Pro"/>
              </a:defRPr>
            </a:lvl3pPr>
            <a:lvl4pPr marL="1371532" marR="0" lvl="3" indent="-12631" algn="l" rtl="0">
              <a:spcBef>
                <a:spcPts val="0"/>
              </a:spcBef>
              <a:buNone/>
              <a:defRPr sz="1900" b="0" i="0" u="none" strike="noStrike" cap="none">
                <a:solidFill>
                  <a:schemeClr val="dk1"/>
                </a:solidFill>
                <a:latin typeface="Source Sans Pro"/>
                <a:ea typeface="Source Sans Pro"/>
                <a:cs typeface="Source Sans Pro"/>
                <a:sym typeface="Source Sans Pro"/>
              </a:defRPr>
            </a:lvl4pPr>
            <a:lvl5pPr marL="1828708" marR="0" lvl="4" indent="-12608" algn="l" rtl="0">
              <a:spcBef>
                <a:spcPts val="0"/>
              </a:spcBef>
              <a:buNone/>
              <a:defRPr sz="1900" b="0" i="0" u="none" strike="noStrike" cap="none">
                <a:solidFill>
                  <a:schemeClr val="dk1"/>
                </a:solidFill>
                <a:latin typeface="Source Sans Pro"/>
                <a:ea typeface="Source Sans Pro"/>
                <a:cs typeface="Source Sans Pro"/>
                <a:sym typeface="Source Sans Pro"/>
              </a:defRPr>
            </a:lvl5pPr>
            <a:lvl6pPr marL="2285886" marR="0" lvl="5" indent="-12586" algn="l" rtl="0">
              <a:spcBef>
                <a:spcPts val="0"/>
              </a:spcBef>
              <a:buNone/>
              <a:defRPr sz="1900" b="0" i="0" u="none" strike="noStrike" cap="none">
                <a:solidFill>
                  <a:schemeClr val="dk1"/>
                </a:solidFill>
                <a:latin typeface="Source Sans Pro"/>
                <a:ea typeface="Source Sans Pro"/>
                <a:cs typeface="Source Sans Pro"/>
                <a:sym typeface="Source Sans Pro"/>
              </a:defRPr>
            </a:lvl6pPr>
            <a:lvl7pPr marL="2743062" marR="0" lvl="6" indent="-12562" algn="l" rtl="0">
              <a:spcBef>
                <a:spcPts val="0"/>
              </a:spcBef>
              <a:buNone/>
              <a:defRPr sz="1900" b="0" i="0" u="none" strike="noStrike" cap="none">
                <a:solidFill>
                  <a:schemeClr val="dk1"/>
                </a:solidFill>
                <a:latin typeface="Source Sans Pro"/>
                <a:ea typeface="Source Sans Pro"/>
                <a:cs typeface="Source Sans Pro"/>
                <a:sym typeface="Source Sans Pro"/>
              </a:defRPr>
            </a:lvl7pPr>
            <a:lvl8pPr marL="3200240" marR="0" lvl="7" indent="-12539" algn="l" rtl="0">
              <a:spcBef>
                <a:spcPts val="0"/>
              </a:spcBef>
              <a:buNone/>
              <a:defRPr sz="1900" b="0" i="0" u="none" strike="noStrike" cap="none">
                <a:solidFill>
                  <a:schemeClr val="dk1"/>
                </a:solidFill>
                <a:latin typeface="Source Sans Pro"/>
                <a:ea typeface="Source Sans Pro"/>
                <a:cs typeface="Source Sans Pro"/>
                <a:sym typeface="Source Sans Pro"/>
              </a:defRPr>
            </a:lvl8pPr>
            <a:lvl9pPr marL="3657417" marR="0" lvl="8" indent="-12517" algn="l" rtl="0">
              <a:spcBef>
                <a:spcPts val="0"/>
              </a:spcBef>
              <a:buNone/>
              <a:defRPr sz="1900" b="0" i="0" u="none" strike="noStrike" cap="none">
                <a:solidFill>
                  <a:schemeClr val="dk1"/>
                </a:solidFill>
                <a:latin typeface="Source Sans Pro"/>
                <a:ea typeface="Source Sans Pro"/>
                <a:cs typeface="Source Sans Pro"/>
                <a:sym typeface="Source Sans Pro"/>
              </a:defRPr>
            </a:lvl9pPr>
          </a:lstStyle>
          <a:p>
            <a:endParaRPr/>
          </a:p>
        </p:txBody>
      </p:sp>
      <p:sp>
        <p:nvSpPr>
          <p:cNvPr id="45" name="Shape 45"/>
          <p:cNvSpPr txBox="1">
            <a:spLocks noGrp="1"/>
          </p:cNvSpPr>
          <p:nvPr>
            <p:ph type="sldNum" idx="12"/>
          </p:nvPr>
        </p:nvSpPr>
        <p:spPr>
          <a:xfrm>
            <a:off x="10530540" y="6275673"/>
            <a:ext cx="1320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3600">
                <a:solidFill>
                  <a:schemeClr val="lt1"/>
                </a:solidFill>
                <a:latin typeface="Source Sans Pro"/>
                <a:ea typeface="Source Sans Pro"/>
                <a:cs typeface="Source Sans Pro"/>
                <a:sym typeface="Source Sans Pro"/>
              </a:rPr>
              <a:pPr marL="0" marR="0" lvl="0" indent="0" algn="r" rtl="0">
                <a:spcBef>
                  <a:spcPts val="0"/>
                </a:spcBef>
                <a:buSzPct val="25000"/>
                <a:buNone/>
              </a:pPr>
              <a:t>‹#›</a:t>
            </a:fld>
            <a:endParaRPr lang="en-US" sz="3600">
              <a:solidFill>
                <a:schemeClr val="lt1"/>
              </a:solidFill>
              <a:latin typeface="Source Sans Pro"/>
              <a:ea typeface="Source Sans Pro"/>
              <a:cs typeface="Source Sans Pro"/>
              <a:sym typeface="Source Sans Pro"/>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46"/>
        <p:cNvGrpSpPr/>
        <p:nvPr/>
      </p:nvGrpSpPr>
      <p:grpSpPr>
        <a:xfrm>
          <a:off x="0" y="0"/>
          <a:ext cx="0" cy="0"/>
          <a:chOff x="0" y="0"/>
          <a:chExt cx="0" cy="0"/>
        </a:xfrm>
      </p:grpSpPr>
      <p:sp>
        <p:nvSpPr>
          <p:cNvPr id="47" name="Shape 47"/>
          <p:cNvSpPr txBox="1">
            <a:spLocks noGrp="1"/>
          </p:cNvSpPr>
          <p:nvPr>
            <p:ph type="title"/>
          </p:nvPr>
        </p:nvSpPr>
        <p:spPr>
          <a:xfrm>
            <a:off x="732368" y="107577"/>
            <a:ext cx="10723035" cy="1336956"/>
          </a:xfrm>
          <a:prstGeom prst="rect">
            <a:avLst/>
          </a:prstGeom>
          <a:noFill/>
          <a:ln>
            <a:noFill/>
          </a:ln>
        </p:spPr>
        <p:txBody>
          <a:bodyPr lIns="91425" tIns="91425" rIns="91425" bIns="91425" anchor="b" anchorCtr="0"/>
          <a:lstStyle>
            <a:lvl1pPr marL="0" marR="0" lvl="0" indent="0" algn="ctr" rtl="0">
              <a:spcBef>
                <a:spcPts val="0"/>
              </a:spcBef>
              <a:buClr>
                <a:schemeClr val="accent1"/>
              </a:buClr>
              <a:buFont typeface="Source Sans Pro"/>
              <a:buNone/>
              <a:defRPr sz="4700" b="0" i="0" u="none" strike="noStrike" cap="none">
                <a:solidFill>
                  <a:schemeClr val="accent1"/>
                </a:solidFill>
                <a:latin typeface="Source Sans Pro"/>
                <a:ea typeface="Source Sans Pro"/>
                <a:cs typeface="Source Sans Pro"/>
                <a:sym typeface="Source Sans Pr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8" name="Shape 48"/>
          <p:cNvSpPr txBox="1">
            <a:spLocks noGrp="1"/>
          </p:cNvSpPr>
          <p:nvPr>
            <p:ph type="body" idx="1"/>
          </p:nvPr>
        </p:nvSpPr>
        <p:spPr>
          <a:xfrm>
            <a:off x="732366" y="1600200"/>
            <a:ext cx="5120639" cy="4343400"/>
          </a:xfrm>
          <a:prstGeom prst="rect">
            <a:avLst/>
          </a:prstGeom>
          <a:noFill/>
          <a:ln>
            <a:noFill/>
          </a:ln>
        </p:spPr>
        <p:txBody>
          <a:bodyPr lIns="91425" tIns="91425" rIns="91425" bIns="91425" anchor="t" anchorCtr="0"/>
          <a:lstStyle>
            <a:lvl1pPr marL="349242" marR="0" lvl="0" indent="-209542" algn="l" rtl="0">
              <a:spcBef>
                <a:spcPts val="1600"/>
              </a:spcBef>
              <a:buClr>
                <a:srgbClr val="6DB7D7"/>
              </a:buClr>
              <a:buSzPct val="110000"/>
              <a:buFont typeface="Noto Sans Symbols"/>
              <a:buChar char="●"/>
              <a:defRPr sz="2000" b="0" i="0" u="none" strike="noStrike" cap="none">
                <a:solidFill>
                  <a:srgbClr val="595959"/>
                </a:solidFill>
                <a:latin typeface="Source Sans Pro"/>
                <a:ea typeface="Source Sans Pro"/>
                <a:cs typeface="Source Sans Pro"/>
                <a:sym typeface="Source Sans Pro"/>
              </a:defRPr>
            </a:lvl1pPr>
            <a:lvl2pPr marL="685783" marR="0" lvl="1" indent="-210167" algn="l" rtl="0">
              <a:spcBef>
                <a:spcPts val="600"/>
              </a:spcBef>
              <a:buClr>
                <a:srgbClr val="205C77"/>
              </a:buClr>
              <a:buSzPct val="110000"/>
              <a:buFont typeface="Noto Sans Symbols"/>
              <a:buChar char="●"/>
              <a:defRPr sz="1900" b="0" i="0" u="none" strike="noStrike" cap="none">
                <a:solidFill>
                  <a:srgbClr val="595959"/>
                </a:solidFill>
                <a:latin typeface="Source Sans Pro"/>
                <a:ea typeface="Source Sans Pro"/>
                <a:cs typeface="Source Sans Pro"/>
                <a:sym typeface="Source Sans Pro"/>
              </a:defRPr>
            </a:lvl2pPr>
            <a:lvl3pPr marL="968350" marR="0" lvl="2" indent="-162534" algn="l" rtl="0">
              <a:spcBef>
                <a:spcPts val="600"/>
              </a:spcBef>
              <a:buClr>
                <a:srgbClr val="6DB7D7"/>
              </a:buClr>
              <a:buSzPct val="110000"/>
              <a:buFont typeface="Noto Sans Symbols"/>
              <a:buChar char="●"/>
              <a:defRPr sz="1900" b="0" i="0" u="none" strike="noStrike" cap="none">
                <a:solidFill>
                  <a:srgbClr val="595959"/>
                </a:solidFill>
                <a:latin typeface="Source Sans Pro"/>
                <a:ea typeface="Source Sans Pro"/>
                <a:cs typeface="Source Sans Pro"/>
                <a:sym typeface="Source Sans Pro"/>
              </a:defRPr>
            </a:lvl3pPr>
            <a:lvl4pPr marL="1263619" marR="0" lvl="3" indent="-165704" algn="l" rtl="0">
              <a:spcBef>
                <a:spcPts val="600"/>
              </a:spcBef>
              <a:buClr>
                <a:srgbClr val="205C77"/>
              </a:buClr>
              <a:buSzPct val="110000"/>
              <a:buFont typeface="Noto Sans Symbols"/>
              <a:buChar char="●"/>
              <a:defRPr sz="1900" b="0" i="0" u="none" strike="noStrike" cap="none">
                <a:solidFill>
                  <a:srgbClr val="595959"/>
                </a:solidFill>
                <a:latin typeface="Source Sans Pro"/>
                <a:ea typeface="Source Sans Pro"/>
                <a:cs typeface="Source Sans Pro"/>
                <a:sym typeface="Source Sans Pro"/>
              </a:defRPr>
            </a:lvl4pPr>
            <a:lvl5pPr marL="1546187" marR="0" lvl="4" indent="-156172" algn="l" rtl="0">
              <a:spcBef>
                <a:spcPts val="600"/>
              </a:spcBef>
              <a:buClr>
                <a:srgbClr val="6DB7D7"/>
              </a:buClr>
              <a:buSzPct val="110000"/>
              <a:buFont typeface="Noto Sans Symbols"/>
              <a:buChar char="●"/>
              <a:defRPr sz="1900" b="0" i="0" u="none" strike="noStrike" cap="none">
                <a:solidFill>
                  <a:srgbClr val="595959"/>
                </a:solidFill>
                <a:latin typeface="Source Sans Pro"/>
                <a:ea typeface="Source Sans Pro"/>
                <a:cs typeface="Source Sans Pro"/>
                <a:sym typeface="Source Sans Pro"/>
              </a:defRPr>
            </a:lvl5pPr>
            <a:lvl6pPr marL="1828754" marR="0" lvl="5" indent="-159339" algn="l" rtl="0">
              <a:spcBef>
                <a:spcPts val="380"/>
              </a:spcBef>
              <a:buClr>
                <a:schemeClr val="accent2"/>
              </a:buClr>
              <a:buSzPct val="110000"/>
              <a:buFont typeface="Noto Sans Symbols"/>
              <a:buChar char="●"/>
              <a:defRPr sz="1900" b="0" i="0" u="none" strike="noStrike" cap="none">
                <a:solidFill>
                  <a:srgbClr val="595959"/>
                </a:solidFill>
                <a:latin typeface="Source Sans Pro"/>
                <a:ea typeface="Source Sans Pro"/>
                <a:cs typeface="Source Sans Pro"/>
                <a:sym typeface="Source Sans Pro"/>
              </a:defRPr>
            </a:lvl6pPr>
            <a:lvl7pPr marL="2117672" marR="0" lvl="6" indent="-156157" algn="l" rtl="0">
              <a:spcBef>
                <a:spcPts val="380"/>
              </a:spcBef>
              <a:buClr>
                <a:srgbClr val="6DB7D7"/>
              </a:buClr>
              <a:buSzPct val="110000"/>
              <a:buFont typeface="Noto Sans Symbols"/>
              <a:buChar char="●"/>
              <a:defRPr sz="1900" b="0" i="0" u="none" strike="noStrike" cap="none">
                <a:solidFill>
                  <a:srgbClr val="595959"/>
                </a:solidFill>
                <a:latin typeface="Source Sans Pro"/>
                <a:ea typeface="Source Sans Pro"/>
                <a:cs typeface="Source Sans Pro"/>
                <a:sym typeface="Source Sans Pro"/>
              </a:defRPr>
            </a:lvl7pPr>
            <a:lvl8pPr marL="2398653" marR="0" lvl="7" indent="-157738" algn="l" rtl="0">
              <a:spcBef>
                <a:spcPts val="380"/>
              </a:spcBef>
              <a:buClr>
                <a:schemeClr val="accent2"/>
              </a:buClr>
              <a:buSzPct val="110000"/>
              <a:buFont typeface="Noto Sans Symbols"/>
              <a:buChar char="●"/>
              <a:defRPr sz="1900" b="0" i="0" u="none" strike="noStrike" cap="none">
                <a:solidFill>
                  <a:srgbClr val="595959"/>
                </a:solidFill>
                <a:latin typeface="Source Sans Pro"/>
                <a:ea typeface="Source Sans Pro"/>
                <a:cs typeface="Source Sans Pro"/>
                <a:sym typeface="Source Sans Pro"/>
              </a:defRPr>
            </a:lvl8pPr>
            <a:lvl9pPr marL="2689158" marR="0" lvl="8" indent="-156142" algn="l" rtl="0">
              <a:spcBef>
                <a:spcPts val="380"/>
              </a:spcBef>
              <a:buClr>
                <a:srgbClr val="6DB7D7"/>
              </a:buClr>
              <a:buSzPct val="110000"/>
              <a:buFont typeface="Noto Sans Symbols"/>
              <a:buChar char="●"/>
              <a:defRPr sz="1900" b="0" i="0" u="none" strike="noStrike" cap="none">
                <a:solidFill>
                  <a:srgbClr val="595959"/>
                </a:solidFill>
                <a:latin typeface="Source Sans Pro"/>
                <a:ea typeface="Source Sans Pro"/>
                <a:cs typeface="Source Sans Pro"/>
                <a:sym typeface="Source Sans Pro"/>
              </a:defRPr>
            </a:lvl9pPr>
          </a:lstStyle>
          <a:p>
            <a:endParaRPr/>
          </a:p>
        </p:txBody>
      </p:sp>
      <p:sp>
        <p:nvSpPr>
          <p:cNvPr id="49" name="Shape 49"/>
          <p:cNvSpPr txBox="1">
            <a:spLocks noGrp="1"/>
          </p:cNvSpPr>
          <p:nvPr>
            <p:ph type="body" idx="2"/>
          </p:nvPr>
        </p:nvSpPr>
        <p:spPr>
          <a:xfrm>
            <a:off x="6334760" y="1600200"/>
            <a:ext cx="5120639" cy="4343400"/>
          </a:xfrm>
          <a:prstGeom prst="rect">
            <a:avLst/>
          </a:prstGeom>
          <a:noFill/>
          <a:ln>
            <a:noFill/>
          </a:ln>
        </p:spPr>
        <p:txBody>
          <a:bodyPr lIns="91425" tIns="91425" rIns="91425" bIns="91425" anchor="t" anchorCtr="0"/>
          <a:lstStyle>
            <a:lvl1pPr marL="349242" marR="0" lvl="0" indent="-209542" algn="l" rtl="0">
              <a:spcBef>
                <a:spcPts val="1600"/>
              </a:spcBef>
              <a:buClr>
                <a:srgbClr val="6DB7D7"/>
              </a:buClr>
              <a:buSzPct val="110000"/>
              <a:buFont typeface="Noto Sans Symbols"/>
              <a:buChar char="●"/>
              <a:defRPr sz="2000" b="0" i="0" u="none" strike="noStrike" cap="none">
                <a:solidFill>
                  <a:srgbClr val="595959"/>
                </a:solidFill>
                <a:latin typeface="Source Sans Pro"/>
                <a:ea typeface="Source Sans Pro"/>
                <a:cs typeface="Source Sans Pro"/>
                <a:sym typeface="Source Sans Pro"/>
              </a:defRPr>
            </a:lvl1pPr>
            <a:lvl2pPr marL="685783" marR="0" lvl="1" indent="-210167" algn="l" rtl="0">
              <a:spcBef>
                <a:spcPts val="600"/>
              </a:spcBef>
              <a:buClr>
                <a:srgbClr val="205C77"/>
              </a:buClr>
              <a:buSzPct val="110000"/>
              <a:buFont typeface="Noto Sans Symbols"/>
              <a:buChar char="●"/>
              <a:defRPr sz="1900" b="0" i="0" u="none" strike="noStrike" cap="none">
                <a:solidFill>
                  <a:srgbClr val="595959"/>
                </a:solidFill>
                <a:latin typeface="Source Sans Pro"/>
                <a:ea typeface="Source Sans Pro"/>
                <a:cs typeface="Source Sans Pro"/>
                <a:sym typeface="Source Sans Pro"/>
              </a:defRPr>
            </a:lvl2pPr>
            <a:lvl3pPr marL="968350" marR="0" lvl="2" indent="-162534" algn="l" rtl="0">
              <a:spcBef>
                <a:spcPts val="600"/>
              </a:spcBef>
              <a:buClr>
                <a:srgbClr val="6DB7D7"/>
              </a:buClr>
              <a:buSzPct val="110000"/>
              <a:buFont typeface="Noto Sans Symbols"/>
              <a:buChar char="●"/>
              <a:defRPr sz="1900" b="0" i="0" u="none" strike="noStrike" cap="none">
                <a:solidFill>
                  <a:srgbClr val="595959"/>
                </a:solidFill>
                <a:latin typeface="Source Sans Pro"/>
                <a:ea typeface="Source Sans Pro"/>
                <a:cs typeface="Source Sans Pro"/>
                <a:sym typeface="Source Sans Pro"/>
              </a:defRPr>
            </a:lvl3pPr>
            <a:lvl4pPr marL="1263619" marR="0" lvl="3" indent="-165704" algn="l" rtl="0">
              <a:spcBef>
                <a:spcPts val="600"/>
              </a:spcBef>
              <a:buClr>
                <a:srgbClr val="205C77"/>
              </a:buClr>
              <a:buSzPct val="110000"/>
              <a:buFont typeface="Noto Sans Symbols"/>
              <a:buChar char="●"/>
              <a:defRPr sz="1900" b="0" i="0" u="none" strike="noStrike" cap="none">
                <a:solidFill>
                  <a:srgbClr val="595959"/>
                </a:solidFill>
                <a:latin typeface="Source Sans Pro"/>
                <a:ea typeface="Source Sans Pro"/>
                <a:cs typeface="Source Sans Pro"/>
                <a:sym typeface="Source Sans Pro"/>
              </a:defRPr>
            </a:lvl4pPr>
            <a:lvl5pPr marL="1546187" marR="0" lvl="4" indent="-156172" algn="l" rtl="0">
              <a:spcBef>
                <a:spcPts val="600"/>
              </a:spcBef>
              <a:buClr>
                <a:srgbClr val="6DB7D7"/>
              </a:buClr>
              <a:buSzPct val="110000"/>
              <a:buFont typeface="Noto Sans Symbols"/>
              <a:buChar char="●"/>
              <a:defRPr sz="1900" b="0" i="0" u="none" strike="noStrike" cap="none">
                <a:solidFill>
                  <a:srgbClr val="595959"/>
                </a:solidFill>
                <a:latin typeface="Source Sans Pro"/>
                <a:ea typeface="Source Sans Pro"/>
                <a:cs typeface="Source Sans Pro"/>
                <a:sym typeface="Source Sans Pro"/>
              </a:defRPr>
            </a:lvl5pPr>
            <a:lvl6pPr marL="1828754" marR="0" lvl="5" indent="-159339" algn="l" rtl="0">
              <a:spcBef>
                <a:spcPts val="380"/>
              </a:spcBef>
              <a:buClr>
                <a:schemeClr val="accent2"/>
              </a:buClr>
              <a:buSzPct val="110000"/>
              <a:buFont typeface="Noto Sans Symbols"/>
              <a:buChar char="●"/>
              <a:defRPr sz="1900" b="0" i="0" u="none" strike="noStrike" cap="none">
                <a:solidFill>
                  <a:srgbClr val="595959"/>
                </a:solidFill>
                <a:latin typeface="Source Sans Pro"/>
                <a:ea typeface="Source Sans Pro"/>
                <a:cs typeface="Source Sans Pro"/>
                <a:sym typeface="Source Sans Pro"/>
              </a:defRPr>
            </a:lvl6pPr>
            <a:lvl7pPr marL="2117672" marR="0" lvl="6" indent="-156157" algn="l" rtl="0">
              <a:spcBef>
                <a:spcPts val="380"/>
              </a:spcBef>
              <a:buClr>
                <a:srgbClr val="6DB7D7"/>
              </a:buClr>
              <a:buSzPct val="110000"/>
              <a:buFont typeface="Noto Sans Symbols"/>
              <a:buChar char="●"/>
              <a:defRPr sz="1900" b="0" i="0" u="none" strike="noStrike" cap="none">
                <a:solidFill>
                  <a:srgbClr val="595959"/>
                </a:solidFill>
                <a:latin typeface="Source Sans Pro"/>
                <a:ea typeface="Source Sans Pro"/>
                <a:cs typeface="Source Sans Pro"/>
                <a:sym typeface="Source Sans Pro"/>
              </a:defRPr>
            </a:lvl7pPr>
            <a:lvl8pPr marL="2398653" marR="0" lvl="7" indent="-157738" algn="l" rtl="0">
              <a:spcBef>
                <a:spcPts val="380"/>
              </a:spcBef>
              <a:buClr>
                <a:schemeClr val="accent2"/>
              </a:buClr>
              <a:buSzPct val="110000"/>
              <a:buFont typeface="Noto Sans Symbols"/>
              <a:buChar char="●"/>
              <a:defRPr sz="1900" b="0" i="0" u="none" strike="noStrike" cap="none">
                <a:solidFill>
                  <a:srgbClr val="595959"/>
                </a:solidFill>
                <a:latin typeface="Source Sans Pro"/>
                <a:ea typeface="Source Sans Pro"/>
                <a:cs typeface="Source Sans Pro"/>
                <a:sym typeface="Source Sans Pro"/>
              </a:defRPr>
            </a:lvl8pPr>
            <a:lvl9pPr marL="2689158" marR="0" lvl="8" indent="-156142" algn="l" rtl="0">
              <a:spcBef>
                <a:spcPts val="380"/>
              </a:spcBef>
              <a:buClr>
                <a:srgbClr val="6DB7D7"/>
              </a:buClr>
              <a:buSzPct val="110000"/>
              <a:buFont typeface="Noto Sans Symbols"/>
              <a:buChar char="●"/>
              <a:defRPr sz="1900" b="0" i="0" u="none" strike="noStrike" cap="none">
                <a:solidFill>
                  <a:srgbClr val="595959"/>
                </a:solidFill>
                <a:latin typeface="Source Sans Pro"/>
                <a:ea typeface="Source Sans Pro"/>
                <a:cs typeface="Source Sans Pro"/>
                <a:sym typeface="Source Sans Pro"/>
              </a:defRPr>
            </a:lvl9pPr>
          </a:lstStyle>
          <a:p>
            <a:endParaRPr/>
          </a:p>
        </p:txBody>
      </p:sp>
      <p:sp>
        <p:nvSpPr>
          <p:cNvPr id="50" name="Shape 50"/>
          <p:cNvSpPr txBox="1">
            <a:spLocks noGrp="1"/>
          </p:cNvSpPr>
          <p:nvPr>
            <p:ph type="dt" idx="10"/>
          </p:nvPr>
        </p:nvSpPr>
        <p:spPr>
          <a:xfrm>
            <a:off x="7506446" y="6275673"/>
            <a:ext cx="2844800" cy="365125"/>
          </a:xfrm>
          <a:prstGeom prst="rect">
            <a:avLst/>
          </a:prstGeom>
          <a:noFill/>
          <a:ln>
            <a:noFill/>
          </a:ln>
        </p:spPr>
        <p:txBody>
          <a:bodyPr lIns="91425" tIns="91425" rIns="91425" bIns="91425" anchor="ctr" anchorCtr="0"/>
          <a:lstStyle>
            <a:lvl1pPr marL="0" marR="0" lvl="0" indent="0" algn="r" rtl="0">
              <a:spcBef>
                <a:spcPts val="0"/>
              </a:spcBef>
              <a:buNone/>
              <a:defRPr sz="1200">
                <a:solidFill>
                  <a:schemeClr val="lt1"/>
                </a:solidFill>
                <a:latin typeface="Source Sans Pro"/>
                <a:ea typeface="Source Sans Pro"/>
                <a:cs typeface="Source Sans Pro"/>
                <a:sym typeface="Source Sans Pro"/>
              </a:defRPr>
            </a:lvl1pPr>
            <a:lvl2pPr marL="457178" marR="0" lvl="1" indent="-12678" algn="l" rtl="0">
              <a:spcBef>
                <a:spcPts val="0"/>
              </a:spcBef>
              <a:buNone/>
              <a:defRPr sz="1900" b="0" i="0" u="none" strike="noStrike" cap="none">
                <a:solidFill>
                  <a:schemeClr val="dk1"/>
                </a:solidFill>
                <a:latin typeface="Source Sans Pro"/>
                <a:ea typeface="Source Sans Pro"/>
                <a:cs typeface="Source Sans Pro"/>
                <a:sym typeface="Source Sans Pro"/>
              </a:defRPr>
            </a:lvl2pPr>
            <a:lvl3pPr marL="914354" marR="0" lvl="2" indent="-12653" algn="l" rtl="0">
              <a:spcBef>
                <a:spcPts val="0"/>
              </a:spcBef>
              <a:buNone/>
              <a:defRPr sz="1900" b="0" i="0" u="none" strike="noStrike" cap="none">
                <a:solidFill>
                  <a:schemeClr val="dk1"/>
                </a:solidFill>
                <a:latin typeface="Source Sans Pro"/>
                <a:ea typeface="Source Sans Pro"/>
                <a:cs typeface="Source Sans Pro"/>
                <a:sym typeface="Source Sans Pro"/>
              </a:defRPr>
            </a:lvl3pPr>
            <a:lvl4pPr marL="1371532" marR="0" lvl="3" indent="-12631" algn="l" rtl="0">
              <a:spcBef>
                <a:spcPts val="0"/>
              </a:spcBef>
              <a:buNone/>
              <a:defRPr sz="1900" b="0" i="0" u="none" strike="noStrike" cap="none">
                <a:solidFill>
                  <a:schemeClr val="dk1"/>
                </a:solidFill>
                <a:latin typeface="Source Sans Pro"/>
                <a:ea typeface="Source Sans Pro"/>
                <a:cs typeface="Source Sans Pro"/>
                <a:sym typeface="Source Sans Pro"/>
              </a:defRPr>
            </a:lvl4pPr>
            <a:lvl5pPr marL="1828708" marR="0" lvl="4" indent="-12608" algn="l" rtl="0">
              <a:spcBef>
                <a:spcPts val="0"/>
              </a:spcBef>
              <a:buNone/>
              <a:defRPr sz="1900" b="0" i="0" u="none" strike="noStrike" cap="none">
                <a:solidFill>
                  <a:schemeClr val="dk1"/>
                </a:solidFill>
                <a:latin typeface="Source Sans Pro"/>
                <a:ea typeface="Source Sans Pro"/>
                <a:cs typeface="Source Sans Pro"/>
                <a:sym typeface="Source Sans Pro"/>
              </a:defRPr>
            </a:lvl5pPr>
            <a:lvl6pPr marL="2285886" marR="0" lvl="5" indent="-12586" algn="l" rtl="0">
              <a:spcBef>
                <a:spcPts val="0"/>
              </a:spcBef>
              <a:buNone/>
              <a:defRPr sz="1900" b="0" i="0" u="none" strike="noStrike" cap="none">
                <a:solidFill>
                  <a:schemeClr val="dk1"/>
                </a:solidFill>
                <a:latin typeface="Source Sans Pro"/>
                <a:ea typeface="Source Sans Pro"/>
                <a:cs typeface="Source Sans Pro"/>
                <a:sym typeface="Source Sans Pro"/>
              </a:defRPr>
            </a:lvl6pPr>
            <a:lvl7pPr marL="2743062" marR="0" lvl="6" indent="-12562" algn="l" rtl="0">
              <a:spcBef>
                <a:spcPts val="0"/>
              </a:spcBef>
              <a:buNone/>
              <a:defRPr sz="1900" b="0" i="0" u="none" strike="noStrike" cap="none">
                <a:solidFill>
                  <a:schemeClr val="dk1"/>
                </a:solidFill>
                <a:latin typeface="Source Sans Pro"/>
                <a:ea typeface="Source Sans Pro"/>
                <a:cs typeface="Source Sans Pro"/>
                <a:sym typeface="Source Sans Pro"/>
              </a:defRPr>
            </a:lvl7pPr>
            <a:lvl8pPr marL="3200240" marR="0" lvl="7" indent="-12539" algn="l" rtl="0">
              <a:spcBef>
                <a:spcPts val="0"/>
              </a:spcBef>
              <a:buNone/>
              <a:defRPr sz="1900" b="0" i="0" u="none" strike="noStrike" cap="none">
                <a:solidFill>
                  <a:schemeClr val="dk1"/>
                </a:solidFill>
                <a:latin typeface="Source Sans Pro"/>
                <a:ea typeface="Source Sans Pro"/>
                <a:cs typeface="Source Sans Pro"/>
                <a:sym typeface="Source Sans Pro"/>
              </a:defRPr>
            </a:lvl8pPr>
            <a:lvl9pPr marL="3657417" marR="0" lvl="8" indent="-12517" algn="l" rtl="0">
              <a:spcBef>
                <a:spcPts val="0"/>
              </a:spcBef>
              <a:buNone/>
              <a:defRPr sz="1900" b="0" i="0" u="none" strike="noStrike" cap="none">
                <a:solidFill>
                  <a:schemeClr val="dk1"/>
                </a:solidFill>
                <a:latin typeface="Source Sans Pro"/>
                <a:ea typeface="Source Sans Pro"/>
                <a:cs typeface="Source Sans Pro"/>
                <a:sym typeface="Source Sans Pro"/>
              </a:defRPr>
            </a:lvl9pPr>
          </a:lstStyle>
          <a:p>
            <a:endParaRPr/>
          </a:p>
        </p:txBody>
      </p:sp>
      <p:sp>
        <p:nvSpPr>
          <p:cNvPr id="51" name="Shape 51"/>
          <p:cNvSpPr txBox="1">
            <a:spLocks noGrp="1"/>
          </p:cNvSpPr>
          <p:nvPr>
            <p:ph type="ftr" idx="11"/>
          </p:nvPr>
        </p:nvSpPr>
        <p:spPr>
          <a:xfrm>
            <a:off x="352611" y="6275673"/>
            <a:ext cx="6454587"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Source Sans Pro"/>
                <a:ea typeface="Source Sans Pro"/>
                <a:cs typeface="Source Sans Pro"/>
                <a:sym typeface="Source Sans Pro"/>
              </a:defRPr>
            </a:lvl1pPr>
            <a:lvl2pPr marL="457178" marR="0" lvl="1" indent="-12678" algn="l" rtl="0">
              <a:spcBef>
                <a:spcPts val="0"/>
              </a:spcBef>
              <a:buNone/>
              <a:defRPr sz="1900" b="0" i="0" u="none" strike="noStrike" cap="none">
                <a:solidFill>
                  <a:schemeClr val="dk1"/>
                </a:solidFill>
                <a:latin typeface="Source Sans Pro"/>
                <a:ea typeface="Source Sans Pro"/>
                <a:cs typeface="Source Sans Pro"/>
                <a:sym typeface="Source Sans Pro"/>
              </a:defRPr>
            </a:lvl2pPr>
            <a:lvl3pPr marL="914354" marR="0" lvl="2" indent="-12653" algn="l" rtl="0">
              <a:spcBef>
                <a:spcPts val="0"/>
              </a:spcBef>
              <a:buNone/>
              <a:defRPr sz="1900" b="0" i="0" u="none" strike="noStrike" cap="none">
                <a:solidFill>
                  <a:schemeClr val="dk1"/>
                </a:solidFill>
                <a:latin typeface="Source Sans Pro"/>
                <a:ea typeface="Source Sans Pro"/>
                <a:cs typeface="Source Sans Pro"/>
                <a:sym typeface="Source Sans Pro"/>
              </a:defRPr>
            </a:lvl3pPr>
            <a:lvl4pPr marL="1371532" marR="0" lvl="3" indent="-12631" algn="l" rtl="0">
              <a:spcBef>
                <a:spcPts val="0"/>
              </a:spcBef>
              <a:buNone/>
              <a:defRPr sz="1900" b="0" i="0" u="none" strike="noStrike" cap="none">
                <a:solidFill>
                  <a:schemeClr val="dk1"/>
                </a:solidFill>
                <a:latin typeface="Source Sans Pro"/>
                <a:ea typeface="Source Sans Pro"/>
                <a:cs typeface="Source Sans Pro"/>
                <a:sym typeface="Source Sans Pro"/>
              </a:defRPr>
            </a:lvl4pPr>
            <a:lvl5pPr marL="1828708" marR="0" lvl="4" indent="-12608" algn="l" rtl="0">
              <a:spcBef>
                <a:spcPts val="0"/>
              </a:spcBef>
              <a:buNone/>
              <a:defRPr sz="1900" b="0" i="0" u="none" strike="noStrike" cap="none">
                <a:solidFill>
                  <a:schemeClr val="dk1"/>
                </a:solidFill>
                <a:latin typeface="Source Sans Pro"/>
                <a:ea typeface="Source Sans Pro"/>
                <a:cs typeface="Source Sans Pro"/>
                <a:sym typeface="Source Sans Pro"/>
              </a:defRPr>
            </a:lvl5pPr>
            <a:lvl6pPr marL="2285886" marR="0" lvl="5" indent="-12586" algn="l" rtl="0">
              <a:spcBef>
                <a:spcPts val="0"/>
              </a:spcBef>
              <a:buNone/>
              <a:defRPr sz="1900" b="0" i="0" u="none" strike="noStrike" cap="none">
                <a:solidFill>
                  <a:schemeClr val="dk1"/>
                </a:solidFill>
                <a:latin typeface="Source Sans Pro"/>
                <a:ea typeface="Source Sans Pro"/>
                <a:cs typeface="Source Sans Pro"/>
                <a:sym typeface="Source Sans Pro"/>
              </a:defRPr>
            </a:lvl6pPr>
            <a:lvl7pPr marL="2743062" marR="0" lvl="6" indent="-12562" algn="l" rtl="0">
              <a:spcBef>
                <a:spcPts val="0"/>
              </a:spcBef>
              <a:buNone/>
              <a:defRPr sz="1900" b="0" i="0" u="none" strike="noStrike" cap="none">
                <a:solidFill>
                  <a:schemeClr val="dk1"/>
                </a:solidFill>
                <a:latin typeface="Source Sans Pro"/>
                <a:ea typeface="Source Sans Pro"/>
                <a:cs typeface="Source Sans Pro"/>
                <a:sym typeface="Source Sans Pro"/>
              </a:defRPr>
            </a:lvl7pPr>
            <a:lvl8pPr marL="3200240" marR="0" lvl="7" indent="-12539" algn="l" rtl="0">
              <a:spcBef>
                <a:spcPts val="0"/>
              </a:spcBef>
              <a:buNone/>
              <a:defRPr sz="1900" b="0" i="0" u="none" strike="noStrike" cap="none">
                <a:solidFill>
                  <a:schemeClr val="dk1"/>
                </a:solidFill>
                <a:latin typeface="Source Sans Pro"/>
                <a:ea typeface="Source Sans Pro"/>
                <a:cs typeface="Source Sans Pro"/>
                <a:sym typeface="Source Sans Pro"/>
              </a:defRPr>
            </a:lvl8pPr>
            <a:lvl9pPr marL="3657417" marR="0" lvl="8" indent="-12517" algn="l" rtl="0">
              <a:spcBef>
                <a:spcPts val="0"/>
              </a:spcBef>
              <a:buNone/>
              <a:defRPr sz="1900" b="0" i="0" u="none" strike="noStrike" cap="none">
                <a:solidFill>
                  <a:schemeClr val="dk1"/>
                </a:solidFill>
                <a:latin typeface="Source Sans Pro"/>
                <a:ea typeface="Source Sans Pro"/>
                <a:cs typeface="Source Sans Pro"/>
                <a:sym typeface="Source Sans Pro"/>
              </a:defRPr>
            </a:lvl9pPr>
          </a:lstStyle>
          <a:p>
            <a:endParaRPr/>
          </a:p>
        </p:txBody>
      </p:sp>
      <p:sp>
        <p:nvSpPr>
          <p:cNvPr id="52" name="Shape 52"/>
          <p:cNvSpPr txBox="1">
            <a:spLocks noGrp="1"/>
          </p:cNvSpPr>
          <p:nvPr>
            <p:ph type="sldNum" idx="12"/>
          </p:nvPr>
        </p:nvSpPr>
        <p:spPr>
          <a:xfrm>
            <a:off x="10530540" y="6275673"/>
            <a:ext cx="1320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3600">
                <a:solidFill>
                  <a:schemeClr val="lt1"/>
                </a:solidFill>
                <a:latin typeface="Source Sans Pro"/>
                <a:ea typeface="Source Sans Pro"/>
                <a:cs typeface="Source Sans Pro"/>
                <a:sym typeface="Source Sans Pro"/>
              </a:rPr>
              <a:pPr marL="0" marR="0" lvl="0" indent="0" algn="r" rtl="0">
                <a:spcBef>
                  <a:spcPts val="0"/>
                </a:spcBef>
                <a:buSzPct val="25000"/>
                <a:buNone/>
              </a:pPr>
              <a:t>‹#›</a:t>
            </a:fld>
            <a:endParaRPr lang="en-US" sz="3600">
              <a:solidFill>
                <a:schemeClr val="lt1"/>
              </a:solidFill>
              <a:latin typeface="Source Sans Pro"/>
              <a:ea typeface="Source Sans Pro"/>
              <a:cs typeface="Source Sans Pro"/>
              <a:sym typeface="Source Sans Pro"/>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732364" y="107577"/>
            <a:ext cx="10723035" cy="1336956"/>
          </a:xfrm>
          <a:prstGeom prst="rect">
            <a:avLst/>
          </a:prstGeom>
          <a:noFill/>
          <a:ln>
            <a:noFill/>
          </a:ln>
        </p:spPr>
        <p:txBody>
          <a:bodyPr lIns="91425" tIns="91425" rIns="91425" bIns="91425" anchor="b" anchorCtr="0"/>
          <a:lstStyle>
            <a:lvl1pPr marL="0" marR="0" lvl="0" indent="0" algn="ctr" rtl="0">
              <a:spcBef>
                <a:spcPts val="0"/>
              </a:spcBef>
              <a:buClr>
                <a:schemeClr val="accent1"/>
              </a:buClr>
              <a:buFont typeface="Source Sans Pro"/>
              <a:buNone/>
              <a:defRPr sz="4700" b="0" i="0" u="none" strike="noStrike" cap="none">
                <a:solidFill>
                  <a:schemeClr val="accent1"/>
                </a:solidFill>
                <a:latin typeface="Source Sans Pro"/>
                <a:ea typeface="Source Sans Pro"/>
                <a:cs typeface="Source Sans Pro"/>
                <a:sym typeface="Source Sans Pr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5" name="Shape 55"/>
          <p:cNvSpPr txBox="1">
            <a:spLocks noGrp="1"/>
          </p:cNvSpPr>
          <p:nvPr>
            <p:ph type="body" idx="1"/>
          </p:nvPr>
        </p:nvSpPr>
        <p:spPr>
          <a:xfrm>
            <a:off x="732364" y="1453225"/>
            <a:ext cx="5120639" cy="750887"/>
          </a:xfrm>
          <a:prstGeom prst="rect">
            <a:avLst/>
          </a:prstGeom>
          <a:noFill/>
          <a:ln>
            <a:noFill/>
          </a:ln>
        </p:spPr>
        <p:txBody>
          <a:bodyPr lIns="91425" tIns="91425" rIns="91425" bIns="91425" anchor="b" anchorCtr="0"/>
          <a:lstStyle>
            <a:lvl1pPr marL="0" marR="0" lvl="0" indent="0" algn="ctr" rtl="0">
              <a:spcBef>
                <a:spcPts val="0"/>
              </a:spcBef>
              <a:buClr>
                <a:srgbClr val="6DB7D7"/>
              </a:buClr>
              <a:buFont typeface="Noto Sans Symbols"/>
              <a:buNone/>
              <a:defRPr sz="2400" b="0" i="0" u="none" strike="noStrike" cap="none">
                <a:solidFill>
                  <a:srgbClr val="6DB7D7"/>
                </a:solidFill>
                <a:latin typeface="Source Sans Pro"/>
                <a:ea typeface="Source Sans Pro"/>
                <a:cs typeface="Source Sans Pro"/>
                <a:sym typeface="Source Sans Pro"/>
              </a:defRPr>
            </a:lvl1pPr>
            <a:lvl2pPr marL="457189" marR="0" lvl="1" indent="-12689" algn="l" rtl="0">
              <a:spcBef>
                <a:spcPts val="600"/>
              </a:spcBef>
              <a:buClr>
                <a:srgbClr val="205C77"/>
              </a:buClr>
              <a:buFont typeface="Noto Sans Symbols"/>
              <a:buNone/>
              <a:defRPr sz="2000" b="1" i="0" u="none" strike="noStrike" cap="none">
                <a:solidFill>
                  <a:srgbClr val="595959"/>
                </a:solidFill>
                <a:latin typeface="Source Sans Pro"/>
                <a:ea typeface="Source Sans Pro"/>
                <a:cs typeface="Source Sans Pro"/>
                <a:sym typeface="Source Sans Pro"/>
              </a:defRPr>
            </a:lvl2pPr>
            <a:lvl3pPr marL="914377" marR="0" lvl="2" indent="-12677" algn="l" rtl="0">
              <a:spcBef>
                <a:spcPts val="600"/>
              </a:spcBef>
              <a:buClr>
                <a:srgbClr val="6DB7D7"/>
              </a:buClr>
              <a:buFont typeface="Noto Sans Symbols"/>
              <a:buNone/>
              <a:defRPr sz="1900" b="1" i="0" u="none" strike="noStrike" cap="none">
                <a:solidFill>
                  <a:srgbClr val="595959"/>
                </a:solidFill>
                <a:latin typeface="Source Sans Pro"/>
                <a:ea typeface="Source Sans Pro"/>
                <a:cs typeface="Source Sans Pro"/>
                <a:sym typeface="Source Sans Pro"/>
              </a:defRPr>
            </a:lvl3pPr>
            <a:lvl4pPr marL="1371566" marR="0" lvl="3" indent="-12665" algn="l" rtl="0">
              <a:spcBef>
                <a:spcPts val="600"/>
              </a:spcBef>
              <a:buClr>
                <a:srgbClr val="205C77"/>
              </a:buClr>
              <a:buFont typeface="Noto Sans Symbols"/>
              <a:buNone/>
              <a:defRPr sz="1600" b="1" i="0" u="none" strike="noStrike" cap="none">
                <a:solidFill>
                  <a:srgbClr val="595959"/>
                </a:solidFill>
                <a:latin typeface="Source Sans Pro"/>
                <a:ea typeface="Source Sans Pro"/>
                <a:cs typeface="Source Sans Pro"/>
                <a:sym typeface="Source Sans Pro"/>
              </a:defRPr>
            </a:lvl4pPr>
            <a:lvl5pPr marL="1828754" marR="0" lvl="4" indent="-12654" algn="l" rtl="0">
              <a:spcBef>
                <a:spcPts val="600"/>
              </a:spcBef>
              <a:buClr>
                <a:srgbClr val="6DB7D7"/>
              </a:buClr>
              <a:buFont typeface="Noto Sans Symbols"/>
              <a:buNone/>
              <a:defRPr sz="1600" b="1" i="0" u="none" strike="noStrike" cap="none">
                <a:solidFill>
                  <a:srgbClr val="595959"/>
                </a:solidFill>
                <a:latin typeface="Source Sans Pro"/>
                <a:ea typeface="Source Sans Pro"/>
                <a:cs typeface="Source Sans Pro"/>
                <a:sym typeface="Source Sans Pro"/>
              </a:defRPr>
            </a:lvl5pPr>
            <a:lvl6pPr marL="2285943" marR="0" lvl="5" indent="-12643" algn="l" rtl="0">
              <a:spcBef>
                <a:spcPts val="320"/>
              </a:spcBef>
              <a:buClr>
                <a:schemeClr val="accent2"/>
              </a:buClr>
              <a:buFont typeface="Noto Sans Symbols"/>
              <a:buNone/>
              <a:defRPr sz="1600" b="1" i="0" u="none" strike="noStrike" cap="none">
                <a:solidFill>
                  <a:srgbClr val="595959"/>
                </a:solidFill>
                <a:latin typeface="Source Sans Pro"/>
                <a:ea typeface="Source Sans Pro"/>
                <a:cs typeface="Source Sans Pro"/>
                <a:sym typeface="Source Sans Pro"/>
              </a:defRPr>
            </a:lvl6pPr>
            <a:lvl7pPr marL="2743131" marR="0" lvl="6" indent="-12631" algn="l" rtl="0">
              <a:spcBef>
                <a:spcPts val="320"/>
              </a:spcBef>
              <a:buClr>
                <a:srgbClr val="6DB7D7"/>
              </a:buClr>
              <a:buFont typeface="Noto Sans Symbols"/>
              <a:buNone/>
              <a:defRPr sz="1600" b="1" i="0" u="none" strike="noStrike" cap="none">
                <a:solidFill>
                  <a:srgbClr val="595959"/>
                </a:solidFill>
                <a:latin typeface="Source Sans Pro"/>
                <a:ea typeface="Source Sans Pro"/>
                <a:cs typeface="Source Sans Pro"/>
                <a:sym typeface="Source Sans Pro"/>
              </a:defRPr>
            </a:lvl7pPr>
            <a:lvl8pPr marL="3200320" marR="0" lvl="7" indent="-12619" algn="l" rtl="0">
              <a:spcBef>
                <a:spcPts val="320"/>
              </a:spcBef>
              <a:buClr>
                <a:schemeClr val="accent2"/>
              </a:buClr>
              <a:buFont typeface="Noto Sans Symbols"/>
              <a:buNone/>
              <a:defRPr sz="1600" b="1" i="0" u="none" strike="noStrike" cap="none">
                <a:solidFill>
                  <a:srgbClr val="595959"/>
                </a:solidFill>
                <a:latin typeface="Source Sans Pro"/>
                <a:ea typeface="Source Sans Pro"/>
                <a:cs typeface="Source Sans Pro"/>
                <a:sym typeface="Source Sans Pro"/>
              </a:defRPr>
            </a:lvl8pPr>
            <a:lvl9pPr marL="3657509" marR="0" lvl="8" indent="-12608" algn="l" rtl="0">
              <a:spcBef>
                <a:spcPts val="320"/>
              </a:spcBef>
              <a:buClr>
                <a:srgbClr val="6DB7D7"/>
              </a:buClr>
              <a:buFont typeface="Noto Sans Symbols"/>
              <a:buNone/>
              <a:defRPr sz="1600" b="1" i="0" u="none" strike="noStrike" cap="none">
                <a:solidFill>
                  <a:srgbClr val="595959"/>
                </a:solidFill>
                <a:latin typeface="Source Sans Pro"/>
                <a:ea typeface="Source Sans Pro"/>
                <a:cs typeface="Source Sans Pro"/>
                <a:sym typeface="Source Sans Pro"/>
              </a:defRPr>
            </a:lvl9pPr>
          </a:lstStyle>
          <a:p>
            <a:endParaRPr/>
          </a:p>
        </p:txBody>
      </p:sp>
      <p:sp>
        <p:nvSpPr>
          <p:cNvPr id="56" name="Shape 56"/>
          <p:cNvSpPr txBox="1">
            <a:spLocks noGrp="1"/>
          </p:cNvSpPr>
          <p:nvPr>
            <p:ph type="body" idx="2"/>
          </p:nvPr>
        </p:nvSpPr>
        <p:spPr>
          <a:xfrm>
            <a:off x="732364" y="2347417"/>
            <a:ext cx="5120639" cy="3596184"/>
          </a:xfrm>
          <a:prstGeom prst="rect">
            <a:avLst/>
          </a:prstGeom>
          <a:noFill/>
          <a:ln>
            <a:noFill/>
          </a:ln>
        </p:spPr>
        <p:txBody>
          <a:bodyPr lIns="91425" tIns="91425" rIns="91425" bIns="91425" anchor="t" anchorCtr="0"/>
          <a:lstStyle>
            <a:lvl1pPr marL="349242" marR="0" lvl="0" indent="-209542" algn="l" rtl="0">
              <a:spcBef>
                <a:spcPts val="1600"/>
              </a:spcBef>
              <a:buClr>
                <a:srgbClr val="6DB7D7"/>
              </a:buClr>
              <a:buSzPct val="110000"/>
              <a:buFont typeface="Noto Sans Symbols"/>
              <a:buChar char="●"/>
              <a:defRPr sz="2000" b="0" i="0" u="none" strike="noStrike" cap="none">
                <a:solidFill>
                  <a:srgbClr val="595959"/>
                </a:solidFill>
                <a:latin typeface="Source Sans Pro"/>
                <a:ea typeface="Source Sans Pro"/>
                <a:cs typeface="Source Sans Pro"/>
                <a:sym typeface="Source Sans Pro"/>
              </a:defRPr>
            </a:lvl1pPr>
            <a:lvl2pPr marL="685783" marR="0" lvl="1" indent="-210167" algn="l" rtl="0">
              <a:spcBef>
                <a:spcPts val="600"/>
              </a:spcBef>
              <a:buClr>
                <a:srgbClr val="205C77"/>
              </a:buClr>
              <a:buSzPct val="110000"/>
              <a:buFont typeface="Noto Sans Symbols"/>
              <a:buChar char="●"/>
              <a:defRPr sz="1900" b="0" i="0" u="none" strike="noStrike" cap="none">
                <a:solidFill>
                  <a:srgbClr val="595959"/>
                </a:solidFill>
                <a:latin typeface="Source Sans Pro"/>
                <a:ea typeface="Source Sans Pro"/>
                <a:cs typeface="Source Sans Pro"/>
                <a:sym typeface="Source Sans Pro"/>
              </a:defRPr>
            </a:lvl2pPr>
            <a:lvl3pPr marL="968350" marR="0" lvl="2" indent="-162534" algn="l" rtl="0">
              <a:spcBef>
                <a:spcPts val="600"/>
              </a:spcBef>
              <a:buClr>
                <a:srgbClr val="6DB7D7"/>
              </a:buClr>
              <a:buSzPct val="110000"/>
              <a:buFont typeface="Noto Sans Symbols"/>
              <a:buChar char="●"/>
              <a:defRPr sz="1900" b="0" i="0" u="none" strike="noStrike" cap="none">
                <a:solidFill>
                  <a:srgbClr val="595959"/>
                </a:solidFill>
                <a:latin typeface="Source Sans Pro"/>
                <a:ea typeface="Source Sans Pro"/>
                <a:cs typeface="Source Sans Pro"/>
                <a:sym typeface="Source Sans Pro"/>
              </a:defRPr>
            </a:lvl3pPr>
            <a:lvl4pPr marL="1263619" marR="0" lvl="3" indent="-165704" algn="l" rtl="0">
              <a:spcBef>
                <a:spcPts val="600"/>
              </a:spcBef>
              <a:buClr>
                <a:srgbClr val="205C77"/>
              </a:buClr>
              <a:buSzPct val="110000"/>
              <a:buFont typeface="Noto Sans Symbols"/>
              <a:buChar char="●"/>
              <a:defRPr sz="1900" b="0" i="0" u="none" strike="noStrike" cap="none">
                <a:solidFill>
                  <a:srgbClr val="595959"/>
                </a:solidFill>
                <a:latin typeface="Source Sans Pro"/>
                <a:ea typeface="Source Sans Pro"/>
                <a:cs typeface="Source Sans Pro"/>
                <a:sym typeface="Source Sans Pro"/>
              </a:defRPr>
            </a:lvl4pPr>
            <a:lvl5pPr marL="1546187" marR="0" lvl="4" indent="-156172" algn="l" rtl="0">
              <a:spcBef>
                <a:spcPts val="600"/>
              </a:spcBef>
              <a:buClr>
                <a:srgbClr val="6DB7D7"/>
              </a:buClr>
              <a:buSzPct val="110000"/>
              <a:buFont typeface="Noto Sans Symbols"/>
              <a:buChar char="●"/>
              <a:defRPr sz="1900" b="0" i="0" u="none" strike="noStrike" cap="none">
                <a:solidFill>
                  <a:srgbClr val="595959"/>
                </a:solidFill>
                <a:latin typeface="Source Sans Pro"/>
                <a:ea typeface="Source Sans Pro"/>
                <a:cs typeface="Source Sans Pro"/>
                <a:sym typeface="Source Sans Pro"/>
              </a:defRPr>
            </a:lvl5pPr>
            <a:lvl6pPr marL="1828754" marR="0" lvl="5" indent="-180294" algn="l" rtl="0">
              <a:spcBef>
                <a:spcPts val="320"/>
              </a:spcBef>
              <a:buClr>
                <a:schemeClr val="accent2"/>
              </a:buClr>
              <a:buSzPct val="110000"/>
              <a:buFont typeface="Noto Sans Symbols"/>
              <a:buChar char="●"/>
              <a:defRPr sz="1600" b="0" i="0" u="none" strike="noStrike" cap="none">
                <a:solidFill>
                  <a:srgbClr val="595959"/>
                </a:solidFill>
                <a:latin typeface="Source Sans Pro"/>
                <a:ea typeface="Source Sans Pro"/>
                <a:cs typeface="Source Sans Pro"/>
                <a:sym typeface="Source Sans Pro"/>
              </a:defRPr>
            </a:lvl6pPr>
            <a:lvl7pPr marL="2117672" marR="0" lvl="6" indent="-177112" algn="l" rtl="0">
              <a:spcBef>
                <a:spcPts val="320"/>
              </a:spcBef>
              <a:buClr>
                <a:srgbClr val="6DB7D7"/>
              </a:buClr>
              <a:buSzPct val="110000"/>
              <a:buFont typeface="Noto Sans Symbols"/>
              <a:buChar char="●"/>
              <a:defRPr sz="1600" b="0" i="0" u="none" strike="noStrike" cap="none">
                <a:solidFill>
                  <a:srgbClr val="595959"/>
                </a:solidFill>
                <a:latin typeface="Source Sans Pro"/>
                <a:ea typeface="Source Sans Pro"/>
                <a:cs typeface="Source Sans Pro"/>
                <a:sym typeface="Source Sans Pro"/>
              </a:defRPr>
            </a:lvl7pPr>
            <a:lvl8pPr marL="2398653" marR="0" lvl="7" indent="-178692" algn="l" rtl="0">
              <a:spcBef>
                <a:spcPts val="320"/>
              </a:spcBef>
              <a:buClr>
                <a:schemeClr val="accent2"/>
              </a:buClr>
              <a:buSzPct val="110000"/>
              <a:buFont typeface="Noto Sans Symbols"/>
              <a:buChar char="●"/>
              <a:defRPr sz="1600" b="0" i="0" u="none" strike="noStrike" cap="none">
                <a:solidFill>
                  <a:srgbClr val="595959"/>
                </a:solidFill>
                <a:latin typeface="Source Sans Pro"/>
                <a:ea typeface="Source Sans Pro"/>
                <a:cs typeface="Source Sans Pro"/>
                <a:sym typeface="Source Sans Pro"/>
              </a:defRPr>
            </a:lvl8pPr>
            <a:lvl9pPr marL="2689158" marR="0" lvl="8" indent="-177097" algn="l" rtl="0">
              <a:spcBef>
                <a:spcPts val="320"/>
              </a:spcBef>
              <a:buClr>
                <a:srgbClr val="6DB7D7"/>
              </a:buClr>
              <a:buSzPct val="110000"/>
              <a:buFont typeface="Noto Sans Symbols"/>
              <a:buChar char="●"/>
              <a:defRPr sz="1600" b="0" i="0" u="none" strike="noStrike" cap="none">
                <a:solidFill>
                  <a:srgbClr val="595959"/>
                </a:solidFill>
                <a:latin typeface="Source Sans Pro"/>
                <a:ea typeface="Source Sans Pro"/>
                <a:cs typeface="Source Sans Pro"/>
                <a:sym typeface="Source Sans Pro"/>
              </a:defRPr>
            </a:lvl9pPr>
          </a:lstStyle>
          <a:p>
            <a:endParaRPr/>
          </a:p>
        </p:txBody>
      </p:sp>
      <p:sp>
        <p:nvSpPr>
          <p:cNvPr id="57" name="Shape 57"/>
          <p:cNvSpPr txBox="1">
            <a:spLocks noGrp="1"/>
          </p:cNvSpPr>
          <p:nvPr>
            <p:ph type="body" idx="3"/>
          </p:nvPr>
        </p:nvSpPr>
        <p:spPr>
          <a:xfrm>
            <a:off x="6334760" y="1453225"/>
            <a:ext cx="5120639" cy="750887"/>
          </a:xfrm>
          <a:prstGeom prst="rect">
            <a:avLst/>
          </a:prstGeom>
          <a:noFill/>
          <a:ln>
            <a:noFill/>
          </a:ln>
        </p:spPr>
        <p:txBody>
          <a:bodyPr lIns="91425" tIns="91425" rIns="91425" bIns="91425" anchor="b" anchorCtr="0"/>
          <a:lstStyle>
            <a:lvl1pPr marL="0" marR="0" lvl="0" indent="0" algn="ctr" rtl="0">
              <a:spcBef>
                <a:spcPts val="0"/>
              </a:spcBef>
              <a:buClr>
                <a:srgbClr val="6DB7D7"/>
              </a:buClr>
              <a:buFont typeface="Noto Sans Symbols"/>
              <a:buNone/>
              <a:defRPr sz="2400" b="0" i="0" u="none" strike="noStrike" cap="none">
                <a:solidFill>
                  <a:srgbClr val="6DB7D7"/>
                </a:solidFill>
                <a:latin typeface="Source Sans Pro"/>
                <a:ea typeface="Source Sans Pro"/>
                <a:cs typeface="Source Sans Pro"/>
                <a:sym typeface="Source Sans Pro"/>
              </a:defRPr>
            </a:lvl1pPr>
            <a:lvl2pPr marL="457189" marR="0" lvl="1" indent="-12689" algn="l" rtl="0">
              <a:spcBef>
                <a:spcPts val="600"/>
              </a:spcBef>
              <a:buClr>
                <a:srgbClr val="205C77"/>
              </a:buClr>
              <a:buFont typeface="Noto Sans Symbols"/>
              <a:buNone/>
              <a:defRPr sz="2000" b="1" i="0" u="none" strike="noStrike" cap="none">
                <a:solidFill>
                  <a:srgbClr val="595959"/>
                </a:solidFill>
                <a:latin typeface="Source Sans Pro"/>
                <a:ea typeface="Source Sans Pro"/>
                <a:cs typeface="Source Sans Pro"/>
                <a:sym typeface="Source Sans Pro"/>
              </a:defRPr>
            </a:lvl2pPr>
            <a:lvl3pPr marL="914377" marR="0" lvl="2" indent="-12677" algn="l" rtl="0">
              <a:spcBef>
                <a:spcPts val="600"/>
              </a:spcBef>
              <a:buClr>
                <a:srgbClr val="6DB7D7"/>
              </a:buClr>
              <a:buFont typeface="Noto Sans Symbols"/>
              <a:buNone/>
              <a:defRPr sz="1900" b="1" i="0" u="none" strike="noStrike" cap="none">
                <a:solidFill>
                  <a:srgbClr val="595959"/>
                </a:solidFill>
                <a:latin typeface="Source Sans Pro"/>
                <a:ea typeface="Source Sans Pro"/>
                <a:cs typeface="Source Sans Pro"/>
                <a:sym typeface="Source Sans Pro"/>
              </a:defRPr>
            </a:lvl3pPr>
            <a:lvl4pPr marL="1371566" marR="0" lvl="3" indent="-12665" algn="l" rtl="0">
              <a:spcBef>
                <a:spcPts val="600"/>
              </a:spcBef>
              <a:buClr>
                <a:srgbClr val="205C77"/>
              </a:buClr>
              <a:buFont typeface="Noto Sans Symbols"/>
              <a:buNone/>
              <a:defRPr sz="1600" b="1" i="0" u="none" strike="noStrike" cap="none">
                <a:solidFill>
                  <a:srgbClr val="595959"/>
                </a:solidFill>
                <a:latin typeface="Source Sans Pro"/>
                <a:ea typeface="Source Sans Pro"/>
                <a:cs typeface="Source Sans Pro"/>
                <a:sym typeface="Source Sans Pro"/>
              </a:defRPr>
            </a:lvl4pPr>
            <a:lvl5pPr marL="1828754" marR="0" lvl="4" indent="-12654" algn="l" rtl="0">
              <a:spcBef>
                <a:spcPts val="600"/>
              </a:spcBef>
              <a:buClr>
                <a:srgbClr val="6DB7D7"/>
              </a:buClr>
              <a:buFont typeface="Noto Sans Symbols"/>
              <a:buNone/>
              <a:defRPr sz="1600" b="1" i="0" u="none" strike="noStrike" cap="none">
                <a:solidFill>
                  <a:srgbClr val="595959"/>
                </a:solidFill>
                <a:latin typeface="Source Sans Pro"/>
                <a:ea typeface="Source Sans Pro"/>
                <a:cs typeface="Source Sans Pro"/>
                <a:sym typeface="Source Sans Pro"/>
              </a:defRPr>
            </a:lvl5pPr>
            <a:lvl6pPr marL="2285943" marR="0" lvl="5" indent="-12643" algn="l" rtl="0">
              <a:spcBef>
                <a:spcPts val="320"/>
              </a:spcBef>
              <a:buClr>
                <a:schemeClr val="accent2"/>
              </a:buClr>
              <a:buFont typeface="Noto Sans Symbols"/>
              <a:buNone/>
              <a:defRPr sz="1600" b="1" i="0" u="none" strike="noStrike" cap="none">
                <a:solidFill>
                  <a:srgbClr val="595959"/>
                </a:solidFill>
                <a:latin typeface="Source Sans Pro"/>
                <a:ea typeface="Source Sans Pro"/>
                <a:cs typeface="Source Sans Pro"/>
                <a:sym typeface="Source Sans Pro"/>
              </a:defRPr>
            </a:lvl6pPr>
            <a:lvl7pPr marL="2743131" marR="0" lvl="6" indent="-12631" algn="l" rtl="0">
              <a:spcBef>
                <a:spcPts val="320"/>
              </a:spcBef>
              <a:buClr>
                <a:srgbClr val="6DB7D7"/>
              </a:buClr>
              <a:buFont typeface="Noto Sans Symbols"/>
              <a:buNone/>
              <a:defRPr sz="1600" b="1" i="0" u="none" strike="noStrike" cap="none">
                <a:solidFill>
                  <a:srgbClr val="595959"/>
                </a:solidFill>
                <a:latin typeface="Source Sans Pro"/>
                <a:ea typeface="Source Sans Pro"/>
                <a:cs typeface="Source Sans Pro"/>
                <a:sym typeface="Source Sans Pro"/>
              </a:defRPr>
            </a:lvl7pPr>
            <a:lvl8pPr marL="3200320" marR="0" lvl="7" indent="-12619" algn="l" rtl="0">
              <a:spcBef>
                <a:spcPts val="320"/>
              </a:spcBef>
              <a:buClr>
                <a:schemeClr val="accent2"/>
              </a:buClr>
              <a:buFont typeface="Noto Sans Symbols"/>
              <a:buNone/>
              <a:defRPr sz="1600" b="1" i="0" u="none" strike="noStrike" cap="none">
                <a:solidFill>
                  <a:srgbClr val="595959"/>
                </a:solidFill>
                <a:latin typeface="Source Sans Pro"/>
                <a:ea typeface="Source Sans Pro"/>
                <a:cs typeface="Source Sans Pro"/>
                <a:sym typeface="Source Sans Pro"/>
              </a:defRPr>
            </a:lvl8pPr>
            <a:lvl9pPr marL="3657509" marR="0" lvl="8" indent="-12608" algn="l" rtl="0">
              <a:spcBef>
                <a:spcPts val="320"/>
              </a:spcBef>
              <a:buClr>
                <a:srgbClr val="6DB7D7"/>
              </a:buClr>
              <a:buFont typeface="Noto Sans Symbols"/>
              <a:buNone/>
              <a:defRPr sz="1600" b="1" i="0" u="none" strike="noStrike" cap="none">
                <a:solidFill>
                  <a:srgbClr val="595959"/>
                </a:solidFill>
                <a:latin typeface="Source Sans Pro"/>
                <a:ea typeface="Source Sans Pro"/>
                <a:cs typeface="Source Sans Pro"/>
                <a:sym typeface="Source Sans Pro"/>
              </a:defRPr>
            </a:lvl9pPr>
          </a:lstStyle>
          <a:p>
            <a:endParaRPr/>
          </a:p>
        </p:txBody>
      </p:sp>
      <p:sp>
        <p:nvSpPr>
          <p:cNvPr id="58" name="Shape 58"/>
          <p:cNvSpPr txBox="1">
            <a:spLocks noGrp="1"/>
          </p:cNvSpPr>
          <p:nvPr>
            <p:ph type="body" idx="4"/>
          </p:nvPr>
        </p:nvSpPr>
        <p:spPr>
          <a:xfrm>
            <a:off x="6334760" y="2347417"/>
            <a:ext cx="5120639" cy="3596184"/>
          </a:xfrm>
          <a:prstGeom prst="rect">
            <a:avLst/>
          </a:prstGeom>
          <a:noFill/>
          <a:ln>
            <a:noFill/>
          </a:ln>
        </p:spPr>
        <p:txBody>
          <a:bodyPr lIns="91425" tIns="91425" rIns="91425" bIns="91425" anchor="t" anchorCtr="0"/>
          <a:lstStyle>
            <a:lvl1pPr marL="349242" marR="0" lvl="0" indent="-209542" algn="l" rtl="0">
              <a:spcBef>
                <a:spcPts val="1600"/>
              </a:spcBef>
              <a:buClr>
                <a:srgbClr val="6DB7D7"/>
              </a:buClr>
              <a:buSzPct val="110000"/>
              <a:buFont typeface="Noto Sans Symbols"/>
              <a:buChar char="●"/>
              <a:defRPr sz="2000" b="0" i="0" u="none" strike="noStrike" cap="none">
                <a:solidFill>
                  <a:srgbClr val="595959"/>
                </a:solidFill>
                <a:latin typeface="Source Sans Pro"/>
                <a:ea typeface="Source Sans Pro"/>
                <a:cs typeface="Source Sans Pro"/>
                <a:sym typeface="Source Sans Pro"/>
              </a:defRPr>
            </a:lvl1pPr>
            <a:lvl2pPr marL="685783" marR="0" lvl="1" indent="-210167" algn="l" rtl="0">
              <a:spcBef>
                <a:spcPts val="600"/>
              </a:spcBef>
              <a:buClr>
                <a:srgbClr val="205C77"/>
              </a:buClr>
              <a:buSzPct val="110000"/>
              <a:buFont typeface="Noto Sans Symbols"/>
              <a:buChar char="●"/>
              <a:defRPr sz="1900" b="0" i="0" u="none" strike="noStrike" cap="none">
                <a:solidFill>
                  <a:srgbClr val="595959"/>
                </a:solidFill>
                <a:latin typeface="Source Sans Pro"/>
                <a:ea typeface="Source Sans Pro"/>
                <a:cs typeface="Source Sans Pro"/>
                <a:sym typeface="Source Sans Pro"/>
              </a:defRPr>
            </a:lvl2pPr>
            <a:lvl3pPr marL="968350" marR="0" lvl="2" indent="-162534" algn="l" rtl="0">
              <a:spcBef>
                <a:spcPts val="600"/>
              </a:spcBef>
              <a:buClr>
                <a:srgbClr val="6DB7D7"/>
              </a:buClr>
              <a:buSzPct val="110000"/>
              <a:buFont typeface="Noto Sans Symbols"/>
              <a:buChar char="●"/>
              <a:defRPr sz="1900" b="0" i="0" u="none" strike="noStrike" cap="none">
                <a:solidFill>
                  <a:srgbClr val="595959"/>
                </a:solidFill>
                <a:latin typeface="Source Sans Pro"/>
                <a:ea typeface="Source Sans Pro"/>
                <a:cs typeface="Source Sans Pro"/>
                <a:sym typeface="Source Sans Pro"/>
              </a:defRPr>
            </a:lvl3pPr>
            <a:lvl4pPr marL="1263619" marR="0" lvl="3" indent="-165704" algn="l" rtl="0">
              <a:spcBef>
                <a:spcPts val="600"/>
              </a:spcBef>
              <a:buClr>
                <a:srgbClr val="205C77"/>
              </a:buClr>
              <a:buSzPct val="110000"/>
              <a:buFont typeface="Noto Sans Symbols"/>
              <a:buChar char="●"/>
              <a:defRPr sz="1900" b="0" i="0" u="none" strike="noStrike" cap="none">
                <a:solidFill>
                  <a:srgbClr val="595959"/>
                </a:solidFill>
                <a:latin typeface="Source Sans Pro"/>
                <a:ea typeface="Source Sans Pro"/>
                <a:cs typeface="Source Sans Pro"/>
                <a:sym typeface="Source Sans Pro"/>
              </a:defRPr>
            </a:lvl4pPr>
            <a:lvl5pPr marL="1546187" marR="0" lvl="4" indent="-156172" algn="l" rtl="0">
              <a:spcBef>
                <a:spcPts val="600"/>
              </a:spcBef>
              <a:buClr>
                <a:srgbClr val="6DB7D7"/>
              </a:buClr>
              <a:buSzPct val="110000"/>
              <a:buFont typeface="Noto Sans Symbols"/>
              <a:buChar char="●"/>
              <a:defRPr sz="1900" b="0" i="0" u="none" strike="noStrike" cap="none">
                <a:solidFill>
                  <a:srgbClr val="595959"/>
                </a:solidFill>
                <a:latin typeface="Source Sans Pro"/>
                <a:ea typeface="Source Sans Pro"/>
                <a:cs typeface="Source Sans Pro"/>
                <a:sym typeface="Source Sans Pro"/>
              </a:defRPr>
            </a:lvl5pPr>
            <a:lvl6pPr marL="1828754" marR="0" lvl="5" indent="-180294" algn="l" rtl="0">
              <a:spcBef>
                <a:spcPts val="320"/>
              </a:spcBef>
              <a:buClr>
                <a:schemeClr val="accent2"/>
              </a:buClr>
              <a:buSzPct val="110000"/>
              <a:buFont typeface="Noto Sans Symbols"/>
              <a:buChar char="●"/>
              <a:defRPr sz="1600" b="0" i="0" u="none" strike="noStrike" cap="none">
                <a:solidFill>
                  <a:srgbClr val="595959"/>
                </a:solidFill>
                <a:latin typeface="Source Sans Pro"/>
                <a:ea typeface="Source Sans Pro"/>
                <a:cs typeface="Source Sans Pro"/>
                <a:sym typeface="Source Sans Pro"/>
              </a:defRPr>
            </a:lvl6pPr>
            <a:lvl7pPr marL="2117672" marR="0" lvl="6" indent="-177112" algn="l" rtl="0">
              <a:spcBef>
                <a:spcPts val="320"/>
              </a:spcBef>
              <a:buClr>
                <a:srgbClr val="6DB7D7"/>
              </a:buClr>
              <a:buSzPct val="110000"/>
              <a:buFont typeface="Noto Sans Symbols"/>
              <a:buChar char="●"/>
              <a:defRPr sz="1600" b="0" i="0" u="none" strike="noStrike" cap="none">
                <a:solidFill>
                  <a:srgbClr val="595959"/>
                </a:solidFill>
                <a:latin typeface="Source Sans Pro"/>
                <a:ea typeface="Source Sans Pro"/>
                <a:cs typeface="Source Sans Pro"/>
                <a:sym typeface="Source Sans Pro"/>
              </a:defRPr>
            </a:lvl7pPr>
            <a:lvl8pPr marL="2398653" marR="0" lvl="7" indent="-178692" algn="l" rtl="0">
              <a:spcBef>
                <a:spcPts val="320"/>
              </a:spcBef>
              <a:buClr>
                <a:schemeClr val="accent2"/>
              </a:buClr>
              <a:buSzPct val="110000"/>
              <a:buFont typeface="Noto Sans Symbols"/>
              <a:buChar char="●"/>
              <a:defRPr sz="1600" b="0" i="0" u="none" strike="noStrike" cap="none">
                <a:solidFill>
                  <a:srgbClr val="595959"/>
                </a:solidFill>
                <a:latin typeface="Source Sans Pro"/>
                <a:ea typeface="Source Sans Pro"/>
                <a:cs typeface="Source Sans Pro"/>
                <a:sym typeface="Source Sans Pro"/>
              </a:defRPr>
            </a:lvl8pPr>
            <a:lvl9pPr marL="2689158" marR="0" lvl="8" indent="-177097" algn="l" rtl="0">
              <a:spcBef>
                <a:spcPts val="320"/>
              </a:spcBef>
              <a:buClr>
                <a:srgbClr val="6DB7D7"/>
              </a:buClr>
              <a:buSzPct val="110000"/>
              <a:buFont typeface="Noto Sans Symbols"/>
              <a:buChar char="●"/>
              <a:defRPr sz="1600" b="0" i="0" u="none" strike="noStrike" cap="none">
                <a:solidFill>
                  <a:srgbClr val="595959"/>
                </a:solidFill>
                <a:latin typeface="Source Sans Pro"/>
                <a:ea typeface="Source Sans Pro"/>
                <a:cs typeface="Source Sans Pro"/>
                <a:sym typeface="Source Sans Pro"/>
              </a:defRPr>
            </a:lvl9pPr>
          </a:lstStyle>
          <a:p>
            <a:endParaRPr/>
          </a:p>
        </p:txBody>
      </p:sp>
      <p:sp>
        <p:nvSpPr>
          <p:cNvPr id="59" name="Shape 59"/>
          <p:cNvSpPr txBox="1">
            <a:spLocks noGrp="1"/>
          </p:cNvSpPr>
          <p:nvPr>
            <p:ph type="dt" idx="10"/>
          </p:nvPr>
        </p:nvSpPr>
        <p:spPr>
          <a:xfrm>
            <a:off x="7506446" y="6275673"/>
            <a:ext cx="2844800" cy="365125"/>
          </a:xfrm>
          <a:prstGeom prst="rect">
            <a:avLst/>
          </a:prstGeom>
          <a:noFill/>
          <a:ln>
            <a:noFill/>
          </a:ln>
        </p:spPr>
        <p:txBody>
          <a:bodyPr lIns="91425" tIns="91425" rIns="91425" bIns="91425" anchor="ctr" anchorCtr="0"/>
          <a:lstStyle>
            <a:lvl1pPr marL="0" marR="0" lvl="0" indent="0" algn="r" rtl="0">
              <a:spcBef>
                <a:spcPts val="0"/>
              </a:spcBef>
              <a:buNone/>
              <a:defRPr sz="1200">
                <a:solidFill>
                  <a:schemeClr val="lt1"/>
                </a:solidFill>
                <a:latin typeface="Source Sans Pro"/>
                <a:ea typeface="Source Sans Pro"/>
                <a:cs typeface="Source Sans Pro"/>
                <a:sym typeface="Source Sans Pro"/>
              </a:defRPr>
            </a:lvl1pPr>
            <a:lvl2pPr marL="457178" marR="0" lvl="1" indent="-12678" algn="l" rtl="0">
              <a:spcBef>
                <a:spcPts val="0"/>
              </a:spcBef>
              <a:buNone/>
              <a:defRPr sz="1900" b="0" i="0" u="none" strike="noStrike" cap="none">
                <a:solidFill>
                  <a:schemeClr val="dk1"/>
                </a:solidFill>
                <a:latin typeface="Source Sans Pro"/>
                <a:ea typeface="Source Sans Pro"/>
                <a:cs typeface="Source Sans Pro"/>
                <a:sym typeface="Source Sans Pro"/>
              </a:defRPr>
            </a:lvl2pPr>
            <a:lvl3pPr marL="914354" marR="0" lvl="2" indent="-12653" algn="l" rtl="0">
              <a:spcBef>
                <a:spcPts val="0"/>
              </a:spcBef>
              <a:buNone/>
              <a:defRPr sz="1900" b="0" i="0" u="none" strike="noStrike" cap="none">
                <a:solidFill>
                  <a:schemeClr val="dk1"/>
                </a:solidFill>
                <a:latin typeface="Source Sans Pro"/>
                <a:ea typeface="Source Sans Pro"/>
                <a:cs typeface="Source Sans Pro"/>
                <a:sym typeface="Source Sans Pro"/>
              </a:defRPr>
            </a:lvl3pPr>
            <a:lvl4pPr marL="1371532" marR="0" lvl="3" indent="-12631" algn="l" rtl="0">
              <a:spcBef>
                <a:spcPts val="0"/>
              </a:spcBef>
              <a:buNone/>
              <a:defRPr sz="1900" b="0" i="0" u="none" strike="noStrike" cap="none">
                <a:solidFill>
                  <a:schemeClr val="dk1"/>
                </a:solidFill>
                <a:latin typeface="Source Sans Pro"/>
                <a:ea typeface="Source Sans Pro"/>
                <a:cs typeface="Source Sans Pro"/>
                <a:sym typeface="Source Sans Pro"/>
              </a:defRPr>
            </a:lvl4pPr>
            <a:lvl5pPr marL="1828708" marR="0" lvl="4" indent="-12608" algn="l" rtl="0">
              <a:spcBef>
                <a:spcPts val="0"/>
              </a:spcBef>
              <a:buNone/>
              <a:defRPr sz="1900" b="0" i="0" u="none" strike="noStrike" cap="none">
                <a:solidFill>
                  <a:schemeClr val="dk1"/>
                </a:solidFill>
                <a:latin typeface="Source Sans Pro"/>
                <a:ea typeface="Source Sans Pro"/>
                <a:cs typeface="Source Sans Pro"/>
                <a:sym typeface="Source Sans Pro"/>
              </a:defRPr>
            </a:lvl5pPr>
            <a:lvl6pPr marL="2285886" marR="0" lvl="5" indent="-12586" algn="l" rtl="0">
              <a:spcBef>
                <a:spcPts val="0"/>
              </a:spcBef>
              <a:buNone/>
              <a:defRPr sz="1900" b="0" i="0" u="none" strike="noStrike" cap="none">
                <a:solidFill>
                  <a:schemeClr val="dk1"/>
                </a:solidFill>
                <a:latin typeface="Source Sans Pro"/>
                <a:ea typeface="Source Sans Pro"/>
                <a:cs typeface="Source Sans Pro"/>
                <a:sym typeface="Source Sans Pro"/>
              </a:defRPr>
            </a:lvl6pPr>
            <a:lvl7pPr marL="2743062" marR="0" lvl="6" indent="-12562" algn="l" rtl="0">
              <a:spcBef>
                <a:spcPts val="0"/>
              </a:spcBef>
              <a:buNone/>
              <a:defRPr sz="1900" b="0" i="0" u="none" strike="noStrike" cap="none">
                <a:solidFill>
                  <a:schemeClr val="dk1"/>
                </a:solidFill>
                <a:latin typeface="Source Sans Pro"/>
                <a:ea typeface="Source Sans Pro"/>
                <a:cs typeface="Source Sans Pro"/>
                <a:sym typeface="Source Sans Pro"/>
              </a:defRPr>
            </a:lvl7pPr>
            <a:lvl8pPr marL="3200240" marR="0" lvl="7" indent="-12539" algn="l" rtl="0">
              <a:spcBef>
                <a:spcPts val="0"/>
              </a:spcBef>
              <a:buNone/>
              <a:defRPr sz="1900" b="0" i="0" u="none" strike="noStrike" cap="none">
                <a:solidFill>
                  <a:schemeClr val="dk1"/>
                </a:solidFill>
                <a:latin typeface="Source Sans Pro"/>
                <a:ea typeface="Source Sans Pro"/>
                <a:cs typeface="Source Sans Pro"/>
                <a:sym typeface="Source Sans Pro"/>
              </a:defRPr>
            </a:lvl8pPr>
            <a:lvl9pPr marL="3657417" marR="0" lvl="8" indent="-12517" algn="l" rtl="0">
              <a:spcBef>
                <a:spcPts val="0"/>
              </a:spcBef>
              <a:buNone/>
              <a:defRPr sz="1900" b="0" i="0" u="none" strike="noStrike" cap="none">
                <a:solidFill>
                  <a:schemeClr val="dk1"/>
                </a:solidFill>
                <a:latin typeface="Source Sans Pro"/>
                <a:ea typeface="Source Sans Pro"/>
                <a:cs typeface="Source Sans Pro"/>
                <a:sym typeface="Source Sans Pro"/>
              </a:defRPr>
            </a:lvl9pPr>
          </a:lstStyle>
          <a:p>
            <a:endParaRPr/>
          </a:p>
        </p:txBody>
      </p:sp>
      <p:sp>
        <p:nvSpPr>
          <p:cNvPr id="60" name="Shape 60"/>
          <p:cNvSpPr txBox="1">
            <a:spLocks noGrp="1"/>
          </p:cNvSpPr>
          <p:nvPr>
            <p:ph type="ftr" idx="11"/>
          </p:nvPr>
        </p:nvSpPr>
        <p:spPr>
          <a:xfrm>
            <a:off x="352611" y="6275673"/>
            <a:ext cx="6454587"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Source Sans Pro"/>
                <a:ea typeface="Source Sans Pro"/>
                <a:cs typeface="Source Sans Pro"/>
                <a:sym typeface="Source Sans Pro"/>
              </a:defRPr>
            </a:lvl1pPr>
            <a:lvl2pPr marL="457178" marR="0" lvl="1" indent="-12678" algn="l" rtl="0">
              <a:spcBef>
                <a:spcPts val="0"/>
              </a:spcBef>
              <a:buNone/>
              <a:defRPr sz="1900" b="0" i="0" u="none" strike="noStrike" cap="none">
                <a:solidFill>
                  <a:schemeClr val="dk1"/>
                </a:solidFill>
                <a:latin typeface="Source Sans Pro"/>
                <a:ea typeface="Source Sans Pro"/>
                <a:cs typeface="Source Sans Pro"/>
                <a:sym typeface="Source Sans Pro"/>
              </a:defRPr>
            </a:lvl2pPr>
            <a:lvl3pPr marL="914354" marR="0" lvl="2" indent="-12653" algn="l" rtl="0">
              <a:spcBef>
                <a:spcPts val="0"/>
              </a:spcBef>
              <a:buNone/>
              <a:defRPr sz="1900" b="0" i="0" u="none" strike="noStrike" cap="none">
                <a:solidFill>
                  <a:schemeClr val="dk1"/>
                </a:solidFill>
                <a:latin typeface="Source Sans Pro"/>
                <a:ea typeface="Source Sans Pro"/>
                <a:cs typeface="Source Sans Pro"/>
                <a:sym typeface="Source Sans Pro"/>
              </a:defRPr>
            </a:lvl3pPr>
            <a:lvl4pPr marL="1371532" marR="0" lvl="3" indent="-12631" algn="l" rtl="0">
              <a:spcBef>
                <a:spcPts val="0"/>
              </a:spcBef>
              <a:buNone/>
              <a:defRPr sz="1900" b="0" i="0" u="none" strike="noStrike" cap="none">
                <a:solidFill>
                  <a:schemeClr val="dk1"/>
                </a:solidFill>
                <a:latin typeface="Source Sans Pro"/>
                <a:ea typeface="Source Sans Pro"/>
                <a:cs typeface="Source Sans Pro"/>
                <a:sym typeface="Source Sans Pro"/>
              </a:defRPr>
            </a:lvl4pPr>
            <a:lvl5pPr marL="1828708" marR="0" lvl="4" indent="-12608" algn="l" rtl="0">
              <a:spcBef>
                <a:spcPts val="0"/>
              </a:spcBef>
              <a:buNone/>
              <a:defRPr sz="1900" b="0" i="0" u="none" strike="noStrike" cap="none">
                <a:solidFill>
                  <a:schemeClr val="dk1"/>
                </a:solidFill>
                <a:latin typeface="Source Sans Pro"/>
                <a:ea typeface="Source Sans Pro"/>
                <a:cs typeface="Source Sans Pro"/>
                <a:sym typeface="Source Sans Pro"/>
              </a:defRPr>
            </a:lvl5pPr>
            <a:lvl6pPr marL="2285886" marR="0" lvl="5" indent="-12586" algn="l" rtl="0">
              <a:spcBef>
                <a:spcPts val="0"/>
              </a:spcBef>
              <a:buNone/>
              <a:defRPr sz="1900" b="0" i="0" u="none" strike="noStrike" cap="none">
                <a:solidFill>
                  <a:schemeClr val="dk1"/>
                </a:solidFill>
                <a:latin typeface="Source Sans Pro"/>
                <a:ea typeface="Source Sans Pro"/>
                <a:cs typeface="Source Sans Pro"/>
                <a:sym typeface="Source Sans Pro"/>
              </a:defRPr>
            </a:lvl6pPr>
            <a:lvl7pPr marL="2743062" marR="0" lvl="6" indent="-12562" algn="l" rtl="0">
              <a:spcBef>
                <a:spcPts val="0"/>
              </a:spcBef>
              <a:buNone/>
              <a:defRPr sz="1900" b="0" i="0" u="none" strike="noStrike" cap="none">
                <a:solidFill>
                  <a:schemeClr val="dk1"/>
                </a:solidFill>
                <a:latin typeface="Source Sans Pro"/>
                <a:ea typeface="Source Sans Pro"/>
                <a:cs typeface="Source Sans Pro"/>
                <a:sym typeface="Source Sans Pro"/>
              </a:defRPr>
            </a:lvl7pPr>
            <a:lvl8pPr marL="3200240" marR="0" lvl="7" indent="-12539" algn="l" rtl="0">
              <a:spcBef>
                <a:spcPts val="0"/>
              </a:spcBef>
              <a:buNone/>
              <a:defRPr sz="1900" b="0" i="0" u="none" strike="noStrike" cap="none">
                <a:solidFill>
                  <a:schemeClr val="dk1"/>
                </a:solidFill>
                <a:latin typeface="Source Sans Pro"/>
                <a:ea typeface="Source Sans Pro"/>
                <a:cs typeface="Source Sans Pro"/>
                <a:sym typeface="Source Sans Pro"/>
              </a:defRPr>
            </a:lvl8pPr>
            <a:lvl9pPr marL="3657417" marR="0" lvl="8" indent="-12517" algn="l" rtl="0">
              <a:spcBef>
                <a:spcPts val="0"/>
              </a:spcBef>
              <a:buNone/>
              <a:defRPr sz="1900" b="0" i="0" u="none" strike="noStrike" cap="none">
                <a:solidFill>
                  <a:schemeClr val="dk1"/>
                </a:solidFill>
                <a:latin typeface="Source Sans Pro"/>
                <a:ea typeface="Source Sans Pro"/>
                <a:cs typeface="Source Sans Pro"/>
                <a:sym typeface="Source Sans Pro"/>
              </a:defRPr>
            </a:lvl9pPr>
          </a:lstStyle>
          <a:p>
            <a:endParaRPr/>
          </a:p>
        </p:txBody>
      </p:sp>
      <p:sp>
        <p:nvSpPr>
          <p:cNvPr id="61" name="Shape 61"/>
          <p:cNvSpPr txBox="1">
            <a:spLocks noGrp="1"/>
          </p:cNvSpPr>
          <p:nvPr>
            <p:ph type="sldNum" idx="12"/>
          </p:nvPr>
        </p:nvSpPr>
        <p:spPr>
          <a:xfrm>
            <a:off x="10530540" y="6275673"/>
            <a:ext cx="1320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3600">
                <a:solidFill>
                  <a:schemeClr val="lt1"/>
                </a:solidFill>
                <a:latin typeface="Source Sans Pro"/>
                <a:ea typeface="Source Sans Pro"/>
                <a:cs typeface="Source Sans Pro"/>
                <a:sym typeface="Source Sans Pro"/>
              </a:rPr>
              <a:pPr marL="0" marR="0" lvl="0" indent="0" algn="r" rtl="0">
                <a:spcBef>
                  <a:spcPts val="0"/>
                </a:spcBef>
                <a:buSzPct val="25000"/>
                <a:buNone/>
              </a:pPr>
              <a:t>‹#›</a:t>
            </a:fld>
            <a:endParaRPr lang="en-US" sz="3600">
              <a:solidFill>
                <a:schemeClr val="lt1"/>
              </a:solidFill>
              <a:latin typeface="Source Sans Pro"/>
              <a:ea typeface="Source Sans Pro"/>
              <a:cs typeface="Source Sans Pro"/>
              <a:sym typeface="Source Sans Pro"/>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62"/>
        <p:cNvGrpSpPr/>
        <p:nvPr/>
      </p:nvGrpSpPr>
      <p:grpSpPr>
        <a:xfrm>
          <a:off x="0" y="0"/>
          <a:ext cx="0" cy="0"/>
          <a:chOff x="0" y="0"/>
          <a:chExt cx="0" cy="0"/>
        </a:xfrm>
      </p:grpSpPr>
      <p:sp>
        <p:nvSpPr>
          <p:cNvPr id="63" name="Shape 63"/>
          <p:cNvSpPr txBox="1">
            <a:spLocks noGrp="1"/>
          </p:cNvSpPr>
          <p:nvPr>
            <p:ph type="dt" idx="10"/>
          </p:nvPr>
        </p:nvSpPr>
        <p:spPr>
          <a:xfrm>
            <a:off x="7506446" y="6275673"/>
            <a:ext cx="2844800" cy="365125"/>
          </a:xfrm>
          <a:prstGeom prst="rect">
            <a:avLst/>
          </a:prstGeom>
          <a:noFill/>
          <a:ln>
            <a:noFill/>
          </a:ln>
        </p:spPr>
        <p:txBody>
          <a:bodyPr lIns="91425" tIns="91425" rIns="91425" bIns="91425" anchor="ctr" anchorCtr="0"/>
          <a:lstStyle>
            <a:lvl1pPr marL="0" marR="0" lvl="0" indent="0" algn="r" rtl="0">
              <a:spcBef>
                <a:spcPts val="0"/>
              </a:spcBef>
              <a:buNone/>
              <a:defRPr sz="1200">
                <a:solidFill>
                  <a:schemeClr val="lt1"/>
                </a:solidFill>
                <a:latin typeface="Source Sans Pro"/>
                <a:ea typeface="Source Sans Pro"/>
                <a:cs typeface="Source Sans Pro"/>
                <a:sym typeface="Source Sans Pro"/>
              </a:defRPr>
            </a:lvl1pPr>
            <a:lvl2pPr marL="457178" marR="0" lvl="1" indent="-12678" algn="l" rtl="0">
              <a:spcBef>
                <a:spcPts val="0"/>
              </a:spcBef>
              <a:buNone/>
              <a:defRPr sz="1900" b="0" i="0" u="none" strike="noStrike" cap="none">
                <a:solidFill>
                  <a:schemeClr val="dk1"/>
                </a:solidFill>
                <a:latin typeface="Source Sans Pro"/>
                <a:ea typeface="Source Sans Pro"/>
                <a:cs typeface="Source Sans Pro"/>
                <a:sym typeface="Source Sans Pro"/>
              </a:defRPr>
            </a:lvl2pPr>
            <a:lvl3pPr marL="914354" marR="0" lvl="2" indent="-12653" algn="l" rtl="0">
              <a:spcBef>
                <a:spcPts val="0"/>
              </a:spcBef>
              <a:buNone/>
              <a:defRPr sz="1900" b="0" i="0" u="none" strike="noStrike" cap="none">
                <a:solidFill>
                  <a:schemeClr val="dk1"/>
                </a:solidFill>
                <a:latin typeface="Source Sans Pro"/>
                <a:ea typeface="Source Sans Pro"/>
                <a:cs typeface="Source Sans Pro"/>
                <a:sym typeface="Source Sans Pro"/>
              </a:defRPr>
            </a:lvl3pPr>
            <a:lvl4pPr marL="1371532" marR="0" lvl="3" indent="-12631" algn="l" rtl="0">
              <a:spcBef>
                <a:spcPts val="0"/>
              </a:spcBef>
              <a:buNone/>
              <a:defRPr sz="1900" b="0" i="0" u="none" strike="noStrike" cap="none">
                <a:solidFill>
                  <a:schemeClr val="dk1"/>
                </a:solidFill>
                <a:latin typeface="Source Sans Pro"/>
                <a:ea typeface="Source Sans Pro"/>
                <a:cs typeface="Source Sans Pro"/>
                <a:sym typeface="Source Sans Pro"/>
              </a:defRPr>
            </a:lvl4pPr>
            <a:lvl5pPr marL="1828708" marR="0" lvl="4" indent="-12608" algn="l" rtl="0">
              <a:spcBef>
                <a:spcPts val="0"/>
              </a:spcBef>
              <a:buNone/>
              <a:defRPr sz="1900" b="0" i="0" u="none" strike="noStrike" cap="none">
                <a:solidFill>
                  <a:schemeClr val="dk1"/>
                </a:solidFill>
                <a:latin typeface="Source Sans Pro"/>
                <a:ea typeface="Source Sans Pro"/>
                <a:cs typeface="Source Sans Pro"/>
                <a:sym typeface="Source Sans Pro"/>
              </a:defRPr>
            </a:lvl5pPr>
            <a:lvl6pPr marL="2285886" marR="0" lvl="5" indent="-12586" algn="l" rtl="0">
              <a:spcBef>
                <a:spcPts val="0"/>
              </a:spcBef>
              <a:buNone/>
              <a:defRPr sz="1900" b="0" i="0" u="none" strike="noStrike" cap="none">
                <a:solidFill>
                  <a:schemeClr val="dk1"/>
                </a:solidFill>
                <a:latin typeface="Source Sans Pro"/>
                <a:ea typeface="Source Sans Pro"/>
                <a:cs typeface="Source Sans Pro"/>
                <a:sym typeface="Source Sans Pro"/>
              </a:defRPr>
            </a:lvl6pPr>
            <a:lvl7pPr marL="2743062" marR="0" lvl="6" indent="-12562" algn="l" rtl="0">
              <a:spcBef>
                <a:spcPts val="0"/>
              </a:spcBef>
              <a:buNone/>
              <a:defRPr sz="1900" b="0" i="0" u="none" strike="noStrike" cap="none">
                <a:solidFill>
                  <a:schemeClr val="dk1"/>
                </a:solidFill>
                <a:latin typeface="Source Sans Pro"/>
                <a:ea typeface="Source Sans Pro"/>
                <a:cs typeface="Source Sans Pro"/>
                <a:sym typeface="Source Sans Pro"/>
              </a:defRPr>
            </a:lvl7pPr>
            <a:lvl8pPr marL="3200240" marR="0" lvl="7" indent="-12539" algn="l" rtl="0">
              <a:spcBef>
                <a:spcPts val="0"/>
              </a:spcBef>
              <a:buNone/>
              <a:defRPr sz="1900" b="0" i="0" u="none" strike="noStrike" cap="none">
                <a:solidFill>
                  <a:schemeClr val="dk1"/>
                </a:solidFill>
                <a:latin typeface="Source Sans Pro"/>
                <a:ea typeface="Source Sans Pro"/>
                <a:cs typeface="Source Sans Pro"/>
                <a:sym typeface="Source Sans Pro"/>
              </a:defRPr>
            </a:lvl8pPr>
            <a:lvl9pPr marL="3657417" marR="0" lvl="8" indent="-12517" algn="l" rtl="0">
              <a:spcBef>
                <a:spcPts val="0"/>
              </a:spcBef>
              <a:buNone/>
              <a:defRPr sz="1900" b="0" i="0" u="none" strike="noStrike" cap="none">
                <a:solidFill>
                  <a:schemeClr val="dk1"/>
                </a:solidFill>
                <a:latin typeface="Source Sans Pro"/>
                <a:ea typeface="Source Sans Pro"/>
                <a:cs typeface="Source Sans Pro"/>
                <a:sym typeface="Source Sans Pro"/>
              </a:defRPr>
            </a:lvl9pPr>
          </a:lstStyle>
          <a:p>
            <a:endParaRPr/>
          </a:p>
        </p:txBody>
      </p:sp>
      <p:sp>
        <p:nvSpPr>
          <p:cNvPr id="64" name="Shape 64"/>
          <p:cNvSpPr txBox="1">
            <a:spLocks noGrp="1"/>
          </p:cNvSpPr>
          <p:nvPr>
            <p:ph type="ftr" idx="11"/>
          </p:nvPr>
        </p:nvSpPr>
        <p:spPr>
          <a:xfrm>
            <a:off x="352611" y="6275673"/>
            <a:ext cx="6454587"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Source Sans Pro"/>
                <a:ea typeface="Source Sans Pro"/>
                <a:cs typeface="Source Sans Pro"/>
                <a:sym typeface="Source Sans Pro"/>
              </a:defRPr>
            </a:lvl1pPr>
            <a:lvl2pPr marL="457178" marR="0" lvl="1" indent="-12678" algn="l" rtl="0">
              <a:spcBef>
                <a:spcPts val="0"/>
              </a:spcBef>
              <a:buNone/>
              <a:defRPr sz="1900" b="0" i="0" u="none" strike="noStrike" cap="none">
                <a:solidFill>
                  <a:schemeClr val="dk1"/>
                </a:solidFill>
                <a:latin typeface="Source Sans Pro"/>
                <a:ea typeface="Source Sans Pro"/>
                <a:cs typeface="Source Sans Pro"/>
                <a:sym typeface="Source Sans Pro"/>
              </a:defRPr>
            </a:lvl2pPr>
            <a:lvl3pPr marL="914354" marR="0" lvl="2" indent="-12653" algn="l" rtl="0">
              <a:spcBef>
                <a:spcPts val="0"/>
              </a:spcBef>
              <a:buNone/>
              <a:defRPr sz="1900" b="0" i="0" u="none" strike="noStrike" cap="none">
                <a:solidFill>
                  <a:schemeClr val="dk1"/>
                </a:solidFill>
                <a:latin typeface="Source Sans Pro"/>
                <a:ea typeface="Source Sans Pro"/>
                <a:cs typeface="Source Sans Pro"/>
                <a:sym typeface="Source Sans Pro"/>
              </a:defRPr>
            </a:lvl3pPr>
            <a:lvl4pPr marL="1371532" marR="0" lvl="3" indent="-12631" algn="l" rtl="0">
              <a:spcBef>
                <a:spcPts val="0"/>
              </a:spcBef>
              <a:buNone/>
              <a:defRPr sz="1900" b="0" i="0" u="none" strike="noStrike" cap="none">
                <a:solidFill>
                  <a:schemeClr val="dk1"/>
                </a:solidFill>
                <a:latin typeface="Source Sans Pro"/>
                <a:ea typeface="Source Sans Pro"/>
                <a:cs typeface="Source Sans Pro"/>
                <a:sym typeface="Source Sans Pro"/>
              </a:defRPr>
            </a:lvl4pPr>
            <a:lvl5pPr marL="1828708" marR="0" lvl="4" indent="-12608" algn="l" rtl="0">
              <a:spcBef>
                <a:spcPts val="0"/>
              </a:spcBef>
              <a:buNone/>
              <a:defRPr sz="1900" b="0" i="0" u="none" strike="noStrike" cap="none">
                <a:solidFill>
                  <a:schemeClr val="dk1"/>
                </a:solidFill>
                <a:latin typeface="Source Sans Pro"/>
                <a:ea typeface="Source Sans Pro"/>
                <a:cs typeface="Source Sans Pro"/>
                <a:sym typeface="Source Sans Pro"/>
              </a:defRPr>
            </a:lvl5pPr>
            <a:lvl6pPr marL="2285886" marR="0" lvl="5" indent="-12586" algn="l" rtl="0">
              <a:spcBef>
                <a:spcPts val="0"/>
              </a:spcBef>
              <a:buNone/>
              <a:defRPr sz="1900" b="0" i="0" u="none" strike="noStrike" cap="none">
                <a:solidFill>
                  <a:schemeClr val="dk1"/>
                </a:solidFill>
                <a:latin typeface="Source Sans Pro"/>
                <a:ea typeface="Source Sans Pro"/>
                <a:cs typeface="Source Sans Pro"/>
                <a:sym typeface="Source Sans Pro"/>
              </a:defRPr>
            </a:lvl6pPr>
            <a:lvl7pPr marL="2743062" marR="0" lvl="6" indent="-12562" algn="l" rtl="0">
              <a:spcBef>
                <a:spcPts val="0"/>
              </a:spcBef>
              <a:buNone/>
              <a:defRPr sz="1900" b="0" i="0" u="none" strike="noStrike" cap="none">
                <a:solidFill>
                  <a:schemeClr val="dk1"/>
                </a:solidFill>
                <a:latin typeface="Source Sans Pro"/>
                <a:ea typeface="Source Sans Pro"/>
                <a:cs typeface="Source Sans Pro"/>
                <a:sym typeface="Source Sans Pro"/>
              </a:defRPr>
            </a:lvl7pPr>
            <a:lvl8pPr marL="3200240" marR="0" lvl="7" indent="-12539" algn="l" rtl="0">
              <a:spcBef>
                <a:spcPts val="0"/>
              </a:spcBef>
              <a:buNone/>
              <a:defRPr sz="1900" b="0" i="0" u="none" strike="noStrike" cap="none">
                <a:solidFill>
                  <a:schemeClr val="dk1"/>
                </a:solidFill>
                <a:latin typeface="Source Sans Pro"/>
                <a:ea typeface="Source Sans Pro"/>
                <a:cs typeface="Source Sans Pro"/>
                <a:sym typeface="Source Sans Pro"/>
              </a:defRPr>
            </a:lvl8pPr>
            <a:lvl9pPr marL="3657417" marR="0" lvl="8" indent="-12517" algn="l" rtl="0">
              <a:spcBef>
                <a:spcPts val="0"/>
              </a:spcBef>
              <a:buNone/>
              <a:defRPr sz="1900" b="0" i="0" u="none" strike="noStrike" cap="none">
                <a:solidFill>
                  <a:schemeClr val="dk1"/>
                </a:solidFill>
                <a:latin typeface="Source Sans Pro"/>
                <a:ea typeface="Source Sans Pro"/>
                <a:cs typeface="Source Sans Pro"/>
                <a:sym typeface="Source Sans Pro"/>
              </a:defRPr>
            </a:lvl9pPr>
          </a:lstStyle>
          <a:p>
            <a:endParaRPr/>
          </a:p>
        </p:txBody>
      </p:sp>
      <p:sp>
        <p:nvSpPr>
          <p:cNvPr id="65" name="Shape 65"/>
          <p:cNvSpPr txBox="1">
            <a:spLocks noGrp="1"/>
          </p:cNvSpPr>
          <p:nvPr>
            <p:ph type="sldNum" idx="12"/>
          </p:nvPr>
        </p:nvSpPr>
        <p:spPr>
          <a:xfrm>
            <a:off x="10530540" y="6275673"/>
            <a:ext cx="1320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3600">
                <a:solidFill>
                  <a:schemeClr val="lt1"/>
                </a:solidFill>
                <a:latin typeface="Source Sans Pro"/>
                <a:ea typeface="Source Sans Pro"/>
                <a:cs typeface="Source Sans Pro"/>
                <a:sym typeface="Source Sans Pro"/>
              </a:rPr>
              <a:pPr marL="0" marR="0" lvl="0" indent="0" algn="r" rtl="0">
                <a:spcBef>
                  <a:spcPts val="0"/>
                </a:spcBef>
                <a:buSzPct val="25000"/>
                <a:buNone/>
              </a:pPr>
              <a:t>‹#›</a:t>
            </a:fld>
            <a:endParaRPr lang="en-US" sz="3600">
              <a:solidFill>
                <a:schemeClr val="lt1"/>
              </a:solidFill>
              <a:latin typeface="Source Sans Pro"/>
              <a:ea typeface="Source Sans Pro"/>
              <a:cs typeface="Source Sans Pro"/>
              <a:sym typeface="Source Sans Pro"/>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66"/>
        <p:cNvGrpSpPr/>
        <p:nvPr/>
      </p:nvGrpSpPr>
      <p:grpSpPr>
        <a:xfrm>
          <a:off x="0" y="0"/>
          <a:ext cx="0" cy="0"/>
          <a:chOff x="0" y="0"/>
          <a:chExt cx="0" cy="0"/>
        </a:xfrm>
      </p:grpSpPr>
      <p:sp>
        <p:nvSpPr>
          <p:cNvPr id="67" name="Shape 67"/>
          <p:cNvSpPr txBox="1">
            <a:spLocks noGrp="1"/>
          </p:cNvSpPr>
          <p:nvPr>
            <p:ph type="title"/>
          </p:nvPr>
        </p:nvSpPr>
        <p:spPr>
          <a:xfrm>
            <a:off x="711199" y="611872"/>
            <a:ext cx="5120639" cy="1162050"/>
          </a:xfrm>
          <a:prstGeom prst="rect">
            <a:avLst/>
          </a:prstGeom>
          <a:noFill/>
          <a:ln>
            <a:noFill/>
          </a:ln>
        </p:spPr>
        <p:txBody>
          <a:bodyPr lIns="91425" tIns="91425" rIns="91425" bIns="91425" anchor="b" anchorCtr="0"/>
          <a:lstStyle>
            <a:lvl1pPr marL="0" marR="0" lvl="0" indent="0" algn="ctr" rtl="0">
              <a:spcBef>
                <a:spcPts val="0"/>
              </a:spcBef>
              <a:buClr>
                <a:schemeClr val="accent1"/>
              </a:buClr>
              <a:buFont typeface="Source Sans Pro"/>
              <a:buNone/>
              <a:defRPr sz="3600" b="0" i="0" u="none" strike="noStrike" cap="none">
                <a:solidFill>
                  <a:schemeClr val="accent1"/>
                </a:solidFill>
                <a:latin typeface="Source Sans Pro"/>
                <a:ea typeface="Source Sans Pro"/>
                <a:cs typeface="Source Sans Pro"/>
                <a:sym typeface="Source Sans Pr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8" name="Shape 68"/>
          <p:cNvSpPr txBox="1">
            <a:spLocks noGrp="1"/>
          </p:cNvSpPr>
          <p:nvPr>
            <p:ph type="body" idx="1"/>
          </p:nvPr>
        </p:nvSpPr>
        <p:spPr>
          <a:xfrm>
            <a:off x="6323764" y="368301"/>
            <a:ext cx="5120639" cy="5575300"/>
          </a:xfrm>
          <a:prstGeom prst="rect">
            <a:avLst/>
          </a:prstGeom>
          <a:noFill/>
          <a:ln>
            <a:noFill/>
          </a:ln>
        </p:spPr>
        <p:txBody>
          <a:bodyPr lIns="91425" tIns="91425" rIns="91425" bIns="91425" anchor="t" anchorCtr="0"/>
          <a:lstStyle>
            <a:lvl1pPr marL="349242" marR="0" lvl="0" indent="-188587" algn="l" rtl="0">
              <a:spcBef>
                <a:spcPts val="2000"/>
              </a:spcBef>
              <a:buClr>
                <a:srgbClr val="6DB7D7"/>
              </a:buClr>
              <a:buSzPct val="110000"/>
              <a:buFont typeface="Noto Sans Symbols"/>
              <a:buChar char="●"/>
              <a:defRPr sz="2300" b="0" i="0" u="none" strike="noStrike" cap="none">
                <a:solidFill>
                  <a:srgbClr val="595959"/>
                </a:solidFill>
                <a:latin typeface="Source Sans Pro"/>
                <a:ea typeface="Source Sans Pro"/>
                <a:cs typeface="Source Sans Pro"/>
                <a:sym typeface="Source Sans Pro"/>
              </a:defRPr>
            </a:lvl1pPr>
            <a:lvl2pPr marL="685783" marR="0" lvl="1" indent="-203183" algn="l" rtl="0">
              <a:spcBef>
                <a:spcPts val="600"/>
              </a:spcBef>
              <a:buClr>
                <a:srgbClr val="205C77"/>
              </a:buClr>
              <a:buSzPct val="110000"/>
              <a:buFont typeface="Noto Sans Symbols"/>
              <a:buChar char="●"/>
              <a:defRPr sz="2000" b="0" i="0" u="none" strike="noStrike" cap="none">
                <a:solidFill>
                  <a:srgbClr val="595959"/>
                </a:solidFill>
                <a:latin typeface="Source Sans Pro"/>
                <a:ea typeface="Source Sans Pro"/>
                <a:cs typeface="Source Sans Pro"/>
                <a:sym typeface="Source Sans Pro"/>
              </a:defRPr>
            </a:lvl2pPr>
            <a:lvl3pPr marL="968350" marR="0" lvl="2" indent="-162534" algn="l" rtl="0">
              <a:spcBef>
                <a:spcPts val="600"/>
              </a:spcBef>
              <a:buClr>
                <a:srgbClr val="6DB7D7"/>
              </a:buClr>
              <a:buSzPct val="110000"/>
              <a:buFont typeface="Noto Sans Symbols"/>
              <a:buChar char="●"/>
              <a:defRPr sz="1900" b="0" i="0" u="none" strike="noStrike" cap="none">
                <a:solidFill>
                  <a:srgbClr val="595959"/>
                </a:solidFill>
                <a:latin typeface="Source Sans Pro"/>
                <a:ea typeface="Source Sans Pro"/>
                <a:cs typeface="Source Sans Pro"/>
                <a:sym typeface="Source Sans Pro"/>
              </a:defRPr>
            </a:lvl3pPr>
            <a:lvl4pPr marL="1263619" marR="0" lvl="3" indent="-165704" algn="l" rtl="0">
              <a:spcBef>
                <a:spcPts val="600"/>
              </a:spcBef>
              <a:buClr>
                <a:srgbClr val="205C77"/>
              </a:buClr>
              <a:buSzPct val="110000"/>
              <a:buFont typeface="Noto Sans Symbols"/>
              <a:buChar char="●"/>
              <a:defRPr sz="1900" b="0" i="0" u="none" strike="noStrike" cap="none">
                <a:solidFill>
                  <a:srgbClr val="595959"/>
                </a:solidFill>
                <a:latin typeface="Source Sans Pro"/>
                <a:ea typeface="Source Sans Pro"/>
                <a:cs typeface="Source Sans Pro"/>
                <a:sym typeface="Source Sans Pro"/>
              </a:defRPr>
            </a:lvl4pPr>
            <a:lvl5pPr marL="1546187" marR="0" lvl="4" indent="-156172" algn="l" rtl="0">
              <a:spcBef>
                <a:spcPts val="600"/>
              </a:spcBef>
              <a:buClr>
                <a:srgbClr val="6DB7D7"/>
              </a:buClr>
              <a:buSzPct val="110000"/>
              <a:buFont typeface="Noto Sans Symbols"/>
              <a:buChar char="●"/>
              <a:defRPr sz="1900" b="0" i="0" u="none" strike="noStrike" cap="none">
                <a:solidFill>
                  <a:srgbClr val="595959"/>
                </a:solidFill>
                <a:latin typeface="Source Sans Pro"/>
                <a:ea typeface="Source Sans Pro"/>
                <a:cs typeface="Source Sans Pro"/>
                <a:sym typeface="Source Sans Pro"/>
              </a:defRPr>
            </a:lvl5pPr>
            <a:lvl6pPr marL="1828754" marR="0" lvl="5" indent="-152354" algn="l" rtl="0">
              <a:spcBef>
                <a:spcPts val="400"/>
              </a:spcBef>
              <a:buClr>
                <a:schemeClr val="accent2"/>
              </a:buClr>
              <a:buSzPct val="110000"/>
              <a:buFont typeface="Noto Sans Symbols"/>
              <a:buChar char="●"/>
              <a:defRPr sz="2000" b="0" i="0" u="none" strike="noStrike" cap="none">
                <a:solidFill>
                  <a:srgbClr val="595959"/>
                </a:solidFill>
                <a:latin typeface="Source Sans Pro"/>
                <a:ea typeface="Source Sans Pro"/>
                <a:cs typeface="Source Sans Pro"/>
                <a:sym typeface="Source Sans Pro"/>
              </a:defRPr>
            </a:lvl6pPr>
            <a:lvl7pPr marL="2117672" marR="0" lvl="6" indent="-149172" algn="l" rtl="0">
              <a:spcBef>
                <a:spcPts val="400"/>
              </a:spcBef>
              <a:buClr>
                <a:srgbClr val="6DB7D7"/>
              </a:buClr>
              <a:buSzPct val="110000"/>
              <a:buFont typeface="Noto Sans Symbols"/>
              <a:buChar char="●"/>
              <a:defRPr sz="2000" b="0" i="0" u="none" strike="noStrike" cap="none">
                <a:solidFill>
                  <a:srgbClr val="595959"/>
                </a:solidFill>
                <a:latin typeface="Source Sans Pro"/>
                <a:ea typeface="Source Sans Pro"/>
                <a:cs typeface="Source Sans Pro"/>
                <a:sym typeface="Source Sans Pro"/>
              </a:defRPr>
            </a:lvl7pPr>
            <a:lvl8pPr marL="2398653" marR="0" lvl="7" indent="-150753" algn="l" rtl="0">
              <a:spcBef>
                <a:spcPts val="400"/>
              </a:spcBef>
              <a:buClr>
                <a:schemeClr val="accent2"/>
              </a:buClr>
              <a:buSzPct val="110000"/>
              <a:buFont typeface="Noto Sans Symbols"/>
              <a:buChar char="●"/>
              <a:defRPr sz="2000" b="0" i="0" u="none" strike="noStrike" cap="none">
                <a:solidFill>
                  <a:srgbClr val="595959"/>
                </a:solidFill>
                <a:latin typeface="Source Sans Pro"/>
                <a:ea typeface="Source Sans Pro"/>
                <a:cs typeface="Source Sans Pro"/>
                <a:sym typeface="Source Sans Pro"/>
              </a:defRPr>
            </a:lvl8pPr>
            <a:lvl9pPr marL="2689158" marR="0" lvl="8" indent="-149157" algn="l" rtl="0">
              <a:spcBef>
                <a:spcPts val="400"/>
              </a:spcBef>
              <a:buClr>
                <a:srgbClr val="6DB7D7"/>
              </a:buClr>
              <a:buSzPct val="110000"/>
              <a:buFont typeface="Noto Sans Symbols"/>
              <a:buChar char="●"/>
              <a:defRPr sz="2000" b="0" i="0" u="none" strike="noStrike" cap="none">
                <a:solidFill>
                  <a:srgbClr val="595959"/>
                </a:solidFill>
                <a:latin typeface="Source Sans Pro"/>
                <a:ea typeface="Source Sans Pro"/>
                <a:cs typeface="Source Sans Pro"/>
                <a:sym typeface="Source Sans Pro"/>
              </a:defRPr>
            </a:lvl9pPr>
          </a:lstStyle>
          <a:p>
            <a:endParaRPr/>
          </a:p>
        </p:txBody>
      </p:sp>
      <p:sp>
        <p:nvSpPr>
          <p:cNvPr id="69" name="Shape 69"/>
          <p:cNvSpPr txBox="1">
            <a:spLocks noGrp="1"/>
          </p:cNvSpPr>
          <p:nvPr>
            <p:ph type="body" idx="2"/>
          </p:nvPr>
        </p:nvSpPr>
        <p:spPr>
          <a:xfrm>
            <a:off x="711199" y="1787856"/>
            <a:ext cx="5120639" cy="3720152"/>
          </a:xfrm>
          <a:prstGeom prst="rect">
            <a:avLst/>
          </a:prstGeom>
          <a:noFill/>
          <a:ln>
            <a:noFill/>
          </a:ln>
        </p:spPr>
        <p:txBody>
          <a:bodyPr lIns="91425" tIns="91425" rIns="91425" bIns="91425" anchor="t" anchorCtr="0"/>
          <a:lstStyle>
            <a:lvl1pPr marL="0" marR="0" lvl="0" indent="0" algn="ctr" rtl="0">
              <a:spcBef>
                <a:spcPts val="600"/>
              </a:spcBef>
              <a:buClr>
                <a:srgbClr val="6DB7D7"/>
              </a:buClr>
              <a:buFont typeface="Noto Sans Symbols"/>
              <a:buNone/>
              <a:defRPr sz="1900" b="0" i="0" u="none" strike="noStrike" cap="none">
                <a:solidFill>
                  <a:srgbClr val="595959"/>
                </a:solidFill>
                <a:latin typeface="Source Sans Pro"/>
                <a:ea typeface="Source Sans Pro"/>
                <a:cs typeface="Source Sans Pro"/>
                <a:sym typeface="Source Sans Pro"/>
              </a:defRPr>
            </a:lvl1pPr>
            <a:lvl2pPr marL="457189" marR="0" lvl="1" indent="-12689" algn="l" rtl="0">
              <a:spcBef>
                <a:spcPts val="600"/>
              </a:spcBef>
              <a:buClr>
                <a:srgbClr val="205C77"/>
              </a:buClr>
              <a:buFont typeface="Noto Sans Symbols"/>
              <a:buNone/>
              <a:defRPr sz="1200" b="0" i="0" u="none" strike="noStrike" cap="none">
                <a:solidFill>
                  <a:srgbClr val="595959"/>
                </a:solidFill>
                <a:latin typeface="Source Sans Pro"/>
                <a:ea typeface="Source Sans Pro"/>
                <a:cs typeface="Source Sans Pro"/>
                <a:sym typeface="Source Sans Pro"/>
              </a:defRPr>
            </a:lvl2pPr>
            <a:lvl3pPr marL="914377" marR="0" lvl="2" indent="-12677" algn="l" rtl="0">
              <a:spcBef>
                <a:spcPts val="600"/>
              </a:spcBef>
              <a:buClr>
                <a:srgbClr val="6DB7D7"/>
              </a:buClr>
              <a:buFont typeface="Noto Sans Symbols"/>
              <a:buNone/>
              <a:defRPr sz="1100" b="0" i="0" u="none" strike="noStrike" cap="none">
                <a:solidFill>
                  <a:srgbClr val="595959"/>
                </a:solidFill>
                <a:latin typeface="Source Sans Pro"/>
                <a:ea typeface="Source Sans Pro"/>
                <a:cs typeface="Source Sans Pro"/>
                <a:sym typeface="Source Sans Pro"/>
              </a:defRPr>
            </a:lvl3pPr>
            <a:lvl4pPr marL="1371566" marR="0" lvl="3" indent="-12665" algn="l" rtl="0">
              <a:spcBef>
                <a:spcPts val="600"/>
              </a:spcBef>
              <a:buClr>
                <a:srgbClr val="205C77"/>
              </a:buClr>
              <a:buFont typeface="Noto Sans Symbols"/>
              <a:buNone/>
              <a:defRPr sz="900" b="0" i="0" u="none" strike="noStrike" cap="none">
                <a:solidFill>
                  <a:srgbClr val="595959"/>
                </a:solidFill>
                <a:latin typeface="Source Sans Pro"/>
                <a:ea typeface="Source Sans Pro"/>
                <a:cs typeface="Source Sans Pro"/>
                <a:sym typeface="Source Sans Pro"/>
              </a:defRPr>
            </a:lvl4pPr>
            <a:lvl5pPr marL="1828754" marR="0" lvl="4" indent="-12654" algn="l" rtl="0">
              <a:spcBef>
                <a:spcPts val="600"/>
              </a:spcBef>
              <a:buClr>
                <a:srgbClr val="6DB7D7"/>
              </a:buClr>
              <a:buFont typeface="Noto Sans Symbols"/>
              <a:buNone/>
              <a:defRPr sz="900" b="0" i="0" u="none" strike="noStrike" cap="none">
                <a:solidFill>
                  <a:srgbClr val="595959"/>
                </a:solidFill>
                <a:latin typeface="Source Sans Pro"/>
                <a:ea typeface="Source Sans Pro"/>
                <a:cs typeface="Source Sans Pro"/>
                <a:sym typeface="Source Sans Pro"/>
              </a:defRPr>
            </a:lvl5pPr>
            <a:lvl6pPr marL="2285943" marR="0" lvl="5" indent="-12643" algn="l" rtl="0">
              <a:spcBef>
                <a:spcPts val="180"/>
              </a:spcBef>
              <a:buClr>
                <a:schemeClr val="accent2"/>
              </a:buClr>
              <a:buFont typeface="Noto Sans Symbols"/>
              <a:buNone/>
              <a:defRPr sz="900" b="0" i="0" u="none" strike="noStrike" cap="none">
                <a:solidFill>
                  <a:srgbClr val="595959"/>
                </a:solidFill>
                <a:latin typeface="Source Sans Pro"/>
                <a:ea typeface="Source Sans Pro"/>
                <a:cs typeface="Source Sans Pro"/>
                <a:sym typeface="Source Sans Pro"/>
              </a:defRPr>
            </a:lvl6pPr>
            <a:lvl7pPr marL="2743131" marR="0" lvl="6" indent="-12631" algn="l" rtl="0">
              <a:spcBef>
                <a:spcPts val="180"/>
              </a:spcBef>
              <a:buClr>
                <a:srgbClr val="6DB7D7"/>
              </a:buClr>
              <a:buFont typeface="Noto Sans Symbols"/>
              <a:buNone/>
              <a:defRPr sz="900" b="0" i="0" u="none" strike="noStrike" cap="none">
                <a:solidFill>
                  <a:srgbClr val="595959"/>
                </a:solidFill>
                <a:latin typeface="Source Sans Pro"/>
                <a:ea typeface="Source Sans Pro"/>
                <a:cs typeface="Source Sans Pro"/>
                <a:sym typeface="Source Sans Pro"/>
              </a:defRPr>
            </a:lvl7pPr>
            <a:lvl8pPr marL="3200320" marR="0" lvl="7" indent="-12619" algn="l" rtl="0">
              <a:spcBef>
                <a:spcPts val="180"/>
              </a:spcBef>
              <a:buClr>
                <a:schemeClr val="accent2"/>
              </a:buClr>
              <a:buFont typeface="Noto Sans Symbols"/>
              <a:buNone/>
              <a:defRPr sz="900" b="0" i="0" u="none" strike="noStrike" cap="none">
                <a:solidFill>
                  <a:srgbClr val="595959"/>
                </a:solidFill>
                <a:latin typeface="Source Sans Pro"/>
                <a:ea typeface="Source Sans Pro"/>
                <a:cs typeface="Source Sans Pro"/>
                <a:sym typeface="Source Sans Pro"/>
              </a:defRPr>
            </a:lvl8pPr>
            <a:lvl9pPr marL="3657509" marR="0" lvl="8" indent="-12608" algn="l" rtl="0">
              <a:spcBef>
                <a:spcPts val="180"/>
              </a:spcBef>
              <a:buClr>
                <a:srgbClr val="6DB7D7"/>
              </a:buClr>
              <a:buFont typeface="Noto Sans Symbols"/>
              <a:buNone/>
              <a:defRPr sz="900" b="0" i="0" u="none" strike="noStrike" cap="none">
                <a:solidFill>
                  <a:srgbClr val="595959"/>
                </a:solidFill>
                <a:latin typeface="Source Sans Pro"/>
                <a:ea typeface="Source Sans Pro"/>
                <a:cs typeface="Source Sans Pro"/>
                <a:sym typeface="Source Sans Pro"/>
              </a:defRPr>
            </a:lvl9pPr>
          </a:lstStyle>
          <a:p>
            <a:endParaRPr/>
          </a:p>
        </p:txBody>
      </p:sp>
      <p:sp>
        <p:nvSpPr>
          <p:cNvPr id="70" name="Shape 70"/>
          <p:cNvSpPr txBox="1">
            <a:spLocks noGrp="1"/>
          </p:cNvSpPr>
          <p:nvPr>
            <p:ph type="dt" idx="10"/>
          </p:nvPr>
        </p:nvSpPr>
        <p:spPr>
          <a:xfrm>
            <a:off x="7506446" y="6275673"/>
            <a:ext cx="2844800" cy="365125"/>
          </a:xfrm>
          <a:prstGeom prst="rect">
            <a:avLst/>
          </a:prstGeom>
          <a:noFill/>
          <a:ln>
            <a:noFill/>
          </a:ln>
        </p:spPr>
        <p:txBody>
          <a:bodyPr lIns="91425" tIns="91425" rIns="91425" bIns="91425" anchor="ctr" anchorCtr="0"/>
          <a:lstStyle>
            <a:lvl1pPr marL="0" marR="0" lvl="0" indent="0" algn="r" rtl="0">
              <a:spcBef>
                <a:spcPts val="0"/>
              </a:spcBef>
              <a:buNone/>
              <a:defRPr sz="1200">
                <a:solidFill>
                  <a:schemeClr val="lt1"/>
                </a:solidFill>
                <a:latin typeface="Source Sans Pro"/>
                <a:ea typeface="Source Sans Pro"/>
                <a:cs typeface="Source Sans Pro"/>
                <a:sym typeface="Source Sans Pro"/>
              </a:defRPr>
            </a:lvl1pPr>
            <a:lvl2pPr marL="457178" marR="0" lvl="1" indent="-12678" algn="l" rtl="0">
              <a:spcBef>
                <a:spcPts val="0"/>
              </a:spcBef>
              <a:buNone/>
              <a:defRPr sz="1900" b="0" i="0" u="none" strike="noStrike" cap="none">
                <a:solidFill>
                  <a:schemeClr val="dk1"/>
                </a:solidFill>
                <a:latin typeface="Source Sans Pro"/>
                <a:ea typeface="Source Sans Pro"/>
                <a:cs typeface="Source Sans Pro"/>
                <a:sym typeface="Source Sans Pro"/>
              </a:defRPr>
            </a:lvl2pPr>
            <a:lvl3pPr marL="914354" marR="0" lvl="2" indent="-12653" algn="l" rtl="0">
              <a:spcBef>
                <a:spcPts val="0"/>
              </a:spcBef>
              <a:buNone/>
              <a:defRPr sz="1900" b="0" i="0" u="none" strike="noStrike" cap="none">
                <a:solidFill>
                  <a:schemeClr val="dk1"/>
                </a:solidFill>
                <a:latin typeface="Source Sans Pro"/>
                <a:ea typeface="Source Sans Pro"/>
                <a:cs typeface="Source Sans Pro"/>
                <a:sym typeface="Source Sans Pro"/>
              </a:defRPr>
            </a:lvl3pPr>
            <a:lvl4pPr marL="1371532" marR="0" lvl="3" indent="-12631" algn="l" rtl="0">
              <a:spcBef>
                <a:spcPts val="0"/>
              </a:spcBef>
              <a:buNone/>
              <a:defRPr sz="1900" b="0" i="0" u="none" strike="noStrike" cap="none">
                <a:solidFill>
                  <a:schemeClr val="dk1"/>
                </a:solidFill>
                <a:latin typeface="Source Sans Pro"/>
                <a:ea typeface="Source Sans Pro"/>
                <a:cs typeface="Source Sans Pro"/>
                <a:sym typeface="Source Sans Pro"/>
              </a:defRPr>
            </a:lvl4pPr>
            <a:lvl5pPr marL="1828708" marR="0" lvl="4" indent="-12608" algn="l" rtl="0">
              <a:spcBef>
                <a:spcPts val="0"/>
              </a:spcBef>
              <a:buNone/>
              <a:defRPr sz="1900" b="0" i="0" u="none" strike="noStrike" cap="none">
                <a:solidFill>
                  <a:schemeClr val="dk1"/>
                </a:solidFill>
                <a:latin typeface="Source Sans Pro"/>
                <a:ea typeface="Source Sans Pro"/>
                <a:cs typeface="Source Sans Pro"/>
                <a:sym typeface="Source Sans Pro"/>
              </a:defRPr>
            </a:lvl5pPr>
            <a:lvl6pPr marL="2285886" marR="0" lvl="5" indent="-12586" algn="l" rtl="0">
              <a:spcBef>
                <a:spcPts val="0"/>
              </a:spcBef>
              <a:buNone/>
              <a:defRPr sz="1900" b="0" i="0" u="none" strike="noStrike" cap="none">
                <a:solidFill>
                  <a:schemeClr val="dk1"/>
                </a:solidFill>
                <a:latin typeface="Source Sans Pro"/>
                <a:ea typeface="Source Sans Pro"/>
                <a:cs typeface="Source Sans Pro"/>
                <a:sym typeface="Source Sans Pro"/>
              </a:defRPr>
            </a:lvl6pPr>
            <a:lvl7pPr marL="2743062" marR="0" lvl="6" indent="-12562" algn="l" rtl="0">
              <a:spcBef>
                <a:spcPts val="0"/>
              </a:spcBef>
              <a:buNone/>
              <a:defRPr sz="1900" b="0" i="0" u="none" strike="noStrike" cap="none">
                <a:solidFill>
                  <a:schemeClr val="dk1"/>
                </a:solidFill>
                <a:latin typeface="Source Sans Pro"/>
                <a:ea typeface="Source Sans Pro"/>
                <a:cs typeface="Source Sans Pro"/>
                <a:sym typeface="Source Sans Pro"/>
              </a:defRPr>
            </a:lvl7pPr>
            <a:lvl8pPr marL="3200240" marR="0" lvl="7" indent="-12539" algn="l" rtl="0">
              <a:spcBef>
                <a:spcPts val="0"/>
              </a:spcBef>
              <a:buNone/>
              <a:defRPr sz="1900" b="0" i="0" u="none" strike="noStrike" cap="none">
                <a:solidFill>
                  <a:schemeClr val="dk1"/>
                </a:solidFill>
                <a:latin typeface="Source Sans Pro"/>
                <a:ea typeface="Source Sans Pro"/>
                <a:cs typeface="Source Sans Pro"/>
                <a:sym typeface="Source Sans Pro"/>
              </a:defRPr>
            </a:lvl8pPr>
            <a:lvl9pPr marL="3657417" marR="0" lvl="8" indent="-12517" algn="l" rtl="0">
              <a:spcBef>
                <a:spcPts val="0"/>
              </a:spcBef>
              <a:buNone/>
              <a:defRPr sz="1900" b="0" i="0" u="none" strike="noStrike" cap="none">
                <a:solidFill>
                  <a:schemeClr val="dk1"/>
                </a:solidFill>
                <a:latin typeface="Source Sans Pro"/>
                <a:ea typeface="Source Sans Pro"/>
                <a:cs typeface="Source Sans Pro"/>
                <a:sym typeface="Source Sans Pro"/>
              </a:defRPr>
            </a:lvl9pPr>
          </a:lstStyle>
          <a:p>
            <a:endParaRPr/>
          </a:p>
        </p:txBody>
      </p:sp>
      <p:sp>
        <p:nvSpPr>
          <p:cNvPr id="71" name="Shape 71"/>
          <p:cNvSpPr txBox="1">
            <a:spLocks noGrp="1"/>
          </p:cNvSpPr>
          <p:nvPr>
            <p:ph type="ftr" idx="11"/>
          </p:nvPr>
        </p:nvSpPr>
        <p:spPr>
          <a:xfrm>
            <a:off x="352611" y="6275673"/>
            <a:ext cx="6454587"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Source Sans Pro"/>
                <a:ea typeface="Source Sans Pro"/>
                <a:cs typeface="Source Sans Pro"/>
                <a:sym typeface="Source Sans Pro"/>
              </a:defRPr>
            </a:lvl1pPr>
            <a:lvl2pPr marL="457178" marR="0" lvl="1" indent="-12678" algn="l" rtl="0">
              <a:spcBef>
                <a:spcPts val="0"/>
              </a:spcBef>
              <a:buNone/>
              <a:defRPr sz="1900" b="0" i="0" u="none" strike="noStrike" cap="none">
                <a:solidFill>
                  <a:schemeClr val="dk1"/>
                </a:solidFill>
                <a:latin typeface="Source Sans Pro"/>
                <a:ea typeface="Source Sans Pro"/>
                <a:cs typeface="Source Sans Pro"/>
                <a:sym typeface="Source Sans Pro"/>
              </a:defRPr>
            </a:lvl2pPr>
            <a:lvl3pPr marL="914354" marR="0" lvl="2" indent="-12653" algn="l" rtl="0">
              <a:spcBef>
                <a:spcPts val="0"/>
              </a:spcBef>
              <a:buNone/>
              <a:defRPr sz="1900" b="0" i="0" u="none" strike="noStrike" cap="none">
                <a:solidFill>
                  <a:schemeClr val="dk1"/>
                </a:solidFill>
                <a:latin typeface="Source Sans Pro"/>
                <a:ea typeface="Source Sans Pro"/>
                <a:cs typeface="Source Sans Pro"/>
                <a:sym typeface="Source Sans Pro"/>
              </a:defRPr>
            </a:lvl3pPr>
            <a:lvl4pPr marL="1371532" marR="0" lvl="3" indent="-12631" algn="l" rtl="0">
              <a:spcBef>
                <a:spcPts val="0"/>
              </a:spcBef>
              <a:buNone/>
              <a:defRPr sz="1900" b="0" i="0" u="none" strike="noStrike" cap="none">
                <a:solidFill>
                  <a:schemeClr val="dk1"/>
                </a:solidFill>
                <a:latin typeface="Source Sans Pro"/>
                <a:ea typeface="Source Sans Pro"/>
                <a:cs typeface="Source Sans Pro"/>
                <a:sym typeface="Source Sans Pro"/>
              </a:defRPr>
            </a:lvl4pPr>
            <a:lvl5pPr marL="1828708" marR="0" lvl="4" indent="-12608" algn="l" rtl="0">
              <a:spcBef>
                <a:spcPts val="0"/>
              </a:spcBef>
              <a:buNone/>
              <a:defRPr sz="1900" b="0" i="0" u="none" strike="noStrike" cap="none">
                <a:solidFill>
                  <a:schemeClr val="dk1"/>
                </a:solidFill>
                <a:latin typeface="Source Sans Pro"/>
                <a:ea typeface="Source Sans Pro"/>
                <a:cs typeface="Source Sans Pro"/>
                <a:sym typeface="Source Sans Pro"/>
              </a:defRPr>
            </a:lvl5pPr>
            <a:lvl6pPr marL="2285886" marR="0" lvl="5" indent="-12586" algn="l" rtl="0">
              <a:spcBef>
                <a:spcPts val="0"/>
              </a:spcBef>
              <a:buNone/>
              <a:defRPr sz="1900" b="0" i="0" u="none" strike="noStrike" cap="none">
                <a:solidFill>
                  <a:schemeClr val="dk1"/>
                </a:solidFill>
                <a:latin typeface="Source Sans Pro"/>
                <a:ea typeface="Source Sans Pro"/>
                <a:cs typeface="Source Sans Pro"/>
                <a:sym typeface="Source Sans Pro"/>
              </a:defRPr>
            </a:lvl6pPr>
            <a:lvl7pPr marL="2743062" marR="0" lvl="6" indent="-12562" algn="l" rtl="0">
              <a:spcBef>
                <a:spcPts val="0"/>
              </a:spcBef>
              <a:buNone/>
              <a:defRPr sz="1900" b="0" i="0" u="none" strike="noStrike" cap="none">
                <a:solidFill>
                  <a:schemeClr val="dk1"/>
                </a:solidFill>
                <a:latin typeface="Source Sans Pro"/>
                <a:ea typeface="Source Sans Pro"/>
                <a:cs typeface="Source Sans Pro"/>
                <a:sym typeface="Source Sans Pro"/>
              </a:defRPr>
            </a:lvl7pPr>
            <a:lvl8pPr marL="3200240" marR="0" lvl="7" indent="-12539" algn="l" rtl="0">
              <a:spcBef>
                <a:spcPts val="0"/>
              </a:spcBef>
              <a:buNone/>
              <a:defRPr sz="1900" b="0" i="0" u="none" strike="noStrike" cap="none">
                <a:solidFill>
                  <a:schemeClr val="dk1"/>
                </a:solidFill>
                <a:latin typeface="Source Sans Pro"/>
                <a:ea typeface="Source Sans Pro"/>
                <a:cs typeface="Source Sans Pro"/>
                <a:sym typeface="Source Sans Pro"/>
              </a:defRPr>
            </a:lvl8pPr>
            <a:lvl9pPr marL="3657417" marR="0" lvl="8" indent="-12517" algn="l" rtl="0">
              <a:spcBef>
                <a:spcPts val="0"/>
              </a:spcBef>
              <a:buNone/>
              <a:defRPr sz="1900" b="0" i="0" u="none" strike="noStrike" cap="none">
                <a:solidFill>
                  <a:schemeClr val="dk1"/>
                </a:solidFill>
                <a:latin typeface="Source Sans Pro"/>
                <a:ea typeface="Source Sans Pro"/>
                <a:cs typeface="Source Sans Pro"/>
                <a:sym typeface="Source Sans Pro"/>
              </a:defRPr>
            </a:lvl9pPr>
          </a:lstStyle>
          <a:p>
            <a:endParaRPr/>
          </a:p>
        </p:txBody>
      </p:sp>
      <p:sp>
        <p:nvSpPr>
          <p:cNvPr id="72" name="Shape 72"/>
          <p:cNvSpPr txBox="1">
            <a:spLocks noGrp="1"/>
          </p:cNvSpPr>
          <p:nvPr>
            <p:ph type="sldNum" idx="12"/>
          </p:nvPr>
        </p:nvSpPr>
        <p:spPr>
          <a:xfrm>
            <a:off x="10530540" y="6275673"/>
            <a:ext cx="1320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3600">
                <a:solidFill>
                  <a:schemeClr val="lt1"/>
                </a:solidFill>
                <a:latin typeface="Source Sans Pro"/>
                <a:ea typeface="Source Sans Pro"/>
                <a:cs typeface="Source Sans Pro"/>
                <a:sym typeface="Source Sans Pro"/>
              </a:rPr>
              <a:pPr marL="0" marR="0" lvl="0" indent="0" algn="r" rtl="0">
                <a:spcBef>
                  <a:spcPts val="0"/>
                </a:spcBef>
                <a:buSzPct val="25000"/>
                <a:buNone/>
              </a:pPr>
              <a:t>‹#›</a:t>
            </a:fld>
            <a:endParaRPr lang="en-US" sz="3600">
              <a:solidFill>
                <a:schemeClr val="lt1"/>
              </a:solidFill>
              <a:latin typeface="Source Sans Pro"/>
              <a:ea typeface="Source Sans Pro"/>
              <a:cs typeface="Source Sans Pro"/>
              <a:sym typeface="Source Sans Pro"/>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Picture with Caption">
    <p:spTree>
      <p:nvGrpSpPr>
        <p:cNvPr id="1" name="Shape 73"/>
        <p:cNvGrpSpPr/>
        <p:nvPr/>
      </p:nvGrpSpPr>
      <p:grpSpPr>
        <a:xfrm>
          <a:off x="0" y="0"/>
          <a:ext cx="0" cy="0"/>
          <a:chOff x="0" y="0"/>
          <a:chExt cx="0" cy="0"/>
        </a:xfrm>
      </p:grpSpPr>
      <p:sp>
        <p:nvSpPr>
          <p:cNvPr id="74" name="Shape 74"/>
          <p:cNvSpPr txBox="1">
            <a:spLocks noGrp="1"/>
          </p:cNvSpPr>
          <p:nvPr>
            <p:ph type="title"/>
          </p:nvPr>
        </p:nvSpPr>
        <p:spPr>
          <a:xfrm>
            <a:off x="711202" y="611872"/>
            <a:ext cx="5439392" cy="1162050"/>
          </a:xfrm>
          <a:prstGeom prst="rect">
            <a:avLst/>
          </a:prstGeom>
          <a:noFill/>
          <a:ln>
            <a:noFill/>
          </a:ln>
        </p:spPr>
        <p:txBody>
          <a:bodyPr lIns="91425" tIns="91425" rIns="91425" bIns="91425" anchor="b" anchorCtr="0"/>
          <a:lstStyle>
            <a:lvl1pPr marL="0" marR="0" lvl="0" indent="0" algn="ctr" rtl="0">
              <a:spcBef>
                <a:spcPts val="0"/>
              </a:spcBef>
              <a:buClr>
                <a:schemeClr val="accent1"/>
              </a:buClr>
              <a:buFont typeface="Source Sans Pro"/>
              <a:buNone/>
              <a:defRPr sz="3600" b="0" i="0" u="none" strike="noStrike" cap="none">
                <a:solidFill>
                  <a:schemeClr val="accent1"/>
                </a:solidFill>
                <a:latin typeface="Source Sans Pro"/>
                <a:ea typeface="Source Sans Pro"/>
                <a:cs typeface="Source Sans Pro"/>
                <a:sym typeface="Source Sans Pr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5" name="Shape 75"/>
          <p:cNvSpPr txBox="1">
            <a:spLocks noGrp="1"/>
          </p:cNvSpPr>
          <p:nvPr>
            <p:ph type="body" idx="1"/>
          </p:nvPr>
        </p:nvSpPr>
        <p:spPr>
          <a:xfrm>
            <a:off x="711202" y="1787856"/>
            <a:ext cx="5439392" cy="3720152"/>
          </a:xfrm>
          <a:prstGeom prst="rect">
            <a:avLst/>
          </a:prstGeom>
          <a:noFill/>
          <a:ln>
            <a:noFill/>
          </a:ln>
        </p:spPr>
        <p:txBody>
          <a:bodyPr lIns="91425" tIns="91425" rIns="91425" bIns="91425" anchor="t" anchorCtr="0"/>
          <a:lstStyle>
            <a:lvl1pPr marL="0" marR="0" lvl="0" indent="0" algn="ctr" rtl="0">
              <a:spcBef>
                <a:spcPts val="600"/>
              </a:spcBef>
              <a:buClr>
                <a:srgbClr val="6DB7D7"/>
              </a:buClr>
              <a:buFont typeface="Noto Sans Symbols"/>
              <a:buNone/>
              <a:defRPr sz="1900" b="0" i="0" u="none" strike="noStrike" cap="none">
                <a:solidFill>
                  <a:srgbClr val="595959"/>
                </a:solidFill>
                <a:latin typeface="Source Sans Pro"/>
                <a:ea typeface="Source Sans Pro"/>
                <a:cs typeface="Source Sans Pro"/>
                <a:sym typeface="Source Sans Pro"/>
              </a:defRPr>
            </a:lvl1pPr>
            <a:lvl2pPr marL="457189" marR="0" lvl="1" indent="-12689" algn="l" rtl="0">
              <a:spcBef>
                <a:spcPts val="600"/>
              </a:spcBef>
              <a:buClr>
                <a:srgbClr val="205C77"/>
              </a:buClr>
              <a:buFont typeface="Noto Sans Symbols"/>
              <a:buNone/>
              <a:defRPr sz="1200" b="0" i="0" u="none" strike="noStrike" cap="none">
                <a:solidFill>
                  <a:srgbClr val="595959"/>
                </a:solidFill>
                <a:latin typeface="Source Sans Pro"/>
                <a:ea typeface="Source Sans Pro"/>
                <a:cs typeface="Source Sans Pro"/>
                <a:sym typeface="Source Sans Pro"/>
              </a:defRPr>
            </a:lvl2pPr>
            <a:lvl3pPr marL="914377" marR="0" lvl="2" indent="-12677" algn="l" rtl="0">
              <a:spcBef>
                <a:spcPts val="600"/>
              </a:spcBef>
              <a:buClr>
                <a:srgbClr val="6DB7D7"/>
              </a:buClr>
              <a:buFont typeface="Noto Sans Symbols"/>
              <a:buNone/>
              <a:defRPr sz="1100" b="0" i="0" u="none" strike="noStrike" cap="none">
                <a:solidFill>
                  <a:srgbClr val="595959"/>
                </a:solidFill>
                <a:latin typeface="Source Sans Pro"/>
                <a:ea typeface="Source Sans Pro"/>
                <a:cs typeface="Source Sans Pro"/>
                <a:sym typeface="Source Sans Pro"/>
              </a:defRPr>
            </a:lvl3pPr>
            <a:lvl4pPr marL="1371566" marR="0" lvl="3" indent="-12665" algn="l" rtl="0">
              <a:spcBef>
                <a:spcPts val="600"/>
              </a:spcBef>
              <a:buClr>
                <a:srgbClr val="205C77"/>
              </a:buClr>
              <a:buFont typeface="Noto Sans Symbols"/>
              <a:buNone/>
              <a:defRPr sz="900" b="0" i="0" u="none" strike="noStrike" cap="none">
                <a:solidFill>
                  <a:srgbClr val="595959"/>
                </a:solidFill>
                <a:latin typeface="Source Sans Pro"/>
                <a:ea typeface="Source Sans Pro"/>
                <a:cs typeface="Source Sans Pro"/>
                <a:sym typeface="Source Sans Pro"/>
              </a:defRPr>
            </a:lvl4pPr>
            <a:lvl5pPr marL="1828754" marR="0" lvl="4" indent="-12654" algn="l" rtl="0">
              <a:spcBef>
                <a:spcPts val="600"/>
              </a:spcBef>
              <a:buClr>
                <a:srgbClr val="6DB7D7"/>
              </a:buClr>
              <a:buFont typeface="Noto Sans Symbols"/>
              <a:buNone/>
              <a:defRPr sz="900" b="0" i="0" u="none" strike="noStrike" cap="none">
                <a:solidFill>
                  <a:srgbClr val="595959"/>
                </a:solidFill>
                <a:latin typeface="Source Sans Pro"/>
                <a:ea typeface="Source Sans Pro"/>
                <a:cs typeface="Source Sans Pro"/>
                <a:sym typeface="Source Sans Pro"/>
              </a:defRPr>
            </a:lvl5pPr>
            <a:lvl6pPr marL="2285943" marR="0" lvl="5" indent="-12643" algn="l" rtl="0">
              <a:spcBef>
                <a:spcPts val="180"/>
              </a:spcBef>
              <a:buClr>
                <a:schemeClr val="accent2"/>
              </a:buClr>
              <a:buFont typeface="Noto Sans Symbols"/>
              <a:buNone/>
              <a:defRPr sz="900" b="0" i="0" u="none" strike="noStrike" cap="none">
                <a:solidFill>
                  <a:srgbClr val="595959"/>
                </a:solidFill>
                <a:latin typeface="Source Sans Pro"/>
                <a:ea typeface="Source Sans Pro"/>
                <a:cs typeface="Source Sans Pro"/>
                <a:sym typeface="Source Sans Pro"/>
              </a:defRPr>
            </a:lvl6pPr>
            <a:lvl7pPr marL="2743131" marR="0" lvl="6" indent="-12631" algn="l" rtl="0">
              <a:spcBef>
                <a:spcPts val="180"/>
              </a:spcBef>
              <a:buClr>
                <a:srgbClr val="6DB7D7"/>
              </a:buClr>
              <a:buFont typeface="Noto Sans Symbols"/>
              <a:buNone/>
              <a:defRPr sz="900" b="0" i="0" u="none" strike="noStrike" cap="none">
                <a:solidFill>
                  <a:srgbClr val="595959"/>
                </a:solidFill>
                <a:latin typeface="Source Sans Pro"/>
                <a:ea typeface="Source Sans Pro"/>
                <a:cs typeface="Source Sans Pro"/>
                <a:sym typeface="Source Sans Pro"/>
              </a:defRPr>
            </a:lvl7pPr>
            <a:lvl8pPr marL="3200320" marR="0" lvl="7" indent="-12619" algn="l" rtl="0">
              <a:spcBef>
                <a:spcPts val="180"/>
              </a:spcBef>
              <a:buClr>
                <a:schemeClr val="accent2"/>
              </a:buClr>
              <a:buFont typeface="Noto Sans Symbols"/>
              <a:buNone/>
              <a:defRPr sz="900" b="0" i="0" u="none" strike="noStrike" cap="none">
                <a:solidFill>
                  <a:srgbClr val="595959"/>
                </a:solidFill>
                <a:latin typeface="Source Sans Pro"/>
                <a:ea typeface="Source Sans Pro"/>
                <a:cs typeface="Source Sans Pro"/>
                <a:sym typeface="Source Sans Pro"/>
              </a:defRPr>
            </a:lvl8pPr>
            <a:lvl9pPr marL="3657509" marR="0" lvl="8" indent="-12608" algn="l" rtl="0">
              <a:spcBef>
                <a:spcPts val="180"/>
              </a:spcBef>
              <a:buClr>
                <a:srgbClr val="6DB7D7"/>
              </a:buClr>
              <a:buFont typeface="Noto Sans Symbols"/>
              <a:buNone/>
              <a:defRPr sz="900" b="0" i="0" u="none" strike="noStrike" cap="none">
                <a:solidFill>
                  <a:srgbClr val="595959"/>
                </a:solidFill>
                <a:latin typeface="Source Sans Pro"/>
                <a:ea typeface="Source Sans Pro"/>
                <a:cs typeface="Source Sans Pro"/>
                <a:sym typeface="Source Sans Pro"/>
              </a:defRPr>
            </a:lvl9pPr>
          </a:lstStyle>
          <a:p>
            <a:endParaRPr/>
          </a:p>
        </p:txBody>
      </p:sp>
      <p:sp>
        <p:nvSpPr>
          <p:cNvPr id="76" name="Shape 76"/>
          <p:cNvSpPr txBox="1">
            <a:spLocks noGrp="1"/>
          </p:cNvSpPr>
          <p:nvPr>
            <p:ph type="dt" idx="10"/>
          </p:nvPr>
        </p:nvSpPr>
        <p:spPr>
          <a:xfrm>
            <a:off x="7506446" y="6275673"/>
            <a:ext cx="2844800" cy="365125"/>
          </a:xfrm>
          <a:prstGeom prst="rect">
            <a:avLst/>
          </a:prstGeom>
          <a:noFill/>
          <a:ln>
            <a:noFill/>
          </a:ln>
        </p:spPr>
        <p:txBody>
          <a:bodyPr lIns="91425" tIns="91425" rIns="91425" bIns="91425" anchor="ctr" anchorCtr="0"/>
          <a:lstStyle>
            <a:lvl1pPr marL="0" marR="0" lvl="0" indent="0" algn="r" rtl="0">
              <a:spcBef>
                <a:spcPts val="0"/>
              </a:spcBef>
              <a:buNone/>
              <a:defRPr sz="1200">
                <a:solidFill>
                  <a:schemeClr val="lt1"/>
                </a:solidFill>
                <a:latin typeface="Source Sans Pro"/>
                <a:ea typeface="Source Sans Pro"/>
                <a:cs typeface="Source Sans Pro"/>
                <a:sym typeface="Source Sans Pro"/>
              </a:defRPr>
            </a:lvl1pPr>
            <a:lvl2pPr marL="457178" marR="0" lvl="1" indent="-12678" algn="l" rtl="0">
              <a:spcBef>
                <a:spcPts val="0"/>
              </a:spcBef>
              <a:buNone/>
              <a:defRPr sz="1900" b="0" i="0" u="none" strike="noStrike" cap="none">
                <a:solidFill>
                  <a:schemeClr val="dk1"/>
                </a:solidFill>
                <a:latin typeface="Source Sans Pro"/>
                <a:ea typeface="Source Sans Pro"/>
                <a:cs typeface="Source Sans Pro"/>
                <a:sym typeface="Source Sans Pro"/>
              </a:defRPr>
            </a:lvl2pPr>
            <a:lvl3pPr marL="914354" marR="0" lvl="2" indent="-12653" algn="l" rtl="0">
              <a:spcBef>
                <a:spcPts val="0"/>
              </a:spcBef>
              <a:buNone/>
              <a:defRPr sz="1900" b="0" i="0" u="none" strike="noStrike" cap="none">
                <a:solidFill>
                  <a:schemeClr val="dk1"/>
                </a:solidFill>
                <a:latin typeface="Source Sans Pro"/>
                <a:ea typeface="Source Sans Pro"/>
                <a:cs typeface="Source Sans Pro"/>
                <a:sym typeface="Source Sans Pro"/>
              </a:defRPr>
            </a:lvl3pPr>
            <a:lvl4pPr marL="1371532" marR="0" lvl="3" indent="-12631" algn="l" rtl="0">
              <a:spcBef>
                <a:spcPts val="0"/>
              </a:spcBef>
              <a:buNone/>
              <a:defRPr sz="1900" b="0" i="0" u="none" strike="noStrike" cap="none">
                <a:solidFill>
                  <a:schemeClr val="dk1"/>
                </a:solidFill>
                <a:latin typeface="Source Sans Pro"/>
                <a:ea typeface="Source Sans Pro"/>
                <a:cs typeface="Source Sans Pro"/>
                <a:sym typeface="Source Sans Pro"/>
              </a:defRPr>
            </a:lvl4pPr>
            <a:lvl5pPr marL="1828708" marR="0" lvl="4" indent="-12608" algn="l" rtl="0">
              <a:spcBef>
                <a:spcPts val="0"/>
              </a:spcBef>
              <a:buNone/>
              <a:defRPr sz="1900" b="0" i="0" u="none" strike="noStrike" cap="none">
                <a:solidFill>
                  <a:schemeClr val="dk1"/>
                </a:solidFill>
                <a:latin typeface="Source Sans Pro"/>
                <a:ea typeface="Source Sans Pro"/>
                <a:cs typeface="Source Sans Pro"/>
                <a:sym typeface="Source Sans Pro"/>
              </a:defRPr>
            </a:lvl5pPr>
            <a:lvl6pPr marL="2285886" marR="0" lvl="5" indent="-12586" algn="l" rtl="0">
              <a:spcBef>
                <a:spcPts val="0"/>
              </a:spcBef>
              <a:buNone/>
              <a:defRPr sz="1900" b="0" i="0" u="none" strike="noStrike" cap="none">
                <a:solidFill>
                  <a:schemeClr val="dk1"/>
                </a:solidFill>
                <a:latin typeface="Source Sans Pro"/>
                <a:ea typeface="Source Sans Pro"/>
                <a:cs typeface="Source Sans Pro"/>
                <a:sym typeface="Source Sans Pro"/>
              </a:defRPr>
            </a:lvl6pPr>
            <a:lvl7pPr marL="2743062" marR="0" lvl="6" indent="-12562" algn="l" rtl="0">
              <a:spcBef>
                <a:spcPts val="0"/>
              </a:spcBef>
              <a:buNone/>
              <a:defRPr sz="1900" b="0" i="0" u="none" strike="noStrike" cap="none">
                <a:solidFill>
                  <a:schemeClr val="dk1"/>
                </a:solidFill>
                <a:latin typeface="Source Sans Pro"/>
                <a:ea typeface="Source Sans Pro"/>
                <a:cs typeface="Source Sans Pro"/>
                <a:sym typeface="Source Sans Pro"/>
              </a:defRPr>
            </a:lvl7pPr>
            <a:lvl8pPr marL="3200240" marR="0" lvl="7" indent="-12539" algn="l" rtl="0">
              <a:spcBef>
                <a:spcPts val="0"/>
              </a:spcBef>
              <a:buNone/>
              <a:defRPr sz="1900" b="0" i="0" u="none" strike="noStrike" cap="none">
                <a:solidFill>
                  <a:schemeClr val="dk1"/>
                </a:solidFill>
                <a:latin typeface="Source Sans Pro"/>
                <a:ea typeface="Source Sans Pro"/>
                <a:cs typeface="Source Sans Pro"/>
                <a:sym typeface="Source Sans Pro"/>
              </a:defRPr>
            </a:lvl8pPr>
            <a:lvl9pPr marL="3657417" marR="0" lvl="8" indent="-12517" algn="l" rtl="0">
              <a:spcBef>
                <a:spcPts val="0"/>
              </a:spcBef>
              <a:buNone/>
              <a:defRPr sz="1900" b="0" i="0" u="none" strike="noStrike" cap="none">
                <a:solidFill>
                  <a:schemeClr val="dk1"/>
                </a:solidFill>
                <a:latin typeface="Source Sans Pro"/>
                <a:ea typeface="Source Sans Pro"/>
                <a:cs typeface="Source Sans Pro"/>
                <a:sym typeface="Source Sans Pro"/>
              </a:defRPr>
            </a:lvl9pPr>
          </a:lstStyle>
          <a:p>
            <a:endParaRPr/>
          </a:p>
        </p:txBody>
      </p:sp>
      <p:sp>
        <p:nvSpPr>
          <p:cNvPr id="77" name="Shape 77"/>
          <p:cNvSpPr txBox="1">
            <a:spLocks noGrp="1"/>
          </p:cNvSpPr>
          <p:nvPr>
            <p:ph type="ftr" idx="11"/>
          </p:nvPr>
        </p:nvSpPr>
        <p:spPr>
          <a:xfrm>
            <a:off x="352611" y="6275673"/>
            <a:ext cx="6454587"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Source Sans Pro"/>
                <a:ea typeface="Source Sans Pro"/>
                <a:cs typeface="Source Sans Pro"/>
                <a:sym typeface="Source Sans Pro"/>
              </a:defRPr>
            </a:lvl1pPr>
            <a:lvl2pPr marL="457178" marR="0" lvl="1" indent="-12678" algn="l" rtl="0">
              <a:spcBef>
                <a:spcPts val="0"/>
              </a:spcBef>
              <a:buNone/>
              <a:defRPr sz="1900" b="0" i="0" u="none" strike="noStrike" cap="none">
                <a:solidFill>
                  <a:schemeClr val="dk1"/>
                </a:solidFill>
                <a:latin typeface="Source Sans Pro"/>
                <a:ea typeface="Source Sans Pro"/>
                <a:cs typeface="Source Sans Pro"/>
                <a:sym typeface="Source Sans Pro"/>
              </a:defRPr>
            </a:lvl2pPr>
            <a:lvl3pPr marL="914354" marR="0" lvl="2" indent="-12653" algn="l" rtl="0">
              <a:spcBef>
                <a:spcPts val="0"/>
              </a:spcBef>
              <a:buNone/>
              <a:defRPr sz="1900" b="0" i="0" u="none" strike="noStrike" cap="none">
                <a:solidFill>
                  <a:schemeClr val="dk1"/>
                </a:solidFill>
                <a:latin typeface="Source Sans Pro"/>
                <a:ea typeface="Source Sans Pro"/>
                <a:cs typeface="Source Sans Pro"/>
                <a:sym typeface="Source Sans Pro"/>
              </a:defRPr>
            </a:lvl3pPr>
            <a:lvl4pPr marL="1371532" marR="0" lvl="3" indent="-12631" algn="l" rtl="0">
              <a:spcBef>
                <a:spcPts val="0"/>
              </a:spcBef>
              <a:buNone/>
              <a:defRPr sz="1900" b="0" i="0" u="none" strike="noStrike" cap="none">
                <a:solidFill>
                  <a:schemeClr val="dk1"/>
                </a:solidFill>
                <a:latin typeface="Source Sans Pro"/>
                <a:ea typeface="Source Sans Pro"/>
                <a:cs typeface="Source Sans Pro"/>
                <a:sym typeface="Source Sans Pro"/>
              </a:defRPr>
            </a:lvl4pPr>
            <a:lvl5pPr marL="1828708" marR="0" lvl="4" indent="-12608" algn="l" rtl="0">
              <a:spcBef>
                <a:spcPts val="0"/>
              </a:spcBef>
              <a:buNone/>
              <a:defRPr sz="1900" b="0" i="0" u="none" strike="noStrike" cap="none">
                <a:solidFill>
                  <a:schemeClr val="dk1"/>
                </a:solidFill>
                <a:latin typeface="Source Sans Pro"/>
                <a:ea typeface="Source Sans Pro"/>
                <a:cs typeface="Source Sans Pro"/>
                <a:sym typeface="Source Sans Pro"/>
              </a:defRPr>
            </a:lvl5pPr>
            <a:lvl6pPr marL="2285886" marR="0" lvl="5" indent="-12586" algn="l" rtl="0">
              <a:spcBef>
                <a:spcPts val="0"/>
              </a:spcBef>
              <a:buNone/>
              <a:defRPr sz="1900" b="0" i="0" u="none" strike="noStrike" cap="none">
                <a:solidFill>
                  <a:schemeClr val="dk1"/>
                </a:solidFill>
                <a:latin typeface="Source Sans Pro"/>
                <a:ea typeface="Source Sans Pro"/>
                <a:cs typeface="Source Sans Pro"/>
                <a:sym typeface="Source Sans Pro"/>
              </a:defRPr>
            </a:lvl6pPr>
            <a:lvl7pPr marL="2743062" marR="0" lvl="6" indent="-12562" algn="l" rtl="0">
              <a:spcBef>
                <a:spcPts val="0"/>
              </a:spcBef>
              <a:buNone/>
              <a:defRPr sz="1900" b="0" i="0" u="none" strike="noStrike" cap="none">
                <a:solidFill>
                  <a:schemeClr val="dk1"/>
                </a:solidFill>
                <a:latin typeface="Source Sans Pro"/>
                <a:ea typeface="Source Sans Pro"/>
                <a:cs typeface="Source Sans Pro"/>
                <a:sym typeface="Source Sans Pro"/>
              </a:defRPr>
            </a:lvl7pPr>
            <a:lvl8pPr marL="3200240" marR="0" lvl="7" indent="-12539" algn="l" rtl="0">
              <a:spcBef>
                <a:spcPts val="0"/>
              </a:spcBef>
              <a:buNone/>
              <a:defRPr sz="1900" b="0" i="0" u="none" strike="noStrike" cap="none">
                <a:solidFill>
                  <a:schemeClr val="dk1"/>
                </a:solidFill>
                <a:latin typeface="Source Sans Pro"/>
                <a:ea typeface="Source Sans Pro"/>
                <a:cs typeface="Source Sans Pro"/>
                <a:sym typeface="Source Sans Pro"/>
              </a:defRPr>
            </a:lvl8pPr>
            <a:lvl9pPr marL="3657417" marR="0" lvl="8" indent="-12517" algn="l" rtl="0">
              <a:spcBef>
                <a:spcPts val="0"/>
              </a:spcBef>
              <a:buNone/>
              <a:defRPr sz="1900" b="0" i="0" u="none" strike="noStrike" cap="none">
                <a:solidFill>
                  <a:schemeClr val="dk1"/>
                </a:solidFill>
                <a:latin typeface="Source Sans Pro"/>
                <a:ea typeface="Source Sans Pro"/>
                <a:cs typeface="Source Sans Pro"/>
                <a:sym typeface="Source Sans Pro"/>
              </a:defRPr>
            </a:lvl9pPr>
          </a:lstStyle>
          <a:p>
            <a:endParaRPr/>
          </a:p>
        </p:txBody>
      </p:sp>
      <p:sp>
        <p:nvSpPr>
          <p:cNvPr id="78" name="Shape 78"/>
          <p:cNvSpPr txBox="1">
            <a:spLocks noGrp="1"/>
          </p:cNvSpPr>
          <p:nvPr>
            <p:ph type="sldNum" idx="12"/>
          </p:nvPr>
        </p:nvSpPr>
        <p:spPr>
          <a:xfrm>
            <a:off x="10530540" y="6275673"/>
            <a:ext cx="1320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3600">
                <a:solidFill>
                  <a:schemeClr val="lt1"/>
                </a:solidFill>
                <a:latin typeface="Source Sans Pro"/>
                <a:ea typeface="Source Sans Pro"/>
                <a:cs typeface="Source Sans Pro"/>
                <a:sym typeface="Source Sans Pro"/>
              </a:rPr>
              <a:pPr marL="0" marR="0" lvl="0" indent="0" algn="r" rtl="0">
                <a:spcBef>
                  <a:spcPts val="0"/>
                </a:spcBef>
                <a:buSzPct val="25000"/>
                <a:buNone/>
              </a:pPr>
              <a:t>‹#›</a:t>
            </a:fld>
            <a:endParaRPr lang="en-US" sz="3600">
              <a:solidFill>
                <a:schemeClr val="lt1"/>
              </a:solidFill>
              <a:latin typeface="Source Sans Pro"/>
              <a:ea typeface="Source Sans Pro"/>
              <a:cs typeface="Source Sans Pro"/>
              <a:sym typeface="Source Sans Pro"/>
            </a:endParaRPr>
          </a:p>
        </p:txBody>
      </p:sp>
      <p:sp>
        <p:nvSpPr>
          <p:cNvPr id="79" name="Shape 79"/>
          <p:cNvSpPr>
            <a:spLocks noGrp="1"/>
          </p:cNvSpPr>
          <p:nvPr>
            <p:ph type="pic" idx="2"/>
          </p:nvPr>
        </p:nvSpPr>
        <p:spPr>
          <a:xfrm>
            <a:off x="6787489" y="359397"/>
            <a:ext cx="4876799" cy="5318076"/>
          </a:xfrm>
          <a:prstGeom prst="rect">
            <a:avLst/>
          </a:prstGeom>
          <a:noFill/>
          <a:ln w="9525" cap="flat" cmpd="sng">
            <a:solidFill>
              <a:schemeClr val="lt1"/>
            </a:solidFill>
            <a:prstDash val="solid"/>
            <a:round/>
            <a:headEnd type="none" w="med" len="med"/>
            <a:tailEnd type="none" w="med" len="med"/>
          </a:ln>
        </p:spPr>
        <p:txBody>
          <a:bodyPr lIns="91425" tIns="91425" rIns="91425" bIns="91425" anchor="t" anchorCtr="0"/>
          <a:lstStyle>
            <a:lvl1pPr marL="0" marR="0" lvl="0" indent="0" algn="l" rtl="0">
              <a:spcBef>
                <a:spcPts val="2000"/>
              </a:spcBef>
              <a:buClr>
                <a:srgbClr val="6DB7D7"/>
              </a:buClr>
              <a:buFont typeface="Noto Sans Symbols"/>
              <a:buNone/>
              <a:defRPr sz="3200" b="0" i="0" u="none" strike="noStrike" cap="none">
                <a:solidFill>
                  <a:srgbClr val="595959"/>
                </a:solidFill>
                <a:latin typeface="Source Sans Pro"/>
                <a:ea typeface="Source Sans Pro"/>
                <a:cs typeface="Source Sans Pro"/>
                <a:sym typeface="Source Sans Pro"/>
              </a:defRPr>
            </a:lvl1pPr>
            <a:lvl2pPr marL="457189" marR="0" lvl="1" indent="-12689" algn="l" rtl="0">
              <a:spcBef>
                <a:spcPts val="600"/>
              </a:spcBef>
              <a:buClr>
                <a:srgbClr val="205C77"/>
              </a:buClr>
              <a:buFont typeface="Noto Sans Symbols"/>
              <a:buNone/>
              <a:defRPr sz="2800" b="0" i="0" u="none" strike="noStrike" cap="none">
                <a:solidFill>
                  <a:srgbClr val="595959"/>
                </a:solidFill>
                <a:latin typeface="Source Sans Pro"/>
                <a:ea typeface="Source Sans Pro"/>
                <a:cs typeface="Source Sans Pro"/>
                <a:sym typeface="Source Sans Pro"/>
              </a:defRPr>
            </a:lvl2pPr>
            <a:lvl3pPr marL="914377" marR="0" lvl="2" indent="-12677" algn="l" rtl="0">
              <a:spcBef>
                <a:spcPts val="600"/>
              </a:spcBef>
              <a:buClr>
                <a:srgbClr val="6DB7D7"/>
              </a:buClr>
              <a:buFont typeface="Noto Sans Symbols"/>
              <a:buNone/>
              <a:defRPr sz="2400" b="0" i="0" u="none" strike="noStrike" cap="none">
                <a:solidFill>
                  <a:srgbClr val="595959"/>
                </a:solidFill>
                <a:latin typeface="Source Sans Pro"/>
                <a:ea typeface="Source Sans Pro"/>
                <a:cs typeface="Source Sans Pro"/>
                <a:sym typeface="Source Sans Pro"/>
              </a:defRPr>
            </a:lvl3pPr>
            <a:lvl4pPr marL="1371566" marR="0" lvl="3" indent="-12665" algn="l" rtl="0">
              <a:spcBef>
                <a:spcPts val="600"/>
              </a:spcBef>
              <a:buClr>
                <a:srgbClr val="205C77"/>
              </a:buClr>
              <a:buFont typeface="Noto Sans Symbols"/>
              <a:buNone/>
              <a:defRPr sz="2000" b="0" i="0" u="none" strike="noStrike" cap="none">
                <a:solidFill>
                  <a:srgbClr val="595959"/>
                </a:solidFill>
                <a:latin typeface="Source Sans Pro"/>
                <a:ea typeface="Source Sans Pro"/>
                <a:cs typeface="Source Sans Pro"/>
                <a:sym typeface="Source Sans Pro"/>
              </a:defRPr>
            </a:lvl4pPr>
            <a:lvl5pPr marL="1828754" marR="0" lvl="4" indent="-12654" algn="l" rtl="0">
              <a:spcBef>
                <a:spcPts val="600"/>
              </a:spcBef>
              <a:buClr>
                <a:srgbClr val="6DB7D7"/>
              </a:buClr>
              <a:buFont typeface="Noto Sans Symbols"/>
              <a:buNone/>
              <a:defRPr sz="2000" b="0" i="0" u="none" strike="noStrike" cap="none">
                <a:solidFill>
                  <a:srgbClr val="595959"/>
                </a:solidFill>
                <a:latin typeface="Source Sans Pro"/>
                <a:ea typeface="Source Sans Pro"/>
                <a:cs typeface="Source Sans Pro"/>
                <a:sym typeface="Source Sans Pro"/>
              </a:defRPr>
            </a:lvl5pPr>
            <a:lvl6pPr marL="2285943" marR="0" lvl="5" indent="-12643" algn="l" rtl="0">
              <a:spcBef>
                <a:spcPts val="400"/>
              </a:spcBef>
              <a:buClr>
                <a:schemeClr val="accent2"/>
              </a:buClr>
              <a:buFont typeface="Noto Sans Symbols"/>
              <a:buNone/>
              <a:defRPr sz="2000" b="0" i="0" u="none" strike="noStrike" cap="none">
                <a:solidFill>
                  <a:srgbClr val="595959"/>
                </a:solidFill>
                <a:latin typeface="Source Sans Pro"/>
                <a:ea typeface="Source Sans Pro"/>
                <a:cs typeface="Source Sans Pro"/>
                <a:sym typeface="Source Sans Pro"/>
              </a:defRPr>
            </a:lvl6pPr>
            <a:lvl7pPr marL="2743131" marR="0" lvl="6" indent="-12631" algn="l" rtl="0">
              <a:spcBef>
                <a:spcPts val="400"/>
              </a:spcBef>
              <a:buClr>
                <a:srgbClr val="6DB7D7"/>
              </a:buClr>
              <a:buFont typeface="Noto Sans Symbols"/>
              <a:buNone/>
              <a:defRPr sz="2000" b="0" i="0" u="none" strike="noStrike" cap="none">
                <a:solidFill>
                  <a:srgbClr val="595959"/>
                </a:solidFill>
                <a:latin typeface="Source Sans Pro"/>
                <a:ea typeface="Source Sans Pro"/>
                <a:cs typeface="Source Sans Pro"/>
                <a:sym typeface="Source Sans Pro"/>
              </a:defRPr>
            </a:lvl7pPr>
            <a:lvl8pPr marL="3200320" marR="0" lvl="7" indent="-12619" algn="l" rtl="0">
              <a:spcBef>
                <a:spcPts val="400"/>
              </a:spcBef>
              <a:buClr>
                <a:schemeClr val="accent2"/>
              </a:buClr>
              <a:buFont typeface="Noto Sans Symbols"/>
              <a:buNone/>
              <a:defRPr sz="2000" b="0" i="0" u="none" strike="noStrike" cap="none">
                <a:solidFill>
                  <a:srgbClr val="595959"/>
                </a:solidFill>
                <a:latin typeface="Source Sans Pro"/>
                <a:ea typeface="Source Sans Pro"/>
                <a:cs typeface="Source Sans Pro"/>
                <a:sym typeface="Source Sans Pro"/>
              </a:defRPr>
            </a:lvl8pPr>
            <a:lvl9pPr marL="3657509" marR="0" lvl="8" indent="-12608" algn="l" rtl="0">
              <a:spcBef>
                <a:spcPts val="400"/>
              </a:spcBef>
              <a:buClr>
                <a:srgbClr val="6DB7D7"/>
              </a:buClr>
              <a:buFont typeface="Noto Sans Symbols"/>
              <a:buNone/>
              <a:defRPr sz="2000" b="0" i="0" u="none" strike="noStrike" cap="none">
                <a:solidFill>
                  <a:srgbClr val="595959"/>
                </a:solidFill>
                <a:latin typeface="Source Sans Pro"/>
                <a:ea typeface="Source Sans Pro"/>
                <a:cs typeface="Source Sans Pro"/>
                <a:sym typeface="Source Sans Pro"/>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3">
            <a:alphaModFix/>
          </a:blip>
          <a:stretch>
            <a:fillRect/>
          </a:stretch>
        </a:blip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732368" y="107577"/>
            <a:ext cx="10723035" cy="1336956"/>
          </a:xfrm>
          <a:prstGeom prst="rect">
            <a:avLst/>
          </a:prstGeom>
          <a:noFill/>
          <a:ln>
            <a:noFill/>
          </a:ln>
        </p:spPr>
        <p:txBody>
          <a:bodyPr lIns="91425" tIns="91425" rIns="91425" bIns="91425" anchor="b" anchorCtr="0"/>
          <a:lstStyle>
            <a:lvl1pPr marL="0" marR="0" lvl="0" indent="0" algn="ctr" rtl="0">
              <a:spcBef>
                <a:spcPts val="0"/>
              </a:spcBef>
              <a:buClr>
                <a:schemeClr val="accent1"/>
              </a:buClr>
              <a:buFont typeface="Source Sans Pro"/>
              <a:buNone/>
              <a:defRPr sz="4700" b="0" i="0" u="none" strike="noStrike" cap="none">
                <a:solidFill>
                  <a:schemeClr val="accent1"/>
                </a:solidFill>
                <a:latin typeface="Source Sans Pro"/>
                <a:ea typeface="Source Sans Pro"/>
                <a:cs typeface="Source Sans Pro"/>
                <a:sym typeface="Source Sans Pr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732368" y="1600200"/>
            <a:ext cx="10723035" cy="4343400"/>
          </a:xfrm>
          <a:prstGeom prst="rect">
            <a:avLst/>
          </a:prstGeom>
          <a:noFill/>
          <a:ln>
            <a:noFill/>
          </a:ln>
        </p:spPr>
        <p:txBody>
          <a:bodyPr lIns="91425" tIns="91425" rIns="91425" bIns="91425" anchor="t" anchorCtr="0"/>
          <a:lstStyle>
            <a:lvl1pPr marL="349242" marR="0" lvl="0" indent="-181602" algn="l" rtl="0">
              <a:spcBef>
                <a:spcPts val="2000"/>
              </a:spcBef>
              <a:buClr>
                <a:srgbClr val="6DB7D7"/>
              </a:buClr>
              <a:buSzPct val="110000"/>
              <a:buFont typeface="Noto Sans Symbols"/>
              <a:buChar char="●"/>
              <a:defRPr sz="2400" b="0" i="0" u="none" strike="noStrike" cap="none">
                <a:solidFill>
                  <a:srgbClr val="595959"/>
                </a:solidFill>
                <a:latin typeface="Source Sans Pro"/>
                <a:ea typeface="Source Sans Pro"/>
                <a:cs typeface="Source Sans Pro"/>
                <a:sym typeface="Source Sans Pro"/>
              </a:defRPr>
            </a:lvl1pPr>
            <a:lvl2pPr marL="685783" marR="0" lvl="1" indent="-182227" algn="l" rtl="0">
              <a:spcBef>
                <a:spcPts val="600"/>
              </a:spcBef>
              <a:buClr>
                <a:srgbClr val="205C77"/>
              </a:buClr>
              <a:buSzPct val="110000"/>
              <a:buFont typeface="Noto Sans Symbols"/>
              <a:buChar char="●"/>
              <a:defRPr sz="2300" b="0" i="0" u="none" strike="noStrike" cap="none">
                <a:solidFill>
                  <a:srgbClr val="595959"/>
                </a:solidFill>
                <a:latin typeface="Source Sans Pro"/>
                <a:ea typeface="Source Sans Pro"/>
                <a:cs typeface="Source Sans Pro"/>
                <a:sym typeface="Source Sans Pro"/>
              </a:defRPr>
            </a:lvl2pPr>
            <a:lvl3pPr marL="968350" marR="0" lvl="2" indent="-155550" algn="l" rtl="0">
              <a:spcBef>
                <a:spcPts val="600"/>
              </a:spcBef>
              <a:buClr>
                <a:srgbClr val="6DB7D7"/>
              </a:buClr>
              <a:buSzPct val="110000"/>
              <a:buFont typeface="Noto Sans Symbols"/>
              <a:buChar char="●"/>
              <a:defRPr sz="2000" b="0" i="0" u="none" strike="noStrike" cap="none">
                <a:solidFill>
                  <a:srgbClr val="595959"/>
                </a:solidFill>
                <a:latin typeface="Source Sans Pro"/>
                <a:ea typeface="Source Sans Pro"/>
                <a:cs typeface="Source Sans Pro"/>
                <a:sym typeface="Source Sans Pro"/>
              </a:defRPr>
            </a:lvl3pPr>
            <a:lvl4pPr marL="1263619" marR="0" lvl="3" indent="-165704" algn="l" rtl="0">
              <a:spcBef>
                <a:spcPts val="600"/>
              </a:spcBef>
              <a:buClr>
                <a:srgbClr val="205C77"/>
              </a:buClr>
              <a:buSzPct val="110000"/>
              <a:buFont typeface="Noto Sans Symbols"/>
              <a:buChar char="●"/>
              <a:defRPr sz="1900" b="0" i="0" u="none" strike="noStrike" cap="none">
                <a:solidFill>
                  <a:srgbClr val="595959"/>
                </a:solidFill>
                <a:latin typeface="Source Sans Pro"/>
                <a:ea typeface="Source Sans Pro"/>
                <a:cs typeface="Source Sans Pro"/>
                <a:sym typeface="Source Sans Pro"/>
              </a:defRPr>
            </a:lvl4pPr>
            <a:lvl5pPr marL="1546187" marR="0" lvl="4" indent="-156172" algn="l" rtl="0">
              <a:spcBef>
                <a:spcPts val="600"/>
              </a:spcBef>
              <a:buClr>
                <a:srgbClr val="6DB7D7"/>
              </a:buClr>
              <a:buSzPct val="110000"/>
              <a:buFont typeface="Noto Sans Symbols"/>
              <a:buChar char="●"/>
              <a:defRPr sz="1900" b="0" i="0" u="none" strike="noStrike" cap="none">
                <a:solidFill>
                  <a:srgbClr val="595959"/>
                </a:solidFill>
                <a:latin typeface="Source Sans Pro"/>
                <a:ea typeface="Source Sans Pro"/>
                <a:cs typeface="Source Sans Pro"/>
                <a:sym typeface="Source Sans Pro"/>
              </a:defRPr>
            </a:lvl5pPr>
            <a:lvl6pPr marL="1828754" marR="0" lvl="5" indent="-159339" algn="l" rtl="0">
              <a:spcBef>
                <a:spcPts val="380"/>
              </a:spcBef>
              <a:buClr>
                <a:schemeClr val="accent2"/>
              </a:buClr>
              <a:buSzPct val="110000"/>
              <a:buFont typeface="Noto Sans Symbols"/>
              <a:buChar char="●"/>
              <a:defRPr sz="1900" b="0" i="0" u="none" strike="noStrike" cap="none">
                <a:solidFill>
                  <a:srgbClr val="595959"/>
                </a:solidFill>
                <a:latin typeface="Source Sans Pro"/>
                <a:ea typeface="Source Sans Pro"/>
                <a:cs typeface="Source Sans Pro"/>
                <a:sym typeface="Source Sans Pro"/>
              </a:defRPr>
            </a:lvl6pPr>
            <a:lvl7pPr marL="2117672" marR="0" lvl="6" indent="-156157" algn="l" rtl="0">
              <a:spcBef>
                <a:spcPts val="380"/>
              </a:spcBef>
              <a:buClr>
                <a:srgbClr val="6DB7D7"/>
              </a:buClr>
              <a:buSzPct val="110000"/>
              <a:buFont typeface="Noto Sans Symbols"/>
              <a:buChar char="●"/>
              <a:defRPr sz="1900" b="0" i="0" u="none" strike="noStrike" cap="none">
                <a:solidFill>
                  <a:srgbClr val="595959"/>
                </a:solidFill>
                <a:latin typeface="Source Sans Pro"/>
                <a:ea typeface="Source Sans Pro"/>
                <a:cs typeface="Source Sans Pro"/>
                <a:sym typeface="Source Sans Pro"/>
              </a:defRPr>
            </a:lvl7pPr>
            <a:lvl8pPr marL="2398653" marR="0" lvl="7" indent="-157738" algn="l" rtl="0">
              <a:spcBef>
                <a:spcPts val="380"/>
              </a:spcBef>
              <a:buClr>
                <a:schemeClr val="accent2"/>
              </a:buClr>
              <a:buSzPct val="110000"/>
              <a:buFont typeface="Noto Sans Symbols"/>
              <a:buChar char="●"/>
              <a:defRPr sz="1900" b="0" i="0" u="none" strike="noStrike" cap="none">
                <a:solidFill>
                  <a:srgbClr val="595959"/>
                </a:solidFill>
                <a:latin typeface="Source Sans Pro"/>
                <a:ea typeface="Source Sans Pro"/>
                <a:cs typeface="Source Sans Pro"/>
                <a:sym typeface="Source Sans Pro"/>
              </a:defRPr>
            </a:lvl8pPr>
            <a:lvl9pPr marL="2689158" marR="0" lvl="8" indent="-156142" algn="l" rtl="0">
              <a:spcBef>
                <a:spcPts val="380"/>
              </a:spcBef>
              <a:buClr>
                <a:srgbClr val="6DB7D7"/>
              </a:buClr>
              <a:buSzPct val="110000"/>
              <a:buFont typeface="Noto Sans Symbols"/>
              <a:buChar char="●"/>
              <a:defRPr sz="1900" b="0" i="0" u="none" strike="noStrike" cap="none">
                <a:solidFill>
                  <a:srgbClr val="595959"/>
                </a:solidFill>
                <a:latin typeface="Source Sans Pro"/>
                <a:ea typeface="Source Sans Pro"/>
                <a:cs typeface="Source Sans Pro"/>
                <a:sym typeface="Source Sans Pro"/>
              </a:defRPr>
            </a:lvl9pPr>
          </a:lstStyle>
          <a:p>
            <a:endParaRPr/>
          </a:p>
        </p:txBody>
      </p:sp>
      <p:sp>
        <p:nvSpPr>
          <p:cNvPr id="12" name="Shape 12"/>
          <p:cNvSpPr txBox="1">
            <a:spLocks noGrp="1"/>
          </p:cNvSpPr>
          <p:nvPr>
            <p:ph type="dt" idx="10"/>
          </p:nvPr>
        </p:nvSpPr>
        <p:spPr>
          <a:xfrm>
            <a:off x="7506446" y="6275673"/>
            <a:ext cx="2844800" cy="365125"/>
          </a:xfrm>
          <a:prstGeom prst="rect">
            <a:avLst/>
          </a:prstGeom>
          <a:noFill/>
          <a:ln>
            <a:noFill/>
          </a:ln>
        </p:spPr>
        <p:txBody>
          <a:bodyPr lIns="91425" tIns="91425" rIns="91425" bIns="91425" anchor="ctr" anchorCtr="0"/>
          <a:lstStyle>
            <a:lvl1pPr marL="0" marR="0" lvl="0" indent="0" algn="r" rtl="0">
              <a:spcBef>
                <a:spcPts val="0"/>
              </a:spcBef>
              <a:buNone/>
              <a:defRPr sz="1200" b="0" i="0" u="none" strike="noStrike" cap="none">
                <a:solidFill>
                  <a:schemeClr val="lt1"/>
                </a:solidFill>
                <a:latin typeface="Source Sans Pro"/>
                <a:ea typeface="Source Sans Pro"/>
                <a:cs typeface="Source Sans Pro"/>
                <a:sym typeface="Source Sans Pro"/>
              </a:defRPr>
            </a:lvl1pPr>
            <a:lvl2pPr marL="457178" marR="0" lvl="1" indent="-12678" algn="l" rtl="0">
              <a:spcBef>
                <a:spcPts val="0"/>
              </a:spcBef>
              <a:buNone/>
              <a:defRPr sz="1900" b="0" i="0" u="none" strike="noStrike" cap="none">
                <a:solidFill>
                  <a:schemeClr val="dk1"/>
                </a:solidFill>
                <a:latin typeface="Source Sans Pro"/>
                <a:ea typeface="Source Sans Pro"/>
                <a:cs typeface="Source Sans Pro"/>
                <a:sym typeface="Source Sans Pro"/>
              </a:defRPr>
            </a:lvl2pPr>
            <a:lvl3pPr marL="914354" marR="0" lvl="2" indent="-12653" algn="l" rtl="0">
              <a:spcBef>
                <a:spcPts val="0"/>
              </a:spcBef>
              <a:buNone/>
              <a:defRPr sz="1900" b="0" i="0" u="none" strike="noStrike" cap="none">
                <a:solidFill>
                  <a:schemeClr val="dk1"/>
                </a:solidFill>
                <a:latin typeface="Source Sans Pro"/>
                <a:ea typeface="Source Sans Pro"/>
                <a:cs typeface="Source Sans Pro"/>
                <a:sym typeface="Source Sans Pro"/>
              </a:defRPr>
            </a:lvl3pPr>
            <a:lvl4pPr marL="1371532" marR="0" lvl="3" indent="-12631" algn="l" rtl="0">
              <a:spcBef>
                <a:spcPts val="0"/>
              </a:spcBef>
              <a:buNone/>
              <a:defRPr sz="1900" b="0" i="0" u="none" strike="noStrike" cap="none">
                <a:solidFill>
                  <a:schemeClr val="dk1"/>
                </a:solidFill>
                <a:latin typeface="Source Sans Pro"/>
                <a:ea typeface="Source Sans Pro"/>
                <a:cs typeface="Source Sans Pro"/>
                <a:sym typeface="Source Sans Pro"/>
              </a:defRPr>
            </a:lvl4pPr>
            <a:lvl5pPr marL="1828708" marR="0" lvl="4" indent="-12608" algn="l" rtl="0">
              <a:spcBef>
                <a:spcPts val="0"/>
              </a:spcBef>
              <a:buNone/>
              <a:defRPr sz="1900" b="0" i="0" u="none" strike="noStrike" cap="none">
                <a:solidFill>
                  <a:schemeClr val="dk1"/>
                </a:solidFill>
                <a:latin typeface="Source Sans Pro"/>
                <a:ea typeface="Source Sans Pro"/>
                <a:cs typeface="Source Sans Pro"/>
                <a:sym typeface="Source Sans Pro"/>
              </a:defRPr>
            </a:lvl5pPr>
            <a:lvl6pPr marL="2285886" marR="0" lvl="5" indent="-12586" algn="l" rtl="0">
              <a:spcBef>
                <a:spcPts val="0"/>
              </a:spcBef>
              <a:buNone/>
              <a:defRPr sz="1900" b="0" i="0" u="none" strike="noStrike" cap="none">
                <a:solidFill>
                  <a:schemeClr val="dk1"/>
                </a:solidFill>
                <a:latin typeface="Source Sans Pro"/>
                <a:ea typeface="Source Sans Pro"/>
                <a:cs typeface="Source Sans Pro"/>
                <a:sym typeface="Source Sans Pro"/>
              </a:defRPr>
            </a:lvl6pPr>
            <a:lvl7pPr marL="2743062" marR="0" lvl="6" indent="-12562" algn="l" rtl="0">
              <a:spcBef>
                <a:spcPts val="0"/>
              </a:spcBef>
              <a:buNone/>
              <a:defRPr sz="1900" b="0" i="0" u="none" strike="noStrike" cap="none">
                <a:solidFill>
                  <a:schemeClr val="dk1"/>
                </a:solidFill>
                <a:latin typeface="Source Sans Pro"/>
                <a:ea typeface="Source Sans Pro"/>
                <a:cs typeface="Source Sans Pro"/>
                <a:sym typeface="Source Sans Pro"/>
              </a:defRPr>
            </a:lvl7pPr>
            <a:lvl8pPr marL="3200240" marR="0" lvl="7" indent="-12539" algn="l" rtl="0">
              <a:spcBef>
                <a:spcPts val="0"/>
              </a:spcBef>
              <a:buNone/>
              <a:defRPr sz="1900" b="0" i="0" u="none" strike="noStrike" cap="none">
                <a:solidFill>
                  <a:schemeClr val="dk1"/>
                </a:solidFill>
                <a:latin typeface="Source Sans Pro"/>
                <a:ea typeface="Source Sans Pro"/>
                <a:cs typeface="Source Sans Pro"/>
                <a:sym typeface="Source Sans Pro"/>
              </a:defRPr>
            </a:lvl8pPr>
            <a:lvl9pPr marL="3657417" marR="0" lvl="8" indent="-12517" algn="l" rtl="0">
              <a:spcBef>
                <a:spcPts val="0"/>
              </a:spcBef>
              <a:buNone/>
              <a:defRPr sz="1900" b="0" i="0" u="none" strike="noStrike" cap="none">
                <a:solidFill>
                  <a:schemeClr val="dk1"/>
                </a:solidFill>
                <a:latin typeface="Source Sans Pro"/>
                <a:ea typeface="Source Sans Pro"/>
                <a:cs typeface="Source Sans Pro"/>
                <a:sym typeface="Source Sans Pro"/>
              </a:defRPr>
            </a:lvl9pPr>
          </a:lstStyle>
          <a:p>
            <a:endParaRPr/>
          </a:p>
        </p:txBody>
      </p:sp>
      <p:sp>
        <p:nvSpPr>
          <p:cNvPr id="13" name="Shape 13"/>
          <p:cNvSpPr txBox="1">
            <a:spLocks noGrp="1"/>
          </p:cNvSpPr>
          <p:nvPr>
            <p:ph type="ftr" idx="11"/>
          </p:nvPr>
        </p:nvSpPr>
        <p:spPr>
          <a:xfrm>
            <a:off x="352611" y="6275673"/>
            <a:ext cx="6454587"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lt1"/>
                </a:solidFill>
                <a:latin typeface="Source Sans Pro"/>
                <a:ea typeface="Source Sans Pro"/>
                <a:cs typeface="Source Sans Pro"/>
                <a:sym typeface="Source Sans Pro"/>
              </a:defRPr>
            </a:lvl1pPr>
            <a:lvl2pPr marL="457178" marR="0" lvl="1" indent="-12678" algn="l" rtl="0">
              <a:spcBef>
                <a:spcPts val="0"/>
              </a:spcBef>
              <a:buNone/>
              <a:defRPr sz="1900" b="0" i="0" u="none" strike="noStrike" cap="none">
                <a:solidFill>
                  <a:schemeClr val="dk1"/>
                </a:solidFill>
                <a:latin typeface="Source Sans Pro"/>
                <a:ea typeface="Source Sans Pro"/>
                <a:cs typeface="Source Sans Pro"/>
                <a:sym typeface="Source Sans Pro"/>
              </a:defRPr>
            </a:lvl2pPr>
            <a:lvl3pPr marL="914354" marR="0" lvl="2" indent="-12653" algn="l" rtl="0">
              <a:spcBef>
                <a:spcPts val="0"/>
              </a:spcBef>
              <a:buNone/>
              <a:defRPr sz="1900" b="0" i="0" u="none" strike="noStrike" cap="none">
                <a:solidFill>
                  <a:schemeClr val="dk1"/>
                </a:solidFill>
                <a:latin typeface="Source Sans Pro"/>
                <a:ea typeface="Source Sans Pro"/>
                <a:cs typeface="Source Sans Pro"/>
                <a:sym typeface="Source Sans Pro"/>
              </a:defRPr>
            </a:lvl3pPr>
            <a:lvl4pPr marL="1371532" marR="0" lvl="3" indent="-12631" algn="l" rtl="0">
              <a:spcBef>
                <a:spcPts val="0"/>
              </a:spcBef>
              <a:buNone/>
              <a:defRPr sz="1900" b="0" i="0" u="none" strike="noStrike" cap="none">
                <a:solidFill>
                  <a:schemeClr val="dk1"/>
                </a:solidFill>
                <a:latin typeface="Source Sans Pro"/>
                <a:ea typeface="Source Sans Pro"/>
                <a:cs typeface="Source Sans Pro"/>
                <a:sym typeface="Source Sans Pro"/>
              </a:defRPr>
            </a:lvl4pPr>
            <a:lvl5pPr marL="1828708" marR="0" lvl="4" indent="-12608" algn="l" rtl="0">
              <a:spcBef>
                <a:spcPts val="0"/>
              </a:spcBef>
              <a:buNone/>
              <a:defRPr sz="1900" b="0" i="0" u="none" strike="noStrike" cap="none">
                <a:solidFill>
                  <a:schemeClr val="dk1"/>
                </a:solidFill>
                <a:latin typeface="Source Sans Pro"/>
                <a:ea typeface="Source Sans Pro"/>
                <a:cs typeface="Source Sans Pro"/>
                <a:sym typeface="Source Sans Pro"/>
              </a:defRPr>
            </a:lvl5pPr>
            <a:lvl6pPr marL="2285886" marR="0" lvl="5" indent="-12586" algn="l" rtl="0">
              <a:spcBef>
                <a:spcPts val="0"/>
              </a:spcBef>
              <a:buNone/>
              <a:defRPr sz="1900" b="0" i="0" u="none" strike="noStrike" cap="none">
                <a:solidFill>
                  <a:schemeClr val="dk1"/>
                </a:solidFill>
                <a:latin typeface="Source Sans Pro"/>
                <a:ea typeface="Source Sans Pro"/>
                <a:cs typeface="Source Sans Pro"/>
                <a:sym typeface="Source Sans Pro"/>
              </a:defRPr>
            </a:lvl6pPr>
            <a:lvl7pPr marL="2743062" marR="0" lvl="6" indent="-12562" algn="l" rtl="0">
              <a:spcBef>
                <a:spcPts val="0"/>
              </a:spcBef>
              <a:buNone/>
              <a:defRPr sz="1900" b="0" i="0" u="none" strike="noStrike" cap="none">
                <a:solidFill>
                  <a:schemeClr val="dk1"/>
                </a:solidFill>
                <a:latin typeface="Source Sans Pro"/>
                <a:ea typeface="Source Sans Pro"/>
                <a:cs typeface="Source Sans Pro"/>
                <a:sym typeface="Source Sans Pro"/>
              </a:defRPr>
            </a:lvl7pPr>
            <a:lvl8pPr marL="3200240" marR="0" lvl="7" indent="-12539" algn="l" rtl="0">
              <a:spcBef>
                <a:spcPts val="0"/>
              </a:spcBef>
              <a:buNone/>
              <a:defRPr sz="1900" b="0" i="0" u="none" strike="noStrike" cap="none">
                <a:solidFill>
                  <a:schemeClr val="dk1"/>
                </a:solidFill>
                <a:latin typeface="Source Sans Pro"/>
                <a:ea typeface="Source Sans Pro"/>
                <a:cs typeface="Source Sans Pro"/>
                <a:sym typeface="Source Sans Pro"/>
              </a:defRPr>
            </a:lvl8pPr>
            <a:lvl9pPr marL="3657417" marR="0" lvl="8" indent="-12517" algn="l" rtl="0">
              <a:spcBef>
                <a:spcPts val="0"/>
              </a:spcBef>
              <a:buNone/>
              <a:defRPr sz="1900" b="0" i="0" u="none" strike="noStrike" cap="none">
                <a:solidFill>
                  <a:schemeClr val="dk1"/>
                </a:solidFill>
                <a:latin typeface="Source Sans Pro"/>
                <a:ea typeface="Source Sans Pro"/>
                <a:cs typeface="Source Sans Pro"/>
                <a:sym typeface="Source Sans Pro"/>
              </a:defRPr>
            </a:lvl9pPr>
          </a:lstStyle>
          <a:p>
            <a:endParaRPr/>
          </a:p>
        </p:txBody>
      </p:sp>
      <p:sp>
        <p:nvSpPr>
          <p:cNvPr id="14" name="Shape 14"/>
          <p:cNvSpPr txBox="1">
            <a:spLocks noGrp="1"/>
          </p:cNvSpPr>
          <p:nvPr>
            <p:ph type="sldNum" idx="12"/>
          </p:nvPr>
        </p:nvSpPr>
        <p:spPr>
          <a:xfrm>
            <a:off x="10530540" y="6275673"/>
            <a:ext cx="1320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3600" b="0" i="0" u="none" strike="noStrike" cap="none">
                <a:solidFill>
                  <a:schemeClr val="lt1"/>
                </a:solidFill>
                <a:latin typeface="Source Sans Pro"/>
                <a:ea typeface="Source Sans Pro"/>
                <a:cs typeface="Source Sans Pro"/>
                <a:sym typeface="Source Sans Pro"/>
              </a:rPr>
              <a:pPr marL="0" marR="0" lvl="0" indent="0" algn="r" rtl="0">
                <a:spcBef>
                  <a:spcPts val="0"/>
                </a:spcBef>
                <a:buSzPct val="25000"/>
                <a:buNone/>
              </a:pPr>
              <a:t>‹#›</a:t>
            </a:fld>
            <a:endParaRPr lang="en-US" sz="3600" b="0" i="0" u="none" strike="noStrike" cap="none">
              <a:solidFill>
                <a:schemeClr val="lt1"/>
              </a:solidFill>
              <a:latin typeface="Source Sans Pro"/>
              <a:ea typeface="Source Sans Pro"/>
              <a:cs typeface="Source Sans Pro"/>
              <a:sym typeface="Source Sans Pro"/>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14">
            <a:alphaModFix/>
          </a:blip>
          <a:stretch>
            <a:fillRect/>
          </a:stretch>
        </a:blipFill>
        <a:effectLst/>
      </p:bgPr>
    </p:bg>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732366" y="107577"/>
            <a:ext cx="10723035" cy="1336956"/>
          </a:xfrm>
          <a:prstGeom prst="rect">
            <a:avLst/>
          </a:prstGeom>
          <a:noFill/>
          <a:ln>
            <a:noFill/>
          </a:ln>
        </p:spPr>
        <p:txBody>
          <a:bodyPr lIns="91425" tIns="91425" rIns="91425" bIns="91425" anchor="b" anchorCtr="0"/>
          <a:lstStyle>
            <a:lvl1pPr marL="0" marR="0" lvl="0" indent="0" algn="ctr" rtl="0">
              <a:spcBef>
                <a:spcPts val="0"/>
              </a:spcBef>
              <a:buClr>
                <a:schemeClr val="accent1"/>
              </a:buClr>
              <a:buFont typeface="Source Sans Pro"/>
              <a:buNone/>
              <a:defRPr sz="6100" b="0" i="0" u="none" strike="noStrike" cap="none">
                <a:solidFill>
                  <a:schemeClr val="accent1"/>
                </a:solidFill>
                <a:latin typeface="Source Sans Pro"/>
                <a:ea typeface="Source Sans Pro"/>
                <a:cs typeface="Source Sans Pro"/>
                <a:sym typeface="Source Sans Pr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94" name="Shape 94"/>
          <p:cNvSpPr txBox="1">
            <a:spLocks noGrp="1"/>
          </p:cNvSpPr>
          <p:nvPr>
            <p:ph type="body" idx="1"/>
          </p:nvPr>
        </p:nvSpPr>
        <p:spPr>
          <a:xfrm>
            <a:off x="732366" y="1600200"/>
            <a:ext cx="10723035" cy="4343400"/>
          </a:xfrm>
          <a:prstGeom prst="rect">
            <a:avLst/>
          </a:prstGeom>
          <a:noFill/>
          <a:ln>
            <a:noFill/>
          </a:ln>
        </p:spPr>
        <p:txBody>
          <a:bodyPr lIns="91425" tIns="91425" rIns="91425" bIns="91425" anchor="t" anchorCtr="0"/>
          <a:lstStyle>
            <a:lvl1pPr marL="465655" marR="0" lvl="0" indent="-242135" algn="l" rtl="0">
              <a:spcBef>
                <a:spcPts val="2667"/>
              </a:spcBef>
              <a:buClr>
                <a:srgbClr val="6DB7D7"/>
              </a:buClr>
              <a:buSzPct val="110000"/>
              <a:buFont typeface="Noto Sans Symbols"/>
              <a:buChar char="●"/>
              <a:defRPr sz="3200" b="0" i="0" u="none" strike="noStrike" cap="none">
                <a:solidFill>
                  <a:srgbClr val="595959"/>
                </a:solidFill>
                <a:latin typeface="Source Sans Pro"/>
                <a:ea typeface="Source Sans Pro"/>
                <a:cs typeface="Source Sans Pro"/>
                <a:sym typeface="Source Sans Pro"/>
              </a:defRPr>
            </a:lvl1pPr>
            <a:lvl2pPr marL="914377" marR="0" lvl="1" indent="-254612" algn="l" rtl="0">
              <a:spcBef>
                <a:spcPts val="800"/>
              </a:spcBef>
              <a:buClr>
                <a:srgbClr val="205C77"/>
              </a:buClr>
              <a:buSzPct val="110000"/>
              <a:buFont typeface="Noto Sans Symbols"/>
              <a:buChar char="●"/>
              <a:defRPr sz="2900" b="0" i="0" u="none" strike="noStrike" cap="none">
                <a:solidFill>
                  <a:srgbClr val="595959"/>
                </a:solidFill>
                <a:latin typeface="Source Sans Pro"/>
                <a:ea typeface="Source Sans Pro"/>
                <a:cs typeface="Source Sans Pro"/>
                <a:sym typeface="Source Sans Pro"/>
              </a:defRPr>
            </a:lvl2pPr>
            <a:lvl3pPr marL="1291134" marR="0" lvl="2" indent="-200839" algn="l" rtl="0">
              <a:spcBef>
                <a:spcPts val="800"/>
              </a:spcBef>
              <a:buClr>
                <a:srgbClr val="6DB7D7"/>
              </a:buClr>
              <a:buSzPct val="110000"/>
              <a:buFont typeface="Noto Sans Symbols"/>
              <a:buChar char="●"/>
              <a:defRPr sz="2700" b="0" i="0" u="none" strike="noStrike" cap="none">
                <a:solidFill>
                  <a:srgbClr val="595959"/>
                </a:solidFill>
                <a:latin typeface="Source Sans Pro"/>
                <a:ea typeface="Source Sans Pro"/>
                <a:cs typeface="Source Sans Pro"/>
                <a:sym typeface="Source Sans Pro"/>
              </a:defRPr>
            </a:lvl3pPr>
            <a:lvl4pPr marL="1684825" marR="0" lvl="3" indent="-234485" algn="l" rtl="0">
              <a:spcBef>
                <a:spcPts val="800"/>
              </a:spcBef>
              <a:buClr>
                <a:srgbClr val="205C77"/>
              </a:buClr>
              <a:buSzPct val="110000"/>
              <a:buFont typeface="Noto Sans Symbols"/>
              <a:buChar char="●"/>
              <a:defRPr sz="2400" b="0" i="0" u="none" strike="noStrike" cap="none">
                <a:solidFill>
                  <a:srgbClr val="595959"/>
                </a:solidFill>
                <a:latin typeface="Source Sans Pro"/>
                <a:ea typeface="Source Sans Pro"/>
                <a:cs typeface="Source Sans Pro"/>
                <a:sym typeface="Source Sans Pro"/>
              </a:defRPr>
            </a:lvl4pPr>
            <a:lvl5pPr marL="2061581" marR="0" lvl="4" indent="-217541" algn="l" rtl="0">
              <a:spcBef>
                <a:spcPts val="800"/>
              </a:spcBef>
              <a:buClr>
                <a:srgbClr val="6DB7D7"/>
              </a:buClr>
              <a:buSzPct val="110000"/>
              <a:buFont typeface="Noto Sans Symbols"/>
              <a:buChar char="●"/>
              <a:defRPr sz="2400" b="0" i="0" u="none" strike="noStrike" cap="none">
                <a:solidFill>
                  <a:srgbClr val="595959"/>
                </a:solidFill>
                <a:latin typeface="Source Sans Pro"/>
                <a:ea typeface="Source Sans Pro"/>
                <a:cs typeface="Source Sans Pro"/>
                <a:sym typeface="Source Sans Pro"/>
              </a:defRPr>
            </a:lvl5pPr>
            <a:lvl6pPr marL="2438339" marR="0" lvl="5" indent="-213299" algn="l" rtl="0">
              <a:spcBef>
                <a:spcPts val="480"/>
              </a:spcBef>
              <a:buClr>
                <a:schemeClr val="accent2"/>
              </a:buClr>
              <a:buSzPct val="110000"/>
              <a:buFont typeface="Noto Sans Symbols"/>
              <a:buChar char="●"/>
              <a:defRPr sz="2400" b="0" i="0" u="none" strike="noStrike" cap="none">
                <a:solidFill>
                  <a:srgbClr val="595959"/>
                </a:solidFill>
                <a:latin typeface="Source Sans Pro"/>
                <a:ea typeface="Source Sans Pro"/>
                <a:cs typeface="Source Sans Pro"/>
                <a:sym typeface="Source Sans Pro"/>
              </a:defRPr>
            </a:lvl6pPr>
            <a:lvl7pPr marL="2823563" marR="0" lvl="6" indent="-217522" algn="l" rtl="0">
              <a:spcBef>
                <a:spcPts val="480"/>
              </a:spcBef>
              <a:buClr>
                <a:srgbClr val="6DB7D7"/>
              </a:buClr>
              <a:buSzPct val="110000"/>
              <a:buFont typeface="Noto Sans Symbols"/>
              <a:buChar char="●"/>
              <a:defRPr sz="2400" b="0" i="0" u="none" strike="noStrike" cap="none">
                <a:solidFill>
                  <a:srgbClr val="595959"/>
                </a:solidFill>
                <a:latin typeface="Source Sans Pro"/>
                <a:ea typeface="Source Sans Pro"/>
                <a:cs typeface="Source Sans Pro"/>
                <a:sym typeface="Source Sans Pro"/>
              </a:defRPr>
            </a:lvl7pPr>
            <a:lvl8pPr marL="3198204" marR="0" lvl="7" indent="-211164" algn="l" rtl="0">
              <a:spcBef>
                <a:spcPts val="480"/>
              </a:spcBef>
              <a:buClr>
                <a:schemeClr val="accent2"/>
              </a:buClr>
              <a:buSzPct val="110000"/>
              <a:buFont typeface="Noto Sans Symbols"/>
              <a:buChar char="●"/>
              <a:defRPr sz="2400" b="0" i="0" u="none" strike="noStrike" cap="none">
                <a:solidFill>
                  <a:srgbClr val="595959"/>
                </a:solidFill>
                <a:latin typeface="Source Sans Pro"/>
                <a:ea typeface="Source Sans Pro"/>
                <a:cs typeface="Source Sans Pro"/>
                <a:sym typeface="Source Sans Pro"/>
              </a:defRPr>
            </a:lvl8pPr>
            <a:lvl9pPr marL="3585544" marR="0" lvl="8" indent="-217503" algn="l" rtl="0">
              <a:spcBef>
                <a:spcPts val="480"/>
              </a:spcBef>
              <a:buClr>
                <a:srgbClr val="6DB7D7"/>
              </a:buClr>
              <a:buSzPct val="110000"/>
              <a:buFont typeface="Noto Sans Symbols"/>
              <a:buChar char="●"/>
              <a:defRPr sz="2400" b="0" i="0" u="none" strike="noStrike" cap="none">
                <a:solidFill>
                  <a:srgbClr val="595959"/>
                </a:solidFill>
                <a:latin typeface="Source Sans Pro"/>
                <a:ea typeface="Source Sans Pro"/>
                <a:cs typeface="Source Sans Pro"/>
                <a:sym typeface="Source Sans Pro"/>
              </a:defRPr>
            </a:lvl9pPr>
          </a:lstStyle>
          <a:p>
            <a:endParaRPr/>
          </a:p>
        </p:txBody>
      </p:sp>
      <p:sp>
        <p:nvSpPr>
          <p:cNvPr id="95" name="Shape 95"/>
          <p:cNvSpPr txBox="1">
            <a:spLocks noGrp="1"/>
          </p:cNvSpPr>
          <p:nvPr>
            <p:ph type="dt" idx="10"/>
          </p:nvPr>
        </p:nvSpPr>
        <p:spPr>
          <a:xfrm>
            <a:off x="7506446" y="6275667"/>
            <a:ext cx="2844800" cy="365125"/>
          </a:xfrm>
          <a:prstGeom prst="rect">
            <a:avLst/>
          </a:prstGeom>
          <a:noFill/>
          <a:ln>
            <a:noFill/>
          </a:ln>
        </p:spPr>
        <p:txBody>
          <a:bodyPr lIns="91425" tIns="91425" rIns="91425" bIns="91425" anchor="ctr" anchorCtr="0"/>
          <a:lstStyle>
            <a:lvl1pPr marL="0" marR="0" lvl="0" indent="0" algn="r" rtl="0">
              <a:spcBef>
                <a:spcPts val="0"/>
              </a:spcBef>
              <a:buNone/>
              <a:defRPr sz="1600">
                <a:solidFill>
                  <a:schemeClr val="lt1"/>
                </a:solidFill>
                <a:latin typeface="Source Sans Pro"/>
                <a:ea typeface="Source Sans Pro"/>
                <a:cs typeface="Source Sans Pro"/>
                <a:sym typeface="Source Sans Pro"/>
              </a:defRPr>
            </a:lvl1pPr>
            <a:lvl2pPr marL="457178" marR="0" lvl="1" indent="-12678" algn="l" rtl="0">
              <a:spcBef>
                <a:spcPts val="0"/>
              </a:spcBef>
              <a:buNone/>
              <a:defRPr sz="1900" b="0" i="0" u="none" strike="noStrike" cap="none">
                <a:solidFill>
                  <a:schemeClr val="dk1"/>
                </a:solidFill>
                <a:latin typeface="Source Sans Pro"/>
                <a:ea typeface="Source Sans Pro"/>
                <a:cs typeface="Source Sans Pro"/>
                <a:sym typeface="Source Sans Pro"/>
              </a:defRPr>
            </a:lvl2pPr>
            <a:lvl3pPr marL="914354" marR="0" lvl="2" indent="-12653" algn="l" rtl="0">
              <a:spcBef>
                <a:spcPts val="0"/>
              </a:spcBef>
              <a:buNone/>
              <a:defRPr sz="1900" b="0" i="0" u="none" strike="noStrike" cap="none">
                <a:solidFill>
                  <a:schemeClr val="dk1"/>
                </a:solidFill>
                <a:latin typeface="Source Sans Pro"/>
                <a:ea typeface="Source Sans Pro"/>
                <a:cs typeface="Source Sans Pro"/>
                <a:sym typeface="Source Sans Pro"/>
              </a:defRPr>
            </a:lvl3pPr>
            <a:lvl4pPr marL="1371532" marR="0" lvl="3" indent="-12631" algn="l" rtl="0">
              <a:spcBef>
                <a:spcPts val="0"/>
              </a:spcBef>
              <a:buNone/>
              <a:defRPr sz="1900" b="0" i="0" u="none" strike="noStrike" cap="none">
                <a:solidFill>
                  <a:schemeClr val="dk1"/>
                </a:solidFill>
                <a:latin typeface="Source Sans Pro"/>
                <a:ea typeface="Source Sans Pro"/>
                <a:cs typeface="Source Sans Pro"/>
                <a:sym typeface="Source Sans Pro"/>
              </a:defRPr>
            </a:lvl4pPr>
            <a:lvl5pPr marL="1828708" marR="0" lvl="4" indent="-12608" algn="l" rtl="0">
              <a:spcBef>
                <a:spcPts val="0"/>
              </a:spcBef>
              <a:buNone/>
              <a:defRPr sz="1900" b="0" i="0" u="none" strike="noStrike" cap="none">
                <a:solidFill>
                  <a:schemeClr val="dk1"/>
                </a:solidFill>
                <a:latin typeface="Source Sans Pro"/>
                <a:ea typeface="Source Sans Pro"/>
                <a:cs typeface="Source Sans Pro"/>
                <a:sym typeface="Source Sans Pro"/>
              </a:defRPr>
            </a:lvl5pPr>
            <a:lvl6pPr marL="2285886" marR="0" lvl="5" indent="-12586" algn="l" rtl="0">
              <a:spcBef>
                <a:spcPts val="0"/>
              </a:spcBef>
              <a:buNone/>
              <a:defRPr sz="1900" b="0" i="0" u="none" strike="noStrike" cap="none">
                <a:solidFill>
                  <a:schemeClr val="dk1"/>
                </a:solidFill>
                <a:latin typeface="Source Sans Pro"/>
                <a:ea typeface="Source Sans Pro"/>
                <a:cs typeface="Source Sans Pro"/>
                <a:sym typeface="Source Sans Pro"/>
              </a:defRPr>
            </a:lvl6pPr>
            <a:lvl7pPr marL="2743062" marR="0" lvl="6" indent="-12562" algn="l" rtl="0">
              <a:spcBef>
                <a:spcPts val="0"/>
              </a:spcBef>
              <a:buNone/>
              <a:defRPr sz="1900" b="0" i="0" u="none" strike="noStrike" cap="none">
                <a:solidFill>
                  <a:schemeClr val="dk1"/>
                </a:solidFill>
                <a:latin typeface="Source Sans Pro"/>
                <a:ea typeface="Source Sans Pro"/>
                <a:cs typeface="Source Sans Pro"/>
                <a:sym typeface="Source Sans Pro"/>
              </a:defRPr>
            </a:lvl7pPr>
            <a:lvl8pPr marL="3200240" marR="0" lvl="7" indent="-12539" algn="l" rtl="0">
              <a:spcBef>
                <a:spcPts val="0"/>
              </a:spcBef>
              <a:buNone/>
              <a:defRPr sz="1900" b="0" i="0" u="none" strike="noStrike" cap="none">
                <a:solidFill>
                  <a:schemeClr val="dk1"/>
                </a:solidFill>
                <a:latin typeface="Source Sans Pro"/>
                <a:ea typeface="Source Sans Pro"/>
                <a:cs typeface="Source Sans Pro"/>
                <a:sym typeface="Source Sans Pro"/>
              </a:defRPr>
            </a:lvl8pPr>
            <a:lvl9pPr marL="3657417" marR="0" lvl="8" indent="-12517" algn="l" rtl="0">
              <a:spcBef>
                <a:spcPts val="0"/>
              </a:spcBef>
              <a:buNone/>
              <a:defRPr sz="1900" b="0" i="0" u="none" strike="noStrike" cap="none">
                <a:solidFill>
                  <a:schemeClr val="dk1"/>
                </a:solidFill>
                <a:latin typeface="Source Sans Pro"/>
                <a:ea typeface="Source Sans Pro"/>
                <a:cs typeface="Source Sans Pro"/>
                <a:sym typeface="Source Sans Pro"/>
              </a:defRPr>
            </a:lvl9pPr>
          </a:lstStyle>
          <a:p>
            <a:endParaRPr/>
          </a:p>
        </p:txBody>
      </p:sp>
      <p:sp>
        <p:nvSpPr>
          <p:cNvPr id="96" name="Shape 96"/>
          <p:cNvSpPr txBox="1">
            <a:spLocks noGrp="1"/>
          </p:cNvSpPr>
          <p:nvPr>
            <p:ph type="ftr" idx="11"/>
          </p:nvPr>
        </p:nvSpPr>
        <p:spPr>
          <a:xfrm>
            <a:off x="352612" y="6275667"/>
            <a:ext cx="6454587" cy="365125"/>
          </a:xfrm>
          <a:prstGeom prst="rect">
            <a:avLst/>
          </a:prstGeom>
          <a:noFill/>
          <a:ln>
            <a:noFill/>
          </a:ln>
        </p:spPr>
        <p:txBody>
          <a:bodyPr lIns="91425" tIns="91425" rIns="91425" bIns="91425" anchor="ctr" anchorCtr="0"/>
          <a:lstStyle>
            <a:lvl1pPr marL="0" marR="0" lvl="0" indent="0" algn="l" rtl="0">
              <a:spcBef>
                <a:spcPts val="0"/>
              </a:spcBef>
              <a:buNone/>
              <a:defRPr sz="1600">
                <a:solidFill>
                  <a:schemeClr val="lt1"/>
                </a:solidFill>
                <a:latin typeface="Source Sans Pro"/>
                <a:ea typeface="Source Sans Pro"/>
                <a:cs typeface="Source Sans Pro"/>
                <a:sym typeface="Source Sans Pro"/>
              </a:defRPr>
            </a:lvl1pPr>
            <a:lvl2pPr marL="457178" marR="0" lvl="1" indent="-12678" algn="l" rtl="0">
              <a:spcBef>
                <a:spcPts val="0"/>
              </a:spcBef>
              <a:buNone/>
              <a:defRPr sz="1900" b="0" i="0" u="none" strike="noStrike" cap="none">
                <a:solidFill>
                  <a:schemeClr val="dk1"/>
                </a:solidFill>
                <a:latin typeface="Source Sans Pro"/>
                <a:ea typeface="Source Sans Pro"/>
                <a:cs typeface="Source Sans Pro"/>
                <a:sym typeface="Source Sans Pro"/>
              </a:defRPr>
            </a:lvl2pPr>
            <a:lvl3pPr marL="914354" marR="0" lvl="2" indent="-12653" algn="l" rtl="0">
              <a:spcBef>
                <a:spcPts val="0"/>
              </a:spcBef>
              <a:buNone/>
              <a:defRPr sz="1900" b="0" i="0" u="none" strike="noStrike" cap="none">
                <a:solidFill>
                  <a:schemeClr val="dk1"/>
                </a:solidFill>
                <a:latin typeface="Source Sans Pro"/>
                <a:ea typeface="Source Sans Pro"/>
                <a:cs typeface="Source Sans Pro"/>
                <a:sym typeface="Source Sans Pro"/>
              </a:defRPr>
            </a:lvl3pPr>
            <a:lvl4pPr marL="1371532" marR="0" lvl="3" indent="-12631" algn="l" rtl="0">
              <a:spcBef>
                <a:spcPts val="0"/>
              </a:spcBef>
              <a:buNone/>
              <a:defRPr sz="1900" b="0" i="0" u="none" strike="noStrike" cap="none">
                <a:solidFill>
                  <a:schemeClr val="dk1"/>
                </a:solidFill>
                <a:latin typeface="Source Sans Pro"/>
                <a:ea typeface="Source Sans Pro"/>
                <a:cs typeface="Source Sans Pro"/>
                <a:sym typeface="Source Sans Pro"/>
              </a:defRPr>
            </a:lvl4pPr>
            <a:lvl5pPr marL="1828708" marR="0" lvl="4" indent="-12608" algn="l" rtl="0">
              <a:spcBef>
                <a:spcPts val="0"/>
              </a:spcBef>
              <a:buNone/>
              <a:defRPr sz="1900" b="0" i="0" u="none" strike="noStrike" cap="none">
                <a:solidFill>
                  <a:schemeClr val="dk1"/>
                </a:solidFill>
                <a:latin typeface="Source Sans Pro"/>
                <a:ea typeface="Source Sans Pro"/>
                <a:cs typeface="Source Sans Pro"/>
                <a:sym typeface="Source Sans Pro"/>
              </a:defRPr>
            </a:lvl5pPr>
            <a:lvl6pPr marL="2285886" marR="0" lvl="5" indent="-12586" algn="l" rtl="0">
              <a:spcBef>
                <a:spcPts val="0"/>
              </a:spcBef>
              <a:buNone/>
              <a:defRPr sz="1900" b="0" i="0" u="none" strike="noStrike" cap="none">
                <a:solidFill>
                  <a:schemeClr val="dk1"/>
                </a:solidFill>
                <a:latin typeface="Source Sans Pro"/>
                <a:ea typeface="Source Sans Pro"/>
                <a:cs typeface="Source Sans Pro"/>
                <a:sym typeface="Source Sans Pro"/>
              </a:defRPr>
            </a:lvl6pPr>
            <a:lvl7pPr marL="2743062" marR="0" lvl="6" indent="-12562" algn="l" rtl="0">
              <a:spcBef>
                <a:spcPts val="0"/>
              </a:spcBef>
              <a:buNone/>
              <a:defRPr sz="1900" b="0" i="0" u="none" strike="noStrike" cap="none">
                <a:solidFill>
                  <a:schemeClr val="dk1"/>
                </a:solidFill>
                <a:latin typeface="Source Sans Pro"/>
                <a:ea typeface="Source Sans Pro"/>
                <a:cs typeface="Source Sans Pro"/>
                <a:sym typeface="Source Sans Pro"/>
              </a:defRPr>
            </a:lvl7pPr>
            <a:lvl8pPr marL="3200240" marR="0" lvl="7" indent="-12539" algn="l" rtl="0">
              <a:spcBef>
                <a:spcPts val="0"/>
              </a:spcBef>
              <a:buNone/>
              <a:defRPr sz="1900" b="0" i="0" u="none" strike="noStrike" cap="none">
                <a:solidFill>
                  <a:schemeClr val="dk1"/>
                </a:solidFill>
                <a:latin typeface="Source Sans Pro"/>
                <a:ea typeface="Source Sans Pro"/>
                <a:cs typeface="Source Sans Pro"/>
                <a:sym typeface="Source Sans Pro"/>
              </a:defRPr>
            </a:lvl8pPr>
            <a:lvl9pPr marL="3657417" marR="0" lvl="8" indent="-12517" algn="l" rtl="0">
              <a:spcBef>
                <a:spcPts val="0"/>
              </a:spcBef>
              <a:buNone/>
              <a:defRPr sz="1900" b="0" i="0" u="none" strike="noStrike" cap="none">
                <a:solidFill>
                  <a:schemeClr val="dk1"/>
                </a:solidFill>
                <a:latin typeface="Source Sans Pro"/>
                <a:ea typeface="Source Sans Pro"/>
                <a:cs typeface="Source Sans Pro"/>
                <a:sym typeface="Source Sans Pro"/>
              </a:defRPr>
            </a:lvl9pPr>
          </a:lstStyle>
          <a:p>
            <a:endParaRPr/>
          </a:p>
        </p:txBody>
      </p:sp>
      <p:sp>
        <p:nvSpPr>
          <p:cNvPr id="97" name="Shape 97"/>
          <p:cNvSpPr txBox="1">
            <a:spLocks noGrp="1"/>
          </p:cNvSpPr>
          <p:nvPr>
            <p:ph type="sldNum" idx="12"/>
          </p:nvPr>
        </p:nvSpPr>
        <p:spPr>
          <a:xfrm>
            <a:off x="10530540" y="6275667"/>
            <a:ext cx="1320800" cy="365125"/>
          </a:xfrm>
          <a:prstGeom prst="rect">
            <a:avLst/>
          </a:prstGeom>
          <a:noFill/>
          <a:ln>
            <a:noFill/>
          </a:ln>
        </p:spPr>
        <p:txBody>
          <a:bodyPr lIns="121900" tIns="60950" rIns="121900" bIns="60950" anchor="ctr" anchorCtr="0">
            <a:noAutofit/>
          </a:bodyPr>
          <a:lstStyle/>
          <a:p>
            <a:pPr marL="0" marR="0" lvl="0" indent="0" algn="r" rtl="0">
              <a:spcBef>
                <a:spcPts val="0"/>
              </a:spcBef>
              <a:buSzPct val="25000"/>
              <a:buNone/>
            </a:pPr>
            <a:fld id="{00000000-1234-1234-1234-123412341234}" type="slidenum">
              <a:rPr lang="en-US" sz="4800">
                <a:solidFill>
                  <a:srgbClr val="FFFFFF"/>
                </a:solidFill>
                <a:latin typeface="Source Sans Pro"/>
                <a:ea typeface="Source Sans Pro"/>
                <a:cs typeface="Source Sans Pro"/>
                <a:sym typeface="Source Sans Pro"/>
              </a:rPr>
              <a:pPr marL="0" marR="0" lvl="0" indent="0" algn="r" rtl="0">
                <a:spcBef>
                  <a:spcPts val="0"/>
                </a:spcBef>
                <a:buSzPct val="25000"/>
                <a:buNone/>
              </a:pPr>
              <a:t>‹#›</a:t>
            </a:fld>
            <a:endParaRPr lang="en-US" sz="4800">
              <a:solidFill>
                <a:srgbClr val="FFFFFF"/>
              </a:solidFill>
              <a:latin typeface="Source Sans Pro"/>
              <a:ea typeface="Source Sans Pro"/>
              <a:cs typeface="Source Sans Pro"/>
              <a:sym typeface="Source Sans Pro"/>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1">
          <a:blip r:embed="rId14">
            <a:alphaModFix/>
          </a:blip>
          <a:stretch>
            <a:fillRect/>
          </a:stretch>
        </a:blip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732368" y="107577"/>
            <a:ext cx="10723035" cy="1336956"/>
          </a:xfrm>
          <a:prstGeom prst="rect">
            <a:avLst/>
          </a:prstGeom>
          <a:noFill/>
          <a:ln>
            <a:noFill/>
          </a:ln>
        </p:spPr>
        <p:txBody>
          <a:bodyPr lIns="91425" tIns="91425" rIns="91425" bIns="91425" anchor="b" anchorCtr="0"/>
          <a:lstStyle>
            <a:lvl1pPr marL="0" marR="0" lvl="0" indent="0" algn="ctr" rtl="0">
              <a:spcBef>
                <a:spcPts val="0"/>
              </a:spcBef>
              <a:buClr>
                <a:schemeClr val="accent1"/>
              </a:buClr>
              <a:buFont typeface="Source Sans Pro"/>
              <a:buNone/>
              <a:defRPr sz="4700" b="0" i="0" u="none" strike="noStrike" cap="none">
                <a:solidFill>
                  <a:schemeClr val="accent1"/>
                </a:solidFill>
                <a:latin typeface="Source Sans Pro"/>
                <a:ea typeface="Source Sans Pro"/>
                <a:cs typeface="Source Sans Pro"/>
                <a:sym typeface="Source Sans Pr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732368" y="1600200"/>
            <a:ext cx="10723035" cy="4343400"/>
          </a:xfrm>
          <a:prstGeom prst="rect">
            <a:avLst/>
          </a:prstGeom>
          <a:noFill/>
          <a:ln>
            <a:noFill/>
          </a:ln>
        </p:spPr>
        <p:txBody>
          <a:bodyPr lIns="91425" tIns="91425" rIns="91425" bIns="91425" anchor="t" anchorCtr="0"/>
          <a:lstStyle>
            <a:lvl1pPr marL="349242" marR="0" lvl="0" indent="-181602" algn="l" rtl="0">
              <a:spcBef>
                <a:spcPts val="2000"/>
              </a:spcBef>
              <a:buClr>
                <a:srgbClr val="6DB7D7"/>
              </a:buClr>
              <a:buSzPct val="110000"/>
              <a:buFont typeface="Noto Sans Symbols"/>
              <a:buChar char="●"/>
              <a:defRPr sz="2400" b="0" i="0" u="none" strike="noStrike" cap="none">
                <a:solidFill>
                  <a:srgbClr val="595959"/>
                </a:solidFill>
                <a:latin typeface="Source Sans Pro"/>
                <a:ea typeface="Source Sans Pro"/>
                <a:cs typeface="Source Sans Pro"/>
                <a:sym typeface="Source Sans Pro"/>
              </a:defRPr>
            </a:lvl1pPr>
            <a:lvl2pPr marL="685783" marR="0" lvl="1" indent="-182227" algn="l" rtl="0">
              <a:spcBef>
                <a:spcPts val="600"/>
              </a:spcBef>
              <a:buClr>
                <a:srgbClr val="205C77"/>
              </a:buClr>
              <a:buSzPct val="110000"/>
              <a:buFont typeface="Noto Sans Symbols"/>
              <a:buChar char="●"/>
              <a:defRPr sz="2300" b="0" i="0" u="none" strike="noStrike" cap="none">
                <a:solidFill>
                  <a:srgbClr val="595959"/>
                </a:solidFill>
                <a:latin typeface="Source Sans Pro"/>
                <a:ea typeface="Source Sans Pro"/>
                <a:cs typeface="Source Sans Pro"/>
                <a:sym typeface="Source Sans Pro"/>
              </a:defRPr>
            </a:lvl2pPr>
            <a:lvl3pPr marL="968350" marR="0" lvl="2" indent="-155550" algn="l" rtl="0">
              <a:spcBef>
                <a:spcPts val="600"/>
              </a:spcBef>
              <a:buClr>
                <a:srgbClr val="6DB7D7"/>
              </a:buClr>
              <a:buSzPct val="110000"/>
              <a:buFont typeface="Noto Sans Symbols"/>
              <a:buChar char="●"/>
              <a:defRPr sz="2000" b="0" i="0" u="none" strike="noStrike" cap="none">
                <a:solidFill>
                  <a:srgbClr val="595959"/>
                </a:solidFill>
                <a:latin typeface="Source Sans Pro"/>
                <a:ea typeface="Source Sans Pro"/>
                <a:cs typeface="Source Sans Pro"/>
                <a:sym typeface="Source Sans Pro"/>
              </a:defRPr>
            </a:lvl3pPr>
            <a:lvl4pPr marL="1263619" marR="0" lvl="3" indent="-165704" algn="l" rtl="0">
              <a:spcBef>
                <a:spcPts val="600"/>
              </a:spcBef>
              <a:buClr>
                <a:srgbClr val="205C77"/>
              </a:buClr>
              <a:buSzPct val="110000"/>
              <a:buFont typeface="Noto Sans Symbols"/>
              <a:buChar char="●"/>
              <a:defRPr sz="1900" b="0" i="0" u="none" strike="noStrike" cap="none">
                <a:solidFill>
                  <a:srgbClr val="595959"/>
                </a:solidFill>
                <a:latin typeface="Source Sans Pro"/>
                <a:ea typeface="Source Sans Pro"/>
                <a:cs typeface="Source Sans Pro"/>
                <a:sym typeface="Source Sans Pro"/>
              </a:defRPr>
            </a:lvl4pPr>
            <a:lvl5pPr marL="1546187" marR="0" lvl="4" indent="-156172" algn="l" rtl="0">
              <a:spcBef>
                <a:spcPts val="600"/>
              </a:spcBef>
              <a:buClr>
                <a:srgbClr val="6DB7D7"/>
              </a:buClr>
              <a:buSzPct val="110000"/>
              <a:buFont typeface="Noto Sans Symbols"/>
              <a:buChar char="●"/>
              <a:defRPr sz="1900" b="0" i="0" u="none" strike="noStrike" cap="none">
                <a:solidFill>
                  <a:srgbClr val="595959"/>
                </a:solidFill>
                <a:latin typeface="Source Sans Pro"/>
                <a:ea typeface="Source Sans Pro"/>
                <a:cs typeface="Source Sans Pro"/>
                <a:sym typeface="Source Sans Pro"/>
              </a:defRPr>
            </a:lvl5pPr>
            <a:lvl6pPr marL="1828754" marR="0" lvl="5" indent="-159339" algn="l" rtl="0">
              <a:spcBef>
                <a:spcPts val="380"/>
              </a:spcBef>
              <a:buClr>
                <a:schemeClr val="accent2"/>
              </a:buClr>
              <a:buSzPct val="110000"/>
              <a:buFont typeface="Noto Sans Symbols"/>
              <a:buChar char="●"/>
              <a:defRPr sz="1900" b="0" i="0" u="none" strike="noStrike" cap="none">
                <a:solidFill>
                  <a:srgbClr val="595959"/>
                </a:solidFill>
                <a:latin typeface="Source Sans Pro"/>
                <a:ea typeface="Source Sans Pro"/>
                <a:cs typeface="Source Sans Pro"/>
                <a:sym typeface="Source Sans Pro"/>
              </a:defRPr>
            </a:lvl6pPr>
            <a:lvl7pPr marL="2117672" marR="0" lvl="6" indent="-156157" algn="l" rtl="0">
              <a:spcBef>
                <a:spcPts val="380"/>
              </a:spcBef>
              <a:buClr>
                <a:srgbClr val="6DB7D7"/>
              </a:buClr>
              <a:buSzPct val="110000"/>
              <a:buFont typeface="Noto Sans Symbols"/>
              <a:buChar char="●"/>
              <a:defRPr sz="1900" b="0" i="0" u="none" strike="noStrike" cap="none">
                <a:solidFill>
                  <a:srgbClr val="595959"/>
                </a:solidFill>
                <a:latin typeface="Source Sans Pro"/>
                <a:ea typeface="Source Sans Pro"/>
                <a:cs typeface="Source Sans Pro"/>
                <a:sym typeface="Source Sans Pro"/>
              </a:defRPr>
            </a:lvl7pPr>
            <a:lvl8pPr marL="2398653" marR="0" lvl="7" indent="-157738" algn="l" rtl="0">
              <a:spcBef>
                <a:spcPts val="380"/>
              </a:spcBef>
              <a:buClr>
                <a:schemeClr val="accent2"/>
              </a:buClr>
              <a:buSzPct val="110000"/>
              <a:buFont typeface="Noto Sans Symbols"/>
              <a:buChar char="●"/>
              <a:defRPr sz="1900" b="0" i="0" u="none" strike="noStrike" cap="none">
                <a:solidFill>
                  <a:srgbClr val="595959"/>
                </a:solidFill>
                <a:latin typeface="Source Sans Pro"/>
                <a:ea typeface="Source Sans Pro"/>
                <a:cs typeface="Source Sans Pro"/>
                <a:sym typeface="Source Sans Pro"/>
              </a:defRPr>
            </a:lvl8pPr>
            <a:lvl9pPr marL="2689158" marR="0" lvl="8" indent="-156142" algn="l" rtl="0">
              <a:spcBef>
                <a:spcPts val="380"/>
              </a:spcBef>
              <a:buClr>
                <a:srgbClr val="6DB7D7"/>
              </a:buClr>
              <a:buSzPct val="110000"/>
              <a:buFont typeface="Noto Sans Symbols"/>
              <a:buChar char="●"/>
              <a:defRPr sz="1900" b="0" i="0" u="none" strike="noStrike" cap="none">
                <a:solidFill>
                  <a:srgbClr val="595959"/>
                </a:solidFill>
                <a:latin typeface="Source Sans Pro"/>
                <a:ea typeface="Source Sans Pro"/>
                <a:cs typeface="Source Sans Pro"/>
                <a:sym typeface="Source Sans Pro"/>
              </a:defRPr>
            </a:lvl9pPr>
          </a:lstStyle>
          <a:p>
            <a:endParaRPr/>
          </a:p>
        </p:txBody>
      </p:sp>
      <p:sp>
        <p:nvSpPr>
          <p:cNvPr id="12" name="Shape 12"/>
          <p:cNvSpPr txBox="1">
            <a:spLocks noGrp="1"/>
          </p:cNvSpPr>
          <p:nvPr>
            <p:ph type="dt" idx="10"/>
          </p:nvPr>
        </p:nvSpPr>
        <p:spPr>
          <a:xfrm>
            <a:off x="7506446" y="6275673"/>
            <a:ext cx="2844800" cy="365125"/>
          </a:xfrm>
          <a:prstGeom prst="rect">
            <a:avLst/>
          </a:prstGeom>
          <a:noFill/>
          <a:ln>
            <a:noFill/>
          </a:ln>
        </p:spPr>
        <p:txBody>
          <a:bodyPr lIns="91425" tIns="91425" rIns="91425" bIns="91425" anchor="ctr" anchorCtr="0"/>
          <a:lstStyle>
            <a:lvl1pPr marL="0" marR="0" lvl="0" indent="0" algn="r" rtl="0">
              <a:spcBef>
                <a:spcPts val="0"/>
              </a:spcBef>
              <a:buNone/>
              <a:defRPr sz="1200" b="0" i="0" u="none" strike="noStrike" cap="none">
                <a:solidFill>
                  <a:schemeClr val="lt1"/>
                </a:solidFill>
                <a:latin typeface="Source Sans Pro"/>
                <a:ea typeface="Source Sans Pro"/>
                <a:cs typeface="Source Sans Pro"/>
                <a:sym typeface="Source Sans Pro"/>
              </a:defRPr>
            </a:lvl1pPr>
            <a:lvl2pPr marL="457178" marR="0" lvl="1" indent="-12678" algn="l" rtl="0">
              <a:spcBef>
                <a:spcPts val="0"/>
              </a:spcBef>
              <a:buNone/>
              <a:defRPr sz="1900" b="0" i="0" u="none" strike="noStrike" cap="none">
                <a:solidFill>
                  <a:schemeClr val="dk1"/>
                </a:solidFill>
                <a:latin typeface="Source Sans Pro"/>
                <a:ea typeface="Source Sans Pro"/>
                <a:cs typeface="Source Sans Pro"/>
                <a:sym typeface="Source Sans Pro"/>
              </a:defRPr>
            </a:lvl2pPr>
            <a:lvl3pPr marL="914354" marR="0" lvl="2" indent="-12653" algn="l" rtl="0">
              <a:spcBef>
                <a:spcPts val="0"/>
              </a:spcBef>
              <a:buNone/>
              <a:defRPr sz="1900" b="0" i="0" u="none" strike="noStrike" cap="none">
                <a:solidFill>
                  <a:schemeClr val="dk1"/>
                </a:solidFill>
                <a:latin typeface="Source Sans Pro"/>
                <a:ea typeface="Source Sans Pro"/>
                <a:cs typeface="Source Sans Pro"/>
                <a:sym typeface="Source Sans Pro"/>
              </a:defRPr>
            </a:lvl3pPr>
            <a:lvl4pPr marL="1371532" marR="0" lvl="3" indent="-12631" algn="l" rtl="0">
              <a:spcBef>
                <a:spcPts val="0"/>
              </a:spcBef>
              <a:buNone/>
              <a:defRPr sz="1900" b="0" i="0" u="none" strike="noStrike" cap="none">
                <a:solidFill>
                  <a:schemeClr val="dk1"/>
                </a:solidFill>
                <a:latin typeface="Source Sans Pro"/>
                <a:ea typeface="Source Sans Pro"/>
                <a:cs typeface="Source Sans Pro"/>
                <a:sym typeface="Source Sans Pro"/>
              </a:defRPr>
            </a:lvl4pPr>
            <a:lvl5pPr marL="1828708" marR="0" lvl="4" indent="-12608" algn="l" rtl="0">
              <a:spcBef>
                <a:spcPts val="0"/>
              </a:spcBef>
              <a:buNone/>
              <a:defRPr sz="1900" b="0" i="0" u="none" strike="noStrike" cap="none">
                <a:solidFill>
                  <a:schemeClr val="dk1"/>
                </a:solidFill>
                <a:latin typeface="Source Sans Pro"/>
                <a:ea typeface="Source Sans Pro"/>
                <a:cs typeface="Source Sans Pro"/>
                <a:sym typeface="Source Sans Pro"/>
              </a:defRPr>
            </a:lvl5pPr>
            <a:lvl6pPr marL="2285886" marR="0" lvl="5" indent="-12586" algn="l" rtl="0">
              <a:spcBef>
                <a:spcPts val="0"/>
              </a:spcBef>
              <a:buNone/>
              <a:defRPr sz="1900" b="0" i="0" u="none" strike="noStrike" cap="none">
                <a:solidFill>
                  <a:schemeClr val="dk1"/>
                </a:solidFill>
                <a:latin typeface="Source Sans Pro"/>
                <a:ea typeface="Source Sans Pro"/>
                <a:cs typeface="Source Sans Pro"/>
                <a:sym typeface="Source Sans Pro"/>
              </a:defRPr>
            </a:lvl6pPr>
            <a:lvl7pPr marL="2743062" marR="0" lvl="6" indent="-12562" algn="l" rtl="0">
              <a:spcBef>
                <a:spcPts val="0"/>
              </a:spcBef>
              <a:buNone/>
              <a:defRPr sz="1900" b="0" i="0" u="none" strike="noStrike" cap="none">
                <a:solidFill>
                  <a:schemeClr val="dk1"/>
                </a:solidFill>
                <a:latin typeface="Source Sans Pro"/>
                <a:ea typeface="Source Sans Pro"/>
                <a:cs typeface="Source Sans Pro"/>
                <a:sym typeface="Source Sans Pro"/>
              </a:defRPr>
            </a:lvl7pPr>
            <a:lvl8pPr marL="3200240" marR="0" lvl="7" indent="-12539" algn="l" rtl="0">
              <a:spcBef>
                <a:spcPts val="0"/>
              </a:spcBef>
              <a:buNone/>
              <a:defRPr sz="1900" b="0" i="0" u="none" strike="noStrike" cap="none">
                <a:solidFill>
                  <a:schemeClr val="dk1"/>
                </a:solidFill>
                <a:latin typeface="Source Sans Pro"/>
                <a:ea typeface="Source Sans Pro"/>
                <a:cs typeface="Source Sans Pro"/>
                <a:sym typeface="Source Sans Pro"/>
              </a:defRPr>
            </a:lvl8pPr>
            <a:lvl9pPr marL="3657417" marR="0" lvl="8" indent="-12517" algn="l" rtl="0">
              <a:spcBef>
                <a:spcPts val="0"/>
              </a:spcBef>
              <a:buNone/>
              <a:defRPr sz="1900" b="0" i="0" u="none" strike="noStrike" cap="none">
                <a:solidFill>
                  <a:schemeClr val="dk1"/>
                </a:solidFill>
                <a:latin typeface="Source Sans Pro"/>
                <a:ea typeface="Source Sans Pro"/>
                <a:cs typeface="Source Sans Pro"/>
                <a:sym typeface="Source Sans Pro"/>
              </a:defRPr>
            </a:lvl9pPr>
          </a:lstStyle>
          <a:p>
            <a:endParaRPr>
              <a:solidFill>
                <a:srgbClr val="FFFFFF"/>
              </a:solidFill>
            </a:endParaRPr>
          </a:p>
        </p:txBody>
      </p:sp>
      <p:sp>
        <p:nvSpPr>
          <p:cNvPr id="13" name="Shape 13"/>
          <p:cNvSpPr txBox="1">
            <a:spLocks noGrp="1"/>
          </p:cNvSpPr>
          <p:nvPr>
            <p:ph type="ftr" idx="11"/>
          </p:nvPr>
        </p:nvSpPr>
        <p:spPr>
          <a:xfrm>
            <a:off x="352611" y="6275673"/>
            <a:ext cx="6454587"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lt1"/>
                </a:solidFill>
                <a:latin typeface="Source Sans Pro"/>
                <a:ea typeface="Source Sans Pro"/>
                <a:cs typeface="Source Sans Pro"/>
                <a:sym typeface="Source Sans Pro"/>
              </a:defRPr>
            </a:lvl1pPr>
            <a:lvl2pPr marL="457178" marR="0" lvl="1" indent="-12678" algn="l" rtl="0">
              <a:spcBef>
                <a:spcPts val="0"/>
              </a:spcBef>
              <a:buNone/>
              <a:defRPr sz="1900" b="0" i="0" u="none" strike="noStrike" cap="none">
                <a:solidFill>
                  <a:schemeClr val="dk1"/>
                </a:solidFill>
                <a:latin typeface="Source Sans Pro"/>
                <a:ea typeface="Source Sans Pro"/>
                <a:cs typeface="Source Sans Pro"/>
                <a:sym typeface="Source Sans Pro"/>
              </a:defRPr>
            </a:lvl2pPr>
            <a:lvl3pPr marL="914354" marR="0" lvl="2" indent="-12653" algn="l" rtl="0">
              <a:spcBef>
                <a:spcPts val="0"/>
              </a:spcBef>
              <a:buNone/>
              <a:defRPr sz="1900" b="0" i="0" u="none" strike="noStrike" cap="none">
                <a:solidFill>
                  <a:schemeClr val="dk1"/>
                </a:solidFill>
                <a:latin typeface="Source Sans Pro"/>
                <a:ea typeface="Source Sans Pro"/>
                <a:cs typeface="Source Sans Pro"/>
                <a:sym typeface="Source Sans Pro"/>
              </a:defRPr>
            </a:lvl3pPr>
            <a:lvl4pPr marL="1371532" marR="0" lvl="3" indent="-12631" algn="l" rtl="0">
              <a:spcBef>
                <a:spcPts val="0"/>
              </a:spcBef>
              <a:buNone/>
              <a:defRPr sz="1900" b="0" i="0" u="none" strike="noStrike" cap="none">
                <a:solidFill>
                  <a:schemeClr val="dk1"/>
                </a:solidFill>
                <a:latin typeface="Source Sans Pro"/>
                <a:ea typeface="Source Sans Pro"/>
                <a:cs typeface="Source Sans Pro"/>
                <a:sym typeface="Source Sans Pro"/>
              </a:defRPr>
            </a:lvl4pPr>
            <a:lvl5pPr marL="1828708" marR="0" lvl="4" indent="-12608" algn="l" rtl="0">
              <a:spcBef>
                <a:spcPts val="0"/>
              </a:spcBef>
              <a:buNone/>
              <a:defRPr sz="1900" b="0" i="0" u="none" strike="noStrike" cap="none">
                <a:solidFill>
                  <a:schemeClr val="dk1"/>
                </a:solidFill>
                <a:latin typeface="Source Sans Pro"/>
                <a:ea typeface="Source Sans Pro"/>
                <a:cs typeface="Source Sans Pro"/>
                <a:sym typeface="Source Sans Pro"/>
              </a:defRPr>
            </a:lvl5pPr>
            <a:lvl6pPr marL="2285886" marR="0" lvl="5" indent="-12586" algn="l" rtl="0">
              <a:spcBef>
                <a:spcPts val="0"/>
              </a:spcBef>
              <a:buNone/>
              <a:defRPr sz="1900" b="0" i="0" u="none" strike="noStrike" cap="none">
                <a:solidFill>
                  <a:schemeClr val="dk1"/>
                </a:solidFill>
                <a:latin typeface="Source Sans Pro"/>
                <a:ea typeface="Source Sans Pro"/>
                <a:cs typeface="Source Sans Pro"/>
                <a:sym typeface="Source Sans Pro"/>
              </a:defRPr>
            </a:lvl6pPr>
            <a:lvl7pPr marL="2743062" marR="0" lvl="6" indent="-12562" algn="l" rtl="0">
              <a:spcBef>
                <a:spcPts val="0"/>
              </a:spcBef>
              <a:buNone/>
              <a:defRPr sz="1900" b="0" i="0" u="none" strike="noStrike" cap="none">
                <a:solidFill>
                  <a:schemeClr val="dk1"/>
                </a:solidFill>
                <a:latin typeface="Source Sans Pro"/>
                <a:ea typeface="Source Sans Pro"/>
                <a:cs typeface="Source Sans Pro"/>
                <a:sym typeface="Source Sans Pro"/>
              </a:defRPr>
            </a:lvl7pPr>
            <a:lvl8pPr marL="3200240" marR="0" lvl="7" indent="-12539" algn="l" rtl="0">
              <a:spcBef>
                <a:spcPts val="0"/>
              </a:spcBef>
              <a:buNone/>
              <a:defRPr sz="1900" b="0" i="0" u="none" strike="noStrike" cap="none">
                <a:solidFill>
                  <a:schemeClr val="dk1"/>
                </a:solidFill>
                <a:latin typeface="Source Sans Pro"/>
                <a:ea typeface="Source Sans Pro"/>
                <a:cs typeface="Source Sans Pro"/>
                <a:sym typeface="Source Sans Pro"/>
              </a:defRPr>
            </a:lvl8pPr>
            <a:lvl9pPr marL="3657417" marR="0" lvl="8" indent="-12517" algn="l" rtl="0">
              <a:spcBef>
                <a:spcPts val="0"/>
              </a:spcBef>
              <a:buNone/>
              <a:defRPr sz="1900" b="0" i="0" u="none" strike="noStrike" cap="none">
                <a:solidFill>
                  <a:schemeClr val="dk1"/>
                </a:solidFill>
                <a:latin typeface="Source Sans Pro"/>
                <a:ea typeface="Source Sans Pro"/>
                <a:cs typeface="Source Sans Pro"/>
                <a:sym typeface="Source Sans Pro"/>
              </a:defRPr>
            </a:lvl9pPr>
          </a:lstStyle>
          <a:p>
            <a:endParaRPr>
              <a:solidFill>
                <a:srgbClr val="FFFFFF"/>
              </a:solidFill>
            </a:endParaRPr>
          </a:p>
        </p:txBody>
      </p:sp>
      <p:sp>
        <p:nvSpPr>
          <p:cNvPr id="14" name="Shape 14"/>
          <p:cNvSpPr txBox="1">
            <a:spLocks noGrp="1"/>
          </p:cNvSpPr>
          <p:nvPr>
            <p:ph type="sldNum" idx="12"/>
          </p:nvPr>
        </p:nvSpPr>
        <p:spPr>
          <a:xfrm>
            <a:off x="10530540" y="6275673"/>
            <a:ext cx="1320800"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3600">
                <a:solidFill>
                  <a:srgbClr val="FFFFFF"/>
                </a:solidFill>
                <a:latin typeface="Source Sans Pro"/>
                <a:ea typeface="Source Sans Pro"/>
                <a:cs typeface="Source Sans Pro"/>
                <a:sym typeface="Source Sans Pro"/>
              </a:rPr>
              <a:pPr algn="r">
                <a:buSzPct val="25000"/>
              </a:pPr>
              <a:t>‹#›</a:t>
            </a:fld>
            <a:endParaRPr lang="en-US" sz="3600">
              <a:solidFill>
                <a:srgbClr val="FFFFFF"/>
              </a:solidFill>
              <a:latin typeface="Source Sans Pro"/>
              <a:ea typeface="Source Sans Pro"/>
              <a:cs typeface="Source Sans Pro"/>
              <a:sym typeface="Source Sans Pro"/>
            </a:endParaRPr>
          </a:p>
        </p:txBody>
      </p:sp>
    </p:spTree>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00.xml"/><Relationship Id="rId1" Type="http://schemas.openxmlformats.org/officeDocument/2006/relationships/slideLayout" Target="../slideLayouts/slideLayout25.xml"/><Relationship Id="rId5" Type="http://schemas.openxmlformats.org/officeDocument/2006/relationships/image" Target="../media/image123.png"/><Relationship Id="rId4" Type="http://schemas.openxmlformats.org/officeDocument/2006/relationships/image" Target="../media/image120.png"/></Relationships>
</file>

<file path=ppt/slides/_rels/slide10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01.xml"/><Relationship Id="rId1" Type="http://schemas.openxmlformats.org/officeDocument/2006/relationships/slideLayout" Target="../slideLayouts/slideLayout25.xml"/><Relationship Id="rId5" Type="http://schemas.openxmlformats.org/officeDocument/2006/relationships/image" Target="../media/image125.png"/><Relationship Id="rId4" Type="http://schemas.openxmlformats.org/officeDocument/2006/relationships/image" Target="../media/image120.png"/></Relationships>
</file>

<file path=ppt/slides/_rels/slide10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02.xml"/><Relationship Id="rId1" Type="http://schemas.openxmlformats.org/officeDocument/2006/relationships/slideLayout" Target="../slideLayouts/slideLayout25.xml"/><Relationship Id="rId4" Type="http://schemas.openxmlformats.org/officeDocument/2006/relationships/image" Target="../media/image120.png"/></Relationships>
</file>

<file path=ppt/slides/_rels/slide10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03.xml"/><Relationship Id="rId1" Type="http://schemas.openxmlformats.org/officeDocument/2006/relationships/slideLayout" Target="../slideLayouts/slideLayout25.xml"/><Relationship Id="rId5" Type="http://schemas.openxmlformats.org/officeDocument/2006/relationships/image" Target="../media/image128.png"/><Relationship Id="rId4" Type="http://schemas.openxmlformats.org/officeDocument/2006/relationships/image" Target="../media/image120.png"/></Relationships>
</file>

<file path=ppt/slides/_rels/slide10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04.xml"/><Relationship Id="rId1" Type="http://schemas.openxmlformats.org/officeDocument/2006/relationships/slideLayout" Target="../slideLayouts/slideLayout25.xml"/><Relationship Id="rId4" Type="http://schemas.openxmlformats.org/officeDocument/2006/relationships/image" Target="../media/image120.png"/></Relationships>
</file>

<file path=ppt/slides/_rels/slide10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05.xml"/><Relationship Id="rId1" Type="http://schemas.openxmlformats.org/officeDocument/2006/relationships/slideLayout" Target="../slideLayouts/slideLayout25.xml"/><Relationship Id="rId4" Type="http://schemas.openxmlformats.org/officeDocument/2006/relationships/image" Target="../media/image120.png"/></Relationships>
</file>

<file path=ppt/slides/_rels/slide10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06.xml"/><Relationship Id="rId1" Type="http://schemas.openxmlformats.org/officeDocument/2006/relationships/slideLayout" Target="../slideLayouts/slideLayout25.xml"/><Relationship Id="rId4" Type="http://schemas.openxmlformats.org/officeDocument/2006/relationships/image" Target="../media/image120.png"/></Relationships>
</file>

<file path=ppt/slides/_rels/slide107.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07.xml"/><Relationship Id="rId1" Type="http://schemas.openxmlformats.org/officeDocument/2006/relationships/slideLayout" Target="../slideLayouts/slideLayout25.xml"/></Relationships>
</file>

<file path=ppt/slides/_rels/slide10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08.xml"/><Relationship Id="rId1" Type="http://schemas.openxmlformats.org/officeDocument/2006/relationships/slideLayout" Target="../slideLayouts/slideLayout25.xml"/></Relationships>
</file>

<file path=ppt/slides/_rels/slide10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09.xml"/><Relationship Id="rId1" Type="http://schemas.openxmlformats.org/officeDocument/2006/relationships/slideLayout" Target="../slideLayouts/slideLayout25.xml"/><Relationship Id="rId4" Type="http://schemas.openxmlformats.org/officeDocument/2006/relationships/image" Target="../media/image12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34.png"/><Relationship Id="rId7" Type="http://schemas.openxmlformats.org/officeDocument/2006/relationships/image" Target="../media/image120.png"/><Relationship Id="rId2" Type="http://schemas.openxmlformats.org/officeDocument/2006/relationships/notesSlide" Target="../notesSlides/notesSlide110.xml"/><Relationship Id="rId1" Type="http://schemas.openxmlformats.org/officeDocument/2006/relationships/slideLayout" Target="../slideLayouts/slideLayout25.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png"/></Relationships>
</file>

<file path=ppt/slides/_rels/slide11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11.xml"/><Relationship Id="rId1" Type="http://schemas.openxmlformats.org/officeDocument/2006/relationships/slideLayout" Target="../slideLayouts/slideLayout25.xml"/><Relationship Id="rId5" Type="http://schemas.openxmlformats.org/officeDocument/2006/relationships/image" Target="../media/image139.png"/><Relationship Id="rId4" Type="http://schemas.openxmlformats.org/officeDocument/2006/relationships/image" Target="../media/image138.png"/></Relationships>
</file>

<file path=ppt/slides/_rels/slide11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12.xml"/><Relationship Id="rId1" Type="http://schemas.openxmlformats.org/officeDocument/2006/relationships/slideLayout" Target="../slideLayouts/slideLayout25.xml"/><Relationship Id="rId4" Type="http://schemas.openxmlformats.org/officeDocument/2006/relationships/image" Target="../media/image140.png"/></Relationships>
</file>

<file path=ppt/slides/_rels/slide11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13.xml"/><Relationship Id="rId1" Type="http://schemas.openxmlformats.org/officeDocument/2006/relationships/slideLayout" Target="../slideLayouts/slideLayout26.xml"/><Relationship Id="rId4" Type="http://schemas.openxmlformats.org/officeDocument/2006/relationships/image" Target="../media/image120.png"/></Relationships>
</file>

<file path=ppt/slides/_rels/slide11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14.xml"/><Relationship Id="rId1" Type="http://schemas.openxmlformats.org/officeDocument/2006/relationships/slideLayout" Target="../slideLayouts/slideLayout25.xml"/><Relationship Id="rId4" Type="http://schemas.openxmlformats.org/officeDocument/2006/relationships/image" Target="../media/image120.png"/></Relationships>
</file>

<file path=ppt/slides/_rels/slide11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15.xml"/><Relationship Id="rId1" Type="http://schemas.openxmlformats.org/officeDocument/2006/relationships/slideLayout" Target="../slideLayouts/slideLayout25.xml"/><Relationship Id="rId5" Type="http://schemas.openxmlformats.org/officeDocument/2006/relationships/image" Target="../media/image144.png"/><Relationship Id="rId4" Type="http://schemas.openxmlformats.org/officeDocument/2006/relationships/image" Target="../media/image143.png"/></Relationships>
</file>

<file path=ppt/slides/_rels/slide116.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16.xml"/><Relationship Id="rId1" Type="http://schemas.openxmlformats.org/officeDocument/2006/relationships/slideLayout" Target="../slideLayouts/slideLayout25.xml"/><Relationship Id="rId4" Type="http://schemas.openxmlformats.org/officeDocument/2006/relationships/image" Target="../media/image120.png"/></Relationships>
</file>

<file path=ppt/slides/_rels/slide11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17.xml"/><Relationship Id="rId1" Type="http://schemas.openxmlformats.org/officeDocument/2006/relationships/slideLayout" Target="../slideLayouts/slideLayout25.xml"/><Relationship Id="rId4" Type="http://schemas.openxmlformats.org/officeDocument/2006/relationships/image" Target="../media/image120.png"/></Relationships>
</file>

<file path=ppt/slides/_rels/slide118.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18.xml"/><Relationship Id="rId1" Type="http://schemas.openxmlformats.org/officeDocument/2006/relationships/slideLayout" Target="../slideLayouts/slideLayout25.xml"/><Relationship Id="rId4" Type="http://schemas.openxmlformats.org/officeDocument/2006/relationships/image" Target="../media/image120.png"/></Relationships>
</file>

<file path=ppt/slides/_rels/slide11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19.xml"/><Relationship Id="rId1" Type="http://schemas.openxmlformats.org/officeDocument/2006/relationships/slideLayout" Target="../slideLayouts/slideLayout25.xml"/><Relationship Id="rId4" Type="http://schemas.openxmlformats.org/officeDocument/2006/relationships/image" Target="../media/image120.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0.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20.xml"/><Relationship Id="rId1" Type="http://schemas.openxmlformats.org/officeDocument/2006/relationships/slideLayout" Target="../slideLayouts/slideLayout25.xml"/><Relationship Id="rId4" Type="http://schemas.openxmlformats.org/officeDocument/2006/relationships/image" Target="../media/image120.png"/></Relationships>
</file>

<file path=ppt/slides/_rels/slide12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21.xml"/><Relationship Id="rId1" Type="http://schemas.openxmlformats.org/officeDocument/2006/relationships/slideLayout" Target="../slideLayouts/slideLayout25.xml"/><Relationship Id="rId4" Type="http://schemas.openxmlformats.org/officeDocument/2006/relationships/image" Target="../media/image120.png"/></Relationships>
</file>

<file path=ppt/slides/_rels/slide122.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22.xml"/><Relationship Id="rId1" Type="http://schemas.openxmlformats.org/officeDocument/2006/relationships/slideLayout" Target="../slideLayouts/slideLayout25.xml"/><Relationship Id="rId4" Type="http://schemas.openxmlformats.org/officeDocument/2006/relationships/image" Target="../media/image120.png"/></Relationships>
</file>

<file path=ppt/slides/_rels/slide12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23.xml"/><Relationship Id="rId1" Type="http://schemas.openxmlformats.org/officeDocument/2006/relationships/slideLayout" Target="../slideLayouts/slideLayout25.xml"/><Relationship Id="rId4" Type="http://schemas.openxmlformats.org/officeDocument/2006/relationships/image" Target="../media/image120.png"/></Relationships>
</file>

<file path=ppt/slides/_rels/slide124.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24.xml"/><Relationship Id="rId1" Type="http://schemas.openxmlformats.org/officeDocument/2006/relationships/slideLayout" Target="../slideLayouts/slideLayout25.xml"/></Relationships>
</file>

<file path=ppt/slides/_rels/slide12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25.xml"/><Relationship Id="rId1" Type="http://schemas.openxmlformats.org/officeDocument/2006/relationships/slideLayout" Target="../slideLayouts/slideLayout25.xml"/><Relationship Id="rId4" Type="http://schemas.openxmlformats.org/officeDocument/2006/relationships/image" Target="../media/image154.png"/></Relationships>
</file>

<file path=ppt/slides/_rels/slide12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26.xml"/><Relationship Id="rId1" Type="http://schemas.openxmlformats.org/officeDocument/2006/relationships/slideLayout" Target="../slideLayouts/slideLayout25.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png"/></Relationships>
</file>

<file path=ppt/slides/_rels/slide12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27.xml"/><Relationship Id="rId1" Type="http://schemas.openxmlformats.org/officeDocument/2006/relationships/slideLayout" Target="../slideLayouts/slideLayout25.xml"/><Relationship Id="rId6" Type="http://schemas.openxmlformats.org/officeDocument/2006/relationships/image" Target="../media/image158.png"/><Relationship Id="rId5" Type="http://schemas.openxmlformats.org/officeDocument/2006/relationships/image" Target="../media/image156.png"/><Relationship Id="rId4" Type="http://schemas.openxmlformats.org/officeDocument/2006/relationships/image" Target="../media/image155.png"/></Relationships>
</file>

<file path=ppt/slides/_rels/slide12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28.xml"/><Relationship Id="rId1" Type="http://schemas.openxmlformats.org/officeDocument/2006/relationships/slideLayout" Target="../slideLayouts/slideLayout25.xml"/><Relationship Id="rId4" Type="http://schemas.openxmlformats.org/officeDocument/2006/relationships/image" Target="../media/image159.png"/></Relationships>
</file>

<file path=ppt/slides/_rels/slide129.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24.xml"/><Relationship Id="rId4" Type="http://schemas.openxmlformats.org/officeDocument/2006/relationships/image" Target="../media/image120.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62.png"/><Relationship Id="rId1" Type="http://schemas.openxmlformats.org/officeDocument/2006/relationships/slideLayout" Target="../slideLayouts/slideLayout24.xml"/></Relationships>
</file>

<file path=ppt/slides/_rels/slide13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24.xml"/><Relationship Id="rId4" Type="http://schemas.openxmlformats.org/officeDocument/2006/relationships/image" Target="../media/image120.png"/></Relationships>
</file>

<file path=ppt/slides/_rels/slide13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29.xml"/><Relationship Id="rId1" Type="http://schemas.openxmlformats.org/officeDocument/2006/relationships/slideLayout" Target="../slideLayouts/slideLayout25.xml"/><Relationship Id="rId4" Type="http://schemas.openxmlformats.org/officeDocument/2006/relationships/image" Target="../media/image165.png"/></Relationships>
</file>

<file path=ppt/slides/_rels/slide133.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30.xml"/><Relationship Id="rId1" Type="http://schemas.openxmlformats.org/officeDocument/2006/relationships/slideLayout" Target="../slideLayouts/slideLayout25.xml"/><Relationship Id="rId4" Type="http://schemas.openxmlformats.org/officeDocument/2006/relationships/image" Target="../media/image167.png"/></Relationships>
</file>

<file path=ppt/slides/_rels/slide134.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31.xml"/><Relationship Id="rId1" Type="http://schemas.openxmlformats.org/officeDocument/2006/relationships/slideLayout" Target="../slideLayouts/slideLayout25.xml"/><Relationship Id="rId4" Type="http://schemas.openxmlformats.org/officeDocument/2006/relationships/image" Target="../media/image120.png"/></Relationships>
</file>

<file path=ppt/slides/_rels/slide135.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24.xml"/><Relationship Id="rId4" Type="http://schemas.openxmlformats.org/officeDocument/2006/relationships/image" Target="../media/image120.png"/></Relationships>
</file>

<file path=ppt/slides/_rels/slide136.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4.xml"/></Relationships>
</file>

<file path=ppt/slides/_rels/slide137.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32.xml"/><Relationship Id="rId1" Type="http://schemas.openxmlformats.org/officeDocument/2006/relationships/slideLayout" Target="../slideLayouts/slideLayout25.xml"/></Relationships>
</file>

<file path=ppt/slides/_rels/slide13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33.xml"/><Relationship Id="rId1" Type="http://schemas.openxmlformats.org/officeDocument/2006/relationships/slideLayout" Target="../slideLayouts/slideLayout25.xml"/><Relationship Id="rId4" Type="http://schemas.openxmlformats.org/officeDocument/2006/relationships/image" Target="../media/image172.png"/></Relationships>
</file>

<file path=ppt/slides/_rels/slide139.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34.xml"/><Relationship Id="rId1" Type="http://schemas.openxmlformats.org/officeDocument/2006/relationships/slideLayout" Target="../slideLayouts/slideLayout25.xml"/><Relationship Id="rId5" Type="http://schemas.openxmlformats.org/officeDocument/2006/relationships/image" Target="../media/image174.png"/><Relationship Id="rId4" Type="http://schemas.openxmlformats.org/officeDocument/2006/relationships/image" Target="../media/image120.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35.xml"/><Relationship Id="rId1" Type="http://schemas.openxmlformats.org/officeDocument/2006/relationships/slideLayout" Target="../slideLayouts/slideLayout25.xml"/><Relationship Id="rId4" Type="http://schemas.openxmlformats.org/officeDocument/2006/relationships/image" Target="../media/image120.png"/></Relationships>
</file>

<file path=ppt/slides/_rels/slide14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36.xml"/><Relationship Id="rId1" Type="http://schemas.openxmlformats.org/officeDocument/2006/relationships/slideLayout" Target="../slideLayouts/slideLayout25.xml"/><Relationship Id="rId4" Type="http://schemas.openxmlformats.org/officeDocument/2006/relationships/image" Target="../media/image176.png"/></Relationships>
</file>

<file path=ppt/slides/_rels/slide142.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37.xml"/><Relationship Id="rId1" Type="http://schemas.openxmlformats.org/officeDocument/2006/relationships/slideLayout" Target="../slideLayouts/slideLayout25.xml"/><Relationship Id="rId4" Type="http://schemas.openxmlformats.org/officeDocument/2006/relationships/image" Target="../media/image120.png"/></Relationships>
</file>

<file path=ppt/slides/_rels/slide14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38.xml"/><Relationship Id="rId1" Type="http://schemas.openxmlformats.org/officeDocument/2006/relationships/slideLayout" Target="../slideLayouts/slideLayout25.xml"/><Relationship Id="rId5" Type="http://schemas.openxmlformats.org/officeDocument/2006/relationships/image" Target="../media/image179.png"/><Relationship Id="rId4" Type="http://schemas.openxmlformats.org/officeDocument/2006/relationships/image" Target="../media/image178.png"/></Relationships>
</file>

<file path=ppt/slides/_rels/slide14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39.xml"/><Relationship Id="rId1" Type="http://schemas.openxmlformats.org/officeDocument/2006/relationships/slideLayout" Target="../slideLayouts/slideLayout25.xml"/><Relationship Id="rId5" Type="http://schemas.openxmlformats.org/officeDocument/2006/relationships/image" Target="../media/image181.png"/><Relationship Id="rId4" Type="http://schemas.openxmlformats.org/officeDocument/2006/relationships/image" Target="../media/image180.png"/></Relationships>
</file>

<file path=ppt/slides/_rels/slide145.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40.xml"/><Relationship Id="rId1" Type="http://schemas.openxmlformats.org/officeDocument/2006/relationships/slideLayout" Target="../slideLayouts/slideLayout25.xml"/><Relationship Id="rId5" Type="http://schemas.openxmlformats.org/officeDocument/2006/relationships/image" Target="../media/image120.png"/><Relationship Id="rId4" Type="http://schemas.openxmlformats.org/officeDocument/2006/relationships/image" Target="../media/image183.png"/></Relationships>
</file>

<file path=ppt/slides/_rels/slide14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84.png"/><Relationship Id="rId1" Type="http://schemas.openxmlformats.org/officeDocument/2006/relationships/slideLayout" Target="../slideLayouts/slideLayout24.xml"/></Relationships>
</file>

<file path=ppt/slides/_rels/slide147.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41.xml"/><Relationship Id="rId1" Type="http://schemas.openxmlformats.org/officeDocument/2006/relationships/slideLayout" Target="../slideLayouts/slideLayout25.xml"/><Relationship Id="rId4" Type="http://schemas.openxmlformats.org/officeDocument/2006/relationships/image" Target="../media/image185.png"/></Relationships>
</file>

<file path=ppt/slides/_rels/slide148.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42.xml"/><Relationship Id="rId1" Type="http://schemas.openxmlformats.org/officeDocument/2006/relationships/slideLayout" Target="../slideLayouts/slideLayout25.xml"/><Relationship Id="rId5" Type="http://schemas.openxmlformats.org/officeDocument/2006/relationships/image" Target="../media/image188.png"/><Relationship Id="rId4" Type="http://schemas.openxmlformats.org/officeDocument/2006/relationships/image" Target="../media/image187.png"/></Relationships>
</file>

<file path=ppt/slides/_rels/slide149.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43.xml"/><Relationship Id="rId1" Type="http://schemas.openxmlformats.org/officeDocument/2006/relationships/slideLayout" Target="../slideLayouts/slideLayout25.xml"/><Relationship Id="rId5" Type="http://schemas.openxmlformats.org/officeDocument/2006/relationships/image" Target="../media/image167.png"/><Relationship Id="rId4" Type="http://schemas.openxmlformats.org/officeDocument/2006/relationships/image" Target="../media/image19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44.xml"/><Relationship Id="rId1" Type="http://schemas.openxmlformats.org/officeDocument/2006/relationships/slideLayout" Target="../slideLayouts/slideLayout25.xml"/><Relationship Id="rId5" Type="http://schemas.openxmlformats.org/officeDocument/2006/relationships/image" Target="../media/image167.png"/><Relationship Id="rId4" Type="http://schemas.openxmlformats.org/officeDocument/2006/relationships/image" Target="../media/image191.png"/></Relationships>
</file>

<file path=ppt/slides/_rels/slide151.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145.xml"/><Relationship Id="rId1" Type="http://schemas.openxmlformats.org/officeDocument/2006/relationships/slideLayout" Target="../slideLayouts/slideLayout25.xml"/></Relationships>
</file>

<file path=ppt/slides/_rels/slide152.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146.xml"/><Relationship Id="rId1" Type="http://schemas.openxmlformats.org/officeDocument/2006/relationships/slideLayout" Target="../slideLayouts/slideLayout12.xml"/></Relationships>
</file>

<file path=ppt/slides/_rels/slide153.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147.xml"/><Relationship Id="rId1" Type="http://schemas.openxmlformats.org/officeDocument/2006/relationships/slideLayout" Target="../slideLayouts/slideLayout13.xml"/><Relationship Id="rId4" Type="http://schemas.openxmlformats.org/officeDocument/2006/relationships/image" Target="../media/image195.png"/></Relationships>
</file>

<file path=ppt/slides/_rels/slide154.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148.xml"/><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149.xml"/><Relationship Id="rId1" Type="http://schemas.openxmlformats.org/officeDocument/2006/relationships/slideLayout" Target="../slideLayouts/slideLayout13.xml"/></Relationships>
</file>

<file path=ppt/slides/_rels/slide156.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150.xml"/><Relationship Id="rId1" Type="http://schemas.openxmlformats.org/officeDocument/2006/relationships/slideLayout" Target="../slideLayouts/slideLayout13.xml"/></Relationships>
</file>

<file path=ppt/slides/_rels/slide157.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151.xml"/><Relationship Id="rId1" Type="http://schemas.openxmlformats.org/officeDocument/2006/relationships/slideLayout" Target="../slideLayouts/slideLayout13.xml"/><Relationship Id="rId4" Type="http://schemas.openxmlformats.org/officeDocument/2006/relationships/image" Target="../media/image200.png"/></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13.xml"/></Relationships>
</file>

<file path=ppt/slides/_rels/slide159.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153.xml"/><Relationship Id="rId1" Type="http://schemas.openxmlformats.org/officeDocument/2006/relationships/slideLayout" Target="../slideLayouts/slideLayout13.xml"/><Relationship Id="rId5" Type="http://schemas.openxmlformats.org/officeDocument/2006/relationships/image" Target="../media/image203.jpeg"/><Relationship Id="rId4" Type="http://schemas.openxmlformats.org/officeDocument/2006/relationships/image" Target="../media/image202.jpe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154.xml"/><Relationship Id="rId1" Type="http://schemas.openxmlformats.org/officeDocument/2006/relationships/slideLayout" Target="../slideLayouts/slideLayout13.xml"/><Relationship Id="rId4" Type="http://schemas.openxmlformats.org/officeDocument/2006/relationships/image" Target="../media/image205.jpeg"/></Relationships>
</file>

<file path=ppt/slides/_rels/slide161.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155.xml"/><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156.xml"/><Relationship Id="rId1" Type="http://schemas.openxmlformats.org/officeDocument/2006/relationships/slideLayout" Target="../slideLayouts/slideLayout13.xml"/></Relationships>
</file>

<file path=ppt/slides/_rels/slide163.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157.xml"/><Relationship Id="rId1" Type="http://schemas.openxmlformats.org/officeDocument/2006/relationships/slideLayout" Target="../slideLayouts/slideLayout13.xml"/></Relationships>
</file>

<file path=ppt/slides/_rels/slide164.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158.xml"/><Relationship Id="rId1" Type="http://schemas.openxmlformats.org/officeDocument/2006/relationships/slideLayout" Target="../slideLayouts/slideLayout13.xml"/></Relationships>
</file>

<file path=ppt/slides/_rels/slide165.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159.xml"/><Relationship Id="rId1" Type="http://schemas.openxmlformats.org/officeDocument/2006/relationships/slideLayout" Target="../slideLayouts/slideLayout13.xml"/></Relationships>
</file>

<file path=ppt/slides/_rels/slide166.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160.xml"/><Relationship Id="rId1" Type="http://schemas.openxmlformats.org/officeDocument/2006/relationships/slideLayout" Target="../slideLayouts/slideLayout13.xml"/></Relationships>
</file>

<file path=ppt/slides/_rels/slide167.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161.xml"/><Relationship Id="rId1" Type="http://schemas.openxmlformats.org/officeDocument/2006/relationships/slideLayout" Target="../slideLayouts/slideLayout13.xml"/></Relationships>
</file>

<file path=ppt/slides/_rels/slide168.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162.xml"/><Relationship Id="rId1" Type="http://schemas.openxmlformats.org/officeDocument/2006/relationships/slideLayout" Target="../slideLayouts/slideLayout13.xml"/></Relationships>
</file>

<file path=ppt/slides/_rels/slide169.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163.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164.xml"/><Relationship Id="rId1" Type="http://schemas.openxmlformats.org/officeDocument/2006/relationships/slideLayout" Target="../slideLayouts/slideLayout13.xml"/></Relationships>
</file>

<file path=ppt/slides/_rels/slide171.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165.xml"/><Relationship Id="rId1" Type="http://schemas.openxmlformats.org/officeDocument/2006/relationships/slideLayout" Target="../slideLayouts/slideLayout13.xml"/></Relationships>
</file>

<file path=ppt/slides/_rels/slide172.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166.xml"/><Relationship Id="rId1" Type="http://schemas.openxmlformats.org/officeDocument/2006/relationships/slideLayout" Target="../slideLayouts/slideLayout13.xml"/></Relationships>
</file>

<file path=ppt/slides/_rels/slide173.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167.xml"/><Relationship Id="rId1" Type="http://schemas.openxmlformats.org/officeDocument/2006/relationships/slideLayout" Target="../slideLayouts/slideLayout13.xml"/></Relationships>
</file>

<file path=ppt/slides/_rels/slide174.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168.xml"/><Relationship Id="rId1" Type="http://schemas.openxmlformats.org/officeDocument/2006/relationships/slideLayout" Target="../slideLayouts/slideLayout13.xml"/></Relationships>
</file>

<file path=ppt/slides/_rels/slide175.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169.xml"/><Relationship Id="rId1" Type="http://schemas.openxmlformats.org/officeDocument/2006/relationships/slideLayout" Target="../slideLayouts/slideLayout13.xml"/><Relationship Id="rId4" Type="http://schemas.openxmlformats.org/officeDocument/2006/relationships/image" Target="../media/image221.png"/></Relationships>
</file>

<file path=ppt/slides/_rels/slide176.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170.xml"/><Relationship Id="rId1" Type="http://schemas.openxmlformats.org/officeDocument/2006/relationships/slideLayout" Target="../slideLayouts/slideLayout13.xml"/></Relationships>
</file>

<file path=ppt/slides/_rels/slide177.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171.xml"/><Relationship Id="rId1" Type="http://schemas.openxmlformats.org/officeDocument/2006/relationships/slideLayout" Target="../slideLayouts/slideLayout13.xml"/><Relationship Id="rId4" Type="http://schemas.openxmlformats.org/officeDocument/2006/relationships/image" Target="../media/image224.png"/></Relationships>
</file>

<file path=ppt/slides/_rels/slide178.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172.xml"/><Relationship Id="rId1" Type="http://schemas.openxmlformats.org/officeDocument/2006/relationships/slideLayout" Target="../slideLayouts/slideLayout13.xml"/><Relationship Id="rId5" Type="http://schemas.openxmlformats.org/officeDocument/2006/relationships/image" Target="../media/image227.png"/><Relationship Id="rId4" Type="http://schemas.openxmlformats.org/officeDocument/2006/relationships/image" Target="../media/image226.png"/></Relationships>
</file>

<file path=ppt/slides/_rels/slide179.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173.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174.xml"/><Relationship Id="rId1" Type="http://schemas.openxmlformats.org/officeDocument/2006/relationships/slideLayout" Target="../slideLayouts/slideLayout13.xml"/></Relationships>
</file>

<file path=ppt/slides/_rels/slide181.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175.xml"/><Relationship Id="rId1" Type="http://schemas.openxmlformats.org/officeDocument/2006/relationships/slideLayout" Target="../slideLayouts/slideLayout13.xml"/><Relationship Id="rId5" Type="http://schemas.openxmlformats.org/officeDocument/2006/relationships/image" Target="../media/image232.png"/><Relationship Id="rId4" Type="http://schemas.openxmlformats.org/officeDocument/2006/relationships/image" Target="../media/image231.png"/></Relationships>
</file>

<file path=ppt/slides/_rels/slide182.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176.xml"/><Relationship Id="rId1" Type="http://schemas.openxmlformats.org/officeDocument/2006/relationships/slideLayout" Target="../slideLayouts/slideLayout13.xml"/></Relationships>
</file>

<file path=ppt/slides/_rels/slide183.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notesSlide" Target="../notesSlides/notesSlide177.xml"/><Relationship Id="rId1" Type="http://schemas.openxmlformats.org/officeDocument/2006/relationships/slideLayout" Target="../slideLayouts/slideLayout13.xml"/></Relationships>
</file>

<file path=ppt/slides/_rels/slide184.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178.xml"/><Relationship Id="rId1" Type="http://schemas.openxmlformats.org/officeDocument/2006/relationships/slideLayout" Target="../slideLayouts/slideLayout13.xml"/><Relationship Id="rId6" Type="http://schemas.openxmlformats.org/officeDocument/2006/relationships/image" Target="../media/image238.png"/><Relationship Id="rId5" Type="http://schemas.openxmlformats.org/officeDocument/2006/relationships/image" Target="../media/image237.png"/><Relationship Id="rId4" Type="http://schemas.openxmlformats.org/officeDocument/2006/relationships/image" Target="../media/image236.png"/></Relationships>
</file>

<file path=ppt/slides/_rels/slide185.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179.xml"/><Relationship Id="rId1" Type="http://schemas.openxmlformats.org/officeDocument/2006/relationships/slideLayout" Target="../slideLayouts/slideLayout13.xml"/><Relationship Id="rId6" Type="http://schemas.openxmlformats.org/officeDocument/2006/relationships/image" Target="../media/image242.png"/><Relationship Id="rId5" Type="http://schemas.openxmlformats.org/officeDocument/2006/relationships/image" Target="../media/image241.png"/><Relationship Id="rId4" Type="http://schemas.openxmlformats.org/officeDocument/2006/relationships/image" Target="../media/image240.png"/></Relationships>
</file>

<file path=ppt/slides/_rels/slide186.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notesSlide" Target="../notesSlides/notesSlide180.xml"/><Relationship Id="rId1" Type="http://schemas.openxmlformats.org/officeDocument/2006/relationships/slideLayout" Target="../slideLayouts/slideLayout13.xml"/></Relationships>
</file>

<file path=ppt/slides/_rels/slide187.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181.xml"/><Relationship Id="rId1" Type="http://schemas.openxmlformats.org/officeDocument/2006/relationships/slideLayout" Target="../slideLayouts/slideLayout13.xml"/><Relationship Id="rId4" Type="http://schemas.openxmlformats.org/officeDocument/2006/relationships/image" Target="../media/image245.png"/></Relationships>
</file>

<file path=ppt/slides/_rels/slide188.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notesSlide" Target="../notesSlides/notesSlide182.xml"/><Relationship Id="rId1" Type="http://schemas.openxmlformats.org/officeDocument/2006/relationships/slideLayout" Target="../slideLayouts/slideLayout13.xml"/><Relationship Id="rId4" Type="http://schemas.openxmlformats.org/officeDocument/2006/relationships/image" Target="../media/image247.png"/></Relationships>
</file>

<file path=ppt/slides/_rels/slide189.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notesSlide" Target="../notesSlides/notesSlide183.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notesSlide" Target="../notesSlides/notesSlide184.xml"/><Relationship Id="rId1" Type="http://schemas.openxmlformats.org/officeDocument/2006/relationships/slideLayout" Target="../slideLayouts/slideLayout13.xml"/><Relationship Id="rId4" Type="http://schemas.openxmlformats.org/officeDocument/2006/relationships/image" Target="../media/image250.png"/></Relationships>
</file>

<file path=ppt/slides/_rels/slide191.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notesSlide" Target="../notesSlides/notesSlide185.xml"/><Relationship Id="rId1" Type="http://schemas.openxmlformats.org/officeDocument/2006/relationships/slideLayout" Target="../slideLayouts/slideLayout13.xml"/><Relationship Id="rId6" Type="http://schemas.openxmlformats.org/officeDocument/2006/relationships/image" Target="../media/image254.png"/><Relationship Id="rId5" Type="http://schemas.openxmlformats.org/officeDocument/2006/relationships/image" Target="../media/image253.png"/><Relationship Id="rId4" Type="http://schemas.openxmlformats.org/officeDocument/2006/relationships/image" Target="../media/image252.png"/></Relationships>
</file>

<file path=ppt/slides/_rels/slide192.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notesSlide" Target="../notesSlides/notesSlide186.xml"/><Relationship Id="rId1" Type="http://schemas.openxmlformats.org/officeDocument/2006/relationships/slideLayout" Target="../slideLayouts/slideLayout13.xml"/></Relationships>
</file>

<file path=ppt/slides/_rels/slide193.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notesSlide" Target="../notesSlides/notesSlide187.xml"/><Relationship Id="rId1" Type="http://schemas.openxmlformats.org/officeDocument/2006/relationships/slideLayout" Target="../slideLayouts/slideLayout13.xml"/></Relationships>
</file>

<file path=ppt/slides/_rels/slide194.xml.rels><?xml version="1.0" encoding="UTF-8" standalone="yes"?>
<Relationships xmlns="http://schemas.openxmlformats.org/package/2006/relationships"><Relationship Id="rId3" Type="http://schemas.openxmlformats.org/officeDocument/2006/relationships/image" Target="../media/image257.jpeg"/><Relationship Id="rId2" Type="http://schemas.openxmlformats.org/officeDocument/2006/relationships/notesSlide" Target="../notesSlides/notesSlide18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5.png"/><Relationship Id="rId4" Type="http://schemas.openxmlformats.org/officeDocument/2006/relationships/image" Target="../media/image54.png"/></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5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68.jpeg"/></Relationships>
</file>

<file path=ppt/slides/_rels/slide5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5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79.jpeg"/></Relationships>
</file>

<file path=ppt/slides/_rels/slide7.xml.rels><?xml version="1.0" encoding="UTF-8" standalone="yes"?>
<Relationships xmlns="http://schemas.openxmlformats.org/package/2006/relationships"><Relationship Id="rId3" Type="http://schemas.openxmlformats.org/officeDocument/2006/relationships/hyperlink" Target="https://en.wikipedia.org/wiki/St._Petersburg,_Florida"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en.wikipedia.org/wiki/Tampa,_Florida"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7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7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7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4.xml"/><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7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7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78.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52.png"/><Relationship Id="rId7" Type="http://schemas.openxmlformats.org/officeDocument/2006/relationships/image" Target="../media/image92.png"/><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7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8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8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98.jpeg"/></Relationships>
</file>

<file path=ppt/slides/_rels/slide8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8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8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87.xml"/><Relationship Id="rId1" Type="http://schemas.openxmlformats.org/officeDocument/2006/relationships/slideLayout" Target="../slideLayouts/slideLayout2.xml"/><Relationship Id="rId5" Type="http://schemas.openxmlformats.org/officeDocument/2006/relationships/image" Target="../media/image104.jpeg"/><Relationship Id="rId4" Type="http://schemas.openxmlformats.org/officeDocument/2006/relationships/image" Target="../media/image103.jpeg"/></Relationships>
</file>

<file path=ppt/slides/_rels/slide8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8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89.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108.jpe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9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91.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111.jpeg"/></Relationships>
</file>

<file path=ppt/slides/_rels/slide9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92.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113.jpeg"/></Relationships>
</file>

<file path=ppt/slides/_rels/slide9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9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95.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9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9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98.xml"/><Relationship Id="rId1" Type="http://schemas.openxmlformats.org/officeDocument/2006/relationships/slideLayout" Target="../slideLayouts/slideLayout24.xml"/></Relationships>
</file>

<file path=ppt/slides/_rels/slide9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99.xml"/><Relationship Id="rId1" Type="http://schemas.openxmlformats.org/officeDocument/2006/relationships/slideLayout" Target="../slideLayouts/slideLayout25.xml"/><Relationship Id="rId5" Type="http://schemas.openxmlformats.org/officeDocument/2006/relationships/image" Target="../media/image121.png"/><Relationship Id="rId4" Type="http://schemas.openxmlformats.org/officeDocument/2006/relationships/image" Target="../media/image1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Shape 179"/>
          <p:cNvPicPr preferRelativeResize="0"/>
          <p:nvPr/>
        </p:nvPicPr>
        <p:blipFill rotWithShape="1">
          <a:blip r:embed="rId3" cstate="email">
            <a:alphaModFix/>
            <a:extLst>
              <a:ext uri="{28A0092B-C50C-407E-A947-70E740481C1C}">
                <a14:useLocalDpi xmlns:a14="http://schemas.microsoft.com/office/drawing/2010/main" xmlns=""/>
              </a:ext>
            </a:extLst>
          </a:blip>
          <a:srcRect/>
          <a:stretch/>
        </p:blipFill>
        <p:spPr>
          <a:xfrm>
            <a:off x="1" y="-20157"/>
            <a:ext cx="12191998" cy="6950308"/>
          </a:xfrm>
          <a:prstGeom prst="rect">
            <a:avLst/>
          </a:prstGeom>
          <a:noFill/>
          <a:ln>
            <a:noFill/>
          </a:ln>
        </p:spPr>
      </p:pic>
      <p:sp>
        <p:nvSpPr>
          <p:cNvPr id="180" name="Shape 180"/>
          <p:cNvSpPr txBox="1">
            <a:spLocks noGrp="1"/>
          </p:cNvSpPr>
          <p:nvPr>
            <p:ph type="ctrTitle"/>
          </p:nvPr>
        </p:nvSpPr>
        <p:spPr>
          <a:xfrm>
            <a:off x="1763897" y="3573107"/>
            <a:ext cx="8664211" cy="1724866"/>
          </a:xfrm>
          <a:prstGeom prst="rect">
            <a:avLst/>
          </a:prstGeom>
          <a:noFill/>
          <a:ln>
            <a:noFill/>
          </a:ln>
        </p:spPr>
        <p:txBody>
          <a:bodyPr lIns="91425" tIns="45700" rIns="91425" bIns="45700" anchor="b" anchorCtr="0">
            <a:noAutofit/>
          </a:bodyPr>
          <a:lstStyle/>
          <a:p>
            <a:pPr marL="0" marR="0" lvl="0" indent="0" algn="ctr" rtl="0">
              <a:spcBef>
                <a:spcPts val="0"/>
              </a:spcBef>
              <a:buClr>
                <a:srgbClr val="6DB7D7"/>
              </a:buClr>
              <a:buSzPct val="25000"/>
              <a:buFont typeface="Noto Sans Symbols"/>
              <a:buNone/>
            </a:pPr>
            <a:r>
              <a:rPr lang="en-US" sz="4700" b="1" i="0" u="none" strike="noStrike" cap="none">
                <a:solidFill>
                  <a:schemeClr val="dk2"/>
                </a:solidFill>
                <a:latin typeface="Source Sans Pro"/>
                <a:ea typeface="Source Sans Pro"/>
                <a:cs typeface="Source Sans Pro"/>
                <a:sym typeface="Source Sans Pro"/>
              </a:rPr>
              <a:t>Global Airlines</a:t>
            </a:r>
          </a:p>
        </p:txBody>
      </p:sp>
      <p:sp>
        <p:nvSpPr>
          <p:cNvPr id="181" name="Shape 181"/>
          <p:cNvSpPr txBox="1">
            <a:spLocks noGrp="1"/>
          </p:cNvSpPr>
          <p:nvPr>
            <p:ph type="subTitle" idx="1"/>
          </p:nvPr>
        </p:nvSpPr>
        <p:spPr>
          <a:xfrm>
            <a:off x="28857" y="6551357"/>
            <a:ext cx="2670046" cy="362741"/>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rgbClr val="6DB7D7"/>
              </a:buClr>
              <a:buSzPct val="25000"/>
              <a:buFont typeface="Noto Sans Symbols"/>
              <a:buNone/>
            </a:pPr>
            <a:r>
              <a:rPr lang="en-US" sz="1900" b="1" i="0" u="none" strike="noStrike" cap="none">
                <a:solidFill>
                  <a:srgbClr val="09213B"/>
                </a:solidFill>
                <a:latin typeface="Source Sans Pro"/>
                <a:ea typeface="Source Sans Pro"/>
                <a:cs typeface="Source Sans Pro"/>
                <a:sym typeface="Source Sans Pro"/>
              </a:rPr>
              <a:t>BUS 417 – D100</a:t>
            </a:r>
          </a:p>
        </p:txBody>
      </p:sp>
      <p:sp>
        <p:nvSpPr>
          <p:cNvPr id="182" name="Shape 182"/>
          <p:cNvSpPr txBox="1"/>
          <p:nvPr/>
        </p:nvSpPr>
        <p:spPr>
          <a:xfrm>
            <a:off x="3301867" y="5269646"/>
            <a:ext cx="7132958" cy="147291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rgbClr val="6DB7D7"/>
              </a:buClr>
              <a:buSzPct val="25000"/>
              <a:buFont typeface="Noto Sans Symbols"/>
              <a:buNone/>
            </a:pPr>
            <a:r>
              <a:rPr lang="en-US" sz="1800" b="1" i="0" u="none" strike="noStrike" cap="none">
                <a:solidFill>
                  <a:srgbClr val="09213B"/>
                </a:solidFill>
                <a:latin typeface="Source Sans Pro"/>
                <a:ea typeface="Source Sans Pro"/>
                <a:cs typeface="Source Sans Pro"/>
                <a:sym typeface="Source Sans Pro"/>
              </a:rPr>
              <a:t>Team 5: </a:t>
            </a:r>
          </a:p>
          <a:p>
            <a:pPr marL="0" marR="0" lvl="0" indent="0" algn="ctr" rtl="0">
              <a:spcBef>
                <a:spcPts val="300"/>
              </a:spcBef>
              <a:spcAft>
                <a:spcPts val="0"/>
              </a:spcAft>
              <a:buClr>
                <a:srgbClr val="6DB7D7"/>
              </a:buClr>
              <a:buSzPct val="25000"/>
              <a:buFont typeface="Noto Sans Symbols"/>
              <a:buNone/>
            </a:pPr>
            <a:r>
              <a:rPr lang="en-US" sz="1800" b="1" i="0" u="none" strike="noStrike" cap="none">
                <a:solidFill>
                  <a:srgbClr val="09213B"/>
                </a:solidFill>
                <a:latin typeface="Source Sans Pro"/>
                <a:ea typeface="Source Sans Pro"/>
                <a:cs typeface="Source Sans Pro"/>
                <a:sym typeface="Source Sans Pro"/>
              </a:rPr>
              <a:t>Raman Karatchenia (301207716)</a:t>
            </a:r>
          </a:p>
          <a:p>
            <a:pPr marL="0" marR="0" lvl="0" indent="0" algn="ctr" rtl="0">
              <a:spcBef>
                <a:spcPts val="300"/>
              </a:spcBef>
              <a:spcAft>
                <a:spcPts val="0"/>
              </a:spcAft>
              <a:buClr>
                <a:srgbClr val="6DB7D7"/>
              </a:buClr>
              <a:buSzPct val="25000"/>
              <a:buFont typeface="Noto Sans Symbols"/>
              <a:buNone/>
            </a:pPr>
            <a:r>
              <a:rPr lang="en-US" sz="1800" b="1" i="0" u="none" strike="noStrike" cap="none">
                <a:solidFill>
                  <a:srgbClr val="09213B"/>
                </a:solidFill>
                <a:latin typeface="Source Sans Pro"/>
                <a:ea typeface="Source Sans Pro"/>
                <a:cs typeface="Source Sans Pro"/>
                <a:sym typeface="Source Sans Pro"/>
              </a:rPr>
              <a:t>Edward Guo (301177816)</a:t>
            </a:r>
          </a:p>
          <a:p>
            <a:pPr marL="0" marR="0" lvl="0" indent="0" algn="ctr" rtl="0">
              <a:spcBef>
                <a:spcPts val="300"/>
              </a:spcBef>
              <a:spcAft>
                <a:spcPts val="0"/>
              </a:spcAft>
              <a:buClr>
                <a:srgbClr val="6DB7D7"/>
              </a:buClr>
              <a:buSzPct val="25000"/>
              <a:buFont typeface="Noto Sans Symbols"/>
              <a:buNone/>
            </a:pPr>
            <a:r>
              <a:rPr lang="en-US" sz="1800" b="1" i="0" u="none" strike="noStrike" cap="none">
                <a:solidFill>
                  <a:srgbClr val="09213B"/>
                </a:solidFill>
                <a:latin typeface="Source Sans Pro"/>
                <a:ea typeface="Source Sans Pro"/>
                <a:cs typeface="Source Sans Pro"/>
                <a:sym typeface="Source Sans Pro"/>
              </a:rPr>
              <a:t>He Shan(301168706)</a:t>
            </a:r>
          </a:p>
          <a:p>
            <a:pPr marL="0" marR="0" lvl="0" indent="0" algn="ctr" rtl="0">
              <a:spcBef>
                <a:spcPts val="300"/>
              </a:spcBef>
              <a:buClr>
                <a:srgbClr val="6DB7D7"/>
              </a:buClr>
              <a:buSzPct val="25000"/>
              <a:buFont typeface="Noto Sans Symbols"/>
              <a:buNone/>
            </a:pPr>
            <a:r>
              <a:rPr lang="en-US" sz="1800" b="1" i="0" u="none" strike="noStrike" cap="none">
                <a:solidFill>
                  <a:srgbClr val="09213B"/>
                </a:solidFill>
                <a:latin typeface="Source Sans Pro"/>
                <a:ea typeface="Source Sans Pro"/>
                <a:cs typeface="Source Sans Pro"/>
                <a:sym typeface="Source Sans Pro"/>
              </a:rPr>
              <a:t>Hong Viet Pham (301215440)</a:t>
            </a:r>
          </a:p>
        </p:txBody>
      </p:sp>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Shape 238"/>
          <p:cNvSpPr txBox="1">
            <a:spLocks noGrp="1"/>
          </p:cNvSpPr>
          <p:nvPr>
            <p:ph type="ctrTitle"/>
          </p:nvPr>
        </p:nvSpPr>
        <p:spPr>
          <a:xfrm>
            <a:off x="1510351" y="378690"/>
            <a:ext cx="9144000" cy="830860"/>
          </a:xfrm>
          <a:prstGeom prst="rect">
            <a:avLst/>
          </a:prstGeom>
          <a:noFill/>
          <a:ln>
            <a:noFill/>
          </a:ln>
        </p:spPr>
        <p:txBody>
          <a:bodyPr lIns="91425" tIns="45700" rIns="91425" bIns="45700" anchor="b" anchorCtr="0">
            <a:noAutofit/>
          </a:bodyPr>
          <a:lstStyle/>
          <a:p>
            <a:pPr marL="0" marR="0" lvl="0" indent="0" algn="ctr" rtl="0">
              <a:spcBef>
                <a:spcPts val="0"/>
              </a:spcBef>
              <a:buClr>
                <a:srgbClr val="6DB7D7"/>
              </a:buClr>
              <a:buSzPct val="25000"/>
              <a:buFont typeface="Noto Sans Symbols"/>
              <a:buNone/>
            </a:pPr>
            <a:r>
              <a:rPr lang="en-US" sz="4400" b="0" i="0" u="none" strike="noStrike" cap="none">
                <a:solidFill>
                  <a:schemeClr val="accent1"/>
                </a:solidFill>
                <a:latin typeface="Source Sans Pro"/>
                <a:ea typeface="Source Sans Pro"/>
                <a:cs typeface="Source Sans Pro"/>
                <a:sym typeface="Source Sans Pro"/>
              </a:rPr>
              <a:t>Air Transport System Flow Chart</a:t>
            </a:r>
          </a:p>
        </p:txBody>
      </p:sp>
      <p:pic>
        <p:nvPicPr>
          <p:cNvPr id="239" name="Shape 239"/>
          <p:cNvPicPr preferRelativeResize="0"/>
          <p:nvPr/>
        </p:nvPicPr>
        <p:blipFill rotWithShape="1">
          <a:blip r:embed="rId3">
            <a:alphaModFix/>
          </a:blip>
          <a:srcRect/>
          <a:stretch/>
        </p:blipFill>
        <p:spPr>
          <a:xfrm>
            <a:off x="1700205" y="1127808"/>
            <a:ext cx="8843683" cy="4929939"/>
          </a:xfrm>
          <a:prstGeom prst="rect">
            <a:avLst/>
          </a:prstGeom>
          <a:noFill/>
          <a:ln>
            <a:noFill/>
          </a:ln>
        </p:spPr>
      </p:pic>
    </p:spTree>
  </p:cSld>
  <p:clrMapOvr>
    <a:masterClrMapping/>
  </p:clrMapOvr>
  <p:transition spd="slow">
    <p:cut/>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pic>
        <p:nvPicPr>
          <p:cNvPr id="881" name="Shape 881"/>
          <p:cNvPicPr preferRelativeResize="0"/>
          <p:nvPr/>
        </p:nvPicPr>
        <p:blipFill rotWithShape="1">
          <a:blip r:embed="rId3">
            <a:alphaModFix/>
          </a:blip>
          <a:srcRect/>
          <a:stretch/>
        </p:blipFill>
        <p:spPr>
          <a:xfrm>
            <a:off x="406400" y="785794"/>
            <a:ext cx="4368799" cy="2059320"/>
          </a:xfrm>
          <a:prstGeom prst="rect">
            <a:avLst/>
          </a:prstGeom>
          <a:ln>
            <a:noFill/>
          </a:ln>
          <a:effectLst>
            <a:outerShdw blurRad="292100" dist="139700" dir="2700000" algn="tl" rotWithShape="0">
              <a:srgbClr val="333333">
                <a:alpha val="65000"/>
              </a:srgbClr>
            </a:outerShdw>
          </a:effectLst>
        </p:spPr>
      </p:pic>
      <p:sp>
        <p:nvSpPr>
          <p:cNvPr id="878" name="Shape 878"/>
          <p:cNvSpPr txBox="1">
            <a:spLocks noGrp="1"/>
          </p:cNvSpPr>
          <p:nvPr>
            <p:ph type="title"/>
          </p:nvPr>
        </p:nvSpPr>
        <p:spPr>
          <a:xfrm>
            <a:off x="-2833750" y="-214338"/>
            <a:ext cx="10972799" cy="1143000"/>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Source Sans Pro"/>
              <a:buNone/>
            </a:pPr>
            <a:r>
              <a:rPr lang="en-US" sz="4700" b="0" i="0" u="none" strike="noStrike" cap="none" dirty="0">
                <a:solidFill>
                  <a:schemeClr val="accent1"/>
                </a:solidFill>
                <a:latin typeface="Source Sans Pro"/>
                <a:ea typeface="Source Sans Pro"/>
                <a:cs typeface="Source Sans Pro"/>
                <a:sym typeface="Source Sans Pro"/>
              </a:rPr>
              <a:t>Stock Information</a:t>
            </a:r>
          </a:p>
        </p:txBody>
      </p:sp>
      <p:sp>
        <p:nvSpPr>
          <p:cNvPr id="879" name="Shape 879"/>
          <p:cNvSpPr txBox="1"/>
          <p:nvPr/>
        </p:nvSpPr>
        <p:spPr>
          <a:xfrm>
            <a:off x="9165466" y="6365564"/>
            <a:ext cx="3026534" cy="492436"/>
          </a:xfrm>
          <a:prstGeom prst="rect">
            <a:avLst/>
          </a:prstGeom>
          <a:noFill/>
          <a:ln>
            <a:noFill/>
          </a:ln>
        </p:spPr>
        <p:txBody>
          <a:bodyPr lIns="121900" tIns="60950" rIns="121900" bIns="60950" anchor="t" anchorCtr="0">
            <a:noAutofit/>
          </a:bodyPr>
          <a:lstStyle/>
          <a:p>
            <a:pPr>
              <a:buSzPct val="25000"/>
            </a:pPr>
            <a:r>
              <a:rPr lang="en-US" sz="2400" b="1">
                <a:latin typeface="Calibri"/>
                <a:ea typeface="Calibri"/>
                <a:cs typeface="Calibri"/>
                <a:sym typeface="Calibri"/>
              </a:rPr>
              <a:t>Source by Bloomberg</a:t>
            </a:r>
          </a:p>
        </p:txBody>
      </p:sp>
      <p:pic>
        <p:nvPicPr>
          <p:cNvPr id="880" name="Shape 880"/>
          <p:cNvPicPr preferRelativeResize="0"/>
          <p:nvPr/>
        </p:nvPicPr>
        <p:blipFill rotWithShape="1">
          <a:blip r:embed="rId4" cstate="email">
            <a:alphaModFix/>
            <a:extLst>
              <a:ext uri="{28A0092B-C50C-407E-A947-70E740481C1C}">
                <a14:useLocalDpi xmlns:a14="http://schemas.microsoft.com/office/drawing/2010/main" xmlns=""/>
              </a:ext>
            </a:extLst>
          </a:blip>
          <a:srcRect/>
          <a:stretch/>
        </p:blipFill>
        <p:spPr>
          <a:xfrm>
            <a:off x="10972800" y="0"/>
            <a:ext cx="1219199" cy="914400"/>
          </a:xfrm>
          <a:prstGeom prst="rect">
            <a:avLst/>
          </a:prstGeom>
          <a:ln>
            <a:noFill/>
          </a:ln>
          <a:effectLst>
            <a:softEdge rad="112500"/>
          </a:effectLst>
        </p:spPr>
      </p:pic>
      <p:pic>
        <p:nvPicPr>
          <p:cNvPr id="882" name="Shape 882"/>
          <p:cNvPicPr preferRelativeResize="0"/>
          <p:nvPr/>
        </p:nvPicPr>
        <p:blipFill rotWithShape="1">
          <a:blip r:embed="rId5">
            <a:alphaModFix/>
          </a:blip>
          <a:srcRect/>
          <a:stretch/>
        </p:blipFill>
        <p:spPr>
          <a:xfrm>
            <a:off x="406407" y="2819400"/>
            <a:ext cx="8635999" cy="4038599"/>
          </a:xfrm>
          <a:prstGeom prst="rect">
            <a:avLst/>
          </a:prstGeom>
          <a:ln>
            <a:noFill/>
          </a:ln>
          <a:effectLst>
            <a:outerShdw blurRad="292100" dist="139700" dir="2700000" algn="tl" rotWithShape="0">
              <a:srgbClr val="333333">
                <a:alpha val="65000"/>
              </a:srgbClr>
            </a:outerShdw>
          </a:effectLst>
        </p:spPr>
      </p:pic>
      <p:sp>
        <p:nvSpPr>
          <p:cNvPr id="883" name="Shape 883"/>
          <p:cNvSpPr/>
          <p:nvPr/>
        </p:nvSpPr>
        <p:spPr>
          <a:xfrm>
            <a:off x="406400" y="4445000"/>
            <a:ext cx="914400" cy="304799"/>
          </a:xfrm>
          <a:prstGeom prst="rect">
            <a:avLst/>
          </a:prstGeom>
          <a:noFill/>
          <a:ln w="25400" cap="flat" cmpd="dbl">
            <a:solidFill>
              <a:srgbClr val="FF0000"/>
            </a:solidFill>
            <a:prstDash val="solid"/>
            <a:round/>
            <a:headEnd type="none" w="med" len="med"/>
            <a:tailEnd type="none" w="med" len="med"/>
          </a:ln>
        </p:spPr>
        <p:txBody>
          <a:bodyPr lIns="121900" tIns="60950" rIns="121900" bIns="60950" anchor="ctr" anchorCtr="0">
            <a:noAutofit/>
          </a:bodyPr>
          <a:lstStyle/>
          <a:p>
            <a:pPr algn="ctr"/>
            <a:endParaRPr sz="2400">
              <a:latin typeface="Calibri"/>
              <a:ea typeface="Calibri"/>
              <a:cs typeface="Calibri"/>
              <a:sym typeface="Calibri"/>
            </a:endParaRPr>
          </a:p>
        </p:txBody>
      </p:sp>
      <p:sp>
        <p:nvSpPr>
          <p:cNvPr id="884" name="Shape 884"/>
          <p:cNvSpPr/>
          <p:nvPr/>
        </p:nvSpPr>
        <p:spPr>
          <a:xfrm>
            <a:off x="406400" y="5156200"/>
            <a:ext cx="914400" cy="304799"/>
          </a:xfrm>
          <a:prstGeom prst="rect">
            <a:avLst/>
          </a:prstGeom>
          <a:noFill/>
          <a:ln w="25400" cap="flat" cmpd="dbl">
            <a:solidFill>
              <a:srgbClr val="FF0000"/>
            </a:solidFill>
            <a:prstDash val="solid"/>
            <a:round/>
            <a:headEnd type="none" w="med" len="med"/>
            <a:tailEnd type="none" w="med" len="med"/>
          </a:ln>
        </p:spPr>
        <p:txBody>
          <a:bodyPr lIns="121900" tIns="60950" rIns="121900" bIns="60950" anchor="ctr" anchorCtr="0">
            <a:noAutofit/>
          </a:bodyPr>
          <a:lstStyle/>
          <a:p>
            <a:pPr algn="ctr"/>
            <a:endParaRPr sz="2400">
              <a:latin typeface="Calibri"/>
              <a:ea typeface="Calibri"/>
              <a:cs typeface="Calibri"/>
              <a:sym typeface="Calibri"/>
            </a:endParaRPr>
          </a:p>
        </p:txBody>
      </p:sp>
      <p:sp>
        <p:nvSpPr>
          <p:cNvPr id="885" name="Shape 885"/>
          <p:cNvSpPr/>
          <p:nvPr/>
        </p:nvSpPr>
        <p:spPr>
          <a:xfrm>
            <a:off x="406400" y="5867400"/>
            <a:ext cx="914400" cy="304799"/>
          </a:xfrm>
          <a:prstGeom prst="rect">
            <a:avLst/>
          </a:prstGeom>
          <a:noFill/>
          <a:ln w="25400" cap="flat" cmpd="dbl">
            <a:solidFill>
              <a:srgbClr val="FF0000"/>
            </a:solidFill>
            <a:prstDash val="solid"/>
            <a:round/>
            <a:headEnd type="none" w="med" len="med"/>
            <a:tailEnd type="none" w="med" len="med"/>
          </a:ln>
        </p:spPr>
        <p:txBody>
          <a:bodyPr lIns="121900" tIns="60950" rIns="121900" bIns="60950" anchor="ctr" anchorCtr="0">
            <a:noAutofit/>
          </a:bodyPr>
          <a:lstStyle/>
          <a:p>
            <a:pPr algn="ctr"/>
            <a:endParaRPr sz="2400">
              <a:latin typeface="Calibri"/>
              <a:ea typeface="Calibri"/>
              <a:cs typeface="Calibri"/>
              <a:sym typeface="Calibri"/>
            </a:endParaRPr>
          </a:p>
        </p:txBody>
      </p:sp>
      <p:sp>
        <p:nvSpPr>
          <p:cNvPr id="886" name="Shape 886"/>
          <p:cNvSpPr/>
          <p:nvPr/>
        </p:nvSpPr>
        <p:spPr>
          <a:xfrm>
            <a:off x="3454400" y="5156200"/>
            <a:ext cx="914400" cy="304799"/>
          </a:xfrm>
          <a:prstGeom prst="rect">
            <a:avLst/>
          </a:prstGeom>
          <a:noFill/>
          <a:ln w="25400" cap="flat" cmpd="dbl">
            <a:solidFill>
              <a:srgbClr val="FF0000"/>
            </a:solidFill>
            <a:prstDash val="solid"/>
            <a:round/>
            <a:headEnd type="none" w="med" len="med"/>
            <a:tailEnd type="none" w="med" len="med"/>
          </a:ln>
        </p:spPr>
        <p:txBody>
          <a:bodyPr lIns="121900" tIns="60950" rIns="121900" bIns="60950" anchor="ctr" anchorCtr="0">
            <a:noAutofit/>
          </a:bodyPr>
          <a:lstStyle/>
          <a:p>
            <a:pPr algn="ctr"/>
            <a:endParaRPr sz="2400">
              <a:latin typeface="Calibri"/>
              <a:ea typeface="Calibri"/>
              <a:cs typeface="Calibri"/>
              <a:sym typeface="Calibri"/>
            </a:endParaRPr>
          </a:p>
        </p:txBody>
      </p:sp>
      <p:sp>
        <p:nvSpPr>
          <p:cNvPr id="887" name="Shape 887"/>
          <p:cNvSpPr/>
          <p:nvPr/>
        </p:nvSpPr>
        <p:spPr>
          <a:xfrm>
            <a:off x="6400800" y="3733800"/>
            <a:ext cx="914400" cy="304799"/>
          </a:xfrm>
          <a:prstGeom prst="rect">
            <a:avLst/>
          </a:prstGeom>
          <a:noFill/>
          <a:ln w="25400" cap="flat" cmpd="dbl">
            <a:solidFill>
              <a:srgbClr val="FF0000"/>
            </a:solidFill>
            <a:prstDash val="solid"/>
            <a:round/>
            <a:headEnd type="none" w="med" len="med"/>
            <a:tailEnd type="none" w="med" len="med"/>
          </a:ln>
        </p:spPr>
        <p:txBody>
          <a:bodyPr lIns="121900" tIns="60950" rIns="121900" bIns="60950" anchor="ctr" anchorCtr="0">
            <a:noAutofit/>
          </a:bodyPr>
          <a:lstStyle/>
          <a:p>
            <a:pPr algn="ctr"/>
            <a:endParaRPr sz="2400">
              <a:latin typeface="Calibri"/>
              <a:ea typeface="Calibri"/>
              <a:cs typeface="Calibri"/>
              <a:sym typeface="Calibri"/>
            </a:endParaRPr>
          </a:p>
        </p:txBody>
      </p:sp>
      <p:sp>
        <p:nvSpPr>
          <p:cNvPr id="888" name="Shape 888"/>
          <p:cNvSpPr/>
          <p:nvPr/>
        </p:nvSpPr>
        <p:spPr>
          <a:xfrm>
            <a:off x="6400800" y="3022600"/>
            <a:ext cx="914400" cy="304799"/>
          </a:xfrm>
          <a:prstGeom prst="rect">
            <a:avLst/>
          </a:prstGeom>
          <a:noFill/>
          <a:ln w="25400" cap="flat" cmpd="dbl">
            <a:solidFill>
              <a:srgbClr val="FF0000"/>
            </a:solidFill>
            <a:prstDash val="solid"/>
            <a:round/>
            <a:headEnd type="none" w="med" len="med"/>
            <a:tailEnd type="none" w="med" len="med"/>
          </a:ln>
        </p:spPr>
        <p:txBody>
          <a:bodyPr lIns="121900" tIns="60950" rIns="121900" bIns="60950" anchor="ctr" anchorCtr="0">
            <a:noAutofit/>
          </a:bodyPr>
          <a:lstStyle/>
          <a:p>
            <a:pPr algn="ctr"/>
            <a:endParaRPr sz="2400">
              <a:latin typeface="Calibri"/>
              <a:ea typeface="Calibri"/>
              <a:cs typeface="Calibri"/>
              <a:sym typeface="Calibri"/>
            </a:endParaRPr>
          </a:p>
        </p:txBody>
      </p:sp>
      <p:sp>
        <p:nvSpPr>
          <p:cNvPr id="889" name="Shape 889"/>
          <p:cNvSpPr/>
          <p:nvPr/>
        </p:nvSpPr>
        <p:spPr>
          <a:xfrm>
            <a:off x="1930400" y="2209800"/>
            <a:ext cx="508000" cy="304799"/>
          </a:xfrm>
          <a:prstGeom prst="rect">
            <a:avLst/>
          </a:prstGeom>
          <a:noFill/>
          <a:ln w="25400" cap="flat" cmpd="dbl">
            <a:solidFill>
              <a:srgbClr val="FF0000"/>
            </a:solidFill>
            <a:prstDash val="solid"/>
            <a:round/>
            <a:headEnd type="none" w="med" len="med"/>
            <a:tailEnd type="none" w="med" len="med"/>
          </a:ln>
        </p:spPr>
        <p:txBody>
          <a:bodyPr lIns="121900" tIns="60950" rIns="121900" bIns="60950" anchor="ctr" anchorCtr="0">
            <a:noAutofit/>
          </a:bodyPr>
          <a:lstStyle/>
          <a:p>
            <a:pPr algn="ctr"/>
            <a:endParaRPr sz="2400">
              <a:latin typeface="Calibri"/>
              <a:ea typeface="Calibri"/>
              <a:cs typeface="Calibri"/>
              <a:sym typeface="Calibri"/>
            </a:endParaRPr>
          </a:p>
        </p:txBody>
      </p:sp>
    </p:spTree>
  </p:cSld>
  <p:clrMapOvr>
    <a:masterClrMapping/>
  </p:clrMapOvr>
  <p:transition spd="slow">
    <p:cut/>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893"/>
        <p:cNvGrpSpPr/>
        <p:nvPr/>
      </p:nvGrpSpPr>
      <p:grpSpPr>
        <a:xfrm>
          <a:off x="0" y="0"/>
          <a:ext cx="0" cy="0"/>
          <a:chOff x="0" y="0"/>
          <a:chExt cx="0" cy="0"/>
        </a:xfrm>
      </p:grpSpPr>
      <p:sp>
        <p:nvSpPr>
          <p:cNvPr id="894" name="Shape 894"/>
          <p:cNvSpPr txBox="1">
            <a:spLocks noGrp="1"/>
          </p:cNvSpPr>
          <p:nvPr>
            <p:ph type="title"/>
          </p:nvPr>
        </p:nvSpPr>
        <p:spPr>
          <a:xfrm>
            <a:off x="523836" y="-285776"/>
            <a:ext cx="10972800" cy="1143000"/>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Source Sans Pro"/>
              <a:buNone/>
            </a:pPr>
            <a:r>
              <a:rPr lang="en-US" sz="4700" b="0" i="0" u="none" strike="noStrike" cap="none" dirty="0">
                <a:solidFill>
                  <a:schemeClr val="accent1"/>
                </a:solidFill>
                <a:latin typeface="Source Sans Pro"/>
                <a:ea typeface="Source Sans Pro"/>
                <a:cs typeface="Source Sans Pro"/>
                <a:sym typeface="Source Sans Pro"/>
              </a:rPr>
              <a:t>1 Year Stock Price Movements</a:t>
            </a:r>
          </a:p>
        </p:txBody>
      </p:sp>
      <p:pic>
        <p:nvPicPr>
          <p:cNvPr id="896" name="Shape 896"/>
          <p:cNvPicPr preferRelativeResize="0"/>
          <p:nvPr/>
        </p:nvPicPr>
        <p:blipFill rotWithShape="1">
          <a:blip r:embed="rId3">
            <a:alphaModFix/>
          </a:blip>
          <a:srcRect/>
          <a:stretch/>
        </p:blipFill>
        <p:spPr>
          <a:xfrm>
            <a:off x="1015938" y="4085950"/>
            <a:ext cx="10161300" cy="2438400"/>
          </a:xfrm>
          <a:prstGeom prst="roundRect">
            <a:avLst>
              <a:gd name="adj" fmla="val 8594"/>
            </a:avLst>
          </a:prstGeom>
          <a:solidFill>
            <a:srgbClr val="ECECEC"/>
          </a:solidFill>
          <a:ln>
            <a:noFill/>
          </a:ln>
          <a:effectLst>
            <a:reflection stA="38000" endPos="28000" dist="5000" dir="5400000" sy="-100000" algn="bl" rotWithShape="0"/>
          </a:effectLst>
        </p:spPr>
      </p:pic>
      <p:sp>
        <p:nvSpPr>
          <p:cNvPr id="897" name="Shape 897"/>
          <p:cNvSpPr txBox="1"/>
          <p:nvPr/>
        </p:nvSpPr>
        <p:spPr>
          <a:xfrm>
            <a:off x="9165600" y="6365700"/>
            <a:ext cx="3026400" cy="492300"/>
          </a:xfrm>
          <a:prstGeom prst="rect">
            <a:avLst/>
          </a:prstGeom>
          <a:noFill/>
          <a:ln>
            <a:noFill/>
          </a:ln>
        </p:spPr>
        <p:txBody>
          <a:bodyPr lIns="121900" tIns="60950" rIns="121900" bIns="60950" anchor="t" anchorCtr="0">
            <a:noAutofit/>
          </a:bodyPr>
          <a:lstStyle/>
          <a:p>
            <a:pPr>
              <a:buSzPct val="25000"/>
            </a:pPr>
            <a:r>
              <a:rPr lang="en-US" sz="2400" b="1" dirty="0">
                <a:latin typeface="Calibri"/>
                <a:ea typeface="Calibri"/>
                <a:cs typeface="Calibri"/>
                <a:sym typeface="Calibri"/>
              </a:rPr>
              <a:t>Source by Bloomberg</a:t>
            </a:r>
          </a:p>
        </p:txBody>
      </p:sp>
      <p:pic>
        <p:nvPicPr>
          <p:cNvPr id="898" name="Shape 898"/>
          <p:cNvPicPr preferRelativeResize="0"/>
          <p:nvPr/>
        </p:nvPicPr>
        <p:blipFill rotWithShape="1">
          <a:blip r:embed="rId4" cstate="email">
            <a:alphaModFix/>
            <a:extLst>
              <a:ext uri="{28A0092B-C50C-407E-A947-70E740481C1C}">
                <a14:useLocalDpi xmlns:a14="http://schemas.microsoft.com/office/drawing/2010/main" xmlns=""/>
              </a:ext>
            </a:extLst>
          </a:blip>
          <a:srcRect/>
          <a:stretch/>
        </p:blipFill>
        <p:spPr>
          <a:xfrm>
            <a:off x="10972800" y="0"/>
            <a:ext cx="1219199" cy="914400"/>
          </a:xfrm>
          <a:prstGeom prst="rect">
            <a:avLst/>
          </a:prstGeom>
          <a:ln>
            <a:noFill/>
          </a:ln>
          <a:effectLst>
            <a:softEdge rad="112500"/>
          </a:effectLst>
        </p:spPr>
      </p:pic>
      <p:pic>
        <p:nvPicPr>
          <p:cNvPr id="895" name="Shape 895"/>
          <p:cNvPicPr preferRelativeResize="0"/>
          <p:nvPr/>
        </p:nvPicPr>
        <p:blipFill rotWithShape="1">
          <a:blip r:embed="rId5">
            <a:alphaModFix/>
          </a:blip>
          <a:srcRect/>
          <a:stretch/>
        </p:blipFill>
        <p:spPr>
          <a:xfrm>
            <a:off x="1015950" y="809350"/>
            <a:ext cx="10161300" cy="3276600"/>
          </a:xfrm>
          <a:prstGeom prst="roundRect">
            <a:avLst>
              <a:gd name="adj" fmla="val 8594"/>
            </a:avLst>
          </a:prstGeom>
          <a:solidFill>
            <a:srgbClr val="ECECEC"/>
          </a:solidFill>
          <a:ln>
            <a:noFill/>
          </a:ln>
          <a:effectLst>
            <a:reflection stA="38000" endPos="28000" dist="5000" dir="5400000" sy="-100000" algn="bl" rotWithShape="0"/>
          </a:effectLst>
        </p:spPr>
      </p:pic>
    </p:spTree>
  </p:cSld>
  <p:clrMapOvr>
    <a:masterClrMapping/>
  </p:clrMapOvr>
  <p:transition spd="slow">
    <p:cut/>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902"/>
        <p:cNvGrpSpPr/>
        <p:nvPr/>
      </p:nvGrpSpPr>
      <p:grpSpPr>
        <a:xfrm>
          <a:off x="0" y="0"/>
          <a:ext cx="0" cy="0"/>
          <a:chOff x="0" y="0"/>
          <a:chExt cx="0" cy="0"/>
        </a:xfrm>
      </p:grpSpPr>
      <p:pic>
        <p:nvPicPr>
          <p:cNvPr id="903" name="Shape 903"/>
          <p:cNvPicPr preferRelativeResize="0"/>
          <p:nvPr/>
        </p:nvPicPr>
        <p:blipFill rotWithShape="1">
          <a:blip r:embed="rId3">
            <a:alphaModFix/>
          </a:blip>
          <a:srcRect/>
          <a:stretch/>
        </p:blipFill>
        <p:spPr>
          <a:xfrm>
            <a:off x="406407" y="1300079"/>
            <a:ext cx="11419200" cy="4572000"/>
          </a:xfrm>
          <a:prstGeom prst="roundRect">
            <a:avLst>
              <a:gd name="adj" fmla="val 8594"/>
            </a:avLst>
          </a:prstGeom>
          <a:solidFill>
            <a:srgbClr val="ECECEC"/>
          </a:solidFill>
          <a:ln>
            <a:noFill/>
          </a:ln>
          <a:effectLst>
            <a:reflection stA="38000" endPos="28000" dist="5000" dir="5400000" sy="-100000" algn="bl" rotWithShape="0"/>
          </a:effectLst>
        </p:spPr>
      </p:pic>
      <p:sp>
        <p:nvSpPr>
          <p:cNvPr id="904" name="Shape 904"/>
          <p:cNvSpPr txBox="1"/>
          <p:nvPr/>
        </p:nvSpPr>
        <p:spPr>
          <a:xfrm>
            <a:off x="9165472" y="6365571"/>
            <a:ext cx="3026400" cy="492300"/>
          </a:xfrm>
          <a:prstGeom prst="rect">
            <a:avLst/>
          </a:prstGeom>
          <a:noFill/>
          <a:ln>
            <a:noFill/>
          </a:ln>
        </p:spPr>
        <p:txBody>
          <a:bodyPr lIns="121900" tIns="60950" rIns="121900" bIns="60950" anchor="t" anchorCtr="0">
            <a:noAutofit/>
          </a:bodyPr>
          <a:lstStyle/>
          <a:p>
            <a:pPr>
              <a:buSzPct val="25000"/>
            </a:pPr>
            <a:r>
              <a:rPr lang="en-US" sz="2400" b="1">
                <a:latin typeface="Calibri"/>
                <a:ea typeface="Calibri"/>
                <a:cs typeface="Calibri"/>
                <a:sym typeface="Calibri"/>
              </a:rPr>
              <a:t>Source by Bloomberg</a:t>
            </a:r>
          </a:p>
        </p:txBody>
      </p:sp>
      <p:sp>
        <p:nvSpPr>
          <p:cNvPr id="905" name="Shape 905"/>
          <p:cNvSpPr txBox="1">
            <a:spLocks noGrp="1"/>
          </p:cNvSpPr>
          <p:nvPr>
            <p:ph type="title"/>
          </p:nvPr>
        </p:nvSpPr>
        <p:spPr>
          <a:xfrm>
            <a:off x="386761" y="0"/>
            <a:ext cx="10972800" cy="1143000"/>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Source Sans Pro"/>
              <a:buNone/>
            </a:pPr>
            <a:r>
              <a:rPr lang="en-US" sz="4700" b="0" i="0" u="none" strike="noStrike" cap="none">
                <a:solidFill>
                  <a:schemeClr val="accent1"/>
                </a:solidFill>
                <a:latin typeface="Source Sans Pro"/>
                <a:ea typeface="Source Sans Pro"/>
                <a:cs typeface="Source Sans Pro"/>
                <a:sym typeface="Source Sans Pro"/>
              </a:rPr>
              <a:t>1-Year Price Movements with </a:t>
            </a:r>
            <a:r>
              <a:rPr lang="en-US" sz="4700" b="0" i="0" u="none" strike="noStrike" cap="none">
                <a:solidFill>
                  <a:srgbClr val="4A86E8"/>
                </a:solidFill>
                <a:latin typeface="Source Sans Pro"/>
                <a:ea typeface="Source Sans Pro"/>
                <a:cs typeface="Source Sans Pro"/>
                <a:sym typeface="Source Sans Pro"/>
              </a:rPr>
              <a:t>SPX</a:t>
            </a:r>
            <a:r>
              <a:rPr lang="en-US" sz="4700" b="0" i="0" u="none" strike="noStrike" cap="none">
                <a:solidFill>
                  <a:schemeClr val="accent1"/>
                </a:solidFill>
                <a:latin typeface="Source Sans Pro"/>
                <a:ea typeface="Source Sans Pro"/>
                <a:cs typeface="Source Sans Pro"/>
                <a:sym typeface="Source Sans Pro"/>
              </a:rPr>
              <a:t>&amp;</a:t>
            </a:r>
            <a:r>
              <a:rPr lang="en-US" sz="4700" b="0" i="0" u="none" strike="noStrike" cap="none">
                <a:solidFill>
                  <a:srgbClr val="FF0066"/>
                </a:solidFill>
                <a:latin typeface="Source Sans Pro"/>
                <a:ea typeface="Source Sans Pro"/>
                <a:cs typeface="Source Sans Pro"/>
                <a:sym typeface="Source Sans Pro"/>
              </a:rPr>
              <a:t>DJI</a:t>
            </a:r>
          </a:p>
        </p:txBody>
      </p:sp>
      <p:pic>
        <p:nvPicPr>
          <p:cNvPr id="906" name="Shape 906"/>
          <p:cNvPicPr preferRelativeResize="0"/>
          <p:nvPr/>
        </p:nvPicPr>
        <p:blipFill rotWithShape="1">
          <a:blip r:embed="rId4" cstate="email">
            <a:alphaModFix/>
            <a:extLst>
              <a:ext uri="{28A0092B-C50C-407E-A947-70E740481C1C}">
                <a14:useLocalDpi xmlns:a14="http://schemas.microsoft.com/office/drawing/2010/main" xmlns=""/>
              </a:ext>
            </a:extLst>
          </a:blip>
          <a:srcRect/>
          <a:stretch/>
        </p:blipFill>
        <p:spPr>
          <a:xfrm>
            <a:off x="10972800" y="0"/>
            <a:ext cx="1219199" cy="914400"/>
          </a:xfrm>
          <a:prstGeom prst="rect">
            <a:avLst/>
          </a:prstGeom>
          <a:ln>
            <a:noFill/>
          </a:ln>
          <a:effectLst>
            <a:softEdge rad="112500"/>
          </a:effectLst>
        </p:spPr>
      </p:pic>
    </p:spTree>
  </p:cSld>
  <p:clrMapOvr>
    <a:masterClrMapping/>
  </p:clrMapOvr>
  <p:transition spd="slow">
    <p:cut/>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pic>
        <p:nvPicPr>
          <p:cNvPr id="911" name="Shape 911"/>
          <p:cNvPicPr preferRelativeResize="0"/>
          <p:nvPr/>
        </p:nvPicPr>
        <p:blipFill rotWithShape="1">
          <a:blip r:embed="rId3">
            <a:alphaModFix/>
          </a:blip>
          <a:srcRect/>
          <a:stretch/>
        </p:blipFill>
        <p:spPr>
          <a:xfrm>
            <a:off x="1016000" y="4140200"/>
            <a:ext cx="10160000" cy="2540000"/>
          </a:xfrm>
          <a:prstGeom prst="roundRect">
            <a:avLst>
              <a:gd name="adj" fmla="val 8594"/>
            </a:avLst>
          </a:prstGeom>
          <a:solidFill>
            <a:srgbClr val="ECECEC"/>
          </a:solidFill>
          <a:ln>
            <a:noFill/>
          </a:ln>
          <a:effectLst>
            <a:reflection stA="38000" endPos="28000" dist="5000" dir="5400000" sy="-100000" algn="bl" rotWithShape="0"/>
          </a:effectLst>
        </p:spPr>
      </p:pic>
      <p:sp>
        <p:nvSpPr>
          <p:cNvPr id="912" name="Shape 912"/>
          <p:cNvSpPr txBox="1"/>
          <p:nvPr/>
        </p:nvSpPr>
        <p:spPr>
          <a:xfrm>
            <a:off x="9165472" y="6365571"/>
            <a:ext cx="3026400" cy="492300"/>
          </a:xfrm>
          <a:prstGeom prst="rect">
            <a:avLst/>
          </a:prstGeom>
          <a:noFill/>
          <a:ln>
            <a:noFill/>
          </a:ln>
        </p:spPr>
        <p:txBody>
          <a:bodyPr lIns="121900" tIns="60950" rIns="121900" bIns="60950" anchor="t" anchorCtr="0">
            <a:noAutofit/>
          </a:bodyPr>
          <a:lstStyle/>
          <a:p>
            <a:pPr>
              <a:buSzPct val="25000"/>
            </a:pPr>
            <a:r>
              <a:rPr lang="en-US" sz="2400" b="1" dirty="0">
                <a:latin typeface="Calibri"/>
                <a:ea typeface="Calibri"/>
                <a:cs typeface="Calibri"/>
                <a:sym typeface="Calibri"/>
              </a:rPr>
              <a:t>Source by Bloomberg</a:t>
            </a:r>
          </a:p>
        </p:txBody>
      </p:sp>
      <p:pic>
        <p:nvPicPr>
          <p:cNvPr id="913" name="Shape 913"/>
          <p:cNvPicPr preferRelativeResize="0"/>
          <p:nvPr/>
        </p:nvPicPr>
        <p:blipFill rotWithShape="1">
          <a:blip r:embed="rId4" cstate="email">
            <a:alphaModFix/>
            <a:extLst>
              <a:ext uri="{28A0092B-C50C-407E-A947-70E740481C1C}">
                <a14:useLocalDpi xmlns:a14="http://schemas.microsoft.com/office/drawing/2010/main" xmlns=""/>
              </a:ext>
            </a:extLst>
          </a:blip>
          <a:srcRect/>
          <a:stretch/>
        </p:blipFill>
        <p:spPr>
          <a:xfrm>
            <a:off x="10972800" y="0"/>
            <a:ext cx="1219199" cy="914400"/>
          </a:xfrm>
          <a:prstGeom prst="rect">
            <a:avLst/>
          </a:prstGeom>
          <a:ln>
            <a:noFill/>
          </a:ln>
          <a:effectLst>
            <a:softEdge rad="112500"/>
          </a:effectLst>
        </p:spPr>
      </p:pic>
      <p:pic>
        <p:nvPicPr>
          <p:cNvPr id="914" name="Shape 914"/>
          <p:cNvPicPr preferRelativeResize="0"/>
          <p:nvPr/>
        </p:nvPicPr>
        <p:blipFill rotWithShape="1">
          <a:blip r:embed="rId5">
            <a:alphaModFix/>
          </a:blip>
          <a:srcRect/>
          <a:stretch/>
        </p:blipFill>
        <p:spPr>
          <a:xfrm>
            <a:off x="1027943" y="863600"/>
            <a:ext cx="10136100" cy="3276600"/>
          </a:xfrm>
          <a:prstGeom prst="roundRect">
            <a:avLst>
              <a:gd name="adj" fmla="val 8594"/>
            </a:avLst>
          </a:prstGeom>
          <a:solidFill>
            <a:srgbClr val="ECECEC"/>
          </a:solidFill>
          <a:ln>
            <a:noFill/>
          </a:ln>
          <a:effectLst>
            <a:reflection stA="38000" endPos="28000" dist="5000" dir="5400000" sy="-100000" algn="bl" rotWithShape="0"/>
          </a:effectLst>
        </p:spPr>
      </p:pic>
      <p:sp>
        <p:nvSpPr>
          <p:cNvPr id="915" name="Shape 915"/>
          <p:cNvSpPr txBox="1">
            <a:spLocks noGrp="1"/>
          </p:cNvSpPr>
          <p:nvPr>
            <p:ph type="title"/>
          </p:nvPr>
        </p:nvSpPr>
        <p:spPr>
          <a:xfrm>
            <a:off x="609600" y="-254000"/>
            <a:ext cx="10972800" cy="1143000"/>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Source Sans Pro"/>
              <a:buNone/>
            </a:pPr>
            <a:r>
              <a:rPr lang="en-US" sz="4700" b="0" i="0" u="none" strike="noStrike" cap="none">
                <a:solidFill>
                  <a:schemeClr val="accent1"/>
                </a:solidFill>
                <a:latin typeface="Source Sans Pro"/>
                <a:ea typeface="Source Sans Pro"/>
                <a:cs typeface="Source Sans Pro"/>
                <a:sym typeface="Source Sans Pro"/>
              </a:rPr>
              <a:t>5-year Stock Price Movements</a:t>
            </a:r>
          </a:p>
        </p:txBody>
      </p:sp>
    </p:spTree>
  </p:cSld>
  <p:clrMapOvr>
    <a:masterClrMapping/>
  </p:clrMapOvr>
  <p:transition spd="slow">
    <p:cut/>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pic>
        <p:nvPicPr>
          <p:cNvPr id="920" name="Shape 920"/>
          <p:cNvPicPr preferRelativeResize="0"/>
          <p:nvPr/>
        </p:nvPicPr>
        <p:blipFill rotWithShape="1">
          <a:blip r:embed="rId3">
            <a:alphaModFix/>
          </a:blip>
          <a:srcRect/>
          <a:stretch/>
        </p:blipFill>
        <p:spPr>
          <a:xfrm>
            <a:off x="498902" y="1414275"/>
            <a:ext cx="11194200" cy="4419600"/>
          </a:xfrm>
          <a:prstGeom prst="roundRect">
            <a:avLst>
              <a:gd name="adj" fmla="val 8594"/>
            </a:avLst>
          </a:prstGeom>
          <a:solidFill>
            <a:srgbClr val="ECECEC"/>
          </a:solidFill>
          <a:ln>
            <a:noFill/>
          </a:ln>
          <a:effectLst>
            <a:reflection stA="38000" endPos="28000" dist="5000" dir="5400000" sy="-100000" algn="bl" rotWithShape="0"/>
          </a:effectLst>
        </p:spPr>
      </p:pic>
      <p:sp>
        <p:nvSpPr>
          <p:cNvPr id="921" name="Shape 921"/>
          <p:cNvSpPr txBox="1">
            <a:spLocks noGrp="1"/>
          </p:cNvSpPr>
          <p:nvPr>
            <p:ph type="title"/>
          </p:nvPr>
        </p:nvSpPr>
        <p:spPr>
          <a:xfrm>
            <a:off x="375886" y="0"/>
            <a:ext cx="10972800" cy="1143000"/>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Source Sans Pro"/>
              <a:buNone/>
            </a:pPr>
            <a:r>
              <a:rPr lang="en-US" sz="4700" b="0" i="0" u="none" strike="noStrike" cap="none" dirty="0">
                <a:solidFill>
                  <a:schemeClr val="accent1"/>
                </a:solidFill>
                <a:latin typeface="Source Sans Pro"/>
                <a:ea typeface="Source Sans Pro"/>
                <a:cs typeface="Source Sans Pro"/>
                <a:sym typeface="Source Sans Pro"/>
              </a:rPr>
              <a:t>5-Year Price Movements with </a:t>
            </a:r>
            <a:r>
              <a:rPr lang="en-US" sz="4700" b="0" i="0" u="none" strike="noStrike" cap="none" dirty="0">
                <a:solidFill>
                  <a:srgbClr val="0000FF"/>
                </a:solidFill>
                <a:latin typeface="Source Sans Pro"/>
                <a:ea typeface="Source Sans Pro"/>
                <a:cs typeface="Source Sans Pro"/>
                <a:sym typeface="Source Sans Pro"/>
              </a:rPr>
              <a:t>SPX</a:t>
            </a:r>
            <a:r>
              <a:rPr lang="en-US" sz="4700" b="0" i="0" u="none" strike="noStrike" cap="none" dirty="0">
                <a:solidFill>
                  <a:schemeClr val="accent1"/>
                </a:solidFill>
                <a:latin typeface="Source Sans Pro"/>
                <a:ea typeface="Source Sans Pro"/>
                <a:cs typeface="Source Sans Pro"/>
                <a:sym typeface="Source Sans Pro"/>
              </a:rPr>
              <a:t>&amp;</a:t>
            </a:r>
            <a:r>
              <a:rPr lang="en-US" sz="4700" b="0" i="0" u="none" strike="noStrike" cap="none" dirty="0">
                <a:solidFill>
                  <a:srgbClr val="FF0066"/>
                </a:solidFill>
                <a:latin typeface="Source Sans Pro"/>
                <a:ea typeface="Source Sans Pro"/>
                <a:cs typeface="Source Sans Pro"/>
                <a:sym typeface="Source Sans Pro"/>
              </a:rPr>
              <a:t>DJI</a:t>
            </a:r>
          </a:p>
        </p:txBody>
      </p:sp>
      <p:sp>
        <p:nvSpPr>
          <p:cNvPr id="922" name="Shape 922"/>
          <p:cNvSpPr txBox="1"/>
          <p:nvPr/>
        </p:nvSpPr>
        <p:spPr>
          <a:xfrm>
            <a:off x="9165472" y="6365571"/>
            <a:ext cx="3026400" cy="492300"/>
          </a:xfrm>
          <a:prstGeom prst="rect">
            <a:avLst/>
          </a:prstGeom>
          <a:noFill/>
          <a:ln>
            <a:noFill/>
          </a:ln>
        </p:spPr>
        <p:txBody>
          <a:bodyPr lIns="121900" tIns="60950" rIns="121900" bIns="60950" anchor="t" anchorCtr="0">
            <a:noAutofit/>
          </a:bodyPr>
          <a:lstStyle/>
          <a:p>
            <a:pPr>
              <a:buSzPct val="25000"/>
            </a:pPr>
            <a:r>
              <a:rPr lang="en-US" sz="2400" b="1">
                <a:latin typeface="Calibri"/>
                <a:ea typeface="Calibri"/>
                <a:cs typeface="Calibri"/>
                <a:sym typeface="Calibri"/>
              </a:rPr>
              <a:t>Source by Bloomberg</a:t>
            </a:r>
          </a:p>
        </p:txBody>
      </p:sp>
      <p:pic>
        <p:nvPicPr>
          <p:cNvPr id="923" name="Shape 923"/>
          <p:cNvPicPr preferRelativeResize="0"/>
          <p:nvPr/>
        </p:nvPicPr>
        <p:blipFill rotWithShape="1">
          <a:blip r:embed="rId4" cstate="email">
            <a:alphaModFix/>
            <a:extLst>
              <a:ext uri="{28A0092B-C50C-407E-A947-70E740481C1C}">
                <a14:useLocalDpi xmlns:a14="http://schemas.microsoft.com/office/drawing/2010/main" xmlns=""/>
              </a:ext>
            </a:extLst>
          </a:blip>
          <a:srcRect/>
          <a:stretch/>
        </p:blipFill>
        <p:spPr>
          <a:xfrm>
            <a:off x="10972800" y="0"/>
            <a:ext cx="1219199" cy="914400"/>
          </a:xfrm>
          <a:prstGeom prst="rect">
            <a:avLst/>
          </a:prstGeom>
          <a:ln>
            <a:noFill/>
          </a:ln>
          <a:effectLst>
            <a:softEdge rad="112500"/>
          </a:effectLst>
        </p:spPr>
      </p:pic>
    </p:spTree>
  </p:cSld>
  <p:clrMapOvr>
    <a:masterClrMapping/>
  </p:clrMapOvr>
  <p:transition spd="slow">
    <p:cut/>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927"/>
        <p:cNvGrpSpPr/>
        <p:nvPr/>
      </p:nvGrpSpPr>
      <p:grpSpPr>
        <a:xfrm>
          <a:off x="0" y="0"/>
          <a:ext cx="0" cy="0"/>
          <a:chOff x="0" y="0"/>
          <a:chExt cx="0" cy="0"/>
        </a:xfrm>
      </p:grpSpPr>
      <p:sp>
        <p:nvSpPr>
          <p:cNvPr id="928" name="Shape 928"/>
          <p:cNvSpPr txBox="1">
            <a:spLocks noGrp="1"/>
          </p:cNvSpPr>
          <p:nvPr>
            <p:ph type="title"/>
          </p:nvPr>
        </p:nvSpPr>
        <p:spPr>
          <a:xfrm>
            <a:off x="734481" y="2"/>
            <a:ext cx="10722900" cy="1337100"/>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Source Sans Pro"/>
              <a:buNone/>
            </a:pPr>
            <a:r>
              <a:rPr lang="en-US" sz="4700" b="0" i="0" u="none" strike="noStrike" cap="none">
                <a:solidFill>
                  <a:schemeClr val="accent1"/>
                </a:solidFill>
                <a:latin typeface="Source Sans Pro"/>
                <a:ea typeface="Source Sans Pro"/>
                <a:cs typeface="Source Sans Pro"/>
                <a:sym typeface="Source Sans Pro"/>
              </a:rPr>
              <a:t>10-year Stock Price Movements</a:t>
            </a:r>
          </a:p>
        </p:txBody>
      </p:sp>
      <p:pic>
        <p:nvPicPr>
          <p:cNvPr id="929" name="Shape 929"/>
          <p:cNvPicPr preferRelativeResize="0"/>
          <p:nvPr/>
        </p:nvPicPr>
        <p:blipFill rotWithShape="1">
          <a:blip r:embed="rId3" cstate="email">
            <a:alphaModFix/>
            <a:extLst>
              <a:ext uri="{28A0092B-C50C-407E-A947-70E740481C1C}">
                <a14:useLocalDpi xmlns:a14="http://schemas.microsoft.com/office/drawing/2010/main" xmlns=""/>
              </a:ext>
            </a:extLst>
          </a:blip>
          <a:srcRect/>
          <a:stretch/>
        </p:blipFill>
        <p:spPr>
          <a:xfrm>
            <a:off x="0" y="1643050"/>
            <a:ext cx="12192000" cy="4325950"/>
          </a:xfrm>
          <a:prstGeom prst="roundRect">
            <a:avLst>
              <a:gd name="adj" fmla="val 8594"/>
            </a:avLst>
          </a:prstGeom>
          <a:solidFill>
            <a:srgbClr val="ECECEC"/>
          </a:solidFill>
          <a:ln>
            <a:noFill/>
          </a:ln>
          <a:effectLst>
            <a:reflection stA="38000" endPos="28000" dist="5000" dir="5400000" sy="-100000" algn="bl" rotWithShape="0"/>
          </a:effectLst>
        </p:spPr>
      </p:pic>
      <p:pic>
        <p:nvPicPr>
          <p:cNvPr id="930" name="Shape 930"/>
          <p:cNvPicPr preferRelativeResize="0"/>
          <p:nvPr/>
        </p:nvPicPr>
        <p:blipFill rotWithShape="1">
          <a:blip r:embed="rId4" cstate="email">
            <a:alphaModFix/>
            <a:extLst>
              <a:ext uri="{28A0092B-C50C-407E-A947-70E740481C1C}">
                <a14:useLocalDpi xmlns:a14="http://schemas.microsoft.com/office/drawing/2010/main" xmlns=""/>
              </a:ext>
            </a:extLst>
          </a:blip>
          <a:srcRect/>
          <a:stretch/>
        </p:blipFill>
        <p:spPr>
          <a:xfrm>
            <a:off x="10972800" y="0"/>
            <a:ext cx="1219199" cy="914400"/>
          </a:xfrm>
          <a:prstGeom prst="rect">
            <a:avLst/>
          </a:prstGeom>
          <a:ln>
            <a:noFill/>
          </a:ln>
          <a:effectLst>
            <a:softEdge rad="112500"/>
          </a:effectLst>
        </p:spPr>
      </p:pic>
      <p:sp>
        <p:nvSpPr>
          <p:cNvPr id="931" name="Shape 931"/>
          <p:cNvSpPr txBox="1"/>
          <p:nvPr/>
        </p:nvSpPr>
        <p:spPr>
          <a:xfrm>
            <a:off x="8737600" y="6384496"/>
            <a:ext cx="3454500" cy="492300"/>
          </a:xfrm>
          <a:prstGeom prst="rect">
            <a:avLst/>
          </a:prstGeom>
          <a:noFill/>
          <a:ln>
            <a:noFill/>
          </a:ln>
        </p:spPr>
        <p:txBody>
          <a:bodyPr lIns="121900" tIns="60950" rIns="121900" bIns="60950" anchor="t" anchorCtr="0">
            <a:noAutofit/>
          </a:bodyPr>
          <a:lstStyle/>
          <a:p>
            <a:pPr>
              <a:buSzPct val="25000"/>
            </a:pPr>
            <a:r>
              <a:rPr lang="en-US" sz="2400" b="1">
                <a:latin typeface="Calibri"/>
                <a:ea typeface="Calibri"/>
                <a:cs typeface="Calibri"/>
                <a:sym typeface="Calibri"/>
              </a:rPr>
              <a:t>Source by Yahoo Finance</a:t>
            </a:r>
          </a:p>
        </p:txBody>
      </p:sp>
    </p:spTree>
  </p:cSld>
  <p:clrMapOvr>
    <a:masterClrMapping/>
  </p:clrMapOvr>
  <p:transition spd="slow">
    <p:cut/>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935"/>
        <p:cNvGrpSpPr/>
        <p:nvPr/>
      </p:nvGrpSpPr>
      <p:grpSpPr>
        <a:xfrm>
          <a:off x="0" y="0"/>
          <a:ext cx="0" cy="0"/>
          <a:chOff x="0" y="0"/>
          <a:chExt cx="0" cy="0"/>
        </a:xfrm>
      </p:grpSpPr>
      <p:sp>
        <p:nvSpPr>
          <p:cNvPr id="936" name="Shape 936"/>
          <p:cNvSpPr txBox="1">
            <a:spLocks noGrp="1"/>
          </p:cNvSpPr>
          <p:nvPr>
            <p:ph type="title"/>
          </p:nvPr>
        </p:nvSpPr>
        <p:spPr>
          <a:xfrm>
            <a:off x="734481" y="2"/>
            <a:ext cx="10722900" cy="1337100"/>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Source Sans Pro"/>
              <a:buNone/>
            </a:pPr>
            <a:r>
              <a:rPr lang="en-US" sz="4230" b="0" i="0" u="none" strike="noStrike" cap="none">
                <a:solidFill>
                  <a:schemeClr val="accent1"/>
                </a:solidFill>
                <a:latin typeface="Source Sans Pro"/>
                <a:ea typeface="Source Sans Pro"/>
                <a:cs typeface="Source Sans Pro"/>
                <a:sym typeface="Source Sans Pro"/>
              </a:rPr>
              <a:t>10-Year Price Movements with </a:t>
            </a:r>
            <a:r>
              <a:rPr lang="en-US" sz="4230" b="0" i="0" u="none" strike="noStrike" cap="none">
                <a:solidFill>
                  <a:srgbClr val="00B050"/>
                </a:solidFill>
                <a:latin typeface="Source Sans Pro"/>
                <a:ea typeface="Source Sans Pro"/>
                <a:cs typeface="Source Sans Pro"/>
                <a:sym typeface="Source Sans Pro"/>
              </a:rPr>
              <a:t>SPX</a:t>
            </a:r>
            <a:r>
              <a:rPr lang="en-US" sz="4230" b="0" i="0" u="none" strike="noStrike" cap="none">
                <a:solidFill>
                  <a:schemeClr val="accent1"/>
                </a:solidFill>
                <a:latin typeface="Source Sans Pro"/>
                <a:ea typeface="Source Sans Pro"/>
                <a:cs typeface="Source Sans Pro"/>
                <a:sym typeface="Source Sans Pro"/>
              </a:rPr>
              <a:t>&amp;</a:t>
            </a:r>
            <a:r>
              <a:rPr lang="en-US" sz="4230" b="0" i="0" u="none" strike="noStrike" cap="none">
                <a:solidFill>
                  <a:srgbClr val="FF0000"/>
                </a:solidFill>
                <a:latin typeface="Source Sans Pro"/>
                <a:ea typeface="Source Sans Pro"/>
                <a:cs typeface="Source Sans Pro"/>
                <a:sym typeface="Source Sans Pro"/>
              </a:rPr>
              <a:t>DJI</a:t>
            </a:r>
          </a:p>
        </p:txBody>
      </p:sp>
      <p:pic>
        <p:nvPicPr>
          <p:cNvPr id="937" name="Shape 937"/>
          <p:cNvPicPr preferRelativeResize="0"/>
          <p:nvPr/>
        </p:nvPicPr>
        <p:blipFill rotWithShape="1">
          <a:blip r:embed="rId3" cstate="email">
            <a:alphaModFix/>
            <a:extLst>
              <a:ext uri="{28A0092B-C50C-407E-A947-70E740481C1C}">
                <a14:useLocalDpi xmlns:a14="http://schemas.microsoft.com/office/drawing/2010/main" xmlns=""/>
              </a:ext>
            </a:extLst>
          </a:blip>
          <a:srcRect/>
          <a:stretch/>
        </p:blipFill>
        <p:spPr>
          <a:xfrm>
            <a:off x="0" y="1571612"/>
            <a:ext cx="12192000" cy="4429156"/>
          </a:xfrm>
          <a:prstGeom prst="roundRect">
            <a:avLst>
              <a:gd name="adj" fmla="val 8594"/>
            </a:avLst>
          </a:prstGeom>
          <a:solidFill>
            <a:srgbClr val="ECECEC"/>
          </a:solidFill>
          <a:ln>
            <a:noFill/>
          </a:ln>
          <a:effectLst>
            <a:reflection stA="38000" endPos="28000" dist="5000" dir="5400000" sy="-100000" algn="bl" rotWithShape="0"/>
          </a:effectLst>
        </p:spPr>
      </p:pic>
      <p:pic>
        <p:nvPicPr>
          <p:cNvPr id="938" name="Shape 938"/>
          <p:cNvPicPr preferRelativeResize="0"/>
          <p:nvPr/>
        </p:nvPicPr>
        <p:blipFill rotWithShape="1">
          <a:blip r:embed="rId4" cstate="email">
            <a:alphaModFix/>
            <a:extLst>
              <a:ext uri="{28A0092B-C50C-407E-A947-70E740481C1C}">
                <a14:useLocalDpi xmlns:a14="http://schemas.microsoft.com/office/drawing/2010/main" xmlns=""/>
              </a:ext>
            </a:extLst>
          </a:blip>
          <a:srcRect/>
          <a:stretch/>
        </p:blipFill>
        <p:spPr>
          <a:xfrm>
            <a:off x="10972800" y="0"/>
            <a:ext cx="1219199" cy="914400"/>
          </a:xfrm>
          <a:prstGeom prst="rect">
            <a:avLst/>
          </a:prstGeom>
          <a:ln>
            <a:noFill/>
          </a:ln>
          <a:effectLst>
            <a:softEdge rad="112500"/>
          </a:effectLst>
        </p:spPr>
      </p:pic>
      <p:sp>
        <p:nvSpPr>
          <p:cNvPr id="939" name="Shape 939"/>
          <p:cNvSpPr txBox="1"/>
          <p:nvPr/>
        </p:nvSpPr>
        <p:spPr>
          <a:xfrm>
            <a:off x="8737607" y="6365571"/>
            <a:ext cx="3454500" cy="492300"/>
          </a:xfrm>
          <a:prstGeom prst="rect">
            <a:avLst/>
          </a:prstGeom>
          <a:noFill/>
          <a:ln>
            <a:noFill/>
          </a:ln>
        </p:spPr>
        <p:txBody>
          <a:bodyPr lIns="121900" tIns="60950" rIns="121900" bIns="60950" anchor="t" anchorCtr="0">
            <a:noAutofit/>
          </a:bodyPr>
          <a:lstStyle/>
          <a:p>
            <a:pPr>
              <a:buSzPct val="25000"/>
            </a:pPr>
            <a:r>
              <a:rPr lang="en-US" sz="2400" b="1">
                <a:latin typeface="Calibri"/>
                <a:ea typeface="Calibri"/>
                <a:cs typeface="Calibri"/>
                <a:sym typeface="Calibri"/>
              </a:rPr>
              <a:t>Source by Yahoo Finance</a:t>
            </a:r>
          </a:p>
        </p:txBody>
      </p:sp>
    </p:spTree>
  </p:cSld>
  <p:clrMapOvr>
    <a:masterClrMapping/>
  </p:clrMapOvr>
  <p:transition spd="slow">
    <p:cut/>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943"/>
        <p:cNvGrpSpPr/>
        <p:nvPr/>
      </p:nvGrpSpPr>
      <p:grpSpPr>
        <a:xfrm>
          <a:off x="0" y="0"/>
          <a:ext cx="0" cy="0"/>
          <a:chOff x="0" y="0"/>
          <a:chExt cx="0" cy="0"/>
        </a:xfrm>
      </p:grpSpPr>
      <p:sp>
        <p:nvSpPr>
          <p:cNvPr id="944" name="Shape 944"/>
          <p:cNvSpPr txBox="1">
            <a:spLocks noGrp="1"/>
          </p:cNvSpPr>
          <p:nvPr>
            <p:ph type="title"/>
          </p:nvPr>
        </p:nvSpPr>
        <p:spPr>
          <a:xfrm>
            <a:off x="669700" y="366534"/>
            <a:ext cx="5593746" cy="1280890"/>
          </a:xfrm>
          <a:prstGeom prst="rect">
            <a:avLst/>
          </a:prstGeom>
          <a:noFill/>
          <a:ln>
            <a:noFill/>
          </a:ln>
        </p:spPr>
        <p:txBody>
          <a:bodyPr lIns="91425" tIns="45700" rIns="91425" bIns="45700" anchor="b" anchorCtr="0">
            <a:noAutofit/>
          </a:bodyPr>
          <a:lstStyle/>
          <a:p>
            <a:pPr marL="0" marR="0" lvl="0" indent="0" algn="ctr" rtl="0">
              <a:spcBef>
                <a:spcPts val="0"/>
              </a:spcBef>
              <a:buClr>
                <a:schemeClr val="lt1"/>
              </a:buClr>
              <a:buSzPct val="25000"/>
              <a:buFont typeface="Source Sans Pro"/>
              <a:buNone/>
            </a:pPr>
            <a:r>
              <a:rPr lang="en-US" sz="4230" b="1" i="0" u="none" strike="noStrike" cap="none">
                <a:solidFill>
                  <a:schemeClr val="lt1"/>
                </a:solidFill>
                <a:latin typeface="Source Sans Pro"/>
                <a:ea typeface="Source Sans Pro"/>
                <a:cs typeface="Source Sans Pro"/>
                <a:sym typeface="Source Sans Pro"/>
              </a:rPr>
              <a:t>Company information</a:t>
            </a:r>
          </a:p>
        </p:txBody>
      </p:sp>
      <p:pic>
        <p:nvPicPr>
          <p:cNvPr id="945" name="Shape 945"/>
          <p:cNvPicPr preferRelativeResize="0"/>
          <p:nvPr/>
        </p:nvPicPr>
        <p:blipFill rotWithShape="1">
          <a:blip r:embed="rId3" cstate="email">
            <a:alphaModFix/>
            <a:extLst>
              <a:ext uri="{28A0092B-C50C-407E-A947-70E740481C1C}">
                <a14:useLocalDpi xmlns:a14="http://schemas.microsoft.com/office/drawing/2010/main" xmlns=""/>
              </a:ext>
            </a:extLst>
          </a:blip>
          <a:srcRect/>
          <a:stretch/>
        </p:blipFill>
        <p:spPr>
          <a:xfrm>
            <a:off x="0" y="0"/>
            <a:ext cx="12192000" cy="8804600"/>
          </a:xfrm>
          <a:prstGeom prst="rect">
            <a:avLst/>
          </a:prstGeom>
          <a:noFill/>
          <a:ln>
            <a:noFill/>
          </a:ln>
        </p:spPr>
      </p:pic>
      <p:sp>
        <p:nvSpPr>
          <p:cNvPr id="946" name="Shape 946"/>
          <p:cNvSpPr txBox="1"/>
          <p:nvPr/>
        </p:nvSpPr>
        <p:spPr>
          <a:xfrm>
            <a:off x="2946400" y="-330200"/>
            <a:ext cx="9956799" cy="1707852"/>
          </a:xfrm>
          <a:prstGeom prst="rect">
            <a:avLst/>
          </a:prstGeom>
          <a:noFill/>
          <a:ln>
            <a:noFill/>
          </a:ln>
        </p:spPr>
        <p:txBody>
          <a:bodyPr lIns="121900" tIns="60950" rIns="121900" bIns="60950" anchor="ctr" anchorCtr="0">
            <a:noAutofit/>
          </a:bodyPr>
          <a:lstStyle/>
          <a:p>
            <a:pPr algn="ctr">
              <a:buSzPct val="25000"/>
            </a:pPr>
            <a:r>
              <a:rPr lang="en-US" sz="7200" b="1">
                <a:solidFill>
                  <a:srgbClr val="FFFFFF"/>
                </a:solidFill>
                <a:latin typeface="Calibri"/>
                <a:ea typeface="Calibri"/>
                <a:cs typeface="Calibri"/>
                <a:sym typeface="Calibri"/>
              </a:rPr>
              <a:t>Company Information</a:t>
            </a:r>
          </a:p>
        </p:txBody>
      </p:sp>
    </p:spTree>
  </p:cSld>
  <p:clrMapOvr>
    <a:masterClrMapping/>
  </p:clrMapOvr>
  <p:transition spd="slow">
    <p:cut/>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951" name="Shape 951"/>
          <p:cNvSpPr txBox="1">
            <a:spLocks noGrp="1"/>
          </p:cNvSpPr>
          <p:nvPr>
            <p:ph type="title"/>
          </p:nvPr>
        </p:nvSpPr>
        <p:spPr>
          <a:xfrm>
            <a:off x="609600" y="0"/>
            <a:ext cx="10972799" cy="1143000"/>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Source Sans Pro"/>
              <a:buNone/>
            </a:pPr>
            <a:r>
              <a:rPr lang="en-US" sz="4700" b="0" i="0" u="none" strike="noStrike" cap="none">
                <a:solidFill>
                  <a:schemeClr val="accent1"/>
                </a:solidFill>
                <a:latin typeface="Source Sans Pro"/>
                <a:ea typeface="Source Sans Pro"/>
                <a:cs typeface="Source Sans Pro"/>
                <a:sym typeface="Source Sans Pro"/>
              </a:rPr>
              <a:t>Company Profile</a:t>
            </a:r>
          </a:p>
        </p:txBody>
      </p:sp>
      <p:sp>
        <p:nvSpPr>
          <p:cNvPr id="952" name="Shape 952"/>
          <p:cNvSpPr txBox="1">
            <a:spLocks noGrp="1"/>
          </p:cNvSpPr>
          <p:nvPr>
            <p:ph type="body" idx="1"/>
          </p:nvPr>
        </p:nvSpPr>
        <p:spPr>
          <a:xfrm>
            <a:off x="1952596" y="1785926"/>
            <a:ext cx="9094800" cy="3777600"/>
          </a:xfrm>
          <a:prstGeom prst="rect">
            <a:avLst/>
          </a:prstGeom>
          <a:noFill/>
          <a:ln>
            <a:noFill/>
          </a:ln>
        </p:spPr>
        <p:txBody>
          <a:bodyPr lIns="91425" tIns="45700" rIns="91425" bIns="45700" anchor="t" anchorCtr="0">
            <a:noAutofit/>
          </a:bodyPr>
          <a:lstStyle/>
          <a:p>
            <a:pPr marL="349242" marR="0" lvl="0" indent="-349242" algn="l" rtl="0">
              <a:lnSpc>
                <a:spcPct val="80000"/>
              </a:lnSpc>
              <a:spcBef>
                <a:spcPts val="0"/>
              </a:spcBef>
              <a:spcAft>
                <a:spcPts val="0"/>
              </a:spcAft>
              <a:buClr>
                <a:srgbClr val="6DB7D7"/>
              </a:buClr>
              <a:buSzPct val="107684"/>
              <a:buFont typeface="Noto Sans Symbols"/>
              <a:buChar char="●"/>
            </a:pPr>
            <a:r>
              <a:rPr lang="en-US" sz="1860" b="0" i="0" u="none" strike="noStrike" cap="none" dirty="0">
                <a:solidFill>
                  <a:srgbClr val="595959"/>
                </a:solidFill>
                <a:latin typeface="Times New Roman"/>
                <a:ea typeface="Times New Roman"/>
                <a:cs typeface="Times New Roman"/>
                <a:sym typeface="Times New Roman"/>
              </a:rPr>
              <a:t>Founded in 1972 </a:t>
            </a:r>
          </a:p>
          <a:p>
            <a:pPr marL="349242" marR="0" lvl="0" indent="-349242" algn="l" rtl="0">
              <a:lnSpc>
                <a:spcPct val="80000"/>
              </a:lnSpc>
              <a:spcBef>
                <a:spcPts val="2000"/>
              </a:spcBef>
              <a:spcAft>
                <a:spcPts val="0"/>
              </a:spcAft>
              <a:buClr>
                <a:srgbClr val="6DB7D7"/>
              </a:buClr>
              <a:buSzPct val="107684"/>
              <a:buFont typeface="Noto Sans Symbols"/>
              <a:buChar char="●"/>
            </a:pPr>
            <a:r>
              <a:rPr lang="en-US" sz="1860" b="0" i="0" u="none" strike="noStrike" cap="none" dirty="0">
                <a:solidFill>
                  <a:srgbClr val="595959"/>
                </a:solidFill>
                <a:latin typeface="Times New Roman"/>
                <a:ea typeface="Times New Roman"/>
                <a:cs typeface="Times New Roman"/>
                <a:sym typeface="Times New Roman"/>
              </a:rPr>
              <a:t>Joined the Star Alliance on April 1, 2000</a:t>
            </a:r>
          </a:p>
          <a:p>
            <a:pPr marL="349242" marR="0" lvl="0" indent="-349242" algn="l" rtl="0">
              <a:lnSpc>
                <a:spcPct val="80000"/>
              </a:lnSpc>
              <a:spcBef>
                <a:spcPts val="2000"/>
              </a:spcBef>
              <a:spcAft>
                <a:spcPts val="0"/>
              </a:spcAft>
              <a:buClr>
                <a:srgbClr val="6DB7D7"/>
              </a:buClr>
              <a:buSzPct val="107684"/>
              <a:buFont typeface="Noto Sans Symbols"/>
              <a:buChar char="●"/>
            </a:pPr>
            <a:r>
              <a:rPr lang="en-US" sz="1860" b="0" i="0" u="none" strike="noStrike" cap="none" dirty="0">
                <a:solidFill>
                  <a:srgbClr val="595959"/>
                </a:solidFill>
                <a:latin typeface="Times New Roman"/>
                <a:ea typeface="Times New Roman"/>
                <a:cs typeface="Times New Roman"/>
                <a:sym typeface="Times New Roman"/>
              </a:rPr>
              <a:t>One of </a:t>
            </a:r>
            <a:r>
              <a:rPr lang="en-US" sz="1860" b="1" i="0" u="none" strike="noStrike" cap="none" dirty="0">
                <a:solidFill>
                  <a:srgbClr val="595959"/>
                </a:solidFill>
                <a:latin typeface="Times New Roman"/>
                <a:ea typeface="Times New Roman"/>
                <a:cs typeface="Times New Roman"/>
                <a:sym typeface="Times New Roman"/>
              </a:rPr>
              <a:t>the most respected airline brands</a:t>
            </a:r>
            <a:r>
              <a:rPr lang="en-US" sz="1860" b="0" i="0" u="none" strike="noStrike" cap="none" dirty="0">
                <a:solidFill>
                  <a:srgbClr val="595959"/>
                </a:solidFill>
                <a:latin typeface="Times New Roman"/>
                <a:ea typeface="Times New Roman"/>
                <a:cs typeface="Times New Roman"/>
                <a:sym typeface="Times New Roman"/>
              </a:rPr>
              <a:t> around the world</a:t>
            </a:r>
          </a:p>
          <a:p>
            <a:pPr marL="349242" marR="0" lvl="0" indent="-349242" algn="l" rtl="0">
              <a:lnSpc>
                <a:spcPct val="80000"/>
              </a:lnSpc>
              <a:spcBef>
                <a:spcPts val="2000"/>
              </a:spcBef>
              <a:spcAft>
                <a:spcPts val="0"/>
              </a:spcAft>
              <a:buClr>
                <a:srgbClr val="6DB7D7"/>
              </a:buClr>
              <a:buSzPct val="107684"/>
              <a:buFont typeface="Noto Sans Symbols"/>
              <a:buChar char="●"/>
            </a:pPr>
            <a:r>
              <a:rPr lang="en-US" sz="1860" b="0" i="0" u="none" strike="noStrike" cap="none" dirty="0">
                <a:solidFill>
                  <a:srgbClr val="595959"/>
                </a:solidFill>
                <a:latin typeface="Times New Roman"/>
                <a:ea typeface="Times New Roman"/>
                <a:cs typeface="Times New Roman"/>
                <a:sym typeface="Times New Roman"/>
              </a:rPr>
              <a:t>One of </a:t>
            </a:r>
            <a:r>
              <a:rPr lang="en-US" sz="1860" b="1" i="0" u="none" strike="noStrike" cap="none" dirty="0">
                <a:solidFill>
                  <a:srgbClr val="595959"/>
                </a:solidFill>
                <a:latin typeface="Times New Roman"/>
                <a:ea typeface="Times New Roman"/>
                <a:cs typeface="Times New Roman"/>
                <a:sym typeface="Times New Roman"/>
              </a:rPr>
              <a:t>the largest airlines</a:t>
            </a:r>
            <a:r>
              <a:rPr lang="en-US" sz="1860" b="0" i="0" u="none" strike="noStrike" cap="none" dirty="0">
                <a:solidFill>
                  <a:srgbClr val="595959"/>
                </a:solidFill>
                <a:latin typeface="Times New Roman"/>
                <a:ea typeface="Times New Roman"/>
                <a:cs typeface="Times New Roman"/>
                <a:sym typeface="Times New Roman"/>
              </a:rPr>
              <a:t> in Asia</a:t>
            </a:r>
          </a:p>
          <a:p>
            <a:pPr marL="349242" marR="0" lvl="0" indent="-349242" algn="l" rtl="0">
              <a:lnSpc>
                <a:spcPct val="80000"/>
              </a:lnSpc>
              <a:spcBef>
                <a:spcPts val="2000"/>
              </a:spcBef>
              <a:spcAft>
                <a:spcPts val="0"/>
              </a:spcAft>
              <a:buClr>
                <a:srgbClr val="6DB7D7"/>
              </a:buClr>
              <a:buSzPct val="107684"/>
              <a:buFont typeface="Noto Sans Symbols"/>
              <a:buChar char="●"/>
            </a:pPr>
            <a:r>
              <a:rPr lang="en-US" sz="1860" b="0" i="0" u="none" strike="noStrike" cap="none" dirty="0">
                <a:solidFill>
                  <a:srgbClr val="595959"/>
                </a:solidFill>
                <a:latin typeface="Times New Roman"/>
                <a:ea typeface="Times New Roman"/>
                <a:cs typeface="Times New Roman"/>
                <a:sym typeface="Times New Roman"/>
              </a:rPr>
              <a:t>One of the</a:t>
            </a:r>
            <a:r>
              <a:rPr lang="en-US" sz="1860" b="1" i="0" u="none" strike="noStrike" cap="none" dirty="0">
                <a:solidFill>
                  <a:srgbClr val="595959"/>
                </a:solidFill>
                <a:latin typeface="Times New Roman"/>
                <a:ea typeface="Times New Roman"/>
                <a:cs typeface="Times New Roman"/>
                <a:sym typeface="Times New Roman"/>
              </a:rPr>
              <a:t> top 15 carriers</a:t>
            </a:r>
            <a:r>
              <a:rPr lang="en-US" sz="1860" b="0" i="0" u="none" strike="noStrike" cap="none" dirty="0">
                <a:solidFill>
                  <a:srgbClr val="595959"/>
                </a:solidFill>
                <a:latin typeface="Times New Roman"/>
                <a:ea typeface="Times New Roman"/>
                <a:cs typeface="Times New Roman"/>
                <a:sym typeface="Times New Roman"/>
              </a:rPr>
              <a:t> worldwide in terms of revenue passenger </a:t>
            </a:r>
            <a:r>
              <a:rPr lang="en-US" sz="1860" b="0" i="0" u="none" strike="noStrike" cap="none" dirty="0" smtClean="0">
                <a:solidFill>
                  <a:srgbClr val="595959"/>
                </a:solidFill>
                <a:latin typeface="Times New Roman"/>
                <a:ea typeface="Times New Roman"/>
                <a:cs typeface="Times New Roman"/>
                <a:sym typeface="Times New Roman"/>
              </a:rPr>
              <a:t>kilometers</a:t>
            </a:r>
            <a:endParaRPr lang="en-US" sz="1860" b="0" i="0" u="none" strike="noStrike" cap="none" dirty="0">
              <a:solidFill>
                <a:srgbClr val="595959"/>
              </a:solidFill>
              <a:latin typeface="Times New Roman"/>
              <a:ea typeface="Times New Roman"/>
              <a:cs typeface="Times New Roman"/>
              <a:sym typeface="Times New Roman"/>
            </a:endParaRPr>
          </a:p>
          <a:p>
            <a:pPr marL="349242" marR="0" lvl="0" indent="-349242" algn="l" rtl="0">
              <a:lnSpc>
                <a:spcPct val="80000"/>
              </a:lnSpc>
              <a:spcBef>
                <a:spcPts val="2000"/>
              </a:spcBef>
              <a:spcAft>
                <a:spcPts val="0"/>
              </a:spcAft>
              <a:buClr>
                <a:srgbClr val="6DB7D7"/>
              </a:buClr>
              <a:buSzPct val="107684"/>
              <a:buFont typeface="Noto Sans Symbols"/>
              <a:buChar char="●"/>
            </a:pPr>
            <a:r>
              <a:rPr lang="en-US" sz="1860" b="1" i="0" u="none" strike="noStrike" cap="none" dirty="0">
                <a:solidFill>
                  <a:srgbClr val="595959"/>
                </a:solidFill>
                <a:latin typeface="Times New Roman"/>
                <a:ea typeface="Times New Roman"/>
                <a:cs typeface="Times New Roman"/>
                <a:sym typeface="Times New Roman"/>
              </a:rPr>
              <a:t>First</a:t>
            </a:r>
            <a:r>
              <a:rPr lang="en-US" sz="1860" b="0" i="0" u="none" strike="noStrike" cap="none" dirty="0">
                <a:solidFill>
                  <a:srgbClr val="595959"/>
                </a:solidFill>
                <a:latin typeface="Times New Roman"/>
                <a:ea typeface="Times New Roman"/>
                <a:cs typeface="Times New Roman"/>
                <a:sym typeface="Times New Roman"/>
              </a:rPr>
              <a:t> airline </a:t>
            </a:r>
            <a:r>
              <a:rPr lang="en-US" sz="1860" dirty="0">
                <a:latin typeface="Times New Roman"/>
                <a:ea typeface="Times New Roman"/>
                <a:cs typeface="Times New Roman"/>
                <a:sym typeface="Times New Roman"/>
              </a:rPr>
              <a:t>company</a:t>
            </a:r>
            <a:r>
              <a:rPr lang="en-US" sz="1860" b="0" i="0" u="none" strike="noStrike" cap="none" dirty="0">
                <a:solidFill>
                  <a:srgbClr val="595959"/>
                </a:solidFill>
                <a:latin typeface="Times New Roman"/>
                <a:ea typeface="Times New Roman"/>
                <a:cs typeface="Times New Roman"/>
                <a:sym typeface="Times New Roman"/>
              </a:rPr>
              <a:t> flying with Airbus </a:t>
            </a:r>
            <a:r>
              <a:rPr lang="en-US" sz="1860" b="1" i="0" u="none" strike="noStrike" cap="none" dirty="0">
                <a:solidFill>
                  <a:srgbClr val="595959"/>
                </a:solidFill>
                <a:latin typeface="Times New Roman"/>
                <a:ea typeface="Times New Roman"/>
                <a:cs typeface="Times New Roman"/>
                <a:sym typeface="Times New Roman"/>
              </a:rPr>
              <a:t>A380</a:t>
            </a:r>
          </a:p>
          <a:p>
            <a:pPr marL="349242" marR="0" lvl="0" indent="-349242" algn="l" rtl="0">
              <a:lnSpc>
                <a:spcPct val="80000"/>
              </a:lnSpc>
              <a:spcBef>
                <a:spcPts val="2000"/>
              </a:spcBef>
              <a:spcAft>
                <a:spcPts val="0"/>
              </a:spcAft>
              <a:buClr>
                <a:srgbClr val="6DB7D7"/>
              </a:buClr>
              <a:buSzPct val="107684"/>
              <a:buFont typeface="Noto Sans Symbols"/>
              <a:buChar char="●"/>
            </a:pPr>
            <a:r>
              <a:rPr lang="en-US" sz="1860" b="0" i="0" u="none" strike="noStrike" cap="none" dirty="0">
                <a:solidFill>
                  <a:srgbClr val="595959"/>
                </a:solidFill>
                <a:latin typeface="Times New Roman"/>
                <a:ea typeface="Times New Roman"/>
                <a:cs typeface="Times New Roman"/>
                <a:sym typeface="Times New Roman"/>
              </a:rPr>
              <a:t>Based at Singapore </a:t>
            </a:r>
            <a:r>
              <a:rPr lang="en-US" sz="1860" b="0" i="0" u="none" strike="noStrike" cap="none" dirty="0" err="1">
                <a:solidFill>
                  <a:srgbClr val="595959"/>
                </a:solidFill>
                <a:latin typeface="Times New Roman"/>
                <a:ea typeface="Times New Roman"/>
                <a:cs typeface="Times New Roman"/>
                <a:sym typeface="Times New Roman"/>
              </a:rPr>
              <a:t>Changi</a:t>
            </a:r>
            <a:r>
              <a:rPr lang="en-US" sz="1860" b="0" i="0" u="none" strike="noStrike" cap="none" dirty="0">
                <a:solidFill>
                  <a:srgbClr val="595959"/>
                </a:solidFill>
                <a:latin typeface="Times New Roman"/>
                <a:ea typeface="Times New Roman"/>
                <a:cs typeface="Times New Roman"/>
                <a:sym typeface="Times New Roman"/>
              </a:rPr>
              <a:t> Airport</a:t>
            </a:r>
          </a:p>
          <a:p>
            <a:pPr marL="349242" marR="0" lvl="0" indent="-349242" algn="l" rtl="0">
              <a:lnSpc>
                <a:spcPct val="80000"/>
              </a:lnSpc>
              <a:spcBef>
                <a:spcPts val="2000"/>
              </a:spcBef>
              <a:buClr>
                <a:srgbClr val="6DB7D7"/>
              </a:buClr>
              <a:buSzPct val="107684"/>
              <a:buFont typeface="Noto Sans Symbols"/>
              <a:buChar char="●"/>
            </a:pPr>
            <a:r>
              <a:rPr lang="en-US" sz="1860" b="0" i="0" u="none" strike="noStrike" cap="none" dirty="0">
                <a:solidFill>
                  <a:srgbClr val="595959"/>
                </a:solidFill>
                <a:latin typeface="Times New Roman"/>
                <a:ea typeface="Times New Roman"/>
                <a:cs typeface="Times New Roman"/>
                <a:sym typeface="Times New Roman"/>
              </a:rPr>
              <a:t>10th in the world for international passengers carried</a:t>
            </a:r>
          </a:p>
        </p:txBody>
      </p:sp>
      <p:pic>
        <p:nvPicPr>
          <p:cNvPr id="953" name="Shape 953"/>
          <p:cNvPicPr preferRelativeResize="0"/>
          <p:nvPr/>
        </p:nvPicPr>
        <p:blipFill rotWithShape="1">
          <a:blip r:embed="rId3" cstate="email">
            <a:alphaModFix/>
            <a:extLst>
              <a:ext uri="{28A0092B-C50C-407E-A947-70E740481C1C}">
                <a14:useLocalDpi xmlns:a14="http://schemas.microsoft.com/office/drawing/2010/main" xmlns=""/>
              </a:ext>
            </a:extLst>
          </a:blip>
          <a:srcRect/>
          <a:stretch/>
        </p:blipFill>
        <p:spPr>
          <a:xfrm>
            <a:off x="10972800" y="0"/>
            <a:ext cx="1219199" cy="914400"/>
          </a:xfrm>
          <a:prstGeom prst="rect">
            <a:avLst/>
          </a:prstGeom>
          <a:ln>
            <a:noFill/>
          </a:ln>
          <a:effectLst>
            <a:softEdge rad="112500"/>
          </a:effectLst>
        </p:spPr>
      </p:pic>
    </p:spTree>
  </p:cSld>
  <p:clrMapOvr>
    <a:masterClrMapping/>
  </p:clrMapOvr>
  <p:transition spd="slow">
    <p:cut/>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973"/>
        <p:cNvGrpSpPr/>
        <p:nvPr/>
      </p:nvGrpSpPr>
      <p:grpSpPr>
        <a:xfrm>
          <a:off x="0" y="0"/>
          <a:ext cx="0" cy="0"/>
          <a:chOff x="0" y="0"/>
          <a:chExt cx="0" cy="0"/>
        </a:xfrm>
      </p:grpSpPr>
      <p:sp>
        <p:nvSpPr>
          <p:cNvPr id="974" name="Shape 974"/>
          <p:cNvSpPr txBox="1">
            <a:spLocks noGrp="1"/>
          </p:cNvSpPr>
          <p:nvPr>
            <p:ph type="title"/>
          </p:nvPr>
        </p:nvSpPr>
        <p:spPr>
          <a:xfrm>
            <a:off x="609600" y="-228600"/>
            <a:ext cx="10972800" cy="1143000"/>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Source Sans Pro"/>
              <a:buNone/>
            </a:pPr>
            <a:r>
              <a:rPr lang="en-US" sz="4700" b="0" i="0" u="none" strike="noStrike" cap="none">
                <a:solidFill>
                  <a:schemeClr val="accent1"/>
                </a:solidFill>
                <a:latin typeface="Source Sans Pro"/>
                <a:ea typeface="Source Sans Pro"/>
                <a:cs typeface="Source Sans Pro"/>
                <a:sym typeface="Source Sans Pro"/>
              </a:rPr>
              <a:t>Company History</a:t>
            </a:r>
          </a:p>
        </p:txBody>
      </p:sp>
      <p:pic>
        <p:nvPicPr>
          <p:cNvPr id="975" name="Shape 975"/>
          <p:cNvPicPr preferRelativeResize="0">
            <a:picLocks noGrp="1"/>
          </p:cNvPicPr>
          <p:nvPr>
            <p:ph type="body" idx="1"/>
          </p:nvPr>
        </p:nvPicPr>
        <p:blipFill rotWithShape="1">
          <a:blip r:embed="rId3">
            <a:alphaModFix/>
          </a:blip>
          <a:srcRect/>
          <a:stretch/>
        </p:blipFill>
        <p:spPr>
          <a:xfrm>
            <a:off x="-203197" y="1092200"/>
            <a:ext cx="12569868" cy="5765799"/>
          </a:xfrm>
          <a:prstGeom prst="rect">
            <a:avLst/>
          </a:prstGeom>
          <a:ln>
            <a:noFill/>
          </a:ln>
          <a:effectLst>
            <a:softEdge rad="112500"/>
          </a:effectLst>
        </p:spPr>
      </p:pic>
      <p:pic>
        <p:nvPicPr>
          <p:cNvPr id="976" name="Shape 976"/>
          <p:cNvPicPr preferRelativeResize="0"/>
          <p:nvPr/>
        </p:nvPicPr>
        <p:blipFill rotWithShape="1">
          <a:blip r:embed="rId4" cstate="email">
            <a:alphaModFix/>
            <a:extLst>
              <a:ext uri="{28A0092B-C50C-407E-A947-70E740481C1C}">
                <a14:useLocalDpi xmlns:a14="http://schemas.microsoft.com/office/drawing/2010/main" xmlns=""/>
              </a:ext>
            </a:extLst>
          </a:blip>
          <a:srcRect/>
          <a:stretch/>
        </p:blipFill>
        <p:spPr>
          <a:xfrm>
            <a:off x="10972800" y="0"/>
            <a:ext cx="1219199" cy="914400"/>
          </a:xfrm>
          <a:prstGeom prst="rect">
            <a:avLst/>
          </a:prstGeom>
          <a:ln>
            <a:noFill/>
          </a:ln>
          <a:effectLst>
            <a:softEdge rad="112500"/>
          </a:effectLst>
        </p:spPr>
      </p:pic>
    </p:spTree>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Shape 244"/>
          <p:cNvSpPr txBox="1">
            <a:spLocks noGrp="1"/>
          </p:cNvSpPr>
          <p:nvPr>
            <p:ph type="title"/>
          </p:nvPr>
        </p:nvSpPr>
        <p:spPr>
          <a:xfrm>
            <a:off x="838200" y="535710"/>
            <a:ext cx="10515599" cy="840508"/>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Source Sans Pro"/>
              <a:buNone/>
            </a:pPr>
            <a:r>
              <a:rPr lang="en-US" sz="4230" b="0" i="0" u="none" strike="noStrike" cap="none">
                <a:solidFill>
                  <a:schemeClr val="accent1"/>
                </a:solidFill>
                <a:latin typeface="Source Sans Pro"/>
                <a:ea typeface="Source Sans Pro"/>
                <a:cs typeface="Source Sans Pro"/>
                <a:sym typeface="Source Sans Pro"/>
              </a:rPr>
              <a:t>Conditions Significant in the Airline Industry</a:t>
            </a:r>
          </a:p>
        </p:txBody>
      </p:sp>
      <p:sp>
        <p:nvSpPr>
          <p:cNvPr id="245" name="Shape 245"/>
          <p:cNvSpPr txBox="1">
            <a:spLocks noGrp="1"/>
          </p:cNvSpPr>
          <p:nvPr>
            <p:ph type="body" idx="1"/>
          </p:nvPr>
        </p:nvSpPr>
        <p:spPr>
          <a:xfrm>
            <a:off x="732368" y="1600200"/>
            <a:ext cx="10723035" cy="4343400"/>
          </a:xfrm>
          <a:prstGeom prst="rect">
            <a:avLst/>
          </a:prstGeom>
          <a:noFill/>
          <a:ln>
            <a:noFill/>
          </a:ln>
        </p:spPr>
        <p:txBody>
          <a:bodyPr lIns="91425" tIns="45700" rIns="91425" bIns="45700" anchor="t" anchorCtr="0">
            <a:noAutofit/>
          </a:bodyPr>
          <a:lstStyle/>
          <a:p>
            <a:pPr marL="349242" marR="0" lvl="0" indent="-349242" algn="l" rtl="0">
              <a:lnSpc>
                <a:spcPct val="80000"/>
              </a:lnSpc>
              <a:spcBef>
                <a:spcPts val="0"/>
              </a:spcBef>
              <a:spcAft>
                <a:spcPts val="0"/>
              </a:spcAft>
              <a:buClr>
                <a:srgbClr val="6DB7D7"/>
              </a:buClr>
              <a:buSzPct val="112200"/>
              <a:buFont typeface="Noto Sans Symbols"/>
              <a:buChar char="●"/>
            </a:pPr>
            <a:r>
              <a:rPr lang="en-US" sz="2040" b="0" i="0" u="none" strike="noStrike" cap="none">
                <a:solidFill>
                  <a:srgbClr val="595959"/>
                </a:solidFill>
                <a:latin typeface="Source Sans Pro"/>
                <a:ea typeface="Source Sans Pro"/>
                <a:cs typeface="Source Sans Pro"/>
                <a:sym typeface="Source Sans Pro"/>
              </a:rPr>
              <a:t>Airport capacity</a:t>
            </a:r>
          </a:p>
          <a:p>
            <a:pPr marL="349242" marR="0" lvl="0" indent="-349242" algn="l" rtl="0">
              <a:lnSpc>
                <a:spcPct val="80000"/>
              </a:lnSpc>
              <a:spcBef>
                <a:spcPts val="2000"/>
              </a:spcBef>
              <a:spcAft>
                <a:spcPts val="0"/>
              </a:spcAft>
              <a:buClr>
                <a:srgbClr val="6DB7D7"/>
              </a:buClr>
              <a:buSzPct val="112200"/>
              <a:buFont typeface="Noto Sans Symbols"/>
              <a:buChar char="●"/>
            </a:pPr>
            <a:r>
              <a:rPr lang="en-US" sz="2040" b="0" i="0" u="none" strike="noStrike" cap="none">
                <a:solidFill>
                  <a:srgbClr val="595959"/>
                </a:solidFill>
                <a:latin typeface="Source Sans Pro"/>
                <a:ea typeface="Source Sans Pro"/>
                <a:cs typeface="Source Sans Pro"/>
                <a:sym typeface="Source Sans Pro"/>
              </a:rPr>
              <a:t>Route structures</a:t>
            </a:r>
          </a:p>
          <a:p>
            <a:pPr marL="349242" marR="0" lvl="0" indent="-349242" algn="l" rtl="0">
              <a:lnSpc>
                <a:spcPct val="80000"/>
              </a:lnSpc>
              <a:spcBef>
                <a:spcPts val="2000"/>
              </a:spcBef>
              <a:spcAft>
                <a:spcPts val="0"/>
              </a:spcAft>
              <a:buClr>
                <a:srgbClr val="6DB7D7"/>
              </a:buClr>
              <a:buSzPct val="112200"/>
              <a:buFont typeface="Noto Sans Symbols"/>
              <a:buChar char="●"/>
            </a:pPr>
            <a:r>
              <a:rPr lang="en-US" sz="2040" b="0" i="0" u="none" strike="noStrike" cap="none">
                <a:solidFill>
                  <a:srgbClr val="595959"/>
                </a:solidFill>
                <a:latin typeface="Source Sans Pro"/>
                <a:ea typeface="Source Sans Pro"/>
                <a:cs typeface="Source Sans Pro"/>
                <a:sym typeface="Source Sans Pro"/>
              </a:rPr>
              <a:t>Technology</a:t>
            </a:r>
          </a:p>
          <a:p>
            <a:pPr marL="349242" marR="0" lvl="0" indent="-349242" algn="l" rtl="0">
              <a:lnSpc>
                <a:spcPct val="80000"/>
              </a:lnSpc>
              <a:spcBef>
                <a:spcPts val="2000"/>
              </a:spcBef>
              <a:spcAft>
                <a:spcPts val="0"/>
              </a:spcAft>
              <a:buClr>
                <a:srgbClr val="6DB7D7"/>
              </a:buClr>
              <a:buSzPct val="112200"/>
              <a:buFont typeface="Noto Sans Symbols"/>
              <a:buChar char="●"/>
            </a:pPr>
            <a:r>
              <a:rPr lang="en-US" sz="2040" b="0" i="0" u="none" strike="noStrike" cap="none">
                <a:solidFill>
                  <a:srgbClr val="595959"/>
                </a:solidFill>
                <a:latin typeface="Source Sans Pro"/>
                <a:ea typeface="Source Sans Pro"/>
                <a:cs typeface="Source Sans Pro"/>
                <a:sym typeface="Source Sans Pro"/>
              </a:rPr>
              <a:t>Costs to lease or buy physical aircraft</a:t>
            </a:r>
          </a:p>
          <a:p>
            <a:pPr marL="349242" marR="0" lvl="0" indent="-349242" algn="l" rtl="0">
              <a:lnSpc>
                <a:spcPct val="80000"/>
              </a:lnSpc>
              <a:spcBef>
                <a:spcPts val="2000"/>
              </a:spcBef>
              <a:spcAft>
                <a:spcPts val="0"/>
              </a:spcAft>
              <a:buClr>
                <a:srgbClr val="6DB7D7"/>
              </a:buClr>
              <a:buSzPct val="112200"/>
              <a:buFont typeface="Noto Sans Symbols"/>
              <a:buChar char="●"/>
            </a:pPr>
            <a:r>
              <a:rPr lang="en-US" sz="2040" b="0" i="0" u="none" strike="noStrike" cap="none">
                <a:solidFill>
                  <a:srgbClr val="595959"/>
                </a:solidFill>
                <a:latin typeface="Source Sans Pro"/>
                <a:ea typeface="Source Sans Pro"/>
                <a:cs typeface="Source Sans Pro"/>
                <a:sym typeface="Source Sans Pro"/>
              </a:rPr>
              <a:t>Weather</a:t>
            </a:r>
          </a:p>
          <a:p>
            <a:pPr marL="349242" marR="0" lvl="0" indent="-349242" algn="l" rtl="0">
              <a:lnSpc>
                <a:spcPct val="80000"/>
              </a:lnSpc>
              <a:spcBef>
                <a:spcPts val="2000"/>
              </a:spcBef>
              <a:spcAft>
                <a:spcPts val="0"/>
              </a:spcAft>
              <a:buClr>
                <a:srgbClr val="6DB7D7"/>
              </a:buClr>
              <a:buSzPct val="112200"/>
              <a:buFont typeface="Noto Sans Symbols"/>
              <a:buChar char="●"/>
            </a:pPr>
            <a:r>
              <a:rPr lang="en-US" sz="2040" b="0" i="0" u="none" strike="noStrike" cap="none">
                <a:solidFill>
                  <a:srgbClr val="595959"/>
                </a:solidFill>
                <a:latin typeface="Source Sans Pro"/>
                <a:ea typeface="Source Sans Pro"/>
                <a:cs typeface="Source Sans Pro"/>
                <a:sym typeface="Source Sans Pro"/>
              </a:rPr>
              <a:t>Fuel cost</a:t>
            </a:r>
          </a:p>
          <a:p>
            <a:pPr marL="349242" marR="0" lvl="0" indent="-349242" algn="l" rtl="0">
              <a:lnSpc>
                <a:spcPct val="80000"/>
              </a:lnSpc>
              <a:spcBef>
                <a:spcPts val="2000"/>
              </a:spcBef>
              <a:spcAft>
                <a:spcPts val="0"/>
              </a:spcAft>
              <a:buClr>
                <a:srgbClr val="6DB7D7"/>
              </a:buClr>
              <a:buSzPct val="112200"/>
              <a:buFont typeface="Noto Sans Symbols"/>
              <a:buChar char="●"/>
            </a:pPr>
            <a:r>
              <a:rPr lang="en-US" sz="2040" b="0" i="0" u="none" strike="noStrike" cap="none">
                <a:solidFill>
                  <a:srgbClr val="595959"/>
                </a:solidFill>
                <a:latin typeface="Source Sans Pro"/>
                <a:ea typeface="Source Sans Pro"/>
                <a:cs typeface="Source Sans Pro"/>
                <a:sym typeface="Source Sans Pro"/>
              </a:rPr>
              <a:t>Labor</a:t>
            </a:r>
          </a:p>
          <a:p>
            <a:pPr marL="349242" marR="0" lvl="0" indent="-349242" algn="l" rtl="0">
              <a:lnSpc>
                <a:spcPct val="80000"/>
              </a:lnSpc>
              <a:spcBef>
                <a:spcPts val="2000"/>
              </a:spcBef>
              <a:spcAft>
                <a:spcPts val="0"/>
              </a:spcAft>
              <a:buClr>
                <a:srgbClr val="6DB7D7"/>
              </a:buClr>
              <a:buSzPct val="112200"/>
              <a:buFont typeface="Noto Sans Symbols"/>
              <a:buChar char="●"/>
            </a:pPr>
            <a:r>
              <a:rPr lang="en-US" sz="2040" b="0" i="0" u="none" strike="noStrike" cap="none">
                <a:solidFill>
                  <a:srgbClr val="595959"/>
                </a:solidFill>
                <a:latin typeface="Source Sans Pro"/>
                <a:ea typeface="Source Sans Pro"/>
                <a:cs typeface="Source Sans Pro"/>
                <a:sym typeface="Source Sans Pro"/>
              </a:rPr>
              <a:t>Economy</a:t>
            </a:r>
          </a:p>
          <a:p>
            <a:pPr marL="349242" marR="0" lvl="0" indent="-349242" algn="l" rtl="0">
              <a:lnSpc>
                <a:spcPct val="80000"/>
              </a:lnSpc>
              <a:spcBef>
                <a:spcPts val="2000"/>
              </a:spcBef>
              <a:spcAft>
                <a:spcPts val="0"/>
              </a:spcAft>
              <a:buClr>
                <a:srgbClr val="6DB7D7"/>
              </a:buClr>
              <a:buSzPct val="112200"/>
              <a:buFont typeface="Noto Sans Symbols"/>
              <a:buChar char="●"/>
            </a:pPr>
            <a:r>
              <a:rPr lang="en-US" sz="2040" b="0" i="0" u="none" strike="noStrike" cap="none">
                <a:solidFill>
                  <a:srgbClr val="595959"/>
                </a:solidFill>
                <a:latin typeface="Source Sans Pro"/>
                <a:ea typeface="Source Sans Pro"/>
                <a:cs typeface="Source Sans Pro"/>
                <a:sym typeface="Source Sans Pro"/>
              </a:rPr>
              <a:t>Regulations</a:t>
            </a:r>
          </a:p>
          <a:p>
            <a:pPr marL="349242" marR="0" lvl="0" indent="-349242" algn="l" rtl="0">
              <a:lnSpc>
                <a:spcPct val="80000"/>
              </a:lnSpc>
              <a:spcBef>
                <a:spcPts val="2000"/>
              </a:spcBef>
              <a:spcAft>
                <a:spcPts val="0"/>
              </a:spcAft>
              <a:buClr>
                <a:srgbClr val="6DB7D7"/>
              </a:buClr>
              <a:buSzPct val="112200"/>
              <a:buFont typeface="Noto Sans Symbols"/>
              <a:buNone/>
            </a:pPr>
            <a:endParaRPr sz="2040" b="0" i="0" u="none" strike="noStrike" cap="none">
              <a:solidFill>
                <a:srgbClr val="595959"/>
              </a:solidFill>
              <a:latin typeface="Source Sans Pro"/>
              <a:ea typeface="Source Sans Pro"/>
              <a:cs typeface="Source Sans Pro"/>
              <a:sym typeface="Source Sans Pro"/>
            </a:endParaRPr>
          </a:p>
          <a:p>
            <a:pPr marL="0" marR="0" lvl="0" indent="0" algn="l" rtl="0">
              <a:lnSpc>
                <a:spcPct val="80000"/>
              </a:lnSpc>
              <a:spcBef>
                <a:spcPts val="2000"/>
              </a:spcBef>
              <a:buClr>
                <a:srgbClr val="6DB7D7"/>
              </a:buClr>
              <a:buSzPct val="25000"/>
              <a:buFont typeface="Noto Sans Symbols"/>
              <a:buNone/>
            </a:pPr>
            <a:endParaRPr sz="2040" b="0" i="0" u="none" strike="noStrike" cap="none">
              <a:solidFill>
                <a:srgbClr val="595959"/>
              </a:solidFill>
              <a:latin typeface="Source Sans Pro"/>
              <a:ea typeface="Source Sans Pro"/>
              <a:cs typeface="Source Sans Pro"/>
              <a:sym typeface="Source Sans Pro"/>
            </a:endParaRPr>
          </a:p>
        </p:txBody>
      </p:sp>
    </p:spTree>
  </p:cSld>
  <p:clrMapOvr>
    <a:masterClrMapping/>
  </p:clrMapOvr>
  <p:transition spd="slow">
    <p:cut/>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pic>
        <p:nvPicPr>
          <p:cNvPr id="984" name="Shape 984"/>
          <p:cNvPicPr preferRelativeResize="0"/>
          <p:nvPr/>
        </p:nvPicPr>
        <p:blipFill rotWithShape="1">
          <a:blip r:embed="rId3">
            <a:alphaModFix/>
          </a:blip>
          <a:srcRect/>
          <a:stretch/>
        </p:blipFill>
        <p:spPr>
          <a:xfrm>
            <a:off x="3167042" y="1571612"/>
            <a:ext cx="3010320" cy="1956072"/>
          </a:xfrm>
          <a:prstGeom prst="rect">
            <a:avLst/>
          </a:prstGeom>
          <a:ln>
            <a:noFill/>
          </a:ln>
          <a:effectLst>
            <a:outerShdw blurRad="292100" dist="139700" dir="2700000" algn="tl" rotWithShape="0">
              <a:srgbClr val="333333">
                <a:alpha val="65000"/>
              </a:srgbClr>
            </a:outerShdw>
            <a:reflection blurRad="6350" stA="52000" endA="300" endPos="35000" dir="5400000" sy="-100000" algn="bl" rotWithShape="0"/>
          </a:effectLst>
        </p:spPr>
      </p:pic>
      <p:pic>
        <p:nvPicPr>
          <p:cNvPr id="985" name="Shape 985"/>
          <p:cNvPicPr preferRelativeResize="0"/>
          <p:nvPr/>
        </p:nvPicPr>
        <p:blipFill rotWithShape="1">
          <a:blip r:embed="rId4">
            <a:alphaModFix/>
          </a:blip>
          <a:srcRect/>
          <a:stretch/>
        </p:blipFill>
        <p:spPr>
          <a:xfrm>
            <a:off x="238084" y="1571612"/>
            <a:ext cx="2946811" cy="1956072"/>
          </a:xfrm>
          <a:prstGeom prst="rect">
            <a:avLst/>
          </a:prstGeom>
          <a:ln>
            <a:noFill/>
          </a:ln>
          <a:effectLst>
            <a:outerShdw blurRad="292100" dist="139700" dir="2700000" algn="tl" rotWithShape="0">
              <a:srgbClr val="333333">
                <a:alpha val="65000"/>
              </a:srgbClr>
            </a:outerShdw>
            <a:reflection blurRad="6350" stA="52000" endA="300" endPos="35000" dir="5400000" sy="-100000" algn="bl" rotWithShape="0"/>
          </a:effectLst>
        </p:spPr>
      </p:pic>
      <p:sp>
        <p:nvSpPr>
          <p:cNvPr id="981" name="Shape 981"/>
          <p:cNvSpPr txBox="1">
            <a:spLocks noGrp="1"/>
          </p:cNvSpPr>
          <p:nvPr>
            <p:ph type="title"/>
          </p:nvPr>
        </p:nvSpPr>
        <p:spPr>
          <a:xfrm>
            <a:off x="609600" y="-228600"/>
            <a:ext cx="10972800" cy="1143000"/>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Source Sans Pro"/>
              <a:buNone/>
            </a:pPr>
            <a:r>
              <a:rPr lang="en-US" sz="4700" b="0" i="0" u="none" strike="noStrike" cap="none" dirty="0">
                <a:solidFill>
                  <a:schemeClr val="accent1"/>
                </a:solidFill>
                <a:latin typeface="Source Sans Pro"/>
                <a:ea typeface="Source Sans Pro"/>
                <a:cs typeface="Source Sans Pro"/>
                <a:sym typeface="Source Sans Pro"/>
              </a:rPr>
              <a:t>Subsidiaries</a:t>
            </a:r>
          </a:p>
        </p:txBody>
      </p:sp>
      <p:pic>
        <p:nvPicPr>
          <p:cNvPr id="982" name="Shape 982"/>
          <p:cNvPicPr preferRelativeResize="0">
            <a:picLocks noGrp="1"/>
          </p:cNvPicPr>
          <p:nvPr>
            <p:ph type="body" idx="1"/>
          </p:nvPr>
        </p:nvPicPr>
        <p:blipFill rotWithShape="1">
          <a:blip r:embed="rId5">
            <a:alphaModFix/>
          </a:blip>
          <a:srcRect/>
          <a:stretch/>
        </p:blipFill>
        <p:spPr>
          <a:xfrm>
            <a:off x="6299200" y="1092204"/>
            <a:ext cx="5689600" cy="5106319"/>
          </a:xfrm>
          <a:prstGeom prst="rect">
            <a:avLst/>
          </a:prstGeom>
          <a:ln>
            <a:noFill/>
          </a:ln>
          <a:effectLst>
            <a:outerShdw blurRad="292100" dist="139700" dir="2700000" algn="tl" rotWithShape="0">
              <a:srgbClr val="333333">
                <a:alpha val="65000"/>
              </a:srgbClr>
            </a:outerShdw>
            <a:reflection blurRad="6350" stA="52000" endA="300" endPos="35000" dir="5400000" sy="-100000" algn="bl" rotWithShape="0"/>
          </a:effectLst>
        </p:spPr>
      </p:pic>
      <p:pic>
        <p:nvPicPr>
          <p:cNvPr id="983" name="Shape 983"/>
          <p:cNvPicPr preferRelativeResize="0"/>
          <p:nvPr/>
        </p:nvPicPr>
        <p:blipFill rotWithShape="1">
          <a:blip r:embed="rId6">
            <a:alphaModFix/>
          </a:blip>
          <a:srcRect/>
          <a:stretch/>
        </p:blipFill>
        <p:spPr>
          <a:xfrm>
            <a:off x="1666844" y="3500438"/>
            <a:ext cx="2985000" cy="1765500"/>
          </a:xfrm>
          <a:prstGeom prst="rect">
            <a:avLst/>
          </a:prstGeom>
          <a:ln>
            <a:noFill/>
          </a:ln>
          <a:effectLst>
            <a:outerShdw blurRad="292100" dist="139700" dir="2700000" algn="tl" rotWithShape="0">
              <a:srgbClr val="333333">
                <a:alpha val="65000"/>
              </a:srgbClr>
            </a:outerShdw>
            <a:reflection blurRad="6350" stA="52000" endA="300" endPos="35000" dir="5400000" sy="-100000" algn="bl" rotWithShape="0"/>
          </a:effectLst>
        </p:spPr>
      </p:pic>
      <p:pic>
        <p:nvPicPr>
          <p:cNvPr id="986" name="Shape 986"/>
          <p:cNvPicPr preferRelativeResize="0"/>
          <p:nvPr/>
        </p:nvPicPr>
        <p:blipFill rotWithShape="1">
          <a:blip r:embed="rId7" cstate="email">
            <a:alphaModFix/>
            <a:extLst>
              <a:ext uri="{28A0092B-C50C-407E-A947-70E740481C1C}">
                <a14:useLocalDpi xmlns:a14="http://schemas.microsoft.com/office/drawing/2010/main" xmlns=""/>
              </a:ext>
            </a:extLst>
          </a:blip>
          <a:srcRect/>
          <a:stretch/>
        </p:blipFill>
        <p:spPr>
          <a:xfrm>
            <a:off x="10972800" y="0"/>
            <a:ext cx="1219199" cy="914400"/>
          </a:xfrm>
          <a:prstGeom prst="rect">
            <a:avLst/>
          </a:prstGeom>
          <a:ln>
            <a:noFill/>
          </a:ln>
          <a:effectLst>
            <a:softEdge rad="112500"/>
          </a:effectLst>
        </p:spPr>
      </p:pic>
    </p:spTree>
  </p:cSld>
  <p:clrMapOvr>
    <a:masterClrMapping/>
  </p:clrMapOvr>
  <p:transition spd="slow">
    <p:cut/>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sp>
        <p:nvSpPr>
          <p:cNvPr id="981" name="Shape 981"/>
          <p:cNvSpPr txBox="1">
            <a:spLocks noGrp="1"/>
          </p:cNvSpPr>
          <p:nvPr>
            <p:ph type="title"/>
          </p:nvPr>
        </p:nvSpPr>
        <p:spPr>
          <a:xfrm>
            <a:off x="609600" y="-228600"/>
            <a:ext cx="10972800" cy="1143000"/>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Source Sans Pro"/>
              <a:buNone/>
            </a:pPr>
            <a:r>
              <a:rPr lang="en-US" sz="4700" b="0" i="0" u="none" strike="noStrike" cap="none" dirty="0" smtClean="0">
                <a:solidFill>
                  <a:schemeClr val="accent1"/>
                </a:solidFill>
                <a:latin typeface="Source Sans Pro"/>
                <a:ea typeface="Source Sans Pro"/>
                <a:cs typeface="Source Sans Pro"/>
                <a:sym typeface="Source Sans Pro"/>
              </a:rPr>
              <a:t>Employment</a:t>
            </a:r>
            <a:endParaRPr lang="en-US" sz="4700" b="0" i="0" u="none" strike="noStrike" cap="none" dirty="0">
              <a:solidFill>
                <a:schemeClr val="accent1"/>
              </a:solidFill>
              <a:latin typeface="Source Sans Pro"/>
              <a:ea typeface="Source Sans Pro"/>
              <a:cs typeface="Source Sans Pro"/>
              <a:sym typeface="Source Sans Pro"/>
            </a:endParaRPr>
          </a:p>
        </p:txBody>
      </p:sp>
      <p:pic>
        <p:nvPicPr>
          <p:cNvPr id="986" name="Shape 986"/>
          <p:cNvPicPr preferRelativeResize="0"/>
          <p:nvPr/>
        </p:nvPicPr>
        <p:blipFill rotWithShape="1">
          <a:blip r:embed="rId3" cstate="email">
            <a:alphaModFix/>
            <a:extLst>
              <a:ext uri="{28A0092B-C50C-407E-A947-70E740481C1C}">
                <a14:useLocalDpi xmlns:a14="http://schemas.microsoft.com/office/drawing/2010/main" xmlns=""/>
              </a:ext>
            </a:extLst>
          </a:blip>
          <a:srcRect/>
          <a:stretch/>
        </p:blipFill>
        <p:spPr>
          <a:xfrm>
            <a:off x="10972800" y="0"/>
            <a:ext cx="1219199" cy="914400"/>
          </a:xfrm>
          <a:prstGeom prst="rect">
            <a:avLst/>
          </a:prstGeom>
          <a:ln>
            <a:noFill/>
          </a:ln>
          <a:effectLst>
            <a:softEdge rad="112500"/>
          </a:effectLst>
        </p:spPr>
      </p:pic>
      <p:pic>
        <p:nvPicPr>
          <p:cNvPr id="12" name="Picture 11" descr="微信截图_20160322231217.png"/>
          <p:cNvPicPr>
            <a:picLocks noChangeAspect="1"/>
          </p:cNvPicPr>
          <p:nvPr/>
        </p:nvPicPr>
        <p:blipFill>
          <a:blip r:embed="rId4"/>
          <a:stretch>
            <a:fillRect/>
          </a:stretch>
        </p:blipFill>
        <p:spPr>
          <a:xfrm>
            <a:off x="1523968" y="1204707"/>
            <a:ext cx="4214842" cy="4724623"/>
          </a:xfrm>
          <a:prstGeom prst="rect">
            <a:avLst/>
          </a:prstGeom>
          <a:ln>
            <a:noFill/>
          </a:ln>
          <a:effectLst>
            <a:outerShdw blurRad="292100" dist="139700" dir="2700000" algn="tl" rotWithShape="0">
              <a:srgbClr val="333333">
                <a:alpha val="65000"/>
              </a:srgbClr>
            </a:outerShdw>
            <a:reflection blurRad="6350" stA="52000" endA="300" endPos="35000" dir="5400000" sy="-100000" algn="bl" rotWithShape="0"/>
          </a:effectLst>
        </p:spPr>
      </p:pic>
      <p:pic>
        <p:nvPicPr>
          <p:cNvPr id="13" name="Picture 12" descr="微信截图_20160322231244.png"/>
          <p:cNvPicPr>
            <a:picLocks noChangeAspect="1"/>
          </p:cNvPicPr>
          <p:nvPr/>
        </p:nvPicPr>
        <p:blipFill>
          <a:blip r:embed="rId5"/>
          <a:stretch>
            <a:fillRect/>
          </a:stretch>
        </p:blipFill>
        <p:spPr>
          <a:xfrm>
            <a:off x="5953124" y="1214422"/>
            <a:ext cx="4500594" cy="4714908"/>
          </a:xfrm>
          <a:prstGeom prst="rect">
            <a:avLst/>
          </a:prstGeom>
          <a:ln>
            <a:noFill/>
          </a:ln>
          <a:effectLst>
            <a:outerShdw blurRad="292100" dist="139700" dir="2700000" algn="tl" rotWithShape="0">
              <a:srgbClr val="333333">
                <a:alpha val="65000"/>
              </a:srgbClr>
            </a:outerShdw>
            <a:reflection blurRad="6350" stA="52000" endA="300" endPos="35000" dir="5400000" sy="-100000" algn="bl" rotWithShape="0"/>
          </a:effectLst>
        </p:spPr>
      </p:pic>
    </p:spTree>
  </p:cSld>
  <p:clrMapOvr>
    <a:masterClrMapping/>
  </p:clrMapOvr>
  <p:transition spd="slow">
    <p:cut/>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sp>
        <p:nvSpPr>
          <p:cNvPr id="981" name="Shape 981"/>
          <p:cNvSpPr txBox="1">
            <a:spLocks noGrp="1"/>
          </p:cNvSpPr>
          <p:nvPr>
            <p:ph type="title"/>
          </p:nvPr>
        </p:nvSpPr>
        <p:spPr>
          <a:xfrm>
            <a:off x="609600" y="-228600"/>
            <a:ext cx="10972800" cy="1143000"/>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Source Sans Pro"/>
              <a:buNone/>
            </a:pPr>
            <a:r>
              <a:rPr lang="en-US" sz="4700" b="0" i="0" u="none" strike="noStrike" cap="none" dirty="0" smtClean="0">
                <a:solidFill>
                  <a:schemeClr val="accent1"/>
                </a:solidFill>
                <a:latin typeface="Source Sans Pro"/>
                <a:ea typeface="Source Sans Pro"/>
                <a:cs typeface="Source Sans Pro"/>
                <a:sym typeface="Source Sans Pro"/>
              </a:rPr>
              <a:t>Employment</a:t>
            </a:r>
            <a:endParaRPr lang="en-US" sz="4700" b="0" i="0" u="none" strike="noStrike" cap="none" dirty="0">
              <a:solidFill>
                <a:schemeClr val="accent1"/>
              </a:solidFill>
              <a:latin typeface="Source Sans Pro"/>
              <a:ea typeface="Source Sans Pro"/>
              <a:cs typeface="Source Sans Pro"/>
              <a:sym typeface="Source Sans Pro"/>
            </a:endParaRPr>
          </a:p>
        </p:txBody>
      </p:sp>
      <p:pic>
        <p:nvPicPr>
          <p:cNvPr id="986" name="Shape 986"/>
          <p:cNvPicPr preferRelativeResize="0"/>
          <p:nvPr/>
        </p:nvPicPr>
        <p:blipFill rotWithShape="1">
          <a:blip r:embed="rId3" cstate="email">
            <a:alphaModFix/>
            <a:extLst>
              <a:ext uri="{28A0092B-C50C-407E-A947-70E740481C1C}">
                <a14:useLocalDpi xmlns:a14="http://schemas.microsoft.com/office/drawing/2010/main" xmlns=""/>
              </a:ext>
            </a:extLst>
          </a:blip>
          <a:srcRect/>
          <a:stretch/>
        </p:blipFill>
        <p:spPr>
          <a:xfrm>
            <a:off x="10972800" y="0"/>
            <a:ext cx="1219199" cy="914400"/>
          </a:xfrm>
          <a:prstGeom prst="rect">
            <a:avLst/>
          </a:prstGeom>
          <a:ln>
            <a:noFill/>
          </a:ln>
          <a:effectLst>
            <a:softEdge rad="112500"/>
          </a:effectLst>
        </p:spPr>
      </p:pic>
      <p:pic>
        <p:nvPicPr>
          <p:cNvPr id="6" name="Picture 5" descr="微信截图_20160322231258.png"/>
          <p:cNvPicPr>
            <a:picLocks noChangeAspect="1"/>
          </p:cNvPicPr>
          <p:nvPr/>
        </p:nvPicPr>
        <p:blipFill>
          <a:blip r:embed="rId4"/>
          <a:stretch>
            <a:fillRect/>
          </a:stretch>
        </p:blipFill>
        <p:spPr>
          <a:xfrm>
            <a:off x="309522" y="1285860"/>
            <a:ext cx="11483267" cy="4714908"/>
          </a:xfrm>
          <a:prstGeom prst="rect">
            <a:avLst/>
          </a:prstGeom>
          <a:ln>
            <a:noFill/>
          </a:ln>
          <a:effectLst>
            <a:outerShdw blurRad="292100" dist="139700" dir="2700000" algn="tl" rotWithShape="0">
              <a:srgbClr val="333333">
                <a:alpha val="65000"/>
              </a:srgbClr>
            </a:outerShdw>
            <a:reflection blurRad="6350" stA="52000" endA="300" endPos="35000" dir="5400000" sy="-100000" algn="bl" rotWithShape="0"/>
          </a:effectLst>
        </p:spPr>
      </p:pic>
    </p:spTree>
  </p:cSld>
  <p:clrMapOvr>
    <a:masterClrMapping/>
  </p:clrMapOvr>
  <p:transition spd="slow">
    <p:cut/>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957"/>
        <p:cNvGrpSpPr/>
        <p:nvPr/>
      </p:nvGrpSpPr>
      <p:grpSpPr>
        <a:xfrm>
          <a:off x="0" y="0"/>
          <a:ext cx="0" cy="0"/>
          <a:chOff x="0" y="0"/>
          <a:chExt cx="0" cy="0"/>
        </a:xfrm>
      </p:grpSpPr>
      <p:sp>
        <p:nvSpPr>
          <p:cNvPr id="958" name="Shape 958"/>
          <p:cNvSpPr txBox="1">
            <a:spLocks noGrp="1"/>
          </p:cNvSpPr>
          <p:nvPr>
            <p:ph type="title"/>
          </p:nvPr>
        </p:nvSpPr>
        <p:spPr>
          <a:xfrm>
            <a:off x="609600" y="-333625"/>
            <a:ext cx="10972800" cy="1143000"/>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Source Sans Pro"/>
              <a:buNone/>
            </a:pPr>
            <a:r>
              <a:rPr lang="en-US" sz="4700" b="0" i="0" u="none" strike="noStrike" cap="none">
                <a:solidFill>
                  <a:schemeClr val="accent1"/>
                </a:solidFill>
                <a:latin typeface="Source Sans Pro"/>
                <a:ea typeface="Source Sans Pro"/>
                <a:cs typeface="Source Sans Pro"/>
                <a:sym typeface="Source Sans Pro"/>
              </a:rPr>
              <a:t>Route Map</a:t>
            </a:r>
          </a:p>
        </p:txBody>
      </p:sp>
      <p:pic>
        <p:nvPicPr>
          <p:cNvPr id="959" name="Shape 959"/>
          <p:cNvPicPr preferRelativeResize="0"/>
          <p:nvPr/>
        </p:nvPicPr>
        <p:blipFill rotWithShape="1">
          <a:blip r:embed="rId3">
            <a:alphaModFix/>
          </a:blip>
          <a:srcRect/>
          <a:stretch/>
        </p:blipFill>
        <p:spPr>
          <a:xfrm>
            <a:off x="0" y="1193800"/>
            <a:ext cx="12192000" cy="5664300"/>
          </a:xfrm>
          <a:prstGeom prst="rect">
            <a:avLst/>
          </a:prstGeom>
          <a:noFill/>
          <a:ln>
            <a:noFill/>
          </a:ln>
          <a:effectLst>
            <a:reflection stA="52000" endA="300" endPos="35000" sy="-100000" algn="bl" rotWithShape="0"/>
          </a:effectLst>
        </p:spPr>
      </p:pic>
      <p:pic>
        <p:nvPicPr>
          <p:cNvPr id="960" name="Shape 960"/>
          <p:cNvPicPr preferRelativeResize="0"/>
          <p:nvPr/>
        </p:nvPicPr>
        <p:blipFill rotWithShape="1">
          <a:blip r:embed="rId4" cstate="email">
            <a:alphaModFix/>
            <a:extLst>
              <a:ext uri="{28A0092B-C50C-407E-A947-70E740481C1C}">
                <a14:useLocalDpi xmlns:a14="http://schemas.microsoft.com/office/drawing/2010/main" xmlns=""/>
              </a:ext>
            </a:extLst>
          </a:blip>
          <a:srcRect/>
          <a:stretch/>
        </p:blipFill>
        <p:spPr>
          <a:xfrm>
            <a:off x="10972800" y="0"/>
            <a:ext cx="1219199" cy="914400"/>
          </a:xfrm>
          <a:prstGeom prst="rect">
            <a:avLst/>
          </a:prstGeom>
          <a:ln>
            <a:noFill/>
          </a:ln>
          <a:effectLst>
            <a:softEdge rad="112500"/>
          </a:effectLst>
        </p:spPr>
      </p:pic>
      <p:sp>
        <p:nvSpPr>
          <p:cNvPr id="961" name="Shape 961"/>
          <p:cNvSpPr txBox="1"/>
          <p:nvPr/>
        </p:nvSpPr>
        <p:spPr>
          <a:xfrm>
            <a:off x="1377400" y="700800"/>
            <a:ext cx="10058400" cy="1016100"/>
          </a:xfrm>
          <a:prstGeom prst="rect">
            <a:avLst/>
          </a:prstGeom>
          <a:noFill/>
          <a:ln>
            <a:noFill/>
          </a:ln>
        </p:spPr>
        <p:txBody>
          <a:bodyPr lIns="121900" tIns="60950" rIns="121900" bIns="60950" anchor="t" anchorCtr="0">
            <a:noAutofit/>
          </a:bodyPr>
          <a:lstStyle/>
          <a:p>
            <a:pPr>
              <a:buSzPct val="25000"/>
            </a:pPr>
            <a:r>
              <a:rPr lang="en-US" sz="2700">
                <a:latin typeface="Times New Roman"/>
                <a:ea typeface="Times New Roman"/>
                <a:cs typeface="Times New Roman"/>
                <a:sym typeface="Times New Roman"/>
              </a:rPr>
              <a:t>Services in more than 60 cities in over 30 countries around the world.</a:t>
            </a:r>
          </a:p>
          <a:p>
            <a:pPr marL="457167" indent="-457167">
              <a:spcBef>
                <a:spcPts val="540"/>
              </a:spcBef>
              <a:buClr>
                <a:srgbClr val="000000"/>
              </a:buClr>
              <a:buFont typeface="Arial"/>
              <a:buNone/>
            </a:pPr>
            <a:endParaRPr sz="2700">
              <a:latin typeface="Times New Roman"/>
              <a:ea typeface="Times New Roman"/>
              <a:cs typeface="Times New Roman"/>
              <a:sym typeface="Times New Roman"/>
            </a:endParaRPr>
          </a:p>
        </p:txBody>
      </p:sp>
    </p:spTree>
  </p:cSld>
  <p:clrMapOvr>
    <a:masterClrMapping/>
  </p:clrMapOvr>
  <p:transition spd="slow">
    <p:cut/>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965"/>
        <p:cNvGrpSpPr/>
        <p:nvPr/>
      </p:nvGrpSpPr>
      <p:grpSpPr>
        <a:xfrm>
          <a:off x="0" y="0"/>
          <a:ext cx="0" cy="0"/>
          <a:chOff x="0" y="0"/>
          <a:chExt cx="0" cy="0"/>
        </a:xfrm>
      </p:grpSpPr>
      <p:sp>
        <p:nvSpPr>
          <p:cNvPr id="966" name="Shape 966"/>
          <p:cNvSpPr txBox="1">
            <a:spLocks noGrp="1"/>
          </p:cNvSpPr>
          <p:nvPr>
            <p:ph type="title"/>
          </p:nvPr>
        </p:nvSpPr>
        <p:spPr>
          <a:xfrm>
            <a:off x="609600" y="-355600"/>
            <a:ext cx="10972800" cy="1143000"/>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Source Sans Pro"/>
              <a:buNone/>
            </a:pPr>
            <a:r>
              <a:rPr lang="en-US" sz="4700" b="0" i="0" u="none" strike="noStrike" cap="none" dirty="0">
                <a:solidFill>
                  <a:schemeClr val="accent1"/>
                </a:solidFill>
                <a:latin typeface="Source Sans Pro"/>
                <a:ea typeface="Source Sans Pro"/>
                <a:cs typeface="Source Sans Pro"/>
                <a:sym typeface="Source Sans Pro"/>
              </a:rPr>
              <a:t>Fleet Profile</a:t>
            </a:r>
          </a:p>
        </p:txBody>
      </p:sp>
      <p:pic>
        <p:nvPicPr>
          <p:cNvPr id="967" name="Shape 967"/>
          <p:cNvPicPr preferRelativeResize="0">
            <a:picLocks noGrp="1"/>
          </p:cNvPicPr>
          <p:nvPr>
            <p:ph type="body" idx="1"/>
          </p:nvPr>
        </p:nvPicPr>
        <p:blipFill rotWithShape="1">
          <a:blip r:embed="rId3">
            <a:alphaModFix/>
          </a:blip>
          <a:srcRect/>
          <a:stretch/>
        </p:blipFill>
        <p:spPr>
          <a:xfrm>
            <a:off x="2743206" y="787400"/>
            <a:ext cx="6513095" cy="5892799"/>
          </a:xfrm>
          <a:prstGeom prst="rect">
            <a:avLst/>
          </a:prstGeom>
          <a:ln>
            <a:noFill/>
          </a:ln>
          <a:effectLst>
            <a:outerShdw blurRad="292100" dist="139700" dir="2700000" algn="tl" rotWithShape="0">
              <a:srgbClr val="333333">
                <a:alpha val="65000"/>
              </a:srgbClr>
            </a:outerShdw>
          </a:effectLst>
        </p:spPr>
      </p:pic>
      <p:pic>
        <p:nvPicPr>
          <p:cNvPr id="968" name="Shape 968"/>
          <p:cNvPicPr preferRelativeResize="0"/>
          <p:nvPr/>
        </p:nvPicPr>
        <p:blipFill rotWithShape="1">
          <a:blip r:embed="rId4" cstate="email">
            <a:alphaModFix/>
            <a:extLst>
              <a:ext uri="{28A0092B-C50C-407E-A947-70E740481C1C}">
                <a14:useLocalDpi xmlns:a14="http://schemas.microsoft.com/office/drawing/2010/main" xmlns=""/>
              </a:ext>
            </a:extLst>
          </a:blip>
          <a:srcRect/>
          <a:stretch/>
        </p:blipFill>
        <p:spPr>
          <a:xfrm>
            <a:off x="10972800" y="0"/>
            <a:ext cx="1219199" cy="914400"/>
          </a:xfrm>
          <a:prstGeom prst="rect">
            <a:avLst/>
          </a:prstGeom>
          <a:ln>
            <a:noFill/>
          </a:ln>
          <a:effectLst>
            <a:softEdge rad="112500"/>
          </a:effectLst>
        </p:spPr>
      </p:pic>
      <p:sp>
        <p:nvSpPr>
          <p:cNvPr id="969" name="Shape 969"/>
          <p:cNvSpPr/>
          <p:nvPr/>
        </p:nvSpPr>
        <p:spPr>
          <a:xfrm>
            <a:off x="2743200" y="2514600"/>
            <a:ext cx="711200" cy="304799"/>
          </a:xfrm>
          <a:prstGeom prst="rect">
            <a:avLst/>
          </a:prstGeom>
          <a:noFill/>
          <a:ln w="25400" cap="flat" cmpd="dbl">
            <a:solidFill>
              <a:srgbClr val="FF0000"/>
            </a:solidFill>
            <a:prstDash val="solid"/>
            <a:round/>
            <a:headEnd type="none" w="med" len="med"/>
            <a:tailEnd type="none" w="med" len="med"/>
          </a:ln>
        </p:spPr>
        <p:txBody>
          <a:bodyPr lIns="121900" tIns="60950" rIns="121900" bIns="60950" anchor="ctr" anchorCtr="0">
            <a:noAutofit/>
          </a:bodyPr>
          <a:lstStyle/>
          <a:p>
            <a:pPr algn="ctr"/>
            <a:endParaRPr sz="2400">
              <a:latin typeface="Calibri"/>
              <a:ea typeface="Calibri"/>
              <a:cs typeface="Calibri"/>
              <a:sym typeface="Calibri"/>
            </a:endParaRPr>
          </a:p>
        </p:txBody>
      </p:sp>
    </p:spTree>
  </p:cSld>
  <p:clrMapOvr>
    <a:masterClrMapping/>
  </p:clrMapOvr>
  <p:transition spd="slow">
    <p:cut/>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965"/>
        <p:cNvGrpSpPr/>
        <p:nvPr/>
      </p:nvGrpSpPr>
      <p:grpSpPr>
        <a:xfrm>
          <a:off x="0" y="0"/>
          <a:ext cx="0" cy="0"/>
          <a:chOff x="0" y="0"/>
          <a:chExt cx="0" cy="0"/>
        </a:xfrm>
      </p:grpSpPr>
      <p:sp>
        <p:nvSpPr>
          <p:cNvPr id="966" name="Shape 966"/>
          <p:cNvSpPr txBox="1">
            <a:spLocks noGrp="1"/>
          </p:cNvSpPr>
          <p:nvPr>
            <p:ph type="title"/>
          </p:nvPr>
        </p:nvSpPr>
        <p:spPr>
          <a:xfrm>
            <a:off x="609600" y="-355600"/>
            <a:ext cx="10972800" cy="1143000"/>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Source Sans Pro"/>
              <a:buNone/>
            </a:pPr>
            <a:r>
              <a:rPr lang="en-US" sz="4700" b="0" i="0" u="none" strike="noStrike" cap="none">
                <a:solidFill>
                  <a:schemeClr val="accent1"/>
                </a:solidFill>
                <a:latin typeface="Source Sans Pro"/>
                <a:ea typeface="Source Sans Pro"/>
                <a:cs typeface="Source Sans Pro"/>
                <a:sym typeface="Source Sans Pro"/>
              </a:rPr>
              <a:t>Fleet Profile</a:t>
            </a:r>
          </a:p>
        </p:txBody>
      </p:sp>
      <p:pic>
        <p:nvPicPr>
          <p:cNvPr id="968" name="Shape 968"/>
          <p:cNvPicPr preferRelativeResize="0"/>
          <p:nvPr/>
        </p:nvPicPr>
        <p:blipFill rotWithShape="1">
          <a:blip r:embed="rId3" cstate="email">
            <a:alphaModFix/>
            <a:extLst>
              <a:ext uri="{28A0092B-C50C-407E-A947-70E740481C1C}">
                <a14:useLocalDpi xmlns:a14="http://schemas.microsoft.com/office/drawing/2010/main" xmlns=""/>
              </a:ext>
            </a:extLst>
          </a:blip>
          <a:srcRect/>
          <a:stretch/>
        </p:blipFill>
        <p:spPr>
          <a:xfrm>
            <a:off x="10972800" y="0"/>
            <a:ext cx="1219199" cy="914400"/>
          </a:xfrm>
          <a:prstGeom prst="rect">
            <a:avLst/>
          </a:prstGeom>
          <a:ln>
            <a:noFill/>
          </a:ln>
          <a:effectLst>
            <a:softEdge rad="112500"/>
          </a:effectLst>
        </p:spPr>
      </p:pic>
      <p:pic>
        <p:nvPicPr>
          <p:cNvPr id="7" name="Picture 6" descr="微信截图_20160322230614.png"/>
          <p:cNvPicPr>
            <a:picLocks noChangeAspect="1"/>
          </p:cNvPicPr>
          <p:nvPr/>
        </p:nvPicPr>
        <p:blipFill>
          <a:blip r:embed="rId4"/>
          <a:stretch>
            <a:fillRect/>
          </a:stretch>
        </p:blipFill>
        <p:spPr>
          <a:xfrm>
            <a:off x="6024562" y="1142984"/>
            <a:ext cx="5143536" cy="4981352"/>
          </a:xfrm>
          <a:prstGeom prst="rect">
            <a:avLst/>
          </a:prstGeom>
          <a:ln>
            <a:noFill/>
          </a:ln>
          <a:effectLst>
            <a:outerShdw blurRad="292100" dist="139700" dir="2700000" algn="tl" rotWithShape="0">
              <a:srgbClr val="333333">
                <a:alpha val="65000"/>
              </a:srgbClr>
            </a:outerShdw>
            <a:reflection blurRad="6350" stA="52000" endA="300" endPos="35000" dir="5400000" sy="-100000" algn="bl" rotWithShape="0"/>
            <a:softEdge rad="63500"/>
          </a:effectLst>
        </p:spPr>
      </p:pic>
      <p:pic>
        <p:nvPicPr>
          <p:cNvPr id="8" name="Picture 7" descr="微信截图_20160322230628.png"/>
          <p:cNvPicPr>
            <a:picLocks noChangeAspect="1"/>
          </p:cNvPicPr>
          <p:nvPr/>
        </p:nvPicPr>
        <p:blipFill>
          <a:blip r:embed="rId5"/>
          <a:stretch>
            <a:fillRect/>
          </a:stretch>
        </p:blipFill>
        <p:spPr>
          <a:xfrm>
            <a:off x="595274" y="1142984"/>
            <a:ext cx="5205151" cy="5000660"/>
          </a:xfrm>
          <a:prstGeom prst="rect">
            <a:avLst/>
          </a:prstGeom>
          <a:ln>
            <a:noFill/>
          </a:ln>
          <a:effectLst>
            <a:outerShdw blurRad="292100" dist="139700" dir="2700000" algn="tl" rotWithShape="0">
              <a:srgbClr val="333333">
                <a:alpha val="65000"/>
              </a:srgbClr>
            </a:outerShdw>
            <a:reflection blurRad="6350" stA="52000" endA="300" endPos="35000" dir="5400000" sy="-100000" algn="bl" rotWithShape="0"/>
            <a:softEdge rad="63500"/>
          </a:effectLst>
        </p:spPr>
      </p:pic>
      <p:sp>
        <p:nvSpPr>
          <p:cNvPr id="9" name="Shape 969"/>
          <p:cNvSpPr/>
          <p:nvPr/>
        </p:nvSpPr>
        <p:spPr>
          <a:xfrm>
            <a:off x="4167174" y="2000240"/>
            <a:ext cx="3357586" cy="642942"/>
          </a:xfrm>
          <a:prstGeom prst="rect">
            <a:avLst/>
          </a:prstGeom>
          <a:noFill/>
          <a:ln w="25400" cap="flat" cmpd="dbl">
            <a:solidFill>
              <a:srgbClr val="FF0000"/>
            </a:solidFill>
            <a:prstDash val="solid"/>
            <a:round/>
            <a:headEnd type="none" w="med" len="med"/>
            <a:tailEnd type="none" w="med" len="med"/>
          </a:ln>
        </p:spPr>
        <p:txBody>
          <a:bodyPr lIns="121900" tIns="60950" rIns="121900" bIns="60950" anchor="ctr" anchorCtr="0">
            <a:noAutofit/>
          </a:bodyPr>
          <a:lstStyle/>
          <a:p>
            <a:pPr algn="ctr"/>
            <a:endParaRPr sz="2400">
              <a:latin typeface="Calibri"/>
              <a:ea typeface="Calibri"/>
              <a:cs typeface="Calibri"/>
              <a:sym typeface="Calibri"/>
            </a:endParaRPr>
          </a:p>
        </p:txBody>
      </p:sp>
      <p:sp>
        <p:nvSpPr>
          <p:cNvPr id="10" name="Shape 969"/>
          <p:cNvSpPr/>
          <p:nvPr/>
        </p:nvSpPr>
        <p:spPr>
          <a:xfrm>
            <a:off x="6096000" y="2928934"/>
            <a:ext cx="1000132" cy="2000264"/>
          </a:xfrm>
          <a:prstGeom prst="rect">
            <a:avLst/>
          </a:prstGeom>
          <a:noFill/>
          <a:ln w="25400" cap="flat" cmpd="dbl">
            <a:solidFill>
              <a:srgbClr val="FF0000"/>
            </a:solidFill>
            <a:prstDash val="solid"/>
            <a:round/>
            <a:headEnd type="none" w="med" len="med"/>
            <a:tailEnd type="none" w="med" len="med"/>
          </a:ln>
        </p:spPr>
        <p:txBody>
          <a:bodyPr lIns="121900" tIns="60950" rIns="121900" bIns="60950" anchor="ctr" anchorCtr="0">
            <a:noAutofit/>
          </a:bodyPr>
          <a:lstStyle/>
          <a:p>
            <a:pPr algn="ctr"/>
            <a:endParaRPr sz="2400">
              <a:latin typeface="Calibri"/>
              <a:ea typeface="Calibri"/>
              <a:cs typeface="Calibri"/>
              <a:sym typeface="Calibri"/>
            </a:endParaRPr>
          </a:p>
        </p:txBody>
      </p:sp>
    </p:spTree>
  </p:cSld>
  <p:clrMapOvr>
    <a:masterClrMapping/>
  </p:clrMapOvr>
  <p:transition spd="slow">
    <p:cut/>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990"/>
        <p:cNvGrpSpPr/>
        <p:nvPr/>
      </p:nvGrpSpPr>
      <p:grpSpPr>
        <a:xfrm>
          <a:off x="0" y="0"/>
          <a:ext cx="0" cy="0"/>
          <a:chOff x="0" y="0"/>
          <a:chExt cx="0" cy="0"/>
        </a:xfrm>
      </p:grpSpPr>
      <p:sp>
        <p:nvSpPr>
          <p:cNvPr id="991" name="Shape 991"/>
          <p:cNvSpPr txBox="1">
            <a:spLocks noGrp="1"/>
          </p:cNvSpPr>
          <p:nvPr>
            <p:ph type="title"/>
          </p:nvPr>
        </p:nvSpPr>
        <p:spPr>
          <a:xfrm>
            <a:off x="609600" y="0"/>
            <a:ext cx="10972799" cy="1143000"/>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Source Sans Pro"/>
              <a:buNone/>
            </a:pPr>
            <a:r>
              <a:rPr lang="en-US" sz="4700" b="0" i="0" u="none" strike="noStrike" cap="none">
                <a:solidFill>
                  <a:schemeClr val="accent1"/>
                </a:solidFill>
                <a:latin typeface="Source Sans Pro"/>
                <a:ea typeface="Source Sans Pro"/>
                <a:cs typeface="Source Sans Pro"/>
                <a:sym typeface="Source Sans Pro"/>
              </a:rPr>
              <a:t>Management Team</a:t>
            </a:r>
          </a:p>
        </p:txBody>
      </p:sp>
      <p:sp>
        <p:nvSpPr>
          <p:cNvPr id="992" name="Shape 992"/>
          <p:cNvSpPr txBox="1">
            <a:spLocks noGrp="1"/>
          </p:cNvSpPr>
          <p:nvPr>
            <p:ph type="body" idx="1"/>
          </p:nvPr>
        </p:nvSpPr>
        <p:spPr>
          <a:xfrm>
            <a:off x="4673700" y="1357298"/>
            <a:ext cx="7518300" cy="5314800"/>
          </a:xfrm>
          <a:prstGeom prst="rect">
            <a:avLst/>
          </a:prstGeom>
          <a:noFill/>
          <a:ln>
            <a:noFill/>
          </a:ln>
        </p:spPr>
        <p:txBody>
          <a:bodyPr lIns="91425" tIns="45700" rIns="91425" bIns="45700" anchor="t" anchorCtr="0">
            <a:noAutofit/>
          </a:bodyPr>
          <a:lstStyle/>
          <a:p>
            <a:pPr marL="0" marR="0" lvl="0" indent="0" algn="l" rtl="0">
              <a:lnSpc>
                <a:spcPct val="80000"/>
              </a:lnSpc>
              <a:spcBef>
                <a:spcPts val="0"/>
              </a:spcBef>
              <a:spcAft>
                <a:spcPts val="0"/>
              </a:spcAft>
              <a:buClr>
                <a:srgbClr val="6DB7D7"/>
              </a:buClr>
              <a:buSzPct val="25000"/>
              <a:buFont typeface="Noto Sans Symbols"/>
              <a:buNone/>
            </a:pPr>
            <a:r>
              <a:rPr lang="en-US" sz="1800" b="1" i="0" u="none" strike="noStrike" cap="none" dirty="0">
                <a:solidFill>
                  <a:srgbClr val="595959"/>
                </a:solidFill>
                <a:latin typeface="Times New Roman"/>
                <a:ea typeface="Times New Roman"/>
                <a:cs typeface="Times New Roman"/>
                <a:sym typeface="Times New Roman"/>
              </a:rPr>
              <a:t>Chairman: Mr. Stephen Lee </a:t>
            </a:r>
            <a:r>
              <a:rPr lang="en-US" sz="1800" b="1" i="0" u="none" strike="noStrike" cap="none" dirty="0" err="1">
                <a:solidFill>
                  <a:srgbClr val="595959"/>
                </a:solidFill>
                <a:latin typeface="Times New Roman"/>
                <a:ea typeface="Times New Roman"/>
                <a:cs typeface="Times New Roman"/>
                <a:sym typeface="Times New Roman"/>
              </a:rPr>
              <a:t>Ching</a:t>
            </a:r>
            <a:r>
              <a:rPr lang="en-US" sz="1800" b="1" i="0" u="none" strike="noStrike" cap="none" dirty="0">
                <a:solidFill>
                  <a:srgbClr val="595959"/>
                </a:solidFill>
                <a:latin typeface="Times New Roman"/>
                <a:ea typeface="Times New Roman"/>
                <a:cs typeface="Times New Roman"/>
                <a:sym typeface="Times New Roman"/>
              </a:rPr>
              <a:t> Yen</a:t>
            </a:r>
          </a:p>
          <a:p>
            <a:pPr marL="349242" marR="0" lvl="0" indent="-312412" algn="l" rtl="0">
              <a:lnSpc>
                <a:spcPct val="80000"/>
              </a:lnSpc>
              <a:spcBef>
                <a:spcPts val="2000"/>
              </a:spcBef>
              <a:spcAft>
                <a:spcPts val="0"/>
              </a:spcAft>
              <a:buClr>
                <a:srgbClr val="6DB7D7"/>
              </a:buClr>
              <a:buSzPct val="100000"/>
              <a:buFont typeface="Noto Sans Symbols"/>
              <a:buChar char="●"/>
            </a:pPr>
            <a:r>
              <a:rPr lang="en-US" sz="1600" b="1" i="0" u="none" strike="noStrike" cap="none" dirty="0">
                <a:solidFill>
                  <a:srgbClr val="595959"/>
                </a:solidFill>
                <a:latin typeface="Times New Roman"/>
                <a:ea typeface="Times New Roman"/>
                <a:cs typeface="Times New Roman"/>
                <a:sym typeface="Times New Roman"/>
              </a:rPr>
              <a:t>Chairman</a:t>
            </a:r>
            <a:r>
              <a:rPr lang="en-US" sz="1600" b="0" i="0" u="none" strike="noStrike" cap="none" dirty="0">
                <a:solidFill>
                  <a:srgbClr val="595959"/>
                </a:solidFill>
                <a:latin typeface="Times New Roman"/>
                <a:ea typeface="Times New Roman"/>
                <a:cs typeface="Times New Roman"/>
                <a:sym typeface="Times New Roman"/>
              </a:rPr>
              <a:t> of Singapore Airlines Ltd since January 2006, SIA Engineering Company Ltd and NTUC Income Insurance Co-operative Limited</a:t>
            </a:r>
          </a:p>
          <a:p>
            <a:pPr marL="349242" marR="0" lvl="0" indent="-312412" algn="l" rtl="0">
              <a:lnSpc>
                <a:spcPct val="80000"/>
              </a:lnSpc>
              <a:spcBef>
                <a:spcPts val="2000"/>
              </a:spcBef>
              <a:spcAft>
                <a:spcPts val="0"/>
              </a:spcAft>
              <a:buClr>
                <a:srgbClr val="6DB7D7"/>
              </a:buClr>
              <a:buSzPct val="100000"/>
              <a:buFont typeface="Noto Sans Symbols"/>
              <a:buChar char="●"/>
            </a:pPr>
            <a:r>
              <a:rPr lang="en-US" sz="1600" b="1" i="0" u="none" strike="noStrike" cap="none" dirty="0">
                <a:solidFill>
                  <a:srgbClr val="595959"/>
                </a:solidFill>
                <a:latin typeface="Times New Roman"/>
                <a:ea typeface="Times New Roman"/>
                <a:cs typeface="Times New Roman"/>
                <a:sym typeface="Times New Roman"/>
              </a:rPr>
              <a:t>Chairman</a:t>
            </a:r>
            <a:r>
              <a:rPr lang="en-US" sz="1600" b="0" i="0" u="none" strike="noStrike" cap="none" dirty="0">
                <a:solidFill>
                  <a:srgbClr val="595959"/>
                </a:solidFill>
                <a:latin typeface="Times New Roman"/>
                <a:ea typeface="Times New Roman"/>
                <a:cs typeface="Times New Roman"/>
                <a:sym typeface="Times New Roman"/>
              </a:rPr>
              <a:t> of the Singapore Business Federation from 2002 to 2008 and International Enterprise Singapore from 1995 to 2002</a:t>
            </a:r>
          </a:p>
          <a:p>
            <a:pPr marL="349242" marR="0" lvl="0" indent="-312412" algn="l" rtl="0">
              <a:lnSpc>
                <a:spcPct val="80000"/>
              </a:lnSpc>
              <a:spcBef>
                <a:spcPts val="2000"/>
              </a:spcBef>
              <a:spcAft>
                <a:spcPts val="0"/>
              </a:spcAft>
              <a:buClr>
                <a:srgbClr val="6DB7D7"/>
              </a:buClr>
              <a:buSzPct val="100000"/>
              <a:buFont typeface="Noto Sans Symbols"/>
              <a:buChar char="●"/>
            </a:pPr>
            <a:r>
              <a:rPr lang="en-US" sz="1600" b="1" i="0" u="none" strike="noStrike" cap="none" dirty="0">
                <a:solidFill>
                  <a:srgbClr val="595959"/>
                </a:solidFill>
                <a:latin typeface="Times New Roman"/>
                <a:ea typeface="Times New Roman"/>
                <a:cs typeface="Times New Roman"/>
                <a:sym typeface="Times New Roman"/>
              </a:rPr>
              <a:t>Managing Director</a:t>
            </a:r>
            <a:r>
              <a:rPr lang="en-US" sz="1600" b="0" i="0" u="none" strike="noStrike" cap="none" dirty="0">
                <a:solidFill>
                  <a:srgbClr val="595959"/>
                </a:solidFill>
                <a:latin typeface="Times New Roman"/>
                <a:ea typeface="Times New Roman"/>
                <a:cs typeface="Times New Roman"/>
                <a:sym typeface="Times New Roman"/>
              </a:rPr>
              <a:t> of Shanghai Commercial &amp; Savings Bank Ltd (Taipei) and GMT Investments </a:t>
            </a:r>
            <a:r>
              <a:rPr lang="en-US" sz="1600" b="0" i="0" u="none" strike="noStrike" cap="none" dirty="0" err="1">
                <a:solidFill>
                  <a:srgbClr val="595959"/>
                </a:solidFill>
                <a:latin typeface="Times New Roman"/>
                <a:ea typeface="Times New Roman"/>
                <a:cs typeface="Times New Roman"/>
                <a:sym typeface="Times New Roman"/>
              </a:rPr>
              <a:t>Pte</a:t>
            </a:r>
            <a:r>
              <a:rPr lang="en-US" sz="1600" b="0" i="0" u="none" strike="noStrike" cap="none" dirty="0">
                <a:solidFill>
                  <a:srgbClr val="595959"/>
                </a:solidFill>
                <a:latin typeface="Times New Roman"/>
                <a:ea typeface="Times New Roman"/>
                <a:cs typeface="Times New Roman"/>
                <a:sym typeface="Times New Roman"/>
              </a:rPr>
              <a:t> Ltd</a:t>
            </a:r>
          </a:p>
          <a:p>
            <a:pPr marL="349242" marR="0" lvl="0" indent="-312412" algn="l" rtl="0">
              <a:lnSpc>
                <a:spcPct val="80000"/>
              </a:lnSpc>
              <a:spcBef>
                <a:spcPts val="2000"/>
              </a:spcBef>
              <a:spcAft>
                <a:spcPts val="0"/>
              </a:spcAft>
              <a:buClr>
                <a:srgbClr val="6DB7D7"/>
              </a:buClr>
              <a:buSzPct val="100000"/>
              <a:buFont typeface="Noto Sans Symbols"/>
              <a:buChar char="●"/>
            </a:pPr>
            <a:r>
              <a:rPr lang="en-US" sz="1600" b="0" i="0" u="none" strike="noStrike" cap="none" dirty="0">
                <a:solidFill>
                  <a:srgbClr val="595959"/>
                </a:solidFill>
                <a:latin typeface="Times New Roman"/>
                <a:ea typeface="Times New Roman"/>
                <a:cs typeface="Times New Roman"/>
                <a:sym typeface="Times New Roman"/>
              </a:rPr>
              <a:t>Nominated Member of Parliament from 1994-1997 </a:t>
            </a:r>
          </a:p>
          <a:p>
            <a:pPr marL="349242" marR="0" lvl="0" indent="-312412" algn="l" rtl="0">
              <a:lnSpc>
                <a:spcPct val="80000"/>
              </a:lnSpc>
              <a:spcBef>
                <a:spcPts val="2000"/>
              </a:spcBef>
              <a:spcAft>
                <a:spcPts val="0"/>
              </a:spcAft>
              <a:buClr>
                <a:srgbClr val="6DB7D7"/>
              </a:buClr>
              <a:buSzPct val="100000"/>
              <a:buFont typeface="Noto Sans Symbols"/>
              <a:buChar char="●"/>
            </a:pPr>
            <a:r>
              <a:rPr lang="en-US" sz="1600" b="1" i="0" u="none" strike="noStrike" cap="none" dirty="0">
                <a:solidFill>
                  <a:srgbClr val="595959"/>
                </a:solidFill>
                <a:latin typeface="Times New Roman"/>
                <a:ea typeface="Times New Roman"/>
                <a:cs typeface="Times New Roman"/>
                <a:sym typeface="Times New Roman"/>
              </a:rPr>
              <a:t>President</a:t>
            </a:r>
            <a:r>
              <a:rPr lang="en-US" sz="1600" b="0" i="0" u="none" strike="noStrike" cap="none" dirty="0">
                <a:solidFill>
                  <a:srgbClr val="595959"/>
                </a:solidFill>
                <a:latin typeface="Times New Roman"/>
                <a:ea typeface="Times New Roman"/>
                <a:cs typeface="Times New Roman"/>
                <a:sym typeface="Times New Roman"/>
              </a:rPr>
              <a:t> of the Singapore National Employers Federation since 1988 and is a Council Member of the Singapore National Wages Council </a:t>
            </a:r>
          </a:p>
          <a:p>
            <a:pPr marL="349242" marR="0" lvl="0" indent="-312412" algn="l" rtl="0">
              <a:lnSpc>
                <a:spcPct val="80000"/>
              </a:lnSpc>
              <a:spcBef>
                <a:spcPts val="2000"/>
              </a:spcBef>
              <a:spcAft>
                <a:spcPts val="0"/>
              </a:spcAft>
              <a:buClr>
                <a:srgbClr val="6DB7D7"/>
              </a:buClr>
              <a:buSzPct val="100000"/>
              <a:buFont typeface="Noto Sans Symbols"/>
              <a:buChar char="●"/>
            </a:pPr>
            <a:r>
              <a:rPr lang="en-US" sz="1600" b="0" i="0" u="none" strike="noStrike" cap="none" dirty="0">
                <a:solidFill>
                  <a:srgbClr val="595959"/>
                </a:solidFill>
                <a:latin typeface="Times New Roman"/>
                <a:ea typeface="Times New Roman"/>
                <a:cs typeface="Times New Roman"/>
                <a:sym typeface="Times New Roman"/>
              </a:rPr>
              <a:t>Awarded the Distinguished Service Order Award in 2006 and the Public Service Star Award in 1998</a:t>
            </a:r>
          </a:p>
          <a:p>
            <a:pPr marL="349242" marR="0" lvl="0" indent="-312412" algn="l" rtl="0">
              <a:lnSpc>
                <a:spcPct val="80000"/>
              </a:lnSpc>
              <a:spcBef>
                <a:spcPts val="2000"/>
              </a:spcBef>
              <a:spcAft>
                <a:spcPts val="0"/>
              </a:spcAft>
              <a:buClr>
                <a:srgbClr val="6DB7D7"/>
              </a:buClr>
              <a:buSzPct val="100000"/>
              <a:buFont typeface="Noto Sans Symbols"/>
              <a:buChar char="●"/>
            </a:pPr>
            <a:r>
              <a:rPr lang="en-US" sz="1600" b="0" i="0" u="none" strike="noStrike" cap="none" dirty="0">
                <a:solidFill>
                  <a:srgbClr val="595959"/>
                </a:solidFill>
                <a:latin typeface="Times New Roman"/>
                <a:ea typeface="Times New Roman"/>
                <a:cs typeface="Times New Roman"/>
                <a:sym typeface="Times New Roman"/>
              </a:rPr>
              <a:t>Graduated from Northwestern University, Illinois, USA in 1973 with a Master of Business Administration</a:t>
            </a:r>
          </a:p>
          <a:p>
            <a:pPr marL="349242" marR="0" lvl="0" indent="-349242" algn="l" rtl="0">
              <a:lnSpc>
                <a:spcPct val="80000"/>
              </a:lnSpc>
              <a:spcBef>
                <a:spcPts val="2000"/>
              </a:spcBef>
              <a:spcAft>
                <a:spcPts val="0"/>
              </a:spcAft>
              <a:buClr>
                <a:srgbClr val="6DB7D7"/>
              </a:buClr>
              <a:buSzPct val="112291"/>
              <a:buFont typeface="Noto Sans Symbols"/>
              <a:buNone/>
            </a:pPr>
            <a:endParaRPr sz="1600" b="0" i="0" u="none" strike="noStrike" cap="none">
              <a:solidFill>
                <a:srgbClr val="595959"/>
              </a:solidFill>
              <a:latin typeface="Times New Roman"/>
              <a:ea typeface="Times New Roman"/>
              <a:cs typeface="Times New Roman"/>
              <a:sym typeface="Times New Roman"/>
            </a:endParaRPr>
          </a:p>
          <a:p>
            <a:pPr marL="349242" marR="0" lvl="0" indent="-349242" algn="l" rtl="0">
              <a:lnSpc>
                <a:spcPct val="80000"/>
              </a:lnSpc>
              <a:spcBef>
                <a:spcPts val="2000"/>
              </a:spcBef>
              <a:buClr>
                <a:srgbClr val="6DB7D7"/>
              </a:buClr>
              <a:buSzPct val="110000"/>
              <a:buFont typeface="Noto Sans Symbols"/>
              <a:buNone/>
            </a:pPr>
            <a:endParaRPr sz="1600" b="0" i="0" u="none" strike="noStrike" cap="none">
              <a:solidFill>
                <a:srgbClr val="595959"/>
              </a:solidFill>
              <a:latin typeface="Source Sans Pro"/>
              <a:ea typeface="Source Sans Pro"/>
              <a:cs typeface="Source Sans Pro"/>
              <a:sym typeface="Source Sans Pro"/>
            </a:endParaRPr>
          </a:p>
        </p:txBody>
      </p:sp>
      <p:pic>
        <p:nvPicPr>
          <p:cNvPr id="993" name="Shape 993"/>
          <p:cNvPicPr preferRelativeResize="0"/>
          <p:nvPr/>
        </p:nvPicPr>
        <p:blipFill rotWithShape="1">
          <a:blip r:embed="rId3">
            <a:alphaModFix/>
          </a:blip>
          <a:srcRect/>
          <a:stretch/>
        </p:blipFill>
        <p:spPr>
          <a:xfrm>
            <a:off x="406400" y="1498607"/>
            <a:ext cx="4165600" cy="4793807"/>
          </a:xfrm>
          <a:prstGeom prst="rect">
            <a:avLst/>
          </a:prstGeom>
          <a:noFill/>
          <a:ln>
            <a:noFill/>
          </a:ln>
          <a:effectLst>
            <a:reflection stA="52000" endA="300" endPos="35000" sy="-100000" algn="bl" rotWithShape="0"/>
          </a:effectLst>
        </p:spPr>
      </p:pic>
      <p:pic>
        <p:nvPicPr>
          <p:cNvPr id="994" name="Shape 994"/>
          <p:cNvPicPr preferRelativeResize="0"/>
          <p:nvPr/>
        </p:nvPicPr>
        <p:blipFill rotWithShape="1">
          <a:blip r:embed="rId4" cstate="email">
            <a:alphaModFix/>
            <a:extLst>
              <a:ext uri="{28A0092B-C50C-407E-A947-70E740481C1C}">
                <a14:useLocalDpi xmlns:a14="http://schemas.microsoft.com/office/drawing/2010/main" xmlns=""/>
              </a:ext>
            </a:extLst>
          </a:blip>
          <a:srcRect/>
          <a:stretch/>
        </p:blipFill>
        <p:spPr>
          <a:xfrm>
            <a:off x="10972800" y="-25400"/>
            <a:ext cx="1219199" cy="914400"/>
          </a:xfrm>
          <a:prstGeom prst="rect">
            <a:avLst/>
          </a:prstGeom>
          <a:ln>
            <a:noFill/>
          </a:ln>
          <a:effectLst>
            <a:softEdge rad="112500"/>
          </a:effectLst>
        </p:spPr>
      </p:pic>
    </p:spTree>
  </p:cSld>
  <p:clrMapOvr>
    <a:masterClrMapping/>
  </p:clrMapOvr>
  <p:transition spd="slow">
    <p:cut/>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998"/>
        <p:cNvGrpSpPr/>
        <p:nvPr/>
      </p:nvGrpSpPr>
      <p:grpSpPr>
        <a:xfrm>
          <a:off x="0" y="0"/>
          <a:ext cx="0" cy="0"/>
          <a:chOff x="0" y="0"/>
          <a:chExt cx="0" cy="0"/>
        </a:xfrm>
      </p:grpSpPr>
      <p:sp>
        <p:nvSpPr>
          <p:cNvPr id="999" name="Shape 999"/>
          <p:cNvSpPr txBox="1">
            <a:spLocks noGrp="1"/>
          </p:cNvSpPr>
          <p:nvPr>
            <p:ph type="title"/>
          </p:nvPr>
        </p:nvSpPr>
        <p:spPr>
          <a:xfrm>
            <a:off x="609600" y="0"/>
            <a:ext cx="10972799" cy="1143000"/>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Source Sans Pro"/>
              <a:buNone/>
            </a:pPr>
            <a:r>
              <a:rPr lang="en-US" sz="4700" b="0" i="0" u="none" strike="noStrike" cap="none">
                <a:solidFill>
                  <a:schemeClr val="accent1"/>
                </a:solidFill>
                <a:latin typeface="Source Sans Pro"/>
                <a:ea typeface="Source Sans Pro"/>
                <a:cs typeface="Source Sans Pro"/>
                <a:sym typeface="Source Sans Pro"/>
              </a:rPr>
              <a:t>Management Team</a:t>
            </a:r>
          </a:p>
        </p:txBody>
      </p:sp>
      <p:sp>
        <p:nvSpPr>
          <p:cNvPr id="1000" name="Shape 1000"/>
          <p:cNvSpPr txBox="1">
            <a:spLocks noGrp="1"/>
          </p:cNvSpPr>
          <p:nvPr>
            <p:ph type="body" idx="1"/>
          </p:nvPr>
        </p:nvSpPr>
        <p:spPr>
          <a:xfrm>
            <a:off x="4673700" y="1371600"/>
            <a:ext cx="7518300" cy="5486400"/>
          </a:xfrm>
          <a:prstGeom prst="rect">
            <a:avLst/>
          </a:prstGeom>
          <a:noFill/>
          <a:ln>
            <a:noFill/>
          </a:ln>
        </p:spPr>
        <p:txBody>
          <a:bodyPr lIns="91425" tIns="45700" rIns="91425" bIns="45700" anchor="t" anchorCtr="0">
            <a:noAutofit/>
          </a:bodyPr>
          <a:lstStyle/>
          <a:p>
            <a:pPr marL="0" marR="0" lvl="0" indent="0" algn="l" rtl="0">
              <a:lnSpc>
                <a:spcPct val="80000"/>
              </a:lnSpc>
              <a:spcBef>
                <a:spcPts val="0"/>
              </a:spcBef>
              <a:spcAft>
                <a:spcPts val="0"/>
              </a:spcAft>
              <a:buClr>
                <a:srgbClr val="6DB7D7"/>
              </a:buClr>
              <a:buSzPct val="25000"/>
              <a:buFont typeface="Noto Sans Symbols"/>
              <a:buNone/>
            </a:pPr>
            <a:r>
              <a:rPr lang="en-US" sz="1800" b="1" i="0" u="none" strike="noStrike" cap="none" dirty="0">
                <a:solidFill>
                  <a:srgbClr val="595959"/>
                </a:solidFill>
                <a:latin typeface="Times New Roman"/>
                <a:ea typeface="Times New Roman"/>
                <a:cs typeface="Times New Roman"/>
                <a:sym typeface="Times New Roman"/>
              </a:rPr>
              <a:t>CEO: Mr. </a:t>
            </a:r>
            <a:r>
              <a:rPr lang="en-US" sz="1800" b="1" i="0" u="none" strike="noStrike" cap="none" dirty="0" err="1">
                <a:solidFill>
                  <a:srgbClr val="595959"/>
                </a:solidFill>
                <a:latin typeface="Times New Roman"/>
                <a:ea typeface="Times New Roman"/>
                <a:cs typeface="Times New Roman"/>
                <a:sym typeface="Times New Roman"/>
              </a:rPr>
              <a:t>Goh</a:t>
            </a:r>
            <a:r>
              <a:rPr lang="en-US" sz="1800" b="1" i="0" u="none" strike="noStrike" cap="none" dirty="0">
                <a:solidFill>
                  <a:srgbClr val="595959"/>
                </a:solidFill>
                <a:latin typeface="Times New Roman"/>
                <a:ea typeface="Times New Roman"/>
                <a:cs typeface="Times New Roman"/>
                <a:sym typeface="Times New Roman"/>
              </a:rPr>
              <a:t> </a:t>
            </a:r>
            <a:r>
              <a:rPr lang="en-US" sz="1800" b="1" i="0" u="none" strike="noStrike" cap="none" dirty="0" err="1">
                <a:solidFill>
                  <a:srgbClr val="595959"/>
                </a:solidFill>
                <a:latin typeface="Times New Roman"/>
                <a:ea typeface="Times New Roman"/>
                <a:cs typeface="Times New Roman"/>
                <a:sym typeface="Times New Roman"/>
              </a:rPr>
              <a:t>Choon</a:t>
            </a:r>
            <a:r>
              <a:rPr lang="en-US" sz="1800" b="1" i="0" u="none" strike="noStrike" cap="none" dirty="0">
                <a:solidFill>
                  <a:srgbClr val="595959"/>
                </a:solidFill>
                <a:latin typeface="Times New Roman"/>
                <a:ea typeface="Times New Roman"/>
                <a:cs typeface="Times New Roman"/>
                <a:sym typeface="Times New Roman"/>
              </a:rPr>
              <a:t> </a:t>
            </a:r>
            <a:r>
              <a:rPr lang="en-US" sz="1800" b="1" i="0" u="none" strike="noStrike" cap="none" dirty="0" err="1">
                <a:solidFill>
                  <a:srgbClr val="595959"/>
                </a:solidFill>
                <a:latin typeface="Times New Roman"/>
                <a:ea typeface="Times New Roman"/>
                <a:cs typeface="Times New Roman"/>
                <a:sym typeface="Times New Roman"/>
              </a:rPr>
              <a:t>Phong</a:t>
            </a:r>
            <a:endParaRPr lang="en-US" sz="1800" b="1" i="0" u="none" strike="noStrike" cap="none" dirty="0">
              <a:solidFill>
                <a:srgbClr val="595959"/>
              </a:solidFill>
              <a:latin typeface="Times New Roman"/>
              <a:ea typeface="Times New Roman"/>
              <a:cs typeface="Times New Roman"/>
              <a:sym typeface="Times New Roman"/>
            </a:endParaRPr>
          </a:p>
          <a:p>
            <a:pPr marL="349242" marR="0" lvl="0" indent="-312412" algn="l" rtl="0">
              <a:lnSpc>
                <a:spcPct val="80000"/>
              </a:lnSpc>
              <a:spcBef>
                <a:spcPts val="2000"/>
              </a:spcBef>
              <a:spcAft>
                <a:spcPts val="0"/>
              </a:spcAft>
              <a:buClr>
                <a:srgbClr val="6DB7D7"/>
              </a:buClr>
              <a:buSzPct val="100000"/>
              <a:buFont typeface="Noto Sans Symbols"/>
              <a:buChar char="●"/>
            </a:pPr>
            <a:r>
              <a:rPr lang="en-US" sz="1600" b="1" i="0" u="none" strike="noStrike" cap="none" dirty="0">
                <a:solidFill>
                  <a:srgbClr val="595959"/>
                </a:solidFill>
                <a:latin typeface="Times New Roman"/>
                <a:ea typeface="Times New Roman"/>
                <a:cs typeface="Times New Roman"/>
                <a:sym typeface="Times New Roman"/>
              </a:rPr>
              <a:t>Chief Executive Officer</a:t>
            </a:r>
            <a:r>
              <a:rPr lang="en-US" sz="1600" b="0" i="0" u="none" strike="noStrike" cap="none" dirty="0">
                <a:solidFill>
                  <a:srgbClr val="595959"/>
                </a:solidFill>
                <a:latin typeface="Times New Roman"/>
                <a:ea typeface="Times New Roman"/>
                <a:cs typeface="Times New Roman"/>
                <a:sym typeface="Times New Roman"/>
              </a:rPr>
              <a:t> (CEO) of Singapore Airlines Ltd since January 1, 2011 and Director  on October  1, 2010</a:t>
            </a:r>
          </a:p>
          <a:p>
            <a:pPr marL="349242" marR="0" lvl="0" indent="-312412" algn="l" rtl="0">
              <a:lnSpc>
                <a:spcPct val="80000"/>
              </a:lnSpc>
              <a:spcBef>
                <a:spcPts val="2000"/>
              </a:spcBef>
              <a:spcAft>
                <a:spcPts val="0"/>
              </a:spcAft>
              <a:buClr>
                <a:srgbClr val="6DB7D7"/>
              </a:buClr>
              <a:buSzPct val="100000"/>
              <a:buFont typeface="Noto Sans Symbols"/>
              <a:buChar char="●"/>
            </a:pPr>
            <a:r>
              <a:rPr lang="en-US" sz="1600" b="0" i="0" u="none" strike="noStrike" cap="none" dirty="0">
                <a:solidFill>
                  <a:srgbClr val="595959"/>
                </a:solidFill>
                <a:latin typeface="Times New Roman"/>
                <a:ea typeface="Times New Roman"/>
                <a:cs typeface="Times New Roman"/>
                <a:sym typeface="Times New Roman"/>
              </a:rPr>
              <a:t>Worked for the SIA group for more than </a:t>
            </a:r>
            <a:r>
              <a:rPr lang="en-US" sz="1600" b="1" i="0" u="none" strike="noStrike" cap="none" dirty="0">
                <a:solidFill>
                  <a:srgbClr val="595959"/>
                </a:solidFill>
                <a:latin typeface="Times New Roman"/>
                <a:ea typeface="Times New Roman"/>
                <a:cs typeface="Times New Roman"/>
                <a:sym typeface="Times New Roman"/>
              </a:rPr>
              <a:t>20 years </a:t>
            </a:r>
            <a:r>
              <a:rPr lang="en-US" sz="1600" b="0" i="0" u="none" strike="noStrike" cap="none" dirty="0">
                <a:solidFill>
                  <a:srgbClr val="595959"/>
                </a:solidFill>
                <a:latin typeface="Times New Roman"/>
                <a:ea typeface="Times New Roman"/>
                <a:cs typeface="Times New Roman"/>
                <a:sym typeface="Times New Roman"/>
              </a:rPr>
              <a:t>for the airlines' operations in China and Scandinavia </a:t>
            </a:r>
          </a:p>
          <a:p>
            <a:pPr marL="349242" marR="0" lvl="0" indent="-312412" algn="l" rtl="0">
              <a:lnSpc>
                <a:spcPct val="80000"/>
              </a:lnSpc>
              <a:spcBef>
                <a:spcPts val="2000"/>
              </a:spcBef>
              <a:spcAft>
                <a:spcPts val="0"/>
              </a:spcAft>
              <a:buClr>
                <a:srgbClr val="6DB7D7"/>
              </a:buClr>
              <a:buSzPct val="100000"/>
              <a:buFont typeface="Noto Sans Symbols"/>
              <a:buChar char="●"/>
            </a:pPr>
            <a:r>
              <a:rPr lang="en-US" sz="1600" b="1" i="0" u="none" strike="noStrike" cap="none" dirty="0">
                <a:solidFill>
                  <a:srgbClr val="595959"/>
                </a:solidFill>
                <a:latin typeface="Times New Roman"/>
                <a:ea typeface="Times New Roman"/>
                <a:cs typeface="Times New Roman"/>
                <a:sym typeface="Times New Roman"/>
              </a:rPr>
              <a:t>Divisional Vice </a:t>
            </a:r>
            <a:r>
              <a:rPr lang="en-US" sz="1600" b="1" i="0" u="none" strike="noStrike" cap="none" dirty="0" smtClean="0">
                <a:solidFill>
                  <a:srgbClr val="595959"/>
                </a:solidFill>
                <a:latin typeface="Times New Roman"/>
                <a:ea typeface="Times New Roman"/>
                <a:cs typeface="Times New Roman"/>
                <a:sym typeface="Times New Roman"/>
              </a:rPr>
              <a:t>President </a:t>
            </a:r>
            <a:r>
              <a:rPr lang="en-US" sz="1600" i="0" u="none" strike="noStrike" cap="none" dirty="0" smtClean="0">
                <a:solidFill>
                  <a:srgbClr val="595959"/>
                </a:solidFill>
                <a:latin typeface="Times New Roman"/>
                <a:ea typeface="Times New Roman"/>
                <a:cs typeface="Times New Roman"/>
                <a:sym typeface="Times New Roman"/>
              </a:rPr>
              <a:t>for </a:t>
            </a:r>
            <a:r>
              <a:rPr lang="en-US" sz="1600" b="1" i="0" u="none" strike="noStrike" cap="none" dirty="0" smtClean="0">
                <a:solidFill>
                  <a:srgbClr val="595959"/>
                </a:solidFill>
                <a:latin typeface="Times New Roman"/>
                <a:ea typeface="Times New Roman"/>
                <a:cs typeface="Times New Roman"/>
                <a:sym typeface="Times New Roman"/>
              </a:rPr>
              <a:t> </a:t>
            </a:r>
            <a:r>
              <a:rPr lang="en-US" sz="1600" b="0" i="0" u="none" strike="noStrike" cap="none" dirty="0">
                <a:solidFill>
                  <a:srgbClr val="595959"/>
                </a:solidFill>
                <a:latin typeface="Times New Roman"/>
                <a:ea typeface="Times New Roman"/>
                <a:cs typeface="Times New Roman"/>
                <a:sym typeface="Times New Roman"/>
              </a:rPr>
              <a:t>Commercial Technology of  SIA in 1999 and Senior Vice President for Commercial Technology in 2000</a:t>
            </a:r>
          </a:p>
          <a:p>
            <a:pPr marL="349242" marR="0" lvl="0" indent="-312412" algn="l" rtl="0">
              <a:lnSpc>
                <a:spcPct val="80000"/>
              </a:lnSpc>
              <a:spcBef>
                <a:spcPts val="2000"/>
              </a:spcBef>
              <a:spcAft>
                <a:spcPts val="0"/>
              </a:spcAft>
              <a:buClr>
                <a:srgbClr val="6DB7D7"/>
              </a:buClr>
              <a:buSzPct val="100000"/>
              <a:buFont typeface="Noto Sans Symbols"/>
              <a:buChar char="●"/>
            </a:pPr>
            <a:r>
              <a:rPr lang="en-US" sz="1600" b="1" i="0" u="none" strike="noStrike" cap="none" dirty="0" smtClean="0">
                <a:solidFill>
                  <a:srgbClr val="595959"/>
                </a:solidFill>
                <a:latin typeface="Times New Roman"/>
                <a:ea typeface="Times New Roman"/>
                <a:cs typeface="Times New Roman"/>
                <a:sym typeface="Times New Roman"/>
              </a:rPr>
              <a:t>Chairman</a:t>
            </a:r>
            <a:r>
              <a:rPr lang="en-US" sz="1600" b="0" i="0" u="none" strike="noStrike" cap="none" dirty="0" smtClean="0">
                <a:solidFill>
                  <a:srgbClr val="595959"/>
                </a:solidFill>
                <a:latin typeface="Times New Roman"/>
                <a:ea typeface="Times New Roman"/>
                <a:cs typeface="Times New Roman"/>
                <a:sym typeface="Times New Roman"/>
              </a:rPr>
              <a:t> </a:t>
            </a:r>
            <a:r>
              <a:rPr lang="en-US" sz="1600" b="0" i="0" u="none" strike="noStrike" cap="none" dirty="0">
                <a:solidFill>
                  <a:srgbClr val="595959"/>
                </a:solidFill>
                <a:latin typeface="Times New Roman"/>
                <a:ea typeface="Times New Roman"/>
                <a:cs typeface="Times New Roman"/>
                <a:sym typeface="Times New Roman"/>
              </a:rPr>
              <a:t>of </a:t>
            </a:r>
            <a:r>
              <a:rPr lang="en-US" sz="1600" b="0" i="0" u="none" strike="noStrike" cap="none" dirty="0" err="1">
                <a:solidFill>
                  <a:srgbClr val="595959"/>
                </a:solidFill>
                <a:latin typeface="Times New Roman"/>
                <a:ea typeface="Times New Roman"/>
                <a:cs typeface="Times New Roman"/>
                <a:sym typeface="Times New Roman"/>
              </a:rPr>
              <a:t>SilkAir</a:t>
            </a:r>
            <a:r>
              <a:rPr lang="en-US" sz="1600" b="0" i="0" u="none" strike="noStrike" cap="none" dirty="0">
                <a:solidFill>
                  <a:srgbClr val="595959"/>
                </a:solidFill>
                <a:latin typeface="Times New Roman"/>
                <a:ea typeface="Times New Roman"/>
                <a:cs typeface="Times New Roman"/>
                <a:sym typeface="Times New Roman"/>
              </a:rPr>
              <a:t> (Singapore) Private </a:t>
            </a:r>
            <a:r>
              <a:rPr lang="en-US" sz="1600" b="0" i="0" u="none" strike="noStrike" cap="none" dirty="0" smtClean="0">
                <a:solidFill>
                  <a:srgbClr val="595959"/>
                </a:solidFill>
                <a:latin typeface="Times New Roman"/>
                <a:ea typeface="Times New Roman"/>
                <a:cs typeface="Times New Roman"/>
                <a:sym typeface="Times New Roman"/>
              </a:rPr>
              <a:t>Limited </a:t>
            </a:r>
            <a:r>
              <a:rPr lang="en-US" sz="1600" b="0" i="0" u="none" strike="noStrike" cap="none" dirty="0">
                <a:solidFill>
                  <a:srgbClr val="595959"/>
                </a:solidFill>
                <a:latin typeface="Times New Roman"/>
                <a:ea typeface="Times New Roman"/>
                <a:cs typeface="Times New Roman"/>
                <a:sym typeface="Times New Roman"/>
              </a:rPr>
              <a:t>and a Member of the Board of Governors at IATA</a:t>
            </a:r>
          </a:p>
          <a:p>
            <a:pPr marL="349242" marR="0" lvl="0" indent="-312412" algn="l" rtl="0">
              <a:lnSpc>
                <a:spcPct val="80000"/>
              </a:lnSpc>
              <a:spcBef>
                <a:spcPts val="2000"/>
              </a:spcBef>
              <a:spcAft>
                <a:spcPts val="0"/>
              </a:spcAft>
              <a:buClr>
                <a:srgbClr val="6DB7D7"/>
              </a:buClr>
              <a:buSzPct val="100000"/>
              <a:buFont typeface="Noto Sans Symbols"/>
              <a:buChar char="●"/>
            </a:pPr>
            <a:r>
              <a:rPr lang="en-US" sz="1600" b="1" i="0" u="none" strike="noStrike" cap="none" dirty="0">
                <a:solidFill>
                  <a:srgbClr val="595959"/>
                </a:solidFill>
                <a:latin typeface="Times New Roman"/>
                <a:ea typeface="Times New Roman"/>
                <a:cs typeface="Times New Roman"/>
                <a:sym typeface="Times New Roman"/>
              </a:rPr>
              <a:t>Executive Vice President </a:t>
            </a:r>
            <a:r>
              <a:rPr lang="en-US" sz="1600" b="0" i="0" u="none" strike="noStrike" cap="none" dirty="0">
                <a:solidFill>
                  <a:srgbClr val="595959"/>
                </a:solidFill>
                <a:latin typeface="Times New Roman"/>
                <a:ea typeface="Times New Roman"/>
                <a:cs typeface="Times New Roman"/>
                <a:sym typeface="Times New Roman"/>
              </a:rPr>
              <a:t>of  Marketing and the Sales Regions from March 2010 to January 1, 2011</a:t>
            </a:r>
          </a:p>
          <a:p>
            <a:pPr marL="349242" marR="0" lvl="0" indent="-312412" algn="l" rtl="0">
              <a:lnSpc>
                <a:spcPct val="80000"/>
              </a:lnSpc>
              <a:spcBef>
                <a:spcPts val="2000"/>
              </a:spcBef>
              <a:spcAft>
                <a:spcPts val="0"/>
              </a:spcAft>
              <a:buClr>
                <a:srgbClr val="6DB7D7"/>
              </a:buClr>
              <a:buSzPct val="100000"/>
              <a:buFont typeface="Noto Sans Symbols"/>
              <a:buChar char="●"/>
            </a:pPr>
            <a:r>
              <a:rPr lang="en-US" sz="1600" b="1" i="0" u="none" strike="noStrike" cap="none" dirty="0">
                <a:solidFill>
                  <a:srgbClr val="595959"/>
                </a:solidFill>
                <a:latin typeface="Times New Roman"/>
                <a:ea typeface="Times New Roman"/>
                <a:cs typeface="Times New Roman"/>
                <a:sym typeface="Times New Roman"/>
              </a:rPr>
              <a:t>President</a:t>
            </a:r>
            <a:r>
              <a:rPr lang="en-US" sz="1600" b="0" i="0" u="none" strike="noStrike" cap="none" dirty="0">
                <a:solidFill>
                  <a:srgbClr val="595959"/>
                </a:solidFill>
                <a:latin typeface="Times New Roman"/>
                <a:ea typeface="Times New Roman"/>
                <a:cs typeface="Times New Roman"/>
                <a:sym typeface="Times New Roman"/>
              </a:rPr>
              <a:t> of Singapore Airlines Cargo </a:t>
            </a:r>
            <a:r>
              <a:rPr lang="en-US" sz="1600" b="0" i="0" u="none" strike="noStrike" cap="none" dirty="0" err="1">
                <a:solidFill>
                  <a:srgbClr val="595959"/>
                </a:solidFill>
                <a:latin typeface="Times New Roman"/>
                <a:ea typeface="Times New Roman"/>
                <a:cs typeface="Times New Roman"/>
                <a:sym typeface="Times New Roman"/>
              </a:rPr>
              <a:t>Pte</a:t>
            </a:r>
            <a:r>
              <a:rPr lang="en-US" sz="1600" b="0" i="0" u="none" strike="noStrike" cap="none" dirty="0">
                <a:solidFill>
                  <a:srgbClr val="595959"/>
                </a:solidFill>
                <a:latin typeface="Times New Roman"/>
                <a:ea typeface="Times New Roman"/>
                <a:cs typeface="Times New Roman"/>
                <a:sym typeface="Times New Roman"/>
              </a:rPr>
              <a:t> Ltd. since June 1, 2006</a:t>
            </a:r>
          </a:p>
          <a:p>
            <a:pPr marL="349242" marR="0" lvl="0" indent="-312412" algn="l" rtl="0">
              <a:lnSpc>
                <a:spcPct val="80000"/>
              </a:lnSpc>
              <a:spcBef>
                <a:spcPts val="2000"/>
              </a:spcBef>
              <a:spcAft>
                <a:spcPts val="0"/>
              </a:spcAft>
              <a:buClr>
                <a:srgbClr val="6DB7D7"/>
              </a:buClr>
              <a:buSzPct val="100000"/>
              <a:buFont typeface="Noto Sans Symbols"/>
              <a:buChar char="●"/>
            </a:pPr>
            <a:r>
              <a:rPr lang="en-US" sz="1600" b="0" i="0" u="none" strike="noStrike" cap="none" dirty="0">
                <a:solidFill>
                  <a:srgbClr val="595959"/>
                </a:solidFill>
                <a:latin typeface="Times New Roman"/>
                <a:ea typeface="Times New Roman"/>
                <a:cs typeface="Times New Roman"/>
                <a:sym typeface="Times New Roman"/>
              </a:rPr>
              <a:t>Education: a MS degree in Computer Science &amp; Electrical Engineering </a:t>
            </a:r>
            <a:r>
              <a:rPr lang="en-US" sz="1600" b="1" i="0" u="none" strike="noStrike" cap="none" dirty="0">
                <a:solidFill>
                  <a:srgbClr val="595959"/>
                </a:solidFill>
                <a:latin typeface="Times New Roman"/>
                <a:ea typeface="Times New Roman"/>
                <a:cs typeface="Times New Roman"/>
                <a:sym typeface="Times New Roman"/>
              </a:rPr>
              <a:t>and three BS degrees</a:t>
            </a:r>
            <a:r>
              <a:rPr lang="en-US" sz="1600" b="0" i="0" u="none" strike="noStrike" cap="none" dirty="0">
                <a:solidFill>
                  <a:srgbClr val="595959"/>
                </a:solidFill>
                <a:latin typeface="Times New Roman"/>
                <a:ea typeface="Times New Roman"/>
                <a:cs typeface="Times New Roman"/>
                <a:sym typeface="Times New Roman"/>
              </a:rPr>
              <a:t> in Computer Science &amp; Engineering, Management Science and Cognitive Science, all from the </a:t>
            </a:r>
            <a:r>
              <a:rPr lang="en-US" sz="1600" b="1" i="0" u="none" strike="noStrike" cap="none" dirty="0">
                <a:solidFill>
                  <a:srgbClr val="595959"/>
                </a:solidFill>
                <a:latin typeface="Times New Roman"/>
                <a:ea typeface="Times New Roman"/>
                <a:cs typeface="Times New Roman"/>
                <a:sym typeface="Times New Roman"/>
              </a:rPr>
              <a:t>Massachusetts Institute of Technology</a:t>
            </a:r>
          </a:p>
          <a:p>
            <a:pPr marL="349242" marR="0" lvl="0" indent="-349242" algn="l" rtl="0">
              <a:lnSpc>
                <a:spcPct val="80000"/>
              </a:lnSpc>
              <a:spcBef>
                <a:spcPts val="2000"/>
              </a:spcBef>
              <a:buClr>
                <a:srgbClr val="6DB7D7"/>
              </a:buClr>
              <a:buSzPct val="55000"/>
              <a:buFont typeface="Noto Sans Symbols"/>
              <a:buNone/>
            </a:pPr>
            <a:endParaRPr sz="1600" b="0" i="0" u="none" strike="noStrike" cap="none">
              <a:solidFill>
                <a:srgbClr val="595959"/>
              </a:solidFill>
              <a:latin typeface="Source Sans Pro"/>
              <a:ea typeface="Source Sans Pro"/>
              <a:cs typeface="Source Sans Pro"/>
              <a:sym typeface="Source Sans Pro"/>
            </a:endParaRPr>
          </a:p>
        </p:txBody>
      </p:sp>
      <p:pic>
        <p:nvPicPr>
          <p:cNvPr id="1001" name="Shape 1001"/>
          <p:cNvPicPr preferRelativeResize="0"/>
          <p:nvPr/>
        </p:nvPicPr>
        <p:blipFill rotWithShape="1">
          <a:blip r:embed="rId3">
            <a:alphaModFix/>
          </a:blip>
          <a:srcRect/>
          <a:stretch/>
        </p:blipFill>
        <p:spPr>
          <a:xfrm>
            <a:off x="406401" y="1498600"/>
            <a:ext cx="4165600" cy="4788682"/>
          </a:xfrm>
          <a:prstGeom prst="rect">
            <a:avLst/>
          </a:prstGeom>
          <a:noFill/>
          <a:ln>
            <a:noFill/>
          </a:ln>
          <a:effectLst>
            <a:reflection stA="52000" endA="300" endPos="35000" sy="-100000" algn="bl" rotWithShape="0"/>
          </a:effectLst>
        </p:spPr>
      </p:pic>
      <p:pic>
        <p:nvPicPr>
          <p:cNvPr id="1002" name="Shape 1002"/>
          <p:cNvPicPr preferRelativeResize="0"/>
          <p:nvPr/>
        </p:nvPicPr>
        <p:blipFill rotWithShape="1">
          <a:blip r:embed="rId4" cstate="email">
            <a:alphaModFix/>
            <a:extLst>
              <a:ext uri="{28A0092B-C50C-407E-A947-70E740481C1C}">
                <a14:useLocalDpi xmlns:a14="http://schemas.microsoft.com/office/drawing/2010/main" xmlns=""/>
              </a:ext>
            </a:extLst>
          </a:blip>
          <a:srcRect/>
          <a:stretch/>
        </p:blipFill>
        <p:spPr>
          <a:xfrm>
            <a:off x="10972800" y="0"/>
            <a:ext cx="1219199" cy="914400"/>
          </a:xfrm>
          <a:prstGeom prst="rect">
            <a:avLst/>
          </a:prstGeom>
          <a:ln>
            <a:noFill/>
          </a:ln>
          <a:effectLst>
            <a:softEdge rad="112500"/>
          </a:effectLst>
        </p:spPr>
      </p:pic>
    </p:spTree>
  </p:cSld>
  <p:clrMapOvr>
    <a:masterClrMapping/>
  </p:clrMapOvr>
  <p:transition spd="slow">
    <p:cut/>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006"/>
        <p:cNvGrpSpPr/>
        <p:nvPr/>
      </p:nvGrpSpPr>
      <p:grpSpPr>
        <a:xfrm>
          <a:off x="0" y="0"/>
          <a:ext cx="0" cy="0"/>
          <a:chOff x="0" y="0"/>
          <a:chExt cx="0" cy="0"/>
        </a:xfrm>
      </p:grpSpPr>
      <p:sp>
        <p:nvSpPr>
          <p:cNvPr id="1007" name="Shape 1007"/>
          <p:cNvSpPr txBox="1">
            <a:spLocks noGrp="1"/>
          </p:cNvSpPr>
          <p:nvPr>
            <p:ph type="title"/>
          </p:nvPr>
        </p:nvSpPr>
        <p:spPr>
          <a:xfrm>
            <a:off x="609600" y="0"/>
            <a:ext cx="10972799" cy="1143000"/>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Source Sans Pro"/>
              <a:buNone/>
            </a:pPr>
            <a:r>
              <a:rPr lang="en-US" sz="4700" b="0" i="0" u="none" strike="noStrike" cap="none" dirty="0">
                <a:solidFill>
                  <a:schemeClr val="accent1"/>
                </a:solidFill>
                <a:latin typeface="Source Sans Pro"/>
                <a:ea typeface="Source Sans Pro"/>
                <a:cs typeface="Source Sans Pro"/>
                <a:sym typeface="Source Sans Pro"/>
              </a:rPr>
              <a:t>Management Team</a:t>
            </a:r>
          </a:p>
        </p:txBody>
      </p:sp>
      <p:sp>
        <p:nvSpPr>
          <p:cNvPr id="1008" name="Shape 1008"/>
          <p:cNvSpPr txBox="1">
            <a:spLocks noGrp="1"/>
          </p:cNvSpPr>
          <p:nvPr>
            <p:ph type="body" idx="1"/>
          </p:nvPr>
        </p:nvSpPr>
        <p:spPr>
          <a:xfrm>
            <a:off x="4673700" y="1397100"/>
            <a:ext cx="7518300" cy="5460900"/>
          </a:xfrm>
          <a:prstGeom prst="rect">
            <a:avLst/>
          </a:prstGeom>
          <a:noFill/>
          <a:ln>
            <a:noFill/>
          </a:ln>
        </p:spPr>
        <p:txBody>
          <a:bodyPr lIns="91425" tIns="45700" rIns="91425" bIns="45700" anchor="t" anchorCtr="0">
            <a:noAutofit/>
          </a:bodyPr>
          <a:lstStyle/>
          <a:p>
            <a:pPr marL="0" marR="0" lvl="0" indent="0" algn="l" rtl="0">
              <a:lnSpc>
                <a:spcPct val="80000"/>
              </a:lnSpc>
              <a:spcBef>
                <a:spcPts val="0"/>
              </a:spcBef>
              <a:spcAft>
                <a:spcPts val="0"/>
              </a:spcAft>
              <a:buClr>
                <a:srgbClr val="6DB7D7"/>
              </a:buClr>
              <a:buSzPct val="25000"/>
              <a:buFont typeface="Noto Sans Symbols"/>
              <a:buNone/>
            </a:pPr>
            <a:r>
              <a:rPr lang="en-US" sz="1800" b="1" i="0" u="none" strike="noStrike" cap="none" dirty="0">
                <a:solidFill>
                  <a:srgbClr val="595959"/>
                </a:solidFill>
                <a:latin typeface="Times New Roman"/>
                <a:ea typeface="Times New Roman"/>
                <a:cs typeface="Times New Roman"/>
                <a:sym typeface="Times New Roman"/>
              </a:rPr>
              <a:t>Director: Mr. </a:t>
            </a:r>
            <a:r>
              <a:rPr lang="en-US" sz="1800" b="1" i="0" u="none" strike="noStrike" cap="none" dirty="0" err="1">
                <a:solidFill>
                  <a:srgbClr val="595959"/>
                </a:solidFill>
                <a:latin typeface="Times New Roman"/>
                <a:ea typeface="Times New Roman"/>
                <a:cs typeface="Times New Roman"/>
                <a:sym typeface="Times New Roman"/>
              </a:rPr>
              <a:t>Gautam</a:t>
            </a:r>
            <a:r>
              <a:rPr lang="en-US" sz="1800" b="1" i="0" u="none" strike="noStrike" cap="none" dirty="0">
                <a:solidFill>
                  <a:srgbClr val="595959"/>
                </a:solidFill>
                <a:latin typeface="Times New Roman"/>
                <a:ea typeface="Times New Roman"/>
                <a:cs typeface="Times New Roman"/>
                <a:sym typeface="Times New Roman"/>
              </a:rPr>
              <a:t> </a:t>
            </a:r>
            <a:r>
              <a:rPr lang="en-US" sz="1800" b="1" i="0" u="none" strike="noStrike" cap="none" dirty="0" err="1">
                <a:solidFill>
                  <a:srgbClr val="595959"/>
                </a:solidFill>
                <a:latin typeface="Times New Roman"/>
                <a:ea typeface="Times New Roman"/>
                <a:cs typeface="Times New Roman"/>
                <a:sym typeface="Times New Roman"/>
              </a:rPr>
              <a:t>Banerjee</a:t>
            </a:r>
            <a:endParaRPr lang="en-US" sz="1800" b="1" i="0" u="none" strike="noStrike" cap="none" dirty="0">
              <a:solidFill>
                <a:srgbClr val="595959"/>
              </a:solidFill>
              <a:latin typeface="Times New Roman"/>
              <a:ea typeface="Times New Roman"/>
              <a:cs typeface="Times New Roman"/>
              <a:sym typeface="Times New Roman"/>
            </a:endParaRPr>
          </a:p>
          <a:p>
            <a:pPr marL="349242" marR="0" lvl="0" indent="-308779" algn="l" rtl="0">
              <a:lnSpc>
                <a:spcPct val="80000"/>
              </a:lnSpc>
              <a:spcBef>
                <a:spcPts val="2000"/>
              </a:spcBef>
              <a:spcAft>
                <a:spcPts val="0"/>
              </a:spcAft>
              <a:buClr>
                <a:srgbClr val="6DB7D7"/>
              </a:buClr>
              <a:buSzPct val="100000"/>
              <a:buFont typeface="Noto Sans Symbols"/>
              <a:buChar char="●"/>
            </a:pPr>
            <a:r>
              <a:rPr lang="en-US" sz="1600" b="0" i="0" u="none" strike="noStrike" cap="none" dirty="0">
                <a:solidFill>
                  <a:srgbClr val="595959"/>
                </a:solidFill>
                <a:latin typeface="Times New Roman"/>
                <a:ea typeface="Times New Roman"/>
                <a:cs typeface="Times New Roman"/>
                <a:sym typeface="Times New Roman"/>
              </a:rPr>
              <a:t>Appointed </a:t>
            </a:r>
            <a:r>
              <a:rPr lang="en-US" sz="1600" b="1" i="0" u="none" strike="noStrike" cap="none" dirty="0">
                <a:solidFill>
                  <a:srgbClr val="595959"/>
                </a:solidFill>
                <a:latin typeface="Times New Roman"/>
                <a:ea typeface="Times New Roman"/>
                <a:cs typeface="Times New Roman"/>
                <a:sym typeface="Times New Roman"/>
              </a:rPr>
              <a:t>Director</a:t>
            </a:r>
            <a:r>
              <a:rPr lang="en-US" sz="1600" b="0" i="0" u="none" strike="noStrike" cap="none" dirty="0">
                <a:solidFill>
                  <a:srgbClr val="595959"/>
                </a:solidFill>
                <a:latin typeface="Times New Roman"/>
                <a:ea typeface="Times New Roman"/>
                <a:cs typeface="Times New Roman"/>
                <a:sym typeface="Times New Roman"/>
              </a:rPr>
              <a:t> on 1 January 2013</a:t>
            </a:r>
          </a:p>
          <a:p>
            <a:pPr marL="349242" marR="0" lvl="0" indent="-308779" algn="l" rtl="0">
              <a:lnSpc>
                <a:spcPct val="80000"/>
              </a:lnSpc>
              <a:spcBef>
                <a:spcPts val="2000"/>
              </a:spcBef>
              <a:spcAft>
                <a:spcPts val="0"/>
              </a:spcAft>
              <a:buClr>
                <a:srgbClr val="6DB7D7"/>
              </a:buClr>
              <a:buSzPct val="100000"/>
              <a:buFont typeface="Noto Sans Symbols"/>
              <a:buChar char="●"/>
            </a:pPr>
            <a:r>
              <a:rPr lang="en-US" sz="1600" b="0" i="0" u="none" strike="noStrike" cap="none" dirty="0" err="1">
                <a:solidFill>
                  <a:srgbClr val="595959"/>
                </a:solidFill>
                <a:latin typeface="Times New Roman"/>
                <a:ea typeface="Times New Roman"/>
                <a:cs typeface="Times New Roman"/>
                <a:sym typeface="Times New Roman"/>
              </a:rPr>
              <a:t>Mr</a:t>
            </a:r>
            <a:r>
              <a:rPr lang="en-US" sz="1600" b="0" i="0" u="none" strike="noStrike" cap="none" dirty="0">
                <a:solidFill>
                  <a:srgbClr val="595959"/>
                </a:solidFill>
                <a:latin typeface="Times New Roman"/>
                <a:ea typeface="Times New Roman"/>
                <a:cs typeface="Times New Roman"/>
                <a:sym typeface="Times New Roman"/>
              </a:rPr>
              <a:t> </a:t>
            </a:r>
            <a:r>
              <a:rPr lang="en-US" sz="1600" b="0" i="0" u="none" strike="noStrike" cap="none" dirty="0" err="1">
                <a:solidFill>
                  <a:srgbClr val="595959"/>
                </a:solidFill>
                <a:latin typeface="Times New Roman"/>
                <a:ea typeface="Times New Roman"/>
                <a:cs typeface="Times New Roman"/>
                <a:sym typeface="Times New Roman"/>
              </a:rPr>
              <a:t>Banerjee</a:t>
            </a:r>
            <a:r>
              <a:rPr lang="en-US" sz="1600" b="0" i="0" u="none" strike="noStrike" cap="none" dirty="0">
                <a:solidFill>
                  <a:srgbClr val="595959"/>
                </a:solidFill>
                <a:latin typeface="Times New Roman"/>
                <a:ea typeface="Times New Roman"/>
                <a:cs typeface="Times New Roman"/>
                <a:sym typeface="Times New Roman"/>
              </a:rPr>
              <a:t> is </a:t>
            </a:r>
            <a:r>
              <a:rPr lang="en-US" sz="1600" b="1" i="0" u="none" strike="noStrike" cap="none" dirty="0">
                <a:solidFill>
                  <a:srgbClr val="595959"/>
                </a:solidFill>
                <a:latin typeface="Times New Roman"/>
                <a:ea typeface="Times New Roman"/>
                <a:cs typeface="Times New Roman"/>
                <a:sym typeface="Times New Roman"/>
              </a:rPr>
              <a:t>a Senior Managing Director </a:t>
            </a:r>
            <a:r>
              <a:rPr lang="en-US" sz="1600" b="0" i="0" u="none" strike="noStrike" cap="none" dirty="0">
                <a:solidFill>
                  <a:srgbClr val="595959"/>
                </a:solidFill>
                <a:latin typeface="Times New Roman"/>
                <a:ea typeface="Times New Roman"/>
                <a:cs typeface="Times New Roman"/>
                <a:sym typeface="Times New Roman"/>
              </a:rPr>
              <a:t>of Blackstone, co-Chairman of the firm’s Asia Operating Committee and Chairman of Blackstone Singapore</a:t>
            </a:r>
          </a:p>
          <a:p>
            <a:pPr marL="349242" marR="0" lvl="0" indent="-308779" algn="l" rtl="0">
              <a:lnSpc>
                <a:spcPct val="80000"/>
              </a:lnSpc>
              <a:spcBef>
                <a:spcPts val="2000"/>
              </a:spcBef>
              <a:spcAft>
                <a:spcPts val="0"/>
              </a:spcAft>
              <a:buClr>
                <a:srgbClr val="6DB7D7"/>
              </a:buClr>
              <a:buSzPct val="100000"/>
              <a:buFont typeface="Noto Sans Symbols"/>
              <a:buChar char="●"/>
            </a:pPr>
            <a:r>
              <a:rPr lang="en-US" sz="1600" b="0" i="0" u="none" strike="noStrike" cap="none" dirty="0">
                <a:solidFill>
                  <a:srgbClr val="595959"/>
                </a:solidFill>
                <a:latin typeface="Times New Roman"/>
                <a:ea typeface="Times New Roman"/>
                <a:cs typeface="Times New Roman"/>
                <a:sym typeface="Times New Roman"/>
              </a:rPr>
              <a:t>With professional services firm </a:t>
            </a:r>
            <a:r>
              <a:rPr lang="en-US" sz="1600" b="1" i="0" u="none" strike="noStrike" cap="none" dirty="0">
                <a:solidFill>
                  <a:srgbClr val="595959"/>
                </a:solidFill>
                <a:latin typeface="Times New Roman"/>
                <a:ea typeface="Times New Roman"/>
                <a:cs typeface="Times New Roman"/>
                <a:sym typeface="Times New Roman"/>
              </a:rPr>
              <a:t>PricewaterhouseCoopers</a:t>
            </a:r>
            <a:r>
              <a:rPr lang="en-US" sz="1600" b="0" i="0" u="none" strike="noStrike" cap="none" dirty="0">
                <a:solidFill>
                  <a:srgbClr val="595959"/>
                </a:solidFill>
                <a:latin typeface="Times New Roman"/>
                <a:ea typeface="Times New Roman"/>
                <a:cs typeface="Times New Roman"/>
                <a:sym typeface="Times New Roman"/>
              </a:rPr>
              <a:t> (PwC) Singapore for over 30 years, including as its </a:t>
            </a:r>
            <a:r>
              <a:rPr lang="en-US" sz="1600" b="1" i="0" u="none" strike="noStrike" cap="none" dirty="0">
                <a:solidFill>
                  <a:srgbClr val="595959"/>
                </a:solidFill>
                <a:latin typeface="Times New Roman"/>
                <a:ea typeface="Times New Roman"/>
                <a:cs typeface="Times New Roman"/>
                <a:sym typeface="Times New Roman"/>
              </a:rPr>
              <a:t>Executive Chairman and Chief Operating Officer </a:t>
            </a:r>
            <a:r>
              <a:rPr lang="en-US" sz="1600" b="0" i="0" u="none" strike="noStrike" cap="none" dirty="0">
                <a:solidFill>
                  <a:srgbClr val="595959"/>
                </a:solidFill>
                <a:latin typeface="Times New Roman"/>
                <a:ea typeface="Times New Roman"/>
                <a:cs typeface="Times New Roman"/>
                <a:sym typeface="Times New Roman"/>
              </a:rPr>
              <a:t>for the Asia Pacific region</a:t>
            </a:r>
          </a:p>
          <a:p>
            <a:pPr marL="349242" marR="0" lvl="0" indent="-308779" algn="l" rtl="0">
              <a:lnSpc>
                <a:spcPct val="80000"/>
              </a:lnSpc>
              <a:spcBef>
                <a:spcPts val="2000"/>
              </a:spcBef>
              <a:spcAft>
                <a:spcPts val="0"/>
              </a:spcAft>
              <a:buClr>
                <a:srgbClr val="6DB7D7"/>
              </a:buClr>
              <a:buSzPct val="100000"/>
              <a:buFont typeface="Noto Sans Symbols"/>
              <a:buChar char="●"/>
            </a:pPr>
            <a:r>
              <a:rPr lang="en-US" sz="1600" b="1" i="0" u="none" strike="noStrike" cap="none" dirty="0">
                <a:solidFill>
                  <a:srgbClr val="595959"/>
                </a:solidFill>
                <a:latin typeface="Times New Roman"/>
                <a:ea typeface="Times New Roman"/>
                <a:cs typeface="Times New Roman"/>
                <a:sym typeface="Times New Roman"/>
              </a:rPr>
              <a:t>Vice Chairman </a:t>
            </a:r>
            <a:r>
              <a:rPr lang="en-US" sz="1600" b="0" i="0" u="none" strike="noStrike" cap="none" dirty="0">
                <a:solidFill>
                  <a:srgbClr val="595959"/>
                </a:solidFill>
                <a:latin typeface="Times New Roman"/>
                <a:ea typeface="Times New Roman"/>
                <a:cs typeface="Times New Roman"/>
                <a:sym typeface="Times New Roman"/>
              </a:rPr>
              <a:t>of the Singapore Business Federation, </a:t>
            </a:r>
            <a:r>
              <a:rPr lang="en-US" sz="1600" b="1" i="0" u="none" strike="noStrike" cap="none" dirty="0">
                <a:solidFill>
                  <a:srgbClr val="595959"/>
                </a:solidFill>
                <a:latin typeface="Times New Roman"/>
                <a:ea typeface="Times New Roman"/>
                <a:cs typeface="Times New Roman"/>
                <a:sym typeface="Times New Roman"/>
              </a:rPr>
              <a:t>Advisor</a:t>
            </a:r>
            <a:r>
              <a:rPr lang="en-US" sz="1600" b="0" i="0" u="none" strike="noStrike" cap="none" dirty="0">
                <a:solidFill>
                  <a:srgbClr val="595959"/>
                </a:solidFill>
                <a:latin typeface="Times New Roman"/>
                <a:ea typeface="Times New Roman"/>
                <a:cs typeface="Times New Roman"/>
                <a:sym typeface="Times New Roman"/>
              </a:rPr>
              <a:t> to Singapore Institute of International Affairs, and is a </a:t>
            </a:r>
            <a:r>
              <a:rPr lang="en-US" sz="1600" b="1" i="0" u="none" strike="noStrike" cap="none" dirty="0">
                <a:solidFill>
                  <a:srgbClr val="595959"/>
                </a:solidFill>
                <a:latin typeface="Times New Roman"/>
                <a:ea typeface="Times New Roman"/>
                <a:cs typeface="Times New Roman"/>
                <a:sym typeface="Times New Roman"/>
              </a:rPr>
              <a:t>Board Member </a:t>
            </a:r>
            <a:r>
              <a:rPr lang="en-US" sz="1600" b="0" i="0" u="none" strike="noStrike" cap="none" dirty="0">
                <a:solidFill>
                  <a:srgbClr val="595959"/>
                </a:solidFill>
                <a:latin typeface="Times New Roman"/>
                <a:ea typeface="Times New Roman"/>
                <a:cs typeface="Times New Roman"/>
                <a:sym typeface="Times New Roman"/>
              </a:rPr>
              <a:t>of public listed companies</a:t>
            </a:r>
          </a:p>
          <a:p>
            <a:pPr marL="349242" marR="0" lvl="0" indent="-308779" algn="l" rtl="0">
              <a:lnSpc>
                <a:spcPct val="80000"/>
              </a:lnSpc>
              <a:spcBef>
                <a:spcPts val="2000"/>
              </a:spcBef>
              <a:spcAft>
                <a:spcPts val="0"/>
              </a:spcAft>
              <a:buClr>
                <a:srgbClr val="6DB7D7"/>
              </a:buClr>
              <a:buSzPct val="100000"/>
              <a:buFont typeface="Noto Sans Symbols"/>
              <a:buChar char="●"/>
            </a:pPr>
            <a:r>
              <a:rPr lang="en-US" sz="1600" b="0" i="0" u="none" strike="noStrike" cap="none" dirty="0">
                <a:solidFill>
                  <a:srgbClr val="595959"/>
                </a:solidFill>
                <a:latin typeface="Times New Roman"/>
                <a:ea typeface="Times New Roman"/>
                <a:cs typeface="Times New Roman"/>
                <a:sym typeface="Times New Roman"/>
              </a:rPr>
              <a:t>Nominated Member of Parliament in Singapore between 2007 and 2009</a:t>
            </a:r>
          </a:p>
          <a:p>
            <a:pPr marL="349242" marR="0" lvl="0" indent="-308779" algn="l" rtl="0">
              <a:lnSpc>
                <a:spcPct val="80000"/>
              </a:lnSpc>
              <a:spcBef>
                <a:spcPts val="2000"/>
              </a:spcBef>
              <a:spcAft>
                <a:spcPts val="0"/>
              </a:spcAft>
              <a:buClr>
                <a:srgbClr val="6DB7D7"/>
              </a:buClr>
              <a:buSzPct val="100000"/>
              <a:buFont typeface="Noto Sans Symbols"/>
              <a:buChar char="●"/>
            </a:pPr>
            <a:r>
              <a:rPr lang="en-US" sz="1600" b="0" i="0" u="none" strike="noStrike" cap="none" dirty="0">
                <a:solidFill>
                  <a:srgbClr val="595959"/>
                </a:solidFill>
                <a:latin typeface="Times New Roman"/>
                <a:ea typeface="Times New Roman"/>
                <a:cs typeface="Times New Roman"/>
                <a:sym typeface="Times New Roman"/>
              </a:rPr>
              <a:t>Qualified as a </a:t>
            </a:r>
            <a:r>
              <a:rPr lang="en-US" sz="1600" b="1" i="0" u="none" strike="noStrike" cap="none" dirty="0">
                <a:solidFill>
                  <a:srgbClr val="595959"/>
                </a:solidFill>
                <a:latin typeface="Times New Roman"/>
                <a:ea typeface="Times New Roman"/>
                <a:cs typeface="Times New Roman"/>
                <a:sym typeface="Times New Roman"/>
              </a:rPr>
              <a:t>Chartered Accountant </a:t>
            </a:r>
            <a:r>
              <a:rPr lang="en-US" sz="1600" b="0" i="0" u="none" strike="noStrike" cap="none" dirty="0">
                <a:solidFill>
                  <a:srgbClr val="595959"/>
                </a:solidFill>
                <a:latin typeface="Times New Roman"/>
                <a:ea typeface="Times New Roman"/>
                <a:cs typeface="Times New Roman"/>
                <a:sym typeface="Times New Roman"/>
              </a:rPr>
              <a:t>in London and was admitted to the partnership on July 1, 1989</a:t>
            </a:r>
          </a:p>
          <a:p>
            <a:pPr marL="349242" marR="0" lvl="0" indent="-308779" algn="l" rtl="0">
              <a:lnSpc>
                <a:spcPct val="80000"/>
              </a:lnSpc>
              <a:spcBef>
                <a:spcPts val="2000"/>
              </a:spcBef>
              <a:buClr>
                <a:srgbClr val="6DB7D7"/>
              </a:buClr>
              <a:buSzPct val="100000"/>
              <a:buFont typeface="Noto Sans Symbols"/>
              <a:buChar char="●"/>
            </a:pPr>
            <a:r>
              <a:rPr lang="en-US" sz="1600" b="0" i="0" u="none" strike="noStrike" cap="none" dirty="0">
                <a:solidFill>
                  <a:srgbClr val="595959"/>
                </a:solidFill>
                <a:latin typeface="Times New Roman"/>
                <a:ea typeface="Times New Roman"/>
                <a:cs typeface="Times New Roman"/>
                <a:sym typeface="Times New Roman"/>
              </a:rPr>
              <a:t>Graduated with a </a:t>
            </a:r>
            <a:r>
              <a:rPr lang="en-US" sz="1600" b="1" i="0" u="none" strike="noStrike" cap="none" dirty="0">
                <a:solidFill>
                  <a:srgbClr val="595959"/>
                </a:solidFill>
                <a:latin typeface="Times New Roman"/>
                <a:ea typeface="Times New Roman"/>
                <a:cs typeface="Times New Roman"/>
                <a:sym typeface="Times New Roman"/>
              </a:rPr>
              <a:t>Bachelor of Science </a:t>
            </a:r>
            <a:r>
              <a:rPr lang="en-US" sz="1600" b="1" i="0" u="none" strike="noStrike" cap="none" dirty="0" smtClean="0">
                <a:solidFill>
                  <a:srgbClr val="595959"/>
                </a:solidFill>
                <a:latin typeface="Times New Roman"/>
                <a:ea typeface="Times New Roman"/>
                <a:cs typeface="Times New Roman"/>
                <a:sym typeface="Times New Roman"/>
              </a:rPr>
              <a:t>(Honors) </a:t>
            </a:r>
            <a:r>
              <a:rPr lang="en-US" sz="1600" b="1" i="0" u="none" strike="noStrike" cap="none" dirty="0">
                <a:solidFill>
                  <a:srgbClr val="595959"/>
                </a:solidFill>
                <a:latin typeface="Times New Roman"/>
                <a:ea typeface="Times New Roman"/>
                <a:cs typeface="Times New Roman"/>
                <a:sym typeface="Times New Roman"/>
              </a:rPr>
              <a:t>degree</a:t>
            </a:r>
            <a:r>
              <a:rPr lang="en-US" sz="1600" b="0" i="0" u="none" strike="noStrike" cap="none" dirty="0">
                <a:solidFill>
                  <a:srgbClr val="595959"/>
                </a:solidFill>
                <a:latin typeface="Times New Roman"/>
                <a:ea typeface="Times New Roman"/>
                <a:cs typeface="Times New Roman"/>
                <a:sym typeface="Times New Roman"/>
              </a:rPr>
              <a:t> in Accounting and Financial Analysis from the University of Warwick</a:t>
            </a:r>
          </a:p>
        </p:txBody>
      </p:sp>
      <p:pic>
        <p:nvPicPr>
          <p:cNvPr id="1009" name="Shape 1009"/>
          <p:cNvPicPr preferRelativeResize="0"/>
          <p:nvPr/>
        </p:nvPicPr>
        <p:blipFill rotWithShape="1">
          <a:blip r:embed="rId3" cstate="email">
            <a:alphaModFix/>
            <a:extLst>
              <a:ext uri="{28A0092B-C50C-407E-A947-70E740481C1C}">
                <a14:useLocalDpi xmlns:a14="http://schemas.microsoft.com/office/drawing/2010/main" xmlns=""/>
              </a:ext>
            </a:extLst>
          </a:blip>
          <a:srcRect/>
          <a:stretch/>
        </p:blipFill>
        <p:spPr>
          <a:xfrm>
            <a:off x="406400" y="1498600"/>
            <a:ext cx="4165600" cy="4851400"/>
          </a:xfrm>
          <a:prstGeom prst="rect">
            <a:avLst/>
          </a:prstGeom>
          <a:noFill/>
          <a:ln>
            <a:noFill/>
          </a:ln>
          <a:effectLst>
            <a:reflection stA="52000" endA="300" endPos="35000" sy="-100000" algn="bl" rotWithShape="0"/>
          </a:effectLst>
        </p:spPr>
      </p:pic>
      <p:pic>
        <p:nvPicPr>
          <p:cNvPr id="1010" name="Shape 1010"/>
          <p:cNvPicPr preferRelativeResize="0"/>
          <p:nvPr/>
        </p:nvPicPr>
        <p:blipFill rotWithShape="1">
          <a:blip r:embed="rId4" cstate="email">
            <a:alphaModFix/>
            <a:extLst>
              <a:ext uri="{28A0092B-C50C-407E-A947-70E740481C1C}">
                <a14:useLocalDpi xmlns:a14="http://schemas.microsoft.com/office/drawing/2010/main" xmlns=""/>
              </a:ext>
            </a:extLst>
          </a:blip>
          <a:srcRect/>
          <a:stretch/>
        </p:blipFill>
        <p:spPr>
          <a:xfrm>
            <a:off x="10972800" y="0"/>
            <a:ext cx="1219199" cy="914400"/>
          </a:xfrm>
          <a:prstGeom prst="rect">
            <a:avLst/>
          </a:prstGeom>
          <a:ln>
            <a:noFill/>
          </a:ln>
          <a:effectLst>
            <a:softEdge rad="112500"/>
          </a:effectLst>
        </p:spPr>
      </p:pic>
    </p:spTree>
  </p:cSld>
  <p:clrMapOvr>
    <a:masterClrMapping/>
  </p:clrMapOvr>
  <p:transition spd="slow">
    <p:cut/>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014"/>
        <p:cNvGrpSpPr/>
        <p:nvPr/>
      </p:nvGrpSpPr>
      <p:grpSpPr>
        <a:xfrm>
          <a:off x="0" y="0"/>
          <a:ext cx="0" cy="0"/>
          <a:chOff x="0" y="0"/>
          <a:chExt cx="0" cy="0"/>
        </a:xfrm>
      </p:grpSpPr>
      <p:sp>
        <p:nvSpPr>
          <p:cNvPr id="1015" name="Shape 1015"/>
          <p:cNvSpPr txBox="1">
            <a:spLocks noGrp="1"/>
          </p:cNvSpPr>
          <p:nvPr>
            <p:ph type="title"/>
          </p:nvPr>
        </p:nvSpPr>
        <p:spPr>
          <a:xfrm>
            <a:off x="609600" y="0"/>
            <a:ext cx="10972799" cy="1143000"/>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Source Sans Pro"/>
              <a:buNone/>
            </a:pPr>
            <a:r>
              <a:rPr lang="en-US" sz="4700" b="0" i="0" u="none" strike="noStrike" cap="none">
                <a:solidFill>
                  <a:schemeClr val="accent1"/>
                </a:solidFill>
                <a:latin typeface="Source Sans Pro"/>
                <a:ea typeface="Source Sans Pro"/>
                <a:cs typeface="Source Sans Pro"/>
                <a:sym typeface="Source Sans Pro"/>
              </a:rPr>
              <a:t>Management Team</a:t>
            </a:r>
          </a:p>
        </p:txBody>
      </p:sp>
      <p:sp>
        <p:nvSpPr>
          <p:cNvPr id="1016" name="Shape 1016"/>
          <p:cNvSpPr txBox="1">
            <a:spLocks noGrp="1"/>
          </p:cNvSpPr>
          <p:nvPr>
            <p:ph type="body" idx="1"/>
          </p:nvPr>
        </p:nvSpPr>
        <p:spPr>
          <a:xfrm>
            <a:off x="4673700" y="1397100"/>
            <a:ext cx="7518300" cy="5460900"/>
          </a:xfrm>
          <a:prstGeom prst="rect">
            <a:avLst/>
          </a:prstGeom>
          <a:noFill/>
          <a:ln>
            <a:noFill/>
          </a:ln>
        </p:spPr>
        <p:txBody>
          <a:bodyPr lIns="91425" tIns="45700" rIns="91425" bIns="45700" anchor="t" anchorCtr="0">
            <a:noAutofit/>
          </a:bodyPr>
          <a:lstStyle/>
          <a:p>
            <a:pPr marL="0" marR="0" lvl="0" indent="0" algn="l" rtl="0">
              <a:lnSpc>
                <a:spcPct val="80000"/>
              </a:lnSpc>
              <a:spcBef>
                <a:spcPts val="0"/>
              </a:spcBef>
              <a:spcAft>
                <a:spcPts val="0"/>
              </a:spcAft>
              <a:buClr>
                <a:srgbClr val="6DB7D7"/>
              </a:buClr>
              <a:buSzPct val="25000"/>
              <a:buFont typeface="Noto Sans Symbols"/>
              <a:buNone/>
            </a:pPr>
            <a:r>
              <a:rPr lang="en-US" sz="1800" b="1" i="0" u="none" strike="noStrike" cap="none" dirty="0">
                <a:solidFill>
                  <a:srgbClr val="595959"/>
                </a:solidFill>
                <a:latin typeface="Times New Roman"/>
                <a:ea typeface="Times New Roman"/>
                <a:cs typeface="Times New Roman"/>
                <a:sym typeface="Times New Roman"/>
              </a:rPr>
              <a:t>Director: Dr William Fung Kwok </a:t>
            </a:r>
            <a:r>
              <a:rPr lang="en-US" sz="1800" b="1" i="0" u="none" strike="noStrike" cap="none" dirty="0" err="1">
                <a:solidFill>
                  <a:srgbClr val="595959"/>
                </a:solidFill>
                <a:latin typeface="Times New Roman"/>
                <a:ea typeface="Times New Roman"/>
                <a:cs typeface="Times New Roman"/>
                <a:sym typeface="Times New Roman"/>
              </a:rPr>
              <a:t>Lun</a:t>
            </a:r>
            <a:endParaRPr lang="en-US" sz="1800" b="1" i="0" u="none" strike="noStrike" cap="none" dirty="0">
              <a:solidFill>
                <a:srgbClr val="595959"/>
              </a:solidFill>
              <a:latin typeface="Times New Roman"/>
              <a:ea typeface="Times New Roman"/>
              <a:cs typeface="Times New Roman"/>
              <a:sym typeface="Times New Roman"/>
            </a:endParaRPr>
          </a:p>
          <a:p>
            <a:pPr marL="349242" marR="0" lvl="0" indent="-312412" algn="l" rtl="0">
              <a:lnSpc>
                <a:spcPct val="80000"/>
              </a:lnSpc>
              <a:spcBef>
                <a:spcPts val="2000"/>
              </a:spcBef>
              <a:spcAft>
                <a:spcPts val="0"/>
              </a:spcAft>
              <a:buClr>
                <a:srgbClr val="6DB7D7"/>
              </a:buClr>
              <a:buSzPct val="100000"/>
              <a:buFont typeface="Noto Sans Symbols"/>
              <a:buChar char="●"/>
            </a:pPr>
            <a:r>
              <a:rPr lang="en-US" sz="1600" b="0" i="0" u="none" strike="noStrike" cap="none" dirty="0">
                <a:solidFill>
                  <a:srgbClr val="595959"/>
                </a:solidFill>
                <a:latin typeface="Times New Roman"/>
                <a:ea typeface="Times New Roman"/>
                <a:cs typeface="Times New Roman"/>
                <a:sym typeface="Times New Roman"/>
              </a:rPr>
              <a:t>Appointed </a:t>
            </a:r>
            <a:r>
              <a:rPr lang="en-US" sz="1600" b="1" i="0" u="none" strike="noStrike" cap="none" dirty="0">
                <a:solidFill>
                  <a:srgbClr val="595959"/>
                </a:solidFill>
                <a:latin typeface="Times New Roman"/>
                <a:ea typeface="Times New Roman"/>
                <a:cs typeface="Times New Roman"/>
                <a:sym typeface="Times New Roman"/>
              </a:rPr>
              <a:t>Director</a:t>
            </a:r>
            <a:r>
              <a:rPr lang="en-US" sz="1600" b="0" i="0" u="none" strike="noStrike" cap="none" dirty="0">
                <a:solidFill>
                  <a:srgbClr val="595959"/>
                </a:solidFill>
                <a:latin typeface="Times New Roman"/>
                <a:ea typeface="Times New Roman"/>
                <a:cs typeface="Times New Roman"/>
                <a:sym typeface="Times New Roman"/>
              </a:rPr>
              <a:t> on 1 December 2009</a:t>
            </a:r>
          </a:p>
          <a:p>
            <a:pPr marL="349242" marR="0" lvl="0" indent="-312412" algn="l" rtl="0">
              <a:lnSpc>
                <a:spcPct val="80000"/>
              </a:lnSpc>
              <a:spcBef>
                <a:spcPts val="2000"/>
              </a:spcBef>
              <a:spcAft>
                <a:spcPts val="0"/>
              </a:spcAft>
              <a:buClr>
                <a:srgbClr val="6DB7D7"/>
              </a:buClr>
              <a:buSzPct val="100000"/>
              <a:buFont typeface="Noto Sans Symbols"/>
              <a:buChar char="●"/>
            </a:pPr>
            <a:r>
              <a:rPr lang="en-US" sz="1600" b="0" i="0" u="none" strike="noStrike" cap="none" dirty="0">
                <a:solidFill>
                  <a:srgbClr val="595959"/>
                </a:solidFill>
                <a:latin typeface="Times New Roman"/>
                <a:ea typeface="Times New Roman"/>
                <a:cs typeface="Times New Roman"/>
                <a:sym typeface="Times New Roman"/>
              </a:rPr>
              <a:t>The </a:t>
            </a:r>
            <a:r>
              <a:rPr lang="en-US" sz="1600" b="1" i="0" u="none" strike="noStrike" cap="none" dirty="0">
                <a:solidFill>
                  <a:srgbClr val="595959"/>
                </a:solidFill>
                <a:latin typeface="Times New Roman"/>
                <a:ea typeface="Times New Roman"/>
                <a:cs typeface="Times New Roman"/>
                <a:sym typeface="Times New Roman"/>
              </a:rPr>
              <a:t>Group Chairman </a:t>
            </a:r>
            <a:r>
              <a:rPr lang="en-US" sz="1600" b="0" i="0" u="none" strike="noStrike" cap="none" dirty="0">
                <a:solidFill>
                  <a:srgbClr val="595959"/>
                </a:solidFill>
                <a:latin typeface="Times New Roman"/>
                <a:ea typeface="Times New Roman"/>
                <a:cs typeface="Times New Roman"/>
                <a:sym typeface="Times New Roman"/>
              </a:rPr>
              <a:t>of Li &amp; Fung Limited, a multinational group of companies headquartered in Hong Kong</a:t>
            </a:r>
          </a:p>
          <a:p>
            <a:pPr marL="349242" marR="0" lvl="0" indent="-312412" algn="l" rtl="0">
              <a:lnSpc>
                <a:spcPct val="80000"/>
              </a:lnSpc>
              <a:spcBef>
                <a:spcPts val="2000"/>
              </a:spcBef>
              <a:spcAft>
                <a:spcPts val="0"/>
              </a:spcAft>
              <a:buClr>
                <a:srgbClr val="6DB7D7"/>
              </a:buClr>
              <a:buSzPct val="100000"/>
              <a:buFont typeface="Noto Sans Symbols"/>
              <a:buChar char="●"/>
            </a:pPr>
            <a:r>
              <a:rPr lang="en-US" sz="1600" b="1" i="0" u="none" strike="noStrike" cap="none" dirty="0">
                <a:solidFill>
                  <a:srgbClr val="595959"/>
                </a:solidFill>
                <a:latin typeface="Times New Roman"/>
                <a:ea typeface="Times New Roman"/>
                <a:cs typeface="Times New Roman"/>
                <a:sym typeface="Times New Roman"/>
              </a:rPr>
              <a:t>Chairman</a:t>
            </a:r>
            <a:r>
              <a:rPr lang="en-US" sz="1600" b="0" i="0" u="none" strike="noStrike" cap="none" dirty="0">
                <a:solidFill>
                  <a:srgbClr val="595959"/>
                </a:solidFill>
                <a:latin typeface="Times New Roman"/>
                <a:ea typeface="Times New Roman"/>
                <a:cs typeface="Times New Roman"/>
                <a:sym typeface="Times New Roman"/>
              </a:rPr>
              <a:t> of the Hong Kong General Chamber of Commerce (1994 to 1996)</a:t>
            </a:r>
          </a:p>
          <a:p>
            <a:pPr marL="349242" marR="0" lvl="0" indent="-312412" algn="l" rtl="0">
              <a:lnSpc>
                <a:spcPct val="80000"/>
              </a:lnSpc>
              <a:spcBef>
                <a:spcPts val="2000"/>
              </a:spcBef>
              <a:spcAft>
                <a:spcPts val="0"/>
              </a:spcAft>
              <a:buClr>
                <a:srgbClr val="6DB7D7"/>
              </a:buClr>
              <a:buSzPct val="100000"/>
              <a:buFont typeface="Noto Sans Symbols"/>
              <a:buChar char="●"/>
            </a:pPr>
            <a:r>
              <a:rPr lang="en-US" sz="1600" b="1" i="0" u="none" strike="noStrike" cap="none" dirty="0">
                <a:solidFill>
                  <a:srgbClr val="595959"/>
                </a:solidFill>
                <a:latin typeface="Times New Roman"/>
                <a:ea typeface="Times New Roman"/>
                <a:cs typeface="Times New Roman"/>
                <a:sym typeface="Times New Roman"/>
              </a:rPr>
              <a:t>Chairman</a:t>
            </a:r>
            <a:r>
              <a:rPr lang="en-US" sz="1600" b="0" i="0" u="none" strike="noStrike" cap="none" dirty="0">
                <a:solidFill>
                  <a:srgbClr val="595959"/>
                </a:solidFill>
                <a:latin typeface="Times New Roman"/>
                <a:ea typeface="Times New Roman"/>
                <a:cs typeface="Times New Roman"/>
                <a:sym typeface="Times New Roman"/>
              </a:rPr>
              <a:t> of the Hong Kong Exporters’ Association (1989 to 1991)</a:t>
            </a:r>
          </a:p>
          <a:p>
            <a:pPr marL="349242" marR="0" lvl="0" indent="-312412" algn="l" rtl="0">
              <a:lnSpc>
                <a:spcPct val="80000"/>
              </a:lnSpc>
              <a:spcBef>
                <a:spcPts val="2000"/>
              </a:spcBef>
              <a:spcAft>
                <a:spcPts val="0"/>
              </a:spcAft>
              <a:buClr>
                <a:srgbClr val="6DB7D7"/>
              </a:buClr>
              <a:buSzPct val="100000"/>
              <a:buFont typeface="Noto Sans Symbols"/>
              <a:buChar char="●"/>
            </a:pPr>
            <a:r>
              <a:rPr lang="en-US" sz="1600" b="1" i="0" u="none" strike="noStrike" cap="none" dirty="0">
                <a:solidFill>
                  <a:srgbClr val="595959"/>
                </a:solidFill>
                <a:latin typeface="Times New Roman"/>
                <a:ea typeface="Times New Roman"/>
                <a:cs typeface="Times New Roman"/>
                <a:sym typeface="Times New Roman"/>
              </a:rPr>
              <a:t>Chairman</a:t>
            </a:r>
            <a:r>
              <a:rPr lang="en-US" sz="1600" b="0" i="0" u="none" strike="noStrike" cap="none" dirty="0">
                <a:solidFill>
                  <a:srgbClr val="595959"/>
                </a:solidFill>
                <a:latin typeface="Times New Roman"/>
                <a:ea typeface="Times New Roman"/>
                <a:cs typeface="Times New Roman"/>
                <a:sym typeface="Times New Roman"/>
              </a:rPr>
              <a:t> of the Hong Kong Committee for the Pacific Economic Cooperation Council (1993 to 2002)</a:t>
            </a:r>
          </a:p>
          <a:p>
            <a:pPr marL="349242" marR="0" lvl="0" indent="-312412" algn="l" rtl="0">
              <a:lnSpc>
                <a:spcPct val="80000"/>
              </a:lnSpc>
              <a:spcBef>
                <a:spcPts val="2000"/>
              </a:spcBef>
              <a:spcAft>
                <a:spcPts val="0"/>
              </a:spcAft>
              <a:buClr>
                <a:srgbClr val="6DB7D7"/>
              </a:buClr>
              <a:buSzPct val="100000"/>
              <a:buFont typeface="Noto Sans Symbols"/>
              <a:buChar char="●"/>
            </a:pPr>
            <a:r>
              <a:rPr lang="en-US" sz="1600" b="0" i="0" u="none" strike="noStrike" cap="none" dirty="0">
                <a:solidFill>
                  <a:srgbClr val="595959"/>
                </a:solidFill>
                <a:latin typeface="Times New Roman"/>
                <a:ea typeface="Times New Roman"/>
                <a:cs typeface="Times New Roman"/>
                <a:sym typeface="Times New Roman"/>
              </a:rPr>
              <a:t>Awarded with the Silver Bauhinia Star by the Government of the Hong Kong Special Administrative Region in 2008</a:t>
            </a:r>
          </a:p>
          <a:p>
            <a:pPr marL="349242" marR="0" lvl="0" indent="-312412" algn="l" rtl="0">
              <a:lnSpc>
                <a:spcPct val="80000"/>
              </a:lnSpc>
              <a:spcBef>
                <a:spcPts val="2000"/>
              </a:spcBef>
              <a:buClr>
                <a:srgbClr val="6DB7D7"/>
              </a:buClr>
              <a:buSzPct val="100000"/>
              <a:buFont typeface="Noto Sans Symbols"/>
              <a:buChar char="●"/>
            </a:pPr>
            <a:r>
              <a:rPr lang="en-US" sz="1600" b="1" i="0" u="none" strike="noStrike" cap="none" dirty="0">
                <a:solidFill>
                  <a:srgbClr val="595959"/>
                </a:solidFill>
                <a:latin typeface="Times New Roman"/>
                <a:ea typeface="Times New Roman"/>
                <a:cs typeface="Times New Roman"/>
                <a:sym typeface="Times New Roman"/>
              </a:rPr>
              <a:t>Honorary Degrees of Doctor of Business Administration </a:t>
            </a:r>
            <a:r>
              <a:rPr lang="en-US" sz="1600" b="0" i="0" u="none" strike="noStrike" cap="none" dirty="0">
                <a:solidFill>
                  <a:srgbClr val="595959"/>
                </a:solidFill>
                <a:latin typeface="Times New Roman"/>
                <a:ea typeface="Times New Roman"/>
                <a:cs typeface="Times New Roman"/>
                <a:sym typeface="Times New Roman"/>
              </a:rPr>
              <a:t>by the Hong Kong University of Science &amp; Technology and by the Hong Kong Polytechnic University</a:t>
            </a:r>
          </a:p>
        </p:txBody>
      </p:sp>
      <p:pic>
        <p:nvPicPr>
          <p:cNvPr id="1017" name="Shape 1017"/>
          <p:cNvPicPr preferRelativeResize="0"/>
          <p:nvPr/>
        </p:nvPicPr>
        <p:blipFill rotWithShape="1">
          <a:blip r:embed="rId3">
            <a:alphaModFix/>
          </a:blip>
          <a:srcRect/>
          <a:stretch/>
        </p:blipFill>
        <p:spPr>
          <a:xfrm>
            <a:off x="406400" y="1498600"/>
            <a:ext cx="4165596" cy="4876799"/>
          </a:xfrm>
          <a:prstGeom prst="rect">
            <a:avLst/>
          </a:prstGeom>
          <a:noFill/>
          <a:ln>
            <a:noFill/>
          </a:ln>
          <a:effectLst>
            <a:reflection stA="52000" endA="300" endPos="35000" sy="-100000" algn="bl" rotWithShape="0"/>
          </a:effectLst>
        </p:spPr>
      </p:pic>
      <p:pic>
        <p:nvPicPr>
          <p:cNvPr id="1018" name="Shape 1018"/>
          <p:cNvPicPr preferRelativeResize="0"/>
          <p:nvPr/>
        </p:nvPicPr>
        <p:blipFill rotWithShape="1">
          <a:blip r:embed="rId4" cstate="email">
            <a:alphaModFix/>
            <a:extLst>
              <a:ext uri="{28A0092B-C50C-407E-A947-70E740481C1C}">
                <a14:useLocalDpi xmlns:a14="http://schemas.microsoft.com/office/drawing/2010/main" xmlns=""/>
              </a:ext>
            </a:extLst>
          </a:blip>
          <a:srcRect/>
          <a:stretch/>
        </p:blipFill>
        <p:spPr>
          <a:xfrm>
            <a:off x="10972800" y="0"/>
            <a:ext cx="1219199" cy="914400"/>
          </a:xfrm>
          <a:prstGeom prst="rect">
            <a:avLst/>
          </a:prstGeom>
          <a:ln>
            <a:noFill/>
          </a:ln>
          <a:effectLst>
            <a:softEdge rad="112500"/>
          </a:effectLst>
        </p:spPr>
      </p:pic>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Shape 250"/>
          <p:cNvSpPr txBox="1">
            <a:spLocks noGrp="1"/>
          </p:cNvSpPr>
          <p:nvPr>
            <p:ph type="title"/>
          </p:nvPr>
        </p:nvSpPr>
        <p:spPr>
          <a:xfrm>
            <a:off x="732368" y="107577"/>
            <a:ext cx="10723035" cy="1336956"/>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Source Sans Pro"/>
              <a:buNone/>
            </a:pPr>
            <a:r>
              <a:rPr lang="en-US" sz="4700" b="0" i="0" u="none" strike="noStrike" cap="none">
                <a:solidFill>
                  <a:schemeClr val="accent1"/>
                </a:solidFill>
                <a:latin typeface="Source Sans Pro"/>
                <a:ea typeface="Source Sans Pro"/>
                <a:cs typeface="Source Sans Pro"/>
                <a:sym typeface="Source Sans Pro"/>
              </a:rPr>
              <a:t>Two Types of Route Structure</a:t>
            </a:r>
          </a:p>
        </p:txBody>
      </p:sp>
      <p:sp>
        <p:nvSpPr>
          <p:cNvPr id="251" name="Shape 251"/>
          <p:cNvSpPr txBox="1">
            <a:spLocks noGrp="1"/>
          </p:cNvSpPr>
          <p:nvPr>
            <p:ph type="body" idx="1"/>
          </p:nvPr>
        </p:nvSpPr>
        <p:spPr>
          <a:xfrm>
            <a:off x="732368" y="1600200"/>
            <a:ext cx="10723035" cy="4343400"/>
          </a:xfrm>
          <a:prstGeom prst="rect">
            <a:avLst/>
          </a:prstGeom>
          <a:noFill/>
          <a:ln>
            <a:noFill/>
          </a:ln>
        </p:spPr>
        <p:txBody>
          <a:bodyPr lIns="91425" tIns="45700" rIns="91425" bIns="45700" anchor="t" anchorCtr="0">
            <a:noAutofit/>
          </a:bodyPr>
          <a:lstStyle/>
          <a:p>
            <a:pPr marL="349242" marR="0" lvl="0" indent="-349242" algn="l" rtl="0">
              <a:spcBef>
                <a:spcPts val="0"/>
              </a:spcBef>
              <a:spcAft>
                <a:spcPts val="0"/>
              </a:spcAft>
              <a:buClr>
                <a:srgbClr val="6DB7D7"/>
              </a:buClr>
              <a:buSzPct val="110000"/>
              <a:buFont typeface="Noto Sans Symbols"/>
              <a:buChar char="●"/>
            </a:pPr>
            <a:r>
              <a:rPr lang="en-US" sz="2400" b="0" i="0" u="none" strike="noStrike" cap="none">
                <a:solidFill>
                  <a:srgbClr val="595959"/>
                </a:solidFill>
                <a:latin typeface="Source Sans Pro"/>
                <a:ea typeface="Source Sans Pro"/>
                <a:cs typeface="Source Sans Pro"/>
                <a:sym typeface="Source Sans Pro"/>
              </a:rPr>
              <a:t>Point-to-point</a:t>
            </a:r>
          </a:p>
          <a:p>
            <a:pPr marL="685783" marR="0" lvl="1" indent="-342883" algn="l" rtl="0">
              <a:spcBef>
                <a:spcPts val="600"/>
              </a:spcBef>
              <a:spcAft>
                <a:spcPts val="0"/>
              </a:spcAft>
              <a:buClr>
                <a:srgbClr val="205C77"/>
              </a:buClr>
              <a:buSzPct val="110000"/>
              <a:buFont typeface="Noto Sans Symbols"/>
              <a:buChar char="●"/>
            </a:pPr>
            <a:r>
              <a:rPr lang="en-US" sz="1500" b="0" i="0" u="none" strike="noStrike" cap="none">
                <a:solidFill>
                  <a:srgbClr val="595959"/>
                </a:solidFill>
                <a:latin typeface="Source Sans Pro"/>
                <a:ea typeface="Source Sans Pro"/>
                <a:cs typeface="Source Sans Pro"/>
                <a:sym typeface="Source Sans Pro"/>
              </a:rPr>
              <a:t>Used by low cost (discount) carriers</a:t>
            </a:r>
          </a:p>
          <a:p>
            <a:pPr marL="685783" marR="0" lvl="1" indent="-342883" algn="l" rtl="0">
              <a:spcBef>
                <a:spcPts val="600"/>
              </a:spcBef>
              <a:spcAft>
                <a:spcPts val="0"/>
              </a:spcAft>
              <a:buClr>
                <a:srgbClr val="205C77"/>
              </a:buClr>
              <a:buSzPct val="110000"/>
              <a:buFont typeface="Noto Sans Symbols"/>
              <a:buChar char="●"/>
            </a:pPr>
            <a:r>
              <a:rPr lang="en-US" sz="1500" b="0" i="0" u="none" strike="noStrike" cap="none">
                <a:solidFill>
                  <a:srgbClr val="595959"/>
                </a:solidFill>
                <a:latin typeface="Source Sans Pro"/>
                <a:ea typeface="Source Sans Pro"/>
                <a:cs typeface="Source Sans Pro"/>
                <a:sym typeface="Source Sans Pro"/>
              </a:rPr>
              <a:t>Shorter routes, usually regional/domestic</a:t>
            </a:r>
          </a:p>
          <a:p>
            <a:pPr marL="685783" marR="0" lvl="1" indent="-342883" algn="l" rtl="0">
              <a:spcBef>
                <a:spcPts val="600"/>
              </a:spcBef>
              <a:spcAft>
                <a:spcPts val="0"/>
              </a:spcAft>
              <a:buClr>
                <a:srgbClr val="205C77"/>
              </a:buClr>
              <a:buSzPct val="110000"/>
              <a:buFont typeface="Noto Sans Symbols"/>
              <a:buChar char="●"/>
            </a:pPr>
            <a:r>
              <a:rPr lang="en-US" sz="1500" b="0" i="0" u="none" strike="noStrike" cap="none">
                <a:solidFill>
                  <a:srgbClr val="595959"/>
                </a:solidFill>
                <a:latin typeface="Source Sans Pro"/>
                <a:ea typeface="Source Sans Pro"/>
                <a:cs typeface="Source Sans Pro"/>
                <a:sym typeface="Source Sans Pro"/>
              </a:rPr>
              <a:t>Decreased connection and travel times</a:t>
            </a:r>
          </a:p>
          <a:p>
            <a:pPr marL="685783" marR="0" lvl="1" indent="-342883" algn="l" rtl="0">
              <a:spcBef>
                <a:spcPts val="600"/>
              </a:spcBef>
              <a:spcAft>
                <a:spcPts val="0"/>
              </a:spcAft>
              <a:buClr>
                <a:srgbClr val="205C77"/>
              </a:buClr>
              <a:buSzPct val="110000"/>
              <a:buFont typeface="Noto Sans Symbols"/>
              <a:buChar char="●"/>
            </a:pPr>
            <a:r>
              <a:rPr lang="en-US" sz="1500" b="0" i="0" u="none" strike="noStrike" cap="none">
                <a:solidFill>
                  <a:srgbClr val="595959"/>
                </a:solidFill>
                <a:latin typeface="Source Sans Pro"/>
                <a:ea typeface="Source Sans Pro"/>
                <a:cs typeface="Source Sans Pro"/>
                <a:sym typeface="Source Sans Pro"/>
              </a:rPr>
              <a:t>Increased utilization leads to lower unit cost</a:t>
            </a:r>
          </a:p>
          <a:p>
            <a:pPr marL="685783" marR="0" lvl="1" indent="-342883" algn="l" rtl="0">
              <a:spcBef>
                <a:spcPts val="600"/>
              </a:spcBef>
              <a:spcAft>
                <a:spcPts val="0"/>
              </a:spcAft>
              <a:buClr>
                <a:srgbClr val="205C77"/>
              </a:buClr>
              <a:buSzPct val="110000"/>
              <a:buFont typeface="Noto Sans Symbols"/>
              <a:buChar char="●"/>
            </a:pPr>
            <a:r>
              <a:rPr lang="en-US" sz="1500" b="0" i="0" u="none" strike="noStrike" cap="none">
                <a:solidFill>
                  <a:srgbClr val="595959"/>
                </a:solidFill>
                <a:latin typeface="Source Sans Pro"/>
                <a:ea typeface="Source Sans Pro"/>
                <a:cs typeface="Source Sans Pro"/>
                <a:sym typeface="Source Sans Pro"/>
              </a:rPr>
              <a:t>Avoid domino effect</a:t>
            </a:r>
          </a:p>
          <a:p>
            <a:pPr marL="685783" marR="0" lvl="1" indent="-342883" algn="l" rtl="0">
              <a:spcBef>
                <a:spcPts val="600"/>
              </a:spcBef>
              <a:spcAft>
                <a:spcPts val="0"/>
              </a:spcAft>
              <a:buClr>
                <a:srgbClr val="205C77"/>
              </a:buClr>
              <a:buSzPct val="110000"/>
              <a:buFont typeface="Noto Sans Symbols"/>
              <a:buChar char="●"/>
            </a:pPr>
            <a:r>
              <a:rPr lang="en-US" sz="1500" b="0" i="0" u="none" strike="noStrike" cap="none">
                <a:solidFill>
                  <a:srgbClr val="595959"/>
                </a:solidFill>
                <a:latin typeface="Source Sans Pro"/>
                <a:ea typeface="Source Sans Pro"/>
                <a:cs typeface="Source Sans Pro"/>
                <a:sym typeface="Source Sans Pro"/>
              </a:rPr>
              <a:t>Require more routes, less flexibility in destination</a:t>
            </a:r>
          </a:p>
          <a:p>
            <a:pPr marL="349242" marR="0" lvl="0" indent="-349242" algn="l" rtl="0">
              <a:spcBef>
                <a:spcPts val="2000"/>
              </a:spcBef>
              <a:spcAft>
                <a:spcPts val="0"/>
              </a:spcAft>
              <a:buClr>
                <a:srgbClr val="6DB7D7"/>
              </a:buClr>
              <a:buSzPct val="110000"/>
              <a:buFont typeface="Noto Sans Symbols"/>
              <a:buChar char="●"/>
            </a:pPr>
            <a:r>
              <a:rPr lang="en-US" sz="2400" b="0" i="0" u="none" strike="noStrike" cap="none">
                <a:solidFill>
                  <a:srgbClr val="595959"/>
                </a:solidFill>
                <a:latin typeface="Source Sans Pro"/>
                <a:ea typeface="Source Sans Pro"/>
                <a:cs typeface="Source Sans Pro"/>
                <a:sym typeface="Source Sans Pro"/>
              </a:rPr>
              <a:t>Hub and Spoke</a:t>
            </a:r>
          </a:p>
          <a:p>
            <a:pPr marL="685783" marR="0" lvl="1" indent="-342883" algn="l" rtl="0">
              <a:spcBef>
                <a:spcPts val="600"/>
              </a:spcBef>
              <a:spcAft>
                <a:spcPts val="0"/>
              </a:spcAft>
              <a:buClr>
                <a:srgbClr val="205C77"/>
              </a:buClr>
              <a:buSzPct val="110000"/>
              <a:buFont typeface="Noto Sans Symbols"/>
              <a:buChar char="●"/>
            </a:pPr>
            <a:r>
              <a:rPr lang="en-US" sz="1500" b="0" i="0" u="none" strike="noStrike" cap="none">
                <a:solidFill>
                  <a:srgbClr val="595959"/>
                </a:solidFill>
                <a:latin typeface="Source Sans Pro"/>
                <a:ea typeface="Source Sans Pro"/>
                <a:cs typeface="Source Sans Pro"/>
                <a:sym typeface="Source Sans Pro"/>
              </a:rPr>
              <a:t>Used by legacy carriers</a:t>
            </a:r>
          </a:p>
          <a:p>
            <a:pPr marL="685783" marR="0" lvl="1" indent="-342883" algn="l" rtl="0">
              <a:spcBef>
                <a:spcPts val="600"/>
              </a:spcBef>
              <a:spcAft>
                <a:spcPts val="0"/>
              </a:spcAft>
              <a:buClr>
                <a:srgbClr val="205C77"/>
              </a:buClr>
              <a:buSzPct val="110000"/>
              <a:buFont typeface="Noto Sans Symbols"/>
              <a:buChar char="●"/>
            </a:pPr>
            <a:r>
              <a:rPr lang="en-US" sz="1500" b="0" i="0" u="none" strike="noStrike" cap="none">
                <a:solidFill>
                  <a:srgbClr val="595959"/>
                </a:solidFill>
                <a:latin typeface="Source Sans Pro"/>
                <a:ea typeface="Source Sans Pro"/>
                <a:cs typeface="Source Sans Pro"/>
                <a:sym typeface="Source Sans Pro"/>
              </a:rPr>
              <a:t>Allows more distant and international routes</a:t>
            </a:r>
          </a:p>
          <a:p>
            <a:pPr marL="685783" marR="0" lvl="1" indent="-342883" algn="l" rtl="0">
              <a:spcBef>
                <a:spcPts val="600"/>
              </a:spcBef>
              <a:spcAft>
                <a:spcPts val="0"/>
              </a:spcAft>
              <a:buClr>
                <a:srgbClr val="205C77"/>
              </a:buClr>
              <a:buSzPct val="110000"/>
              <a:buFont typeface="Noto Sans Symbols"/>
              <a:buChar char="●"/>
            </a:pPr>
            <a:r>
              <a:rPr lang="en-US" sz="1500" b="0" i="0" u="none" strike="noStrike" cap="none">
                <a:solidFill>
                  <a:srgbClr val="595959"/>
                </a:solidFill>
                <a:latin typeface="Source Sans Pro"/>
                <a:ea typeface="Source Sans Pro"/>
                <a:cs typeface="Source Sans Pro"/>
                <a:sym typeface="Source Sans Pro"/>
              </a:rPr>
              <a:t>Utilize main airports as hubs</a:t>
            </a:r>
          </a:p>
          <a:p>
            <a:pPr marL="685783" marR="0" lvl="1" indent="-342883" algn="l" rtl="0">
              <a:spcBef>
                <a:spcPts val="600"/>
              </a:spcBef>
              <a:spcAft>
                <a:spcPts val="0"/>
              </a:spcAft>
              <a:buClr>
                <a:srgbClr val="205C77"/>
              </a:buClr>
              <a:buSzPct val="110000"/>
              <a:buFont typeface="Noto Sans Symbols"/>
              <a:buChar char="●"/>
            </a:pPr>
            <a:r>
              <a:rPr lang="en-US" sz="1500" b="0" i="0" u="none" strike="noStrike" cap="none">
                <a:solidFill>
                  <a:srgbClr val="595959"/>
                </a:solidFill>
                <a:latin typeface="Source Sans Pro"/>
                <a:ea typeface="Source Sans Pro"/>
                <a:cs typeface="Source Sans Pro"/>
                <a:sym typeface="Source Sans Pro"/>
              </a:rPr>
              <a:t>Lead to more efficient use of transportation resource</a:t>
            </a:r>
          </a:p>
          <a:p>
            <a:pPr marL="685783" marR="0" lvl="1" indent="-342883" algn="l" rtl="0">
              <a:spcBef>
                <a:spcPts val="600"/>
              </a:spcBef>
              <a:spcAft>
                <a:spcPts val="0"/>
              </a:spcAft>
              <a:buClr>
                <a:srgbClr val="205C77"/>
              </a:buClr>
              <a:buSzPct val="110000"/>
              <a:buFont typeface="Noto Sans Symbols"/>
              <a:buChar char="●"/>
            </a:pPr>
            <a:r>
              <a:rPr lang="en-US" sz="1500" b="0" i="0" u="none" strike="noStrike" cap="none">
                <a:solidFill>
                  <a:srgbClr val="595959"/>
                </a:solidFill>
                <a:latin typeface="Source Sans Pro"/>
                <a:ea typeface="Source Sans Pro"/>
                <a:cs typeface="Source Sans Pro"/>
                <a:sym typeface="Source Sans Pro"/>
              </a:rPr>
              <a:t>Centralized model result in inflexible operation</a:t>
            </a:r>
          </a:p>
          <a:p>
            <a:pPr marL="349242" marR="0" lvl="0" indent="-349242" algn="l" rtl="0">
              <a:spcBef>
                <a:spcPts val="2000"/>
              </a:spcBef>
              <a:spcAft>
                <a:spcPts val="0"/>
              </a:spcAft>
              <a:buClr>
                <a:srgbClr val="6DB7D7"/>
              </a:buClr>
              <a:buSzPct val="110000"/>
              <a:buFont typeface="Noto Sans Symbols"/>
              <a:buNone/>
            </a:pPr>
            <a:endParaRPr sz="1500" b="0" i="0" u="none" strike="noStrike" cap="none">
              <a:solidFill>
                <a:srgbClr val="595959"/>
              </a:solidFill>
              <a:latin typeface="Source Sans Pro"/>
              <a:ea typeface="Source Sans Pro"/>
              <a:cs typeface="Source Sans Pro"/>
              <a:sym typeface="Source Sans Pro"/>
            </a:endParaRPr>
          </a:p>
          <a:p>
            <a:pPr marL="349242" marR="0" lvl="0" indent="-349242" algn="l" rtl="0">
              <a:spcBef>
                <a:spcPts val="2000"/>
              </a:spcBef>
              <a:buClr>
                <a:srgbClr val="6DB7D7"/>
              </a:buClr>
              <a:buSzPct val="110000"/>
              <a:buFont typeface="Noto Sans Symbols"/>
              <a:buNone/>
            </a:pPr>
            <a:endParaRPr sz="2400" b="0" i="0" u="none" strike="noStrike" cap="none">
              <a:solidFill>
                <a:srgbClr val="595959"/>
              </a:solidFill>
              <a:latin typeface="Source Sans Pro"/>
              <a:ea typeface="Source Sans Pro"/>
              <a:cs typeface="Source Sans Pro"/>
              <a:sym typeface="Source Sans Pro"/>
            </a:endParaRPr>
          </a:p>
        </p:txBody>
      </p:sp>
      <p:pic>
        <p:nvPicPr>
          <p:cNvPr id="252" name="Shape 252"/>
          <p:cNvPicPr preferRelativeResize="0"/>
          <p:nvPr/>
        </p:nvPicPr>
        <p:blipFill rotWithShape="1">
          <a:blip r:embed="rId3" cstate="email">
            <a:alphaModFix/>
            <a:extLst>
              <a:ext uri="{28A0092B-C50C-407E-A947-70E740481C1C}">
                <a14:useLocalDpi xmlns:a14="http://schemas.microsoft.com/office/drawing/2010/main" xmlns=""/>
              </a:ext>
            </a:extLst>
          </a:blip>
          <a:srcRect/>
          <a:stretch/>
        </p:blipFill>
        <p:spPr>
          <a:xfrm>
            <a:off x="5706985" y="4260746"/>
            <a:ext cx="5523455" cy="1938696"/>
          </a:xfrm>
          <a:prstGeom prst="rect">
            <a:avLst/>
          </a:prstGeom>
          <a:noFill/>
          <a:ln>
            <a:noFill/>
          </a:ln>
        </p:spPr>
      </p:pic>
      <p:pic>
        <p:nvPicPr>
          <p:cNvPr id="253" name="Shape 253"/>
          <p:cNvPicPr preferRelativeResize="0"/>
          <p:nvPr/>
        </p:nvPicPr>
        <p:blipFill rotWithShape="1">
          <a:blip r:embed="rId4" cstate="email">
            <a:alphaModFix/>
            <a:extLst>
              <a:ext uri="{28A0092B-C50C-407E-A947-70E740481C1C}">
                <a14:useLocalDpi xmlns:a14="http://schemas.microsoft.com/office/drawing/2010/main" xmlns=""/>
              </a:ext>
            </a:extLst>
          </a:blip>
          <a:srcRect/>
          <a:stretch/>
        </p:blipFill>
        <p:spPr>
          <a:xfrm>
            <a:off x="5706982" y="1940889"/>
            <a:ext cx="5773411" cy="1774091"/>
          </a:xfrm>
          <a:prstGeom prst="rect">
            <a:avLst/>
          </a:prstGeom>
          <a:noFill/>
          <a:ln>
            <a:noFill/>
          </a:ln>
        </p:spPr>
      </p:pic>
    </p:spTree>
  </p:cSld>
  <p:clrMapOvr>
    <a:masterClrMapping/>
  </p:clrMapOvr>
  <p:transition spd="slow">
    <p:cut/>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022"/>
        <p:cNvGrpSpPr/>
        <p:nvPr/>
      </p:nvGrpSpPr>
      <p:grpSpPr>
        <a:xfrm>
          <a:off x="0" y="0"/>
          <a:ext cx="0" cy="0"/>
          <a:chOff x="0" y="0"/>
          <a:chExt cx="0" cy="0"/>
        </a:xfrm>
      </p:grpSpPr>
      <p:sp>
        <p:nvSpPr>
          <p:cNvPr id="1023" name="Shape 1023"/>
          <p:cNvSpPr txBox="1">
            <a:spLocks noGrp="1"/>
          </p:cNvSpPr>
          <p:nvPr>
            <p:ph type="title"/>
          </p:nvPr>
        </p:nvSpPr>
        <p:spPr>
          <a:xfrm>
            <a:off x="609600" y="0"/>
            <a:ext cx="10972799" cy="1143000"/>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Source Sans Pro"/>
              <a:buNone/>
            </a:pPr>
            <a:r>
              <a:rPr lang="en-US" sz="4700" b="0" i="0" u="none" strike="noStrike" cap="none">
                <a:solidFill>
                  <a:schemeClr val="accent1"/>
                </a:solidFill>
                <a:latin typeface="Source Sans Pro"/>
                <a:ea typeface="Source Sans Pro"/>
                <a:cs typeface="Source Sans Pro"/>
                <a:sym typeface="Source Sans Pro"/>
              </a:rPr>
              <a:t>Management Team</a:t>
            </a:r>
          </a:p>
        </p:txBody>
      </p:sp>
      <p:sp>
        <p:nvSpPr>
          <p:cNvPr id="1024" name="Shape 1024"/>
          <p:cNvSpPr txBox="1">
            <a:spLocks noGrp="1"/>
          </p:cNvSpPr>
          <p:nvPr>
            <p:ph type="body" idx="1"/>
          </p:nvPr>
        </p:nvSpPr>
        <p:spPr>
          <a:xfrm>
            <a:off x="4673700" y="1397100"/>
            <a:ext cx="7518300" cy="5460900"/>
          </a:xfrm>
          <a:prstGeom prst="rect">
            <a:avLst/>
          </a:prstGeom>
          <a:noFill/>
          <a:ln>
            <a:noFill/>
          </a:ln>
        </p:spPr>
        <p:txBody>
          <a:bodyPr lIns="91425" tIns="45700" rIns="91425" bIns="45700" anchor="t" anchorCtr="0">
            <a:noAutofit/>
          </a:bodyPr>
          <a:lstStyle/>
          <a:p>
            <a:pPr marL="0" marR="0" lvl="0" indent="0" algn="l" rtl="0">
              <a:lnSpc>
                <a:spcPct val="80000"/>
              </a:lnSpc>
              <a:spcBef>
                <a:spcPts val="0"/>
              </a:spcBef>
              <a:spcAft>
                <a:spcPts val="0"/>
              </a:spcAft>
              <a:buClr>
                <a:srgbClr val="6DB7D7"/>
              </a:buClr>
              <a:buSzPct val="25000"/>
              <a:buFont typeface="Noto Sans Symbols"/>
              <a:buNone/>
            </a:pPr>
            <a:r>
              <a:rPr lang="en-US" sz="1800" b="1" i="0" u="none" strike="noStrike" cap="none" dirty="0">
                <a:solidFill>
                  <a:srgbClr val="595959"/>
                </a:solidFill>
                <a:latin typeface="Times New Roman"/>
                <a:ea typeface="Times New Roman"/>
                <a:cs typeface="Times New Roman"/>
                <a:sym typeface="Times New Roman"/>
              </a:rPr>
              <a:t>Director: Mr. Hsieh </a:t>
            </a:r>
            <a:r>
              <a:rPr lang="en-US" sz="1800" b="1" i="0" u="none" strike="noStrike" cap="none" dirty="0" err="1">
                <a:solidFill>
                  <a:srgbClr val="595959"/>
                </a:solidFill>
                <a:latin typeface="Times New Roman"/>
                <a:ea typeface="Times New Roman"/>
                <a:cs typeface="Times New Roman"/>
                <a:sym typeface="Times New Roman"/>
              </a:rPr>
              <a:t>Tsun-yan</a:t>
            </a:r>
            <a:endParaRPr lang="en-US" sz="1800" b="1" i="0" u="none" strike="noStrike" cap="none" dirty="0">
              <a:solidFill>
                <a:srgbClr val="595959"/>
              </a:solidFill>
              <a:latin typeface="Times New Roman"/>
              <a:ea typeface="Times New Roman"/>
              <a:cs typeface="Times New Roman"/>
              <a:sym typeface="Times New Roman"/>
            </a:endParaRPr>
          </a:p>
          <a:p>
            <a:pPr marL="349242" marR="0" lvl="0" indent="-312412" algn="l" rtl="0">
              <a:lnSpc>
                <a:spcPct val="80000"/>
              </a:lnSpc>
              <a:spcBef>
                <a:spcPts val="2000"/>
              </a:spcBef>
              <a:spcAft>
                <a:spcPts val="0"/>
              </a:spcAft>
              <a:buClr>
                <a:srgbClr val="6DB7D7"/>
              </a:buClr>
              <a:buSzPct val="100000"/>
              <a:buFont typeface="Noto Sans Symbols"/>
              <a:buChar char="●"/>
            </a:pPr>
            <a:r>
              <a:rPr lang="en-US" sz="1600" b="0" i="0" u="none" strike="noStrike" cap="none" dirty="0">
                <a:solidFill>
                  <a:srgbClr val="595959"/>
                </a:solidFill>
                <a:latin typeface="Times New Roman"/>
                <a:ea typeface="Times New Roman"/>
                <a:cs typeface="Times New Roman"/>
                <a:sym typeface="Times New Roman"/>
              </a:rPr>
              <a:t>Appointed</a:t>
            </a:r>
            <a:r>
              <a:rPr lang="en-US" sz="1600" b="1" i="0" u="none" strike="noStrike" cap="none" dirty="0">
                <a:solidFill>
                  <a:srgbClr val="595959"/>
                </a:solidFill>
                <a:latin typeface="Times New Roman"/>
                <a:ea typeface="Times New Roman"/>
                <a:cs typeface="Times New Roman"/>
                <a:sym typeface="Times New Roman"/>
              </a:rPr>
              <a:t> Director </a:t>
            </a:r>
            <a:r>
              <a:rPr lang="en-US" sz="1600" b="0" i="0" u="none" strike="noStrike" cap="none" dirty="0">
                <a:solidFill>
                  <a:srgbClr val="595959"/>
                </a:solidFill>
                <a:latin typeface="Times New Roman"/>
                <a:ea typeface="Times New Roman"/>
                <a:cs typeface="Times New Roman"/>
                <a:sym typeface="Times New Roman"/>
              </a:rPr>
              <a:t>on 1 September 2012</a:t>
            </a:r>
          </a:p>
          <a:p>
            <a:pPr marL="349242" marR="0" lvl="0" indent="-312412" algn="l" rtl="0">
              <a:lnSpc>
                <a:spcPct val="80000"/>
              </a:lnSpc>
              <a:spcBef>
                <a:spcPts val="2000"/>
              </a:spcBef>
              <a:spcAft>
                <a:spcPts val="0"/>
              </a:spcAft>
              <a:buClr>
                <a:srgbClr val="6DB7D7"/>
              </a:buClr>
              <a:buSzPct val="100000"/>
              <a:buFont typeface="Noto Sans Symbols"/>
              <a:buChar char="●"/>
            </a:pPr>
            <a:r>
              <a:rPr lang="en-US" sz="1600" b="1" i="0" u="none" strike="noStrike" cap="none" dirty="0">
                <a:solidFill>
                  <a:srgbClr val="595959"/>
                </a:solidFill>
                <a:latin typeface="Times New Roman"/>
                <a:ea typeface="Times New Roman"/>
                <a:cs typeface="Times New Roman"/>
                <a:sym typeface="Times New Roman"/>
              </a:rPr>
              <a:t>Chairman and Lead Counselor </a:t>
            </a:r>
            <a:r>
              <a:rPr lang="en-US" sz="1600" b="0" i="0" u="none" strike="noStrike" cap="none" dirty="0">
                <a:solidFill>
                  <a:srgbClr val="595959"/>
                </a:solidFill>
                <a:latin typeface="Times New Roman"/>
                <a:ea typeface="Times New Roman"/>
                <a:cs typeface="Times New Roman"/>
                <a:sym typeface="Times New Roman"/>
              </a:rPr>
              <a:t>of </a:t>
            </a:r>
            <a:r>
              <a:rPr lang="en-US" sz="1600" b="0" i="0" u="none" strike="noStrike" cap="none" dirty="0" err="1">
                <a:solidFill>
                  <a:srgbClr val="595959"/>
                </a:solidFill>
                <a:latin typeface="Times New Roman"/>
                <a:ea typeface="Times New Roman"/>
                <a:cs typeface="Times New Roman"/>
                <a:sym typeface="Times New Roman"/>
              </a:rPr>
              <a:t>LinHart</a:t>
            </a:r>
            <a:r>
              <a:rPr lang="en-US" sz="1600" b="0" i="0" u="none" strike="noStrike" cap="none" dirty="0">
                <a:solidFill>
                  <a:srgbClr val="595959"/>
                </a:solidFill>
                <a:latin typeface="Times New Roman"/>
                <a:ea typeface="Times New Roman"/>
                <a:cs typeface="Times New Roman"/>
                <a:sym typeface="Times New Roman"/>
              </a:rPr>
              <a:t> Group, a leadership </a:t>
            </a:r>
            <a:r>
              <a:rPr lang="en-US" sz="1600" b="0" i="0" u="none" strike="noStrike" cap="none" dirty="0" err="1">
                <a:solidFill>
                  <a:srgbClr val="595959"/>
                </a:solidFill>
                <a:latin typeface="Times New Roman"/>
                <a:ea typeface="Times New Roman"/>
                <a:cs typeface="Times New Roman"/>
                <a:sym typeface="Times New Roman"/>
              </a:rPr>
              <a:t>counselling</a:t>
            </a:r>
            <a:r>
              <a:rPr lang="en-US" sz="1600" b="0" i="0" u="none" strike="noStrike" cap="none" dirty="0">
                <a:solidFill>
                  <a:srgbClr val="595959"/>
                </a:solidFill>
                <a:latin typeface="Times New Roman"/>
                <a:ea typeface="Times New Roman"/>
                <a:cs typeface="Times New Roman"/>
                <a:sym typeface="Times New Roman"/>
              </a:rPr>
              <a:t> firm founded by </a:t>
            </a:r>
            <a:r>
              <a:rPr lang="en-US" sz="1600" b="0" i="0" u="none" strike="noStrike" cap="none" dirty="0" err="1">
                <a:solidFill>
                  <a:srgbClr val="595959"/>
                </a:solidFill>
                <a:latin typeface="Times New Roman"/>
                <a:ea typeface="Times New Roman"/>
                <a:cs typeface="Times New Roman"/>
                <a:sym typeface="Times New Roman"/>
              </a:rPr>
              <a:t>Mr</a:t>
            </a:r>
            <a:r>
              <a:rPr lang="en-US" sz="1600" b="0" i="0" u="none" strike="noStrike" cap="none" dirty="0">
                <a:solidFill>
                  <a:srgbClr val="595959"/>
                </a:solidFill>
                <a:latin typeface="Times New Roman"/>
                <a:ea typeface="Times New Roman"/>
                <a:cs typeface="Times New Roman"/>
                <a:sym typeface="Times New Roman"/>
              </a:rPr>
              <a:t> Hsieh in 2008</a:t>
            </a:r>
          </a:p>
          <a:p>
            <a:pPr marL="349242" marR="0" lvl="0" indent="-312412" algn="l" rtl="0">
              <a:lnSpc>
                <a:spcPct val="80000"/>
              </a:lnSpc>
              <a:spcBef>
                <a:spcPts val="2000"/>
              </a:spcBef>
              <a:spcAft>
                <a:spcPts val="0"/>
              </a:spcAft>
              <a:buClr>
                <a:srgbClr val="6DB7D7"/>
              </a:buClr>
              <a:buSzPct val="100000"/>
              <a:buFont typeface="Noto Sans Symbols"/>
              <a:buChar char="●"/>
            </a:pPr>
            <a:r>
              <a:rPr lang="en-US" sz="1600" b="1" i="0" u="none" strike="noStrike" cap="none" dirty="0">
                <a:solidFill>
                  <a:srgbClr val="595959"/>
                </a:solidFill>
                <a:latin typeface="Times New Roman"/>
                <a:ea typeface="Times New Roman"/>
                <a:cs typeface="Times New Roman"/>
                <a:sym typeface="Times New Roman"/>
              </a:rPr>
              <a:t>Extensive experience </a:t>
            </a:r>
            <a:r>
              <a:rPr lang="en-US" sz="1600" b="0" i="0" u="none" strike="noStrike" cap="none" dirty="0">
                <a:solidFill>
                  <a:srgbClr val="595959"/>
                </a:solidFill>
                <a:latin typeface="Times New Roman"/>
                <a:ea typeface="Times New Roman"/>
                <a:cs typeface="Times New Roman"/>
                <a:sym typeface="Times New Roman"/>
              </a:rPr>
              <a:t>in international business, leadership development and corporate transformation</a:t>
            </a:r>
          </a:p>
          <a:p>
            <a:pPr marL="349242" marR="0" lvl="0" indent="-312412" algn="l" rtl="0">
              <a:lnSpc>
                <a:spcPct val="80000"/>
              </a:lnSpc>
              <a:spcBef>
                <a:spcPts val="2000"/>
              </a:spcBef>
              <a:spcAft>
                <a:spcPts val="0"/>
              </a:spcAft>
              <a:buClr>
                <a:srgbClr val="6DB7D7"/>
              </a:buClr>
              <a:buSzPct val="100000"/>
              <a:buFont typeface="Noto Sans Symbols"/>
              <a:buChar char="●"/>
            </a:pPr>
            <a:r>
              <a:rPr lang="en-US" sz="1600" b="0" i="0" u="none" strike="noStrike" cap="none" dirty="0">
                <a:solidFill>
                  <a:srgbClr val="595959"/>
                </a:solidFill>
                <a:latin typeface="Times New Roman"/>
                <a:ea typeface="Times New Roman"/>
                <a:cs typeface="Times New Roman"/>
                <a:sym typeface="Times New Roman"/>
              </a:rPr>
              <a:t>With management consulting firm </a:t>
            </a:r>
            <a:r>
              <a:rPr lang="en-US" sz="1600" b="1" i="0" u="none" strike="noStrike" cap="none" dirty="0">
                <a:solidFill>
                  <a:srgbClr val="595959"/>
                </a:solidFill>
                <a:latin typeface="Times New Roman"/>
                <a:ea typeface="Times New Roman"/>
                <a:cs typeface="Times New Roman"/>
                <a:sym typeface="Times New Roman"/>
              </a:rPr>
              <a:t>McKinsey &amp; Company </a:t>
            </a:r>
            <a:r>
              <a:rPr lang="en-US" sz="1600" b="0" i="0" u="none" strike="noStrike" cap="none" dirty="0">
                <a:solidFill>
                  <a:srgbClr val="595959"/>
                </a:solidFill>
                <a:latin typeface="Times New Roman"/>
                <a:ea typeface="Times New Roman"/>
                <a:cs typeface="Times New Roman"/>
                <a:sym typeface="Times New Roman"/>
              </a:rPr>
              <a:t>for </a:t>
            </a:r>
            <a:r>
              <a:rPr lang="en-US" sz="1600" b="1" i="0" u="none" strike="noStrike" cap="none" dirty="0">
                <a:solidFill>
                  <a:srgbClr val="595959"/>
                </a:solidFill>
                <a:latin typeface="Times New Roman"/>
                <a:ea typeface="Times New Roman"/>
                <a:cs typeface="Times New Roman"/>
                <a:sym typeface="Times New Roman"/>
              </a:rPr>
              <a:t>28 years </a:t>
            </a:r>
            <a:r>
              <a:rPr lang="en-US" sz="1600" b="0" i="0" u="none" strike="noStrike" cap="none" dirty="0">
                <a:solidFill>
                  <a:srgbClr val="595959"/>
                </a:solidFill>
                <a:latin typeface="Times New Roman"/>
                <a:ea typeface="Times New Roman"/>
                <a:cs typeface="Times New Roman"/>
                <a:sym typeface="Times New Roman"/>
              </a:rPr>
              <a:t>and held posts in Singapore, Toronto and Copenhagen</a:t>
            </a:r>
          </a:p>
          <a:p>
            <a:pPr marL="349242" marR="0" lvl="0" indent="-312412" algn="l" rtl="0">
              <a:lnSpc>
                <a:spcPct val="80000"/>
              </a:lnSpc>
              <a:spcBef>
                <a:spcPts val="2000"/>
              </a:spcBef>
              <a:spcAft>
                <a:spcPts val="0"/>
              </a:spcAft>
              <a:buClr>
                <a:srgbClr val="6DB7D7"/>
              </a:buClr>
              <a:buSzPct val="100000"/>
              <a:buFont typeface="Noto Sans Symbols"/>
              <a:buChar char="●"/>
            </a:pPr>
            <a:r>
              <a:rPr lang="en-US" sz="1600" b="0" i="0" u="none" strike="noStrike" cap="none" dirty="0">
                <a:solidFill>
                  <a:srgbClr val="595959"/>
                </a:solidFill>
                <a:latin typeface="Times New Roman"/>
                <a:ea typeface="Times New Roman"/>
                <a:cs typeface="Times New Roman"/>
                <a:sym typeface="Times New Roman"/>
              </a:rPr>
              <a:t>A member of the Advisory Board at the School of Business and holds Provost Chair Professorship there and at the Lee </a:t>
            </a:r>
            <a:r>
              <a:rPr lang="en-US" sz="1600" b="0" i="0" u="none" strike="noStrike" cap="none" dirty="0" err="1">
                <a:solidFill>
                  <a:srgbClr val="595959"/>
                </a:solidFill>
                <a:latin typeface="Times New Roman"/>
                <a:ea typeface="Times New Roman"/>
                <a:cs typeface="Times New Roman"/>
                <a:sym typeface="Times New Roman"/>
              </a:rPr>
              <a:t>Kuan</a:t>
            </a:r>
            <a:r>
              <a:rPr lang="en-US" sz="1600" b="0" i="0" u="none" strike="noStrike" cap="none" dirty="0">
                <a:solidFill>
                  <a:srgbClr val="595959"/>
                </a:solidFill>
                <a:latin typeface="Times New Roman"/>
                <a:ea typeface="Times New Roman"/>
                <a:cs typeface="Times New Roman"/>
                <a:sym typeface="Times New Roman"/>
              </a:rPr>
              <a:t> Yew School of Public Policy</a:t>
            </a:r>
          </a:p>
          <a:p>
            <a:pPr marL="349242" marR="0" lvl="0" indent="-312412" algn="l" rtl="0">
              <a:lnSpc>
                <a:spcPct val="80000"/>
              </a:lnSpc>
              <a:spcBef>
                <a:spcPts val="2000"/>
              </a:spcBef>
              <a:spcAft>
                <a:spcPts val="0"/>
              </a:spcAft>
              <a:buClr>
                <a:srgbClr val="6DB7D7"/>
              </a:buClr>
              <a:buSzPct val="100000"/>
              <a:buFont typeface="Noto Sans Symbols"/>
              <a:buChar char="●"/>
            </a:pPr>
            <a:r>
              <a:rPr lang="en-US" sz="1600" b="0" i="0" u="none" strike="noStrike" cap="none" dirty="0">
                <a:solidFill>
                  <a:srgbClr val="595959"/>
                </a:solidFill>
                <a:latin typeface="Times New Roman"/>
                <a:ea typeface="Times New Roman"/>
                <a:cs typeface="Times New Roman"/>
                <a:sym typeface="Times New Roman"/>
              </a:rPr>
              <a:t>Graduated with </a:t>
            </a:r>
            <a:r>
              <a:rPr lang="en-US" sz="1600" b="1" i="0" u="none" strike="noStrike" cap="none" dirty="0" err="1">
                <a:solidFill>
                  <a:srgbClr val="595959"/>
                </a:solidFill>
                <a:latin typeface="Times New Roman"/>
                <a:ea typeface="Times New Roman"/>
                <a:cs typeface="Times New Roman"/>
                <a:sym typeface="Times New Roman"/>
              </a:rPr>
              <a:t>BSc</a:t>
            </a:r>
            <a:r>
              <a:rPr lang="en-US" sz="1600" b="0" i="0" u="none" strike="noStrike" cap="none" dirty="0">
                <a:solidFill>
                  <a:srgbClr val="595959"/>
                </a:solidFill>
                <a:latin typeface="Times New Roman"/>
                <a:ea typeface="Times New Roman"/>
                <a:cs typeface="Times New Roman"/>
                <a:sym typeface="Times New Roman"/>
              </a:rPr>
              <a:t>, Mechanical Engineering from University of Alberta (1970 – 1974)</a:t>
            </a:r>
          </a:p>
          <a:p>
            <a:pPr marL="349242" marR="0" lvl="0" indent="-312412" algn="l" rtl="0">
              <a:lnSpc>
                <a:spcPct val="80000"/>
              </a:lnSpc>
              <a:spcBef>
                <a:spcPts val="2000"/>
              </a:spcBef>
              <a:buClr>
                <a:srgbClr val="6DB7D7"/>
              </a:buClr>
              <a:buSzPct val="100000"/>
              <a:buFont typeface="Noto Sans Symbols"/>
              <a:buChar char="●"/>
            </a:pPr>
            <a:r>
              <a:rPr lang="en-US" sz="1600" b="0" i="0" u="none" strike="noStrike" cap="none" dirty="0">
                <a:solidFill>
                  <a:srgbClr val="595959"/>
                </a:solidFill>
                <a:latin typeface="Times New Roman"/>
                <a:ea typeface="Times New Roman"/>
                <a:cs typeface="Times New Roman"/>
                <a:sym typeface="Times New Roman"/>
              </a:rPr>
              <a:t>Graduated with </a:t>
            </a:r>
            <a:r>
              <a:rPr lang="en-US" sz="1600" b="1" i="0" u="none" strike="noStrike" cap="none" dirty="0">
                <a:solidFill>
                  <a:srgbClr val="595959"/>
                </a:solidFill>
                <a:latin typeface="Times New Roman"/>
                <a:ea typeface="Times New Roman"/>
                <a:cs typeface="Times New Roman"/>
                <a:sym typeface="Times New Roman"/>
              </a:rPr>
              <a:t>MBA from Harvard Business School </a:t>
            </a:r>
            <a:r>
              <a:rPr lang="en-US" sz="1600" b="0" i="0" u="none" strike="noStrike" cap="none" dirty="0">
                <a:solidFill>
                  <a:srgbClr val="595959"/>
                </a:solidFill>
                <a:latin typeface="Times New Roman"/>
                <a:ea typeface="Times New Roman"/>
                <a:cs typeface="Times New Roman"/>
                <a:sym typeface="Times New Roman"/>
              </a:rPr>
              <a:t>(1978 – 1980)</a:t>
            </a:r>
          </a:p>
        </p:txBody>
      </p:sp>
      <p:pic>
        <p:nvPicPr>
          <p:cNvPr id="1025" name="Shape 1025"/>
          <p:cNvPicPr preferRelativeResize="0"/>
          <p:nvPr/>
        </p:nvPicPr>
        <p:blipFill rotWithShape="1">
          <a:blip r:embed="rId3" cstate="email">
            <a:alphaModFix/>
            <a:extLst>
              <a:ext uri="{28A0092B-C50C-407E-A947-70E740481C1C}">
                <a14:useLocalDpi xmlns:a14="http://schemas.microsoft.com/office/drawing/2010/main" xmlns=""/>
              </a:ext>
            </a:extLst>
          </a:blip>
          <a:srcRect/>
          <a:stretch/>
        </p:blipFill>
        <p:spPr>
          <a:xfrm>
            <a:off x="406401" y="1498603"/>
            <a:ext cx="4165600" cy="4854545"/>
          </a:xfrm>
          <a:prstGeom prst="rect">
            <a:avLst/>
          </a:prstGeom>
          <a:noFill/>
          <a:ln>
            <a:noFill/>
          </a:ln>
          <a:effectLst>
            <a:reflection stA="52000" endA="300" endPos="35000" sy="-100000" algn="bl" rotWithShape="0"/>
          </a:effectLst>
        </p:spPr>
      </p:pic>
      <p:pic>
        <p:nvPicPr>
          <p:cNvPr id="1026" name="Shape 1026"/>
          <p:cNvPicPr preferRelativeResize="0"/>
          <p:nvPr/>
        </p:nvPicPr>
        <p:blipFill rotWithShape="1">
          <a:blip r:embed="rId4" cstate="email">
            <a:alphaModFix/>
            <a:extLst>
              <a:ext uri="{28A0092B-C50C-407E-A947-70E740481C1C}">
                <a14:useLocalDpi xmlns:a14="http://schemas.microsoft.com/office/drawing/2010/main" xmlns=""/>
              </a:ext>
            </a:extLst>
          </a:blip>
          <a:srcRect/>
          <a:stretch/>
        </p:blipFill>
        <p:spPr>
          <a:xfrm>
            <a:off x="10972800" y="0"/>
            <a:ext cx="1219199" cy="914400"/>
          </a:xfrm>
          <a:prstGeom prst="rect">
            <a:avLst/>
          </a:prstGeom>
          <a:ln>
            <a:noFill/>
          </a:ln>
          <a:effectLst>
            <a:softEdge rad="112500"/>
          </a:effectLst>
        </p:spPr>
      </p:pic>
    </p:spTree>
  </p:cSld>
  <p:clrMapOvr>
    <a:masterClrMapping/>
  </p:clrMapOvr>
  <p:transition spd="slow">
    <p:cut/>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030"/>
        <p:cNvGrpSpPr/>
        <p:nvPr/>
      </p:nvGrpSpPr>
      <p:grpSpPr>
        <a:xfrm>
          <a:off x="0" y="0"/>
          <a:ext cx="0" cy="0"/>
          <a:chOff x="0" y="0"/>
          <a:chExt cx="0" cy="0"/>
        </a:xfrm>
      </p:grpSpPr>
      <p:sp>
        <p:nvSpPr>
          <p:cNvPr id="1031" name="Shape 1031"/>
          <p:cNvSpPr txBox="1">
            <a:spLocks noGrp="1"/>
          </p:cNvSpPr>
          <p:nvPr>
            <p:ph type="title"/>
          </p:nvPr>
        </p:nvSpPr>
        <p:spPr>
          <a:xfrm>
            <a:off x="609600" y="0"/>
            <a:ext cx="10972799" cy="1143000"/>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Source Sans Pro"/>
              <a:buNone/>
            </a:pPr>
            <a:r>
              <a:rPr lang="en-US" sz="4700" b="0" i="0" u="none" strike="noStrike" cap="none">
                <a:solidFill>
                  <a:schemeClr val="accent1"/>
                </a:solidFill>
                <a:latin typeface="Source Sans Pro"/>
                <a:ea typeface="Source Sans Pro"/>
                <a:cs typeface="Source Sans Pro"/>
                <a:sym typeface="Source Sans Pro"/>
              </a:rPr>
              <a:t>Management Team</a:t>
            </a:r>
          </a:p>
        </p:txBody>
      </p:sp>
      <p:sp>
        <p:nvSpPr>
          <p:cNvPr id="1032" name="Shape 1032"/>
          <p:cNvSpPr txBox="1">
            <a:spLocks noGrp="1"/>
          </p:cNvSpPr>
          <p:nvPr>
            <p:ph type="body" idx="1"/>
          </p:nvPr>
        </p:nvSpPr>
        <p:spPr>
          <a:xfrm>
            <a:off x="4667240" y="1357298"/>
            <a:ext cx="7524760" cy="550070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rgbClr val="6DB7D7"/>
              </a:buClr>
              <a:buSzPct val="25000"/>
              <a:buFont typeface="Noto Sans Symbols"/>
              <a:buNone/>
            </a:pPr>
            <a:r>
              <a:rPr lang="en-US" sz="1800" b="1" i="0" u="none" strike="noStrike" cap="none" dirty="0">
                <a:solidFill>
                  <a:srgbClr val="595959"/>
                </a:solidFill>
                <a:latin typeface="Times New Roman"/>
                <a:ea typeface="Times New Roman"/>
                <a:cs typeface="Times New Roman"/>
                <a:sym typeface="Times New Roman"/>
              </a:rPr>
              <a:t>Director: Mrs. Christina </a:t>
            </a:r>
            <a:r>
              <a:rPr lang="en-US" sz="1800" b="1" i="0" u="none" strike="noStrike" cap="none" dirty="0" err="1">
                <a:solidFill>
                  <a:srgbClr val="595959"/>
                </a:solidFill>
                <a:latin typeface="Times New Roman"/>
                <a:ea typeface="Times New Roman"/>
                <a:cs typeface="Times New Roman"/>
                <a:sym typeface="Times New Roman"/>
              </a:rPr>
              <a:t>Ong</a:t>
            </a:r>
            <a:r>
              <a:rPr lang="en-US" sz="1800" b="1" i="0" u="none" strike="noStrike" cap="none" dirty="0">
                <a:solidFill>
                  <a:srgbClr val="595959"/>
                </a:solidFill>
                <a:latin typeface="Times New Roman"/>
                <a:ea typeface="Times New Roman"/>
                <a:cs typeface="Times New Roman"/>
                <a:sym typeface="Times New Roman"/>
              </a:rPr>
              <a:t> </a:t>
            </a:r>
          </a:p>
          <a:p>
            <a:pPr marL="349242" marR="0" lvl="0" indent="-305427" algn="l" rtl="0">
              <a:spcBef>
                <a:spcPts val="2000"/>
              </a:spcBef>
              <a:spcAft>
                <a:spcPts val="0"/>
              </a:spcAft>
              <a:buClr>
                <a:srgbClr val="6DB7D7"/>
              </a:buClr>
              <a:buSzPct val="100000"/>
              <a:buFont typeface="Noto Sans Symbols"/>
              <a:buChar char="●"/>
            </a:pPr>
            <a:r>
              <a:rPr lang="en-US" sz="1600" b="0" i="0" u="none" strike="noStrike" cap="none" dirty="0">
                <a:solidFill>
                  <a:srgbClr val="595959"/>
                </a:solidFill>
                <a:latin typeface="Times New Roman"/>
                <a:ea typeface="Times New Roman"/>
                <a:cs typeface="Times New Roman"/>
                <a:sym typeface="Times New Roman"/>
              </a:rPr>
              <a:t>Appointed </a:t>
            </a:r>
            <a:r>
              <a:rPr lang="en-US" sz="1600" b="1" i="0" u="none" strike="noStrike" cap="none" dirty="0" smtClean="0">
                <a:solidFill>
                  <a:srgbClr val="595959"/>
                </a:solidFill>
                <a:latin typeface="Times New Roman"/>
                <a:ea typeface="Times New Roman"/>
                <a:cs typeface="Times New Roman"/>
                <a:sym typeface="Times New Roman"/>
              </a:rPr>
              <a:t>Operating </a:t>
            </a:r>
            <a:r>
              <a:rPr lang="en-US" sz="1600" b="1" i="0" u="none" strike="noStrike" cap="none" dirty="0">
                <a:solidFill>
                  <a:srgbClr val="595959"/>
                </a:solidFill>
                <a:latin typeface="Times New Roman"/>
                <a:ea typeface="Times New Roman"/>
                <a:cs typeface="Times New Roman"/>
                <a:sym typeface="Times New Roman"/>
              </a:rPr>
              <a:t>Director </a:t>
            </a:r>
            <a:r>
              <a:rPr lang="en-US" sz="1600" b="0" i="0" u="none" strike="noStrike" cap="none" dirty="0">
                <a:solidFill>
                  <a:srgbClr val="595959"/>
                </a:solidFill>
                <a:latin typeface="Times New Roman"/>
                <a:ea typeface="Times New Roman"/>
                <a:cs typeface="Times New Roman"/>
                <a:sym typeface="Times New Roman"/>
              </a:rPr>
              <a:t>on 1 September </a:t>
            </a:r>
            <a:r>
              <a:rPr lang="en-US" sz="1600" b="0" i="0" u="none" strike="noStrike" cap="none" dirty="0" smtClean="0">
                <a:solidFill>
                  <a:srgbClr val="595959"/>
                </a:solidFill>
                <a:latin typeface="Times New Roman"/>
                <a:ea typeface="Times New Roman"/>
                <a:cs typeface="Times New Roman"/>
                <a:sym typeface="Times New Roman"/>
              </a:rPr>
              <a:t>2007</a:t>
            </a:r>
          </a:p>
          <a:p>
            <a:pPr lvl="0" indent="-305427">
              <a:buSzPct val="100000"/>
            </a:pPr>
            <a:r>
              <a:rPr lang="en-US" sz="1600" b="1" dirty="0" smtClean="0">
                <a:latin typeface="Times New Roman"/>
                <a:ea typeface="Times New Roman"/>
                <a:cs typeface="Times New Roman"/>
                <a:sym typeface="Times New Roman"/>
              </a:rPr>
              <a:t>Billionaire</a:t>
            </a:r>
            <a:r>
              <a:rPr lang="en-US" sz="1600" dirty="0" smtClean="0">
                <a:latin typeface="Times New Roman"/>
                <a:ea typeface="Times New Roman"/>
                <a:cs typeface="Times New Roman"/>
                <a:sym typeface="Times New Roman"/>
              </a:rPr>
              <a:t>, one of the wealthiest women in the world</a:t>
            </a:r>
            <a:endParaRPr lang="en-US" sz="1600" b="0" i="0" u="none" strike="noStrike" cap="none" dirty="0">
              <a:solidFill>
                <a:srgbClr val="595959"/>
              </a:solidFill>
              <a:latin typeface="Times New Roman"/>
              <a:ea typeface="Times New Roman"/>
              <a:cs typeface="Times New Roman"/>
              <a:sym typeface="Times New Roman"/>
            </a:endParaRPr>
          </a:p>
          <a:p>
            <a:pPr marL="349242" marR="0" lvl="0" indent="-305427" algn="l" rtl="0">
              <a:spcBef>
                <a:spcPts val="2000"/>
              </a:spcBef>
              <a:spcAft>
                <a:spcPts val="0"/>
              </a:spcAft>
              <a:buClr>
                <a:srgbClr val="6DB7D7"/>
              </a:buClr>
              <a:buSzPct val="100000"/>
              <a:buFont typeface="Noto Sans Symbols"/>
              <a:buChar char="●"/>
            </a:pPr>
            <a:r>
              <a:rPr lang="en-US" sz="1600" b="0" i="0" u="none" strike="noStrike" cap="none" dirty="0">
                <a:solidFill>
                  <a:srgbClr val="595959"/>
                </a:solidFill>
                <a:latin typeface="Times New Roman"/>
                <a:ea typeface="Times New Roman"/>
                <a:cs typeface="Times New Roman"/>
                <a:sym typeface="Times New Roman"/>
              </a:rPr>
              <a:t>Known as the </a:t>
            </a:r>
            <a:r>
              <a:rPr lang="en-US" sz="1600" b="1" i="0" u="none" strike="noStrike" cap="none" dirty="0">
                <a:solidFill>
                  <a:srgbClr val="595959"/>
                </a:solidFill>
                <a:latin typeface="Times New Roman"/>
                <a:ea typeface="Times New Roman"/>
                <a:cs typeface="Times New Roman"/>
                <a:sym typeface="Times New Roman"/>
              </a:rPr>
              <a:t>"Queen of Bond Street”</a:t>
            </a:r>
          </a:p>
          <a:p>
            <a:pPr marL="349242" marR="0" lvl="0" indent="-305427" algn="l" rtl="0">
              <a:spcBef>
                <a:spcPts val="2000"/>
              </a:spcBef>
              <a:spcAft>
                <a:spcPts val="0"/>
              </a:spcAft>
              <a:buClr>
                <a:srgbClr val="6DB7D7"/>
              </a:buClr>
              <a:buSzPct val="100000"/>
              <a:buFont typeface="Noto Sans Symbols"/>
              <a:buChar char="●"/>
            </a:pPr>
            <a:r>
              <a:rPr lang="en-US" sz="1600" b="1" i="0" u="none" strike="noStrike" cap="none" dirty="0">
                <a:solidFill>
                  <a:srgbClr val="595959"/>
                </a:solidFill>
                <a:latin typeface="Times New Roman"/>
                <a:ea typeface="Times New Roman"/>
                <a:cs typeface="Times New Roman"/>
                <a:sym typeface="Times New Roman"/>
              </a:rPr>
              <a:t>Owner</a:t>
            </a:r>
            <a:r>
              <a:rPr lang="en-US" sz="1600" b="0" i="0" u="none" strike="noStrike" cap="none" dirty="0">
                <a:solidFill>
                  <a:srgbClr val="595959"/>
                </a:solidFill>
                <a:latin typeface="Times New Roman"/>
                <a:ea typeface="Times New Roman"/>
                <a:cs typeface="Times New Roman"/>
                <a:sym typeface="Times New Roman"/>
              </a:rPr>
              <a:t> of various high-end international fashion stores under the Club 21 umbrella</a:t>
            </a:r>
          </a:p>
          <a:p>
            <a:pPr marL="349242" marR="0" lvl="0" indent="-305427" algn="l" rtl="0">
              <a:spcBef>
                <a:spcPts val="2000"/>
              </a:spcBef>
              <a:spcAft>
                <a:spcPts val="0"/>
              </a:spcAft>
              <a:buClr>
                <a:srgbClr val="6DB7D7"/>
              </a:buClr>
              <a:buSzPct val="100000"/>
              <a:buFont typeface="Noto Sans Symbols"/>
              <a:buChar char="●"/>
            </a:pPr>
            <a:r>
              <a:rPr lang="en-US" sz="1600" b="0" i="0" u="none" strike="noStrike" cap="none" dirty="0">
                <a:solidFill>
                  <a:srgbClr val="595959"/>
                </a:solidFill>
                <a:latin typeface="Times New Roman"/>
                <a:ea typeface="Times New Roman"/>
                <a:cs typeface="Times New Roman"/>
                <a:sym typeface="Times New Roman"/>
              </a:rPr>
              <a:t>A recipient of The Italian Fashion Hall of Fame Award in 1995 and The Italian Award of </a:t>
            </a:r>
            <a:r>
              <a:rPr lang="en-US" sz="1600" b="0" i="0" u="none" strike="noStrike" cap="none" dirty="0" err="1">
                <a:solidFill>
                  <a:srgbClr val="595959"/>
                </a:solidFill>
                <a:latin typeface="Times New Roman"/>
                <a:ea typeface="Times New Roman"/>
                <a:cs typeface="Times New Roman"/>
                <a:sym typeface="Times New Roman"/>
              </a:rPr>
              <a:t>Cavaliere</a:t>
            </a:r>
            <a:r>
              <a:rPr lang="en-US" sz="1600" b="0" i="0" u="none" strike="noStrike" cap="none" dirty="0">
                <a:solidFill>
                  <a:srgbClr val="595959"/>
                </a:solidFill>
                <a:latin typeface="Times New Roman"/>
                <a:ea typeface="Times New Roman"/>
                <a:cs typeface="Times New Roman"/>
                <a:sym typeface="Times New Roman"/>
              </a:rPr>
              <a:t> De </a:t>
            </a:r>
            <a:r>
              <a:rPr lang="en-US" sz="1600" b="0" i="0" u="none" strike="noStrike" cap="none" dirty="0" err="1">
                <a:solidFill>
                  <a:srgbClr val="595959"/>
                </a:solidFill>
                <a:latin typeface="Times New Roman"/>
                <a:ea typeface="Times New Roman"/>
                <a:cs typeface="Times New Roman"/>
                <a:sym typeface="Times New Roman"/>
              </a:rPr>
              <a:t>Lavo</a:t>
            </a:r>
            <a:endParaRPr lang="en-US" sz="1600" b="0" i="0" u="none" strike="noStrike" cap="none" dirty="0">
              <a:solidFill>
                <a:srgbClr val="595959"/>
              </a:solidFill>
              <a:latin typeface="Times New Roman"/>
              <a:ea typeface="Times New Roman"/>
              <a:cs typeface="Times New Roman"/>
              <a:sym typeface="Times New Roman"/>
            </a:endParaRPr>
          </a:p>
          <a:p>
            <a:pPr marL="349242" marR="0" lvl="0" indent="-305427" algn="l" rtl="0">
              <a:spcBef>
                <a:spcPts val="2000"/>
              </a:spcBef>
              <a:spcAft>
                <a:spcPts val="0"/>
              </a:spcAft>
              <a:buClr>
                <a:srgbClr val="6DB7D7"/>
              </a:buClr>
              <a:buSzPct val="100000"/>
              <a:buFont typeface="Noto Sans Symbols"/>
              <a:buChar char="●"/>
            </a:pPr>
            <a:r>
              <a:rPr lang="en-US" sz="1600" b="0" i="0" u="none" strike="noStrike" cap="none" dirty="0">
                <a:solidFill>
                  <a:srgbClr val="595959"/>
                </a:solidFill>
                <a:latin typeface="Times New Roman"/>
                <a:ea typeface="Times New Roman"/>
                <a:cs typeface="Times New Roman"/>
                <a:sym typeface="Times New Roman"/>
              </a:rPr>
              <a:t>A well-known hotelier and fashion retailer who owns the Como Hotels &amp; Resorts Group of hotels and spas</a:t>
            </a:r>
          </a:p>
          <a:p>
            <a:pPr marL="349242" marR="0" lvl="0" indent="-349242" algn="l" rtl="0">
              <a:spcBef>
                <a:spcPts val="2000"/>
              </a:spcBef>
              <a:buClr>
                <a:srgbClr val="6DB7D7"/>
              </a:buClr>
              <a:buSzPct val="385000"/>
              <a:buFont typeface="Noto Sans Symbols"/>
              <a:buNone/>
            </a:pPr>
            <a:endParaRPr sz="1600" b="0" i="0" u="none" strike="noStrike" cap="none">
              <a:solidFill>
                <a:srgbClr val="595959"/>
              </a:solidFill>
              <a:latin typeface="Times New Roman"/>
              <a:ea typeface="Times New Roman"/>
              <a:cs typeface="Times New Roman"/>
              <a:sym typeface="Times New Roman"/>
            </a:endParaRPr>
          </a:p>
        </p:txBody>
      </p:sp>
      <p:pic>
        <p:nvPicPr>
          <p:cNvPr id="1033" name="Shape 1033"/>
          <p:cNvPicPr preferRelativeResize="0"/>
          <p:nvPr/>
        </p:nvPicPr>
        <p:blipFill rotWithShape="1">
          <a:blip r:embed="rId3">
            <a:alphaModFix/>
          </a:blip>
          <a:srcRect/>
          <a:stretch/>
        </p:blipFill>
        <p:spPr>
          <a:xfrm>
            <a:off x="406400" y="1498600"/>
            <a:ext cx="4165600" cy="4876799"/>
          </a:xfrm>
          <a:prstGeom prst="rect">
            <a:avLst/>
          </a:prstGeom>
          <a:noFill/>
          <a:ln>
            <a:noFill/>
          </a:ln>
          <a:effectLst>
            <a:reflection stA="52000" endA="300" endPos="35000" sy="-100000" algn="bl" rotWithShape="0"/>
          </a:effectLst>
        </p:spPr>
      </p:pic>
      <p:pic>
        <p:nvPicPr>
          <p:cNvPr id="1034" name="Shape 1034"/>
          <p:cNvPicPr preferRelativeResize="0"/>
          <p:nvPr/>
        </p:nvPicPr>
        <p:blipFill rotWithShape="1">
          <a:blip r:embed="rId4" cstate="email">
            <a:alphaModFix/>
            <a:extLst>
              <a:ext uri="{28A0092B-C50C-407E-A947-70E740481C1C}">
                <a14:useLocalDpi xmlns:a14="http://schemas.microsoft.com/office/drawing/2010/main" xmlns=""/>
              </a:ext>
            </a:extLst>
          </a:blip>
          <a:srcRect/>
          <a:stretch/>
        </p:blipFill>
        <p:spPr>
          <a:xfrm>
            <a:off x="10972800" y="0"/>
            <a:ext cx="1219199" cy="914400"/>
          </a:xfrm>
          <a:prstGeom prst="rect">
            <a:avLst/>
          </a:prstGeom>
          <a:ln>
            <a:noFill/>
          </a:ln>
          <a:effectLst>
            <a:softEdge rad="112500"/>
          </a:effectLst>
        </p:spPr>
      </p:pic>
    </p:spTree>
  </p:cSld>
  <p:clrMapOvr>
    <a:masterClrMapping/>
  </p:clrMapOvr>
  <p:transition spd="slow">
    <p:cut/>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038"/>
        <p:cNvGrpSpPr/>
        <p:nvPr/>
      </p:nvGrpSpPr>
      <p:grpSpPr>
        <a:xfrm>
          <a:off x="0" y="0"/>
          <a:ext cx="0" cy="0"/>
          <a:chOff x="0" y="0"/>
          <a:chExt cx="0" cy="0"/>
        </a:xfrm>
      </p:grpSpPr>
      <p:sp>
        <p:nvSpPr>
          <p:cNvPr id="1039" name="Shape 1039"/>
          <p:cNvSpPr txBox="1">
            <a:spLocks noGrp="1"/>
          </p:cNvSpPr>
          <p:nvPr>
            <p:ph type="title"/>
          </p:nvPr>
        </p:nvSpPr>
        <p:spPr>
          <a:xfrm>
            <a:off x="609600" y="0"/>
            <a:ext cx="10972799" cy="1143000"/>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Source Sans Pro"/>
              <a:buNone/>
            </a:pPr>
            <a:r>
              <a:rPr lang="en-US" sz="4700" b="0" i="0" u="none" strike="noStrike" cap="none" dirty="0">
                <a:solidFill>
                  <a:schemeClr val="accent1"/>
                </a:solidFill>
                <a:latin typeface="Source Sans Pro"/>
                <a:ea typeface="Source Sans Pro"/>
                <a:cs typeface="Source Sans Pro"/>
                <a:sym typeface="Source Sans Pro"/>
              </a:rPr>
              <a:t>Management Team</a:t>
            </a:r>
          </a:p>
        </p:txBody>
      </p:sp>
      <p:sp>
        <p:nvSpPr>
          <p:cNvPr id="1040" name="Shape 1040"/>
          <p:cNvSpPr txBox="1">
            <a:spLocks noGrp="1"/>
          </p:cNvSpPr>
          <p:nvPr>
            <p:ph type="body" idx="1"/>
          </p:nvPr>
        </p:nvSpPr>
        <p:spPr>
          <a:xfrm>
            <a:off x="4673600" y="1357298"/>
            <a:ext cx="7518300" cy="52370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rgbClr val="6DB7D7"/>
              </a:buClr>
              <a:buSzPct val="25000"/>
              <a:buFont typeface="Noto Sans Symbols"/>
              <a:buNone/>
            </a:pPr>
            <a:r>
              <a:rPr lang="en-US" sz="1800" b="1" i="0" u="none" strike="noStrike" cap="none" dirty="0">
                <a:solidFill>
                  <a:srgbClr val="595959"/>
                </a:solidFill>
                <a:latin typeface="Times New Roman"/>
                <a:ea typeface="Times New Roman"/>
                <a:cs typeface="Times New Roman"/>
                <a:sym typeface="Times New Roman"/>
              </a:rPr>
              <a:t>Director: Dr Helmut Gunter Wilhelm </a:t>
            </a:r>
            <a:r>
              <a:rPr lang="en-US" sz="1800" b="1" i="0" u="none" strike="noStrike" cap="none" dirty="0" err="1">
                <a:solidFill>
                  <a:srgbClr val="595959"/>
                </a:solidFill>
                <a:latin typeface="Times New Roman"/>
                <a:ea typeface="Times New Roman"/>
                <a:cs typeface="Times New Roman"/>
                <a:sym typeface="Times New Roman"/>
              </a:rPr>
              <a:t>Panke</a:t>
            </a:r>
            <a:endParaRPr lang="en-US" sz="1800" b="1" i="0" u="none" strike="noStrike" cap="none" dirty="0">
              <a:solidFill>
                <a:srgbClr val="595959"/>
              </a:solidFill>
              <a:latin typeface="Times New Roman"/>
              <a:ea typeface="Times New Roman"/>
              <a:cs typeface="Times New Roman"/>
              <a:sym typeface="Times New Roman"/>
            </a:endParaRPr>
          </a:p>
          <a:p>
            <a:pPr marL="349242" marR="0" lvl="0" indent="-326382" algn="l" rtl="0">
              <a:spcBef>
                <a:spcPts val="2000"/>
              </a:spcBef>
              <a:spcAft>
                <a:spcPts val="0"/>
              </a:spcAft>
              <a:buClr>
                <a:srgbClr val="6DB7D7"/>
              </a:buClr>
              <a:buSzPct val="100000"/>
              <a:buFont typeface="Noto Sans Symbols"/>
              <a:buChar char="●"/>
            </a:pPr>
            <a:r>
              <a:rPr lang="en-US" sz="1600" b="0" i="0" u="none" strike="noStrike" cap="none" dirty="0">
                <a:solidFill>
                  <a:srgbClr val="595959"/>
                </a:solidFill>
                <a:latin typeface="Times New Roman"/>
                <a:ea typeface="Times New Roman"/>
                <a:cs typeface="Times New Roman"/>
                <a:sym typeface="Times New Roman"/>
              </a:rPr>
              <a:t>Appointed </a:t>
            </a:r>
            <a:r>
              <a:rPr lang="en-US" sz="1600" b="1" i="0" u="none" strike="noStrike" cap="none" dirty="0">
                <a:solidFill>
                  <a:srgbClr val="595959"/>
                </a:solidFill>
                <a:latin typeface="Times New Roman"/>
                <a:ea typeface="Times New Roman"/>
                <a:cs typeface="Times New Roman"/>
                <a:sym typeface="Times New Roman"/>
              </a:rPr>
              <a:t>Director</a:t>
            </a:r>
            <a:r>
              <a:rPr lang="en-US" sz="1600" b="0" i="0" u="none" strike="noStrike" cap="none" dirty="0">
                <a:solidFill>
                  <a:srgbClr val="595959"/>
                </a:solidFill>
                <a:latin typeface="Times New Roman"/>
                <a:ea typeface="Times New Roman"/>
                <a:cs typeface="Times New Roman"/>
                <a:sym typeface="Times New Roman"/>
              </a:rPr>
              <a:t> on 1 September 2009 and </a:t>
            </a:r>
            <a:r>
              <a:rPr lang="en-US" sz="1600" b="1" i="0" u="none" strike="noStrike" cap="none" dirty="0">
                <a:solidFill>
                  <a:srgbClr val="595959"/>
                </a:solidFill>
                <a:latin typeface="Times New Roman"/>
                <a:ea typeface="Times New Roman"/>
                <a:cs typeface="Times New Roman"/>
                <a:sym typeface="Times New Roman"/>
              </a:rPr>
              <a:t>Executive Chairman of the Board of Management</a:t>
            </a:r>
            <a:r>
              <a:rPr lang="en-US" sz="1600" b="0" i="0" u="none" strike="noStrike" cap="none" dirty="0">
                <a:solidFill>
                  <a:srgbClr val="595959"/>
                </a:solidFill>
                <a:latin typeface="Times New Roman"/>
                <a:ea typeface="Times New Roman"/>
                <a:cs typeface="Times New Roman"/>
                <a:sym typeface="Times New Roman"/>
              </a:rPr>
              <a:t> for Singapore Airlines Ltd from May 2002 through August 2006</a:t>
            </a:r>
          </a:p>
          <a:p>
            <a:pPr marL="349242" marR="0" lvl="0" indent="-326382" algn="l" rtl="0">
              <a:spcBef>
                <a:spcPts val="2000"/>
              </a:spcBef>
              <a:spcAft>
                <a:spcPts val="0"/>
              </a:spcAft>
              <a:buClr>
                <a:srgbClr val="6DB7D7"/>
              </a:buClr>
              <a:buSzPct val="100000"/>
              <a:buFont typeface="Noto Sans Symbols"/>
              <a:buChar char="●"/>
            </a:pPr>
            <a:r>
              <a:rPr lang="en-US" sz="1600" b="0" i="0" u="none" strike="noStrike" cap="none" dirty="0">
                <a:solidFill>
                  <a:srgbClr val="595959"/>
                </a:solidFill>
                <a:latin typeface="Times New Roman"/>
                <a:ea typeface="Times New Roman"/>
                <a:cs typeface="Times New Roman"/>
                <a:sym typeface="Times New Roman"/>
              </a:rPr>
              <a:t>A trained nuclear engineer, was with </a:t>
            </a:r>
            <a:r>
              <a:rPr lang="en-US" sz="1600" b="0" i="0" u="none" strike="noStrike" cap="none" dirty="0" smtClean="0">
                <a:solidFill>
                  <a:srgbClr val="595959"/>
                </a:solidFill>
                <a:latin typeface="Times New Roman"/>
                <a:ea typeface="Times New Roman"/>
                <a:cs typeface="Times New Roman"/>
                <a:sym typeface="Times New Roman"/>
              </a:rPr>
              <a:t>BMW, </a:t>
            </a:r>
            <a:r>
              <a:rPr lang="en-US" sz="1600" b="0" i="0" u="none" strike="noStrike" cap="none" dirty="0">
                <a:solidFill>
                  <a:srgbClr val="595959"/>
                </a:solidFill>
                <a:latin typeface="Times New Roman"/>
                <a:ea typeface="Times New Roman"/>
                <a:cs typeface="Times New Roman"/>
                <a:sym typeface="Times New Roman"/>
              </a:rPr>
              <a:t>AG from 1982 to 2006</a:t>
            </a:r>
          </a:p>
          <a:p>
            <a:pPr marL="349242" marR="0" lvl="0" indent="-326382" algn="l" rtl="0">
              <a:spcBef>
                <a:spcPts val="2000"/>
              </a:spcBef>
              <a:spcAft>
                <a:spcPts val="0"/>
              </a:spcAft>
              <a:buClr>
                <a:srgbClr val="6DB7D7"/>
              </a:buClr>
              <a:buSzPct val="100000"/>
              <a:buFont typeface="Noto Sans Symbols"/>
              <a:buChar char="●"/>
            </a:pPr>
            <a:r>
              <a:rPr lang="en-US" sz="1600" b="1" i="0" u="none" strike="noStrike" cap="none" dirty="0">
                <a:solidFill>
                  <a:srgbClr val="595959"/>
                </a:solidFill>
                <a:latin typeface="Times New Roman"/>
                <a:ea typeface="Times New Roman"/>
                <a:cs typeface="Times New Roman"/>
                <a:sym typeface="Times New Roman"/>
              </a:rPr>
              <a:t>Chairman and CEO of BMW (US) Holding Corp</a:t>
            </a:r>
            <a:r>
              <a:rPr lang="en-US" sz="1600" b="0" i="0" u="none" strike="noStrike" cap="none" dirty="0">
                <a:solidFill>
                  <a:srgbClr val="595959"/>
                </a:solidFill>
                <a:latin typeface="Times New Roman"/>
                <a:ea typeface="Times New Roman"/>
                <a:cs typeface="Times New Roman"/>
                <a:sym typeface="Times New Roman"/>
              </a:rPr>
              <a:t>, responsible for the carmaker’s North American activities (1993-1996)</a:t>
            </a:r>
          </a:p>
          <a:p>
            <a:pPr marL="349242" marR="0" lvl="0" indent="-326382" algn="l" rtl="0">
              <a:spcBef>
                <a:spcPts val="2000"/>
              </a:spcBef>
              <a:spcAft>
                <a:spcPts val="0"/>
              </a:spcAft>
              <a:buClr>
                <a:srgbClr val="6DB7D7"/>
              </a:buClr>
              <a:buSzPct val="100000"/>
              <a:buFont typeface="Noto Sans Symbols"/>
              <a:buChar char="●"/>
            </a:pPr>
            <a:r>
              <a:rPr lang="en-US" sz="1600" b="0" i="0" u="none" strike="noStrike" cap="none" dirty="0">
                <a:solidFill>
                  <a:srgbClr val="595959"/>
                </a:solidFill>
                <a:latin typeface="Times New Roman"/>
                <a:ea typeface="Times New Roman"/>
                <a:cs typeface="Times New Roman"/>
                <a:sym typeface="Times New Roman"/>
              </a:rPr>
              <a:t>Played </a:t>
            </a:r>
            <a:r>
              <a:rPr lang="en-US" sz="1600" b="1" i="0" u="none" strike="noStrike" cap="none" dirty="0">
                <a:solidFill>
                  <a:srgbClr val="595959"/>
                </a:solidFill>
                <a:latin typeface="Times New Roman"/>
                <a:ea typeface="Times New Roman"/>
                <a:cs typeface="Times New Roman"/>
                <a:sym typeface="Times New Roman"/>
              </a:rPr>
              <a:t>a key role in the building of the first BMW plant </a:t>
            </a:r>
            <a:r>
              <a:rPr lang="en-US" sz="1600" b="0" i="0" u="none" strike="noStrike" cap="none" dirty="0">
                <a:solidFill>
                  <a:srgbClr val="595959"/>
                </a:solidFill>
                <a:latin typeface="Times New Roman"/>
                <a:ea typeface="Times New Roman"/>
                <a:cs typeface="Times New Roman"/>
                <a:sym typeface="Times New Roman"/>
              </a:rPr>
              <a:t>in the USA in Spartanburg, South Carolina</a:t>
            </a:r>
          </a:p>
          <a:p>
            <a:pPr marL="349242" marR="0" lvl="0" indent="-326382" algn="l" rtl="0">
              <a:spcBef>
                <a:spcPts val="2000"/>
              </a:spcBef>
              <a:spcAft>
                <a:spcPts val="0"/>
              </a:spcAft>
              <a:buClr>
                <a:srgbClr val="6DB7D7"/>
              </a:buClr>
              <a:buSzPct val="100000"/>
              <a:buFont typeface="Noto Sans Symbols"/>
              <a:buChar char="●"/>
            </a:pPr>
            <a:r>
              <a:rPr lang="en-US" sz="1600" b="0" i="0" u="none" strike="noStrike" cap="none" dirty="0">
                <a:solidFill>
                  <a:srgbClr val="595959"/>
                </a:solidFill>
                <a:latin typeface="Times New Roman"/>
                <a:ea typeface="Times New Roman"/>
                <a:cs typeface="Times New Roman"/>
                <a:sym typeface="Times New Roman"/>
              </a:rPr>
              <a:t>A senior German manager and is currently holding board membership in </a:t>
            </a:r>
            <a:r>
              <a:rPr lang="en-US" sz="1600" b="1" i="0" u="none" strike="noStrike" cap="none" dirty="0" smtClean="0">
                <a:solidFill>
                  <a:srgbClr val="595959"/>
                </a:solidFill>
                <a:latin typeface="Times New Roman"/>
                <a:ea typeface="Times New Roman"/>
                <a:cs typeface="Times New Roman"/>
                <a:sym typeface="Times New Roman"/>
              </a:rPr>
              <a:t>Microsoft</a:t>
            </a:r>
            <a:r>
              <a:rPr lang="en-US" sz="1600" b="1" i="0" u="none" strike="noStrike" cap="none" dirty="0">
                <a:solidFill>
                  <a:srgbClr val="595959"/>
                </a:solidFill>
                <a:latin typeface="Times New Roman"/>
                <a:ea typeface="Times New Roman"/>
                <a:cs typeface="Times New Roman"/>
                <a:sym typeface="Times New Roman"/>
              </a:rPr>
              <a:t>, Bayer AG </a:t>
            </a:r>
            <a:r>
              <a:rPr lang="en-US" sz="1600" b="0" i="0" u="none" strike="noStrike" cap="none" dirty="0" smtClean="0">
                <a:solidFill>
                  <a:srgbClr val="595959"/>
                </a:solidFill>
                <a:latin typeface="Times New Roman"/>
                <a:ea typeface="Times New Roman"/>
                <a:cs typeface="Times New Roman"/>
                <a:sym typeface="Times New Roman"/>
              </a:rPr>
              <a:t>&amp; also </a:t>
            </a:r>
            <a:r>
              <a:rPr lang="en-US" sz="1600" b="0" i="0" u="none" strike="noStrike" cap="none" dirty="0">
                <a:solidFill>
                  <a:srgbClr val="595959"/>
                </a:solidFill>
                <a:latin typeface="Times New Roman"/>
                <a:ea typeface="Times New Roman"/>
                <a:cs typeface="Times New Roman"/>
                <a:sym typeface="Times New Roman"/>
              </a:rPr>
              <a:t>a senior consultant with </a:t>
            </a:r>
            <a:r>
              <a:rPr lang="en-US" sz="1600" b="1" i="0" u="none" strike="noStrike" cap="none" dirty="0">
                <a:solidFill>
                  <a:srgbClr val="595959"/>
                </a:solidFill>
                <a:latin typeface="Times New Roman"/>
                <a:ea typeface="Times New Roman"/>
                <a:cs typeface="Times New Roman"/>
                <a:sym typeface="Times New Roman"/>
              </a:rPr>
              <a:t>McKinsey &amp; Company </a:t>
            </a:r>
          </a:p>
          <a:p>
            <a:pPr marL="349242" marR="0" lvl="0" indent="-326382" algn="l" rtl="0">
              <a:spcBef>
                <a:spcPts val="2000"/>
              </a:spcBef>
              <a:spcAft>
                <a:spcPts val="0"/>
              </a:spcAft>
              <a:buClr>
                <a:srgbClr val="6DB7D7"/>
              </a:buClr>
              <a:buSzPct val="100000"/>
              <a:buFont typeface="Noto Sans Symbols"/>
              <a:buChar char="●"/>
            </a:pPr>
            <a:r>
              <a:rPr lang="en-US" sz="1600" b="0" i="0" u="none" strike="noStrike" cap="none" dirty="0">
                <a:solidFill>
                  <a:srgbClr val="595959"/>
                </a:solidFill>
                <a:latin typeface="Times New Roman"/>
                <a:ea typeface="Times New Roman"/>
                <a:cs typeface="Times New Roman"/>
                <a:sym typeface="Times New Roman"/>
              </a:rPr>
              <a:t>Graduated from the </a:t>
            </a:r>
            <a:r>
              <a:rPr lang="en-US" sz="1600" b="1" i="0" u="none" strike="noStrike" cap="none" dirty="0">
                <a:solidFill>
                  <a:srgbClr val="595959"/>
                </a:solidFill>
                <a:latin typeface="Times New Roman"/>
                <a:ea typeface="Times New Roman"/>
                <a:cs typeface="Times New Roman"/>
                <a:sym typeface="Times New Roman"/>
              </a:rPr>
              <a:t>University of </a:t>
            </a:r>
            <a:r>
              <a:rPr lang="en-US" sz="1600" b="1" i="0" u="none" strike="noStrike" cap="none" dirty="0" smtClean="0">
                <a:solidFill>
                  <a:srgbClr val="595959"/>
                </a:solidFill>
                <a:latin typeface="Times New Roman"/>
                <a:ea typeface="Times New Roman"/>
                <a:cs typeface="Times New Roman"/>
                <a:sym typeface="Times New Roman"/>
              </a:rPr>
              <a:t>Munich </a:t>
            </a:r>
            <a:r>
              <a:rPr lang="en-US" sz="1600" b="0" i="0" u="none" strike="noStrike" cap="none" dirty="0" smtClean="0">
                <a:solidFill>
                  <a:srgbClr val="595959"/>
                </a:solidFill>
                <a:latin typeface="Times New Roman"/>
                <a:ea typeface="Times New Roman"/>
                <a:cs typeface="Times New Roman"/>
                <a:sym typeface="Times New Roman"/>
              </a:rPr>
              <a:t>in </a:t>
            </a:r>
            <a:r>
              <a:rPr lang="en-US" sz="1600" b="0" i="0" u="none" strike="noStrike" cap="none" dirty="0">
                <a:solidFill>
                  <a:srgbClr val="595959"/>
                </a:solidFill>
                <a:latin typeface="Times New Roman"/>
                <a:ea typeface="Times New Roman"/>
                <a:cs typeface="Times New Roman"/>
                <a:sym typeface="Times New Roman"/>
              </a:rPr>
              <a:t>physics, having started his studies in 1968, and received his </a:t>
            </a:r>
            <a:r>
              <a:rPr lang="en-US" sz="1600" b="1" i="0" u="none" strike="noStrike" cap="none" dirty="0">
                <a:solidFill>
                  <a:srgbClr val="595959"/>
                </a:solidFill>
                <a:latin typeface="Times New Roman"/>
                <a:ea typeface="Times New Roman"/>
                <a:cs typeface="Times New Roman"/>
                <a:sym typeface="Times New Roman"/>
              </a:rPr>
              <a:t>Ph.D.</a:t>
            </a:r>
            <a:r>
              <a:rPr lang="en-US" sz="1600" b="0" i="0" u="none" strike="noStrike" cap="none" dirty="0">
                <a:solidFill>
                  <a:srgbClr val="595959"/>
                </a:solidFill>
                <a:latin typeface="Times New Roman"/>
                <a:ea typeface="Times New Roman"/>
                <a:cs typeface="Times New Roman"/>
                <a:sym typeface="Times New Roman"/>
              </a:rPr>
              <a:t> in 1976 </a:t>
            </a:r>
            <a:r>
              <a:rPr lang="en-US" sz="1600" b="0" i="0" u="none" strike="noStrike" cap="none" dirty="0" smtClean="0">
                <a:solidFill>
                  <a:srgbClr val="595959"/>
                </a:solidFill>
                <a:latin typeface="Times New Roman"/>
                <a:ea typeface="Times New Roman"/>
                <a:cs typeface="Times New Roman"/>
                <a:sym typeface="Times New Roman"/>
              </a:rPr>
              <a:t>and an </a:t>
            </a:r>
            <a:r>
              <a:rPr lang="en-US" sz="1600" b="1" i="0" u="none" strike="noStrike" cap="none" dirty="0">
                <a:solidFill>
                  <a:srgbClr val="595959"/>
                </a:solidFill>
                <a:latin typeface="Times New Roman"/>
                <a:ea typeface="Times New Roman"/>
                <a:cs typeface="Times New Roman"/>
                <a:sym typeface="Times New Roman"/>
              </a:rPr>
              <a:t>AFS Exchange Student</a:t>
            </a:r>
            <a:r>
              <a:rPr lang="en-US" sz="1600" b="0" i="0" u="none" strike="noStrike" cap="none" dirty="0">
                <a:solidFill>
                  <a:srgbClr val="595959"/>
                </a:solidFill>
                <a:latin typeface="Times New Roman"/>
                <a:ea typeface="Times New Roman"/>
                <a:cs typeface="Times New Roman"/>
                <a:sym typeface="Times New Roman"/>
              </a:rPr>
              <a:t> to the </a:t>
            </a:r>
            <a:r>
              <a:rPr lang="en-US" sz="1600" b="0" i="0" u="none" strike="noStrike" cap="none" dirty="0" smtClean="0">
                <a:solidFill>
                  <a:srgbClr val="595959"/>
                </a:solidFill>
                <a:latin typeface="Times New Roman"/>
                <a:ea typeface="Times New Roman"/>
                <a:cs typeface="Times New Roman"/>
                <a:sym typeface="Times New Roman"/>
              </a:rPr>
              <a:t>U.S.</a:t>
            </a:r>
            <a:endParaRPr lang="en-US" sz="1600" b="0" i="0" u="none" strike="noStrike" cap="none" dirty="0">
              <a:solidFill>
                <a:srgbClr val="595959"/>
              </a:solidFill>
              <a:latin typeface="Times New Roman"/>
              <a:ea typeface="Times New Roman"/>
              <a:cs typeface="Times New Roman"/>
              <a:sym typeface="Times New Roman"/>
            </a:endParaRPr>
          </a:p>
          <a:p>
            <a:pPr marL="349242" marR="0" lvl="0" indent="-326382" algn="l" rtl="0">
              <a:spcBef>
                <a:spcPts val="2000"/>
              </a:spcBef>
              <a:buClr>
                <a:srgbClr val="6DB7D7"/>
              </a:buClr>
              <a:buSzPct val="100000"/>
              <a:buFont typeface="Noto Sans Symbols"/>
              <a:buChar char="●"/>
            </a:pPr>
            <a:r>
              <a:rPr lang="en-US" sz="1600" b="0" i="0" u="none" strike="noStrike" cap="none" dirty="0">
                <a:solidFill>
                  <a:srgbClr val="595959"/>
                </a:solidFill>
                <a:latin typeface="Times New Roman"/>
                <a:ea typeface="Times New Roman"/>
                <a:cs typeface="Times New Roman"/>
                <a:sym typeface="Times New Roman"/>
              </a:rPr>
              <a:t>Awarded of the doctorate degree in nuclear physics and joined the </a:t>
            </a:r>
            <a:r>
              <a:rPr lang="en-US" sz="1600" b="1" i="0" u="none" strike="noStrike" cap="none" dirty="0">
                <a:solidFill>
                  <a:srgbClr val="595959"/>
                </a:solidFill>
                <a:latin typeface="Times New Roman"/>
                <a:ea typeface="Times New Roman"/>
                <a:cs typeface="Times New Roman"/>
                <a:sym typeface="Times New Roman"/>
              </a:rPr>
              <a:t>Swiss Institute for Nuclear Research</a:t>
            </a:r>
          </a:p>
        </p:txBody>
      </p:sp>
      <p:pic>
        <p:nvPicPr>
          <p:cNvPr id="1041" name="Shape 1041"/>
          <p:cNvPicPr preferRelativeResize="0"/>
          <p:nvPr/>
        </p:nvPicPr>
        <p:blipFill rotWithShape="1">
          <a:blip r:embed="rId3">
            <a:alphaModFix/>
          </a:blip>
          <a:srcRect/>
          <a:stretch/>
        </p:blipFill>
        <p:spPr>
          <a:xfrm>
            <a:off x="406400" y="1498600"/>
            <a:ext cx="4165600" cy="4876799"/>
          </a:xfrm>
          <a:prstGeom prst="rect">
            <a:avLst/>
          </a:prstGeom>
          <a:noFill/>
          <a:ln>
            <a:noFill/>
          </a:ln>
          <a:effectLst>
            <a:reflection stA="52000" endA="300" endPos="35000" sy="-100000" algn="bl" rotWithShape="0"/>
          </a:effectLst>
        </p:spPr>
      </p:pic>
      <p:pic>
        <p:nvPicPr>
          <p:cNvPr id="1042" name="Shape 1042"/>
          <p:cNvPicPr preferRelativeResize="0"/>
          <p:nvPr/>
        </p:nvPicPr>
        <p:blipFill rotWithShape="1">
          <a:blip r:embed="rId4" cstate="email">
            <a:alphaModFix/>
            <a:extLst>
              <a:ext uri="{28A0092B-C50C-407E-A947-70E740481C1C}">
                <a14:useLocalDpi xmlns:a14="http://schemas.microsoft.com/office/drawing/2010/main" xmlns=""/>
              </a:ext>
            </a:extLst>
          </a:blip>
          <a:srcRect/>
          <a:stretch/>
        </p:blipFill>
        <p:spPr>
          <a:xfrm>
            <a:off x="10972800" y="0"/>
            <a:ext cx="1219199" cy="914400"/>
          </a:xfrm>
          <a:prstGeom prst="rect">
            <a:avLst/>
          </a:prstGeom>
          <a:ln>
            <a:noFill/>
          </a:ln>
          <a:effectLst>
            <a:softEdge rad="112500"/>
          </a:effectLst>
        </p:spPr>
      </p:pic>
    </p:spTree>
  </p:cSld>
  <p:clrMapOvr>
    <a:masterClrMapping/>
  </p:clrMapOvr>
  <p:transition spd="slow">
    <p:cut/>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046"/>
        <p:cNvGrpSpPr/>
        <p:nvPr/>
      </p:nvGrpSpPr>
      <p:grpSpPr>
        <a:xfrm>
          <a:off x="0" y="0"/>
          <a:ext cx="0" cy="0"/>
          <a:chOff x="0" y="0"/>
          <a:chExt cx="0" cy="0"/>
        </a:xfrm>
      </p:grpSpPr>
      <p:sp>
        <p:nvSpPr>
          <p:cNvPr id="1047" name="Shape 1047"/>
          <p:cNvSpPr txBox="1">
            <a:spLocks noGrp="1"/>
          </p:cNvSpPr>
          <p:nvPr>
            <p:ph type="title"/>
          </p:nvPr>
        </p:nvSpPr>
        <p:spPr>
          <a:xfrm>
            <a:off x="609600" y="0"/>
            <a:ext cx="10972799" cy="1143000"/>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Source Sans Pro"/>
              <a:buNone/>
            </a:pPr>
            <a:r>
              <a:rPr lang="en-US" sz="4700" b="0" i="0" u="none" strike="noStrike" cap="none">
                <a:solidFill>
                  <a:schemeClr val="accent1"/>
                </a:solidFill>
                <a:latin typeface="Source Sans Pro"/>
                <a:ea typeface="Source Sans Pro"/>
                <a:cs typeface="Source Sans Pro"/>
                <a:sym typeface="Source Sans Pro"/>
              </a:rPr>
              <a:t>Management Team</a:t>
            </a:r>
          </a:p>
        </p:txBody>
      </p:sp>
      <p:sp>
        <p:nvSpPr>
          <p:cNvPr id="1048" name="Shape 1048"/>
          <p:cNvSpPr txBox="1">
            <a:spLocks noGrp="1"/>
          </p:cNvSpPr>
          <p:nvPr>
            <p:ph type="body" idx="1"/>
          </p:nvPr>
        </p:nvSpPr>
        <p:spPr>
          <a:xfrm>
            <a:off x="4673600" y="1397000"/>
            <a:ext cx="7518399" cy="5461000"/>
          </a:xfrm>
          <a:prstGeom prst="rect">
            <a:avLst/>
          </a:prstGeom>
          <a:noFill/>
          <a:ln>
            <a:noFill/>
          </a:ln>
        </p:spPr>
        <p:txBody>
          <a:bodyPr lIns="91425" tIns="45700" rIns="91425" bIns="45700" anchor="t" anchorCtr="0">
            <a:noAutofit/>
          </a:bodyPr>
          <a:lstStyle/>
          <a:p>
            <a:pPr marL="0" marR="0" lvl="0" indent="0" algn="l" rtl="0">
              <a:lnSpc>
                <a:spcPct val="80000"/>
              </a:lnSpc>
              <a:spcBef>
                <a:spcPts val="0"/>
              </a:spcBef>
              <a:spcAft>
                <a:spcPts val="0"/>
              </a:spcAft>
              <a:buClr>
                <a:srgbClr val="6DB7D7"/>
              </a:buClr>
              <a:buSzPct val="25000"/>
              <a:buFont typeface="Noto Sans Symbols"/>
              <a:buNone/>
            </a:pPr>
            <a:r>
              <a:rPr lang="en-US" sz="1800" b="1" i="0" u="none" strike="noStrike" cap="none" dirty="0">
                <a:solidFill>
                  <a:srgbClr val="595959"/>
                </a:solidFill>
                <a:latin typeface="Times New Roman"/>
                <a:ea typeface="Times New Roman"/>
                <a:cs typeface="Times New Roman"/>
                <a:sym typeface="Times New Roman"/>
              </a:rPr>
              <a:t>Director: Mr. Lucien Wong Yuen </a:t>
            </a:r>
            <a:r>
              <a:rPr lang="en-US" sz="1800" b="1" i="0" u="none" strike="noStrike" cap="none" dirty="0" err="1">
                <a:solidFill>
                  <a:srgbClr val="595959"/>
                </a:solidFill>
                <a:latin typeface="Times New Roman"/>
                <a:ea typeface="Times New Roman"/>
                <a:cs typeface="Times New Roman"/>
                <a:sym typeface="Times New Roman"/>
              </a:rPr>
              <a:t>Kuai</a:t>
            </a:r>
            <a:endParaRPr lang="en-US" sz="1800" b="1" i="0" u="none" strike="noStrike" cap="none" dirty="0">
              <a:solidFill>
                <a:srgbClr val="595959"/>
              </a:solidFill>
              <a:latin typeface="Times New Roman"/>
              <a:ea typeface="Times New Roman"/>
              <a:cs typeface="Times New Roman"/>
              <a:sym typeface="Times New Roman"/>
            </a:endParaRPr>
          </a:p>
          <a:p>
            <a:pPr marL="349242" marR="0" lvl="0" indent="-313320" algn="l" rtl="0">
              <a:lnSpc>
                <a:spcPct val="80000"/>
              </a:lnSpc>
              <a:spcBef>
                <a:spcPts val="2000"/>
              </a:spcBef>
              <a:spcAft>
                <a:spcPts val="0"/>
              </a:spcAft>
              <a:buClr>
                <a:srgbClr val="6DB7D7"/>
              </a:buClr>
              <a:buSzPct val="100000"/>
              <a:buFont typeface="Noto Sans Symbols"/>
              <a:buChar char="●"/>
            </a:pPr>
            <a:r>
              <a:rPr lang="en-US" sz="1600" b="0" i="0" u="none" strike="noStrike" cap="none" dirty="0">
                <a:solidFill>
                  <a:srgbClr val="595959"/>
                </a:solidFill>
                <a:latin typeface="Times New Roman"/>
                <a:ea typeface="Times New Roman"/>
                <a:cs typeface="Times New Roman"/>
                <a:sym typeface="Times New Roman"/>
              </a:rPr>
              <a:t>Appointed </a:t>
            </a:r>
            <a:r>
              <a:rPr lang="en-US" sz="1600" b="1" dirty="0" smtClean="0">
                <a:latin typeface="Times New Roman"/>
                <a:ea typeface="Times New Roman"/>
                <a:cs typeface="Times New Roman"/>
                <a:sym typeface="Times New Roman"/>
              </a:rPr>
              <a:t>Finance </a:t>
            </a:r>
            <a:r>
              <a:rPr lang="en-US" sz="1600" b="1" i="0" u="none" strike="noStrike" cap="none" dirty="0" smtClean="0">
                <a:solidFill>
                  <a:srgbClr val="595959"/>
                </a:solidFill>
                <a:latin typeface="Times New Roman"/>
                <a:ea typeface="Times New Roman"/>
                <a:cs typeface="Times New Roman"/>
                <a:sym typeface="Times New Roman"/>
              </a:rPr>
              <a:t>Director </a:t>
            </a:r>
            <a:r>
              <a:rPr lang="en-US" sz="1600" b="0" i="0" u="none" strike="noStrike" cap="none" dirty="0">
                <a:solidFill>
                  <a:srgbClr val="595959"/>
                </a:solidFill>
                <a:latin typeface="Times New Roman"/>
                <a:ea typeface="Times New Roman"/>
                <a:cs typeface="Times New Roman"/>
                <a:sym typeface="Times New Roman"/>
              </a:rPr>
              <a:t>on 1 September 2007</a:t>
            </a:r>
          </a:p>
          <a:p>
            <a:pPr marL="349242" marR="0" lvl="0" indent="-313320" algn="l" rtl="0">
              <a:lnSpc>
                <a:spcPct val="80000"/>
              </a:lnSpc>
              <a:spcBef>
                <a:spcPts val="2000"/>
              </a:spcBef>
              <a:spcAft>
                <a:spcPts val="0"/>
              </a:spcAft>
              <a:buClr>
                <a:srgbClr val="6DB7D7"/>
              </a:buClr>
              <a:buSzPct val="100000"/>
              <a:buFont typeface="Noto Sans Symbols"/>
              <a:buChar char="●"/>
            </a:pPr>
            <a:r>
              <a:rPr lang="en-US" sz="1600" b="1" i="0" u="none" strike="noStrike" cap="none" dirty="0">
                <a:solidFill>
                  <a:srgbClr val="595959"/>
                </a:solidFill>
                <a:latin typeface="Times New Roman"/>
                <a:ea typeface="Times New Roman"/>
                <a:cs typeface="Times New Roman"/>
                <a:sym typeface="Times New Roman"/>
              </a:rPr>
              <a:t>Chairman and Senior Partner </a:t>
            </a:r>
            <a:r>
              <a:rPr lang="en-US" sz="1600" b="0" i="0" u="none" strike="noStrike" cap="none" dirty="0">
                <a:solidFill>
                  <a:srgbClr val="595959"/>
                </a:solidFill>
                <a:latin typeface="Times New Roman"/>
                <a:ea typeface="Times New Roman"/>
                <a:cs typeface="Times New Roman"/>
                <a:sym typeface="Times New Roman"/>
              </a:rPr>
              <a:t>of Allen &amp; Gledhill LLP</a:t>
            </a:r>
          </a:p>
          <a:p>
            <a:pPr marL="349242" marR="0" lvl="0" indent="-313320" algn="l" rtl="0">
              <a:lnSpc>
                <a:spcPct val="80000"/>
              </a:lnSpc>
              <a:spcBef>
                <a:spcPts val="2000"/>
              </a:spcBef>
              <a:spcAft>
                <a:spcPts val="0"/>
              </a:spcAft>
              <a:buClr>
                <a:srgbClr val="6DB7D7"/>
              </a:buClr>
              <a:buSzPct val="100000"/>
              <a:buFont typeface="Noto Sans Symbols"/>
              <a:buChar char="●"/>
            </a:pPr>
            <a:r>
              <a:rPr lang="en-US" sz="1600" b="0" i="0" u="none" strike="noStrike" cap="none" dirty="0">
                <a:solidFill>
                  <a:srgbClr val="595959"/>
                </a:solidFill>
                <a:latin typeface="Times New Roman"/>
                <a:ea typeface="Times New Roman"/>
                <a:cs typeface="Times New Roman"/>
                <a:sym typeface="Times New Roman"/>
              </a:rPr>
              <a:t>Over </a:t>
            </a:r>
            <a:r>
              <a:rPr lang="en-US" sz="1600" b="1" i="0" u="none" strike="noStrike" cap="none" dirty="0">
                <a:solidFill>
                  <a:srgbClr val="595959"/>
                </a:solidFill>
                <a:latin typeface="Times New Roman"/>
                <a:ea typeface="Times New Roman"/>
                <a:cs typeface="Times New Roman"/>
                <a:sym typeface="Times New Roman"/>
              </a:rPr>
              <a:t>30 years</a:t>
            </a:r>
            <a:r>
              <a:rPr lang="en-US" sz="1600" b="0" i="0" u="none" strike="noStrike" cap="none" dirty="0">
                <a:solidFill>
                  <a:srgbClr val="595959"/>
                </a:solidFill>
                <a:latin typeface="Times New Roman"/>
                <a:ea typeface="Times New Roman"/>
                <a:cs typeface="Times New Roman"/>
                <a:sym typeface="Times New Roman"/>
              </a:rPr>
              <a:t> of experience in the practice of law, </a:t>
            </a:r>
            <a:r>
              <a:rPr lang="en-US" sz="1600" b="0" i="0" u="none" strike="noStrike" cap="none" dirty="0" smtClean="0">
                <a:solidFill>
                  <a:srgbClr val="595959"/>
                </a:solidFill>
                <a:latin typeface="Times New Roman"/>
                <a:ea typeface="Times New Roman"/>
                <a:cs typeface="Times New Roman"/>
                <a:sym typeface="Times New Roman"/>
              </a:rPr>
              <a:t>specializing </a:t>
            </a:r>
            <a:r>
              <a:rPr lang="en-US" sz="1600" b="0" i="0" u="none" strike="noStrike" cap="none" dirty="0">
                <a:solidFill>
                  <a:srgbClr val="595959"/>
                </a:solidFill>
                <a:latin typeface="Times New Roman"/>
                <a:ea typeface="Times New Roman"/>
                <a:cs typeface="Times New Roman"/>
                <a:sym typeface="Times New Roman"/>
              </a:rPr>
              <a:t>in banking, corporate and financial services work</a:t>
            </a:r>
          </a:p>
          <a:p>
            <a:pPr marL="349242" marR="0" lvl="0" indent="-313320" algn="l" rtl="0">
              <a:lnSpc>
                <a:spcPct val="80000"/>
              </a:lnSpc>
              <a:spcBef>
                <a:spcPts val="2000"/>
              </a:spcBef>
              <a:spcAft>
                <a:spcPts val="0"/>
              </a:spcAft>
              <a:buClr>
                <a:srgbClr val="6DB7D7"/>
              </a:buClr>
              <a:buSzPct val="100000"/>
              <a:buFont typeface="Noto Sans Symbols"/>
              <a:buChar char="●"/>
            </a:pPr>
            <a:r>
              <a:rPr lang="en-US" sz="1600" b="1" i="0" u="none" strike="noStrike" cap="none" dirty="0">
                <a:solidFill>
                  <a:srgbClr val="595959"/>
                </a:solidFill>
                <a:latin typeface="Times New Roman"/>
                <a:ea typeface="Times New Roman"/>
                <a:cs typeface="Times New Roman"/>
                <a:sym typeface="Times New Roman"/>
              </a:rPr>
              <a:t>Chairman</a:t>
            </a:r>
            <a:r>
              <a:rPr lang="en-US" sz="1600" b="0" i="0" u="none" strike="noStrike" cap="none" dirty="0">
                <a:solidFill>
                  <a:srgbClr val="595959"/>
                </a:solidFill>
                <a:latin typeface="Times New Roman"/>
                <a:ea typeface="Times New Roman"/>
                <a:cs typeface="Times New Roman"/>
                <a:sym typeface="Times New Roman"/>
              </a:rPr>
              <a:t> of the Maritime and Port Authority of Singapore</a:t>
            </a:r>
          </a:p>
          <a:p>
            <a:pPr marL="349242" marR="0" lvl="0" indent="-313320" algn="l" rtl="0">
              <a:lnSpc>
                <a:spcPct val="80000"/>
              </a:lnSpc>
              <a:spcBef>
                <a:spcPts val="2000"/>
              </a:spcBef>
              <a:spcAft>
                <a:spcPts val="0"/>
              </a:spcAft>
              <a:buClr>
                <a:srgbClr val="6DB7D7"/>
              </a:buClr>
              <a:buSzPct val="100000"/>
              <a:buFont typeface="Noto Sans Symbols"/>
              <a:buChar char="●"/>
            </a:pPr>
            <a:r>
              <a:rPr lang="en-US" sz="1600" b="1" i="0" u="none" strike="noStrike" cap="none" dirty="0">
                <a:solidFill>
                  <a:srgbClr val="595959"/>
                </a:solidFill>
                <a:latin typeface="Times New Roman"/>
                <a:ea typeface="Times New Roman"/>
                <a:cs typeface="Times New Roman"/>
                <a:sym typeface="Times New Roman"/>
              </a:rPr>
              <a:t>Chairman</a:t>
            </a:r>
            <a:r>
              <a:rPr lang="en-US" sz="1600" b="0" i="0" u="none" strike="noStrike" cap="none" dirty="0">
                <a:solidFill>
                  <a:srgbClr val="595959"/>
                </a:solidFill>
                <a:latin typeface="Times New Roman"/>
                <a:ea typeface="Times New Roman"/>
                <a:cs typeface="Times New Roman"/>
                <a:sym typeface="Times New Roman"/>
              </a:rPr>
              <a:t> of the Board of Directors of the Singapore International Arbitration Centre</a:t>
            </a:r>
          </a:p>
          <a:p>
            <a:pPr marL="349242" marR="0" lvl="0" indent="-313320" algn="l" rtl="0">
              <a:lnSpc>
                <a:spcPct val="80000"/>
              </a:lnSpc>
              <a:spcBef>
                <a:spcPts val="2000"/>
              </a:spcBef>
              <a:spcAft>
                <a:spcPts val="0"/>
              </a:spcAft>
              <a:buClr>
                <a:srgbClr val="6DB7D7"/>
              </a:buClr>
              <a:buSzPct val="100000"/>
              <a:buFont typeface="Noto Sans Symbols"/>
              <a:buChar char="●"/>
            </a:pPr>
            <a:r>
              <a:rPr lang="en-US" sz="1600" b="0" i="0" u="none" strike="noStrike" cap="none" dirty="0">
                <a:solidFill>
                  <a:srgbClr val="595959"/>
                </a:solidFill>
                <a:latin typeface="Times New Roman"/>
                <a:ea typeface="Times New Roman"/>
                <a:cs typeface="Times New Roman"/>
                <a:sym typeface="Times New Roman"/>
              </a:rPr>
              <a:t>A member of the Board of Trustees for the Singapore Business Federation and sits on the Board of Directors of </a:t>
            </a:r>
            <a:r>
              <a:rPr lang="en-US" sz="1600" b="1" i="0" u="none" strike="noStrike" cap="none" dirty="0" err="1">
                <a:solidFill>
                  <a:srgbClr val="595959"/>
                </a:solidFill>
                <a:latin typeface="Times New Roman"/>
                <a:ea typeface="Times New Roman"/>
                <a:cs typeface="Times New Roman"/>
                <a:sym typeface="Times New Roman"/>
              </a:rPr>
              <a:t>Temasek</a:t>
            </a:r>
            <a:r>
              <a:rPr lang="en-US" sz="1600" b="1" i="0" u="none" strike="noStrike" cap="none" dirty="0">
                <a:solidFill>
                  <a:srgbClr val="595959"/>
                </a:solidFill>
                <a:latin typeface="Times New Roman"/>
                <a:ea typeface="Times New Roman"/>
                <a:cs typeface="Times New Roman"/>
                <a:sym typeface="Times New Roman"/>
              </a:rPr>
              <a:t> Holdings (Private) Limited, Hap </a:t>
            </a:r>
            <a:r>
              <a:rPr lang="en-US" sz="1600" b="1" i="0" u="none" strike="noStrike" cap="none" dirty="0" err="1">
                <a:solidFill>
                  <a:srgbClr val="595959"/>
                </a:solidFill>
                <a:latin typeface="Times New Roman"/>
                <a:ea typeface="Times New Roman"/>
                <a:cs typeface="Times New Roman"/>
                <a:sym typeface="Times New Roman"/>
              </a:rPr>
              <a:t>Seng</a:t>
            </a:r>
            <a:r>
              <a:rPr lang="en-US" sz="1600" b="1" i="0" u="none" strike="noStrike" cap="none" dirty="0">
                <a:solidFill>
                  <a:srgbClr val="595959"/>
                </a:solidFill>
                <a:latin typeface="Times New Roman"/>
                <a:ea typeface="Times New Roman"/>
                <a:cs typeface="Times New Roman"/>
                <a:sym typeface="Times New Roman"/>
              </a:rPr>
              <a:t> Plantations Holdings </a:t>
            </a:r>
            <a:r>
              <a:rPr lang="en-US" sz="1600" b="1" i="0" u="none" strike="noStrike" cap="none" dirty="0" err="1">
                <a:solidFill>
                  <a:srgbClr val="595959"/>
                </a:solidFill>
                <a:latin typeface="Times New Roman"/>
                <a:ea typeface="Times New Roman"/>
                <a:cs typeface="Times New Roman"/>
                <a:sym typeface="Times New Roman"/>
              </a:rPr>
              <a:t>Berhad</a:t>
            </a:r>
            <a:r>
              <a:rPr lang="en-US" sz="1600" b="1" i="0" u="none" strike="noStrike" cap="none" dirty="0">
                <a:solidFill>
                  <a:srgbClr val="595959"/>
                </a:solidFill>
                <a:latin typeface="Times New Roman"/>
                <a:ea typeface="Times New Roman"/>
                <a:cs typeface="Times New Roman"/>
                <a:sym typeface="Times New Roman"/>
              </a:rPr>
              <a:t> and Singapore Press Holdings Limited</a:t>
            </a:r>
          </a:p>
          <a:p>
            <a:pPr marL="349242" marR="0" lvl="0" indent="-313320" algn="l" rtl="0">
              <a:lnSpc>
                <a:spcPct val="80000"/>
              </a:lnSpc>
              <a:spcBef>
                <a:spcPts val="2000"/>
              </a:spcBef>
              <a:spcAft>
                <a:spcPts val="0"/>
              </a:spcAft>
              <a:buClr>
                <a:srgbClr val="6DB7D7"/>
              </a:buClr>
              <a:buSzPct val="100000"/>
              <a:buFont typeface="Noto Sans Symbols"/>
              <a:buChar char="●"/>
            </a:pPr>
            <a:r>
              <a:rPr lang="en-US" sz="1600" b="0" i="0" u="none" strike="noStrike" cap="none" dirty="0">
                <a:solidFill>
                  <a:srgbClr val="595959"/>
                </a:solidFill>
                <a:latin typeface="Times New Roman"/>
                <a:ea typeface="Times New Roman"/>
                <a:cs typeface="Times New Roman"/>
                <a:sym typeface="Times New Roman"/>
              </a:rPr>
              <a:t>A Board member of the </a:t>
            </a:r>
            <a:r>
              <a:rPr lang="en-US" sz="1600" b="1" i="0" u="none" strike="noStrike" cap="none" dirty="0">
                <a:solidFill>
                  <a:srgbClr val="595959"/>
                </a:solidFill>
                <a:latin typeface="Times New Roman"/>
                <a:ea typeface="Times New Roman"/>
                <a:cs typeface="Times New Roman"/>
                <a:sym typeface="Times New Roman"/>
              </a:rPr>
              <a:t>Monetary Authority of Singapore </a:t>
            </a:r>
            <a:r>
              <a:rPr lang="en-US" sz="1600" b="0" i="0" u="none" strike="noStrike" cap="none" dirty="0">
                <a:solidFill>
                  <a:srgbClr val="595959"/>
                </a:solidFill>
                <a:latin typeface="Times New Roman"/>
                <a:ea typeface="Times New Roman"/>
                <a:cs typeface="Times New Roman"/>
                <a:sym typeface="Times New Roman"/>
              </a:rPr>
              <a:t>from January 2006 to February 2013</a:t>
            </a:r>
          </a:p>
          <a:p>
            <a:pPr marL="349242" marR="0" lvl="0" indent="-313320" algn="l" rtl="0">
              <a:lnSpc>
                <a:spcPct val="80000"/>
              </a:lnSpc>
              <a:spcBef>
                <a:spcPts val="2000"/>
              </a:spcBef>
              <a:buClr>
                <a:srgbClr val="6DB7D7"/>
              </a:buClr>
              <a:buSzPct val="100000"/>
              <a:buFont typeface="Noto Sans Symbols"/>
              <a:buChar char="●"/>
            </a:pPr>
            <a:r>
              <a:rPr lang="en-US" sz="1600" b="0" i="0" u="none" strike="noStrike" cap="none" dirty="0">
                <a:solidFill>
                  <a:srgbClr val="595959"/>
                </a:solidFill>
                <a:latin typeface="Times New Roman"/>
                <a:ea typeface="Times New Roman"/>
                <a:cs typeface="Times New Roman"/>
                <a:sym typeface="Times New Roman"/>
              </a:rPr>
              <a:t>Graduated with </a:t>
            </a:r>
            <a:r>
              <a:rPr lang="en-US" sz="1600" b="1" i="0" u="none" strike="noStrike" cap="none" dirty="0">
                <a:solidFill>
                  <a:srgbClr val="595959"/>
                </a:solidFill>
                <a:latin typeface="Times New Roman"/>
                <a:ea typeface="Times New Roman"/>
                <a:cs typeface="Times New Roman"/>
                <a:sym typeface="Times New Roman"/>
              </a:rPr>
              <a:t>LL.B. </a:t>
            </a:r>
            <a:r>
              <a:rPr lang="en-US" sz="1600" b="0" i="0" u="none" strike="noStrike" cap="none" dirty="0">
                <a:solidFill>
                  <a:srgbClr val="595959"/>
                </a:solidFill>
                <a:latin typeface="Times New Roman"/>
                <a:ea typeface="Times New Roman"/>
                <a:cs typeface="Times New Roman"/>
                <a:sym typeface="Times New Roman"/>
              </a:rPr>
              <a:t>in 1979 from National University of Singapore</a:t>
            </a:r>
          </a:p>
        </p:txBody>
      </p:sp>
      <p:pic>
        <p:nvPicPr>
          <p:cNvPr id="1049" name="Shape 1049"/>
          <p:cNvPicPr preferRelativeResize="0"/>
          <p:nvPr/>
        </p:nvPicPr>
        <p:blipFill rotWithShape="1">
          <a:blip r:embed="rId3">
            <a:alphaModFix/>
          </a:blip>
          <a:srcRect/>
          <a:stretch/>
        </p:blipFill>
        <p:spPr>
          <a:xfrm>
            <a:off x="406400" y="1498604"/>
            <a:ext cx="4165600" cy="4864737"/>
          </a:xfrm>
          <a:prstGeom prst="rect">
            <a:avLst/>
          </a:prstGeom>
          <a:noFill/>
          <a:ln>
            <a:noFill/>
          </a:ln>
          <a:effectLst>
            <a:reflection stA="52000" endA="300" endPos="35000" sy="-100000" algn="bl" rotWithShape="0"/>
          </a:effectLst>
        </p:spPr>
      </p:pic>
      <p:pic>
        <p:nvPicPr>
          <p:cNvPr id="1050" name="Shape 1050"/>
          <p:cNvPicPr preferRelativeResize="0"/>
          <p:nvPr/>
        </p:nvPicPr>
        <p:blipFill rotWithShape="1">
          <a:blip r:embed="rId4" cstate="email">
            <a:alphaModFix/>
            <a:extLst>
              <a:ext uri="{28A0092B-C50C-407E-A947-70E740481C1C}">
                <a14:useLocalDpi xmlns:a14="http://schemas.microsoft.com/office/drawing/2010/main" xmlns=""/>
              </a:ext>
            </a:extLst>
          </a:blip>
          <a:srcRect/>
          <a:stretch/>
        </p:blipFill>
        <p:spPr>
          <a:xfrm>
            <a:off x="10972800" y="0"/>
            <a:ext cx="1219199" cy="914400"/>
          </a:xfrm>
          <a:prstGeom prst="rect">
            <a:avLst/>
          </a:prstGeom>
          <a:ln>
            <a:noFill/>
          </a:ln>
          <a:effectLst>
            <a:softEdge rad="112500"/>
          </a:effectLst>
        </p:spPr>
      </p:pic>
    </p:spTree>
  </p:cSld>
  <p:clrMapOvr>
    <a:masterClrMapping/>
  </p:clrMapOvr>
  <p:transition spd="slow">
    <p:cut/>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054"/>
        <p:cNvGrpSpPr/>
        <p:nvPr/>
      </p:nvGrpSpPr>
      <p:grpSpPr>
        <a:xfrm>
          <a:off x="0" y="0"/>
          <a:ext cx="0" cy="0"/>
          <a:chOff x="0" y="0"/>
          <a:chExt cx="0" cy="0"/>
        </a:xfrm>
      </p:grpSpPr>
      <p:pic>
        <p:nvPicPr>
          <p:cNvPr id="1055" name="Shape 1055"/>
          <p:cNvPicPr preferRelativeResize="0"/>
          <p:nvPr/>
        </p:nvPicPr>
        <p:blipFill rotWithShape="1">
          <a:blip r:embed="rId3" cstate="email">
            <a:alphaModFix/>
            <a:extLst>
              <a:ext uri="{28A0092B-C50C-407E-A947-70E740481C1C}">
                <a14:useLocalDpi xmlns:a14="http://schemas.microsoft.com/office/drawing/2010/main" xmlns=""/>
              </a:ext>
            </a:extLst>
          </a:blip>
          <a:srcRect/>
          <a:stretch/>
        </p:blipFill>
        <p:spPr>
          <a:xfrm>
            <a:off x="0" y="0"/>
            <a:ext cx="12192000" cy="6858000"/>
          </a:xfrm>
          <a:prstGeom prst="rect">
            <a:avLst/>
          </a:prstGeom>
          <a:noFill/>
          <a:ln>
            <a:noFill/>
          </a:ln>
        </p:spPr>
      </p:pic>
      <p:sp>
        <p:nvSpPr>
          <p:cNvPr id="1056" name="Shape 1056"/>
          <p:cNvSpPr txBox="1">
            <a:spLocks noGrp="1"/>
          </p:cNvSpPr>
          <p:nvPr>
            <p:ph type="title"/>
          </p:nvPr>
        </p:nvSpPr>
        <p:spPr>
          <a:xfrm>
            <a:off x="738150" y="857232"/>
            <a:ext cx="10972799" cy="1143000"/>
          </a:xfrm>
          <a:prstGeom prst="rect">
            <a:avLst/>
          </a:prstGeom>
          <a:noFill/>
          <a:ln>
            <a:noFill/>
          </a:ln>
        </p:spPr>
        <p:txBody>
          <a:bodyPr lIns="91425" tIns="45700" rIns="91425" bIns="45700" anchor="b" anchorCtr="0">
            <a:noAutofit/>
          </a:bodyPr>
          <a:lstStyle/>
          <a:p>
            <a:pPr marL="0" marR="0" lvl="0" indent="0" algn="ctr" rtl="0">
              <a:spcBef>
                <a:spcPts val="0"/>
              </a:spcBef>
              <a:buClr>
                <a:srgbClr val="00B0F0"/>
              </a:buClr>
              <a:buSzPct val="25000"/>
              <a:buFont typeface="Source Sans Pro"/>
              <a:buNone/>
            </a:pPr>
            <a:r>
              <a:rPr lang="en-US" sz="8000" b="1" i="0" u="none" strike="noStrike" cap="none" dirty="0">
                <a:solidFill>
                  <a:srgbClr val="00B0F0"/>
                </a:solidFill>
                <a:latin typeface="Source Sans Pro"/>
                <a:ea typeface="Source Sans Pro"/>
                <a:cs typeface="Source Sans Pro"/>
                <a:sym typeface="Source Sans Pro"/>
              </a:rPr>
              <a:t>Operation Analysis</a:t>
            </a:r>
          </a:p>
        </p:txBody>
      </p:sp>
    </p:spTree>
  </p:cSld>
  <p:clrMapOvr>
    <a:masterClrMapping/>
  </p:clrMapOvr>
  <p:transition spd="slow">
    <p:cut/>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060"/>
        <p:cNvGrpSpPr/>
        <p:nvPr/>
      </p:nvGrpSpPr>
      <p:grpSpPr>
        <a:xfrm>
          <a:off x="0" y="0"/>
          <a:ext cx="0" cy="0"/>
          <a:chOff x="0" y="0"/>
          <a:chExt cx="0" cy="0"/>
        </a:xfrm>
      </p:grpSpPr>
      <p:sp>
        <p:nvSpPr>
          <p:cNvPr id="1061" name="Shape 1061"/>
          <p:cNvSpPr txBox="1">
            <a:spLocks noGrp="1"/>
          </p:cNvSpPr>
          <p:nvPr>
            <p:ph type="title"/>
          </p:nvPr>
        </p:nvSpPr>
        <p:spPr>
          <a:xfrm>
            <a:off x="595274" y="-142900"/>
            <a:ext cx="10972799" cy="1143000"/>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Source Sans Pro"/>
              <a:buNone/>
            </a:pPr>
            <a:r>
              <a:rPr lang="en-US" sz="4800" b="0" i="0" u="none" strike="noStrike" cap="none" dirty="0">
                <a:solidFill>
                  <a:schemeClr val="accent1"/>
                </a:solidFill>
                <a:latin typeface="Source Sans Pro"/>
                <a:ea typeface="Source Sans Pro"/>
                <a:cs typeface="Source Sans Pro"/>
                <a:sym typeface="Source Sans Pro"/>
              </a:rPr>
              <a:t>Information of Shareholders</a:t>
            </a:r>
          </a:p>
        </p:txBody>
      </p:sp>
      <p:pic>
        <p:nvPicPr>
          <p:cNvPr id="1064" name="Shape 1064"/>
          <p:cNvPicPr preferRelativeResize="0"/>
          <p:nvPr/>
        </p:nvPicPr>
        <p:blipFill rotWithShape="1">
          <a:blip r:embed="rId3" cstate="email">
            <a:alphaModFix/>
            <a:extLst>
              <a:ext uri="{28A0092B-C50C-407E-A947-70E740481C1C}">
                <a14:useLocalDpi xmlns:a14="http://schemas.microsoft.com/office/drawing/2010/main" xmlns=""/>
              </a:ext>
            </a:extLst>
          </a:blip>
          <a:srcRect/>
          <a:stretch/>
        </p:blipFill>
        <p:spPr>
          <a:xfrm>
            <a:off x="10972800" y="0"/>
            <a:ext cx="1219199" cy="914400"/>
          </a:xfrm>
          <a:prstGeom prst="rect">
            <a:avLst/>
          </a:prstGeom>
          <a:ln>
            <a:noFill/>
          </a:ln>
          <a:effectLst>
            <a:softEdge rad="112500"/>
          </a:effectLst>
        </p:spPr>
      </p:pic>
      <p:pic>
        <p:nvPicPr>
          <p:cNvPr id="7" name="Content Placeholder 8" descr="微信截图_20160316004830.png"/>
          <p:cNvPicPr>
            <a:picLocks noChangeAspect="1"/>
          </p:cNvPicPr>
          <p:nvPr/>
        </p:nvPicPr>
        <p:blipFill>
          <a:blip r:embed="rId4"/>
          <a:stretch>
            <a:fillRect/>
          </a:stretch>
        </p:blipFill>
        <p:spPr>
          <a:xfrm>
            <a:off x="1523968" y="1071546"/>
            <a:ext cx="9327238" cy="5429288"/>
          </a:xfrm>
          <a:prstGeom prst="rect">
            <a:avLst/>
          </a:prstGeom>
          <a:noFill/>
          <a:ln>
            <a:noFill/>
          </a:ln>
          <a:effectLst>
            <a:outerShdw blurRad="292100" dist="139700" dir="2700000" algn="tl" rotWithShape="0">
              <a:srgbClr val="333333">
                <a:alpha val="65000"/>
              </a:srgbClr>
            </a:outerShdw>
            <a:reflection blurRad="6350" stA="52000" endA="300" endPos="35000" dir="5400000" sy="-100000" algn="bl" rotWithShape="0"/>
          </a:effectLst>
        </p:spPr>
      </p:pic>
      <p:sp>
        <p:nvSpPr>
          <p:cNvPr id="1063" name="Shape 1063"/>
          <p:cNvSpPr/>
          <p:nvPr/>
        </p:nvSpPr>
        <p:spPr>
          <a:xfrm>
            <a:off x="1595406" y="1571612"/>
            <a:ext cx="9215502" cy="357190"/>
          </a:xfrm>
          <a:prstGeom prst="rect">
            <a:avLst/>
          </a:prstGeom>
          <a:noFill/>
          <a:ln w="25400" cap="flat" cmpd="dbl">
            <a:solidFill>
              <a:srgbClr val="FF0000"/>
            </a:solidFill>
            <a:prstDash val="solid"/>
            <a:round/>
            <a:headEnd type="none" w="med" len="med"/>
            <a:tailEnd type="none" w="med" len="med"/>
          </a:ln>
        </p:spPr>
        <p:txBody>
          <a:bodyPr lIns="121900" tIns="60950" rIns="121900" bIns="60950" anchor="ctr" anchorCtr="0">
            <a:noAutofit/>
          </a:bodyPr>
          <a:lstStyle/>
          <a:p>
            <a:pPr algn="ctr"/>
            <a:endParaRPr sz="2400">
              <a:latin typeface="Calibri"/>
              <a:ea typeface="Calibri"/>
              <a:cs typeface="Calibri"/>
              <a:sym typeface="Calibri"/>
            </a:endParaRPr>
          </a:p>
        </p:txBody>
      </p:sp>
      <p:sp>
        <p:nvSpPr>
          <p:cNvPr id="8" name="Shape 1063"/>
          <p:cNvSpPr/>
          <p:nvPr/>
        </p:nvSpPr>
        <p:spPr>
          <a:xfrm>
            <a:off x="1595406" y="2928934"/>
            <a:ext cx="9215502" cy="357190"/>
          </a:xfrm>
          <a:prstGeom prst="rect">
            <a:avLst/>
          </a:prstGeom>
          <a:noFill/>
          <a:ln w="25400" cap="flat" cmpd="dbl">
            <a:solidFill>
              <a:srgbClr val="FF0000"/>
            </a:solidFill>
            <a:prstDash val="solid"/>
            <a:round/>
            <a:headEnd type="none" w="med" len="med"/>
            <a:tailEnd type="none" w="med" len="med"/>
          </a:ln>
        </p:spPr>
        <p:txBody>
          <a:bodyPr lIns="121900" tIns="60950" rIns="121900" bIns="60950" anchor="ctr" anchorCtr="0">
            <a:noAutofit/>
          </a:bodyPr>
          <a:lstStyle/>
          <a:p>
            <a:pPr algn="ctr"/>
            <a:endParaRPr sz="2400">
              <a:latin typeface="Calibri"/>
              <a:ea typeface="Calibri"/>
              <a:cs typeface="Calibri"/>
              <a:sym typeface="Calibri"/>
            </a:endParaRPr>
          </a:p>
        </p:txBody>
      </p:sp>
      <p:sp>
        <p:nvSpPr>
          <p:cNvPr id="9" name="Shape 1063"/>
          <p:cNvSpPr/>
          <p:nvPr/>
        </p:nvSpPr>
        <p:spPr>
          <a:xfrm>
            <a:off x="1595406" y="3857628"/>
            <a:ext cx="9215502" cy="357190"/>
          </a:xfrm>
          <a:prstGeom prst="rect">
            <a:avLst/>
          </a:prstGeom>
          <a:noFill/>
          <a:ln w="25400" cap="flat" cmpd="dbl">
            <a:solidFill>
              <a:srgbClr val="FF0000"/>
            </a:solidFill>
            <a:prstDash val="solid"/>
            <a:round/>
            <a:headEnd type="none" w="med" len="med"/>
            <a:tailEnd type="none" w="med" len="med"/>
          </a:ln>
        </p:spPr>
        <p:txBody>
          <a:bodyPr lIns="121900" tIns="60950" rIns="121900" bIns="60950" anchor="ctr" anchorCtr="0">
            <a:noAutofit/>
          </a:bodyPr>
          <a:lstStyle/>
          <a:p>
            <a:pPr algn="ctr"/>
            <a:endParaRPr sz="2400">
              <a:latin typeface="Calibri"/>
              <a:ea typeface="Calibri"/>
              <a:cs typeface="Calibri"/>
              <a:sym typeface="Calibri"/>
            </a:endParaRPr>
          </a:p>
        </p:txBody>
      </p:sp>
    </p:spTree>
  </p:cSld>
  <p:clrMapOvr>
    <a:masterClrMapping/>
  </p:clrMapOvr>
  <p:transition spd="slow">
    <p:cut/>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068"/>
        <p:cNvGrpSpPr/>
        <p:nvPr/>
      </p:nvGrpSpPr>
      <p:grpSpPr>
        <a:xfrm>
          <a:off x="0" y="0"/>
          <a:ext cx="0" cy="0"/>
          <a:chOff x="0" y="0"/>
          <a:chExt cx="0" cy="0"/>
        </a:xfrm>
      </p:grpSpPr>
      <p:sp>
        <p:nvSpPr>
          <p:cNvPr id="1069" name="Shape 1069"/>
          <p:cNvSpPr txBox="1">
            <a:spLocks noGrp="1"/>
          </p:cNvSpPr>
          <p:nvPr>
            <p:ph type="title"/>
          </p:nvPr>
        </p:nvSpPr>
        <p:spPr>
          <a:xfrm>
            <a:off x="523836" y="-142900"/>
            <a:ext cx="10972799" cy="1143000"/>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Source Sans Pro"/>
              <a:buNone/>
            </a:pPr>
            <a:r>
              <a:rPr lang="en-US" sz="4700" b="0" i="0" u="none" strike="noStrike" cap="none" dirty="0" smtClean="0">
                <a:solidFill>
                  <a:schemeClr val="accent1"/>
                </a:solidFill>
                <a:latin typeface="Source Sans Pro"/>
                <a:ea typeface="Source Sans Pro"/>
                <a:cs typeface="Source Sans Pro"/>
                <a:sym typeface="Source Sans Pro"/>
              </a:rPr>
              <a:t>Operating Performance</a:t>
            </a:r>
            <a:endParaRPr lang="en-US" sz="4700" b="0" i="0" u="none" strike="noStrike" cap="none" dirty="0">
              <a:solidFill>
                <a:schemeClr val="accent1"/>
              </a:solidFill>
              <a:latin typeface="Source Sans Pro"/>
              <a:ea typeface="Source Sans Pro"/>
              <a:cs typeface="Source Sans Pro"/>
              <a:sym typeface="Source Sans Pro"/>
            </a:endParaRPr>
          </a:p>
        </p:txBody>
      </p:sp>
      <p:pic>
        <p:nvPicPr>
          <p:cNvPr id="1072" name="Shape 1072"/>
          <p:cNvPicPr preferRelativeResize="0"/>
          <p:nvPr/>
        </p:nvPicPr>
        <p:blipFill rotWithShape="1">
          <a:blip r:embed="rId3" cstate="email">
            <a:alphaModFix/>
            <a:extLst>
              <a:ext uri="{28A0092B-C50C-407E-A947-70E740481C1C}">
                <a14:useLocalDpi xmlns:a14="http://schemas.microsoft.com/office/drawing/2010/main" xmlns=""/>
              </a:ext>
            </a:extLst>
          </a:blip>
          <a:srcRect/>
          <a:stretch/>
        </p:blipFill>
        <p:spPr>
          <a:xfrm>
            <a:off x="10972800" y="0"/>
            <a:ext cx="1219199" cy="914400"/>
          </a:xfrm>
          <a:prstGeom prst="rect">
            <a:avLst/>
          </a:prstGeom>
          <a:ln>
            <a:noFill/>
          </a:ln>
          <a:effectLst>
            <a:softEdge rad="112500"/>
          </a:effectLst>
        </p:spPr>
      </p:pic>
      <p:pic>
        <p:nvPicPr>
          <p:cNvPr id="7" name="Picture 6" descr="微信截图_20160322224122.png"/>
          <p:cNvPicPr>
            <a:picLocks noChangeAspect="1"/>
          </p:cNvPicPr>
          <p:nvPr/>
        </p:nvPicPr>
        <p:blipFill>
          <a:blip r:embed="rId4"/>
          <a:stretch>
            <a:fillRect/>
          </a:stretch>
        </p:blipFill>
        <p:spPr>
          <a:xfrm>
            <a:off x="4595802" y="1142984"/>
            <a:ext cx="7411694" cy="2357454"/>
          </a:xfrm>
          <a:prstGeom prst="rect">
            <a:avLst/>
          </a:prstGeom>
          <a:ln>
            <a:noFill/>
          </a:ln>
          <a:effectLst>
            <a:outerShdw blurRad="292100" dist="139700" dir="2700000" algn="tl" rotWithShape="0">
              <a:srgbClr val="333333">
                <a:alpha val="65000"/>
              </a:srgbClr>
            </a:outerShdw>
            <a:reflection blurRad="6350" stA="52000" endA="300" endPos="35000" dir="5400000" sy="-100000" algn="bl" rotWithShape="0"/>
          </a:effectLst>
        </p:spPr>
      </p:pic>
      <p:pic>
        <p:nvPicPr>
          <p:cNvPr id="9" name="Picture 8" descr="微信截图_20160322224134.png"/>
          <p:cNvPicPr>
            <a:picLocks noChangeAspect="1"/>
          </p:cNvPicPr>
          <p:nvPr/>
        </p:nvPicPr>
        <p:blipFill>
          <a:blip r:embed="rId5"/>
          <a:stretch>
            <a:fillRect/>
          </a:stretch>
        </p:blipFill>
        <p:spPr>
          <a:xfrm>
            <a:off x="238084" y="1428736"/>
            <a:ext cx="4214842" cy="4500594"/>
          </a:xfrm>
          <a:prstGeom prst="rect">
            <a:avLst/>
          </a:prstGeom>
          <a:ln>
            <a:noFill/>
          </a:ln>
          <a:effectLst>
            <a:outerShdw blurRad="292100" dist="139700" dir="2700000" algn="tl" rotWithShape="0">
              <a:srgbClr val="333333">
                <a:alpha val="65000"/>
              </a:srgbClr>
            </a:outerShdw>
            <a:reflection blurRad="6350" stA="52000" endA="300" endPos="35000" dir="5400000" sy="-100000" algn="bl" rotWithShape="0"/>
          </a:effectLst>
        </p:spPr>
      </p:pic>
      <p:sp>
        <p:nvSpPr>
          <p:cNvPr id="14" name="Rectangle 13"/>
          <p:cNvSpPr/>
          <p:nvPr/>
        </p:nvSpPr>
        <p:spPr>
          <a:xfrm>
            <a:off x="4595802" y="1785926"/>
            <a:ext cx="7000924" cy="214314"/>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ln w="76200">
                <a:solidFill>
                  <a:srgbClr val="000000"/>
                </a:solidFill>
              </a:ln>
              <a:solidFill>
                <a:srgbClr val="000000"/>
              </a:solidFill>
              <a:latin typeface="Arial"/>
            </a:endParaRPr>
          </a:p>
        </p:txBody>
      </p:sp>
      <p:pic>
        <p:nvPicPr>
          <p:cNvPr id="15" name="Picture 14" descr="微信截图_20160322224455.png"/>
          <p:cNvPicPr>
            <a:picLocks noChangeAspect="1"/>
          </p:cNvPicPr>
          <p:nvPr/>
        </p:nvPicPr>
        <p:blipFill>
          <a:blip r:embed="rId6"/>
          <a:stretch>
            <a:fillRect/>
          </a:stretch>
        </p:blipFill>
        <p:spPr>
          <a:xfrm>
            <a:off x="4667240" y="3857628"/>
            <a:ext cx="7358114" cy="2286016"/>
          </a:xfrm>
          <a:prstGeom prst="rect">
            <a:avLst/>
          </a:prstGeom>
          <a:ln>
            <a:noFill/>
          </a:ln>
          <a:effectLst>
            <a:outerShdw blurRad="292100" dist="139700" dir="2700000" algn="tl" rotWithShape="0">
              <a:srgbClr val="333333">
                <a:alpha val="65000"/>
              </a:srgbClr>
            </a:outerShdw>
            <a:reflection blurRad="6350" stA="52000" endA="300" endPos="35000" dir="5400000" sy="-100000" algn="bl" rotWithShape="0"/>
          </a:effectLst>
        </p:spPr>
      </p:pic>
      <p:sp>
        <p:nvSpPr>
          <p:cNvPr id="16" name="Rectangle 15"/>
          <p:cNvSpPr/>
          <p:nvPr/>
        </p:nvSpPr>
        <p:spPr>
          <a:xfrm>
            <a:off x="11310974" y="4857760"/>
            <a:ext cx="642942" cy="1000132"/>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ln w="76200">
                <a:solidFill>
                  <a:srgbClr val="000000"/>
                </a:solidFill>
              </a:ln>
              <a:solidFill>
                <a:srgbClr val="000000"/>
              </a:solidFill>
              <a:latin typeface="Arial"/>
            </a:endParaRPr>
          </a:p>
        </p:txBody>
      </p:sp>
    </p:spTree>
  </p:cSld>
  <p:clrMapOvr>
    <a:masterClrMapping/>
  </p:clrMapOvr>
  <p:transition spd="slow">
    <p:cut/>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068"/>
        <p:cNvGrpSpPr/>
        <p:nvPr/>
      </p:nvGrpSpPr>
      <p:grpSpPr>
        <a:xfrm>
          <a:off x="0" y="0"/>
          <a:ext cx="0" cy="0"/>
          <a:chOff x="0" y="0"/>
          <a:chExt cx="0" cy="0"/>
        </a:xfrm>
      </p:grpSpPr>
      <p:sp>
        <p:nvSpPr>
          <p:cNvPr id="1069" name="Shape 1069"/>
          <p:cNvSpPr txBox="1">
            <a:spLocks noGrp="1"/>
          </p:cNvSpPr>
          <p:nvPr>
            <p:ph type="title"/>
          </p:nvPr>
        </p:nvSpPr>
        <p:spPr>
          <a:xfrm>
            <a:off x="523836" y="-142900"/>
            <a:ext cx="10972799" cy="1143000"/>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Source Sans Pro"/>
              <a:buNone/>
            </a:pPr>
            <a:r>
              <a:rPr lang="en-US" sz="4700" b="0" i="0" u="none" strike="noStrike" cap="none" dirty="0" smtClean="0">
                <a:solidFill>
                  <a:schemeClr val="accent1"/>
                </a:solidFill>
                <a:latin typeface="Source Sans Pro"/>
                <a:ea typeface="Source Sans Pro"/>
                <a:cs typeface="Source Sans Pro"/>
                <a:sym typeface="Source Sans Pro"/>
              </a:rPr>
              <a:t>Operating Performance</a:t>
            </a:r>
            <a:endParaRPr lang="en-US" sz="4700" b="0" i="0" u="none" strike="noStrike" cap="none" dirty="0">
              <a:solidFill>
                <a:schemeClr val="accent1"/>
              </a:solidFill>
              <a:latin typeface="Source Sans Pro"/>
              <a:ea typeface="Source Sans Pro"/>
              <a:cs typeface="Source Sans Pro"/>
              <a:sym typeface="Source Sans Pro"/>
            </a:endParaRPr>
          </a:p>
        </p:txBody>
      </p:sp>
      <p:pic>
        <p:nvPicPr>
          <p:cNvPr id="1072" name="Shape 1072"/>
          <p:cNvPicPr preferRelativeResize="0"/>
          <p:nvPr/>
        </p:nvPicPr>
        <p:blipFill rotWithShape="1">
          <a:blip r:embed="rId3" cstate="email">
            <a:alphaModFix/>
            <a:extLst>
              <a:ext uri="{28A0092B-C50C-407E-A947-70E740481C1C}">
                <a14:useLocalDpi xmlns:a14="http://schemas.microsoft.com/office/drawing/2010/main" xmlns=""/>
              </a:ext>
            </a:extLst>
          </a:blip>
          <a:srcRect/>
          <a:stretch/>
        </p:blipFill>
        <p:spPr>
          <a:xfrm>
            <a:off x="10972800" y="0"/>
            <a:ext cx="1219199" cy="914400"/>
          </a:xfrm>
          <a:prstGeom prst="rect">
            <a:avLst/>
          </a:prstGeom>
          <a:ln>
            <a:noFill/>
          </a:ln>
          <a:effectLst>
            <a:softEdge rad="112500"/>
          </a:effectLst>
        </p:spPr>
      </p:pic>
      <p:pic>
        <p:nvPicPr>
          <p:cNvPr id="7" name="Picture 6" descr="微信截图_20160322224122.png"/>
          <p:cNvPicPr>
            <a:picLocks noChangeAspect="1"/>
          </p:cNvPicPr>
          <p:nvPr/>
        </p:nvPicPr>
        <p:blipFill>
          <a:blip r:embed="rId4"/>
          <a:stretch>
            <a:fillRect/>
          </a:stretch>
        </p:blipFill>
        <p:spPr>
          <a:xfrm>
            <a:off x="4595802" y="1142984"/>
            <a:ext cx="7411694" cy="2357454"/>
          </a:xfrm>
          <a:prstGeom prst="rect">
            <a:avLst/>
          </a:prstGeom>
          <a:ln>
            <a:noFill/>
          </a:ln>
          <a:effectLst>
            <a:outerShdw blurRad="292100" dist="139700" dir="2700000" algn="tl" rotWithShape="0">
              <a:srgbClr val="333333">
                <a:alpha val="65000"/>
              </a:srgbClr>
            </a:outerShdw>
            <a:reflection blurRad="6350" stA="52000" endA="300" endPos="35000" dir="5400000" sy="-100000" algn="bl" rotWithShape="0"/>
          </a:effectLst>
        </p:spPr>
      </p:pic>
      <p:pic>
        <p:nvPicPr>
          <p:cNvPr id="9" name="Picture 8" descr="微信截图_20160322224134.png"/>
          <p:cNvPicPr>
            <a:picLocks noChangeAspect="1"/>
          </p:cNvPicPr>
          <p:nvPr/>
        </p:nvPicPr>
        <p:blipFill>
          <a:blip r:embed="rId5"/>
          <a:stretch>
            <a:fillRect/>
          </a:stretch>
        </p:blipFill>
        <p:spPr>
          <a:xfrm>
            <a:off x="238084" y="1428736"/>
            <a:ext cx="4214842" cy="4500594"/>
          </a:xfrm>
          <a:prstGeom prst="rect">
            <a:avLst/>
          </a:prstGeom>
          <a:ln>
            <a:noFill/>
          </a:ln>
          <a:effectLst>
            <a:outerShdw blurRad="292100" dist="139700" dir="2700000" algn="tl" rotWithShape="0">
              <a:srgbClr val="333333">
                <a:alpha val="65000"/>
              </a:srgbClr>
            </a:outerShdw>
            <a:reflection blurRad="6350" stA="52000" endA="300" endPos="35000" dir="5400000" sy="-100000" algn="bl" rotWithShape="0"/>
          </a:effectLst>
        </p:spPr>
      </p:pic>
      <p:sp>
        <p:nvSpPr>
          <p:cNvPr id="14" name="Rectangle 13"/>
          <p:cNvSpPr/>
          <p:nvPr/>
        </p:nvSpPr>
        <p:spPr>
          <a:xfrm>
            <a:off x="4595802" y="1785926"/>
            <a:ext cx="7000924" cy="214314"/>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ln w="76200">
                <a:solidFill>
                  <a:srgbClr val="000000"/>
                </a:solidFill>
              </a:ln>
              <a:solidFill>
                <a:srgbClr val="000000"/>
              </a:solidFill>
              <a:latin typeface="Arial"/>
            </a:endParaRPr>
          </a:p>
        </p:txBody>
      </p:sp>
      <p:pic>
        <p:nvPicPr>
          <p:cNvPr id="8" name="Picture 7" descr="微信截图_20160322224443.png"/>
          <p:cNvPicPr>
            <a:picLocks noChangeAspect="1"/>
          </p:cNvPicPr>
          <p:nvPr/>
        </p:nvPicPr>
        <p:blipFill>
          <a:blip r:embed="rId6"/>
          <a:stretch>
            <a:fillRect/>
          </a:stretch>
        </p:blipFill>
        <p:spPr>
          <a:xfrm>
            <a:off x="4667240" y="3857628"/>
            <a:ext cx="7335236" cy="2357454"/>
          </a:xfrm>
          <a:prstGeom prst="rect">
            <a:avLst/>
          </a:prstGeom>
          <a:ln>
            <a:noFill/>
          </a:ln>
          <a:effectLst>
            <a:outerShdw blurRad="292100" dist="139700" dir="2700000" algn="tl" rotWithShape="0">
              <a:srgbClr val="333333">
                <a:alpha val="65000"/>
              </a:srgbClr>
            </a:outerShdw>
            <a:reflection blurRad="6350" stA="52000" endA="300" endPos="35000" dir="5400000" sy="-100000" algn="bl" rotWithShape="0"/>
          </a:effectLst>
        </p:spPr>
      </p:pic>
      <p:sp>
        <p:nvSpPr>
          <p:cNvPr id="10" name="Rectangle 9"/>
          <p:cNvSpPr/>
          <p:nvPr/>
        </p:nvSpPr>
        <p:spPr>
          <a:xfrm>
            <a:off x="9167834" y="5072074"/>
            <a:ext cx="1071570" cy="928694"/>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ln w="76200">
                <a:solidFill>
                  <a:srgbClr val="000000"/>
                </a:solidFill>
              </a:ln>
              <a:solidFill>
                <a:srgbClr val="000000"/>
              </a:solidFill>
              <a:latin typeface="Arial"/>
            </a:endParaRPr>
          </a:p>
        </p:txBody>
      </p:sp>
    </p:spTree>
  </p:cSld>
  <p:clrMapOvr>
    <a:masterClrMapping/>
  </p:clrMapOvr>
  <p:transition spd="slow">
    <p:cut/>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068"/>
        <p:cNvGrpSpPr/>
        <p:nvPr/>
      </p:nvGrpSpPr>
      <p:grpSpPr>
        <a:xfrm>
          <a:off x="0" y="0"/>
          <a:ext cx="0" cy="0"/>
          <a:chOff x="0" y="0"/>
          <a:chExt cx="0" cy="0"/>
        </a:xfrm>
      </p:grpSpPr>
      <p:sp>
        <p:nvSpPr>
          <p:cNvPr id="1069" name="Shape 1069"/>
          <p:cNvSpPr txBox="1">
            <a:spLocks noGrp="1"/>
          </p:cNvSpPr>
          <p:nvPr>
            <p:ph type="title"/>
          </p:nvPr>
        </p:nvSpPr>
        <p:spPr>
          <a:xfrm>
            <a:off x="523836" y="-142900"/>
            <a:ext cx="10972799" cy="1143000"/>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Source Sans Pro"/>
              <a:buNone/>
            </a:pPr>
            <a:r>
              <a:rPr lang="en-US" sz="4700" b="0" i="0" u="none" strike="noStrike" cap="none" dirty="0">
                <a:solidFill>
                  <a:schemeClr val="accent1"/>
                </a:solidFill>
                <a:latin typeface="Source Sans Pro"/>
                <a:ea typeface="Source Sans Pro"/>
                <a:cs typeface="Source Sans Pro"/>
                <a:sym typeface="Source Sans Pro"/>
              </a:rPr>
              <a:t>Operation Analysis</a:t>
            </a:r>
          </a:p>
        </p:txBody>
      </p:sp>
      <p:pic>
        <p:nvPicPr>
          <p:cNvPr id="1072" name="Shape 1072"/>
          <p:cNvPicPr preferRelativeResize="0"/>
          <p:nvPr/>
        </p:nvPicPr>
        <p:blipFill rotWithShape="1">
          <a:blip r:embed="rId3" cstate="email">
            <a:alphaModFix/>
            <a:extLst>
              <a:ext uri="{28A0092B-C50C-407E-A947-70E740481C1C}">
                <a14:useLocalDpi xmlns:a14="http://schemas.microsoft.com/office/drawing/2010/main" xmlns=""/>
              </a:ext>
            </a:extLst>
          </a:blip>
          <a:srcRect/>
          <a:stretch/>
        </p:blipFill>
        <p:spPr>
          <a:xfrm>
            <a:off x="10972800" y="0"/>
            <a:ext cx="1219199" cy="914400"/>
          </a:xfrm>
          <a:prstGeom prst="rect">
            <a:avLst/>
          </a:prstGeom>
          <a:ln>
            <a:noFill/>
          </a:ln>
          <a:effectLst>
            <a:softEdge rad="112500"/>
          </a:effectLst>
        </p:spPr>
      </p:pic>
      <p:pic>
        <p:nvPicPr>
          <p:cNvPr id="8" name="Content Placeholder 8" descr="微信截图_20160316010051.png"/>
          <p:cNvPicPr>
            <a:picLocks noChangeAspect="1"/>
          </p:cNvPicPr>
          <p:nvPr/>
        </p:nvPicPr>
        <p:blipFill>
          <a:blip r:embed="rId4"/>
          <a:stretch>
            <a:fillRect/>
          </a:stretch>
        </p:blipFill>
        <p:spPr>
          <a:xfrm>
            <a:off x="452398" y="1357298"/>
            <a:ext cx="11254081" cy="5091132"/>
          </a:xfrm>
          <a:prstGeom prst="rect">
            <a:avLst/>
          </a:prstGeom>
          <a:noFill/>
          <a:ln>
            <a:noFill/>
          </a:ln>
          <a:effectLst>
            <a:outerShdw blurRad="292100" dist="139700" dir="2700000" algn="tl" rotWithShape="0">
              <a:srgbClr val="333333">
                <a:alpha val="65000"/>
              </a:srgbClr>
            </a:outerShdw>
            <a:reflection blurRad="6350" stA="52000" endA="300" endPos="35000" dir="5400000" sy="-100000" algn="bl" rotWithShape="0"/>
          </a:effectLst>
        </p:spPr>
      </p:pic>
      <p:sp>
        <p:nvSpPr>
          <p:cNvPr id="1071" name="Shape 1071"/>
          <p:cNvSpPr/>
          <p:nvPr/>
        </p:nvSpPr>
        <p:spPr>
          <a:xfrm>
            <a:off x="7596198" y="3143248"/>
            <a:ext cx="4064000" cy="304799"/>
          </a:xfrm>
          <a:prstGeom prst="rect">
            <a:avLst/>
          </a:prstGeom>
          <a:noFill/>
          <a:ln w="25400" cap="flat" cmpd="dbl">
            <a:solidFill>
              <a:srgbClr val="FF0000"/>
            </a:solidFill>
            <a:prstDash val="solid"/>
            <a:round/>
            <a:headEnd type="none" w="med" len="med"/>
            <a:tailEnd type="none" w="med" len="med"/>
          </a:ln>
        </p:spPr>
        <p:txBody>
          <a:bodyPr lIns="121900" tIns="60950" rIns="121900" bIns="60950" anchor="ctr" anchorCtr="0">
            <a:noAutofit/>
          </a:bodyPr>
          <a:lstStyle/>
          <a:p>
            <a:pPr algn="ctr"/>
            <a:endParaRPr sz="2400">
              <a:latin typeface="Calibri"/>
              <a:ea typeface="Calibri"/>
              <a:cs typeface="Calibri"/>
              <a:sym typeface="Calibri"/>
            </a:endParaRPr>
          </a:p>
        </p:txBody>
      </p:sp>
      <p:sp>
        <p:nvSpPr>
          <p:cNvPr id="1073" name="Shape 1073"/>
          <p:cNvSpPr/>
          <p:nvPr/>
        </p:nvSpPr>
        <p:spPr>
          <a:xfrm>
            <a:off x="7596198" y="3714752"/>
            <a:ext cx="4064000" cy="304799"/>
          </a:xfrm>
          <a:prstGeom prst="rect">
            <a:avLst/>
          </a:prstGeom>
          <a:noFill/>
          <a:ln w="25400" cap="flat" cmpd="dbl">
            <a:solidFill>
              <a:srgbClr val="FF0000"/>
            </a:solidFill>
            <a:prstDash val="solid"/>
            <a:round/>
            <a:headEnd type="none" w="med" len="med"/>
            <a:tailEnd type="none" w="med" len="med"/>
          </a:ln>
        </p:spPr>
        <p:txBody>
          <a:bodyPr lIns="121900" tIns="60950" rIns="121900" bIns="60950" anchor="ctr" anchorCtr="0">
            <a:noAutofit/>
          </a:bodyPr>
          <a:lstStyle/>
          <a:p>
            <a:pPr algn="ctr"/>
            <a:endParaRPr sz="2400">
              <a:latin typeface="Calibri"/>
              <a:ea typeface="Calibri"/>
              <a:cs typeface="Calibri"/>
              <a:sym typeface="Calibri"/>
            </a:endParaRPr>
          </a:p>
        </p:txBody>
      </p:sp>
    </p:spTree>
  </p:cSld>
  <p:clrMapOvr>
    <a:masterClrMapping/>
  </p:clrMapOvr>
  <p:transition spd="slow">
    <p:cut/>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069"/>
          <p:cNvSpPr txBox="1">
            <a:spLocks/>
          </p:cNvSpPr>
          <p:nvPr/>
        </p:nvSpPr>
        <p:spPr>
          <a:xfrm>
            <a:off x="523836" y="-214338"/>
            <a:ext cx="10972799" cy="1143000"/>
          </a:xfrm>
          <a:prstGeom prst="rect">
            <a:avLst/>
          </a:prstGeom>
          <a:noFill/>
          <a:ln>
            <a:noFill/>
          </a:ln>
        </p:spPr>
        <p:txBody>
          <a:bodyPr lIns="91425" tIns="45700" rIns="91425" bIns="45700" anchor="b" anchorCtr="0">
            <a:noAutofit/>
          </a:bodyPr>
          <a:lstStyle/>
          <a:p>
            <a:pPr algn="ctr">
              <a:buClr>
                <a:srgbClr val="2C7C9F"/>
              </a:buClr>
              <a:buSzPct val="25000"/>
              <a:buFont typeface="Source Sans Pro"/>
              <a:buNone/>
              <a:defRPr/>
            </a:pPr>
            <a:r>
              <a:rPr lang="en-US" sz="4700" dirty="0" smtClean="0">
                <a:solidFill>
                  <a:srgbClr val="2C7C9F"/>
                </a:solidFill>
                <a:latin typeface="Source Sans Pro"/>
                <a:ea typeface="Source Sans Pro"/>
                <a:cs typeface="Source Sans Pro"/>
                <a:sym typeface="Source Sans Pro"/>
              </a:rPr>
              <a:t>Revenue</a:t>
            </a:r>
            <a:endParaRPr lang="en-US" sz="4700" dirty="0">
              <a:solidFill>
                <a:srgbClr val="2C7C9F"/>
              </a:solidFill>
              <a:latin typeface="Source Sans Pro"/>
              <a:ea typeface="Source Sans Pro"/>
              <a:cs typeface="Source Sans Pro"/>
              <a:sym typeface="Source Sans Pro"/>
            </a:endParaRPr>
          </a:p>
        </p:txBody>
      </p:sp>
      <p:pic>
        <p:nvPicPr>
          <p:cNvPr id="5" name="Picture 4" descr="微信截图_20160316010658.png"/>
          <p:cNvPicPr>
            <a:picLocks noChangeAspect="1"/>
          </p:cNvPicPr>
          <p:nvPr/>
        </p:nvPicPr>
        <p:blipFill>
          <a:blip r:embed="rId2"/>
          <a:stretch>
            <a:fillRect/>
          </a:stretch>
        </p:blipFill>
        <p:spPr>
          <a:xfrm>
            <a:off x="380960" y="1214422"/>
            <a:ext cx="4897174" cy="5043504"/>
          </a:xfrm>
          <a:prstGeom prst="rect">
            <a:avLst/>
          </a:prstGeom>
          <a:ln>
            <a:noFill/>
          </a:ln>
          <a:effectLst>
            <a:outerShdw blurRad="292100" dist="139700" dir="2700000" algn="tl" rotWithShape="0">
              <a:srgbClr val="333333">
                <a:alpha val="65000"/>
              </a:srgbClr>
            </a:outerShdw>
            <a:reflection blurRad="6350" stA="52000" endA="300" endPos="35000" dir="5400000" sy="-100000" algn="bl" rotWithShape="0"/>
          </a:effectLst>
        </p:spPr>
      </p:pic>
      <p:pic>
        <p:nvPicPr>
          <p:cNvPr id="6" name="Picture 5" descr="微信截图_20160316012017.png"/>
          <p:cNvPicPr>
            <a:picLocks noChangeAspect="1"/>
          </p:cNvPicPr>
          <p:nvPr/>
        </p:nvPicPr>
        <p:blipFill>
          <a:blip r:embed="rId3"/>
          <a:stretch>
            <a:fillRect/>
          </a:stretch>
        </p:blipFill>
        <p:spPr>
          <a:xfrm>
            <a:off x="5524496" y="3214686"/>
            <a:ext cx="6215107" cy="3071834"/>
          </a:xfrm>
          <a:prstGeom prst="rect">
            <a:avLst/>
          </a:prstGeom>
          <a:ln>
            <a:noFill/>
          </a:ln>
          <a:effectLst>
            <a:reflection blurRad="6350" stA="52000" endA="300" endPos="35000" dir="5400000" sy="-100000" algn="bl" rotWithShape="0"/>
            <a:softEdge rad="112500"/>
          </a:effectLst>
        </p:spPr>
      </p:pic>
      <p:sp>
        <p:nvSpPr>
          <p:cNvPr id="7" name="TextBox 6"/>
          <p:cNvSpPr txBox="1"/>
          <p:nvPr/>
        </p:nvSpPr>
        <p:spPr>
          <a:xfrm>
            <a:off x="7310446" y="4572008"/>
            <a:ext cx="2357454" cy="307777"/>
          </a:xfrm>
          <a:prstGeom prst="rect">
            <a:avLst/>
          </a:prstGeom>
          <a:noFill/>
        </p:spPr>
        <p:txBody>
          <a:bodyPr wrap="square" rtlCol="0">
            <a:spAutoFit/>
          </a:bodyPr>
          <a:lstStyle/>
          <a:p>
            <a:r>
              <a:rPr lang="en-US" altLang="zh-CN" b="1" dirty="0" smtClean="0">
                <a:solidFill>
                  <a:srgbClr val="FF0000"/>
                </a:solidFill>
                <a:latin typeface="Times New Roman" pitchFamily="18" charset="0"/>
                <a:cs typeface="Times New Roman" pitchFamily="18" charset="0"/>
              </a:rPr>
              <a:t>2.4% reduction in capacity</a:t>
            </a:r>
            <a:endParaRPr lang="zh-CN" altLang="en-US" b="1" dirty="0">
              <a:solidFill>
                <a:srgbClr val="FF0000"/>
              </a:solidFill>
              <a:latin typeface="Times New Roman" pitchFamily="18" charset="0"/>
              <a:cs typeface="Times New Roman" pitchFamily="18" charset="0"/>
            </a:endParaRPr>
          </a:p>
        </p:txBody>
      </p:sp>
      <p:sp>
        <p:nvSpPr>
          <p:cNvPr id="8" name="TextBox 7"/>
          <p:cNvSpPr txBox="1"/>
          <p:nvPr/>
        </p:nvSpPr>
        <p:spPr>
          <a:xfrm>
            <a:off x="7524760" y="5000636"/>
            <a:ext cx="2249334" cy="307777"/>
          </a:xfrm>
          <a:prstGeom prst="rect">
            <a:avLst/>
          </a:prstGeom>
          <a:noFill/>
        </p:spPr>
        <p:txBody>
          <a:bodyPr wrap="none" rtlCol="0">
            <a:spAutoFit/>
          </a:bodyPr>
          <a:lstStyle/>
          <a:p>
            <a:r>
              <a:rPr lang="en-US" altLang="zh-CN" b="1" dirty="0" smtClean="0">
                <a:solidFill>
                  <a:srgbClr val="FF0000"/>
                </a:solidFill>
                <a:latin typeface="Times New Roman" pitchFamily="18" charset="0"/>
                <a:cs typeface="Times New Roman" pitchFamily="18" charset="0"/>
              </a:rPr>
              <a:t>reduced overhaul activities</a:t>
            </a:r>
            <a:endParaRPr lang="zh-CN" altLang="en-US" b="1" dirty="0">
              <a:solidFill>
                <a:srgbClr val="FF0000"/>
              </a:solidFill>
              <a:latin typeface="Times New Roman" pitchFamily="18" charset="0"/>
              <a:cs typeface="Times New Roman" pitchFamily="18" charset="0"/>
            </a:endParaRPr>
          </a:p>
        </p:txBody>
      </p:sp>
      <p:sp>
        <p:nvSpPr>
          <p:cNvPr id="9" name="Rectangle 8"/>
          <p:cNvSpPr/>
          <p:nvPr/>
        </p:nvSpPr>
        <p:spPr>
          <a:xfrm>
            <a:off x="9453586" y="4143380"/>
            <a:ext cx="2147870" cy="428628"/>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ln w="76200">
                <a:solidFill>
                  <a:srgbClr val="000000"/>
                </a:solidFill>
              </a:ln>
              <a:solidFill>
                <a:srgbClr val="000000"/>
              </a:solidFill>
              <a:latin typeface="Arial"/>
            </a:endParaRPr>
          </a:p>
        </p:txBody>
      </p:sp>
      <p:sp>
        <p:nvSpPr>
          <p:cNvPr id="10" name="Down Arrow 9"/>
          <p:cNvSpPr/>
          <p:nvPr/>
        </p:nvSpPr>
        <p:spPr>
          <a:xfrm>
            <a:off x="10382280" y="4643446"/>
            <a:ext cx="428628" cy="642942"/>
          </a:xfrm>
          <a:prstGeom prst="down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zh-CN" altLang="en-US">
              <a:solidFill>
                <a:srgbClr val="FFFFFF"/>
              </a:solidFill>
              <a:latin typeface="Arial"/>
              <a:ea typeface="宋体"/>
            </a:endParaRPr>
          </a:p>
        </p:txBody>
      </p:sp>
      <p:sp>
        <p:nvSpPr>
          <p:cNvPr id="11" name="TextBox 10"/>
          <p:cNvSpPr txBox="1"/>
          <p:nvPr/>
        </p:nvSpPr>
        <p:spPr>
          <a:xfrm>
            <a:off x="5595934" y="1214422"/>
            <a:ext cx="6000792" cy="2031325"/>
          </a:xfrm>
          <a:prstGeom prst="rect">
            <a:avLst/>
          </a:prstGeom>
          <a:noFill/>
        </p:spPr>
        <p:txBody>
          <a:bodyPr wrap="square" rtlCol="0">
            <a:spAutoFit/>
          </a:bodyPr>
          <a:lstStyle/>
          <a:p>
            <a:pPr>
              <a:buFont typeface="Arial" pitchFamily="34" charset="0"/>
              <a:buChar char="•"/>
            </a:pPr>
            <a:r>
              <a:rPr lang="en-US" altLang="zh-CN" sz="1800" dirty="0" smtClean="0">
                <a:latin typeface="Times New Roman" pitchFamily="18" charset="0"/>
                <a:cs typeface="Times New Roman" pitchFamily="18" charset="0"/>
              </a:rPr>
              <a:t>Tiger Airways Holdings Limited became a subsidiary of the Group</a:t>
            </a:r>
          </a:p>
          <a:p>
            <a:pPr>
              <a:buFont typeface="Arial" pitchFamily="34" charset="0"/>
              <a:buChar char="•"/>
            </a:pPr>
            <a:endParaRPr lang="en-US" altLang="zh-CN" sz="1800" dirty="0" smtClean="0">
              <a:latin typeface="Times New Roman" pitchFamily="18" charset="0"/>
              <a:cs typeface="Times New Roman" pitchFamily="18" charset="0"/>
            </a:endParaRPr>
          </a:p>
          <a:p>
            <a:pPr>
              <a:buFont typeface="Arial" pitchFamily="34" charset="0"/>
              <a:buChar char="•"/>
            </a:pPr>
            <a:r>
              <a:rPr lang="en-US" altLang="zh-CN" sz="1800" dirty="0" smtClean="0">
                <a:latin typeface="Times New Roman" pitchFamily="18" charset="0"/>
                <a:cs typeface="Times New Roman" pitchFamily="18" charset="0"/>
              </a:rPr>
              <a:t>An operating deficit of $9M</a:t>
            </a:r>
          </a:p>
          <a:p>
            <a:pPr>
              <a:buFont typeface="Arial" pitchFamily="34" charset="0"/>
              <a:buChar char="•"/>
            </a:pPr>
            <a:endParaRPr lang="en-US" altLang="zh-CN" sz="1800" dirty="0" smtClean="0">
              <a:latin typeface="Times New Roman" pitchFamily="18" charset="0"/>
              <a:cs typeface="Times New Roman" pitchFamily="18" charset="0"/>
            </a:endParaRPr>
          </a:p>
          <a:p>
            <a:pPr>
              <a:buFont typeface="Arial" pitchFamily="34" charset="0"/>
              <a:buChar char="•"/>
            </a:pPr>
            <a:r>
              <a:rPr lang="en-US" altLang="zh-CN" sz="1800" dirty="0" smtClean="0">
                <a:latin typeface="Times New Roman" pitchFamily="18" charset="0"/>
                <a:cs typeface="Times New Roman" pitchFamily="18" charset="0"/>
              </a:rPr>
              <a:t>Consolidation on the back of $357M revenue against $366M operating expenditure</a:t>
            </a:r>
            <a:endParaRPr lang="zh-CN" altLang="en-US" sz="1800" dirty="0">
              <a:latin typeface="Times New Roman" pitchFamily="18" charset="0"/>
              <a:cs typeface="Times New Roman" pitchFamily="18" charset="0"/>
            </a:endParaRPr>
          </a:p>
        </p:txBody>
      </p:sp>
      <p:pic>
        <p:nvPicPr>
          <p:cNvPr id="12" name="Shape 1064"/>
          <p:cNvPicPr preferRelativeResize="0"/>
          <p:nvPr/>
        </p:nvPicPr>
        <p:blipFill rotWithShape="1">
          <a:blip r:embed="rId4" cstate="email">
            <a:alphaModFix/>
            <a:extLst>
              <a:ext uri="{28A0092B-C50C-407E-A947-70E740481C1C}">
                <a14:useLocalDpi xmlns:a14="http://schemas.microsoft.com/office/drawing/2010/main" xmlns=""/>
              </a:ext>
            </a:extLst>
          </a:blip>
          <a:srcRect/>
          <a:stretch/>
        </p:blipFill>
        <p:spPr>
          <a:xfrm>
            <a:off x="10972800" y="0"/>
            <a:ext cx="1219199" cy="914400"/>
          </a:xfrm>
          <a:prstGeom prst="rect">
            <a:avLst/>
          </a:prstGeom>
          <a:ln>
            <a:noFill/>
          </a:ln>
          <a:effectLst>
            <a:softEdge rad="112500"/>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Shape 258"/>
          <p:cNvSpPr txBox="1">
            <a:spLocks noGrp="1"/>
          </p:cNvSpPr>
          <p:nvPr>
            <p:ph type="title"/>
          </p:nvPr>
        </p:nvSpPr>
        <p:spPr>
          <a:xfrm>
            <a:off x="838200" y="424872"/>
            <a:ext cx="10515599" cy="868651"/>
          </a:xfrm>
          <a:prstGeom prst="rect">
            <a:avLst/>
          </a:prstGeom>
          <a:noFill/>
          <a:ln>
            <a:noFill/>
          </a:ln>
        </p:spPr>
        <p:txBody>
          <a:bodyPr lIns="91425" tIns="45700" rIns="91425" bIns="45700" anchor="ctr" anchorCtr="0">
            <a:noAutofit/>
          </a:bodyPr>
          <a:lstStyle/>
          <a:p>
            <a:pPr marL="0" marR="0" lvl="0" indent="0" algn="ctr" rtl="0">
              <a:spcBef>
                <a:spcPts val="0"/>
              </a:spcBef>
              <a:buClr>
                <a:schemeClr val="accent1"/>
              </a:buClr>
              <a:buSzPct val="25000"/>
              <a:buFont typeface="Source Sans Pro"/>
              <a:buNone/>
            </a:pPr>
            <a:r>
              <a:rPr lang="en-US" sz="4700" b="0" i="0" u="none" strike="noStrike" cap="none">
                <a:solidFill>
                  <a:schemeClr val="accent1"/>
                </a:solidFill>
                <a:latin typeface="Source Sans Pro"/>
                <a:ea typeface="Source Sans Pro"/>
                <a:cs typeface="Source Sans Pro"/>
                <a:sym typeface="Source Sans Pro"/>
              </a:rPr>
              <a:t>Trend of Oil price</a:t>
            </a:r>
          </a:p>
        </p:txBody>
      </p:sp>
      <p:pic>
        <p:nvPicPr>
          <p:cNvPr id="259" name="Shape 259"/>
          <p:cNvPicPr preferRelativeResize="0"/>
          <p:nvPr/>
        </p:nvPicPr>
        <p:blipFill>
          <a:blip r:embed="rId3">
            <a:alphaModFix/>
          </a:blip>
          <a:stretch>
            <a:fillRect/>
          </a:stretch>
        </p:blipFill>
        <p:spPr>
          <a:xfrm>
            <a:off x="1171150" y="1189750"/>
            <a:ext cx="9962900" cy="5566074"/>
          </a:xfrm>
          <a:prstGeom prst="rect">
            <a:avLst/>
          </a:prstGeom>
          <a:noFill/>
          <a:ln>
            <a:noFill/>
          </a:ln>
        </p:spPr>
      </p:pic>
    </p:spTree>
  </p:cSld>
  <p:clrMapOvr>
    <a:masterClrMapping/>
  </p:clrMapOvr>
  <p:transition spd="slow">
    <p:cut/>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38282" y="-428652"/>
            <a:ext cx="8664211" cy="1724866"/>
          </a:xfrm>
        </p:spPr>
        <p:txBody>
          <a:bodyPr/>
          <a:lstStyle/>
          <a:p>
            <a:r>
              <a:rPr lang="en-CA" dirty="0" smtClean="0"/>
              <a:t>Operating Revenue</a:t>
            </a:r>
            <a:endParaRPr lang="zh-CN" altLang="en-US" dirty="0"/>
          </a:p>
        </p:txBody>
      </p:sp>
      <p:pic>
        <p:nvPicPr>
          <p:cNvPr id="4" name="Picture 3" descr="微信截图_20160316022751.png"/>
          <p:cNvPicPr>
            <a:picLocks noChangeAspect="1"/>
          </p:cNvPicPr>
          <p:nvPr/>
        </p:nvPicPr>
        <p:blipFill>
          <a:blip r:embed="rId2"/>
          <a:stretch>
            <a:fillRect/>
          </a:stretch>
        </p:blipFill>
        <p:spPr>
          <a:xfrm>
            <a:off x="309522" y="2000240"/>
            <a:ext cx="11676065" cy="2981334"/>
          </a:xfrm>
          <a:prstGeom prst="rect">
            <a:avLst/>
          </a:prstGeom>
          <a:ln>
            <a:noFill/>
          </a:ln>
          <a:effectLst>
            <a:outerShdw blurRad="292100" dist="139700" dir="2700000" algn="tl" rotWithShape="0">
              <a:srgbClr val="333333">
                <a:alpha val="65000"/>
              </a:srgbClr>
            </a:outerShdw>
            <a:reflection blurRad="6350" stA="52000" endA="300" endPos="35000" dir="5400000" sy="-100000" algn="bl" rotWithShape="0"/>
          </a:effectLst>
        </p:spPr>
      </p:pic>
      <p:sp>
        <p:nvSpPr>
          <p:cNvPr id="5" name="Rectangle 4"/>
          <p:cNvSpPr/>
          <p:nvPr/>
        </p:nvSpPr>
        <p:spPr>
          <a:xfrm>
            <a:off x="7096132" y="4572008"/>
            <a:ext cx="4857784" cy="300038"/>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ln w="76200">
                <a:solidFill>
                  <a:srgbClr val="000000"/>
                </a:solidFill>
              </a:ln>
              <a:solidFill>
                <a:srgbClr val="000000"/>
              </a:solidFill>
              <a:latin typeface="Arial"/>
            </a:endParaRPr>
          </a:p>
        </p:txBody>
      </p:sp>
      <p:sp>
        <p:nvSpPr>
          <p:cNvPr id="6" name="Down Arrow 5"/>
          <p:cNvSpPr/>
          <p:nvPr/>
        </p:nvSpPr>
        <p:spPr>
          <a:xfrm>
            <a:off x="6238876" y="3571876"/>
            <a:ext cx="714380" cy="1192722"/>
          </a:xfrm>
          <a:prstGeom prst="down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zh-CN" altLang="en-US">
              <a:solidFill>
                <a:srgbClr val="FFFFFF"/>
              </a:solidFill>
              <a:latin typeface="Arial"/>
              <a:ea typeface="宋体"/>
            </a:endParaRPr>
          </a:p>
        </p:txBody>
      </p:sp>
      <p:pic>
        <p:nvPicPr>
          <p:cNvPr id="7" name="Shape 1064"/>
          <p:cNvPicPr preferRelativeResize="0"/>
          <p:nvPr/>
        </p:nvPicPr>
        <p:blipFill rotWithShape="1">
          <a:blip r:embed="rId3" cstate="email">
            <a:alphaModFix/>
            <a:extLst>
              <a:ext uri="{28A0092B-C50C-407E-A947-70E740481C1C}">
                <a14:useLocalDpi xmlns:a14="http://schemas.microsoft.com/office/drawing/2010/main" xmlns=""/>
              </a:ext>
            </a:extLst>
          </a:blip>
          <a:srcRect/>
          <a:stretch/>
        </p:blipFill>
        <p:spPr>
          <a:xfrm>
            <a:off x="10972800" y="0"/>
            <a:ext cx="1219199" cy="914400"/>
          </a:xfrm>
          <a:prstGeom prst="rect">
            <a:avLst/>
          </a:prstGeom>
          <a:ln>
            <a:noFill/>
          </a:ln>
          <a:effectLst>
            <a:softEdge rad="112500"/>
          </a:effectLst>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38282" y="-428652"/>
            <a:ext cx="8664211" cy="1724866"/>
          </a:xfrm>
        </p:spPr>
        <p:txBody>
          <a:bodyPr/>
          <a:lstStyle/>
          <a:p>
            <a:r>
              <a:rPr lang="en-CA" dirty="0" smtClean="0"/>
              <a:t>Expenditure</a:t>
            </a:r>
            <a:endParaRPr lang="zh-CN" altLang="en-US" dirty="0"/>
          </a:p>
        </p:txBody>
      </p:sp>
      <p:pic>
        <p:nvPicPr>
          <p:cNvPr id="4" name="Content Placeholder 3"/>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238084" y="1428736"/>
            <a:ext cx="4857784" cy="4984314"/>
          </a:xfrm>
          <a:prstGeom prst="rect">
            <a:avLst/>
          </a:prstGeom>
          <a:noFill/>
          <a:ln>
            <a:noFill/>
          </a:ln>
          <a:effectLst>
            <a:outerShdw blurRad="292100" dist="139700" dir="2700000" algn="tl" rotWithShape="0">
              <a:srgbClr val="333333">
                <a:alpha val="65000"/>
              </a:srgbClr>
            </a:outerShdw>
            <a:reflection blurRad="6350" stA="52000" endA="300" endPos="35000" dir="5400000" sy="-100000" algn="bl" rotWithShape="0"/>
          </a:effectLst>
        </p:spPr>
      </p:pic>
      <p:pic>
        <p:nvPicPr>
          <p:cNvPr id="5" name="Picture 4"/>
          <p:cNvPicPr>
            <a:picLocks noChangeAspect="1"/>
          </p:cNvPicPr>
          <p:nvPr/>
        </p:nvPicPr>
        <p:blipFill>
          <a:blip r:embed="rId3" cstate="email">
            <a:extLst>
              <a:ext uri="{28A0092B-C50C-407E-A947-70E740481C1C}">
                <a14:useLocalDpi xmlns:a14="http://schemas.microsoft.com/office/drawing/2010/main" xmlns=""/>
              </a:ext>
            </a:extLst>
          </a:blip>
          <a:stretch>
            <a:fillRect/>
          </a:stretch>
        </p:blipFill>
        <p:spPr>
          <a:xfrm>
            <a:off x="5238744" y="2643182"/>
            <a:ext cx="6786610" cy="3786214"/>
          </a:xfrm>
          <a:prstGeom prst="rect">
            <a:avLst/>
          </a:prstGeom>
          <a:ln>
            <a:noFill/>
          </a:ln>
          <a:effectLst>
            <a:outerShdw blurRad="292100" dist="139700" dir="2700000" algn="tl" rotWithShape="0">
              <a:srgbClr val="333333">
                <a:alpha val="65000"/>
              </a:srgbClr>
            </a:outerShdw>
            <a:reflection blurRad="6350" stA="52000" endA="300" endPos="35000" dir="5400000" sy="-100000" algn="bl" rotWithShape="0"/>
          </a:effectLst>
        </p:spPr>
      </p:pic>
      <p:sp>
        <p:nvSpPr>
          <p:cNvPr id="6" name="Rectangle 5"/>
          <p:cNvSpPr/>
          <p:nvPr/>
        </p:nvSpPr>
        <p:spPr>
          <a:xfrm>
            <a:off x="5238744" y="3857628"/>
            <a:ext cx="6786610" cy="214314"/>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ln w="76200">
                <a:solidFill>
                  <a:srgbClr val="000000"/>
                </a:solidFill>
              </a:ln>
              <a:solidFill>
                <a:srgbClr val="000000"/>
              </a:solidFill>
              <a:latin typeface="Arial"/>
            </a:endParaRPr>
          </a:p>
        </p:txBody>
      </p:sp>
      <p:sp>
        <p:nvSpPr>
          <p:cNvPr id="7" name="Rectangle 6"/>
          <p:cNvSpPr/>
          <p:nvPr/>
        </p:nvSpPr>
        <p:spPr>
          <a:xfrm>
            <a:off x="8810644" y="6215082"/>
            <a:ext cx="3214710" cy="214314"/>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ln w="76200">
                <a:solidFill>
                  <a:srgbClr val="000000"/>
                </a:solidFill>
              </a:ln>
              <a:solidFill>
                <a:srgbClr val="000000"/>
              </a:solidFill>
              <a:latin typeface="Arial"/>
            </a:endParaRPr>
          </a:p>
        </p:txBody>
      </p:sp>
      <p:sp>
        <p:nvSpPr>
          <p:cNvPr id="8" name="Down Arrow 7"/>
          <p:cNvSpPr/>
          <p:nvPr/>
        </p:nvSpPr>
        <p:spPr>
          <a:xfrm>
            <a:off x="4167174" y="3357562"/>
            <a:ext cx="785818" cy="1714512"/>
          </a:xfrm>
          <a:prstGeom prst="down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zh-CN" altLang="en-US">
              <a:solidFill>
                <a:srgbClr val="FFFFFF"/>
              </a:solidFill>
              <a:latin typeface="Arial"/>
              <a:ea typeface="宋体"/>
            </a:endParaRPr>
          </a:p>
        </p:txBody>
      </p:sp>
      <p:pic>
        <p:nvPicPr>
          <p:cNvPr id="9" name="Shape 1064"/>
          <p:cNvPicPr preferRelativeResize="0"/>
          <p:nvPr/>
        </p:nvPicPr>
        <p:blipFill rotWithShape="1">
          <a:blip r:embed="rId4" cstate="email">
            <a:alphaModFix/>
            <a:extLst>
              <a:ext uri="{28A0092B-C50C-407E-A947-70E740481C1C}">
                <a14:useLocalDpi xmlns:a14="http://schemas.microsoft.com/office/drawing/2010/main" xmlns=""/>
              </a:ext>
            </a:extLst>
          </a:blip>
          <a:srcRect/>
          <a:stretch/>
        </p:blipFill>
        <p:spPr>
          <a:xfrm>
            <a:off x="10972800" y="0"/>
            <a:ext cx="1219199" cy="9144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113"/>
        <p:cNvGrpSpPr/>
        <p:nvPr/>
      </p:nvGrpSpPr>
      <p:grpSpPr>
        <a:xfrm>
          <a:off x="0" y="0"/>
          <a:ext cx="0" cy="0"/>
          <a:chOff x="0" y="0"/>
          <a:chExt cx="0" cy="0"/>
        </a:xfrm>
      </p:grpSpPr>
      <p:sp>
        <p:nvSpPr>
          <p:cNvPr id="1114" name="Shape 1114"/>
          <p:cNvSpPr/>
          <p:nvPr/>
        </p:nvSpPr>
        <p:spPr>
          <a:xfrm>
            <a:off x="6502400" y="4445000"/>
            <a:ext cx="914400" cy="203199"/>
          </a:xfrm>
          <a:prstGeom prst="rect">
            <a:avLst/>
          </a:prstGeom>
          <a:noFill/>
          <a:ln w="25400" cap="flat" cmpd="dbl">
            <a:solidFill>
              <a:srgbClr val="FF0000"/>
            </a:solidFill>
            <a:prstDash val="solid"/>
            <a:round/>
            <a:headEnd type="none" w="med" len="med"/>
            <a:tailEnd type="none" w="med" len="med"/>
          </a:ln>
        </p:spPr>
        <p:txBody>
          <a:bodyPr lIns="121900" tIns="60950" rIns="121900" bIns="60950" anchor="ctr" anchorCtr="0">
            <a:noAutofit/>
          </a:bodyPr>
          <a:lstStyle/>
          <a:p>
            <a:pPr algn="ctr"/>
            <a:endParaRPr sz="2400">
              <a:latin typeface="Calibri"/>
              <a:ea typeface="Calibri"/>
              <a:cs typeface="Calibri"/>
              <a:sym typeface="Calibri"/>
            </a:endParaRPr>
          </a:p>
        </p:txBody>
      </p:sp>
      <p:sp>
        <p:nvSpPr>
          <p:cNvPr id="1115" name="Shape 1115"/>
          <p:cNvSpPr/>
          <p:nvPr/>
        </p:nvSpPr>
        <p:spPr>
          <a:xfrm>
            <a:off x="8331200" y="4445000"/>
            <a:ext cx="914400" cy="203199"/>
          </a:xfrm>
          <a:prstGeom prst="rect">
            <a:avLst/>
          </a:prstGeom>
          <a:noFill/>
          <a:ln w="25400" cap="flat" cmpd="dbl">
            <a:solidFill>
              <a:srgbClr val="FF0000"/>
            </a:solidFill>
            <a:prstDash val="solid"/>
            <a:round/>
            <a:headEnd type="none" w="med" len="med"/>
            <a:tailEnd type="none" w="med" len="med"/>
          </a:ln>
        </p:spPr>
        <p:txBody>
          <a:bodyPr lIns="121900" tIns="60950" rIns="121900" bIns="60950" anchor="ctr" anchorCtr="0">
            <a:noAutofit/>
          </a:bodyPr>
          <a:lstStyle/>
          <a:p>
            <a:pPr algn="ctr"/>
            <a:endParaRPr sz="2400">
              <a:latin typeface="Calibri"/>
              <a:ea typeface="Calibri"/>
              <a:cs typeface="Calibri"/>
              <a:sym typeface="Calibri"/>
            </a:endParaRPr>
          </a:p>
        </p:txBody>
      </p:sp>
      <p:sp>
        <p:nvSpPr>
          <p:cNvPr id="1116" name="Shape 1116"/>
          <p:cNvSpPr/>
          <p:nvPr/>
        </p:nvSpPr>
        <p:spPr>
          <a:xfrm>
            <a:off x="6604000" y="2006600"/>
            <a:ext cx="914400" cy="203199"/>
          </a:xfrm>
          <a:prstGeom prst="rect">
            <a:avLst/>
          </a:prstGeom>
          <a:noFill/>
          <a:ln w="25400" cap="flat" cmpd="dbl">
            <a:solidFill>
              <a:srgbClr val="FF0000"/>
            </a:solidFill>
            <a:prstDash val="solid"/>
            <a:round/>
            <a:headEnd type="none" w="med" len="med"/>
            <a:tailEnd type="none" w="med" len="med"/>
          </a:ln>
        </p:spPr>
        <p:txBody>
          <a:bodyPr lIns="121900" tIns="60950" rIns="121900" bIns="60950" anchor="ctr" anchorCtr="0">
            <a:noAutofit/>
          </a:bodyPr>
          <a:lstStyle/>
          <a:p>
            <a:pPr algn="ctr"/>
            <a:endParaRPr sz="2400">
              <a:latin typeface="Calibri"/>
              <a:ea typeface="Calibri"/>
              <a:cs typeface="Calibri"/>
              <a:sym typeface="Calibri"/>
            </a:endParaRPr>
          </a:p>
        </p:txBody>
      </p:sp>
      <p:sp>
        <p:nvSpPr>
          <p:cNvPr id="1117" name="Shape 1117"/>
          <p:cNvSpPr/>
          <p:nvPr/>
        </p:nvSpPr>
        <p:spPr>
          <a:xfrm>
            <a:off x="8432800" y="2006600"/>
            <a:ext cx="914400" cy="203199"/>
          </a:xfrm>
          <a:prstGeom prst="rect">
            <a:avLst/>
          </a:prstGeom>
          <a:noFill/>
          <a:ln w="25400" cap="flat" cmpd="dbl">
            <a:solidFill>
              <a:srgbClr val="FF0000"/>
            </a:solidFill>
            <a:prstDash val="solid"/>
            <a:round/>
            <a:headEnd type="none" w="med" len="med"/>
            <a:tailEnd type="none" w="med" len="med"/>
          </a:ln>
        </p:spPr>
        <p:txBody>
          <a:bodyPr lIns="121900" tIns="60950" rIns="121900" bIns="60950" anchor="ctr" anchorCtr="0">
            <a:noAutofit/>
          </a:bodyPr>
          <a:lstStyle/>
          <a:p>
            <a:pPr algn="ctr"/>
            <a:endParaRPr sz="2400">
              <a:latin typeface="Calibri"/>
              <a:ea typeface="Calibri"/>
              <a:cs typeface="Calibri"/>
              <a:sym typeface="Calibri"/>
            </a:endParaRPr>
          </a:p>
        </p:txBody>
      </p:sp>
      <p:sp>
        <p:nvSpPr>
          <p:cNvPr id="1118" name="Shape 1118"/>
          <p:cNvSpPr/>
          <p:nvPr/>
        </p:nvSpPr>
        <p:spPr>
          <a:xfrm>
            <a:off x="8940800" y="5867400"/>
            <a:ext cx="914400" cy="406399"/>
          </a:xfrm>
          <a:prstGeom prst="rect">
            <a:avLst/>
          </a:prstGeom>
          <a:noFill/>
          <a:ln w="25400" cap="flat" cmpd="dbl">
            <a:solidFill>
              <a:srgbClr val="FF0000"/>
            </a:solidFill>
            <a:prstDash val="solid"/>
            <a:round/>
            <a:headEnd type="none" w="med" len="med"/>
            <a:tailEnd type="none" w="med" len="med"/>
          </a:ln>
        </p:spPr>
        <p:txBody>
          <a:bodyPr lIns="121900" tIns="60950" rIns="121900" bIns="60950" anchor="ctr" anchorCtr="0">
            <a:noAutofit/>
          </a:bodyPr>
          <a:lstStyle/>
          <a:p>
            <a:pPr algn="ctr"/>
            <a:endParaRPr sz="2400">
              <a:latin typeface="Calibri"/>
              <a:ea typeface="Calibri"/>
              <a:cs typeface="Calibri"/>
              <a:sym typeface="Calibri"/>
            </a:endParaRPr>
          </a:p>
        </p:txBody>
      </p:sp>
      <p:sp>
        <p:nvSpPr>
          <p:cNvPr id="1119" name="Shape 1119"/>
          <p:cNvSpPr/>
          <p:nvPr/>
        </p:nvSpPr>
        <p:spPr>
          <a:xfrm>
            <a:off x="7721600" y="5867400"/>
            <a:ext cx="914400" cy="406399"/>
          </a:xfrm>
          <a:prstGeom prst="rect">
            <a:avLst/>
          </a:prstGeom>
          <a:noFill/>
          <a:ln w="25400" cap="flat" cmpd="dbl">
            <a:solidFill>
              <a:srgbClr val="FF0000"/>
            </a:solidFill>
            <a:prstDash val="solid"/>
            <a:round/>
            <a:headEnd type="none" w="med" len="med"/>
            <a:tailEnd type="none" w="med" len="med"/>
          </a:ln>
        </p:spPr>
        <p:txBody>
          <a:bodyPr lIns="121900" tIns="60950" rIns="121900" bIns="60950" anchor="ctr" anchorCtr="0">
            <a:noAutofit/>
          </a:bodyPr>
          <a:lstStyle/>
          <a:p>
            <a:pPr algn="ctr"/>
            <a:endParaRPr sz="2400">
              <a:latin typeface="Calibri"/>
              <a:ea typeface="Calibri"/>
              <a:cs typeface="Calibri"/>
              <a:sym typeface="Calibri"/>
            </a:endParaRPr>
          </a:p>
        </p:txBody>
      </p:sp>
      <p:pic>
        <p:nvPicPr>
          <p:cNvPr id="1120" name="Shape 1120"/>
          <p:cNvPicPr preferRelativeResize="0"/>
          <p:nvPr/>
        </p:nvPicPr>
        <p:blipFill rotWithShape="1">
          <a:blip r:embed="rId3" cstate="email">
            <a:alphaModFix/>
            <a:extLst>
              <a:ext uri="{28A0092B-C50C-407E-A947-70E740481C1C}">
                <a14:useLocalDpi xmlns:a14="http://schemas.microsoft.com/office/drawing/2010/main" xmlns=""/>
              </a:ext>
            </a:extLst>
          </a:blip>
          <a:srcRect/>
          <a:stretch/>
        </p:blipFill>
        <p:spPr>
          <a:xfrm>
            <a:off x="10972800" y="0"/>
            <a:ext cx="1219199" cy="914400"/>
          </a:xfrm>
          <a:prstGeom prst="rect">
            <a:avLst/>
          </a:prstGeom>
          <a:ln>
            <a:noFill/>
          </a:ln>
          <a:effectLst>
            <a:softEdge rad="112500"/>
          </a:effectLst>
        </p:spPr>
      </p:pic>
      <p:pic>
        <p:nvPicPr>
          <p:cNvPr id="1121" name="Shape 1121"/>
          <p:cNvPicPr preferRelativeResize="0"/>
          <p:nvPr/>
        </p:nvPicPr>
        <p:blipFill rotWithShape="1">
          <a:blip r:embed="rId4">
            <a:alphaModFix/>
          </a:blip>
          <a:srcRect/>
          <a:stretch/>
        </p:blipFill>
        <p:spPr>
          <a:xfrm>
            <a:off x="1452530" y="785794"/>
            <a:ext cx="9450119" cy="5892799"/>
          </a:xfrm>
          <a:prstGeom prst="rect">
            <a:avLst/>
          </a:prstGeom>
          <a:ln>
            <a:noFill/>
          </a:ln>
          <a:effectLst>
            <a:outerShdw blurRad="292100" dist="139700" dir="2700000" algn="tl" rotWithShape="0">
              <a:srgbClr val="333333">
                <a:alpha val="65000"/>
              </a:srgbClr>
            </a:outerShdw>
            <a:reflection blurRad="6350" stA="52000" endA="300" endPos="35000" dir="5400000" sy="-100000" algn="bl" rotWithShape="0"/>
          </a:effectLst>
        </p:spPr>
      </p:pic>
      <p:sp>
        <p:nvSpPr>
          <p:cNvPr id="1122" name="Shape 1122"/>
          <p:cNvSpPr txBox="1">
            <a:spLocks noGrp="1"/>
          </p:cNvSpPr>
          <p:nvPr>
            <p:ph type="title"/>
          </p:nvPr>
        </p:nvSpPr>
        <p:spPr>
          <a:xfrm>
            <a:off x="609600" y="-228600"/>
            <a:ext cx="10972799" cy="1143000"/>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Source Sans Pro"/>
              <a:buNone/>
            </a:pPr>
            <a:r>
              <a:rPr lang="en-US" sz="4700" b="0" i="0" u="none" strike="noStrike" cap="none" dirty="0">
                <a:solidFill>
                  <a:schemeClr val="accent1"/>
                </a:solidFill>
                <a:latin typeface="Source Sans Pro"/>
                <a:ea typeface="Source Sans Pro"/>
                <a:cs typeface="Source Sans Pro"/>
                <a:sym typeface="Source Sans Pro"/>
              </a:rPr>
              <a:t>Fuel Price and Fuel Cost</a:t>
            </a:r>
          </a:p>
        </p:txBody>
      </p:sp>
      <p:sp>
        <p:nvSpPr>
          <p:cNvPr id="11" name="Rectangle 10"/>
          <p:cNvSpPr/>
          <p:nvPr/>
        </p:nvSpPr>
        <p:spPr>
          <a:xfrm>
            <a:off x="1452530" y="2071678"/>
            <a:ext cx="9429816" cy="214314"/>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ln w="76200">
                <a:solidFill>
                  <a:srgbClr val="000000"/>
                </a:solidFill>
              </a:ln>
              <a:solidFill>
                <a:srgbClr val="000000"/>
              </a:solidFill>
              <a:latin typeface="Arial"/>
            </a:endParaRPr>
          </a:p>
        </p:txBody>
      </p:sp>
      <p:sp>
        <p:nvSpPr>
          <p:cNvPr id="12" name="Rectangle 11"/>
          <p:cNvSpPr/>
          <p:nvPr/>
        </p:nvSpPr>
        <p:spPr>
          <a:xfrm>
            <a:off x="1452530" y="5929330"/>
            <a:ext cx="2071702" cy="571504"/>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ln w="76200">
                <a:solidFill>
                  <a:srgbClr val="000000"/>
                </a:solidFill>
              </a:ln>
              <a:solidFill>
                <a:srgbClr val="000000"/>
              </a:solidFill>
              <a:latin typeface="Arial"/>
            </a:endParaRPr>
          </a:p>
        </p:txBody>
      </p:sp>
    </p:spTree>
  </p:cSld>
  <p:clrMapOvr>
    <a:masterClrMapping/>
  </p:clrMapOvr>
  <p:transition spd="slow">
    <p:cut/>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126"/>
        <p:cNvGrpSpPr/>
        <p:nvPr/>
      </p:nvGrpSpPr>
      <p:grpSpPr>
        <a:xfrm>
          <a:off x="0" y="0"/>
          <a:ext cx="0" cy="0"/>
          <a:chOff x="0" y="0"/>
          <a:chExt cx="0" cy="0"/>
        </a:xfrm>
      </p:grpSpPr>
      <p:pic>
        <p:nvPicPr>
          <p:cNvPr id="1127" name="Shape 1127"/>
          <p:cNvPicPr preferRelativeResize="0"/>
          <p:nvPr/>
        </p:nvPicPr>
        <p:blipFill rotWithShape="1">
          <a:blip r:embed="rId3">
            <a:alphaModFix/>
          </a:blip>
          <a:srcRect/>
          <a:stretch/>
        </p:blipFill>
        <p:spPr>
          <a:xfrm>
            <a:off x="5595934" y="928670"/>
            <a:ext cx="6197600" cy="5777070"/>
          </a:xfrm>
          <a:prstGeom prst="rect">
            <a:avLst/>
          </a:prstGeom>
          <a:ln>
            <a:noFill/>
          </a:ln>
          <a:effectLst>
            <a:outerShdw blurRad="292100" dist="139700" dir="2700000" algn="tl" rotWithShape="0">
              <a:srgbClr val="333333">
                <a:alpha val="65000"/>
              </a:srgbClr>
            </a:outerShdw>
            <a:reflection blurRad="6350" stA="52000" endA="300" endPos="35000" dir="5400000" sy="-100000" algn="bl" rotWithShape="0"/>
          </a:effectLst>
        </p:spPr>
      </p:pic>
      <p:sp>
        <p:nvSpPr>
          <p:cNvPr id="1128" name="Shape 1128"/>
          <p:cNvSpPr txBox="1"/>
          <p:nvPr/>
        </p:nvSpPr>
        <p:spPr>
          <a:xfrm>
            <a:off x="406400" y="1803402"/>
            <a:ext cx="4978399" cy="4278087"/>
          </a:xfrm>
          <a:prstGeom prst="rect">
            <a:avLst/>
          </a:prstGeom>
          <a:noFill/>
          <a:ln>
            <a:noFill/>
          </a:ln>
        </p:spPr>
        <p:txBody>
          <a:bodyPr lIns="121900" tIns="60950" rIns="121900" bIns="60950" anchor="t" anchorCtr="0">
            <a:noAutofit/>
          </a:bodyPr>
          <a:lstStyle/>
          <a:p>
            <a:pPr>
              <a:buClr>
                <a:srgbClr val="FF0000"/>
              </a:buClr>
              <a:buSzPct val="100000"/>
              <a:buFont typeface="Arial"/>
              <a:buChar char="•"/>
            </a:pPr>
            <a:r>
              <a:rPr lang="en-US" sz="2700" b="1">
                <a:solidFill>
                  <a:srgbClr val="FF0000"/>
                </a:solidFill>
                <a:latin typeface="Times New Roman"/>
                <a:ea typeface="Times New Roman"/>
                <a:cs typeface="Times New Roman"/>
                <a:sym typeface="Times New Roman"/>
              </a:rPr>
              <a:t>15.4% decrease</a:t>
            </a:r>
            <a:r>
              <a:rPr lang="en-US" sz="2700">
                <a:latin typeface="Times New Roman"/>
                <a:ea typeface="Times New Roman"/>
                <a:cs typeface="Times New Roman"/>
                <a:sym typeface="Times New Roman"/>
              </a:rPr>
              <a:t> in fuel price from $124.8/BBL to $105.6/BBL</a:t>
            </a:r>
          </a:p>
          <a:p>
            <a:pPr>
              <a:buClr>
                <a:srgbClr val="000000"/>
              </a:buClr>
              <a:buFont typeface="Arial"/>
              <a:buNone/>
            </a:pPr>
            <a:endParaRPr sz="2700">
              <a:latin typeface="Times New Roman"/>
              <a:ea typeface="Times New Roman"/>
              <a:cs typeface="Times New Roman"/>
              <a:sym typeface="Times New Roman"/>
            </a:endParaRPr>
          </a:p>
          <a:p>
            <a:pPr>
              <a:buClr>
                <a:srgbClr val="000000"/>
              </a:buClr>
              <a:buFont typeface="Arial"/>
              <a:buNone/>
            </a:pPr>
            <a:endParaRPr sz="2700">
              <a:latin typeface="Times New Roman"/>
              <a:ea typeface="Times New Roman"/>
              <a:cs typeface="Times New Roman"/>
              <a:sym typeface="Times New Roman"/>
            </a:endParaRPr>
          </a:p>
          <a:p>
            <a:pPr>
              <a:buClr>
                <a:srgbClr val="FF0000"/>
              </a:buClr>
              <a:buSzPct val="100000"/>
              <a:buFont typeface="Arial"/>
              <a:buChar char="•"/>
            </a:pPr>
            <a:r>
              <a:rPr lang="en-US" sz="2700" b="1">
                <a:solidFill>
                  <a:srgbClr val="FF0000"/>
                </a:solidFill>
                <a:latin typeface="Times New Roman"/>
                <a:ea typeface="Times New Roman"/>
                <a:cs typeface="Times New Roman"/>
                <a:sym typeface="Times New Roman"/>
              </a:rPr>
              <a:t>1.9% decline </a:t>
            </a:r>
            <a:r>
              <a:rPr lang="en-US" sz="2700">
                <a:latin typeface="Times New Roman"/>
                <a:ea typeface="Times New Roman"/>
                <a:cs typeface="Times New Roman"/>
                <a:sym typeface="Times New Roman"/>
              </a:rPr>
              <a:t>in volume uplifted from $31M to $30.4M BBL</a:t>
            </a:r>
          </a:p>
          <a:p>
            <a:pPr>
              <a:buClr>
                <a:srgbClr val="000000"/>
              </a:buClr>
              <a:buFont typeface="Arial"/>
              <a:buNone/>
            </a:pPr>
            <a:endParaRPr sz="2700">
              <a:latin typeface="Times New Roman"/>
              <a:ea typeface="Times New Roman"/>
              <a:cs typeface="Times New Roman"/>
              <a:sym typeface="Times New Roman"/>
            </a:endParaRPr>
          </a:p>
          <a:p>
            <a:pPr>
              <a:buClr>
                <a:srgbClr val="000000"/>
              </a:buClr>
              <a:buFont typeface="Arial"/>
              <a:buNone/>
            </a:pPr>
            <a:endParaRPr sz="2700">
              <a:latin typeface="Times New Roman"/>
              <a:ea typeface="Times New Roman"/>
              <a:cs typeface="Times New Roman"/>
              <a:sym typeface="Times New Roman"/>
            </a:endParaRPr>
          </a:p>
          <a:p>
            <a:pPr>
              <a:buClr>
                <a:srgbClr val="FF0000"/>
              </a:buClr>
              <a:buSzPct val="100000"/>
              <a:buFont typeface="Arial"/>
              <a:buChar char="•"/>
            </a:pPr>
            <a:r>
              <a:rPr lang="en-US" sz="2700" b="1">
                <a:solidFill>
                  <a:srgbClr val="FF0000"/>
                </a:solidFill>
                <a:latin typeface="Times New Roman"/>
                <a:ea typeface="Times New Roman"/>
                <a:cs typeface="Times New Roman"/>
                <a:sym typeface="Times New Roman"/>
              </a:rPr>
              <a:t>Strengthening of USD </a:t>
            </a:r>
            <a:r>
              <a:rPr lang="en-US" sz="2700">
                <a:latin typeface="Times New Roman"/>
                <a:ea typeface="Times New Roman"/>
                <a:cs typeface="Times New Roman"/>
                <a:sym typeface="Times New Roman"/>
              </a:rPr>
              <a:t>against SGD</a:t>
            </a:r>
          </a:p>
        </p:txBody>
      </p:sp>
      <p:pic>
        <p:nvPicPr>
          <p:cNvPr id="1129" name="Shape 1129"/>
          <p:cNvPicPr preferRelativeResize="0"/>
          <p:nvPr/>
        </p:nvPicPr>
        <p:blipFill rotWithShape="1">
          <a:blip r:embed="rId4" cstate="email">
            <a:alphaModFix/>
            <a:extLst>
              <a:ext uri="{28A0092B-C50C-407E-A947-70E740481C1C}">
                <a14:useLocalDpi xmlns:a14="http://schemas.microsoft.com/office/drawing/2010/main" xmlns=""/>
              </a:ext>
            </a:extLst>
          </a:blip>
          <a:srcRect/>
          <a:stretch/>
        </p:blipFill>
        <p:spPr>
          <a:xfrm>
            <a:off x="10972800" y="0"/>
            <a:ext cx="1219199" cy="889000"/>
          </a:xfrm>
          <a:prstGeom prst="rect">
            <a:avLst/>
          </a:prstGeom>
          <a:ln>
            <a:noFill/>
          </a:ln>
          <a:effectLst>
            <a:softEdge rad="112500"/>
          </a:effectLst>
        </p:spPr>
      </p:pic>
      <p:sp>
        <p:nvSpPr>
          <p:cNvPr id="1130" name="Shape 1130"/>
          <p:cNvSpPr txBox="1">
            <a:spLocks noGrp="1"/>
          </p:cNvSpPr>
          <p:nvPr>
            <p:ph type="title"/>
          </p:nvPr>
        </p:nvSpPr>
        <p:spPr>
          <a:xfrm>
            <a:off x="2024034" y="-428652"/>
            <a:ext cx="8128000" cy="1280890"/>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Source Sans Pro"/>
              <a:buNone/>
            </a:pPr>
            <a:r>
              <a:rPr lang="en-US" sz="4700" b="0" i="0" u="none" strike="noStrike" cap="none" dirty="0">
                <a:solidFill>
                  <a:schemeClr val="accent1"/>
                </a:solidFill>
                <a:latin typeface="Source Sans Pro"/>
                <a:ea typeface="Source Sans Pro"/>
                <a:cs typeface="Source Sans Pro"/>
                <a:sym typeface="Source Sans Pro"/>
              </a:rPr>
              <a:t>Fuel Price and Fuel Cost</a:t>
            </a:r>
          </a:p>
        </p:txBody>
      </p:sp>
    </p:spTree>
  </p:cSld>
  <p:clrMapOvr>
    <a:masterClrMapping/>
  </p:clrMapOvr>
  <p:transition spd="slow">
    <p:cut/>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144"/>
        <p:cNvGrpSpPr/>
        <p:nvPr/>
      </p:nvGrpSpPr>
      <p:grpSpPr>
        <a:xfrm>
          <a:off x="0" y="0"/>
          <a:ext cx="0" cy="0"/>
          <a:chOff x="0" y="0"/>
          <a:chExt cx="0" cy="0"/>
        </a:xfrm>
      </p:grpSpPr>
      <p:sp>
        <p:nvSpPr>
          <p:cNvPr id="1145" name="Shape 1145"/>
          <p:cNvSpPr txBox="1">
            <a:spLocks noGrp="1"/>
          </p:cNvSpPr>
          <p:nvPr>
            <p:ph type="title"/>
          </p:nvPr>
        </p:nvSpPr>
        <p:spPr>
          <a:xfrm>
            <a:off x="738150" y="-142900"/>
            <a:ext cx="10972799" cy="1143000"/>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Source Sans Pro"/>
              <a:buNone/>
            </a:pPr>
            <a:r>
              <a:rPr lang="en-US" sz="4700" b="0" i="0" u="none" strike="noStrike" cap="none" dirty="0">
                <a:solidFill>
                  <a:schemeClr val="accent1"/>
                </a:solidFill>
                <a:latin typeface="Source Sans Pro"/>
                <a:ea typeface="Source Sans Pro"/>
                <a:cs typeface="Source Sans Pro"/>
                <a:sym typeface="Source Sans Pro"/>
              </a:rPr>
              <a:t>Operating Profit </a:t>
            </a:r>
            <a:r>
              <a:rPr lang="en-US" sz="4700" b="0" i="0" u="none" strike="noStrike" cap="none" dirty="0" smtClean="0">
                <a:solidFill>
                  <a:schemeClr val="accent1"/>
                </a:solidFill>
                <a:latin typeface="Source Sans Pro"/>
                <a:ea typeface="Source Sans Pro"/>
                <a:cs typeface="Source Sans Pro"/>
                <a:sym typeface="Source Sans Pro"/>
              </a:rPr>
              <a:t>Margin</a:t>
            </a:r>
            <a:endParaRPr lang="en-US" sz="4700" b="0" i="0" u="none" strike="noStrike" cap="none" dirty="0">
              <a:solidFill>
                <a:schemeClr val="accent1"/>
              </a:solidFill>
              <a:latin typeface="Source Sans Pro"/>
              <a:ea typeface="Source Sans Pro"/>
              <a:cs typeface="Source Sans Pro"/>
              <a:sym typeface="Source Sans Pro"/>
            </a:endParaRPr>
          </a:p>
        </p:txBody>
      </p:sp>
      <p:pic>
        <p:nvPicPr>
          <p:cNvPr id="1146" name="Shape 1146"/>
          <p:cNvPicPr preferRelativeResize="0">
            <a:picLocks noGrp="1"/>
          </p:cNvPicPr>
          <p:nvPr>
            <p:ph type="body" idx="1"/>
          </p:nvPr>
        </p:nvPicPr>
        <p:blipFill rotWithShape="1">
          <a:blip r:embed="rId3">
            <a:alphaModFix/>
          </a:blip>
          <a:srcRect/>
          <a:stretch/>
        </p:blipFill>
        <p:spPr>
          <a:xfrm>
            <a:off x="1023902" y="1071546"/>
            <a:ext cx="10287072" cy="5357850"/>
          </a:xfrm>
          <a:prstGeom prst="rect">
            <a:avLst/>
          </a:prstGeom>
          <a:ln>
            <a:noFill/>
          </a:ln>
          <a:effectLst>
            <a:outerShdw blurRad="292100" dist="139700" dir="2700000" algn="tl" rotWithShape="0">
              <a:srgbClr val="333333">
                <a:alpha val="65000"/>
              </a:srgbClr>
            </a:outerShdw>
            <a:reflection blurRad="6350" stA="52000" endA="300" endPos="35000" dir="5400000" sy="-100000" algn="bl" rotWithShape="0"/>
          </a:effectLst>
        </p:spPr>
      </p:pic>
      <p:sp>
        <p:nvSpPr>
          <p:cNvPr id="1147" name="Shape 1147"/>
          <p:cNvSpPr/>
          <p:nvPr/>
        </p:nvSpPr>
        <p:spPr>
          <a:xfrm>
            <a:off x="9739338" y="5715016"/>
            <a:ext cx="609599" cy="203199"/>
          </a:xfrm>
          <a:prstGeom prst="rect">
            <a:avLst/>
          </a:prstGeom>
          <a:noFill/>
          <a:ln w="25400" cap="flat" cmpd="dbl">
            <a:solidFill>
              <a:srgbClr val="FF0000"/>
            </a:solidFill>
            <a:prstDash val="solid"/>
            <a:round/>
            <a:headEnd type="none" w="med" len="med"/>
            <a:tailEnd type="none" w="med" len="med"/>
          </a:ln>
        </p:spPr>
        <p:txBody>
          <a:bodyPr lIns="121900" tIns="60950" rIns="121900" bIns="60950" anchor="ctr" anchorCtr="0">
            <a:noAutofit/>
          </a:bodyPr>
          <a:lstStyle/>
          <a:p>
            <a:pPr algn="ctr"/>
            <a:endParaRPr sz="2400">
              <a:latin typeface="Calibri"/>
              <a:ea typeface="Calibri"/>
              <a:cs typeface="Calibri"/>
              <a:sym typeface="Calibri"/>
            </a:endParaRPr>
          </a:p>
        </p:txBody>
      </p:sp>
      <p:pic>
        <p:nvPicPr>
          <p:cNvPr id="1148" name="Shape 1148"/>
          <p:cNvPicPr preferRelativeResize="0"/>
          <p:nvPr/>
        </p:nvPicPr>
        <p:blipFill rotWithShape="1">
          <a:blip r:embed="rId4" cstate="email">
            <a:alphaModFix/>
            <a:extLst>
              <a:ext uri="{28A0092B-C50C-407E-A947-70E740481C1C}">
                <a14:useLocalDpi xmlns:a14="http://schemas.microsoft.com/office/drawing/2010/main" xmlns=""/>
              </a:ext>
            </a:extLst>
          </a:blip>
          <a:srcRect/>
          <a:stretch/>
        </p:blipFill>
        <p:spPr>
          <a:xfrm>
            <a:off x="10972800" y="0"/>
            <a:ext cx="1219199" cy="914400"/>
          </a:xfrm>
          <a:prstGeom prst="rect">
            <a:avLst/>
          </a:prstGeom>
          <a:ln>
            <a:noFill/>
          </a:ln>
          <a:effectLst>
            <a:softEdge rad="112500"/>
          </a:effectLst>
        </p:spPr>
      </p:pic>
    </p:spTree>
  </p:cSld>
  <p:clrMapOvr>
    <a:masterClrMapping/>
  </p:clrMapOvr>
  <p:transition spd="slow">
    <p:cut/>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38282" y="-714404"/>
            <a:ext cx="8664211" cy="1724866"/>
          </a:xfrm>
        </p:spPr>
        <p:txBody>
          <a:bodyPr/>
          <a:lstStyle/>
          <a:p>
            <a:r>
              <a:rPr lang="en-CA" dirty="0" smtClean="0"/>
              <a:t>Overall Net Operating Profit</a:t>
            </a:r>
            <a:endParaRPr lang="zh-CN" altLang="en-US" dirty="0"/>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xmlns=""/>
              </a:ext>
            </a:extLst>
          </a:blip>
          <a:stretch>
            <a:fillRect/>
          </a:stretch>
        </p:blipFill>
        <p:spPr>
          <a:xfrm>
            <a:off x="1095340" y="1214422"/>
            <a:ext cx="4820063" cy="5214974"/>
          </a:xfrm>
          <a:prstGeom prst="rect">
            <a:avLst/>
          </a:prstGeom>
          <a:noFill/>
          <a:ln>
            <a:noFill/>
          </a:ln>
          <a:effectLst>
            <a:outerShdw blurRad="292100" dist="139700" dir="2700000" algn="tl" rotWithShape="0">
              <a:srgbClr val="333333">
                <a:alpha val="65000"/>
              </a:srgbClr>
            </a:outerShdw>
            <a:reflection blurRad="6350" stA="52000" endA="300" endPos="35000" dir="5400000" sy="-100000" algn="bl" rotWithShape="0"/>
          </a:effectLst>
        </p:spPr>
      </p:pic>
      <p:pic>
        <p:nvPicPr>
          <p:cNvPr id="5" name="Picture 4"/>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6167438" y="1214422"/>
            <a:ext cx="4714908" cy="5216494"/>
          </a:xfrm>
          <a:prstGeom prst="rect">
            <a:avLst/>
          </a:prstGeom>
          <a:ln>
            <a:noFill/>
          </a:ln>
          <a:effectLst>
            <a:outerShdw blurRad="292100" dist="139700" dir="2700000" algn="tl" rotWithShape="0">
              <a:srgbClr val="333333">
                <a:alpha val="65000"/>
              </a:srgbClr>
            </a:outerShdw>
            <a:reflection blurRad="6350" stA="52000" endA="300" endPos="35000" dir="5400000" sy="-100000" algn="bl" rotWithShape="0"/>
          </a:effectLst>
        </p:spPr>
      </p:pic>
      <p:sp>
        <p:nvSpPr>
          <p:cNvPr id="6" name="Up Arrow 5"/>
          <p:cNvSpPr/>
          <p:nvPr/>
        </p:nvSpPr>
        <p:spPr>
          <a:xfrm>
            <a:off x="4024298" y="1500174"/>
            <a:ext cx="676260" cy="1362070"/>
          </a:xfrm>
          <a:prstGeom prst="upArrow">
            <a:avLst>
              <a:gd name="adj1" fmla="val 63793"/>
              <a:gd name="adj2" fmla="val 50000"/>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zh-CN" altLang="en-US">
              <a:solidFill>
                <a:srgbClr val="FFFFFF"/>
              </a:solidFill>
              <a:latin typeface="Arial"/>
              <a:ea typeface="宋体"/>
            </a:endParaRPr>
          </a:p>
        </p:txBody>
      </p:sp>
      <p:sp>
        <p:nvSpPr>
          <p:cNvPr id="7" name="Up Arrow 6"/>
          <p:cNvSpPr/>
          <p:nvPr/>
        </p:nvSpPr>
        <p:spPr>
          <a:xfrm>
            <a:off x="9096396" y="1500174"/>
            <a:ext cx="676260" cy="1362070"/>
          </a:xfrm>
          <a:prstGeom prst="upArrow">
            <a:avLst>
              <a:gd name="adj1" fmla="val 63793"/>
              <a:gd name="adj2" fmla="val 50000"/>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zh-CN" altLang="en-US">
              <a:solidFill>
                <a:srgbClr val="FFFFFF"/>
              </a:solidFill>
              <a:latin typeface="Arial"/>
              <a:ea typeface="宋体"/>
            </a:endParaRPr>
          </a:p>
        </p:txBody>
      </p:sp>
      <p:pic>
        <p:nvPicPr>
          <p:cNvPr id="8" name="Shape 1064"/>
          <p:cNvPicPr preferRelativeResize="0"/>
          <p:nvPr/>
        </p:nvPicPr>
        <p:blipFill rotWithShape="1">
          <a:blip r:embed="rId4" cstate="email">
            <a:alphaModFix/>
            <a:extLst>
              <a:ext uri="{28A0092B-C50C-407E-A947-70E740481C1C}">
                <a14:useLocalDpi xmlns:a14="http://schemas.microsoft.com/office/drawing/2010/main" xmlns=""/>
              </a:ext>
            </a:extLst>
          </a:blip>
          <a:srcRect/>
          <a:stretch/>
        </p:blipFill>
        <p:spPr>
          <a:xfrm>
            <a:off x="10972800" y="0"/>
            <a:ext cx="1219199" cy="9144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38282" y="-714404"/>
            <a:ext cx="8664211" cy="1724866"/>
          </a:xfrm>
        </p:spPr>
        <p:txBody>
          <a:bodyPr/>
          <a:lstStyle/>
          <a:p>
            <a:r>
              <a:rPr lang="en-CA" dirty="0" smtClean="0"/>
              <a:t>Risk Management</a:t>
            </a:r>
            <a:endParaRPr lang="zh-CN" altLang="en-US" dirty="0"/>
          </a:p>
        </p:txBody>
      </p:sp>
      <p:pic>
        <p:nvPicPr>
          <p:cNvPr id="8" name="Shape 1064"/>
          <p:cNvPicPr preferRelativeResize="0"/>
          <p:nvPr/>
        </p:nvPicPr>
        <p:blipFill rotWithShape="1">
          <a:blip r:embed="rId2" cstate="email">
            <a:alphaModFix/>
            <a:extLst>
              <a:ext uri="{28A0092B-C50C-407E-A947-70E740481C1C}">
                <a14:useLocalDpi xmlns:a14="http://schemas.microsoft.com/office/drawing/2010/main" xmlns=""/>
              </a:ext>
            </a:extLst>
          </a:blip>
          <a:srcRect/>
          <a:stretch/>
        </p:blipFill>
        <p:spPr>
          <a:xfrm>
            <a:off x="10972800" y="0"/>
            <a:ext cx="1219199" cy="914400"/>
          </a:xfrm>
          <a:prstGeom prst="rect">
            <a:avLst/>
          </a:prstGeom>
          <a:ln>
            <a:noFill/>
          </a:ln>
          <a:effectLst>
            <a:softEdge rad="112500"/>
          </a:effectLst>
        </p:spPr>
      </p:pic>
      <p:sp>
        <p:nvSpPr>
          <p:cNvPr id="9" name="Content Placeholder 2"/>
          <p:cNvSpPr txBox="1">
            <a:spLocks/>
          </p:cNvSpPr>
          <p:nvPr/>
        </p:nvSpPr>
        <p:spPr>
          <a:xfrm>
            <a:off x="1809720" y="1571612"/>
            <a:ext cx="8915400" cy="3777622"/>
          </a:xfrm>
          <a:prstGeom prst="rect">
            <a:avLst/>
          </a:prstGeom>
          <a:noFill/>
          <a:ln>
            <a:noFill/>
          </a:ln>
        </p:spPr>
        <p:txBody>
          <a:bodyPr lIns="91425" tIns="91425" rIns="91425" bIns="91425" anchor="t" anchorCtr="0"/>
          <a:lstStyle/>
          <a:p>
            <a:pPr marL="457189" lvl="1" indent="-12689">
              <a:spcBef>
                <a:spcPts val="600"/>
              </a:spcBef>
              <a:buClr>
                <a:srgbClr val="205C77"/>
              </a:buClr>
              <a:buSzPct val="110000"/>
            </a:pPr>
            <a:r>
              <a:rPr lang="en-CA" sz="2300" dirty="0" smtClean="0">
                <a:latin typeface="Source Sans Pro"/>
                <a:ea typeface="Source Sans Pro"/>
                <a:cs typeface="Source Sans Pro"/>
                <a:sym typeface="Source Sans Pro"/>
              </a:rPr>
              <a:t>(a) Jet fuel prices (Focus Fuel cost by hedging &amp;</a:t>
            </a:r>
            <a:r>
              <a:rPr lang="en-US" sz="2400" dirty="0" smtClean="0">
                <a:latin typeface="Times New Roman"/>
                <a:ea typeface="Times New Roman"/>
                <a:cs typeface="Times New Roman"/>
                <a:sym typeface="Times New Roman"/>
              </a:rPr>
              <a:t> fuel derivatives)</a:t>
            </a:r>
            <a:r>
              <a:rPr lang="en-CA" sz="2300" dirty="0" smtClean="0">
                <a:latin typeface="Source Sans Pro"/>
                <a:ea typeface="Source Sans Pro"/>
                <a:cs typeface="Source Sans Pro"/>
                <a:sym typeface="Source Sans Pro"/>
              </a:rPr>
              <a:t> </a:t>
            </a:r>
          </a:p>
          <a:p>
            <a:pPr marL="457189" lvl="1" indent="-12689">
              <a:spcBef>
                <a:spcPts val="600"/>
              </a:spcBef>
              <a:buClr>
                <a:srgbClr val="205C77"/>
              </a:buClr>
              <a:buSzPct val="110000"/>
              <a:buFont typeface="Noto Sans Symbols"/>
              <a:buNone/>
              <a:defRPr/>
            </a:pPr>
            <a:r>
              <a:rPr lang="en-CA" sz="2300" dirty="0" smtClean="0">
                <a:latin typeface="Source Sans Pro"/>
                <a:ea typeface="Source Sans Pro"/>
                <a:cs typeface="Source Sans Pro"/>
                <a:sym typeface="Source Sans Pro"/>
              </a:rPr>
              <a:t>(b) Review of strategies for managing Information Technology Risks</a:t>
            </a:r>
          </a:p>
          <a:p>
            <a:pPr marL="457189" lvl="1" indent="-12689">
              <a:spcBef>
                <a:spcPts val="600"/>
              </a:spcBef>
              <a:buClr>
                <a:srgbClr val="205C77"/>
              </a:buClr>
              <a:buSzPct val="110000"/>
            </a:pPr>
            <a:r>
              <a:rPr lang="en-CA" sz="2300" dirty="0" smtClean="0">
                <a:latin typeface="Source Sans Pro"/>
                <a:ea typeface="Source Sans Pro"/>
                <a:cs typeface="Source Sans Pro"/>
                <a:sym typeface="Source Sans Pro"/>
              </a:rPr>
              <a:t>(c) Foreign Exchange Rate (</a:t>
            </a:r>
            <a:r>
              <a:rPr lang="en-US" sz="2400" dirty="0" smtClean="0">
                <a:latin typeface="Times New Roman"/>
                <a:ea typeface="Times New Roman"/>
                <a:cs typeface="Times New Roman"/>
                <a:sym typeface="Times New Roman"/>
              </a:rPr>
              <a:t>Finance assets &amp; currency hedging)</a:t>
            </a:r>
            <a:endParaRPr lang="en-CA" sz="2300" dirty="0" smtClean="0">
              <a:latin typeface="Source Sans Pro"/>
              <a:ea typeface="Source Sans Pro"/>
              <a:cs typeface="Source Sans Pro"/>
              <a:sym typeface="Source Sans Pro"/>
            </a:endParaRPr>
          </a:p>
          <a:p>
            <a:pPr marL="457189" lvl="1" indent="-12689">
              <a:spcBef>
                <a:spcPts val="600"/>
              </a:spcBef>
              <a:buClr>
                <a:srgbClr val="205C77"/>
              </a:buClr>
              <a:buSzPct val="110000"/>
            </a:pPr>
            <a:r>
              <a:rPr lang="en-CA" sz="2300" dirty="0" smtClean="0">
                <a:latin typeface="Source Sans Pro"/>
                <a:ea typeface="Source Sans Pro"/>
                <a:cs typeface="Source Sans Pro"/>
                <a:sym typeface="Source Sans Pro"/>
              </a:rPr>
              <a:t>(d) Interest Rate (</a:t>
            </a:r>
            <a:r>
              <a:rPr lang="en-US" sz="2400" dirty="0" smtClean="0">
                <a:latin typeface="Times New Roman"/>
                <a:ea typeface="Times New Roman"/>
                <a:cs typeface="Times New Roman"/>
                <a:sym typeface="Times New Roman"/>
              </a:rPr>
              <a:t>interest rate swaps) </a:t>
            </a:r>
            <a:endParaRPr lang="en-CA" sz="2300" dirty="0">
              <a:latin typeface="Source Sans Pro"/>
              <a:ea typeface="Source Sans Pro"/>
              <a:cs typeface="Source Sans Pro"/>
              <a:sym typeface="Source Sans Pro"/>
            </a:endParaRP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152"/>
        <p:cNvGrpSpPr/>
        <p:nvPr/>
      </p:nvGrpSpPr>
      <p:grpSpPr>
        <a:xfrm>
          <a:off x="0" y="0"/>
          <a:ext cx="0" cy="0"/>
          <a:chOff x="0" y="0"/>
          <a:chExt cx="0" cy="0"/>
        </a:xfrm>
      </p:grpSpPr>
      <p:pic>
        <p:nvPicPr>
          <p:cNvPr id="1153" name="Shape 1153"/>
          <p:cNvPicPr preferRelativeResize="0"/>
          <p:nvPr/>
        </p:nvPicPr>
        <p:blipFill rotWithShape="1">
          <a:blip r:embed="rId3" cstate="email">
            <a:alphaModFix/>
            <a:extLst>
              <a:ext uri="{28A0092B-C50C-407E-A947-70E740481C1C}">
                <a14:useLocalDpi xmlns:a14="http://schemas.microsoft.com/office/drawing/2010/main" xmlns=""/>
              </a:ext>
            </a:extLst>
          </a:blip>
          <a:srcRect/>
          <a:stretch/>
        </p:blipFill>
        <p:spPr>
          <a:xfrm>
            <a:off x="0" y="0"/>
            <a:ext cx="12192000" cy="6858000"/>
          </a:xfrm>
          <a:prstGeom prst="rect">
            <a:avLst/>
          </a:prstGeom>
          <a:noFill/>
          <a:ln>
            <a:noFill/>
          </a:ln>
        </p:spPr>
      </p:pic>
      <p:sp>
        <p:nvSpPr>
          <p:cNvPr id="1154" name="Shape 1154"/>
          <p:cNvSpPr txBox="1">
            <a:spLocks noGrp="1"/>
          </p:cNvSpPr>
          <p:nvPr>
            <p:ph type="title"/>
          </p:nvPr>
        </p:nvSpPr>
        <p:spPr>
          <a:xfrm>
            <a:off x="1516078" y="1365562"/>
            <a:ext cx="8940799" cy="1280890"/>
          </a:xfrm>
          <a:prstGeom prst="rect">
            <a:avLst/>
          </a:prstGeom>
          <a:noFill/>
          <a:ln>
            <a:noFill/>
          </a:ln>
        </p:spPr>
        <p:txBody>
          <a:bodyPr lIns="91425" tIns="45700" rIns="91425" bIns="45700" anchor="b" anchorCtr="0">
            <a:noAutofit/>
          </a:bodyPr>
          <a:lstStyle/>
          <a:p>
            <a:pPr marL="0" marR="0" lvl="0" indent="0" algn="ctr" rtl="0">
              <a:spcBef>
                <a:spcPts val="0"/>
              </a:spcBef>
              <a:buClr>
                <a:schemeClr val="lt1"/>
              </a:buClr>
              <a:buSzPct val="25000"/>
              <a:buFont typeface="Source Sans Pro"/>
              <a:buNone/>
            </a:pPr>
            <a:r>
              <a:rPr lang="en-US" sz="8000" b="1" i="0" u="none" strike="noStrike" cap="none" dirty="0">
                <a:solidFill>
                  <a:schemeClr val="lt1"/>
                </a:solidFill>
                <a:latin typeface="Source Sans Pro"/>
                <a:ea typeface="Source Sans Pro"/>
                <a:cs typeface="Source Sans Pro"/>
                <a:sym typeface="Source Sans Pro"/>
              </a:rPr>
              <a:t>Financial </a:t>
            </a:r>
            <a:r>
              <a:rPr lang="en-US" sz="8000" b="1" i="0" u="none" strike="noStrike" cap="none" dirty="0" smtClean="0">
                <a:solidFill>
                  <a:schemeClr val="lt1"/>
                </a:solidFill>
                <a:latin typeface="Source Sans Pro"/>
                <a:ea typeface="Source Sans Pro"/>
                <a:cs typeface="Source Sans Pro"/>
                <a:sym typeface="Source Sans Pro"/>
              </a:rPr>
              <a:t>Analysis</a:t>
            </a:r>
            <a:endParaRPr lang="en-US" sz="8000" b="1" i="0" u="none" strike="noStrike" cap="none" dirty="0">
              <a:solidFill>
                <a:schemeClr val="lt1"/>
              </a:solidFill>
              <a:latin typeface="Source Sans Pro"/>
              <a:ea typeface="Source Sans Pro"/>
              <a:cs typeface="Source Sans Pro"/>
              <a:sym typeface="Source Sans Pro"/>
            </a:endParaRPr>
          </a:p>
        </p:txBody>
      </p:sp>
    </p:spTree>
  </p:cSld>
  <p:clrMapOvr>
    <a:masterClrMapping/>
  </p:clrMapOvr>
  <p:transition spd="slow">
    <p:cut/>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158"/>
        <p:cNvGrpSpPr/>
        <p:nvPr/>
      </p:nvGrpSpPr>
      <p:grpSpPr>
        <a:xfrm>
          <a:off x="0" y="0"/>
          <a:ext cx="0" cy="0"/>
          <a:chOff x="0" y="0"/>
          <a:chExt cx="0" cy="0"/>
        </a:xfrm>
      </p:grpSpPr>
      <p:pic>
        <p:nvPicPr>
          <p:cNvPr id="1159" name="Shape 1159"/>
          <p:cNvPicPr preferRelativeResize="0"/>
          <p:nvPr/>
        </p:nvPicPr>
        <p:blipFill rotWithShape="1">
          <a:blip r:embed="rId3" cstate="email">
            <a:alphaModFix/>
            <a:extLst>
              <a:ext uri="{28A0092B-C50C-407E-A947-70E740481C1C}">
                <a14:useLocalDpi xmlns:a14="http://schemas.microsoft.com/office/drawing/2010/main" xmlns=""/>
              </a:ext>
            </a:extLst>
          </a:blip>
          <a:srcRect/>
          <a:stretch/>
        </p:blipFill>
        <p:spPr>
          <a:xfrm>
            <a:off x="10972800" y="0"/>
            <a:ext cx="1219199" cy="914400"/>
          </a:xfrm>
          <a:prstGeom prst="rect">
            <a:avLst/>
          </a:prstGeom>
          <a:ln>
            <a:noFill/>
          </a:ln>
          <a:effectLst>
            <a:softEdge rad="112500"/>
          </a:effectLst>
        </p:spPr>
      </p:pic>
      <p:pic>
        <p:nvPicPr>
          <p:cNvPr id="1160" name="Shape 1160"/>
          <p:cNvPicPr preferRelativeResize="0"/>
          <p:nvPr/>
        </p:nvPicPr>
        <p:blipFill rotWithShape="1">
          <a:blip r:embed="rId4">
            <a:alphaModFix/>
          </a:blip>
          <a:srcRect/>
          <a:stretch/>
        </p:blipFill>
        <p:spPr>
          <a:xfrm>
            <a:off x="1320805" y="806735"/>
            <a:ext cx="9513414" cy="5969000"/>
          </a:xfrm>
          <a:prstGeom prst="rect">
            <a:avLst/>
          </a:prstGeom>
          <a:ln>
            <a:noFill/>
          </a:ln>
          <a:effectLst>
            <a:outerShdw blurRad="292100" dist="139700" dir="2700000" algn="tl" rotWithShape="0">
              <a:srgbClr val="333333">
                <a:alpha val="65000"/>
              </a:srgbClr>
            </a:outerShdw>
            <a:reflection blurRad="6350" stA="52000" endA="300" endPos="35000" dir="5400000" sy="-100000" algn="bl" rotWithShape="0"/>
          </a:effectLst>
        </p:spPr>
      </p:pic>
      <p:sp>
        <p:nvSpPr>
          <p:cNvPr id="1161" name="Shape 1161"/>
          <p:cNvSpPr txBox="1">
            <a:spLocks noGrp="1"/>
          </p:cNvSpPr>
          <p:nvPr>
            <p:ph type="title"/>
          </p:nvPr>
        </p:nvSpPr>
        <p:spPr>
          <a:xfrm>
            <a:off x="595274" y="-285776"/>
            <a:ext cx="10972799" cy="1143000"/>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Source Sans Pro"/>
              <a:buNone/>
            </a:pPr>
            <a:r>
              <a:rPr lang="en-US" sz="4700" b="0" i="0" u="none" strike="noStrike" cap="none" dirty="0">
                <a:solidFill>
                  <a:schemeClr val="accent1"/>
                </a:solidFill>
                <a:latin typeface="Source Sans Pro"/>
                <a:ea typeface="Source Sans Pro"/>
                <a:cs typeface="Source Sans Pro"/>
                <a:sym typeface="Source Sans Pro"/>
              </a:rPr>
              <a:t>Annual Balance Sheet</a:t>
            </a:r>
          </a:p>
        </p:txBody>
      </p:sp>
    </p:spTree>
  </p:cSld>
  <p:clrMapOvr>
    <a:masterClrMapping/>
  </p:clrMapOvr>
  <p:transition spd="slow">
    <p:cut/>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165"/>
        <p:cNvGrpSpPr/>
        <p:nvPr/>
      </p:nvGrpSpPr>
      <p:grpSpPr>
        <a:xfrm>
          <a:off x="0" y="0"/>
          <a:ext cx="0" cy="0"/>
          <a:chOff x="0" y="0"/>
          <a:chExt cx="0" cy="0"/>
        </a:xfrm>
      </p:grpSpPr>
      <p:sp>
        <p:nvSpPr>
          <p:cNvPr id="1166" name="Shape 1166"/>
          <p:cNvSpPr txBox="1">
            <a:spLocks noGrp="1"/>
          </p:cNvSpPr>
          <p:nvPr>
            <p:ph type="title"/>
          </p:nvPr>
        </p:nvSpPr>
        <p:spPr>
          <a:xfrm>
            <a:off x="609600" y="-228600"/>
            <a:ext cx="10972799" cy="1143000"/>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Source Sans Pro"/>
              <a:buNone/>
            </a:pPr>
            <a:r>
              <a:rPr lang="en-US" sz="4700" b="0" i="0" u="none" strike="noStrike" cap="none" dirty="0">
                <a:solidFill>
                  <a:schemeClr val="accent1"/>
                </a:solidFill>
                <a:latin typeface="Source Sans Pro"/>
                <a:ea typeface="Source Sans Pro"/>
                <a:cs typeface="Source Sans Pro"/>
                <a:sym typeface="Source Sans Pro"/>
              </a:rPr>
              <a:t>Balance Sheet </a:t>
            </a:r>
            <a:r>
              <a:rPr lang="en-US" sz="4700" b="0" i="0" u="none" strike="noStrike" cap="none" dirty="0" smtClean="0">
                <a:solidFill>
                  <a:schemeClr val="accent1"/>
                </a:solidFill>
                <a:latin typeface="Source Sans Pro"/>
                <a:ea typeface="Source Sans Pro"/>
                <a:cs typeface="Source Sans Pro"/>
                <a:sym typeface="Source Sans Pro"/>
              </a:rPr>
              <a:t>Cont.</a:t>
            </a:r>
            <a:endParaRPr lang="en-US" sz="4700" b="0" i="0" u="none" strike="noStrike" cap="none" dirty="0">
              <a:solidFill>
                <a:schemeClr val="accent1"/>
              </a:solidFill>
              <a:latin typeface="Source Sans Pro"/>
              <a:ea typeface="Source Sans Pro"/>
              <a:cs typeface="Source Sans Pro"/>
              <a:sym typeface="Source Sans Pro"/>
            </a:endParaRPr>
          </a:p>
        </p:txBody>
      </p:sp>
      <p:pic>
        <p:nvPicPr>
          <p:cNvPr id="1167" name="Shape 1167"/>
          <p:cNvPicPr preferRelativeResize="0"/>
          <p:nvPr/>
        </p:nvPicPr>
        <p:blipFill rotWithShape="1">
          <a:blip r:embed="rId3">
            <a:alphaModFix/>
          </a:blip>
          <a:srcRect/>
          <a:stretch/>
        </p:blipFill>
        <p:spPr>
          <a:xfrm>
            <a:off x="304803" y="1600200"/>
            <a:ext cx="11585283" cy="5257799"/>
          </a:xfrm>
          <a:prstGeom prst="rect">
            <a:avLst/>
          </a:prstGeom>
          <a:ln>
            <a:noFill/>
          </a:ln>
          <a:effectLst>
            <a:outerShdw blurRad="292100" dist="139700" dir="2700000" algn="tl" rotWithShape="0">
              <a:srgbClr val="333333">
                <a:alpha val="65000"/>
              </a:srgbClr>
            </a:outerShdw>
          </a:effectLst>
        </p:spPr>
      </p:pic>
      <p:pic>
        <p:nvPicPr>
          <p:cNvPr id="1168" name="Shape 1168"/>
          <p:cNvPicPr preferRelativeResize="0"/>
          <p:nvPr/>
        </p:nvPicPr>
        <p:blipFill rotWithShape="1">
          <a:blip r:embed="rId4" cstate="email">
            <a:alphaModFix/>
            <a:extLst>
              <a:ext uri="{28A0092B-C50C-407E-A947-70E740481C1C}">
                <a14:useLocalDpi xmlns:a14="http://schemas.microsoft.com/office/drawing/2010/main" xmlns=""/>
              </a:ext>
            </a:extLst>
          </a:blip>
          <a:srcRect/>
          <a:stretch/>
        </p:blipFill>
        <p:spPr>
          <a:xfrm>
            <a:off x="10972800" y="0"/>
            <a:ext cx="1219199" cy="914400"/>
          </a:xfrm>
          <a:prstGeom prst="rect">
            <a:avLst/>
          </a:prstGeom>
          <a:ln>
            <a:noFill/>
          </a:ln>
          <a:effectLst>
            <a:softEdge rad="112500"/>
          </a:effectLst>
        </p:spPr>
      </p:pic>
      <p:pic>
        <p:nvPicPr>
          <p:cNvPr id="1169" name="Shape 1169"/>
          <p:cNvPicPr preferRelativeResize="0"/>
          <p:nvPr/>
        </p:nvPicPr>
        <p:blipFill rotWithShape="1">
          <a:blip r:embed="rId5">
            <a:alphaModFix/>
          </a:blip>
          <a:srcRect/>
          <a:stretch/>
        </p:blipFill>
        <p:spPr>
          <a:xfrm>
            <a:off x="304800" y="990604"/>
            <a:ext cx="11582400" cy="619349"/>
          </a:xfrm>
          <a:prstGeom prst="rect">
            <a:avLst/>
          </a:prstGeom>
          <a:noFill/>
          <a:ln>
            <a:noFill/>
          </a:ln>
        </p:spPr>
      </p:pic>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264" name="Shape 264"/>
          <p:cNvPicPr preferRelativeResize="0">
            <a:picLocks noGrp="1"/>
          </p:cNvPicPr>
          <p:nvPr>
            <p:ph type="body" idx="1"/>
          </p:nvPr>
        </p:nvPicPr>
        <p:blipFill rotWithShape="1">
          <a:blip r:embed="rId3" cstate="email">
            <a:alphaModFix/>
            <a:extLst>
              <a:ext uri="{28A0092B-C50C-407E-A947-70E740481C1C}">
                <a14:useLocalDpi xmlns:a14="http://schemas.microsoft.com/office/drawing/2010/main" xmlns=""/>
              </a:ext>
            </a:extLst>
          </a:blip>
          <a:srcRect/>
          <a:stretch/>
        </p:blipFill>
        <p:spPr>
          <a:xfrm>
            <a:off x="384429" y="181750"/>
            <a:ext cx="10928431" cy="6163340"/>
          </a:xfrm>
          <a:prstGeom prst="rect">
            <a:avLst/>
          </a:prstGeom>
          <a:noFill/>
          <a:ln>
            <a:noFill/>
          </a:ln>
        </p:spPr>
      </p:pic>
    </p:spTree>
  </p:cSld>
  <p:clrMapOvr>
    <a:masterClrMapping/>
  </p:clrMapOvr>
  <p:transition spd="slow">
    <p:cut/>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pic>
        <p:nvPicPr>
          <p:cNvPr id="1174" name="Shape 1174"/>
          <p:cNvPicPr preferRelativeResize="0"/>
          <p:nvPr/>
        </p:nvPicPr>
        <p:blipFill rotWithShape="1">
          <a:blip r:embed="rId3">
            <a:alphaModFix/>
          </a:blip>
          <a:srcRect/>
          <a:stretch/>
        </p:blipFill>
        <p:spPr>
          <a:xfrm>
            <a:off x="2381224" y="685801"/>
            <a:ext cx="7342208" cy="6172199"/>
          </a:xfrm>
          <a:prstGeom prst="rect">
            <a:avLst/>
          </a:prstGeom>
          <a:ln>
            <a:noFill/>
          </a:ln>
          <a:effectLst>
            <a:outerShdw blurRad="292100" dist="139700" dir="2700000" algn="tl" rotWithShape="0">
              <a:srgbClr val="333333">
                <a:alpha val="65000"/>
              </a:srgbClr>
            </a:outerShdw>
          </a:effectLst>
        </p:spPr>
      </p:pic>
      <p:pic>
        <p:nvPicPr>
          <p:cNvPr id="1175" name="Shape 1175"/>
          <p:cNvPicPr preferRelativeResize="0"/>
          <p:nvPr/>
        </p:nvPicPr>
        <p:blipFill rotWithShape="1">
          <a:blip r:embed="rId4" cstate="email">
            <a:alphaModFix/>
            <a:extLst>
              <a:ext uri="{28A0092B-C50C-407E-A947-70E740481C1C}">
                <a14:useLocalDpi xmlns:a14="http://schemas.microsoft.com/office/drawing/2010/main" xmlns=""/>
              </a:ext>
            </a:extLst>
          </a:blip>
          <a:srcRect/>
          <a:stretch/>
        </p:blipFill>
        <p:spPr>
          <a:xfrm>
            <a:off x="10972800" y="0"/>
            <a:ext cx="1219199" cy="914400"/>
          </a:xfrm>
          <a:prstGeom prst="rect">
            <a:avLst/>
          </a:prstGeom>
          <a:ln>
            <a:noFill/>
          </a:ln>
          <a:effectLst>
            <a:softEdge rad="112500"/>
          </a:effectLst>
        </p:spPr>
      </p:pic>
      <p:sp>
        <p:nvSpPr>
          <p:cNvPr id="1176" name="Shape 1176"/>
          <p:cNvSpPr txBox="1">
            <a:spLocks noGrp="1"/>
          </p:cNvSpPr>
          <p:nvPr>
            <p:ph type="title"/>
          </p:nvPr>
        </p:nvSpPr>
        <p:spPr>
          <a:xfrm>
            <a:off x="-1190676" y="-357214"/>
            <a:ext cx="14528799" cy="1143000"/>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Source Sans Pro"/>
              <a:buNone/>
            </a:pPr>
            <a:r>
              <a:rPr lang="en-US" sz="4800" i="0" u="none" strike="noStrike" cap="none" dirty="0">
                <a:solidFill>
                  <a:schemeClr val="accent1"/>
                </a:solidFill>
                <a:latin typeface="Source Sans Pro"/>
                <a:ea typeface="Source Sans Pro"/>
                <a:cs typeface="Source Sans Pro"/>
                <a:sym typeface="Source Sans Pro"/>
              </a:rPr>
              <a:t>Statements of Distribution</a:t>
            </a:r>
          </a:p>
        </p:txBody>
      </p:sp>
      <p:sp>
        <p:nvSpPr>
          <p:cNvPr id="5" name="Shape 1147"/>
          <p:cNvSpPr/>
          <p:nvPr/>
        </p:nvSpPr>
        <p:spPr>
          <a:xfrm>
            <a:off x="2381224" y="1071546"/>
            <a:ext cx="7286676" cy="214314"/>
          </a:xfrm>
          <a:prstGeom prst="rect">
            <a:avLst/>
          </a:prstGeom>
          <a:noFill/>
          <a:ln w="25400" cap="flat" cmpd="dbl">
            <a:solidFill>
              <a:srgbClr val="FF0000"/>
            </a:solidFill>
            <a:prstDash val="solid"/>
            <a:round/>
            <a:headEnd type="none" w="med" len="med"/>
            <a:tailEnd type="none" w="med" len="med"/>
          </a:ln>
        </p:spPr>
        <p:txBody>
          <a:bodyPr lIns="121900" tIns="60950" rIns="121900" bIns="60950" anchor="ctr" anchorCtr="0">
            <a:noAutofit/>
          </a:bodyPr>
          <a:lstStyle/>
          <a:p>
            <a:pPr algn="ctr"/>
            <a:endParaRPr sz="2400">
              <a:latin typeface="Calibri"/>
              <a:ea typeface="Calibri"/>
              <a:cs typeface="Calibri"/>
              <a:sym typeface="Calibri"/>
            </a:endParaRPr>
          </a:p>
        </p:txBody>
      </p:sp>
      <p:sp>
        <p:nvSpPr>
          <p:cNvPr id="6" name="Shape 1147"/>
          <p:cNvSpPr/>
          <p:nvPr/>
        </p:nvSpPr>
        <p:spPr>
          <a:xfrm>
            <a:off x="2381224" y="3000372"/>
            <a:ext cx="7286676" cy="285752"/>
          </a:xfrm>
          <a:prstGeom prst="rect">
            <a:avLst/>
          </a:prstGeom>
          <a:noFill/>
          <a:ln w="25400" cap="flat" cmpd="dbl">
            <a:solidFill>
              <a:srgbClr val="FF0000"/>
            </a:solidFill>
            <a:prstDash val="solid"/>
            <a:round/>
            <a:headEnd type="none" w="med" len="med"/>
            <a:tailEnd type="none" w="med" len="med"/>
          </a:ln>
        </p:spPr>
        <p:txBody>
          <a:bodyPr lIns="121900" tIns="60950" rIns="121900" bIns="60950" anchor="ctr" anchorCtr="0">
            <a:noAutofit/>
          </a:bodyPr>
          <a:lstStyle/>
          <a:p>
            <a:pPr algn="ctr"/>
            <a:endParaRPr sz="2400">
              <a:latin typeface="Calibri"/>
              <a:ea typeface="Calibri"/>
              <a:cs typeface="Calibri"/>
              <a:sym typeface="Calibri"/>
            </a:endParaRPr>
          </a:p>
        </p:txBody>
      </p:sp>
      <p:sp>
        <p:nvSpPr>
          <p:cNvPr id="7" name="Shape 1147"/>
          <p:cNvSpPr/>
          <p:nvPr/>
        </p:nvSpPr>
        <p:spPr>
          <a:xfrm>
            <a:off x="2381224" y="4071942"/>
            <a:ext cx="7286676" cy="428628"/>
          </a:xfrm>
          <a:prstGeom prst="rect">
            <a:avLst/>
          </a:prstGeom>
          <a:noFill/>
          <a:ln w="25400" cap="flat" cmpd="dbl">
            <a:solidFill>
              <a:srgbClr val="FF0000"/>
            </a:solidFill>
            <a:prstDash val="solid"/>
            <a:round/>
            <a:headEnd type="none" w="med" len="med"/>
            <a:tailEnd type="none" w="med" len="med"/>
          </a:ln>
        </p:spPr>
        <p:txBody>
          <a:bodyPr lIns="121900" tIns="60950" rIns="121900" bIns="60950" anchor="ctr" anchorCtr="0">
            <a:noAutofit/>
          </a:bodyPr>
          <a:lstStyle/>
          <a:p>
            <a:pPr algn="ctr"/>
            <a:endParaRPr sz="2400">
              <a:latin typeface="Calibri"/>
              <a:ea typeface="Calibri"/>
              <a:cs typeface="Calibri"/>
              <a:sym typeface="Calibri"/>
            </a:endParaRPr>
          </a:p>
        </p:txBody>
      </p:sp>
      <p:sp>
        <p:nvSpPr>
          <p:cNvPr id="8" name="Shape 1147"/>
          <p:cNvSpPr/>
          <p:nvPr/>
        </p:nvSpPr>
        <p:spPr>
          <a:xfrm>
            <a:off x="2381224" y="5715016"/>
            <a:ext cx="7286676" cy="142876"/>
          </a:xfrm>
          <a:prstGeom prst="rect">
            <a:avLst/>
          </a:prstGeom>
          <a:noFill/>
          <a:ln w="25400" cap="flat" cmpd="dbl">
            <a:solidFill>
              <a:srgbClr val="FF0000"/>
            </a:solidFill>
            <a:prstDash val="solid"/>
            <a:round/>
            <a:headEnd type="none" w="med" len="med"/>
            <a:tailEnd type="none" w="med" len="med"/>
          </a:ln>
        </p:spPr>
        <p:txBody>
          <a:bodyPr lIns="121900" tIns="60950" rIns="121900" bIns="60950" anchor="ctr" anchorCtr="0">
            <a:noAutofit/>
          </a:bodyPr>
          <a:lstStyle/>
          <a:p>
            <a:pPr algn="ctr"/>
            <a:endParaRPr sz="2400">
              <a:latin typeface="Calibri"/>
              <a:ea typeface="Calibri"/>
              <a:cs typeface="Calibri"/>
              <a:sym typeface="Calibri"/>
            </a:endParaRPr>
          </a:p>
        </p:txBody>
      </p:sp>
    </p:spTree>
  </p:cSld>
  <p:clrMapOvr>
    <a:masterClrMapping/>
  </p:clrMapOvr>
  <p:transition spd="slow">
    <p:cut/>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195"/>
        <p:cNvGrpSpPr/>
        <p:nvPr/>
      </p:nvGrpSpPr>
      <p:grpSpPr>
        <a:xfrm>
          <a:off x="0" y="0"/>
          <a:ext cx="0" cy="0"/>
          <a:chOff x="0" y="0"/>
          <a:chExt cx="0" cy="0"/>
        </a:xfrm>
      </p:grpSpPr>
      <p:sp>
        <p:nvSpPr>
          <p:cNvPr id="1196" name="Shape 1196"/>
          <p:cNvSpPr txBox="1">
            <a:spLocks noGrp="1"/>
          </p:cNvSpPr>
          <p:nvPr>
            <p:ph type="title"/>
          </p:nvPr>
        </p:nvSpPr>
        <p:spPr>
          <a:xfrm>
            <a:off x="231536" y="-214338"/>
            <a:ext cx="10972799" cy="1143000"/>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Source Sans Pro"/>
              <a:buNone/>
            </a:pPr>
            <a:r>
              <a:rPr lang="en-US" sz="5300" b="0" i="0" u="none" strike="noStrike" cap="none" dirty="0" smtClean="0">
                <a:solidFill>
                  <a:schemeClr val="accent1"/>
                </a:solidFill>
                <a:latin typeface="Source Sans Pro"/>
                <a:ea typeface="Source Sans Pro"/>
                <a:cs typeface="Source Sans Pro"/>
                <a:sym typeface="Source Sans Pro"/>
              </a:rPr>
              <a:t>Comprehensive </a:t>
            </a:r>
            <a:r>
              <a:rPr lang="en-US" sz="5300" b="0" i="0" u="none" strike="noStrike" cap="none" dirty="0">
                <a:solidFill>
                  <a:schemeClr val="accent1"/>
                </a:solidFill>
                <a:latin typeface="Source Sans Pro"/>
                <a:ea typeface="Source Sans Pro"/>
                <a:cs typeface="Source Sans Pro"/>
                <a:sym typeface="Source Sans Pro"/>
              </a:rPr>
              <a:t>Income Statement</a:t>
            </a:r>
          </a:p>
        </p:txBody>
      </p:sp>
      <p:pic>
        <p:nvPicPr>
          <p:cNvPr id="1198" name="Shape 1198"/>
          <p:cNvPicPr preferRelativeResize="0"/>
          <p:nvPr/>
        </p:nvPicPr>
        <p:blipFill rotWithShape="1">
          <a:blip r:embed="rId3" cstate="email">
            <a:alphaModFix/>
            <a:extLst>
              <a:ext uri="{28A0092B-C50C-407E-A947-70E740481C1C}">
                <a14:useLocalDpi xmlns:a14="http://schemas.microsoft.com/office/drawing/2010/main" xmlns=""/>
              </a:ext>
            </a:extLst>
          </a:blip>
          <a:srcRect/>
          <a:stretch/>
        </p:blipFill>
        <p:spPr>
          <a:xfrm>
            <a:off x="10972800" y="0"/>
            <a:ext cx="1219199" cy="914400"/>
          </a:xfrm>
          <a:prstGeom prst="rect">
            <a:avLst/>
          </a:prstGeom>
          <a:noFill/>
          <a:ln>
            <a:noFill/>
          </a:ln>
        </p:spPr>
      </p:pic>
      <p:pic>
        <p:nvPicPr>
          <p:cNvPr id="6" name="Content Placeholder 6" descr="微信截图_20160316115120.png"/>
          <p:cNvPicPr>
            <a:picLocks noChangeAspect="1"/>
          </p:cNvPicPr>
          <p:nvPr/>
        </p:nvPicPr>
        <p:blipFill>
          <a:blip r:embed="rId4"/>
          <a:stretch>
            <a:fillRect/>
          </a:stretch>
        </p:blipFill>
        <p:spPr>
          <a:xfrm>
            <a:off x="1238216" y="857232"/>
            <a:ext cx="9286940" cy="5857916"/>
          </a:xfrm>
          <a:prstGeom prst="rect">
            <a:avLst/>
          </a:prstGeom>
          <a:noFill/>
          <a:ln>
            <a:noFill/>
          </a:ln>
          <a:effectLst>
            <a:outerShdw blurRad="292100" dist="139700" dir="2700000" algn="tl" rotWithShape="0">
              <a:srgbClr val="333333">
                <a:alpha val="65000"/>
              </a:srgbClr>
            </a:outerShdw>
          </a:effectLst>
        </p:spPr>
      </p:pic>
    </p:spTree>
  </p:cSld>
  <p:clrMapOvr>
    <a:masterClrMapping/>
  </p:clrMapOvr>
  <p:transition spd="slow">
    <p:cut/>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180"/>
        <p:cNvGrpSpPr/>
        <p:nvPr/>
      </p:nvGrpSpPr>
      <p:grpSpPr>
        <a:xfrm>
          <a:off x="0" y="0"/>
          <a:ext cx="0" cy="0"/>
          <a:chOff x="0" y="0"/>
          <a:chExt cx="0" cy="0"/>
        </a:xfrm>
      </p:grpSpPr>
      <p:sp>
        <p:nvSpPr>
          <p:cNvPr id="1181" name="Shape 1181"/>
          <p:cNvSpPr txBox="1">
            <a:spLocks noGrp="1"/>
          </p:cNvSpPr>
          <p:nvPr>
            <p:ph type="title"/>
          </p:nvPr>
        </p:nvSpPr>
        <p:spPr>
          <a:xfrm>
            <a:off x="595274" y="-214338"/>
            <a:ext cx="10972799" cy="1143000"/>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Source Sans Pro"/>
              <a:buNone/>
            </a:pPr>
            <a:r>
              <a:rPr lang="en-US" sz="4770" b="0" i="0" u="none" strike="noStrike" cap="none" dirty="0" smtClean="0">
                <a:solidFill>
                  <a:schemeClr val="accent1"/>
                </a:solidFill>
                <a:latin typeface="Source Sans Pro"/>
                <a:ea typeface="Source Sans Pro"/>
                <a:cs typeface="Source Sans Pro"/>
                <a:sym typeface="Source Sans Pro"/>
              </a:rPr>
              <a:t>Incom</a:t>
            </a:r>
            <a:r>
              <a:rPr lang="en-US" sz="4770" dirty="0" smtClean="0"/>
              <a:t>e Statement</a:t>
            </a:r>
            <a:endParaRPr lang="en-US" sz="4770" b="0" i="0" u="none" strike="noStrike" cap="none" dirty="0">
              <a:solidFill>
                <a:schemeClr val="accent1"/>
              </a:solidFill>
              <a:latin typeface="Source Sans Pro"/>
              <a:ea typeface="Source Sans Pro"/>
              <a:cs typeface="Source Sans Pro"/>
              <a:sym typeface="Source Sans Pro"/>
            </a:endParaRPr>
          </a:p>
        </p:txBody>
      </p:sp>
      <p:pic>
        <p:nvPicPr>
          <p:cNvPr id="1182" name="Shape 1182"/>
          <p:cNvPicPr preferRelativeResize="0">
            <a:picLocks noGrp="1"/>
          </p:cNvPicPr>
          <p:nvPr>
            <p:ph type="body" idx="1"/>
          </p:nvPr>
        </p:nvPicPr>
        <p:blipFill rotWithShape="1">
          <a:blip r:embed="rId3">
            <a:alphaModFix/>
          </a:blip>
          <a:srcRect/>
          <a:stretch/>
        </p:blipFill>
        <p:spPr>
          <a:xfrm>
            <a:off x="1309654" y="1000108"/>
            <a:ext cx="9572692" cy="5664199"/>
          </a:xfrm>
          <a:prstGeom prst="rect">
            <a:avLst/>
          </a:prstGeom>
          <a:ln>
            <a:noFill/>
          </a:ln>
          <a:effectLst>
            <a:outerShdw blurRad="292100" dist="139700" dir="2700000" algn="tl" rotWithShape="0">
              <a:srgbClr val="333333">
                <a:alpha val="65000"/>
              </a:srgbClr>
            </a:outerShdw>
          </a:effectLst>
        </p:spPr>
      </p:pic>
      <p:pic>
        <p:nvPicPr>
          <p:cNvPr id="1183" name="Shape 1183"/>
          <p:cNvPicPr preferRelativeResize="0"/>
          <p:nvPr/>
        </p:nvPicPr>
        <p:blipFill rotWithShape="1">
          <a:blip r:embed="rId4" cstate="email">
            <a:alphaModFix/>
            <a:extLst>
              <a:ext uri="{28A0092B-C50C-407E-A947-70E740481C1C}">
                <a14:useLocalDpi xmlns:a14="http://schemas.microsoft.com/office/drawing/2010/main" xmlns=""/>
              </a:ext>
            </a:extLst>
          </a:blip>
          <a:srcRect/>
          <a:stretch/>
        </p:blipFill>
        <p:spPr>
          <a:xfrm>
            <a:off x="10972800" y="0"/>
            <a:ext cx="1219199" cy="914400"/>
          </a:xfrm>
          <a:prstGeom prst="rect">
            <a:avLst/>
          </a:prstGeom>
          <a:noFill/>
          <a:ln>
            <a:noFill/>
          </a:ln>
        </p:spPr>
      </p:pic>
      <p:sp>
        <p:nvSpPr>
          <p:cNvPr id="5" name="Shape 1147"/>
          <p:cNvSpPr/>
          <p:nvPr/>
        </p:nvSpPr>
        <p:spPr>
          <a:xfrm>
            <a:off x="8239140" y="1643050"/>
            <a:ext cx="2571768" cy="285752"/>
          </a:xfrm>
          <a:prstGeom prst="rect">
            <a:avLst/>
          </a:prstGeom>
          <a:noFill/>
          <a:ln w="25400" cap="flat" cmpd="dbl">
            <a:solidFill>
              <a:srgbClr val="FF0000"/>
            </a:solidFill>
            <a:prstDash val="solid"/>
            <a:round/>
            <a:headEnd type="none" w="med" len="med"/>
            <a:tailEnd type="none" w="med" len="med"/>
          </a:ln>
        </p:spPr>
        <p:txBody>
          <a:bodyPr lIns="121900" tIns="60950" rIns="121900" bIns="60950" anchor="ctr" anchorCtr="0">
            <a:noAutofit/>
          </a:bodyPr>
          <a:lstStyle/>
          <a:p>
            <a:pPr algn="ctr"/>
            <a:endParaRPr sz="2400">
              <a:latin typeface="Calibri"/>
              <a:ea typeface="Calibri"/>
              <a:cs typeface="Calibri"/>
              <a:sym typeface="Calibri"/>
            </a:endParaRPr>
          </a:p>
        </p:txBody>
      </p:sp>
      <p:sp>
        <p:nvSpPr>
          <p:cNvPr id="6" name="Shape 1147"/>
          <p:cNvSpPr/>
          <p:nvPr/>
        </p:nvSpPr>
        <p:spPr>
          <a:xfrm>
            <a:off x="1309654" y="2428868"/>
            <a:ext cx="9501254" cy="500066"/>
          </a:xfrm>
          <a:prstGeom prst="rect">
            <a:avLst/>
          </a:prstGeom>
          <a:noFill/>
          <a:ln w="25400" cap="flat" cmpd="dbl">
            <a:solidFill>
              <a:srgbClr val="FF0000"/>
            </a:solidFill>
            <a:prstDash val="solid"/>
            <a:round/>
            <a:headEnd type="none" w="med" len="med"/>
            <a:tailEnd type="none" w="med" len="med"/>
          </a:ln>
        </p:spPr>
        <p:txBody>
          <a:bodyPr lIns="121900" tIns="60950" rIns="121900" bIns="60950" anchor="ctr" anchorCtr="0">
            <a:noAutofit/>
          </a:bodyPr>
          <a:lstStyle/>
          <a:p>
            <a:pPr algn="ctr"/>
            <a:endParaRPr sz="2400">
              <a:latin typeface="Calibri"/>
              <a:ea typeface="Calibri"/>
              <a:cs typeface="Calibri"/>
              <a:sym typeface="Calibri"/>
            </a:endParaRPr>
          </a:p>
        </p:txBody>
      </p:sp>
      <p:sp>
        <p:nvSpPr>
          <p:cNvPr id="7" name="Shape 1147"/>
          <p:cNvSpPr/>
          <p:nvPr/>
        </p:nvSpPr>
        <p:spPr>
          <a:xfrm>
            <a:off x="8239140" y="6357958"/>
            <a:ext cx="2571768" cy="285752"/>
          </a:xfrm>
          <a:prstGeom prst="rect">
            <a:avLst/>
          </a:prstGeom>
          <a:noFill/>
          <a:ln w="25400" cap="flat" cmpd="dbl">
            <a:solidFill>
              <a:srgbClr val="FF0000"/>
            </a:solidFill>
            <a:prstDash val="solid"/>
            <a:round/>
            <a:headEnd type="none" w="med" len="med"/>
            <a:tailEnd type="none" w="med" len="med"/>
          </a:ln>
        </p:spPr>
        <p:txBody>
          <a:bodyPr lIns="121900" tIns="60950" rIns="121900" bIns="60950" anchor="ctr" anchorCtr="0">
            <a:noAutofit/>
          </a:bodyPr>
          <a:lstStyle/>
          <a:p>
            <a:pPr algn="ctr"/>
            <a:endParaRPr sz="2400">
              <a:latin typeface="Calibri"/>
              <a:ea typeface="Calibri"/>
              <a:cs typeface="Calibri"/>
              <a:sym typeface="Calibri"/>
            </a:endParaRPr>
          </a:p>
        </p:txBody>
      </p:sp>
    </p:spTree>
  </p:cSld>
  <p:clrMapOvr>
    <a:masterClrMapping/>
  </p:clrMapOvr>
  <p:transition spd="slow">
    <p:cut/>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187"/>
        <p:cNvGrpSpPr/>
        <p:nvPr/>
      </p:nvGrpSpPr>
      <p:grpSpPr>
        <a:xfrm>
          <a:off x="0" y="0"/>
          <a:ext cx="0" cy="0"/>
          <a:chOff x="0" y="0"/>
          <a:chExt cx="0" cy="0"/>
        </a:xfrm>
      </p:grpSpPr>
      <p:sp>
        <p:nvSpPr>
          <p:cNvPr id="1189" name="Shape 1189"/>
          <p:cNvSpPr txBox="1"/>
          <p:nvPr/>
        </p:nvSpPr>
        <p:spPr>
          <a:xfrm>
            <a:off x="609600" y="0"/>
            <a:ext cx="10972799" cy="1143000"/>
          </a:xfrm>
          <a:prstGeom prst="rect">
            <a:avLst/>
          </a:prstGeom>
          <a:noFill/>
          <a:ln>
            <a:noFill/>
          </a:ln>
        </p:spPr>
        <p:txBody>
          <a:bodyPr lIns="121900" tIns="60950" rIns="121900" bIns="60950" anchor="ctr" anchorCtr="0">
            <a:noAutofit/>
          </a:bodyPr>
          <a:lstStyle/>
          <a:p>
            <a:pPr algn="ctr">
              <a:buSzPct val="25000"/>
            </a:pPr>
            <a:r>
              <a:rPr lang="en-US" sz="5300" dirty="0" smtClean="0">
                <a:solidFill>
                  <a:srgbClr val="2C7C9F"/>
                </a:solidFill>
                <a:latin typeface="Calibri"/>
                <a:ea typeface="Calibri"/>
                <a:cs typeface="Calibri"/>
                <a:sym typeface="Calibri"/>
              </a:rPr>
              <a:t>Income Statement</a:t>
            </a:r>
            <a:endParaRPr lang="en-US" sz="5300" dirty="0">
              <a:solidFill>
                <a:srgbClr val="2C7C9F"/>
              </a:solidFill>
              <a:latin typeface="Calibri"/>
              <a:ea typeface="Calibri"/>
              <a:cs typeface="Calibri"/>
              <a:sym typeface="Calibri"/>
            </a:endParaRPr>
          </a:p>
        </p:txBody>
      </p:sp>
      <p:pic>
        <p:nvPicPr>
          <p:cNvPr id="1190" name="Shape 1190"/>
          <p:cNvPicPr preferRelativeResize="0"/>
          <p:nvPr/>
        </p:nvPicPr>
        <p:blipFill rotWithShape="1">
          <a:blip r:embed="rId3" cstate="email">
            <a:alphaModFix/>
            <a:extLst>
              <a:ext uri="{28A0092B-C50C-407E-A947-70E740481C1C}">
                <a14:useLocalDpi xmlns:a14="http://schemas.microsoft.com/office/drawing/2010/main" xmlns=""/>
              </a:ext>
            </a:extLst>
          </a:blip>
          <a:srcRect/>
          <a:stretch/>
        </p:blipFill>
        <p:spPr>
          <a:xfrm>
            <a:off x="10972800" y="0"/>
            <a:ext cx="1219199" cy="914400"/>
          </a:xfrm>
          <a:prstGeom prst="rect">
            <a:avLst/>
          </a:prstGeom>
          <a:noFill/>
          <a:ln>
            <a:noFill/>
          </a:ln>
        </p:spPr>
      </p:pic>
      <p:pic>
        <p:nvPicPr>
          <p:cNvPr id="7" name="Content Placeholder 6" descr="微信截图_20160316115105.png"/>
          <p:cNvPicPr>
            <a:picLocks noChangeAspect="1"/>
          </p:cNvPicPr>
          <p:nvPr/>
        </p:nvPicPr>
        <p:blipFill>
          <a:blip r:embed="rId4"/>
          <a:stretch>
            <a:fillRect/>
          </a:stretch>
        </p:blipFill>
        <p:spPr>
          <a:xfrm>
            <a:off x="1095340" y="1571612"/>
            <a:ext cx="10144196" cy="5072098"/>
          </a:xfrm>
          <a:prstGeom prst="rect">
            <a:avLst/>
          </a:prstGeom>
          <a:ln>
            <a:noFill/>
          </a:ln>
          <a:effectLst>
            <a:outerShdw blurRad="292100" dist="139700" dir="2700000" algn="tl" rotWithShape="0">
              <a:srgbClr val="333333">
                <a:alpha val="65000"/>
              </a:srgbClr>
            </a:outerShdw>
          </a:effectLst>
        </p:spPr>
      </p:pic>
      <p:pic>
        <p:nvPicPr>
          <p:cNvPr id="8" name="Picture 7" descr="微信截图_20160321184311.png"/>
          <p:cNvPicPr>
            <a:picLocks noChangeAspect="1"/>
          </p:cNvPicPr>
          <p:nvPr/>
        </p:nvPicPr>
        <p:blipFill>
          <a:blip r:embed="rId5"/>
          <a:stretch>
            <a:fillRect/>
          </a:stretch>
        </p:blipFill>
        <p:spPr>
          <a:xfrm>
            <a:off x="1095340" y="1000108"/>
            <a:ext cx="10144194" cy="568421"/>
          </a:xfrm>
          <a:prstGeom prst="rect">
            <a:avLst/>
          </a:prstGeom>
        </p:spPr>
      </p:pic>
      <p:sp>
        <p:nvSpPr>
          <p:cNvPr id="9" name="Shape 1147"/>
          <p:cNvSpPr/>
          <p:nvPr/>
        </p:nvSpPr>
        <p:spPr>
          <a:xfrm>
            <a:off x="1095340" y="1500174"/>
            <a:ext cx="10144196" cy="357190"/>
          </a:xfrm>
          <a:prstGeom prst="rect">
            <a:avLst/>
          </a:prstGeom>
          <a:noFill/>
          <a:ln w="25400" cap="flat" cmpd="dbl">
            <a:solidFill>
              <a:srgbClr val="FF0000"/>
            </a:solidFill>
            <a:prstDash val="solid"/>
            <a:round/>
            <a:headEnd type="none" w="med" len="med"/>
            <a:tailEnd type="none" w="med" len="med"/>
          </a:ln>
        </p:spPr>
        <p:txBody>
          <a:bodyPr lIns="121900" tIns="60950" rIns="121900" bIns="60950" anchor="ctr" anchorCtr="0">
            <a:noAutofit/>
          </a:bodyPr>
          <a:lstStyle/>
          <a:p>
            <a:pPr algn="ctr"/>
            <a:endParaRPr sz="2400">
              <a:latin typeface="Calibri"/>
              <a:ea typeface="Calibri"/>
              <a:cs typeface="Calibri"/>
              <a:sym typeface="Calibri"/>
            </a:endParaRPr>
          </a:p>
        </p:txBody>
      </p:sp>
      <p:sp>
        <p:nvSpPr>
          <p:cNvPr id="10" name="Shape 1147"/>
          <p:cNvSpPr/>
          <p:nvPr/>
        </p:nvSpPr>
        <p:spPr>
          <a:xfrm>
            <a:off x="1095340" y="5072074"/>
            <a:ext cx="10144196" cy="500066"/>
          </a:xfrm>
          <a:prstGeom prst="rect">
            <a:avLst/>
          </a:prstGeom>
          <a:noFill/>
          <a:ln w="25400" cap="flat" cmpd="dbl">
            <a:solidFill>
              <a:srgbClr val="FF0000"/>
            </a:solidFill>
            <a:prstDash val="solid"/>
            <a:round/>
            <a:headEnd type="none" w="med" len="med"/>
            <a:tailEnd type="none" w="med" len="med"/>
          </a:ln>
        </p:spPr>
        <p:txBody>
          <a:bodyPr lIns="121900" tIns="60950" rIns="121900" bIns="60950" anchor="ctr" anchorCtr="0">
            <a:noAutofit/>
          </a:bodyPr>
          <a:lstStyle/>
          <a:p>
            <a:pPr algn="ctr"/>
            <a:endParaRPr sz="2400">
              <a:latin typeface="Calibri"/>
              <a:ea typeface="Calibri"/>
              <a:cs typeface="Calibri"/>
              <a:sym typeface="Calibri"/>
            </a:endParaRPr>
          </a:p>
        </p:txBody>
      </p:sp>
      <p:sp>
        <p:nvSpPr>
          <p:cNvPr id="11" name="Shape 1147"/>
          <p:cNvSpPr/>
          <p:nvPr/>
        </p:nvSpPr>
        <p:spPr>
          <a:xfrm>
            <a:off x="1095340" y="6072206"/>
            <a:ext cx="10144196" cy="571504"/>
          </a:xfrm>
          <a:prstGeom prst="rect">
            <a:avLst/>
          </a:prstGeom>
          <a:noFill/>
          <a:ln w="25400" cap="flat" cmpd="dbl">
            <a:solidFill>
              <a:srgbClr val="FF0000"/>
            </a:solidFill>
            <a:prstDash val="solid"/>
            <a:round/>
            <a:headEnd type="none" w="med" len="med"/>
            <a:tailEnd type="none" w="med" len="med"/>
          </a:ln>
        </p:spPr>
        <p:txBody>
          <a:bodyPr lIns="121900" tIns="60950" rIns="121900" bIns="60950" anchor="ctr" anchorCtr="0">
            <a:noAutofit/>
          </a:bodyPr>
          <a:lstStyle/>
          <a:p>
            <a:pPr algn="ctr"/>
            <a:endParaRPr sz="2400">
              <a:latin typeface="Calibri"/>
              <a:ea typeface="Calibri"/>
              <a:cs typeface="Calibri"/>
              <a:sym typeface="Calibri"/>
            </a:endParaRPr>
          </a:p>
        </p:txBody>
      </p:sp>
    </p:spTree>
  </p:cSld>
  <p:clrMapOvr>
    <a:masterClrMapping/>
  </p:clrMapOvr>
  <p:transition spd="slow">
    <p:cut/>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1202"/>
        <p:cNvGrpSpPr/>
        <p:nvPr/>
      </p:nvGrpSpPr>
      <p:grpSpPr>
        <a:xfrm>
          <a:off x="0" y="0"/>
          <a:ext cx="0" cy="0"/>
          <a:chOff x="0" y="0"/>
          <a:chExt cx="0" cy="0"/>
        </a:xfrm>
      </p:grpSpPr>
      <p:pic>
        <p:nvPicPr>
          <p:cNvPr id="1205" name="Shape 1205"/>
          <p:cNvPicPr preferRelativeResize="0"/>
          <p:nvPr/>
        </p:nvPicPr>
        <p:blipFill rotWithShape="1">
          <a:blip r:embed="rId3" cstate="email">
            <a:alphaModFix/>
            <a:extLst>
              <a:ext uri="{28A0092B-C50C-407E-A947-70E740481C1C}">
                <a14:useLocalDpi xmlns:a14="http://schemas.microsoft.com/office/drawing/2010/main" xmlns=""/>
              </a:ext>
            </a:extLst>
          </a:blip>
          <a:srcRect/>
          <a:stretch/>
        </p:blipFill>
        <p:spPr>
          <a:xfrm>
            <a:off x="10972800" y="0"/>
            <a:ext cx="1219199" cy="914400"/>
          </a:xfrm>
          <a:prstGeom prst="rect">
            <a:avLst/>
          </a:prstGeom>
          <a:noFill/>
          <a:ln>
            <a:noFill/>
          </a:ln>
        </p:spPr>
      </p:pic>
      <p:sp>
        <p:nvSpPr>
          <p:cNvPr id="1207" name="Shape 1207"/>
          <p:cNvSpPr txBox="1">
            <a:spLocks noGrp="1"/>
          </p:cNvSpPr>
          <p:nvPr>
            <p:ph type="title"/>
          </p:nvPr>
        </p:nvSpPr>
        <p:spPr>
          <a:xfrm>
            <a:off x="595274" y="-285776"/>
            <a:ext cx="10972799" cy="1143000"/>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Source Sans Pro"/>
              <a:buNone/>
            </a:pPr>
            <a:r>
              <a:rPr lang="en-US" sz="4700" b="0" i="0" u="none" strike="noStrike" cap="none" dirty="0">
                <a:solidFill>
                  <a:schemeClr val="accent1"/>
                </a:solidFill>
                <a:latin typeface="Source Sans Pro"/>
                <a:ea typeface="Source Sans Pro"/>
                <a:cs typeface="Source Sans Pro"/>
                <a:sym typeface="Source Sans Pro"/>
              </a:rPr>
              <a:t>Cash Flow Statement</a:t>
            </a:r>
          </a:p>
        </p:txBody>
      </p:sp>
      <p:pic>
        <p:nvPicPr>
          <p:cNvPr id="1203" name="Shape 1203"/>
          <p:cNvPicPr preferRelativeResize="0">
            <a:picLocks noGrp="1"/>
          </p:cNvPicPr>
          <p:nvPr>
            <p:ph type="body" idx="1"/>
          </p:nvPr>
        </p:nvPicPr>
        <p:blipFill rotWithShape="1">
          <a:blip r:embed="rId4" cstate="email">
            <a:alphaModFix/>
            <a:extLst>
              <a:ext uri="{28A0092B-C50C-407E-A947-70E740481C1C}">
                <a14:useLocalDpi xmlns:a14="http://schemas.microsoft.com/office/drawing/2010/main" xmlns=""/>
              </a:ext>
            </a:extLst>
          </a:blip>
          <a:srcRect/>
          <a:stretch/>
        </p:blipFill>
        <p:spPr>
          <a:xfrm>
            <a:off x="2809852" y="785795"/>
            <a:ext cx="6429420" cy="4000528"/>
          </a:xfrm>
          <a:prstGeom prst="rect">
            <a:avLst/>
          </a:prstGeom>
          <a:ln>
            <a:noFill/>
          </a:ln>
          <a:effectLst>
            <a:outerShdw blurRad="292100" dist="139700" dir="2700000" algn="tl" rotWithShape="0">
              <a:srgbClr val="333333">
                <a:alpha val="65000"/>
              </a:srgbClr>
            </a:outerShdw>
          </a:effectLst>
        </p:spPr>
      </p:pic>
      <p:pic>
        <p:nvPicPr>
          <p:cNvPr id="1204" name="Shape 1204"/>
          <p:cNvPicPr preferRelativeResize="0"/>
          <p:nvPr/>
        </p:nvPicPr>
        <p:blipFill rotWithShape="1">
          <a:blip r:embed="rId5" cstate="email">
            <a:alphaModFix/>
            <a:extLst>
              <a:ext uri="{28A0092B-C50C-407E-A947-70E740481C1C}">
                <a14:useLocalDpi xmlns:a14="http://schemas.microsoft.com/office/drawing/2010/main" xmlns=""/>
              </a:ext>
            </a:extLst>
          </a:blip>
          <a:srcRect/>
          <a:stretch/>
        </p:blipFill>
        <p:spPr>
          <a:xfrm>
            <a:off x="2809852" y="4857760"/>
            <a:ext cx="6429420" cy="2000240"/>
          </a:xfrm>
          <a:prstGeom prst="rect">
            <a:avLst/>
          </a:prstGeom>
          <a:ln>
            <a:noFill/>
          </a:ln>
          <a:effectLst>
            <a:outerShdw blurRad="292100" dist="139700" dir="2700000" algn="tl" rotWithShape="0">
              <a:srgbClr val="333333">
                <a:alpha val="65000"/>
              </a:srgbClr>
            </a:outerShdw>
          </a:effectLst>
        </p:spPr>
      </p:pic>
      <p:sp>
        <p:nvSpPr>
          <p:cNvPr id="1206" name="Shape 1206"/>
          <p:cNvSpPr/>
          <p:nvPr/>
        </p:nvSpPr>
        <p:spPr>
          <a:xfrm>
            <a:off x="2809852" y="4643446"/>
            <a:ext cx="6429420" cy="214290"/>
          </a:xfrm>
          <a:prstGeom prst="rect">
            <a:avLst/>
          </a:prstGeom>
          <a:noFill/>
          <a:ln w="38100" cap="flat" cmpd="dbl">
            <a:solidFill>
              <a:srgbClr val="FF0000"/>
            </a:solidFill>
            <a:prstDash val="solid"/>
            <a:round/>
            <a:headEnd type="none" w="med" len="med"/>
            <a:tailEnd type="none" w="med" len="med"/>
          </a:ln>
        </p:spPr>
        <p:txBody>
          <a:bodyPr lIns="121900" tIns="60950" rIns="121900" bIns="60950" anchor="ctr" anchorCtr="0">
            <a:noAutofit/>
          </a:bodyPr>
          <a:lstStyle/>
          <a:p>
            <a:pPr algn="ctr"/>
            <a:endParaRPr sz="2400">
              <a:latin typeface="Calibri"/>
              <a:ea typeface="Calibri"/>
              <a:cs typeface="Calibri"/>
              <a:sym typeface="Calibri"/>
            </a:endParaRPr>
          </a:p>
        </p:txBody>
      </p:sp>
      <p:sp>
        <p:nvSpPr>
          <p:cNvPr id="7" name="Shape 1206"/>
          <p:cNvSpPr/>
          <p:nvPr/>
        </p:nvSpPr>
        <p:spPr>
          <a:xfrm>
            <a:off x="2809852" y="6572272"/>
            <a:ext cx="6429420" cy="285728"/>
          </a:xfrm>
          <a:prstGeom prst="rect">
            <a:avLst/>
          </a:prstGeom>
          <a:noFill/>
          <a:ln w="38100" cap="flat" cmpd="dbl">
            <a:solidFill>
              <a:srgbClr val="FF0000"/>
            </a:solidFill>
            <a:prstDash val="solid"/>
            <a:round/>
            <a:headEnd type="none" w="med" len="med"/>
            <a:tailEnd type="none" w="med" len="med"/>
          </a:ln>
        </p:spPr>
        <p:txBody>
          <a:bodyPr lIns="121900" tIns="60950" rIns="121900" bIns="60950" anchor="ctr" anchorCtr="0">
            <a:noAutofit/>
          </a:bodyPr>
          <a:lstStyle/>
          <a:p>
            <a:pPr algn="ctr"/>
            <a:endParaRPr sz="2400">
              <a:latin typeface="Calibri"/>
              <a:ea typeface="Calibri"/>
              <a:cs typeface="Calibri"/>
              <a:sym typeface="Calibri"/>
            </a:endParaRPr>
          </a:p>
        </p:txBody>
      </p:sp>
    </p:spTree>
  </p:cSld>
  <p:clrMapOvr>
    <a:masterClrMapping/>
  </p:clrMapOvr>
  <p:transition spd="slow">
    <p:cut/>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1211"/>
        <p:cNvGrpSpPr/>
        <p:nvPr/>
      </p:nvGrpSpPr>
      <p:grpSpPr>
        <a:xfrm>
          <a:off x="0" y="0"/>
          <a:ext cx="0" cy="0"/>
          <a:chOff x="0" y="0"/>
          <a:chExt cx="0" cy="0"/>
        </a:xfrm>
      </p:grpSpPr>
      <p:sp>
        <p:nvSpPr>
          <p:cNvPr id="1212" name="Shape 1212"/>
          <p:cNvSpPr txBox="1">
            <a:spLocks noGrp="1"/>
          </p:cNvSpPr>
          <p:nvPr>
            <p:ph type="title"/>
          </p:nvPr>
        </p:nvSpPr>
        <p:spPr>
          <a:xfrm>
            <a:off x="609600" y="-228600"/>
            <a:ext cx="10972799" cy="1143000"/>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Source Sans Pro"/>
              <a:buNone/>
            </a:pPr>
            <a:r>
              <a:rPr lang="en-US" sz="4700" b="0" i="0" u="none" strike="noStrike" cap="none">
                <a:solidFill>
                  <a:schemeClr val="accent1"/>
                </a:solidFill>
                <a:latin typeface="Source Sans Pro"/>
                <a:ea typeface="Source Sans Pro"/>
                <a:cs typeface="Source Sans Pro"/>
                <a:sym typeface="Source Sans Pro"/>
              </a:rPr>
              <a:t>Cash Flow Statement</a:t>
            </a:r>
          </a:p>
        </p:txBody>
      </p:sp>
      <p:pic>
        <p:nvPicPr>
          <p:cNvPr id="1213" name="Shape 1213"/>
          <p:cNvPicPr preferRelativeResize="0">
            <a:picLocks noGrp="1"/>
          </p:cNvPicPr>
          <p:nvPr>
            <p:ph type="body" idx="1"/>
          </p:nvPr>
        </p:nvPicPr>
        <p:blipFill rotWithShape="1">
          <a:blip r:embed="rId3">
            <a:alphaModFix/>
          </a:blip>
          <a:srcRect/>
          <a:stretch/>
        </p:blipFill>
        <p:spPr>
          <a:xfrm>
            <a:off x="0" y="1092200"/>
            <a:ext cx="5892799" cy="5181600"/>
          </a:xfrm>
          <a:prstGeom prst="rect">
            <a:avLst/>
          </a:prstGeom>
          <a:ln>
            <a:noFill/>
          </a:ln>
          <a:effectLst>
            <a:outerShdw blurRad="292100" dist="139700" dir="2700000" algn="tl" rotWithShape="0">
              <a:srgbClr val="333333">
                <a:alpha val="65000"/>
              </a:srgbClr>
            </a:outerShdw>
            <a:reflection blurRad="6350" stA="52000" endA="300" endPos="35000" dir="5400000" sy="-100000" algn="bl" rotWithShape="0"/>
          </a:effectLst>
        </p:spPr>
      </p:pic>
      <p:pic>
        <p:nvPicPr>
          <p:cNvPr id="1214" name="Shape 1214"/>
          <p:cNvPicPr preferRelativeResize="0"/>
          <p:nvPr/>
        </p:nvPicPr>
        <p:blipFill rotWithShape="1">
          <a:blip r:embed="rId4">
            <a:alphaModFix/>
          </a:blip>
          <a:srcRect/>
          <a:stretch/>
        </p:blipFill>
        <p:spPr>
          <a:xfrm>
            <a:off x="5892800" y="1092200"/>
            <a:ext cx="6299200" cy="5181600"/>
          </a:xfrm>
          <a:prstGeom prst="rect">
            <a:avLst/>
          </a:prstGeom>
          <a:ln>
            <a:noFill/>
          </a:ln>
          <a:effectLst>
            <a:outerShdw blurRad="292100" dist="139700" dir="2700000" algn="tl" rotWithShape="0">
              <a:srgbClr val="333333">
                <a:alpha val="65000"/>
              </a:srgbClr>
            </a:outerShdw>
            <a:reflection blurRad="6350" stA="52000" endA="300" endPos="35000" dir="5400000" sy="-100000" algn="bl" rotWithShape="0"/>
          </a:effectLst>
        </p:spPr>
      </p:pic>
      <p:pic>
        <p:nvPicPr>
          <p:cNvPr id="1215" name="Shape 1215"/>
          <p:cNvPicPr preferRelativeResize="0"/>
          <p:nvPr/>
        </p:nvPicPr>
        <p:blipFill rotWithShape="1">
          <a:blip r:embed="rId5" cstate="email">
            <a:alphaModFix/>
            <a:extLst>
              <a:ext uri="{28A0092B-C50C-407E-A947-70E740481C1C}">
                <a14:useLocalDpi xmlns:a14="http://schemas.microsoft.com/office/drawing/2010/main" xmlns=""/>
              </a:ext>
            </a:extLst>
          </a:blip>
          <a:srcRect/>
          <a:stretch/>
        </p:blipFill>
        <p:spPr>
          <a:xfrm>
            <a:off x="10972800" y="0"/>
            <a:ext cx="1219199" cy="914400"/>
          </a:xfrm>
          <a:prstGeom prst="rect">
            <a:avLst/>
          </a:prstGeom>
          <a:ln>
            <a:noFill/>
          </a:ln>
          <a:effectLst>
            <a:softEdge rad="112500"/>
          </a:effectLst>
        </p:spPr>
      </p:pic>
      <p:sp>
        <p:nvSpPr>
          <p:cNvPr id="1216" name="Shape 1216"/>
          <p:cNvSpPr/>
          <p:nvPr/>
        </p:nvSpPr>
        <p:spPr>
          <a:xfrm>
            <a:off x="0" y="6072206"/>
            <a:ext cx="5892799" cy="201593"/>
          </a:xfrm>
          <a:prstGeom prst="rect">
            <a:avLst/>
          </a:prstGeom>
          <a:noFill/>
          <a:ln w="57150" cap="flat" cmpd="dbl">
            <a:solidFill>
              <a:srgbClr val="FF0000"/>
            </a:solidFill>
            <a:prstDash val="solid"/>
            <a:round/>
            <a:headEnd type="none" w="med" len="med"/>
            <a:tailEnd type="none" w="med" len="med"/>
          </a:ln>
        </p:spPr>
        <p:txBody>
          <a:bodyPr lIns="121900" tIns="60950" rIns="121900" bIns="60950" anchor="ctr" anchorCtr="0">
            <a:noAutofit/>
          </a:bodyPr>
          <a:lstStyle/>
          <a:p>
            <a:pPr algn="ctr"/>
            <a:endParaRPr sz="2400">
              <a:latin typeface="Calibri"/>
              <a:ea typeface="Calibri"/>
              <a:cs typeface="Calibri"/>
              <a:sym typeface="Calibri"/>
            </a:endParaRPr>
          </a:p>
        </p:txBody>
      </p:sp>
      <p:sp>
        <p:nvSpPr>
          <p:cNvPr id="1217" name="Shape 1217"/>
          <p:cNvSpPr/>
          <p:nvPr/>
        </p:nvSpPr>
        <p:spPr>
          <a:xfrm>
            <a:off x="5892800" y="3733800"/>
            <a:ext cx="6299200" cy="203199"/>
          </a:xfrm>
          <a:prstGeom prst="rect">
            <a:avLst/>
          </a:prstGeom>
          <a:noFill/>
          <a:ln w="57150" cap="flat" cmpd="dbl">
            <a:solidFill>
              <a:srgbClr val="FF0000"/>
            </a:solidFill>
            <a:prstDash val="solid"/>
            <a:round/>
            <a:headEnd type="none" w="med" len="med"/>
            <a:tailEnd type="none" w="med" len="med"/>
          </a:ln>
        </p:spPr>
        <p:txBody>
          <a:bodyPr lIns="121900" tIns="60950" rIns="121900" bIns="60950" anchor="ctr" anchorCtr="0">
            <a:noAutofit/>
          </a:bodyPr>
          <a:lstStyle/>
          <a:p>
            <a:pPr algn="ctr"/>
            <a:endParaRPr sz="2400">
              <a:latin typeface="Calibri"/>
              <a:ea typeface="Calibri"/>
              <a:cs typeface="Calibri"/>
              <a:sym typeface="Calibri"/>
            </a:endParaRPr>
          </a:p>
        </p:txBody>
      </p:sp>
    </p:spTree>
  </p:cSld>
  <p:clrMapOvr>
    <a:masterClrMapping/>
  </p:clrMapOvr>
  <p:transition spd="slow">
    <p:cut/>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09720" y="0"/>
            <a:ext cx="8664211" cy="820002"/>
          </a:xfrm>
        </p:spPr>
        <p:txBody>
          <a:bodyPr/>
          <a:lstStyle/>
          <a:p>
            <a:r>
              <a:rPr lang="en-CA" dirty="0" smtClean="0"/>
              <a:t>Quarterly Summary of SIA Group</a:t>
            </a:r>
            <a:endParaRPr lang="zh-CN" altLang="en-US" dirty="0"/>
          </a:p>
        </p:txBody>
      </p:sp>
      <p:pic>
        <p:nvPicPr>
          <p:cNvPr id="4" name="Picture 3" descr="微信截图_20160319153301.png"/>
          <p:cNvPicPr>
            <a:picLocks noChangeAspect="1"/>
          </p:cNvPicPr>
          <p:nvPr/>
        </p:nvPicPr>
        <p:blipFill>
          <a:blip r:embed="rId2"/>
          <a:stretch>
            <a:fillRect/>
          </a:stretch>
        </p:blipFill>
        <p:spPr>
          <a:xfrm>
            <a:off x="1595406" y="714356"/>
            <a:ext cx="9058266" cy="5976960"/>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9810776" y="1214422"/>
            <a:ext cx="785818" cy="428628"/>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ln w="76200">
                <a:solidFill>
                  <a:srgbClr val="000000"/>
                </a:solidFill>
              </a:ln>
              <a:solidFill>
                <a:srgbClr val="000000"/>
              </a:solidFill>
              <a:latin typeface="Arial"/>
            </a:endParaRPr>
          </a:p>
        </p:txBody>
      </p:sp>
      <p:sp>
        <p:nvSpPr>
          <p:cNvPr id="7" name="Rectangle 6"/>
          <p:cNvSpPr/>
          <p:nvPr/>
        </p:nvSpPr>
        <p:spPr>
          <a:xfrm>
            <a:off x="9810776" y="2857496"/>
            <a:ext cx="785818" cy="428628"/>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ln w="76200">
                <a:solidFill>
                  <a:srgbClr val="000000"/>
                </a:solidFill>
              </a:ln>
              <a:solidFill>
                <a:srgbClr val="000000"/>
              </a:solidFill>
              <a:latin typeface="Arial"/>
            </a:endParaRPr>
          </a:p>
        </p:txBody>
      </p:sp>
      <p:sp>
        <p:nvSpPr>
          <p:cNvPr id="8" name="Rectangle 7"/>
          <p:cNvSpPr/>
          <p:nvPr/>
        </p:nvSpPr>
        <p:spPr>
          <a:xfrm>
            <a:off x="9810776" y="3643314"/>
            <a:ext cx="785818" cy="428628"/>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ln w="76200">
                <a:solidFill>
                  <a:srgbClr val="000000"/>
                </a:solidFill>
              </a:ln>
              <a:solidFill>
                <a:srgbClr val="000000"/>
              </a:solidFill>
              <a:latin typeface="Arial"/>
            </a:endParaRPr>
          </a:p>
        </p:txBody>
      </p:sp>
      <p:sp>
        <p:nvSpPr>
          <p:cNvPr id="9" name="Rectangle 8"/>
          <p:cNvSpPr/>
          <p:nvPr/>
        </p:nvSpPr>
        <p:spPr>
          <a:xfrm>
            <a:off x="9810776" y="4643446"/>
            <a:ext cx="785818" cy="428628"/>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ln w="76200">
                <a:solidFill>
                  <a:srgbClr val="000000"/>
                </a:solidFill>
              </a:ln>
              <a:solidFill>
                <a:srgbClr val="000000"/>
              </a:solidFill>
              <a:latin typeface="Arial"/>
            </a:endParaRPr>
          </a:p>
        </p:txBody>
      </p:sp>
      <p:sp>
        <p:nvSpPr>
          <p:cNvPr id="10" name="Rectangle 9"/>
          <p:cNvSpPr/>
          <p:nvPr/>
        </p:nvSpPr>
        <p:spPr>
          <a:xfrm>
            <a:off x="9810776" y="5429264"/>
            <a:ext cx="785818" cy="428628"/>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ln w="76200">
                <a:solidFill>
                  <a:srgbClr val="000000"/>
                </a:solidFill>
              </a:ln>
              <a:solidFill>
                <a:srgbClr val="000000"/>
              </a:solidFill>
              <a:latin typeface="Arial"/>
            </a:endParaRPr>
          </a:p>
        </p:txBody>
      </p:sp>
      <p:sp>
        <p:nvSpPr>
          <p:cNvPr id="11" name="Rectangle 10"/>
          <p:cNvSpPr/>
          <p:nvPr/>
        </p:nvSpPr>
        <p:spPr>
          <a:xfrm>
            <a:off x="9810776" y="6215082"/>
            <a:ext cx="785818" cy="428628"/>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ln w="76200">
                <a:solidFill>
                  <a:srgbClr val="000000"/>
                </a:solidFill>
              </a:ln>
              <a:solidFill>
                <a:srgbClr val="000000"/>
              </a:solidFill>
              <a:latin typeface="Arial"/>
            </a:endParaRPr>
          </a:p>
        </p:txBody>
      </p:sp>
      <p:sp>
        <p:nvSpPr>
          <p:cNvPr id="12" name="Up Arrow 11"/>
          <p:cNvSpPr/>
          <p:nvPr/>
        </p:nvSpPr>
        <p:spPr>
          <a:xfrm>
            <a:off x="10953784" y="2143116"/>
            <a:ext cx="1000132" cy="2500314"/>
          </a:xfrm>
          <a:prstGeom prst="upArrow">
            <a:avLst>
              <a:gd name="adj1" fmla="val 63793"/>
              <a:gd name="adj2" fmla="val 50000"/>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zh-CN" altLang="en-US">
              <a:solidFill>
                <a:srgbClr val="FFFFFF"/>
              </a:solidFill>
              <a:latin typeface="Arial"/>
              <a:ea typeface="宋体"/>
            </a:endParaRPr>
          </a:p>
        </p:txBody>
      </p:sp>
      <p:pic>
        <p:nvPicPr>
          <p:cNvPr id="13" name="Shape 1064"/>
          <p:cNvPicPr preferRelativeResize="0"/>
          <p:nvPr/>
        </p:nvPicPr>
        <p:blipFill rotWithShape="1">
          <a:blip r:embed="rId3" cstate="email">
            <a:alphaModFix/>
            <a:extLst>
              <a:ext uri="{28A0092B-C50C-407E-A947-70E740481C1C}">
                <a14:useLocalDpi xmlns:a14="http://schemas.microsoft.com/office/drawing/2010/main" xmlns=""/>
              </a:ext>
            </a:extLst>
          </a:blip>
          <a:srcRect/>
          <a:stretch/>
        </p:blipFill>
        <p:spPr>
          <a:xfrm>
            <a:off x="10972800" y="0"/>
            <a:ext cx="1219199" cy="9144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1236"/>
        <p:cNvGrpSpPr/>
        <p:nvPr/>
      </p:nvGrpSpPr>
      <p:grpSpPr>
        <a:xfrm>
          <a:off x="0" y="0"/>
          <a:ext cx="0" cy="0"/>
          <a:chOff x="0" y="0"/>
          <a:chExt cx="0" cy="0"/>
        </a:xfrm>
      </p:grpSpPr>
      <p:sp>
        <p:nvSpPr>
          <p:cNvPr id="1237" name="Shape 1237"/>
          <p:cNvSpPr txBox="1">
            <a:spLocks noGrp="1"/>
          </p:cNvSpPr>
          <p:nvPr>
            <p:ph type="title"/>
          </p:nvPr>
        </p:nvSpPr>
        <p:spPr>
          <a:xfrm>
            <a:off x="1524005" y="-389847"/>
            <a:ext cx="9727327" cy="1280890"/>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Source Sans Pro"/>
              <a:buNone/>
            </a:pPr>
            <a:r>
              <a:rPr lang="en-US" sz="4700" b="0" i="0" u="none" strike="noStrike" cap="none">
                <a:solidFill>
                  <a:schemeClr val="accent1"/>
                </a:solidFill>
                <a:latin typeface="Source Sans Pro"/>
                <a:ea typeface="Source Sans Pro"/>
                <a:cs typeface="Source Sans Pro"/>
                <a:sym typeface="Source Sans Pro"/>
              </a:rPr>
              <a:t>5-Year Financial Summary</a:t>
            </a:r>
          </a:p>
        </p:txBody>
      </p:sp>
      <p:pic>
        <p:nvPicPr>
          <p:cNvPr id="1241" name="Shape 1241"/>
          <p:cNvPicPr preferRelativeResize="0"/>
          <p:nvPr/>
        </p:nvPicPr>
        <p:blipFill rotWithShape="1">
          <a:blip r:embed="rId3" cstate="email">
            <a:alphaModFix/>
            <a:extLst>
              <a:ext uri="{28A0092B-C50C-407E-A947-70E740481C1C}">
                <a14:useLocalDpi xmlns:a14="http://schemas.microsoft.com/office/drawing/2010/main" xmlns=""/>
              </a:ext>
            </a:extLst>
          </a:blip>
          <a:srcRect/>
          <a:stretch/>
        </p:blipFill>
        <p:spPr>
          <a:xfrm>
            <a:off x="10972800" y="0"/>
            <a:ext cx="1219199" cy="889000"/>
          </a:xfrm>
          <a:prstGeom prst="rect">
            <a:avLst/>
          </a:prstGeom>
          <a:ln>
            <a:noFill/>
          </a:ln>
          <a:effectLst>
            <a:softEdge rad="112500"/>
          </a:effectLst>
        </p:spPr>
      </p:pic>
      <p:pic>
        <p:nvPicPr>
          <p:cNvPr id="1242" name="Shape 1242"/>
          <p:cNvPicPr preferRelativeResize="0"/>
          <p:nvPr/>
        </p:nvPicPr>
        <p:blipFill rotWithShape="1">
          <a:blip r:embed="rId4">
            <a:alphaModFix/>
          </a:blip>
          <a:srcRect/>
          <a:stretch/>
        </p:blipFill>
        <p:spPr>
          <a:xfrm>
            <a:off x="523836" y="889000"/>
            <a:ext cx="11216692" cy="5969000"/>
          </a:xfrm>
          <a:prstGeom prst="rect">
            <a:avLst/>
          </a:prstGeom>
          <a:ln>
            <a:noFill/>
          </a:ln>
          <a:effectLst>
            <a:outerShdw blurRad="292100" dist="139700" dir="2700000" algn="tl" rotWithShape="0">
              <a:srgbClr val="333333">
                <a:alpha val="65000"/>
              </a:srgbClr>
            </a:outerShdw>
          </a:effectLst>
        </p:spPr>
      </p:pic>
      <p:sp>
        <p:nvSpPr>
          <p:cNvPr id="1238" name="Shape 1238"/>
          <p:cNvSpPr/>
          <p:nvPr/>
        </p:nvSpPr>
        <p:spPr>
          <a:xfrm>
            <a:off x="5453058" y="1500174"/>
            <a:ext cx="6215106" cy="214314"/>
          </a:xfrm>
          <a:prstGeom prst="rect">
            <a:avLst/>
          </a:prstGeom>
          <a:noFill/>
          <a:ln w="25400" cap="flat" cmpd="dbl">
            <a:solidFill>
              <a:srgbClr val="FF0000"/>
            </a:solidFill>
            <a:prstDash val="solid"/>
            <a:round/>
            <a:headEnd type="none" w="med" len="med"/>
            <a:tailEnd type="none" w="med" len="med"/>
          </a:ln>
        </p:spPr>
        <p:txBody>
          <a:bodyPr lIns="121900" tIns="60950" rIns="121900" bIns="60950" anchor="ctr" anchorCtr="0">
            <a:noAutofit/>
          </a:bodyPr>
          <a:lstStyle/>
          <a:p>
            <a:pPr algn="ctr"/>
            <a:endParaRPr sz="2400">
              <a:latin typeface="Calibri"/>
              <a:ea typeface="Calibri"/>
              <a:cs typeface="Calibri"/>
              <a:sym typeface="Calibri"/>
            </a:endParaRPr>
          </a:p>
        </p:txBody>
      </p:sp>
      <p:sp>
        <p:nvSpPr>
          <p:cNvPr id="1239" name="Shape 1239"/>
          <p:cNvSpPr/>
          <p:nvPr/>
        </p:nvSpPr>
        <p:spPr>
          <a:xfrm>
            <a:off x="5667372" y="6273800"/>
            <a:ext cx="6000792" cy="584200"/>
          </a:xfrm>
          <a:prstGeom prst="rect">
            <a:avLst/>
          </a:prstGeom>
          <a:noFill/>
          <a:ln w="28575" cap="flat" cmpd="dbl">
            <a:solidFill>
              <a:srgbClr val="FF0000"/>
            </a:solidFill>
            <a:prstDash val="solid"/>
            <a:round/>
            <a:headEnd type="none" w="med" len="med"/>
            <a:tailEnd type="none" w="med" len="med"/>
          </a:ln>
        </p:spPr>
        <p:txBody>
          <a:bodyPr lIns="121900" tIns="60950" rIns="121900" bIns="60950" anchor="ctr" anchorCtr="0">
            <a:noAutofit/>
          </a:bodyPr>
          <a:lstStyle/>
          <a:p>
            <a:pPr algn="ctr"/>
            <a:endParaRPr sz="2400">
              <a:latin typeface="Calibri"/>
              <a:ea typeface="Calibri"/>
              <a:cs typeface="Calibri"/>
              <a:sym typeface="Calibri"/>
            </a:endParaRPr>
          </a:p>
        </p:txBody>
      </p:sp>
      <p:sp>
        <p:nvSpPr>
          <p:cNvPr id="1240" name="Shape 1240"/>
          <p:cNvSpPr/>
          <p:nvPr/>
        </p:nvSpPr>
        <p:spPr>
          <a:xfrm>
            <a:off x="5453058" y="1928803"/>
            <a:ext cx="6215106" cy="214314"/>
          </a:xfrm>
          <a:prstGeom prst="rect">
            <a:avLst/>
          </a:prstGeom>
          <a:noFill/>
          <a:ln w="25400" cap="flat" cmpd="dbl">
            <a:solidFill>
              <a:srgbClr val="FF0000"/>
            </a:solidFill>
            <a:prstDash val="solid"/>
            <a:round/>
            <a:headEnd type="none" w="med" len="med"/>
            <a:tailEnd type="none" w="med" len="med"/>
          </a:ln>
        </p:spPr>
        <p:txBody>
          <a:bodyPr lIns="121900" tIns="60950" rIns="121900" bIns="60950" anchor="ctr" anchorCtr="0">
            <a:noAutofit/>
          </a:bodyPr>
          <a:lstStyle/>
          <a:p>
            <a:pPr algn="ctr"/>
            <a:endParaRPr sz="2400">
              <a:latin typeface="Calibri"/>
              <a:ea typeface="Calibri"/>
              <a:cs typeface="Calibri"/>
              <a:sym typeface="Calibri"/>
            </a:endParaRPr>
          </a:p>
        </p:txBody>
      </p:sp>
    </p:spTree>
  </p:cSld>
  <p:clrMapOvr>
    <a:masterClrMapping/>
  </p:clrMapOvr>
  <p:transition spd="slow">
    <p:cut/>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1246"/>
        <p:cNvGrpSpPr/>
        <p:nvPr/>
      </p:nvGrpSpPr>
      <p:grpSpPr>
        <a:xfrm>
          <a:off x="0" y="0"/>
          <a:ext cx="0" cy="0"/>
          <a:chOff x="0" y="0"/>
          <a:chExt cx="0" cy="0"/>
        </a:xfrm>
      </p:grpSpPr>
      <p:sp>
        <p:nvSpPr>
          <p:cNvPr id="1247" name="Shape 1247"/>
          <p:cNvSpPr txBox="1">
            <a:spLocks noGrp="1"/>
          </p:cNvSpPr>
          <p:nvPr>
            <p:ph type="title"/>
          </p:nvPr>
        </p:nvSpPr>
        <p:spPr>
          <a:xfrm>
            <a:off x="1524005" y="-510783"/>
            <a:ext cx="9727327" cy="1280890"/>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Source Sans Pro"/>
              <a:buNone/>
            </a:pPr>
            <a:r>
              <a:rPr lang="en-US" sz="4700" b="0" i="0" u="none" strike="noStrike" cap="none">
                <a:solidFill>
                  <a:schemeClr val="accent1"/>
                </a:solidFill>
                <a:latin typeface="Source Sans Pro"/>
                <a:ea typeface="Source Sans Pro"/>
                <a:cs typeface="Source Sans Pro"/>
                <a:sym typeface="Source Sans Pro"/>
              </a:rPr>
              <a:t>5-Year Financial Summary</a:t>
            </a:r>
          </a:p>
        </p:txBody>
      </p:sp>
      <p:pic>
        <p:nvPicPr>
          <p:cNvPr id="1248" name="Shape 1248"/>
          <p:cNvPicPr preferRelativeResize="0"/>
          <p:nvPr/>
        </p:nvPicPr>
        <p:blipFill rotWithShape="1">
          <a:blip r:embed="rId3">
            <a:alphaModFix/>
          </a:blip>
          <a:srcRect/>
          <a:stretch/>
        </p:blipFill>
        <p:spPr>
          <a:xfrm>
            <a:off x="397359" y="1092200"/>
            <a:ext cx="11397284" cy="5765799"/>
          </a:xfrm>
          <a:prstGeom prst="rect">
            <a:avLst/>
          </a:prstGeom>
          <a:ln>
            <a:noFill/>
          </a:ln>
          <a:effectLst>
            <a:outerShdw blurRad="292100" dist="139700" dir="2700000" algn="tl" rotWithShape="0">
              <a:srgbClr val="333333">
                <a:alpha val="65000"/>
              </a:srgbClr>
            </a:outerShdw>
          </a:effectLst>
        </p:spPr>
      </p:pic>
      <p:pic>
        <p:nvPicPr>
          <p:cNvPr id="1249" name="Shape 1249"/>
          <p:cNvPicPr preferRelativeResize="0"/>
          <p:nvPr/>
        </p:nvPicPr>
        <p:blipFill rotWithShape="1">
          <a:blip r:embed="rId4">
            <a:alphaModFix/>
          </a:blip>
          <a:srcRect/>
          <a:stretch/>
        </p:blipFill>
        <p:spPr>
          <a:xfrm>
            <a:off x="406400" y="785591"/>
            <a:ext cx="11379200" cy="332869"/>
          </a:xfrm>
          <a:prstGeom prst="rect">
            <a:avLst/>
          </a:prstGeom>
          <a:noFill/>
          <a:ln>
            <a:noFill/>
          </a:ln>
        </p:spPr>
      </p:pic>
      <p:sp>
        <p:nvSpPr>
          <p:cNvPr id="1250" name="Shape 1250"/>
          <p:cNvSpPr/>
          <p:nvPr/>
        </p:nvSpPr>
        <p:spPr>
          <a:xfrm>
            <a:off x="406400" y="4929198"/>
            <a:ext cx="11333202" cy="500066"/>
          </a:xfrm>
          <a:prstGeom prst="rect">
            <a:avLst/>
          </a:prstGeom>
          <a:noFill/>
          <a:ln w="25400" cap="flat" cmpd="dbl">
            <a:solidFill>
              <a:srgbClr val="FF0000"/>
            </a:solidFill>
            <a:prstDash val="solid"/>
            <a:round/>
            <a:headEnd type="none" w="med" len="med"/>
            <a:tailEnd type="none" w="med" len="med"/>
          </a:ln>
        </p:spPr>
        <p:txBody>
          <a:bodyPr lIns="121900" tIns="60950" rIns="121900" bIns="60950" anchor="ctr" anchorCtr="0">
            <a:noAutofit/>
          </a:bodyPr>
          <a:lstStyle/>
          <a:p>
            <a:pPr algn="ctr"/>
            <a:endParaRPr sz="2400">
              <a:latin typeface="Calibri"/>
              <a:ea typeface="Calibri"/>
              <a:cs typeface="Calibri"/>
              <a:sym typeface="Calibri"/>
            </a:endParaRPr>
          </a:p>
        </p:txBody>
      </p:sp>
      <p:sp>
        <p:nvSpPr>
          <p:cNvPr id="1251" name="Shape 1251"/>
          <p:cNvSpPr/>
          <p:nvPr/>
        </p:nvSpPr>
        <p:spPr>
          <a:xfrm>
            <a:off x="380960" y="1285860"/>
            <a:ext cx="11358642" cy="285752"/>
          </a:xfrm>
          <a:prstGeom prst="rect">
            <a:avLst/>
          </a:prstGeom>
          <a:noFill/>
          <a:ln w="25400" cap="flat" cmpd="dbl">
            <a:solidFill>
              <a:srgbClr val="FF0000"/>
            </a:solidFill>
            <a:prstDash val="solid"/>
            <a:round/>
            <a:headEnd type="none" w="med" len="med"/>
            <a:tailEnd type="none" w="med" len="med"/>
          </a:ln>
        </p:spPr>
        <p:txBody>
          <a:bodyPr lIns="121900" tIns="60950" rIns="121900" bIns="60950" anchor="ctr" anchorCtr="0">
            <a:noAutofit/>
          </a:bodyPr>
          <a:lstStyle/>
          <a:p>
            <a:pPr algn="ctr"/>
            <a:endParaRPr sz="2400">
              <a:latin typeface="Calibri"/>
              <a:ea typeface="Calibri"/>
              <a:cs typeface="Calibri"/>
              <a:sym typeface="Calibri"/>
            </a:endParaRPr>
          </a:p>
        </p:txBody>
      </p:sp>
      <p:sp>
        <p:nvSpPr>
          <p:cNvPr id="1252" name="Shape 1252"/>
          <p:cNvSpPr/>
          <p:nvPr/>
        </p:nvSpPr>
        <p:spPr>
          <a:xfrm>
            <a:off x="406400" y="6172200"/>
            <a:ext cx="11333202" cy="685800"/>
          </a:xfrm>
          <a:prstGeom prst="rect">
            <a:avLst/>
          </a:prstGeom>
          <a:noFill/>
          <a:ln w="25400" cap="flat" cmpd="dbl">
            <a:solidFill>
              <a:srgbClr val="FF0000"/>
            </a:solidFill>
            <a:prstDash val="solid"/>
            <a:round/>
            <a:headEnd type="none" w="med" len="med"/>
            <a:tailEnd type="none" w="med" len="med"/>
          </a:ln>
        </p:spPr>
        <p:txBody>
          <a:bodyPr lIns="121900" tIns="60950" rIns="121900" bIns="60950" anchor="ctr" anchorCtr="0">
            <a:noAutofit/>
          </a:bodyPr>
          <a:lstStyle/>
          <a:p>
            <a:pPr algn="ctr"/>
            <a:endParaRPr sz="2400">
              <a:latin typeface="Calibri"/>
              <a:ea typeface="Calibri"/>
              <a:cs typeface="Calibri"/>
              <a:sym typeface="Calibri"/>
            </a:endParaRPr>
          </a:p>
        </p:txBody>
      </p:sp>
      <p:pic>
        <p:nvPicPr>
          <p:cNvPr id="1253" name="Shape 1253"/>
          <p:cNvPicPr preferRelativeResize="0"/>
          <p:nvPr/>
        </p:nvPicPr>
        <p:blipFill rotWithShape="1">
          <a:blip r:embed="rId5" cstate="email">
            <a:alphaModFix/>
            <a:extLst>
              <a:ext uri="{28A0092B-C50C-407E-A947-70E740481C1C}">
                <a14:useLocalDpi xmlns:a14="http://schemas.microsoft.com/office/drawing/2010/main" xmlns=""/>
              </a:ext>
            </a:extLst>
          </a:blip>
          <a:srcRect/>
          <a:stretch/>
        </p:blipFill>
        <p:spPr>
          <a:xfrm>
            <a:off x="10972800" y="0"/>
            <a:ext cx="1219199" cy="857232"/>
          </a:xfrm>
          <a:prstGeom prst="rect">
            <a:avLst/>
          </a:prstGeom>
          <a:ln>
            <a:noFill/>
          </a:ln>
          <a:effectLst>
            <a:softEdge rad="112500"/>
          </a:effectLst>
        </p:spPr>
      </p:pic>
    </p:spTree>
  </p:cSld>
  <p:clrMapOvr>
    <a:masterClrMapping/>
  </p:clrMapOvr>
  <p:transition spd="slow">
    <p:cut/>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1257"/>
        <p:cNvGrpSpPr/>
        <p:nvPr/>
      </p:nvGrpSpPr>
      <p:grpSpPr>
        <a:xfrm>
          <a:off x="0" y="0"/>
          <a:ext cx="0" cy="0"/>
          <a:chOff x="0" y="0"/>
          <a:chExt cx="0" cy="0"/>
        </a:xfrm>
      </p:grpSpPr>
      <p:sp>
        <p:nvSpPr>
          <p:cNvPr id="1258" name="Shape 1258"/>
          <p:cNvSpPr txBox="1">
            <a:spLocks noGrp="1"/>
          </p:cNvSpPr>
          <p:nvPr>
            <p:ph type="title"/>
          </p:nvPr>
        </p:nvSpPr>
        <p:spPr>
          <a:xfrm>
            <a:off x="1524005" y="-430160"/>
            <a:ext cx="9727327" cy="1280890"/>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Source Sans Pro"/>
              <a:buNone/>
            </a:pPr>
            <a:r>
              <a:rPr lang="en-US" sz="4700" b="0" i="0" u="none" strike="noStrike" cap="none">
                <a:solidFill>
                  <a:schemeClr val="accent1"/>
                </a:solidFill>
                <a:latin typeface="Source Sans Pro"/>
                <a:ea typeface="Source Sans Pro"/>
                <a:cs typeface="Source Sans Pro"/>
                <a:sym typeface="Source Sans Pro"/>
              </a:rPr>
              <a:t>5-Year Financial Summary</a:t>
            </a:r>
          </a:p>
        </p:txBody>
      </p:sp>
      <p:pic>
        <p:nvPicPr>
          <p:cNvPr id="1259" name="Shape 1259"/>
          <p:cNvPicPr preferRelativeResize="0"/>
          <p:nvPr/>
        </p:nvPicPr>
        <p:blipFill rotWithShape="1">
          <a:blip r:embed="rId3">
            <a:alphaModFix/>
          </a:blip>
          <a:srcRect/>
          <a:stretch/>
        </p:blipFill>
        <p:spPr>
          <a:xfrm>
            <a:off x="203201" y="889000"/>
            <a:ext cx="11785599" cy="2438399"/>
          </a:xfrm>
          <a:prstGeom prst="rect">
            <a:avLst/>
          </a:prstGeom>
          <a:ln>
            <a:noFill/>
          </a:ln>
          <a:effectLst>
            <a:outerShdw blurRad="292100" dist="139700" dir="2700000" algn="tl" rotWithShape="0">
              <a:srgbClr val="333333">
                <a:alpha val="65000"/>
              </a:srgbClr>
            </a:outerShdw>
            <a:reflection blurRad="6350" stA="52000" endA="300" endPos="35000" dir="5400000" sy="-100000" algn="bl" rotWithShape="0"/>
          </a:effectLst>
        </p:spPr>
      </p:pic>
      <p:sp>
        <p:nvSpPr>
          <p:cNvPr id="1260" name="Shape 1260"/>
          <p:cNvSpPr/>
          <p:nvPr/>
        </p:nvSpPr>
        <p:spPr>
          <a:xfrm>
            <a:off x="4572000" y="1600200"/>
            <a:ext cx="914400" cy="304799"/>
          </a:xfrm>
          <a:prstGeom prst="rect">
            <a:avLst/>
          </a:prstGeom>
          <a:noFill/>
          <a:ln w="25400" cap="flat" cmpd="dbl">
            <a:solidFill>
              <a:srgbClr val="FF0000"/>
            </a:solidFill>
            <a:prstDash val="solid"/>
            <a:round/>
            <a:headEnd type="none" w="med" len="med"/>
            <a:tailEnd type="none" w="med" len="med"/>
          </a:ln>
        </p:spPr>
        <p:txBody>
          <a:bodyPr lIns="121900" tIns="60950" rIns="121900" bIns="60950" anchor="ctr" anchorCtr="0">
            <a:noAutofit/>
          </a:bodyPr>
          <a:lstStyle/>
          <a:p>
            <a:pPr algn="ctr"/>
            <a:endParaRPr sz="2400">
              <a:latin typeface="Calibri"/>
              <a:ea typeface="Calibri"/>
              <a:cs typeface="Calibri"/>
              <a:sym typeface="Calibri"/>
            </a:endParaRPr>
          </a:p>
        </p:txBody>
      </p:sp>
      <p:sp>
        <p:nvSpPr>
          <p:cNvPr id="1261" name="Shape 1261"/>
          <p:cNvSpPr/>
          <p:nvPr/>
        </p:nvSpPr>
        <p:spPr>
          <a:xfrm>
            <a:off x="4572000" y="2819400"/>
            <a:ext cx="914400" cy="304799"/>
          </a:xfrm>
          <a:prstGeom prst="rect">
            <a:avLst/>
          </a:prstGeom>
          <a:noFill/>
          <a:ln w="25400" cap="flat" cmpd="dbl">
            <a:solidFill>
              <a:srgbClr val="FF0000"/>
            </a:solidFill>
            <a:prstDash val="solid"/>
            <a:round/>
            <a:headEnd type="none" w="med" len="med"/>
            <a:tailEnd type="none" w="med" len="med"/>
          </a:ln>
        </p:spPr>
        <p:txBody>
          <a:bodyPr lIns="121900" tIns="60950" rIns="121900" bIns="60950" anchor="ctr" anchorCtr="0">
            <a:noAutofit/>
          </a:bodyPr>
          <a:lstStyle/>
          <a:p>
            <a:pPr algn="ctr"/>
            <a:endParaRPr sz="2400">
              <a:latin typeface="Calibri"/>
              <a:ea typeface="Calibri"/>
              <a:cs typeface="Calibri"/>
              <a:sym typeface="Calibri"/>
            </a:endParaRPr>
          </a:p>
        </p:txBody>
      </p:sp>
      <p:pic>
        <p:nvPicPr>
          <p:cNvPr id="1262" name="Shape 1262"/>
          <p:cNvPicPr preferRelativeResize="0"/>
          <p:nvPr/>
        </p:nvPicPr>
        <p:blipFill rotWithShape="1">
          <a:blip r:embed="rId4">
            <a:alphaModFix/>
          </a:blip>
          <a:srcRect/>
          <a:stretch/>
        </p:blipFill>
        <p:spPr>
          <a:xfrm>
            <a:off x="0" y="3835400"/>
            <a:ext cx="12192000" cy="2032000"/>
          </a:xfrm>
          <a:prstGeom prst="rect">
            <a:avLst/>
          </a:prstGeom>
          <a:ln>
            <a:noFill/>
          </a:ln>
          <a:effectLst>
            <a:reflection blurRad="6350" stA="52000" endA="300" endPos="35000" dir="5400000" sy="-100000" algn="bl" rotWithShape="0"/>
            <a:softEdge rad="63500"/>
          </a:effectLst>
        </p:spPr>
      </p:pic>
      <p:pic>
        <p:nvPicPr>
          <p:cNvPr id="1263" name="Shape 1263"/>
          <p:cNvPicPr preferRelativeResize="0"/>
          <p:nvPr/>
        </p:nvPicPr>
        <p:blipFill rotWithShape="1">
          <a:blip r:embed="rId5" cstate="email">
            <a:alphaModFix/>
            <a:extLst>
              <a:ext uri="{28A0092B-C50C-407E-A947-70E740481C1C}">
                <a14:useLocalDpi xmlns:a14="http://schemas.microsoft.com/office/drawing/2010/main" xmlns=""/>
              </a:ext>
            </a:extLst>
          </a:blip>
          <a:srcRect/>
          <a:stretch/>
        </p:blipFill>
        <p:spPr>
          <a:xfrm>
            <a:off x="10972800" y="0"/>
            <a:ext cx="1219199" cy="889000"/>
          </a:xfrm>
          <a:prstGeom prst="rect">
            <a:avLst/>
          </a:prstGeom>
          <a:ln>
            <a:noFill/>
          </a:ln>
          <a:effectLst>
            <a:softEdge rad="112500"/>
          </a:effectLst>
        </p:spPr>
      </p:pic>
    </p:spTree>
  </p:cSld>
  <p:clrMapOvr>
    <a:masterClrMapping/>
  </p:clrMapOvr>
  <p:transition spd="slow">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Shape 269"/>
          <p:cNvSpPr txBox="1">
            <a:spLocks noGrp="1"/>
          </p:cNvSpPr>
          <p:nvPr>
            <p:ph type="title"/>
          </p:nvPr>
        </p:nvSpPr>
        <p:spPr>
          <a:xfrm>
            <a:off x="732368" y="107577"/>
            <a:ext cx="10723035" cy="1336956"/>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Source Sans Pro"/>
              <a:buNone/>
            </a:pPr>
            <a:r>
              <a:rPr lang="en-US" sz="4700" b="0" i="0" u="none" strike="noStrike" cap="none">
                <a:solidFill>
                  <a:schemeClr val="accent1"/>
                </a:solidFill>
                <a:latin typeface="Source Sans Pro"/>
                <a:ea typeface="Source Sans Pro"/>
                <a:cs typeface="Source Sans Pro"/>
                <a:sym typeface="Source Sans Pro"/>
              </a:rPr>
              <a:t>The Customer Drivers</a:t>
            </a:r>
          </a:p>
        </p:txBody>
      </p:sp>
      <p:sp>
        <p:nvSpPr>
          <p:cNvPr id="270" name="Shape 270"/>
          <p:cNvSpPr txBox="1">
            <a:spLocks noGrp="1"/>
          </p:cNvSpPr>
          <p:nvPr>
            <p:ph type="body" idx="1"/>
          </p:nvPr>
        </p:nvSpPr>
        <p:spPr>
          <a:xfrm>
            <a:off x="732368" y="1600200"/>
            <a:ext cx="10723035" cy="4343400"/>
          </a:xfrm>
          <a:prstGeom prst="rect">
            <a:avLst/>
          </a:prstGeom>
          <a:noFill/>
          <a:ln>
            <a:noFill/>
          </a:ln>
        </p:spPr>
        <p:txBody>
          <a:bodyPr lIns="91425" tIns="45700" rIns="91425" bIns="45700" anchor="t" anchorCtr="0">
            <a:noAutofit/>
          </a:bodyPr>
          <a:lstStyle/>
          <a:p>
            <a:pPr marL="349242" marR="0" lvl="0" indent="-349242" algn="l" rtl="0">
              <a:spcBef>
                <a:spcPts val="0"/>
              </a:spcBef>
              <a:spcAft>
                <a:spcPts val="0"/>
              </a:spcAft>
              <a:buClr>
                <a:srgbClr val="6DB7D7"/>
              </a:buClr>
              <a:buSzPct val="110000"/>
              <a:buFont typeface="Noto Sans Symbols"/>
              <a:buChar char="●"/>
            </a:pPr>
            <a:r>
              <a:rPr lang="en-US" sz="2400" b="0" i="0" u="none" strike="noStrike" cap="none">
                <a:solidFill>
                  <a:srgbClr val="595959"/>
                </a:solidFill>
                <a:latin typeface="Source Sans Pro"/>
                <a:ea typeface="Source Sans Pro"/>
                <a:cs typeface="Source Sans Pro"/>
                <a:sym typeface="Source Sans Pro"/>
              </a:rPr>
              <a:t>Economy Conditions</a:t>
            </a:r>
          </a:p>
          <a:p>
            <a:pPr marL="349242" marR="0" lvl="0" indent="-349242" algn="l" rtl="0">
              <a:spcBef>
                <a:spcPts val="2000"/>
              </a:spcBef>
              <a:spcAft>
                <a:spcPts val="0"/>
              </a:spcAft>
              <a:buClr>
                <a:srgbClr val="6DB7D7"/>
              </a:buClr>
              <a:buSzPct val="110000"/>
              <a:buFont typeface="Noto Sans Symbols"/>
              <a:buNone/>
            </a:pPr>
            <a:endParaRPr sz="2400" b="0" i="0" u="none" strike="noStrike" cap="none">
              <a:solidFill>
                <a:srgbClr val="595959"/>
              </a:solidFill>
              <a:latin typeface="Source Sans Pro"/>
              <a:ea typeface="Source Sans Pro"/>
              <a:cs typeface="Source Sans Pro"/>
              <a:sym typeface="Source Sans Pro"/>
            </a:endParaRPr>
          </a:p>
          <a:p>
            <a:pPr marL="349242" marR="0" lvl="0" indent="-349242" algn="l" rtl="0">
              <a:spcBef>
                <a:spcPts val="2000"/>
              </a:spcBef>
              <a:spcAft>
                <a:spcPts val="0"/>
              </a:spcAft>
              <a:buClr>
                <a:srgbClr val="6DB7D7"/>
              </a:buClr>
              <a:buSzPct val="110000"/>
              <a:buFont typeface="Noto Sans Symbols"/>
              <a:buChar char="●"/>
            </a:pPr>
            <a:r>
              <a:rPr lang="en-US" sz="2400" b="0" i="0" u="none" strike="noStrike" cap="none">
                <a:solidFill>
                  <a:srgbClr val="595959"/>
                </a:solidFill>
                <a:latin typeface="Source Sans Pro"/>
                <a:ea typeface="Source Sans Pro"/>
                <a:cs typeface="Source Sans Pro"/>
                <a:sym typeface="Source Sans Pro"/>
              </a:rPr>
              <a:t>Price of Tickets</a:t>
            </a:r>
          </a:p>
          <a:p>
            <a:pPr marL="349242" marR="0" lvl="0" indent="-349242" algn="l" rtl="0">
              <a:spcBef>
                <a:spcPts val="2000"/>
              </a:spcBef>
              <a:spcAft>
                <a:spcPts val="0"/>
              </a:spcAft>
              <a:buClr>
                <a:srgbClr val="6DB7D7"/>
              </a:buClr>
              <a:buSzPct val="110000"/>
              <a:buFont typeface="Noto Sans Symbols"/>
              <a:buNone/>
            </a:pPr>
            <a:endParaRPr sz="2400" b="0" i="0" u="none" strike="noStrike" cap="none">
              <a:solidFill>
                <a:srgbClr val="595959"/>
              </a:solidFill>
              <a:latin typeface="Source Sans Pro"/>
              <a:ea typeface="Source Sans Pro"/>
              <a:cs typeface="Source Sans Pro"/>
              <a:sym typeface="Source Sans Pro"/>
            </a:endParaRPr>
          </a:p>
          <a:p>
            <a:pPr marL="349242" marR="0" lvl="0" indent="-349242" algn="l" rtl="0">
              <a:spcBef>
                <a:spcPts val="2000"/>
              </a:spcBef>
              <a:buClr>
                <a:srgbClr val="6DB7D7"/>
              </a:buClr>
              <a:buSzPct val="110000"/>
              <a:buFont typeface="Noto Sans Symbols"/>
              <a:buChar char="●"/>
            </a:pPr>
            <a:r>
              <a:rPr lang="en-US" sz="2400" b="0" i="0" u="none" strike="noStrike" cap="none">
                <a:solidFill>
                  <a:srgbClr val="595959"/>
                </a:solidFill>
                <a:latin typeface="Source Sans Pro"/>
                <a:ea typeface="Source Sans Pro"/>
                <a:cs typeface="Source Sans Pro"/>
                <a:sym typeface="Source Sans Pro"/>
              </a:rPr>
              <a:t>Exchange Rates</a:t>
            </a:r>
          </a:p>
        </p:txBody>
      </p:sp>
    </p:spTree>
  </p:cSld>
  <p:clrMapOvr>
    <a:masterClrMapping/>
  </p:clrMapOvr>
  <p:transition spd="slow">
    <p:cut/>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1267"/>
        <p:cNvGrpSpPr/>
        <p:nvPr/>
      </p:nvGrpSpPr>
      <p:grpSpPr>
        <a:xfrm>
          <a:off x="0" y="0"/>
          <a:ext cx="0" cy="0"/>
          <a:chOff x="0" y="0"/>
          <a:chExt cx="0" cy="0"/>
        </a:xfrm>
      </p:grpSpPr>
      <p:sp>
        <p:nvSpPr>
          <p:cNvPr id="1268" name="Shape 1268"/>
          <p:cNvSpPr txBox="1">
            <a:spLocks noGrp="1"/>
          </p:cNvSpPr>
          <p:nvPr>
            <p:ph type="title"/>
          </p:nvPr>
        </p:nvSpPr>
        <p:spPr>
          <a:xfrm>
            <a:off x="1524005" y="-430160"/>
            <a:ext cx="9727327" cy="1280890"/>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Source Sans Pro"/>
              <a:buNone/>
            </a:pPr>
            <a:r>
              <a:rPr lang="en-US" sz="4700" b="0" i="0" u="none" strike="noStrike" cap="none">
                <a:solidFill>
                  <a:schemeClr val="accent1"/>
                </a:solidFill>
                <a:latin typeface="Source Sans Pro"/>
                <a:ea typeface="Source Sans Pro"/>
                <a:cs typeface="Source Sans Pro"/>
                <a:sym typeface="Source Sans Pro"/>
              </a:rPr>
              <a:t>5-Year Financial Summary</a:t>
            </a:r>
          </a:p>
        </p:txBody>
      </p:sp>
      <p:pic>
        <p:nvPicPr>
          <p:cNvPr id="1269" name="Shape 1269"/>
          <p:cNvPicPr preferRelativeResize="0"/>
          <p:nvPr/>
        </p:nvPicPr>
        <p:blipFill rotWithShape="1">
          <a:blip r:embed="rId3">
            <a:alphaModFix/>
          </a:blip>
          <a:srcRect/>
          <a:stretch/>
        </p:blipFill>
        <p:spPr>
          <a:xfrm>
            <a:off x="238084" y="928670"/>
            <a:ext cx="11715832" cy="357190"/>
          </a:xfrm>
          <a:prstGeom prst="rect">
            <a:avLst/>
          </a:prstGeom>
          <a:noFill/>
          <a:ln>
            <a:noFill/>
          </a:ln>
        </p:spPr>
      </p:pic>
      <p:pic>
        <p:nvPicPr>
          <p:cNvPr id="1270" name="Shape 1270"/>
          <p:cNvPicPr preferRelativeResize="0"/>
          <p:nvPr/>
        </p:nvPicPr>
        <p:blipFill rotWithShape="1">
          <a:blip r:embed="rId4">
            <a:alphaModFix/>
          </a:blip>
          <a:srcRect/>
          <a:stretch/>
        </p:blipFill>
        <p:spPr>
          <a:xfrm>
            <a:off x="203200" y="1295400"/>
            <a:ext cx="11785599" cy="5562600"/>
          </a:xfrm>
          <a:prstGeom prst="rect">
            <a:avLst/>
          </a:prstGeom>
          <a:ln>
            <a:noFill/>
          </a:ln>
          <a:effectLst>
            <a:outerShdw blurRad="292100" dist="139700" dir="2700000" algn="tl" rotWithShape="0">
              <a:srgbClr val="333333">
                <a:alpha val="65000"/>
              </a:srgbClr>
            </a:outerShdw>
          </a:effectLst>
        </p:spPr>
      </p:pic>
      <p:sp>
        <p:nvSpPr>
          <p:cNvPr id="1271" name="Shape 1271"/>
          <p:cNvSpPr/>
          <p:nvPr/>
        </p:nvSpPr>
        <p:spPr>
          <a:xfrm>
            <a:off x="5595934" y="1500174"/>
            <a:ext cx="1000132" cy="214314"/>
          </a:xfrm>
          <a:prstGeom prst="rect">
            <a:avLst/>
          </a:prstGeom>
          <a:noFill/>
          <a:ln w="25400" cap="flat" cmpd="dbl">
            <a:solidFill>
              <a:srgbClr val="FF0000"/>
            </a:solidFill>
            <a:prstDash val="solid"/>
            <a:round/>
            <a:headEnd type="none" w="med" len="med"/>
            <a:tailEnd type="none" w="med" len="med"/>
          </a:ln>
        </p:spPr>
        <p:txBody>
          <a:bodyPr lIns="121900" tIns="60950" rIns="121900" bIns="60950" anchor="ctr" anchorCtr="0">
            <a:noAutofit/>
          </a:bodyPr>
          <a:lstStyle/>
          <a:p>
            <a:pPr algn="ctr"/>
            <a:endParaRPr sz="2400">
              <a:latin typeface="Calibri"/>
              <a:ea typeface="Calibri"/>
              <a:cs typeface="Calibri"/>
              <a:sym typeface="Calibri"/>
            </a:endParaRPr>
          </a:p>
        </p:txBody>
      </p:sp>
      <p:sp>
        <p:nvSpPr>
          <p:cNvPr id="1272" name="Shape 1272"/>
          <p:cNvSpPr/>
          <p:nvPr/>
        </p:nvSpPr>
        <p:spPr>
          <a:xfrm>
            <a:off x="5689600" y="3733800"/>
            <a:ext cx="906466" cy="552456"/>
          </a:xfrm>
          <a:prstGeom prst="rect">
            <a:avLst/>
          </a:prstGeom>
          <a:noFill/>
          <a:ln w="25400" cap="flat" cmpd="dbl">
            <a:solidFill>
              <a:srgbClr val="FF0000"/>
            </a:solidFill>
            <a:prstDash val="solid"/>
            <a:round/>
            <a:headEnd type="none" w="med" len="med"/>
            <a:tailEnd type="none" w="med" len="med"/>
          </a:ln>
        </p:spPr>
        <p:txBody>
          <a:bodyPr lIns="121900" tIns="60950" rIns="121900" bIns="60950" anchor="ctr" anchorCtr="0">
            <a:noAutofit/>
          </a:bodyPr>
          <a:lstStyle/>
          <a:p>
            <a:pPr algn="ctr"/>
            <a:endParaRPr sz="2400">
              <a:latin typeface="Calibri"/>
              <a:ea typeface="Calibri"/>
              <a:cs typeface="Calibri"/>
              <a:sym typeface="Calibri"/>
            </a:endParaRPr>
          </a:p>
        </p:txBody>
      </p:sp>
      <p:sp>
        <p:nvSpPr>
          <p:cNvPr id="1273" name="Shape 1273"/>
          <p:cNvSpPr/>
          <p:nvPr/>
        </p:nvSpPr>
        <p:spPr>
          <a:xfrm>
            <a:off x="5689600" y="4546600"/>
            <a:ext cx="914400" cy="711200"/>
          </a:xfrm>
          <a:prstGeom prst="rect">
            <a:avLst/>
          </a:prstGeom>
          <a:noFill/>
          <a:ln w="25400" cap="flat" cmpd="dbl">
            <a:solidFill>
              <a:srgbClr val="FF0000"/>
            </a:solidFill>
            <a:prstDash val="solid"/>
            <a:round/>
            <a:headEnd type="none" w="med" len="med"/>
            <a:tailEnd type="none" w="med" len="med"/>
          </a:ln>
        </p:spPr>
        <p:txBody>
          <a:bodyPr lIns="121900" tIns="60950" rIns="121900" bIns="60950" anchor="ctr" anchorCtr="0">
            <a:noAutofit/>
          </a:bodyPr>
          <a:lstStyle/>
          <a:p>
            <a:pPr algn="ctr"/>
            <a:endParaRPr sz="2400">
              <a:latin typeface="Calibri"/>
              <a:ea typeface="Calibri"/>
              <a:cs typeface="Calibri"/>
              <a:sym typeface="Calibri"/>
            </a:endParaRPr>
          </a:p>
        </p:txBody>
      </p:sp>
      <p:pic>
        <p:nvPicPr>
          <p:cNvPr id="1275" name="Shape 1275"/>
          <p:cNvPicPr preferRelativeResize="0"/>
          <p:nvPr/>
        </p:nvPicPr>
        <p:blipFill rotWithShape="1">
          <a:blip r:embed="rId5" cstate="email">
            <a:alphaModFix/>
            <a:extLst>
              <a:ext uri="{28A0092B-C50C-407E-A947-70E740481C1C}">
                <a14:useLocalDpi xmlns:a14="http://schemas.microsoft.com/office/drawing/2010/main" xmlns=""/>
              </a:ext>
            </a:extLst>
          </a:blip>
          <a:srcRect/>
          <a:stretch/>
        </p:blipFill>
        <p:spPr>
          <a:xfrm>
            <a:off x="10972800" y="0"/>
            <a:ext cx="1219199" cy="889000"/>
          </a:xfrm>
          <a:prstGeom prst="rect">
            <a:avLst/>
          </a:prstGeom>
          <a:ln>
            <a:noFill/>
          </a:ln>
          <a:effectLst>
            <a:softEdge rad="112500"/>
          </a:effectLst>
        </p:spPr>
      </p:pic>
      <p:sp>
        <p:nvSpPr>
          <p:cNvPr id="10" name="Shape 1271"/>
          <p:cNvSpPr/>
          <p:nvPr/>
        </p:nvSpPr>
        <p:spPr>
          <a:xfrm>
            <a:off x="5524496" y="2714620"/>
            <a:ext cx="1143008" cy="785818"/>
          </a:xfrm>
          <a:prstGeom prst="rect">
            <a:avLst/>
          </a:prstGeom>
          <a:noFill/>
          <a:ln w="25400" cap="flat" cmpd="dbl">
            <a:solidFill>
              <a:srgbClr val="FF0000"/>
            </a:solidFill>
            <a:prstDash val="solid"/>
            <a:round/>
            <a:headEnd type="none" w="med" len="med"/>
            <a:tailEnd type="none" w="med" len="med"/>
          </a:ln>
        </p:spPr>
        <p:txBody>
          <a:bodyPr lIns="121900" tIns="60950" rIns="121900" bIns="60950" anchor="ctr" anchorCtr="0">
            <a:noAutofit/>
          </a:bodyPr>
          <a:lstStyle/>
          <a:p>
            <a:pPr algn="ctr"/>
            <a:endParaRPr sz="2400">
              <a:latin typeface="Calibri"/>
              <a:ea typeface="Calibri"/>
              <a:cs typeface="Calibri"/>
              <a:sym typeface="Calibri"/>
            </a:endParaRPr>
          </a:p>
        </p:txBody>
      </p:sp>
    </p:spTree>
  </p:cSld>
  <p:clrMapOvr>
    <a:masterClrMapping/>
  </p:clrMapOvr>
  <p:transition spd="slow">
    <p:cut/>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1279"/>
        <p:cNvGrpSpPr/>
        <p:nvPr/>
      </p:nvGrpSpPr>
      <p:grpSpPr>
        <a:xfrm>
          <a:off x="0" y="0"/>
          <a:ext cx="0" cy="0"/>
          <a:chOff x="0" y="0"/>
          <a:chExt cx="0" cy="0"/>
        </a:xfrm>
      </p:grpSpPr>
      <p:pic>
        <p:nvPicPr>
          <p:cNvPr id="1280" name="Shape 1280"/>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281" name="Shape 1281"/>
          <p:cNvSpPr txBox="1">
            <a:spLocks noGrp="1"/>
          </p:cNvSpPr>
          <p:nvPr>
            <p:ph type="title"/>
          </p:nvPr>
        </p:nvSpPr>
        <p:spPr>
          <a:xfrm>
            <a:off x="609600" y="0"/>
            <a:ext cx="10972799" cy="1143000"/>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Source Sans Pro"/>
              <a:buNone/>
            </a:pPr>
            <a:r>
              <a:rPr lang="en-US" sz="7200" b="1" i="0" u="none" strike="noStrike" cap="none" dirty="0">
                <a:solidFill>
                  <a:schemeClr val="accent1"/>
                </a:solidFill>
                <a:latin typeface="Source Sans Pro"/>
                <a:ea typeface="Source Sans Pro"/>
                <a:cs typeface="Source Sans Pro"/>
                <a:sym typeface="Source Sans Pro"/>
              </a:rPr>
              <a:t>Recommendation</a:t>
            </a:r>
          </a:p>
        </p:txBody>
      </p:sp>
      <p:sp>
        <p:nvSpPr>
          <p:cNvPr id="1282" name="Shape 1282"/>
          <p:cNvSpPr txBox="1">
            <a:spLocks noGrp="1"/>
          </p:cNvSpPr>
          <p:nvPr>
            <p:ph type="body" idx="1"/>
          </p:nvPr>
        </p:nvSpPr>
        <p:spPr>
          <a:xfrm>
            <a:off x="7010400" y="4038600"/>
            <a:ext cx="3657600" cy="2235199"/>
          </a:xfrm>
          <a:prstGeom prst="rect">
            <a:avLst/>
          </a:prstGeom>
          <a:noFill/>
          <a:ln>
            <a:noFill/>
          </a:ln>
        </p:spPr>
        <p:txBody>
          <a:bodyPr lIns="91425" tIns="45700" rIns="91425" bIns="45700" anchor="t" anchorCtr="0">
            <a:noAutofit/>
          </a:bodyPr>
          <a:lstStyle/>
          <a:p>
            <a:pPr marL="0" marR="0" lvl="0" indent="0" algn="l" rtl="0">
              <a:spcBef>
                <a:spcPts val="0"/>
              </a:spcBef>
              <a:buClr>
                <a:srgbClr val="6DB7D7"/>
              </a:buClr>
              <a:buSzPct val="25000"/>
              <a:buFont typeface="Noto Sans Symbols"/>
              <a:buNone/>
            </a:pPr>
            <a:r>
              <a:rPr lang="en-US" sz="11700" b="1" i="0" u="none" strike="noStrike" cap="none">
                <a:solidFill>
                  <a:schemeClr val="lt1"/>
                </a:solidFill>
                <a:latin typeface="Source Sans Pro"/>
                <a:ea typeface="Source Sans Pro"/>
                <a:cs typeface="Source Sans Pro"/>
                <a:sym typeface="Source Sans Pro"/>
              </a:rPr>
              <a:t>BUY</a:t>
            </a:r>
          </a:p>
        </p:txBody>
      </p:sp>
    </p:spTree>
  </p:cSld>
  <p:clrMapOvr>
    <a:masterClrMapping/>
  </p:clrMapOvr>
  <p:transition spd="slow">
    <p:cut/>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sp>
        <p:nvSpPr>
          <p:cNvPr id="1288" name="Shape 1288"/>
          <p:cNvSpPr txBox="1">
            <a:spLocks noGrp="1"/>
          </p:cNvSpPr>
          <p:nvPr>
            <p:ph type="ctrTitle"/>
          </p:nvPr>
        </p:nvSpPr>
        <p:spPr>
          <a:xfrm>
            <a:off x="1763894" y="1524000"/>
            <a:ext cx="8664211" cy="1724866"/>
          </a:xfrm>
          <a:prstGeom prst="rect">
            <a:avLst/>
          </a:prstGeom>
          <a:noFill/>
          <a:ln>
            <a:noFill/>
          </a:ln>
        </p:spPr>
        <p:txBody>
          <a:bodyPr lIns="121900" tIns="60950" rIns="121900" bIns="60950" anchor="b" anchorCtr="0">
            <a:noAutofit/>
          </a:bodyPr>
          <a:lstStyle/>
          <a:p>
            <a:pPr marL="0" marR="0" lvl="0" indent="0" algn="ctr" rtl="0">
              <a:spcBef>
                <a:spcPts val="0"/>
              </a:spcBef>
              <a:buClr>
                <a:srgbClr val="6DB7D7"/>
              </a:buClr>
              <a:buSzPct val="25000"/>
              <a:buFont typeface="Noto Sans Symbols"/>
              <a:buNone/>
            </a:pPr>
            <a:endParaRPr sz="6100" b="0" i="0" u="none" strike="noStrike" cap="none">
              <a:solidFill>
                <a:schemeClr val="accent1"/>
              </a:solidFill>
              <a:latin typeface="Source Sans Pro"/>
              <a:ea typeface="Source Sans Pro"/>
              <a:cs typeface="Source Sans Pro"/>
              <a:sym typeface="Source Sans Pro"/>
            </a:endParaRPr>
          </a:p>
        </p:txBody>
      </p:sp>
      <p:sp>
        <p:nvSpPr>
          <p:cNvPr id="1289" name="Shape 1289"/>
          <p:cNvSpPr txBox="1">
            <a:spLocks noGrp="1"/>
          </p:cNvSpPr>
          <p:nvPr>
            <p:ph type="subTitle" idx="1"/>
          </p:nvPr>
        </p:nvSpPr>
        <p:spPr>
          <a:xfrm>
            <a:off x="1763897" y="3299012"/>
            <a:ext cx="8664211" cy="916640"/>
          </a:xfrm>
          <a:prstGeom prst="rect">
            <a:avLst/>
          </a:prstGeom>
          <a:noFill/>
          <a:ln>
            <a:noFill/>
          </a:ln>
        </p:spPr>
        <p:txBody>
          <a:bodyPr lIns="121900" tIns="60950" rIns="121900" bIns="60950" anchor="t" anchorCtr="0">
            <a:noAutofit/>
          </a:bodyPr>
          <a:lstStyle/>
          <a:p>
            <a:pPr marL="0" marR="0" lvl="0" indent="0" algn="ctr" rtl="0">
              <a:spcBef>
                <a:spcPts val="0"/>
              </a:spcBef>
              <a:buClr>
                <a:srgbClr val="6DB7D7"/>
              </a:buClr>
              <a:buSzPct val="25000"/>
              <a:buFont typeface="Noto Sans Symbols"/>
              <a:buNone/>
            </a:pPr>
            <a:endParaRPr sz="2400" b="0" i="0" u="none" strike="noStrike" cap="none">
              <a:solidFill>
                <a:srgbClr val="888888"/>
              </a:solidFill>
              <a:latin typeface="Source Sans Pro"/>
              <a:ea typeface="Source Sans Pro"/>
              <a:cs typeface="Source Sans Pro"/>
              <a:sym typeface="Source Sans Pro"/>
            </a:endParaRPr>
          </a:p>
        </p:txBody>
      </p:sp>
      <p:pic>
        <p:nvPicPr>
          <p:cNvPr id="1290" name="Shape 1290"/>
          <p:cNvPicPr preferRelativeResize="0"/>
          <p:nvPr/>
        </p:nvPicPr>
        <p:blipFill rotWithShape="1">
          <a:blip r:embed="rId3">
            <a:alphaModFix/>
          </a:blip>
          <a:srcRect/>
          <a:stretch/>
        </p:blipFill>
        <p:spPr>
          <a:xfrm>
            <a:off x="2" y="-3736"/>
            <a:ext cx="12198643" cy="6861737"/>
          </a:xfrm>
          <a:prstGeom prst="rect">
            <a:avLst/>
          </a:prstGeom>
          <a:noFill/>
          <a:ln>
            <a:noFill/>
          </a:ln>
        </p:spPr>
      </p:pic>
    </p:spTree>
  </p:cSld>
  <p:clrMapOvr>
    <a:masterClrMapping/>
  </p:clrMapOvr>
  <p:transition spd="slow">
    <p:cut/>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1295"/>
        <p:cNvGrpSpPr/>
        <p:nvPr/>
      </p:nvGrpSpPr>
      <p:grpSpPr>
        <a:xfrm>
          <a:off x="0" y="0"/>
          <a:ext cx="0" cy="0"/>
          <a:chOff x="0" y="0"/>
          <a:chExt cx="0" cy="0"/>
        </a:xfrm>
      </p:grpSpPr>
      <p:sp>
        <p:nvSpPr>
          <p:cNvPr id="1296" name="Shape 1296"/>
          <p:cNvSpPr txBox="1">
            <a:spLocks noGrp="1"/>
          </p:cNvSpPr>
          <p:nvPr>
            <p:ph type="title"/>
          </p:nvPr>
        </p:nvSpPr>
        <p:spPr>
          <a:xfrm>
            <a:off x="732366" y="107577"/>
            <a:ext cx="10723035" cy="1336956"/>
          </a:xfrm>
          <a:prstGeom prst="rect">
            <a:avLst/>
          </a:prstGeom>
          <a:noFill/>
          <a:ln>
            <a:noFill/>
          </a:ln>
        </p:spPr>
        <p:txBody>
          <a:bodyPr lIns="121900" tIns="60950" rIns="121900" bIns="60950" anchor="b" anchorCtr="0">
            <a:noAutofit/>
          </a:bodyPr>
          <a:lstStyle/>
          <a:p>
            <a:pPr marL="0" marR="0" lvl="0" indent="0" algn="ctr" rtl="0">
              <a:spcBef>
                <a:spcPts val="0"/>
              </a:spcBef>
              <a:buClr>
                <a:schemeClr val="accent1"/>
              </a:buClr>
              <a:buSzPct val="25000"/>
              <a:buFont typeface="Source Sans Pro"/>
              <a:buNone/>
            </a:pPr>
            <a:r>
              <a:rPr lang="en-US" sz="6100" b="0" i="0" u="none" strike="noStrike" cap="none">
                <a:solidFill>
                  <a:schemeClr val="accent1"/>
                </a:solidFill>
                <a:latin typeface="Source Sans Pro"/>
                <a:ea typeface="Source Sans Pro"/>
                <a:cs typeface="Source Sans Pro"/>
                <a:sym typeface="Source Sans Pro"/>
              </a:rPr>
              <a:t>Stock Information</a:t>
            </a:r>
          </a:p>
        </p:txBody>
      </p:sp>
      <p:pic>
        <p:nvPicPr>
          <p:cNvPr id="1297" name="Shape 1297"/>
          <p:cNvPicPr preferRelativeResize="0"/>
          <p:nvPr/>
        </p:nvPicPr>
        <p:blipFill rotWithShape="1">
          <a:blip r:embed="rId3">
            <a:alphaModFix/>
          </a:blip>
          <a:srcRect/>
          <a:stretch/>
        </p:blipFill>
        <p:spPr>
          <a:xfrm>
            <a:off x="0" y="2009422"/>
            <a:ext cx="12192000" cy="700739"/>
          </a:xfrm>
          <a:prstGeom prst="rect">
            <a:avLst/>
          </a:prstGeom>
          <a:noFill/>
          <a:ln>
            <a:noFill/>
          </a:ln>
        </p:spPr>
      </p:pic>
      <p:graphicFrame>
        <p:nvGraphicFramePr>
          <p:cNvPr id="1298" name="Shape 1298"/>
          <p:cNvGraphicFramePr/>
          <p:nvPr/>
        </p:nvGraphicFramePr>
        <p:xfrm>
          <a:off x="4760148" y="2003775"/>
          <a:ext cx="1599250" cy="606775"/>
        </p:xfrm>
        <a:graphic>
          <a:graphicData uri="http://schemas.openxmlformats.org/drawingml/2006/table">
            <a:tbl>
              <a:tblPr>
                <a:noFill/>
                <a:tableStyleId>{08FC8056-96D0-4F20-93FE-A2EEC2F31AE5}</a:tableStyleId>
              </a:tblPr>
              <a:tblGrid>
                <a:gridCol w="1599250"/>
              </a:tblGrid>
              <a:tr h="606775">
                <a:tc>
                  <a:txBody>
                    <a:bodyPr/>
                    <a:lstStyle/>
                    <a:p>
                      <a:pPr marL="0" marR="0" lvl="0" indent="0" algn="l" rtl="0">
                        <a:spcBef>
                          <a:spcPts val="0"/>
                        </a:spcBef>
                        <a:buSzPct val="25000"/>
                        <a:buNone/>
                      </a:pPr>
                      <a:endParaRPr sz="1900"/>
                    </a:p>
                  </a:txBody>
                  <a:tcPr marL="121925" marR="121925" marT="45725" marB="45725">
                    <a:lnL w="57150" cap="flat" cmpd="sng">
                      <a:solidFill>
                        <a:srgbClr val="C00000"/>
                      </a:solidFill>
                      <a:prstDash val="solid"/>
                      <a:round/>
                      <a:headEnd type="none" w="med" len="med"/>
                      <a:tailEnd type="none" w="med" len="med"/>
                    </a:lnL>
                    <a:lnR w="57150" cap="flat" cmpd="sng">
                      <a:solidFill>
                        <a:srgbClr val="C00000"/>
                      </a:solidFill>
                      <a:prstDash val="solid"/>
                      <a:round/>
                      <a:headEnd type="none" w="med" len="med"/>
                      <a:tailEnd type="none" w="med" len="med"/>
                    </a:lnR>
                    <a:lnT w="57150" cap="flat" cmpd="sng">
                      <a:solidFill>
                        <a:srgbClr val="C00000"/>
                      </a:solidFill>
                      <a:prstDash val="solid"/>
                      <a:round/>
                      <a:headEnd type="none" w="med" len="med"/>
                      <a:tailEnd type="none" w="med" len="med"/>
                    </a:lnT>
                    <a:lnB w="57150" cap="flat" cmpd="sng">
                      <a:solidFill>
                        <a:srgbClr val="C00000"/>
                      </a:solidFill>
                      <a:prstDash val="solid"/>
                      <a:round/>
                      <a:headEnd type="none" w="med" len="med"/>
                      <a:tailEnd type="none" w="med" len="med"/>
                    </a:lnB>
                  </a:tcPr>
                </a:tc>
              </a:tr>
            </a:tbl>
          </a:graphicData>
        </a:graphic>
      </p:graphicFrame>
      <p:graphicFrame>
        <p:nvGraphicFramePr>
          <p:cNvPr id="1299" name="Shape 1299"/>
          <p:cNvGraphicFramePr/>
          <p:nvPr/>
        </p:nvGraphicFramePr>
        <p:xfrm>
          <a:off x="8504299" y="2050008"/>
          <a:ext cx="2445925" cy="635000"/>
        </p:xfrm>
        <a:graphic>
          <a:graphicData uri="http://schemas.openxmlformats.org/drawingml/2006/table">
            <a:tbl>
              <a:tblPr>
                <a:noFill/>
                <a:tableStyleId>{08FC8056-96D0-4F20-93FE-A2EEC2F31AE5}</a:tableStyleId>
              </a:tblPr>
              <a:tblGrid>
                <a:gridCol w="2445925"/>
              </a:tblGrid>
              <a:tr h="635000">
                <a:tc>
                  <a:txBody>
                    <a:bodyPr/>
                    <a:lstStyle/>
                    <a:p>
                      <a:pPr marL="0" marR="0" lvl="0" indent="0" algn="l" rtl="0">
                        <a:spcBef>
                          <a:spcPts val="0"/>
                        </a:spcBef>
                        <a:buSzPct val="25000"/>
                        <a:buNone/>
                      </a:pPr>
                      <a:endParaRPr sz="1900"/>
                    </a:p>
                  </a:txBody>
                  <a:tcPr marL="121925" marR="121925" marT="45725" marB="45725">
                    <a:lnL w="57150" cap="flat" cmpd="sng">
                      <a:solidFill>
                        <a:srgbClr val="C00000"/>
                      </a:solidFill>
                      <a:prstDash val="solid"/>
                      <a:round/>
                      <a:headEnd type="none" w="med" len="med"/>
                      <a:tailEnd type="none" w="med" len="med"/>
                    </a:lnL>
                    <a:lnR w="57150" cap="flat" cmpd="sng">
                      <a:solidFill>
                        <a:srgbClr val="C00000"/>
                      </a:solidFill>
                      <a:prstDash val="solid"/>
                      <a:round/>
                      <a:headEnd type="none" w="med" len="med"/>
                      <a:tailEnd type="none" w="med" len="med"/>
                    </a:lnR>
                    <a:lnT w="57150" cap="flat" cmpd="sng">
                      <a:solidFill>
                        <a:srgbClr val="C00000"/>
                      </a:solidFill>
                      <a:prstDash val="solid"/>
                      <a:round/>
                      <a:headEnd type="none" w="med" len="med"/>
                      <a:tailEnd type="none" w="med" len="med"/>
                    </a:lnT>
                    <a:lnB w="57150" cap="flat" cmpd="sng">
                      <a:solidFill>
                        <a:srgbClr val="C00000"/>
                      </a:solidFill>
                      <a:prstDash val="solid"/>
                      <a:round/>
                      <a:headEnd type="none" w="med" len="med"/>
                      <a:tailEnd type="none" w="med" len="med"/>
                    </a:lnB>
                  </a:tcPr>
                </a:tc>
              </a:tr>
            </a:tbl>
          </a:graphicData>
        </a:graphic>
      </p:graphicFrame>
      <p:pic>
        <p:nvPicPr>
          <p:cNvPr id="1300" name="Shape 1300"/>
          <p:cNvPicPr preferRelativeResize="0">
            <a:picLocks noGrp="1"/>
          </p:cNvPicPr>
          <p:nvPr>
            <p:ph type="body" idx="1"/>
          </p:nvPr>
        </p:nvPicPr>
        <p:blipFill rotWithShape="1">
          <a:blip r:embed="rId4">
            <a:alphaModFix/>
          </a:blip>
          <a:srcRect/>
          <a:stretch/>
        </p:blipFill>
        <p:spPr>
          <a:xfrm>
            <a:off x="0" y="3232150"/>
            <a:ext cx="12192000" cy="3053974"/>
          </a:xfrm>
          <a:prstGeom prst="rect">
            <a:avLst/>
          </a:prstGeom>
          <a:noFill/>
          <a:ln>
            <a:noFill/>
          </a:ln>
        </p:spPr>
      </p:pic>
      <p:graphicFrame>
        <p:nvGraphicFramePr>
          <p:cNvPr id="1301" name="Shape 1301"/>
          <p:cNvGraphicFramePr/>
          <p:nvPr/>
        </p:nvGraphicFramePr>
        <p:xfrm>
          <a:off x="8146821" y="5466976"/>
          <a:ext cx="4045175" cy="381010"/>
        </p:xfrm>
        <a:graphic>
          <a:graphicData uri="http://schemas.openxmlformats.org/drawingml/2006/table">
            <a:tbl>
              <a:tblPr>
                <a:noFill/>
                <a:tableStyleId>{08FC8056-96D0-4F20-93FE-A2EEC2F31AE5}</a:tableStyleId>
              </a:tblPr>
              <a:tblGrid>
                <a:gridCol w="4045175"/>
              </a:tblGrid>
              <a:tr h="381000">
                <a:tc>
                  <a:txBody>
                    <a:bodyPr/>
                    <a:lstStyle/>
                    <a:p>
                      <a:pPr marL="0" marR="0" lvl="0" indent="0" algn="l" rtl="0">
                        <a:spcBef>
                          <a:spcPts val="0"/>
                        </a:spcBef>
                        <a:buSzPct val="25000"/>
                        <a:buNone/>
                      </a:pPr>
                      <a:endParaRPr sz="1900"/>
                    </a:p>
                  </a:txBody>
                  <a:tcPr marL="121925" marR="121925" marT="45725" marB="45725">
                    <a:lnL w="57150" cap="flat" cmpd="sng">
                      <a:solidFill>
                        <a:srgbClr val="C00000"/>
                      </a:solidFill>
                      <a:prstDash val="solid"/>
                      <a:round/>
                      <a:headEnd type="none" w="med" len="med"/>
                      <a:tailEnd type="none" w="med" len="med"/>
                    </a:lnL>
                    <a:lnR w="57150" cap="flat" cmpd="sng">
                      <a:solidFill>
                        <a:srgbClr val="C00000"/>
                      </a:solidFill>
                      <a:prstDash val="solid"/>
                      <a:round/>
                      <a:headEnd type="none" w="med" len="med"/>
                      <a:tailEnd type="none" w="med" len="med"/>
                    </a:lnR>
                    <a:lnT w="57150" cap="flat" cmpd="sng">
                      <a:solidFill>
                        <a:srgbClr val="C00000"/>
                      </a:solidFill>
                      <a:prstDash val="solid"/>
                      <a:round/>
                      <a:headEnd type="none" w="med" len="med"/>
                      <a:tailEnd type="none" w="med" len="med"/>
                    </a:lnT>
                    <a:lnB w="57150" cap="flat" cmpd="sng">
                      <a:solidFill>
                        <a:srgbClr val="C00000"/>
                      </a:solidFill>
                      <a:prstDash val="solid"/>
                      <a:round/>
                      <a:headEnd type="none" w="med" len="med"/>
                      <a:tailEnd type="none" w="med" len="med"/>
                    </a:lnB>
                  </a:tcPr>
                </a:tc>
              </a:tr>
            </a:tbl>
          </a:graphicData>
        </a:graphic>
      </p:graphicFrame>
    </p:spTree>
  </p:cSld>
  <p:clrMapOvr>
    <a:masterClrMapping/>
  </p:clrMapOvr>
  <p:transition spd="slow">
    <p:cut/>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1305"/>
        <p:cNvGrpSpPr/>
        <p:nvPr/>
      </p:nvGrpSpPr>
      <p:grpSpPr>
        <a:xfrm>
          <a:off x="0" y="0"/>
          <a:ext cx="0" cy="0"/>
          <a:chOff x="0" y="0"/>
          <a:chExt cx="0" cy="0"/>
        </a:xfrm>
      </p:grpSpPr>
      <p:sp>
        <p:nvSpPr>
          <p:cNvPr id="1306" name="Shape 1306"/>
          <p:cNvSpPr txBox="1">
            <a:spLocks noGrp="1"/>
          </p:cNvSpPr>
          <p:nvPr>
            <p:ph type="title"/>
          </p:nvPr>
        </p:nvSpPr>
        <p:spPr>
          <a:xfrm>
            <a:off x="732366" y="107577"/>
            <a:ext cx="10723035" cy="1336956"/>
          </a:xfrm>
          <a:prstGeom prst="rect">
            <a:avLst/>
          </a:prstGeom>
          <a:noFill/>
          <a:ln>
            <a:noFill/>
          </a:ln>
        </p:spPr>
        <p:txBody>
          <a:bodyPr lIns="121900" tIns="60950" rIns="121900" bIns="60950" anchor="b" anchorCtr="0">
            <a:noAutofit/>
          </a:bodyPr>
          <a:lstStyle/>
          <a:p>
            <a:pPr marL="0" marR="0" lvl="0" indent="0" algn="ctr" rtl="0">
              <a:spcBef>
                <a:spcPts val="0"/>
              </a:spcBef>
              <a:buClr>
                <a:schemeClr val="accent1"/>
              </a:buClr>
              <a:buSzPct val="25000"/>
              <a:buFont typeface="Source Sans Pro"/>
              <a:buNone/>
            </a:pPr>
            <a:r>
              <a:rPr lang="en-US" sz="5300" b="0" i="0" u="none" strike="noStrike" cap="none">
                <a:solidFill>
                  <a:schemeClr val="accent1"/>
                </a:solidFill>
                <a:latin typeface="Source Sans Pro"/>
                <a:ea typeface="Source Sans Pro"/>
                <a:cs typeface="Source Sans Pro"/>
                <a:sym typeface="Source Sans Pro"/>
              </a:rPr>
              <a:t>1 Year Stock Price Movement</a:t>
            </a:r>
          </a:p>
        </p:txBody>
      </p:sp>
      <p:pic>
        <p:nvPicPr>
          <p:cNvPr id="1307" name="Shape 1307"/>
          <p:cNvPicPr preferRelativeResize="0">
            <a:picLocks noGrp="1"/>
          </p:cNvPicPr>
          <p:nvPr>
            <p:ph type="body" idx="1"/>
          </p:nvPr>
        </p:nvPicPr>
        <p:blipFill rotWithShape="1">
          <a:blip r:embed="rId3">
            <a:alphaModFix/>
          </a:blip>
          <a:srcRect/>
          <a:stretch/>
        </p:blipFill>
        <p:spPr>
          <a:xfrm>
            <a:off x="144129" y="1600201"/>
            <a:ext cx="11890239" cy="5127665"/>
          </a:xfrm>
          <a:prstGeom prst="rect">
            <a:avLst/>
          </a:prstGeom>
          <a:noFill/>
          <a:ln>
            <a:noFill/>
          </a:ln>
        </p:spPr>
      </p:pic>
    </p:spTree>
  </p:cSld>
  <p:clrMapOvr>
    <a:masterClrMapping/>
  </p:clrMapOvr>
  <p:transition spd="slow">
    <p:cut/>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1312"/>
        <p:cNvGrpSpPr/>
        <p:nvPr/>
      </p:nvGrpSpPr>
      <p:grpSpPr>
        <a:xfrm>
          <a:off x="0" y="0"/>
          <a:ext cx="0" cy="0"/>
          <a:chOff x="0" y="0"/>
          <a:chExt cx="0" cy="0"/>
        </a:xfrm>
      </p:grpSpPr>
      <p:sp>
        <p:nvSpPr>
          <p:cNvPr id="1313" name="Shape 1313"/>
          <p:cNvSpPr txBox="1">
            <a:spLocks noGrp="1"/>
          </p:cNvSpPr>
          <p:nvPr>
            <p:ph type="title"/>
          </p:nvPr>
        </p:nvSpPr>
        <p:spPr>
          <a:xfrm>
            <a:off x="732366" y="107577"/>
            <a:ext cx="10723035" cy="1336956"/>
          </a:xfrm>
          <a:prstGeom prst="rect">
            <a:avLst/>
          </a:prstGeom>
          <a:noFill/>
          <a:ln>
            <a:noFill/>
          </a:ln>
        </p:spPr>
        <p:txBody>
          <a:bodyPr lIns="121900" tIns="60950" rIns="121900" bIns="60950" anchor="b" anchorCtr="0">
            <a:noAutofit/>
          </a:bodyPr>
          <a:lstStyle/>
          <a:p>
            <a:pPr marL="0" marR="0" lvl="0" indent="0" algn="ctr" rtl="0">
              <a:spcBef>
                <a:spcPts val="0"/>
              </a:spcBef>
              <a:buClr>
                <a:schemeClr val="accent1"/>
              </a:buClr>
              <a:buSzPct val="25000"/>
              <a:buFont typeface="Source Sans Pro"/>
              <a:buNone/>
            </a:pPr>
            <a:r>
              <a:rPr lang="en-US" sz="5300" b="0" i="0" u="none" strike="noStrike" cap="none">
                <a:solidFill>
                  <a:schemeClr val="accent1"/>
                </a:solidFill>
                <a:latin typeface="Source Sans Pro"/>
                <a:ea typeface="Source Sans Pro"/>
                <a:cs typeface="Source Sans Pro"/>
                <a:sym typeface="Source Sans Pro"/>
              </a:rPr>
              <a:t>5 Years Stock Price Movement</a:t>
            </a:r>
          </a:p>
        </p:txBody>
      </p:sp>
      <p:pic>
        <p:nvPicPr>
          <p:cNvPr id="1314" name="Shape 1314"/>
          <p:cNvPicPr preferRelativeResize="0">
            <a:picLocks noGrp="1"/>
          </p:cNvPicPr>
          <p:nvPr>
            <p:ph type="body" idx="1"/>
          </p:nvPr>
        </p:nvPicPr>
        <p:blipFill rotWithShape="1">
          <a:blip r:embed="rId3">
            <a:alphaModFix/>
          </a:blip>
          <a:srcRect/>
          <a:stretch/>
        </p:blipFill>
        <p:spPr>
          <a:xfrm>
            <a:off x="137840" y="1636225"/>
            <a:ext cx="11896524" cy="5082183"/>
          </a:xfrm>
          <a:prstGeom prst="rect">
            <a:avLst/>
          </a:prstGeom>
          <a:noFill/>
          <a:ln>
            <a:noFill/>
          </a:ln>
        </p:spPr>
      </p:pic>
    </p:spTree>
  </p:cSld>
  <p:clrMapOvr>
    <a:masterClrMapping/>
  </p:clrMapOvr>
  <p:transition spd="slow">
    <p:cut/>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1318"/>
        <p:cNvGrpSpPr/>
        <p:nvPr/>
      </p:nvGrpSpPr>
      <p:grpSpPr>
        <a:xfrm>
          <a:off x="0" y="0"/>
          <a:ext cx="0" cy="0"/>
          <a:chOff x="0" y="0"/>
          <a:chExt cx="0" cy="0"/>
        </a:xfrm>
      </p:grpSpPr>
      <p:sp>
        <p:nvSpPr>
          <p:cNvPr id="1319" name="Shape 1319"/>
          <p:cNvSpPr txBox="1">
            <a:spLocks noGrp="1"/>
          </p:cNvSpPr>
          <p:nvPr>
            <p:ph type="title"/>
          </p:nvPr>
        </p:nvSpPr>
        <p:spPr>
          <a:xfrm>
            <a:off x="732366" y="107577"/>
            <a:ext cx="10723035" cy="1336956"/>
          </a:xfrm>
          <a:prstGeom prst="rect">
            <a:avLst/>
          </a:prstGeom>
          <a:noFill/>
          <a:ln>
            <a:noFill/>
          </a:ln>
        </p:spPr>
        <p:txBody>
          <a:bodyPr lIns="121900" tIns="60950" rIns="121900" bIns="60950" anchor="b" anchorCtr="0">
            <a:noAutofit/>
          </a:bodyPr>
          <a:lstStyle/>
          <a:p>
            <a:pPr marL="0" marR="0" lvl="0" indent="0" algn="ctr" rtl="0">
              <a:spcBef>
                <a:spcPts val="0"/>
              </a:spcBef>
              <a:buClr>
                <a:schemeClr val="accent1"/>
              </a:buClr>
              <a:buSzPct val="25000"/>
              <a:buFont typeface="Source Sans Pro"/>
              <a:buNone/>
            </a:pPr>
            <a:r>
              <a:rPr lang="en-US" sz="5300" b="0" i="0" u="none" strike="noStrike" cap="none">
                <a:solidFill>
                  <a:schemeClr val="accent1"/>
                </a:solidFill>
                <a:latin typeface="Source Sans Pro"/>
                <a:ea typeface="Source Sans Pro"/>
                <a:cs typeface="Source Sans Pro"/>
                <a:sym typeface="Source Sans Pro"/>
              </a:rPr>
              <a:t>10 Years Stock Price Movement</a:t>
            </a:r>
          </a:p>
        </p:txBody>
      </p:sp>
      <p:pic>
        <p:nvPicPr>
          <p:cNvPr id="1320" name="Shape 1320"/>
          <p:cNvPicPr preferRelativeResize="0">
            <a:picLocks noGrp="1"/>
          </p:cNvPicPr>
          <p:nvPr>
            <p:ph type="body" idx="1"/>
          </p:nvPr>
        </p:nvPicPr>
        <p:blipFill rotWithShape="1">
          <a:blip r:embed="rId3">
            <a:alphaModFix/>
          </a:blip>
          <a:srcRect/>
          <a:stretch/>
        </p:blipFill>
        <p:spPr>
          <a:xfrm>
            <a:off x="180156" y="1600201"/>
            <a:ext cx="11854207" cy="5118206"/>
          </a:xfrm>
          <a:prstGeom prst="rect">
            <a:avLst/>
          </a:prstGeom>
          <a:noFill/>
          <a:ln>
            <a:noFill/>
          </a:ln>
        </p:spPr>
      </p:pic>
    </p:spTree>
  </p:cSld>
  <p:clrMapOvr>
    <a:masterClrMapping/>
  </p:clrMapOvr>
  <p:transition spd="slow">
    <p:cut/>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1325"/>
        <p:cNvGrpSpPr/>
        <p:nvPr/>
      </p:nvGrpSpPr>
      <p:grpSpPr>
        <a:xfrm>
          <a:off x="0" y="0"/>
          <a:ext cx="0" cy="0"/>
          <a:chOff x="0" y="0"/>
          <a:chExt cx="0" cy="0"/>
        </a:xfrm>
      </p:grpSpPr>
      <p:sp>
        <p:nvSpPr>
          <p:cNvPr id="1326" name="Shape 1326"/>
          <p:cNvSpPr txBox="1">
            <a:spLocks noGrp="1"/>
          </p:cNvSpPr>
          <p:nvPr>
            <p:ph type="title"/>
          </p:nvPr>
        </p:nvSpPr>
        <p:spPr>
          <a:xfrm>
            <a:off x="732366" y="107577"/>
            <a:ext cx="10723035" cy="1336956"/>
          </a:xfrm>
          <a:prstGeom prst="rect">
            <a:avLst/>
          </a:prstGeom>
          <a:noFill/>
          <a:ln>
            <a:noFill/>
          </a:ln>
        </p:spPr>
        <p:txBody>
          <a:bodyPr lIns="121900" tIns="60950" rIns="121900" bIns="60950" anchor="b" anchorCtr="0">
            <a:noAutofit/>
          </a:bodyPr>
          <a:lstStyle/>
          <a:p>
            <a:pPr marL="0" marR="0" lvl="0" indent="0" algn="ctr" rtl="0">
              <a:spcBef>
                <a:spcPts val="0"/>
              </a:spcBef>
              <a:buClr>
                <a:schemeClr val="accent1"/>
              </a:buClr>
              <a:buSzPct val="25000"/>
              <a:buFont typeface="Source Sans Pro"/>
              <a:buNone/>
            </a:pPr>
            <a:r>
              <a:rPr lang="en-US" sz="4800" b="0" i="0" u="none" strike="noStrike" cap="none">
                <a:solidFill>
                  <a:schemeClr val="accent1"/>
                </a:solidFill>
                <a:latin typeface="Source Sans Pro"/>
                <a:ea typeface="Source Sans Pro"/>
                <a:cs typeface="Source Sans Pro"/>
                <a:sym typeface="Source Sans Pro"/>
              </a:rPr>
              <a:t>5 Year Comparison of Cumulative Total Return</a:t>
            </a:r>
          </a:p>
        </p:txBody>
      </p:sp>
      <p:pic>
        <p:nvPicPr>
          <p:cNvPr id="1327" name="Shape 1327"/>
          <p:cNvPicPr preferRelativeResize="0">
            <a:picLocks noGrp="1"/>
          </p:cNvPicPr>
          <p:nvPr>
            <p:ph type="body" idx="1"/>
          </p:nvPr>
        </p:nvPicPr>
        <p:blipFill rotWithShape="1">
          <a:blip r:embed="rId3" cstate="email">
            <a:alphaModFix/>
            <a:extLst>
              <a:ext uri="{28A0092B-C50C-407E-A947-70E740481C1C}">
                <a14:useLocalDpi xmlns:a14="http://schemas.microsoft.com/office/drawing/2010/main" xmlns=""/>
              </a:ext>
            </a:extLst>
          </a:blip>
          <a:srcRect t="-6907" r="-544" b="-97"/>
          <a:stretch/>
        </p:blipFill>
        <p:spPr>
          <a:xfrm>
            <a:off x="-5" y="934401"/>
            <a:ext cx="9980601" cy="4953251"/>
          </a:xfrm>
          <a:prstGeom prst="rect">
            <a:avLst/>
          </a:prstGeom>
          <a:noFill/>
          <a:ln>
            <a:noFill/>
          </a:ln>
        </p:spPr>
      </p:pic>
      <p:sp>
        <p:nvSpPr>
          <p:cNvPr id="1328" name="Shape 1328"/>
          <p:cNvSpPr txBox="1"/>
          <p:nvPr/>
        </p:nvSpPr>
        <p:spPr>
          <a:xfrm>
            <a:off x="9980597" y="2666291"/>
            <a:ext cx="2332262" cy="307775"/>
          </a:xfrm>
          <a:prstGeom prst="rect">
            <a:avLst/>
          </a:prstGeom>
          <a:noFill/>
          <a:ln>
            <a:noFill/>
          </a:ln>
        </p:spPr>
        <p:txBody>
          <a:bodyPr lIns="121900" tIns="60950" rIns="121900" bIns="60950" anchor="t" anchorCtr="0">
            <a:noAutofit/>
          </a:bodyPr>
          <a:lstStyle/>
          <a:p>
            <a:pPr marL="0" marR="0" lvl="0" indent="0" algn="l" rtl="0">
              <a:spcBef>
                <a:spcPts val="0"/>
              </a:spcBef>
              <a:buSzPct val="25000"/>
              <a:buNone/>
            </a:pPr>
            <a:r>
              <a:rPr lang="en-US" sz="1200">
                <a:solidFill>
                  <a:srgbClr val="000000"/>
                </a:solidFill>
                <a:latin typeface="Source Sans Pro"/>
                <a:ea typeface="Source Sans Pro"/>
                <a:cs typeface="Source Sans Pro"/>
                <a:sym typeface="Source Sans Pro"/>
              </a:rPr>
              <a:t>Southwest Airlines Co. (LUV)</a:t>
            </a:r>
          </a:p>
        </p:txBody>
      </p:sp>
      <p:sp>
        <p:nvSpPr>
          <p:cNvPr id="1329" name="Shape 1329"/>
          <p:cNvSpPr txBox="1"/>
          <p:nvPr/>
        </p:nvSpPr>
        <p:spPr>
          <a:xfrm>
            <a:off x="9980597" y="4592403"/>
            <a:ext cx="1340537" cy="307775"/>
          </a:xfrm>
          <a:prstGeom prst="rect">
            <a:avLst/>
          </a:prstGeom>
          <a:noFill/>
          <a:ln>
            <a:noFill/>
          </a:ln>
        </p:spPr>
        <p:txBody>
          <a:bodyPr lIns="121900" tIns="60950" rIns="121900" bIns="60950" anchor="t" anchorCtr="0">
            <a:noAutofit/>
          </a:bodyPr>
          <a:lstStyle/>
          <a:p>
            <a:pPr marL="0" marR="0" lvl="0" indent="0" algn="l" rtl="0">
              <a:spcBef>
                <a:spcPts val="0"/>
              </a:spcBef>
              <a:buSzPct val="25000"/>
              <a:buNone/>
            </a:pPr>
            <a:r>
              <a:rPr lang="en-US" sz="1200">
                <a:solidFill>
                  <a:srgbClr val="000000"/>
                </a:solidFill>
                <a:latin typeface="Source Sans Pro"/>
                <a:ea typeface="Source Sans Pro"/>
                <a:cs typeface="Source Sans Pro"/>
                <a:sym typeface="Source Sans Pro"/>
              </a:rPr>
              <a:t>S&amp;P 500 Index</a:t>
            </a:r>
          </a:p>
        </p:txBody>
      </p:sp>
      <p:sp>
        <p:nvSpPr>
          <p:cNvPr id="1330" name="Shape 1330"/>
          <p:cNvSpPr txBox="1"/>
          <p:nvPr/>
        </p:nvSpPr>
        <p:spPr>
          <a:xfrm>
            <a:off x="9980596" y="4204021"/>
            <a:ext cx="2058683" cy="307775"/>
          </a:xfrm>
          <a:prstGeom prst="rect">
            <a:avLst/>
          </a:prstGeom>
          <a:noFill/>
          <a:ln>
            <a:noFill/>
          </a:ln>
        </p:spPr>
        <p:txBody>
          <a:bodyPr lIns="121900" tIns="60950" rIns="121900" bIns="60950" anchor="t" anchorCtr="0">
            <a:noAutofit/>
          </a:bodyPr>
          <a:lstStyle/>
          <a:p>
            <a:pPr marL="0" marR="0" lvl="0" indent="0" algn="l" rtl="0">
              <a:spcBef>
                <a:spcPts val="0"/>
              </a:spcBef>
              <a:buSzPct val="25000"/>
              <a:buNone/>
            </a:pPr>
            <a:r>
              <a:rPr lang="en-US" sz="1200">
                <a:solidFill>
                  <a:srgbClr val="000000"/>
                </a:solidFill>
                <a:latin typeface="Source Sans Pro"/>
                <a:ea typeface="Source Sans Pro"/>
                <a:cs typeface="Source Sans Pro"/>
                <a:sym typeface="Source Sans Pro"/>
              </a:rPr>
              <a:t>NYSE ARCA Airline Index</a:t>
            </a:r>
          </a:p>
        </p:txBody>
      </p:sp>
      <p:pic>
        <p:nvPicPr>
          <p:cNvPr id="1331" name="Shape 1331"/>
          <p:cNvPicPr preferRelativeResize="0"/>
          <p:nvPr/>
        </p:nvPicPr>
        <p:blipFill rotWithShape="1">
          <a:blip r:embed="rId4">
            <a:alphaModFix/>
          </a:blip>
          <a:srcRect/>
          <a:stretch/>
        </p:blipFill>
        <p:spPr>
          <a:xfrm>
            <a:off x="463072" y="5881133"/>
            <a:ext cx="11302800" cy="976868"/>
          </a:xfrm>
          <a:prstGeom prst="rect">
            <a:avLst/>
          </a:prstGeom>
          <a:noFill/>
          <a:ln>
            <a:noFill/>
          </a:ln>
        </p:spPr>
      </p:pic>
    </p:spTree>
  </p:cSld>
  <p:clrMapOvr>
    <a:masterClrMapping/>
  </p:clrMapOvr>
  <p:transition spd="slow">
    <p:cut/>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1336"/>
        <p:cNvGrpSpPr/>
        <p:nvPr/>
      </p:nvGrpSpPr>
      <p:grpSpPr>
        <a:xfrm>
          <a:off x="0" y="0"/>
          <a:ext cx="0" cy="0"/>
          <a:chOff x="0" y="0"/>
          <a:chExt cx="0" cy="0"/>
        </a:xfrm>
      </p:grpSpPr>
      <p:sp>
        <p:nvSpPr>
          <p:cNvPr id="1337" name="Shape 1337"/>
          <p:cNvSpPr txBox="1">
            <a:spLocks noGrp="1"/>
          </p:cNvSpPr>
          <p:nvPr>
            <p:ph type="title"/>
          </p:nvPr>
        </p:nvSpPr>
        <p:spPr>
          <a:xfrm>
            <a:off x="732366" y="107577"/>
            <a:ext cx="10723035" cy="1336956"/>
          </a:xfrm>
          <a:prstGeom prst="rect">
            <a:avLst/>
          </a:prstGeom>
          <a:noFill/>
          <a:ln>
            <a:noFill/>
          </a:ln>
        </p:spPr>
        <p:txBody>
          <a:bodyPr lIns="121900" tIns="60950" rIns="121900" bIns="60950" anchor="b" anchorCtr="0">
            <a:noAutofit/>
          </a:bodyPr>
          <a:lstStyle/>
          <a:p>
            <a:pPr marL="0" marR="0" lvl="0" indent="0" algn="ctr" rtl="0">
              <a:spcBef>
                <a:spcPts val="0"/>
              </a:spcBef>
              <a:buClr>
                <a:schemeClr val="accent1"/>
              </a:buClr>
              <a:buSzPct val="25000"/>
              <a:buFont typeface="Source Sans Pro"/>
              <a:buNone/>
            </a:pPr>
            <a:r>
              <a:rPr lang="en-US" sz="6100" b="0" i="0" u="none" strike="noStrike" cap="none">
                <a:solidFill>
                  <a:schemeClr val="accent1"/>
                </a:solidFill>
                <a:latin typeface="Source Sans Pro"/>
                <a:ea typeface="Source Sans Pro"/>
                <a:cs typeface="Source Sans Pro"/>
                <a:sym typeface="Source Sans Pro"/>
              </a:rPr>
              <a:t>Company Profile</a:t>
            </a:r>
          </a:p>
        </p:txBody>
      </p:sp>
      <p:sp>
        <p:nvSpPr>
          <p:cNvPr id="1338" name="Shape 1338"/>
          <p:cNvSpPr txBox="1">
            <a:spLocks noGrp="1"/>
          </p:cNvSpPr>
          <p:nvPr>
            <p:ph type="body" idx="1"/>
          </p:nvPr>
        </p:nvSpPr>
        <p:spPr>
          <a:xfrm>
            <a:off x="596287" y="1600200"/>
            <a:ext cx="11166692" cy="4749451"/>
          </a:xfrm>
          <a:prstGeom prst="rect">
            <a:avLst/>
          </a:prstGeom>
          <a:noFill/>
          <a:ln>
            <a:noFill/>
          </a:ln>
        </p:spPr>
        <p:txBody>
          <a:bodyPr lIns="121900" tIns="60950" rIns="121900" bIns="60950" anchor="t" anchorCtr="0">
            <a:noAutofit/>
          </a:bodyPr>
          <a:lstStyle/>
          <a:p>
            <a:pPr marL="465655" marR="0" lvl="0" indent="-465655" algn="l" rtl="0">
              <a:lnSpc>
                <a:spcPct val="90000"/>
              </a:lnSpc>
              <a:spcBef>
                <a:spcPts val="0"/>
              </a:spcBef>
              <a:spcAft>
                <a:spcPts val="0"/>
              </a:spcAft>
              <a:buClr>
                <a:srgbClr val="6DB7D7"/>
              </a:buClr>
              <a:buSzPct val="110000"/>
              <a:buFont typeface="Noto Sans Symbols"/>
              <a:buChar char="●"/>
            </a:pPr>
            <a:r>
              <a:rPr lang="en-US" sz="1900" b="0" i="0" u="none" strike="noStrike" cap="none">
                <a:solidFill>
                  <a:schemeClr val="dk1"/>
                </a:solidFill>
                <a:latin typeface="Source Sans Pro"/>
                <a:ea typeface="Source Sans Pro"/>
                <a:cs typeface="Source Sans Pro"/>
                <a:sym typeface="Source Sans Pro"/>
              </a:rPr>
              <a:t>Southwest is a major domestic airline that provides primarily short-haul, high-frequency, point-to-point, low-fare services</a:t>
            </a:r>
          </a:p>
          <a:p>
            <a:pPr marL="465655" marR="0" lvl="0" indent="-465655" algn="l" rtl="0">
              <a:lnSpc>
                <a:spcPct val="90000"/>
              </a:lnSpc>
              <a:spcBef>
                <a:spcPts val="2667"/>
              </a:spcBef>
              <a:spcAft>
                <a:spcPts val="0"/>
              </a:spcAft>
              <a:buClr>
                <a:srgbClr val="6DB7D7"/>
              </a:buClr>
              <a:buSzPct val="110000"/>
              <a:buFont typeface="Noto Sans Symbols"/>
              <a:buChar char="●"/>
            </a:pPr>
            <a:r>
              <a:rPr lang="en-US" sz="1900" b="0" i="0" u="none" strike="noStrike" cap="none">
                <a:solidFill>
                  <a:schemeClr val="dk1"/>
                </a:solidFill>
                <a:latin typeface="Source Sans Pro"/>
                <a:ea typeface="Source Sans Pro"/>
                <a:cs typeface="Source Sans Pro"/>
                <a:sym typeface="Source Sans Pro"/>
              </a:rPr>
              <a:t>Headquarters in Dallas, Texas</a:t>
            </a:r>
          </a:p>
          <a:p>
            <a:pPr marL="465655" marR="0" lvl="0" indent="-465655" algn="l" rtl="0">
              <a:lnSpc>
                <a:spcPct val="90000"/>
              </a:lnSpc>
              <a:spcBef>
                <a:spcPts val="2667"/>
              </a:spcBef>
              <a:spcAft>
                <a:spcPts val="0"/>
              </a:spcAft>
              <a:buClr>
                <a:srgbClr val="6DB7D7"/>
              </a:buClr>
              <a:buSzPct val="110000"/>
              <a:buFont typeface="Noto Sans Symbols"/>
              <a:buChar char="●"/>
            </a:pPr>
            <a:r>
              <a:rPr lang="en-US" sz="1900" b="0" i="0" u="none" strike="noStrike" cap="none">
                <a:solidFill>
                  <a:schemeClr val="dk1"/>
                </a:solidFill>
                <a:latin typeface="Source Sans Pro"/>
                <a:ea typeface="Source Sans Pro"/>
                <a:cs typeface="Source Sans Pro"/>
                <a:sym typeface="Source Sans Pro"/>
              </a:rPr>
              <a:t>More than 48,000 employees</a:t>
            </a:r>
          </a:p>
          <a:p>
            <a:pPr marL="465655" marR="0" lvl="0" indent="-465655" algn="l" rtl="0">
              <a:lnSpc>
                <a:spcPct val="90000"/>
              </a:lnSpc>
              <a:spcBef>
                <a:spcPts val="2667"/>
              </a:spcBef>
              <a:spcAft>
                <a:spcPts val="0"/>
              </a:spcAft>
              <a:buClr>
                <a:srgbClr val="6DB7D7"/>
              </a:buClr>
              <a:buSzPct val="110000"/>
              <a:buFont typeface="Noto Sans Symbols"/>
              <a:buChar char="●"/>
            </a:pPr>
            <a:r>
              <a:rPr lang="en-US" sz="1900" b="0" i="0" u="none" strike="noStrike" cap="none">
                <a:solidFill>
                  <a:schemeClr val="dk1"/>
                </a:solidFill>
                <a:latin typeface="Source Sans Pro"/>
                <a:ea typeface="Source Sans Pro"/>
                <a:cs typeface="Source Sans Pro"/>
                <a:sym typeface="Source Sans Pro"/>
              </a:rPr>
              <a:t>#4 Fuel Efficiency U.S Domestic airline</a:t>
            </a:r>
          </a:p>
          <a:p>
            <a:pPr marL="465655" marR="0" lvl="0" indent="-465655" algn="l" rtl="0">
              <a:lnSpc>
                <a:spcPct val="90000"/>
              </a:lnSpc>
              <a:spcBef>
                <a:spcPts val="2667"/>
              </a:spcBef>
              <a:spcAft>
                <a:spcPts val="0"/>
              </a:spcAft>
              <a:buClr>
                <a:srgbClr val="6DB7D7"/>
              </a:buClr>
              <a:buSzPct val="110000"/>
              <a:buFont typeface="Noto Sans Symbols"/>
              <a:buChar char="●"/>
            </a:pPr>
            <a:r>
              <a:rPr lang="en-US" sz="1900" b="0" i="0" u="none" strike="noStrike" cap="none">
                <a:solidFill>
                  <a:schemeClr val="dk1"/>
                </a:solidFill>
                <a:latin typeface="Source Sans Pro"/>
                <a:ea typeface="Source Sans Pro"/>
                <a:cs typeface="Source Sans Pro"/>
                <a:sym typeface="Source Sans Pro"/>
              </a:rPr>
              <a:t>Southwest Airlines operates more than 3,900 flights a day.</a:t>
            </a:r>
          </a:p>
          <a:p>
            <a:pPr marL="465655" marR="0" lvl="0" indent="-465655" algn="l" rtl="0">
              <a:lnSpc>
                <a:spcPct val="90000"/>
              </a:lnSpc>
              <a:spcBef>
                <a:spcPts val="2667"/>
              </a:spcBef>
              <a:spcAft>
                <a:spcPts val="0"/>
              </a:spcAft>
              <a:buClr>
                <a:srgbClr val="6DB7D7"/>
              </a:buClr>
              <a:buSzPct val="110000"/>
              <a:buFont typeface="Noto Sans Symbols"/>
              <a:buChar char="●"/>
            </a:pPr>
            <a:r>
              <a:rPr lang="en-US" sz="1900" b="0" i="0" u="none" strike="noStrike" cap="none">
                <a:solidFill>
                  <a:schemeClr val="dk1"/>
                </a:solidFill>
                <a:latin typeface="Source Sans Pro"/>
                <a:ea typeface="Source Sans Pro"/>
                <a:cs typeface="Source Sans Pro"/>
                <a:sym typeface="Source Sans Pro"/>
              </a:rPr>
              <a:t>Has among the lowest cost structures in domestic airline industry </a:t>
            </a:r>
          </a:p>
          <a:p>
            <a:pPr marL="465655" marR="0" lvl="0" indent="-465655" algn="l" rtl="0">
              <a:lnSpc>
                <a:spcPct val="90000"/>
              </a:lnSpc>
              <a:spcBef>
                <a:spcPts val="2667"/>
              </a:spcBef>
              <a:spcAft>
                <a:spcPts val="0"/>
              </a:spcAft>
              <a:buClr>
                <a:srgbClr val="6DB7D7"/>
              </a:buClr>
              <a:buSzPct val="110000"/>
              <a:buFont typeface="Noto Sans Symbols"/>
              <a:buChar char="●"/>
            </a:pPr>
            <a:r>
              <a:rPr lang="en-US" sz="1900" b="0" i="0" u="none" strike="noStrike" cap="none">
                <a:solidFill>
                  <a:schemeClr val="dk1"/>
                </a:solidFill>
                <a:latin typeface="Source Sans Pro"/>
                <a:ea typeface="Source Sans Pro"/>
                <a:cs typeface="Source Sans Pro"/>
                <a:sym typeface="Source Sans Pro"/>
              </a:rPr>
              <a:t>Uses a single aircraft type – Boeing 737 Southwest’s use of a single aircraft type has allowed for simplified scheduling, maintenance, flight operations, and training activities</a:t>
            </a:r>
          </a:p>
          <a:p>
            <a:pPr marL="465655" marR="0" lvl="0" indent="-465655" algn="l" rtl="0">
              <a:lnSpc>
                <a:spcPct val="90000"/>
              </a:lnSpc>
              <a:spcBef>
                <a:spcPts val="2667"/>
              </a:spcBef>
              <a:spcAft>
                <a:spcPts val="0"/>
              </a:spcAft>
              <a:buClr>
                <a:srgbClr val="6DB7D7"/>
              </a:buClr>
              <a:buSzPct val="110000"/>
              <a:buFont typeface="Noto Sans Symbols"/>
              <a:buNone/>
            </a:pPr>
            <a:endParaRPr sz="3200" b="0" i="0" u="none" strike="noStrike" cap="none">
              <a:solidFill>
                <a:schemeClr val="dk1"/>
              </a:solidFill>
              <a:latin typeface="Source Sans Pro"/>
              <a:ea typeface="Source Sans Pro"/>
              <a:cs typeface="Source Sans Pro"/>
              <a:sym typeface="Source Sans Pro"/>
            </a:endParaRPr>
          </a:p>
          <a:p>
            <a:pPr marL="465655" marR="0" lvl="0" indent="-465655" algn="l" rtl="0">
              <a:lnSpc>
                <a:spcPct val="90000"/>
              </a:lnSpc>
              <a:spcBef>
                <a:spcPts val="2667"/>
              </a:spcBef>
              <a:spcAft>
                <a:spcPts val="0"/>
              </a:spcAft>
              <a:buClr>
                <a:srgbClr val="6DB7D7"/>
              </a:buClr>
              <a:buSzPct val="110000"/>
              <a:buFont typeface="Noto Sans Symbols"/>
              <a:buNone/>
            </a:pPr>
            <a:endParaRPr sz="3200" b="0" i="0" u="none" strike="noStrike" cap="none">
              <a:solidFill>
                <a:schemeClr val="dk1"/>
              </a:solidFill>
              <a:latin typeface="Source Sans Pro"/>
              <a:ea typeface="Source Sans Pro"/>
              <a:cs typeface="Source Sans Pro"/>
              <a:sym typeface="Source Sans Pro"/>
            </a:endParaRPr>
          </a:p>
          <a:p>
            <a:pPr marL="465655" marR="0" lvl="0" indent="-465655" algn="l" rtl="0">
              <a:lnSpc>
                <a:spcPct val="90000"/>
              </a:lnSpc>
              <a:spcBef>
                <a:spcPts val="2667"/>
              </a:spcBef>
              <a:spcAft>
                <a:spcPts val="0"/>
              </a:spcAft>
              <a:buClr>
                <a:srgbClr val="6DB7D7"/>
              </a:buClr>
              <a:buSzPct val="110000"/>
              <a:buFont typeface="Noto Sans Symbols"/>
              <a:buNone/>
            </a:pPr>
            <a:endParaRPr sz="3200" b="0" i="0" u="none" strike="noStrike" cap="none">
              <a:solidFill>
                <a:schemeClr val="dk1"/>
              </a:solidFill>
              <a:latin typeface="Source Sans Pro"/>
              <a:ea typeface="Source Sans Pro"/>
              <a:cs typeface="Source Sans Pro"/>
              <a:sym typeface="Source Sans Pro"/>
            </a:endParaRPr>
          </a:p>
          <a:p>
            <a:pPr marL="465655" marR="0" lvl="0" indent="-465655" algn="l" rtl="0">
              <a:spcBef>
                <a:spcPts val="2667"/>
              </a:spcBef>
              <a:buClr>
                <a:srgbClr val="6DB7D7"/>
              </a:buClr>
              <a:buSzPct val="110000"/>
              <a:buFont typeface="Noto Sans Symbols"/>
              <a:buNone/>
            </a:pPr>
            <a:endParaRPr sz="3200" b="0" i="0" u="none" strike="noStrike" cap="none">
              <a:solidFill>
                <a:srgbClr val="595959"/>
              </a:solidFill>
              <a:latin typeface="Source Sans Pro"/>
              <a:ea typeface="Source Sans Pro"/>
              <a:cs typeface="Source Sans Pro"/>
              <a:sym typeface="Source Sans Pro"/>
            </a:endParaRPr>
          </a:p>
        </p:txBody>
      </p:sp>
    </p:spTree>
  </p:cSld>
  <p:clrMapOvr>
    <a:masterClrMapping/>
  </p:clrMapOvr>
  <p:transition spd="slow">
    <p:cut/>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1342"/>
        <p:cNvGrpSpPr/>
        <p:nvPr/>
      </p:nvGrpSpPr>
      <p:grpSpPr>
        <a:xfrm>
          <a:off x="0" y="0"/>
          <a:ext cx="0" cy="0"/>
          <a:chOff x="0" y="0"/>
          <a:chExt cx="0" cy="0"/>
        </a:xfrm>
      </p:grpSpPr>
      <p:pic>
        <p:nvPicPr>
          <p:cNvPr id="1343" name="Shape 1343"/>
          <p:cNvPicPr preferRelativeResize="0"/>
          <p:nvPr/>
        </p:nvPicPr>
        <p:blipFill rotWithShape="1">
          <a:blip r:embed="rId3" cstate="email">
            <a:alphaModFix/>
            <a:extLst>
              <a:ext uri="{28A0092B-C50C-407E-A947-70E740481C1C}">
                <a14:useLocalDpi xmlns:a14="http://schemas.microsoft.com/office/drawing/2010/main" xmlns=""/>
              </a:ext>
            </a:extLst>
          </a:blip>
          <a:srcRect/>
          <a:stretch/>
        </p:blipFill>
        <p:spPr>
          <a:xfrm>
            <a:off x="8410039" y="343096"/>
            <a:ext cx="3781960" cy="5351951"/>
          </a:xfrm>
          <a:prstGeom prst="rect">
            <a:avLst/>
          </a:prstGeom>
          <a:noFill/>
          <a:ln>
            <a:noFill/>
          </a:ln>
        </p:spPr>
      </p:pic>
      <p:sp>
        <p:nvSpPr>
          <p:cNvPr id="1344" name="Shape 1344"/>
          <p:cNvSpPr txBox="1">
            <a:spLocks noGrp="1"/>
          </p:cNvSpPr>
          <p:nvPr>
            <p:ph type="title"/>
          </p:nvPr>
        </p:nvSpPr>
        <p:spPr>
          <a:xfrm>
            <a:off x="732366" y="107577"/>
            <a:ext cx="10723035" cy="1336956"/>
          </a:xfrm>
          <a:prstGeom prst="rect">
            <a:avLst/>
          </a:prstGeom>
          <a:noFill/>
          <a:ln>
            <a:noFill/>
          </a:ln>
        </p:spPr>
        <p:txBody>
          <a:bodyPr lIns="121900" tIns="60950" rIns="121900" bIns="60950" anchor="b" anchorCtr="0">
            <a:noAutofit/>
          </a:bodyPr>
          <a:lstStyle/>
          <a:p>
            <a:pPr marL="0" marR="0" lvl="0" indent="0" algn="ctr" rtl="0">
              <a:spcBef>
                <a:spcPts val="0"/>
              </a:spcBef>
              <a:buClr>
                <a:schemeClr val="accent1"/>
              </a:buClr>
              <a:buSzPct val="25000"/>
              <a:buFont typeface="Source Sans Pro"/>
              <a:buNone/>
            </a:pPr>
            <a:r>
              <a:rPr lang="en-US" sz="6100" b="0" i="0" u="none" strike="noStrike" cap="none">
                <a:solidFill>
                  <a:schemeClr val="accent1"/>
                </a:solidFill>
                <a:latin typeface="Source Sans Pro"/>
                <a:ea typeface="Source Sans Pro"/>
                <a:cs typeface="Source Sans Pro"/>
                <a:sym typeface="Source Sans Pro"/>
              </a:rPr>
              <a:t>Company History</a:t>
            </a:r>
          </a:p>
        </p:txBody>
      </p:sp>
      <p:pic>
        <p:nvPicPr>
          <p:cNvPr id="1345" name="Shape 1345"/>
          <p:cNvPicPr preferRelativeResize="0"/>
          <p:nvPr/>
        </p:nvPicPr>
        <p:blipFill rotWithShape="1">
          <a:blip r:embed="rId4" cstate="email">
            <a:alphaModFix/>
            <a:extLst>
              <a:ext uri="{28A0092B-C50C-407E-A947-70E740481C1C}">
                <a14:useLocalDpi xmlns:a14="http://schemas.microsoft.com/office/drawing/2010/main" xmlns=""/>
              </a:ext>
            </a:extLst>
          </a:blip>
          <a:srcRect/>
          <a:stretch/>
        </p:blipFill>
        <p:spPr>
          <a:xfrm>
            <a:off x="256023" y="56266"/>
            <a:ext cx="1522957" cy="2259579"/>
          </a:xfrm>
          <a:prstGeom prst="rect">
            <a:avLst/>
          </a:prstGeom>
          <a:noFill/>
          <a:ln>
            <a:noFill/>
          </a:ln>
        </p:spPr>
      </p:pic>
      <p:pic>
        <p:nvPicPr>
          <p:cNvPr id="1346" name="Shape 1346"/>
          <p:cNvPicPr preferRelativeResize="0"/>
          <p:nvPr/>
        </p:nvPicPr>
        <p:blipFill rotWithShape="1">
          <a:blip r:embed="rId5" cstate="email">
            <a:alphaModFix/>
            <a:extLst>
              <a:ext uri="{28A0092B-C50C-407E-A947-70E740481C1C}">
                <a14:useLocalDpi xmlns:a14="http://schemas.microsoft.com/office/drawing/2010/main" xmlns=""/>
              </a:ext>
            </a:extLst>
          </a:blip>
          <a:srcRect/>
          <a:stretch/>
        </p:blipFill>
        <p:spPr>
          <a:xfrm>
            <a:off x="9737757" y="4788635"/>
            <a:ext cx="1552025" cy="2069366"/>
          </a:xfrm>
          <a:prstGeom prst="rect">
            <a:avLst/>
          </a:prstGeom>
          <a:noFill/>
          <a:ln>
            <a:noFill/>
          </a:ln>
        </p:spPr>
      </p:pic>
      <p:grpSp>
        <p:nvGrpSpPr>
          <p:cNvPr id="1347" name="Shape 1347"/>
          <p:cNvGrpSpPr/>
          <p:nvPr/>
        </p:nvGrpSpPr>
        <p:grpSpPr>
          <a:xfrm>
            <a:off x="32970" y="2346096"/>
            <a:ext cx="8740271" cy="3646295"/>
            <a:chOff x="1920" y="472254"/>
            <a:chExt cx="8740271" cy="3646295"/>
          </a:xfrm>
        </p:grpSpPr>
        <p:sp>
          <p:nvSpPr>
            <p:cNvPr id="1348" name="Shape 1348"/>
            <p:cNvSpPr/>
            <p:nvPr/>
          </p:nvSpPr>
          <p:spPr>
            <a:xfrm>
              <a:off x="1920" y="472254"/>
              <a:ext cx="7515958" cy="655808"/>
            </a:xfrm>
            <a:prstGeom prst="chevron">
              <a:avLst>
                <a:gd name="adj" fmla="val 50000"/>
              </a:avLst>
            </a:prstGeom>
            <a:gradFill>
              <a:gsLst>
                <a:gs pos="0">
                  <a:srgbClr val="1E7EA9"/>
                </a:gs>
                <a:gs pos="69000">
                  <a:srgbClr val="70A2C5"/>
                </a:gs>
                <a:gs pos="100000">
                  <a:srgbClr val="B5CADB"/>
                </a:gs>
              </a:gsLst>
              <a:path path="circle">
                <a:fillToRect l="50000" t="50000" r="50000" b="50000"/>
              </a:path>
              <a:tileRect/>
            </a:gradFill>
            <a:ln>
              <a:noFill/>
            </a:ln>
          </p:spPr>
          <p:txBody>
            <a:bodyPr lIns="91425" tIns="91425" rIns="91425" bIns="91425" anchor="ctr" anchorCtr="0">
              <a:noAutofit/>
            </a:bodyPr>
            <a:lstStyle/>
            <a:p>
              <a:pPr lvl="0">
                <a:spcBef>
                  <a:spcPts val="0"/>
                </a:spcBef>
                <a:buNone/>
              </a:pPr>
              <a:endParaRPr/>
            </a:p>
          </p:txBody>
        </p:sp>
        <p:sp>
          <p:nvSpPr>
            <p:cNvPr id="1349" name="Shape 1349"/>
            <p:cNvSpPr txBox="1"/>
            <p:nvPr/>
          </p:nvSpPr>
          <p:spPr>
            <a:xfrm>
              <a:off x="329823" y="472254"/>
              <a:ext cx="6860150" cy="655808"/>
            </a:xfrm>
            <a:prstGeom prst="rect">
              <a:avLst/>
            </a:prstGeom>
            <a:noFill/>
            <a:ln>
              <a:noFill/>
            </a:ln>
          </p:spPr>
          <p:txBody>
            <a:bodyPr lIns="22850" tIns="11425" rIns="0" bIns="11425" anchor="ctr" anchorCtr="0">
              <a:noAutofit/>
            </a:bodyPr>
            <a:lstStyle/>
            <a:p>
              <a:pPr marL="0" marR="0" lvl="0" indent="0" algn="ctr" rtl="0">
                <a:lnSpc>
                  <a:spcPct val="90000"/>
                </a:lnSpc>
                <a:spcBef>
                  <a:spcPts val="0"/>
                </a:spcBef>
                <a:spcAft>
                  <a:spcPts val="0"/>
                </a:spcAft>
                <a:buSzPct val="25000"/>
                <a:buNone/>
              </a:pPr>
              <a:r>
                <a:rPr lang="en-US" sz="1800">
                  <a:solidFill>
                    <a:schemeClr val="lt1"/>
                  </a:solidFill>
                  <a:latin typeface="Source Sans Pro"/>
                  <a:ea typeface="Source Sans Pro"/>
                  <a:cs typeface="Source Sans Pro"/>
                  <a:sym typeface="Source Sans Pro"/>
                </a:rPr>
                <a:t>Air Southwest Co. was incorporates and started to provide services within the state of Texas</a:t>
              </a:r>
            </a:p>
          </p:txBody>
        </p:sp>
        <p:sp>
          <p:nvSpPr>
            <p:cNvPr id="1350" name="Shape 1350"/>
            <p:cNvSpPr/>
            <p:nvPr/>
          </p:nvSpPr>
          <p:spPr>
            <a:xfrm>
              <a:off x="7304740" y="527997"/>
              <a:ext cx="1360802" cy="544321"/>
            </a:xfrm>
            <a:prstGeom prst="chevron">
              <a:avLst>
                <a:gd name="adj" fmla="val 50000"/>
              </a:avLst>
            </a:prstGeom>
            <a:solidFill>
              <a:srgbClr val="CAD6DF">
                <a:alpha val="89803"/>
              </a:srgbClr>
            </a:solidFill>
            <a:ln w="12700" cap="flat" cmpd="sng">
              <a:solidFill>
                <a:srgbClr val="CAD6DF">
                  <a:alpha val="89803"/>
                </a:srgbClr>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51" name="Shape 1351"/>
            <p:cNvSpPr txBox="1"/>
            <p:nvPr/>
          </p:nvSpPr>
          <p:spPr>
            <a:xfrm>
              <a:off x="7576902" y="527997"/>
              <a:ext cx="816480" cy="544321"/>
            </a:xfrm>
            <a:prstGeom prst="rect">
              <a:avLst/>
            </a:prstGeom>
            <a:noFill/>
            <a:ln>
              <a:noFill/>
            </a:ln>
          </p:spPr>
          <p:txBody>
            <a:bodyPr lIns="30475" tIns="15225" rIns="0" bIns="15225" anchor="ctr" anchorCtr="0">
              <a:noAutofit/>
            </a:bodyPr>
            <a:lstStyle/>
            <a:p>
              <a:pPr marL="0" marR="0" lvl="0" indent="0" algn="ctr" rtl="0">
                <a:lnSpc>
                  <a:spcPct val="90000"/>
                </a:lnSpc>
                <a:spcBef>
                  <a:spcPts val="0"/>
                </a:spcBef>
                <a:spcAft>
                  <a:spcPts val="0"/>
                </a:spcAft>
                <a:buSzPct val="25000"/>
                <a:buNone/>
              </a:pPr>
              <a:r>
                <a:rPr lang="en-US" sz="2400">
                  <a:solidFill>
                    <a:schemeClr val="dk1"/>
                  </a:solidFill>
                  <a:latin typeface="Source Sans Pro"/>
                  <a:ea typeface="Source Sans Pro"/>
                  <a:cs typeface="Source Sans Pro"/>
                  <a:sym typeface="Source Sans Pro"/>
                </a:rPr>
                <a:t>1967</a:t>
              </a:r>
            </a:p>
          </p:txBody>
        </p:sp>
        <p:sp>
          <p:nvSpPr>
            <p:cNvPr id="1352" name="Shape 1352"/>
            <p:cNvSpPr/>
            <p:nvPr/>
          </p:nvSpPr>
          <p:spPr>
            <a:xfrm>
              <a:off x="1920" y="1219875"/>
              <a:ext cx="7524893" cy="655808"/>
            </a:xfrm>
            <a:prstGeom prst="chevron">
              <a:avLst>
                <a:gd name="adj" fmla="val 50000"/>
              </a:avLst>
            </a:prstGeom>
            <a:gradFill>
              <a:gsLst>
                <a:gs pos="0">
                  <a:srgbClr val="1E7EA9"/>
                </a:gs>
                <a:gs pos="69000">
                  <a:srgbClr val="70A2C5"/>
                </a:gs>
                <a:gs pos="100000">
                  <a:srgbClr val="B5CADB"/>
                </a:gs>
              </a:gsLst>
              <a:path path="circle">
                <a:fillToRect l="50000" t="50000" r="50000" b="50000"/>
              </a:path>
              <a:tileRect/>
            </a:gradFill>
            <a:ln>
              <a:noFill/>
            </a:ln>
          </p:spPr>
          <p:txBody>
            <a:bodyPr lIns="91425" tIns="91425" rIns="91425" bIns="91425" anchor="ctr" anchorCtr="0">
              <a:noAutofit/>
            </a:bodyPr>
            <a:lstStyle/>
            <a:p>
              <a:pPr lvl="0">
                <a:spcBef>
                  <a:spcPts val="0"/>
                </a:spcBef>
                <a:buNone/>
              </a:pPr>
              <a:endParaRPr/>
            </a:p>
          </p:txBody>
        </p:sp>
        <p:sp>
          <p:nvSpPr>
            <p:cNvPr id="1353" name="Shape 1353"/>
            <p:cNvSpPr txBox="1"/>
            <p:nvPr/>
          </p:nvSpPr>
          <p:spPr>
            <a:xfrm>
              <a:off x="329823" y="1219875"/>
              <a:ext cx="6869085" cy="655808"/>
            </a:xfrm>
            <a:prstGeom prst="rect">
              <a:avLst/>
            </a:prstGeom>
            <a:noFill/>
            <a:ln>
              <a:noFill/>
            </a:ln>
          </p:spPr>
          <p:txBody>
            <a:bodyPr lIns="22850" tIns="11425" rIns="0" bIns="11425" anchor="ctr" anchorCtr="0">
              <a:noAutofit/>
            </a:bodyPr>
            <a:lstStyle/>
            <a:p>
              <a:pPr marL="0" marR="0" lvl="0" indent="0" algn="ctr" rtl="0">
                <a:lnSpc>
                  <a:spcPct val="90000"/>
                </a:lnSpc>
                <a:spcBef>
                  <a:spcPts val="0"/>
                </a:spcBef>
                <a:spcAft>
                  <a:spcPts val="0"/>
                </a:spcAft>
                <a:buSzPct val="25000"/>
                <a:buNone/>
              </a:pPr>
              <a:r>
                <a:rPr lang="en-US" sz="1800">
                  <a:solidFill>
                    <a:srgbClr val="FFFFFF"/>
                  </a:solidFill>
                  <a:latin typeface="Source Sans Pro"/>
                  <a:ea typeface="Source Sans Pro"/>
                  <a:cs typeface="Source Sans Pro"/>
                  <a:sym typeface="Source Sans Pro"/>
                </a:rPr>
                <a:t>Air Southwest changes name to Southwest Airlines Co. Begins its service to Dallas, San Antonio and Houston. </a:t>
              </a:r>
            </a:p>
          </p:txBody>
        </p:sp>
        <p:sp>
          <p:nvSpPr>
            <p:cNvPr id="1354" name="Shape 1354"/>
            <p:cNvSpPr/>
            <p:nvPr/>
          </p:nvSpPr>
          <p:spPr>
            <a:xfrm>
              <a:off x="7313677" y="1275619"/>
              <a:ext cx="1360802" cy="544321"/>
            </a:xfrm>
            <a:prstGeom prst="chevron">
              <a:avLst>
                <a:gd name="adj" fmla="val 50000"/>
              </a:avLst>
            </a:prstGeom>
            <a:solidFill>
              <a:srgbClr val="CAD6DF">
                <a:alpha val="89803"/>
              </a:srgbClr>
            </a:solidFill>
            <a:ln w="12700" cap="flat" cmpd="sng">
              <a:solidFill>
                <a:srgbClr val="CAD6DF">
                  <a:alpha val="89803"/>
                </a:srgbClr>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55" name="Shape 1355"/>
            <p:cNvSpPr txBox="1"/>
            <p:nvPr/>
          </p:nvSpPr>
          <p:spPr>
            <a:xfrm>
              <a:off x="7585838" y="1275619"/>
              <a:ext cx="816480" cy="544321"/>
            </a:xfrm>
            <a:prstGeom prst="rect">
              <a:avLst/>
            </a:prstGeom>
            <a:noFill/>
            <a:ln>
              <a:noFill/>
            </a:ln>
          </p:spPr>
          <p:txBody>
            <a:bodyPr lIns="30475" tIns="15225" rIns="0" bIns="15225" anchor="ctr" anchorCtr="0">
              <a:noAutofit/>
            </a:bodyPr>
            <a:lstStyle/>
            <a:p>
              <a:pPr marL="0" marR="0" lvl="0" indent="0" algn="ctr" rtl="0">
                <a:lnSpc>
                  <a:spcPct val="90000"/>
                </a:lnSpc>
                <a:spcBef>
                  <a:spcPts val="0"/>
                </a:spcBef>
                <a:spcAft>
                  <a:spcPts val="0"/>
                </a:spcAft>
                <a:buSzPct val="25000"/>
                <a:buNone/>
              </a:pPr>
              <a:r>
                <a:rPr lang="en-US" sz="2400">
                  <a:solidFill>
                    <a:schemeClr val="dk1"/>
                  </a:solidFill>
                  <a:latin typeface="Source Sans Pro"/>
                  <a:ea typeface="Source Sans Pro"/>
                  <a:cs typeface="Source Sans Pro"/>
                  <a:sym typeface="Source Sans Pro"/>
                </a:rPr>
                <a:t>1971</a:t>
              </a:r>
            </a:p>
          </p:txBody>
        </p:sp>
        <p:sp>
          <p:nvSpPr>
            <p:cNvPr id="1356" name="Shape 1356"/>
            <p:cNvSpPr/>
            <p:nvPr/>
          </p:nvSpPr>
          <p:spPr>
            <a:xfrm>
              <a:off x="1920" y="1967497"/>
              <a:ext cx="7553651" cy="655808"/>
            </a:xfrm>
            <a:prstGeom prst="chevron">
              <a:avLst>
                <a:gd name="adj" fmla="val 50000"/>
              </a:avLst>
            </a:prstGeom>
            <a:gradFill>
              <a:gsLst>
                <a:gs pos="0">
                  <a:srgbClr val="1E7EA9"/>
                </a:gs>
                <a:gs pos="69000">
                  <a:srgbClr val="70A2C5"/>
                </a:gs>
                <a:gs pos="100000">
                  <a:srgbClr val="B5CADB"/>
                </a:gs>
              </a:gsLst>
              <a:path path="circle">
                <a:fillToRect l="50000" t="50000" r="50000" b="50000"/>
              </a:path>
              <a:tileRect/>
            </a:gradFill>
            <a:ln>
              <a:noFill/>
            </a:ln>
          </p:spPr>
          <p:txBody>
            <a:bodyPr lIns="91425" tIns="91425" rIns="91425" bIns="91425" anchor="ctr" anchorCtr="0">
              <a:noAutofit/>
            </a:bodyPr>
            <a:lstStyle/>
            <a:p>
              <a:pPr lvl="0">
                <a:spcBef>
                  <a:spcPts val="0"/>
                </a:spcBef>
                <a:buNone/>
              </a:pPr>
              <a:endParaRPr/>
            </a:p>
          </p:txBody>
        </p:sp>
        <p:sp>
          <p:nvSpPr>
            <p:cNvPr id="1357" name="Shape 1357"/>
            <p:cNvSpPr txBox="1"/>
            <p:nvPr/>
          </p:nvSpPr>
          <p:spPr>
            <a:xfrm>
              <a:off x="329823" y="1967497"/>
              <a:ext cx="6897842" cy="655808"/>
            </a:xfrm>
            <a:prstGeom prst="rect">
              <a:avLst/>
            </a:prstGeom>
            <a:noFill/>
            <a:ln>
              <a:noFill/>
            </a:ln>
          </p:spPr>
          <p:txBody>
            <a:bodyPr lIns="22850" tIns="11425" rIns="0" bIns="11425" anchor="ctr" anchorCtr="0">
              <a:noAutofit/>
            </a:bodyPr>
            <a:lstStyle/>
            <a:p>
              <a:pPr marL="0" marR="0" lvl="0" indent="0" algn="ctr" rtl="0">
                <a:lnSpc>
                  <a:spcPct val="90000"/>
                </a:lnSpc>
                <a:spcBef>
                  <a:spcPts val="0"/>
                </a:spcBef>
                <a:spcAft>
                  <a:spcPts val="0"/>
                </a:spcAft>
                <a:buSzPct val="25000"/>
                <a:buNone/>
              </a:pPr>
              <a:r>
                <a:rPr lang="en-US" sz="1800">
                  <a:solidFill>
                    <a:schemeClr val="lt1"/>
                  </a:solidFill>
                  <a:latin typeface="Source Sans Pro"/>
                  <a:ea typeface="Source Sans Pro"/>
                  <a:cs typeface="Source Sans Pro"/>
                  <a:sym typeface="Source Sans Pro"/>
                </a:rPr>
                <a:t>Southwest Airlines common stock is listed for trading on the American Stock Exchange under the ticker symbol “LUV”</a:t>
              </a:r>
            </a:p>
          </p:txBody>
        </p:sp>
        <p:sp>
          <p:nvSpPr>
            <p:cNvPr id="1358" name="Shape 1358"/>
            <p:cNvSpPr/>
            <p:nvPr/>
          </p:nvSpPr>
          <p:spPr>
            <a:xfrm>
              <a:off x="7342434" y="2023241"/>
              <a:ext cx="1360802" cy="544321"/>
            </a:xfrm>
            <a:prstGeom prst="chevron">
              <a:avLst>
                <a:gd name="adj" fmla="val 50000"/>
              </a:avLst>
            </a:prstGeom>
            <a:solidFill>
              <a:srgbClr val="CAD6DF">
                <a:alpha val="89803"/>
              </a:srgbClr>
            </a:solidFill>
            <a:ln w="12700" cap="flat" cmpd="sng">
              <a:solidFill>
                <a:srgbClr val="CAD6DF">
                  <a:alpha val="89803"/>
                </a:srgbClr>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59" name="Shape 1359"/>
            <p:cNvSpPr txBox="1"/>
            <p:nvPr/>
          </p:nvSpPr>
          <p:spPr>
            <a:xfrm>
              <a:off x="7614595" y="2023241"/>
              <a:ext cx="816480" cy="544321"/>
            </a:xfrm>
            <a:prstGeom prst="rect">
              <a:avLst/>
            </a:prstGeom>
            <a:noFill/>
            <a:ln>
              <a:noFill/>
            </a:ln>
          </p:spPr>
          <p:txBody>
            <a:bodyPr lIns="30475" tIns="15225" rIns="0" bIns="15225" anchor="ctr" anchorCtr="0">
              <a:noAutofit/>
            </a:bodyPr>
            <a:lstStyle/>
            <a:p>
              <a:pPr marL="0" marR="0" lvl="0" indent="0" algn="ctr" rtl="0">
                <a:lnSpc>
                  <a:spcPct val="90000"/>
                </a:lnSpc>
                <a:spcBef>
                  <a:spcPts val="0"/>
                </a:spcBef>
                <a:spcAft>
                  <a:spcPts val="0"/>
                </a:spcAft>
                <a:buSzPct val="25000"/>
                <a:buNone/>
              </a:pPr>
              <a:r>
                <a:rPr lang="en-US" sz="2400">
                  <a:solidFill>
                    <a:schemeClr val="dk1"/>
                  </a:solidFill>
                  <a:latin typeface="Source Sans Pro"/>
                  <a:ea typeface="Source Sans Pro"/>
                  <a:cs typeface="Source Sans Pro"/>
                  <a:sym typeface="Source Sans Pro"/>
                </a:rPr>
                <a:t>1975</a:t>
              </a:r>
            </a:p>
          </p:txBody>
        </p:sp>
        <p:sp>
          <p:nvSpPr>
            <p:cNvPr id="1360" name="Shape 1360"/>
            <p:cNvSpPr/>
            <p:nvPr/>
          </p:nvSpPr>
          <p:spPr>
            <a:xfrm>
              <a:off x="3790" y="2715118"/>
              <a:ext cx="7571898" cy="655808"/>
            </a:xfrm>
            <a:prstGeom prst="chevron">
              <a:avLst>
                <a:gd name="adj" fmla="val 50000"/>
              </a:avLst>
            </a:prstGeom>
            <a:gradFill>
              <a:gsLst>
                <a:gs pos="0">
                  <a:srgbClr val="1E7EA9"/>
                </a:gs>
                <a:gs pos="69000">
                  <a:srgbClr val="70A2C5"/>
                </a:gs>
                <a:gs pos="100000">
                  <a:srgbClr val="B5CADB"/>
                </a:gs>
              </a:gsLst>
              <a:path path="circle">
                <a:fillToRect l="50000" t="50000" r="50000" b="50000"/>
              </a:path>
              <a:tileRect/>
            </a:gradFill>
            <a:ln>
              <a:noFill/>
            </a:ln>
          </p:spPr>
          <p:txBody>
            <a:bodyPr lIns="91425" tIns="91425" rIns="91425" bIns="91425" anchor="ctr" anchorCtr="0">
              <a:noAutofit/>
            </a:bodyPr>
            <a:lstStyle/>
            <a:p>
              <a:pPr lvl="0">
                <a:spcBef>
                  <a:spcPts val="0"/>
                </a:spcBef>
                <a:buNone/>
              </a:pPr>
              <a:endParaRPr/>
            </a:p>
          </p:txBody>
        </p:sp>
        <p:sp>
          <p:nvSpPr>
            <p:cNvPr id="1361" name="Shape 1361"/>
            <p:cNvSpPr txBox="1"/>
            <p:nvPr/>
          </p:nvSpPr>
          <p:spPr>
            <a:xfrm>
              <a:off x="331693" y="2715118"/>
              <a:ext cx="6916090" cy="655808"/>
            </a:xfrm>
            <a:prstGeom prst="rect">
              <a:avLst/>
            </a:prstGeom>
            <a:noFill/>
            <a:ln>
              <a:noFill/>
            </a:ln>
          </p:spPr>
          <p:txBody>
            <a:bodyPr lIns="22850" tIns="11425" rIns="0" bIns="11425" anchor="ctr" anchorCtr="0">
              <a:noAutofit/>
            </a:bodyPr>
            <a:lstStyle/>
            <a:p>
              <a:pPr marL="0" marR="0" lvl="0" indent="0" algn="ctr" rtl="0">
                <a:lnSpc>
                  <a:spcPct val="90000"/>
                </a:lnSpc>
                <a:spcBef>
                  <a:spcPts val="0"/>
                </a:spcBef>
                <a:spcAft>
                  <a:spcPts val="0"/>
                </a:spcAft>
                <a:buSzPct val="25000"/>
                <a:buNone/>
              </a:pPr>
              <a:r>
                <a:rPr lang="en-US" sz="1800">
                  <a:solidFill>
                    <a:srgbClr val="FFFFFF"/>
                  </a:solidFill>
                  <a:latin typeface="Source Sans Pro"/>
                  <a:ea typeface="Source Sans Pro"/>
                  <a:cs typeface="Source Sans Pro"/>
                  <a:sym typeface="Source Sans Pro"/>
                </a:rPr>
                <a:t>First destination outside of Texas. Begins its service to New Orleans.</a:t>
              </a:r>
            </a:p>
          </p:txBody>
        </p:sp>
        <p:sp>
          <p:nvSpPr>
            <p:cNvPr id="1362" name="Shape 1362"/>
            <p:cNvSpPr/>
            <p:nvPr/>
          </p:nvSpPr>
          <p:spPr>
            <a:xfrm>
              <a:off x="7360682" y="2770863"/>
              <a:ext cx="1360802" cy="544321"/>
            </a:xfrm>
            <a:prstGeom prst="chevron">
              <a:avLst>
                <a:gd name="adj" fmla="val 50000"/>
              </a:avLst>
            </a:prstGeom>
            <a:solidFill>
              <a:srgbClr val="CAD6DF">
                <a:alpha val="89803"/>
              </a:srgbClr>
            </a:solidFill>
            <a:ln w="12700" cap="flat" cmpd="sng">
              <a:solidFill>
                <a:srgbClr val="CAD6DF">
                  <a:alpha val="89803"/>
                </a:srgbClr>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63" name="Shape 1363"/>
            <p:cNvSpPr txBox="1"/>
            <p:nvPr/>
          </p:nvSpPr>
          <p:spPr>
            <a:xfrm>
              <a:off x="7632842" y="2770863"/>
              <a:ext cx="816480" cy="544321"/>
            </a:xfrm>
            <a:prstGeom prst="rect">
              <a:avLst/>
            </a:prstGeom>
            <a:noFill/>
            <a:ln>
              <a:noFill/>
            </a:ln>
          </p:spPr>
          <p:txBody>
            <a:bodyPr lIns="30475" tIns="15225" rIns="0" bIns="15225" anchor="ctr" anchorCtr="0">
              <a:noAutofit/>
            </a:bodyPr>
            <a:lstStyle/>
            <a:p>
              <a:pPr marL="0" marR="0" lvl="0" indent="0" algn="ctr" rtl="0">
                <a:lnSpc>
                  <a:spcPct val="90000"/>
                </a:lnSpc>
                <a:spcBef>
                  <a:spcPts val="0"/>
                </a:spcBef>
                <a:spcAft>
                  <a:spcPts val="0"/>
                </a:spcAft>
                <a:buSzPct val="25000"/>
                <a:buNone/>
              </a:pPr>
              <a:r>
                <a:rPr lang="en-US" sz="2400">
                  <a:solidFill>
                    <a:schemeClr val="dk1"/>
                  </a:solidFill>
                  <a:latin typeface="Source Sans Pro"/>
                  <a:ea typeface="Source Sans Pro"/>
                  <a:cs typeface="Source Sans Pro"/>
                  <a:sym typeface="Source Sans Pro"/>
                </a:rPr>
                <a:t>1979</a:t>
              </a:r>
            </a:p>
          </p:txBody>
        </p:sp>
        <p:sp>
          <p:nvSpPr>
            <p:cNvPr id="1364" name="Shape 1364"/>
            <p:cNvSpPr/>
            <p:nvPr/>
          </p:nvSpPr>
          <p:spPr>
            <a:xfrm>
              <a:off x="1920" y="3462741"/>
              <a:ext cx="7592606" cy="655808"/>
            </a:xfrm>
            <a:prstGeom prst="chevron">
              <a:avLst>
                <a:gd name="adj" fmla="val 50000"/>
              </a:avLst>
            </a:prstGeom>
            <a:gradFill>
              <a:gsLst>
                <a:gs pos="0">
                  <a:srgbClr val="1E7EA9"/>
                </a:gs>
                <a:gs pos="69000">
                  <a:srgbClr val="70A2C5"/>
                </a:gs>
                <a:gs pos="100000">
                  <a:srgbClr val="B5CADB"/>
                </a:gs>
              </a:gsLst>
              <a:path path="circle">
                <a:fillToRect l="50000" t="50000" r="50000" b="50000"/>
              </a:path>
              <a:tileRect/>
            </a:gradFill>
            <a:ln>
              <a:noFill/>
            </a:ln>
          </p:spPr>
          <p:txBody>
            <a:bodyPr lIns="91425" tIns="91425" rIns="91425" bIns="91425" anchor="ctr" anchorCtr="0">
              <a:noAutofit/>
            </a:bodyPr>
            <a:lstStyle/>
            <a:p>
              <a:pPr lvl="0">
                <a:spcBef>
                  <a:spcPts val="0"/>
                </a:spcBef>
                <a:buNone/>
              </a:pPr>
              <a:endParaRPr/>
            </a:p>
          </p:txBody>
        </p:sp>
        <p:sp>
          <p:nvSpPr>
            <p:cNvPr id="1365" name="Shape 1365"/>
            <p:cNvSpPr txBox="1"/>
            <p:nvPr/>
          </p:nvSpPr>
          <p:spPr>
            <a:xfrm>
              <a:off x="329823" y="3462741"/>
              <a:ext cx="6936798" cy="655808"/>
            </a:xfrm>
            <a:prstGeom prst="rect">
              <a:avLst/>
            </a:prstGeom>
            <a:noFill/>
            <a:ln>
              <a:noFill/>
            </a:ln>
          </p:spPr>
          <p:txBody>
            <a:bodyPr lIns="22850" tIns="11425" rIns="0" bIns="11425" anchor="ctr" anchorCtr="0">
              <a:noAutofit/>
            </a:bodyPr>
            <a:lstStyle/>
            <a:p>
              <a:pPr marL="0" marR="0" lvl="0" indent="0" algn="ctr" rtl="0">
                <a:lnSpc>
                  <a:spcPct val="90000"/>
                </a:lnSpc>
                <a:spcBef>
                  <a:spcPts val="0"/>
                </a:spcBef>
                <a:spcAft>
                  <a:spcPts val="0"/>
                </a:spcAft>
                <a:buSzPct val="25000"/>
                <a:buNone/>
              </a:pPr>
              <a:r>
                <a:rPr lang="en-US" sz="1800">
                  <a:solidFill>
                    <a:srgbClr val="FFFFFF"/>
                  </a:solidFill>
                  <a:latin typeface="Source Sans Pro"/>
                  <a:ea typeface="Source Sans Pro"/>
                  <a:cs typeface="Source Sans Pro"/>
                  <a:sym typeface="Source Sans Pro"/>
                </a:rPr>
                <a:t>Acquires Morris Air and Arizona One</a:t>
              </a:r>
            </a:p>
          </p:txBody>
        </p:sp>
        <p:sp>
          <p:nvSpPr>
            <p:cNvPr id="1366" name="Shape 1366"/>
            <p:cNvSpPr/>
            <p:nvPr/>
          </p:nvSpPr>
          <p:spPr>
            <a:xfrm>
              <a:off x="7381389" y="3518483"/>
              <a:ext cx="1360802" cy="544321"/>
            </a:xfrm>
            <a:prstGeom prst="chevron">
              <a:avLst>
                <a:gd name="adj" fmla="val 50000"/>
              </a:avLst>
            </a:prstGeom>
            <a:solidFill>
              <a:srgbClr val="CAD6DF">
                <a:alpha val="89803"/>
              </a:srgbClr>
            </a:solidFill>
            <a:ln w="12700" cap="flat" cmpd="sng">
              <a:solidFill>
                <a:srgbClr val="CAD6DF">
                  <a:alpha val="89803"/>
                </a:srgbClr>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67" name="Shape 1367"/>
            <p:cNvSpPr txBox="1"/>
            <p:nvPr/>
          </p:nvSpPr>
          <p:spPr>
            <a:xfrm>
              <a:off x="7653550" y="3518483"/>
              <a:ext cx="816480" cy="544321"/>
            </a:xfrm>
            <a:prstGeom prst="rect">
              <a:avLst/>
            </a:prstGeom>
            <a:noFill/>
            <a:ln>
              <a:noFill/>
            </a:ln>
          </p:spPr>
          <p:txBody>
            <a:bodyPr lIns="30475" tIns="15225" rIns="0" bIns="15225" anchor="ctr" anchorCtr="0">
              <a:noAutofit/>
            </a:bodyPr>
            <a:lstStyle/>
            <a:p>
              <a:pPr marL="0" marR="0" lvl="0" indent="0" algn="ctr" rtl="0">
                <a:lnSpc>
                  <a:spcPct val="90000"/>
                </a:lnSpc>
                <a:spcBef>
                  <a:spcPts val="0"/>
                </a:spcBef>
                <a:spcAft>
                  <a:spcPts val="0"/>
                </a:spcAft>
                <a:buSzPct val="25000"/>
                <a:buNone/>
              </a:pPr>
              <a:r>
                <a:rPr lang="en-US" sz="2400">
                  <a:solidFill>
                    <a:schemeClr val="dk1"/>
                  </a:solidFill>
                  <a:latin typeface="Source Sans Pro"/>
                  <a:ea typeface="Source Sans Pro"/>
                  <a:cs typeface="Source Sans Pro"/>
                  <a:sym typeface="Source Sans Pro"/>
                </a:rPr>
                <a:t>1994</a:t>
              </a:r>
            </a:p>
          </p:txBody>
        </p:sp>
      </p:grpSp>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Shape 276"/>
          <p:cNvSpPr txBox="1">
            <a:spLocks noGrp="1"/>
          </p:cNvSpPr>
          <p:nvPr>
            <p:ph type="title"/>
          </p:nvPr>
        </p:nvSpPr>
        <p:spPr>
          <a:xfrm>
            <a:off x="838200" y="365126"/>
            <a:ext cx="10515599" cy="724766"/>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Source Sans Pro"/>
              <a:buNone/>
            </a:pPr>
            <a:r>
              <a:rPr lang="en-US" sz="4230" b="0" i="0" u="none" strike="noStrike" cap="none">
                <a:solidFill>
                  <a:schemeClr val="accent1"/>
                </a:solidFill>
                <a:latin typeface="Source Sans Pro"/>
                <a:ea typeface="Source Sans Pro"/>
                <a:cs typeface="Source Sans Pro"/>
                <a:sym typeface="Source Sans Pro"/>
              </a:rPr>
              <a:t>Trend of Economy</a:t>
            </a:r>
          </a:p>
        </p:txBody>
      </p:sp>
      <p:pic>
        <p:nvPicPr>
          <p:cNvPr id="277" name="Shape 277"/>
          <p:cNvPicPr preferRelativeResize="0">
            <a:picLocks noGrp="1"/>
          </p:cNvPicPr>
          <p:nvPr>
            <p:ph type="body" idx="1"/>
          </p:nvPr>
        </p:nvPicPr>
        <p:blipFill rotWithShape="1">
          <a:blip r:embed="rId3" cstate="email">
            <a:alphaModFix/>
            <a:extLst>
              <a:ext uri="{28A0092B-C50C-407E-A947-70E740481C1C}">
                <a14:useLocalDpi xmlns:a14="http://schemas.microsoft.com/office/drawing/2010/main" xmlns=""/>
              </a:ext>
            </a:extLst>
          </a:blip>
          <a:srcRect/>
          <a:stretch/>
        </p:blipFill>
        <p:spPr>
          <a:xfrm>
            <a:off x="838203" y="1336096"/>
            <a:ext cx="7466870" cy="4351339"/>
          </a:xfrm>
          <a:prstGeom prst="rect">
            <a:avLst/>
          </a:prstGeom>
          <a:noFill/>
          <a:ln>
            <a:noFill/>
          </a:ln>
        </p:spPr>
      </p:pic>
    </p:spTree>
  </p:cSld>
  <p:clrMapOvr>
    <a:masterClrMapping/>
  </p:clrMapOvr>
  <p:transition spd="slow">
    <p:cut/>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1372"/>
        <p:cNvGrpSpPr/>
        <p:nvPr/>
      </p:nvGrpSpPr>
      <p:grpSpPr>
        <a:xfrm>
          <a:off x="0" y="0"/>
          <a:ext cx="0" cy="0"/>
          <a:chOff x="0" y="0"/>
          <a:chExt cx="0" cy="0"/>
        </a:xfrm>
      </p:grpSpPr>
      <p:pic>
        <p:nvPicPr>
          <p:cNvPr id="1373" name="Shape 1373"/>
          <p:cNvPicPr preferRelativeResize="0"/>
          <p:nvPr/>
        </p:nvPicPr>
        <p:blipFill rotWithShape="1">
          <a:blip r:embed="rId3" cstate="email">
            <a:alphaModFix/>
            <a:extLst>
              <a:ext uri="{28A0092B-C50C-407E-A947-70E740481C1C}">
                <a14:useLocalDpi xmlns:a14="http://schemas.microsoft.com/office/drawing/2010/main" xmlns=""/>
              </a:ext>
            </a:extLst>
          </a:blip>
          <a:srcRect/>
          <a:stretch/>
        </p:blipFill>
        <p:spPr>
          <a:xfrm>
            <a:off x="8779215" y="4395276"/>
            <a:ext cx="3412785" cy="2462722"/>
          </a:xfrm>
          <a:prstGeom prst="rect">
            <a:avLst/>
          </a:prstGeom>
          <a:noFill/>
          <a:ln>
            <a:noFill/>
          </a:ln>
        </p:spPr>
      </p:pic>
      <p:sp>
        <p:nvSpPr>
          <p:cNvPr id="1374" name="Shape 1374"/>
          <p:cNvSpPr txBox="1">
            <a:spLocks noGrp="1"/>
          </p:cNvSpPr>
          <p:nvPr>
            <p:ph type="title"/>
          </p:nvPr>
        </p:nvSpPr>
        <p:spPr>
          <a:xfrm>
            <a:off x="732366" y="107577"/>
            <a:ext cx="10723035" cy="1336956"/>
          </a:xfrm>
          <a:prstGeom prst="rect">
            <a:avLst/>
          </a:prstGeom>
          <a:noFill/>
          <a:ln>
            <a:noFill/>
          </a:ln>
        </p:spPr>
        <p:txBody>
          <a:bodyPr lIns="121900" tIns="60950" rIns="121900" bIns="60950" anchor="b" anchorCtr="0">
            <a:noAutofit/>
          </a:bodyPr>
          <a:lstStyle/>
          <a:p>
            <a:pPr marL="0" marR="0" lvl="0" indent="0" algn="ctr" rtl="0">
              <a:spcBef>
                <a:spcPts val="0"/>
              </a:spcBef>
              <a:buClr>
                <a:schemeClr val="accent1"/>
              </a:buClr>
              <a:buSzPct val="25000"/>
              <a:buFont typeface="Source Sans Pro"/>
              <a:buNone/>
            </a:pPr>
            <a:r>
              <a:rPr lang="en-US" sz="6100" b="0" i="0" u="none" strike="noStrike" cap="none">
                <a:solidFill>
                  <a:schemeClr val="accent1"/>
                </a:solidFill>
                <a:latin typeface="Source Sans Pro"/>
                <a:ea typeface="Source Sans Pro"/>
                <a:cs typeface="Source Sans Pro"/>
                <a:sym typeface="Source Sans Pro"/>
              </a:rPr>
              <a:t>Company History</a:t>
            </a:r>
          </a:p>
        </p:txBody>
      </p:sp>
      <p:grpSp>
        <p:nvGrpSpPr>
          <p:cNvPr id="1375" name="Shape 1375"/>
          <p:cNvGrpSpPr/>
          <p:nvPr/>
        </p:nvGrpSpPr>
        <p:grpSpPr>
          <a:xfrm>
            <a:off x="105855" y="1822767"/>
            <a:ext cx="8691797" cy="4342932"/>
            <a:chOff x="1015616" y="232"/>
            <a:chExt cx="8691797" cy="4342932"/>
          </a:xfrm>
        </p:grpSpPr>
        <p:sp>
          <p:nvSpPr>
            <p:cNvPr id="1376" name="Shape 1376"/>
            <p:cNvSpPr/>
            <p:nvPr/>
          </p:nvSpPr>
          <p:spPr>
            <a:xfrm>
              <a:off x="1015616" y="232"/>
              <a:ext cx="7428749" cy="648198"/>
            </a:xfrm>
            <a:prstGeom prst="chevron">
              <a:avLst>
                <a:gd name="adj" fmla="val 50000"/>
              </a:avLst>
            </a:prstGeom>
            <a:gradFill>
              <a:gsLst>
                <a:gs pos="0">
                  <a:srgbClr val="1E7EA9"/>
                </a:gs>
                <a:gs pos="69000">
                  <a:srgbClr val="70A2C5"/>
                </a:gs>
                <a:gs pos="100000">
                  <a:srgbClr val="B5CADB"/>
                </a:gs>
              </a:gsLst>
              <a:path path="circle">
                <a:fillToRect l="50000" t="50000" r="50000" b="50000"/>
              </a:path>
              <a:tileRect/>
            </a:gradFill>
            <a:ln>
              <a:noFill/>
            </a:ln>
          </p:spPr>
          <p:txBody>
            <a:bodyPr lIns="91425" tIns="91425" rIns="91425" bIns="91425" anchor="ctr" anchorCtr="0">
              <a:noAutofit/>
            </a:bodyPr>
            <a:lstStyle/>
            <a:p>
              <a:pPr lvl="0">
                <a:spcBef>
                  <a:spcPts val="0"/>
                </a:spcBef>
                <a:buNone/>
              </a:pPr>
              <a:endParaRPr/>
            </a:p>
          </p:txBody>
        </p:sp>
        <p:sp>
          <p:nvSpPr>
            <p:cNvPr id="1377" name="Shape 1377"/>
            <p:cNvSpPr txBox="1"/>
            <p:nvPr/>
          </p:nvSpPr>
          <p:spPr>
            <a:xfrm>
              <a:off x="1339716" y="232"/>
              <a:ext cx="6780550" cy="648198"/>
            </a:xfrm>
            <a:prstGeom prst="rect">
              <a:avLst/>
            </a:prstGeom>
            <a:noFill/>
            <a:ln>
              <a:noFill/>
            </a:ln>
          </p:spPr>
          <p:txBody>
            <a:bodyPr lIns="19050" tIns="9525" rIns="0" bIns="9525" anchor="ctr" anchorCtr="0">
              <a:noAutofit/>
            </a:bodyPr>
            <a:lstStyle/>
            <a:p>
              <a:pPr marL="0" marR="0" lvl="0" indent="0" algn="ctr" rtl="0">
                <a:lnSpc>
                  <a:spcPct val="90000"/>
                </a:lnSpc>
                <a:spcBef>
                  <a:spcPts val="0"/>
                </a:spcBef>
                <a:spcAft>
                  <a:spcPts val="0"/>
                </a:spcAft>
                <a:buSzPct val="25000"/>
                <a:buNone/>
              </a:pPr>
              <a:r>
                <a:rPr lang="en-US" sz="1500">
                  <a:solidFill>
                    <a:schemeClr val="lt1"/>
                  </a:solidFill>
                  <a:latin typeface="Source Sans Pro"/>
                  <a:ea typeface="Source Sans Pro"/>
                  <a:cs typeface="Source Sans Pro"/>
                  <a:sym typeface="Source Sans Pro"/>
                </a:rPr>
                <a:t>Becomes a first Airline to have a website</a:t>
              </a:r>
            </a:p>
          </p:txBody>
        </p:sp>
        <p:sp>
          <p:nvSpPr>
            <p:cNvPr id="1378" name="Shape 1378"/>
            <p:cNvSpPr/>
            <p:nvPr/>
          </p:nvSpPr>
          <p:spPr>
            <a:xfrm>
              <a:off x="8233702" y="55329"/>
              <a:ext cx="1345012" cy="538004"/>
            </a:xfrm>
            <a:prstGeom prst="chevron">
              <a:avLst>
                <a:gd name="adj" fmla="val 50000"/>
              </a:avLst>
            </a:prstGeom>
            <a:solidFill>
              <a:srgbClr val="CAD6DF">
                <a:alpha val="89803"/>
              </a:srgbClr>
            </a:solidFill>
            <a:ln w="12700" cap="flat" cmpd="sng">
              <a:solidFill>
                <a:srgbClr val="CAD6DF">
                  <a:alpha val="89803"/>
                </a:srgbClr>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79" name="Shape 1379"/>
            <p:cNvSpPr txBox="1"/>
            <p:nvPr/>
          </p:nvSpPr>
          <p:spPr>
            <a:xfrm>
              <a:off x="8502704" y="55329"/>
              <a:ext cx="807007" cy="538004"/>
            </a:xfrm>
            <a:prstGeom prst="rect">
              <a:avLst/>
            </a:prstGeom>
            <a:noFill/>
            <a:ln>
              <a:noFill/>
            </a:ln>
          </p:spPr>
          <p:txBody>
            <a:bodyPr lIns="30475" tIns="15225" rIns="0" bIns="15225" anchor="ctr" anchorCtr="0">
              <a:noAutofit/>
            </a:bodyPr>
            <a:lstStyle/>
            <a:p>
              <a:pPr marL="0" marR="0" lvl="0" indent="0" algn="ctr" rtl="0">
                <a:lnSpc>
                  <a:spcPct val="90000"/>
                </a:lnSpc>
                <a:spcBef>
                  <a:spcPts val="0"/>
                </a:spcBef>
                <a:spcAft>
                  <a:spcPts val="0"/>
                </a:spcAft>
                <a:buSzPct val="25000"/>
                <a:buNone/>
              </a:pPr>
              <a:r>
                <a:rPr lang="en-US" sz="2400">
                  <a:solidFill>
                    <a:schemeClr val="dk1"/>
                  </a:solidFill>
                  <a:latin typeface="Source Sans Pro"/>
                  <a:ea typeface="Source Sans Pro"/>
                  <a:cs typeface="Source Sans Pro"/>
                  <a:sym typeface="Source Sans Pro"/>
                </a:rPr>
                <a:t>1995</a:t>
              </a:r>
            </a:p>
          </p:txBody>
        </p:sp>
        <p:sp>
          <p:nvSpPr>
            <p:cNvPr id="1380" name="Shape 1380"/>
            <p:cNvSpPr/>
            <p:nvPr/>
          </p:nvSpPr>
          <p:spPr>
            <a:xfrm>
              <a:off x="1015616" y="739179"/>
              <a:ext cx="7437580" cy="648198"/>
            </a:xfrm>
            <a:prstGeom prst="chevron">
              <a:avLst>
                <a:gd name="adj" fmla="val 50000"/>
              </a:avLst>
            </a:prstGeom>
            <a:gradFill>
              <a:gsLst>
                <a:gs pos="0">
                  <a:srgbClr val="1E7EA9"/>
                </a:gs>
                <a:gs pos="69000">
                  <a:srgbClr val="70A2C5"/>
                </a:gs>
                <a:gs pos="100000">
                  <a:srgbClr val="B5CADB"/>
                </a:gs>
              </a:gsLst>
              <a:path path="circle">
                <a:fillToRect l="50000" t="50000" r="50000" b="50000"/>
              </a:path>
              <a:tileRect/>
            </a:gradFill>
            <a:ln>
              <a:noFill/>
            </a:ln>
          </p:spPr>
          <p:txBody>
            <a:bodyPr lIns="91425" tIns="91425" rIns="91425" bIns="91425" anchor="ctr" anchorCtr="0">
              <a:noAutofit/>
            </a:bodyPr>
            <a:lstStyle/>
            <a:p>
              <a:pPr lvl="0">
                <a:spcBef>
                  <a:spcPts val="0"/>
                </a:spcBef>
                <a:buNone/>
              </a:pPr>
              <a:endParaRPr/>
            </a:p>
          </p:txBody>
        </p:sp>
        <p:sp>
          <p:nvSpPr>
            <p:cNvPr id="1381" name="Shape 1381"/>
            <p:cNvSpPr txBox="1"/>
            <p:nvPr/>
          </p:nvSpPr>
          <p:spPr>
            <a:xfrm>
              <a:off x="1339716" y="739179"/>
              <a:ext cx="6789381" cy="648198"/>
            </a:xfrm>
            <a:prstGeom prst="rect">
              <a:avLst/>
            </a:prstGeom>
            <a:noFill/>
            <a:ln>
              <a:noFill/>
            </a:ln>
          </p:spPr>
          <p:txBody>
            <a:bodyPr lIns="19050" tIns="9525" rIns="0" bIns="9525" anchor="ctr" anchorCtr="0">
              <a:noAutofit/>
            </a:bodyPr>
            <a:lstStyle/>
            <a:p>
              <a:pPr marL="0" marR="0" lvl="0" indent="0" algn="ctr" rtl="0">
                <a:lnSpc>
                  <a:spcPct val="90000"/>
                </a:lnSpc>
                <a:spcBef>
                  <a:spcPts val="0"/>
                </a:spcBef>
                <a:spcAft>
                  <a:spcPts val="0"/>
                </a:spcAft>
                <a:buSzPct val="25000"/>
                <a:buNone/>
              </a:pPr>
              <a:r>
                <a:rPr lang="en-US" sz="1500">
                  <a:solidFill>
                    <a:srgbClr val="FFFFFF"/>
                  </a:solidFill>
                  <a:latin typeface="Source Sans Pro"/>
                  <a:ea typeface="Source Sans Pro"/>
                  <a:cs typeface="Source Sans Pro"/>
                  <a:sym typeface="Source Sans Pro"/>
                </a:rPr>
                <a:t>Online booking  site is launched </a:t>
              </a:r>
            </a:p>
          </p:txBody>
        </p:sp>
        <p:sp>
          <p:nvSpPr>
            <p:cNvPr id="1382" name="Shape 1382"/>
            <p:cNvSpPr/>
            <p:nvPr/>
          </p:nvSpPr>
          <p:spPr>
            <a:xfrm>
              <a:off x="8242534" y="794277"/>
              <a:ext cx="1345012" cy="538004"/>
            </a:xfrm>
            <a:prstGeom prst="chevron">
              <a:avLst>
                <a:gd name="adj" fmla="val 50000"/>
              </a:avLst>
            </a:prstGeom>
            <a:solidFill>
              <a:srgbClr val="CAD6DF">
                <a:alpha val="89803"/>
              </a:srgbClr>
            </a:solidFill>
            <a:ln w="12700" cap="flat" cmpd="sng">
              <a:solidFill>
                <a:srgbClr val="CAD6DF">
                  <a:alpha val="89803"/>
                </a:srgbClr>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83" name="Shape 1383"/>
            <p:cNvSpPr txBox="1"/>
            <p:nvPr/>
          </p:nvSpPr>
          <p:spPr>
            <a:xfrm>
              <a:off x="8511536" y="794277"/>
              <a:ext cx="807007" cy="538004"/>
            </a:xfrm>
            <a:prstGeom prst="rect">
              <a:avLst/>
            </a:prstGeom>
            <a:noFill/>
            <a:ln>
              <a:noFill/>
            </a:ln>
          </p:spPr>
          <p:txBody>
            <a:bodyPr lIns="30475" tIns="15225" rIns="0" bIns="15225" anchor="ctr" anchorCtr="0">
              <a:noAutofit/>
            </a:bodyPr>
            <a:lstStyle/>
            <a:p>
              <a:pPr marL="0" marR="0" lvl="0" indent="0" algn="ctr" rtl="0">
                <a:lnSpc>
                  <a:spcPct val="90000"/>
                </a:lnSpc>
                <a:spcBef>
                  <a:spcPts val="0"/>
                </a:spcBef>
                <a:spcAft>
                  <a:spcPts val="0"/>
                </a:spcAft>
                <a:buSzPct val="25000"/>
                <a:buNone/>
              </a:pPr>
              <a:r>
                <a:rPr lang="en-US" sz="2400">
                  <a:solidFill>
                    <a:schemeClr val="dk1"/>
                  </a:solidFill>
                  <a:latin typeface="Source Sans Pro"/>
                  <a:ea typeface="Source Sans Pro"/>
                  <a:cs typeface="Source Sans Pro"/>
                  <a:sym typeface="Source Sans Pro"/>
                </a:rPr>
                <a:t>1996</a:t>
              </a:r>
            </a:p>
          </p:txBody>
        </p:sp>
        <p:sp>
          <p:nvSpPr>
            <p:cNvPr id="1384" name="Shape 1384"/>
            <p:cNvSpPr/>
            <p:nvPr/>
          </p:nvSpPr>
          <p:spPr>
            <a:xfrm>
              <a:off x="1015616" y="1478126"/>
              <a:ext cx="7466003" cy="648198"/>
            </a:xfrm>
            <a:prstGeom prst="chevron">
              <a:avLst>
                <a:gd name="adj" fmla="val 50000"/>
              </a:avLst>
            </a:prstGeom>
            <a:gradFill>
              <a:gsLst>
                <a:gs pos="0">
                  <a:srgbClr val="1E7EA9"/>
                </a:gs>
                <a:gs pos="69000">
                  <a:srgbClr val="70A2C5"/>
                </a:gs>
                <a:gs pos="100000">
                  <a:srgbClr val="B5CADB"/>
                </a:gs>
              </a:gsLst>
              <a:path path="circle">
                <a:fillToRect l="50000" t="50000" r="50000" b="50000"/>
              </a:path>
              <a:tileRect/>
            </a:gradFill>
            <a:ln>
              <a:noFill/>
            </a:ln>
          </p:spPr>
          <p:txBody>
            <a:bodyPr lIns="91425" tIns="91425" rIns="91425" bIns="91425" anchor="ctr" anchorCtr="0">
              <a:noAutofit/>
            </a:bodyPr>
            <a:lstStyle/>
            <a:p>
              <a:pPr lvl="0">
                <a:spcBef>
                  <a:spcPts val="0"/>
                </a:spcBef>
                <a:buNone/>
              </a:pPr>
              <a:endParaRPr/>
            </a:p>
          </p:txBody>
        </p:sp>
        <p:sp>
          <p:nvSpPr>
            <p:cNvPr id="1385" name="Shape 1385"/>
            <p:cNvSpPr txBox="1"/>
            <p:nvPr/>
          </p:nvSpPr>
          <p:spPr>
            <a:xfrm>
              <a:off x="1339716" y="1478126"/>
              <a:ext cx="6817806" cy="648198"/>
            </a:xfrm>
            <a:prstGeom prst="rect">
              <a:avLst/>
            </a:prstGeom>
            <a:noFill/>
            <a:ln>
              <a:noFill/>
            </a:ln>
          </p:spPr>
          <p:txBody>
            <a:bodyPr lIns="19050" tIns="9525" rIns="0" bIns="9525" anchor="ctr" anchorCtr="0">
              <a:noAutofit/>
            </a:bodyPr>
            <a:lstStyle/>
            <a:p>
              <a:pPr marL="0" marR="0" lvl="0" indent="0" algn="ctr" rtl="0">
                <a:lnSpc>
                  <a:spcPct val="90000"/>
                </a:lnSpc>
                <a:spcBef>
                  <a:spcPts val="0"/>
                </a:spcBef>
                <a:spcAft>
                  <a:spcPts val="0"/>
                </a:spcAft>
                <a:buSzPct val="25000"/>
                <a:buNone/>
              </a:pPr>
              <a:r>
                <a:rPr lang="en-US" sz="1500">
                  <a:solidFill>
                    <a:srgbClr val="FFFFFF"/>
                  </a:solidFill>
                  <a:latin typeface="Source Sans Pro"/>
                  <a:ea typeface="Source Sans Pro"/>
                  <a:cs typeface="Source Sans Pro"/>
                  <a:sym typeface="Source Sans Pro"/>
                </a:rPr>
                <a:t>Becomes largest carrier in the  US with 545 Boeing 737 aircrafts servicing 68 airports in 35 states and able to offer more than 3,300 flights a day</a:t>
              </a:r>
            </a:p>
          </p:txBody>
        </p:sp>
        <p:sp>
          <p:nvSpPr>
            <p:cNvPr id="1386" name="Shape 1386"/>
            <p:cNvSpPr/>
            <p:nvPr/>
          </p:nvSpPr>
          <p:spPr>
            <a:xfrm>
              <a:off x="8270957" y="1533224"/>
              <a:ext cx="1345012" cy="538004"/>
            </a:xfrm>
            <a:prstGeom prst="chevron">
              <a:avLst>
                <a:gd name="adj" fmla="val 50000"/>
              </a:avLst>
            </a:prstGeom>
            <a:solidFill>
              <a:srgbClr val="CAD6DF">
                <a:alpha val="89803"/>
              </a:srgbClr>
            </a:solidFill>
            <a:ln w="12700" cap="flat" cmpd="sng">
              <a:solidFill>
                <a:srgbClr val="CAD6DF">
                  <a:alpha val="89803"/>
                </a:srgbClr>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87" name="Shape 1387"/>
            <p:cNvSpPr txBox="1"/>
            <p:nvPr/>
          </p:nvSpPr>
          <p:spPr>
            <a:xfrm>
              <a:off x="8539960" y="1533224"/>
              <a:ext cx="807007" cy="538004"/>
            </a:xfrm>
            <a:prstGeom prst="rect">
              <a:avLst/>
            </a:prstGeom>
            <a:noFill/>
            <a:ln>
              <a:noFill/>
            </a:ln>
          </p:spPr>
          <p:txBody>
            <a:bodyPr lIns="30475" tIns="15225" rIns="0" bIns="15225" anchor="ctr" anchorCtr="0">
              <a:noAutofit/>
            </a:bodyPr>
            <a:lstStyle/>
            <a:p>
              <a:pPr marL="0" marR="0" lvl="0" indent="0" algn="ctr" rtl="0">
                <a:lnSpc>
                  <a:spcPct val="90000"/>
                </a:lnSpc>
                <a:spcBef>
                  <a:spcPts val="0"/>
                </a:spcBef>
                <a:spcAft>
                  <a:spcPts val="0"/>
                </a:spcAft>
                <a:buSzPct val="25000"/>
                <a:buNone/>
              </a:pPr>
              <a:r>
                <a:rPr lang="en-US" sz="2400">
                  <a:solidFill>
                    <a:schemeClr val="dk1"/>
                  </a:solidFill>
                  <a:latin typeface="Source Sans Pro"/>
                  <a:ea typeface="Source Sans Pro"/>
                  <a:cs typeface="Source Sans Pro"/>
                  <a:sym typeface="Source Sans Pro"/>
                </a:rPr>
                <a:t>2009</a:t>
              </a:r>
            </a:p>
          </p:txBody>
        </p:sp>
        <p:sp>
          <p:nvSpPr>
            <p:cNvPr id="1388" name="Shape 1388"/>
            <p:cNvSpPr/>
            <p:nvPr/>
          </p:nvSpPr>
          <p:spPr>
            <a:xfrm>
              <a:off x="1017465" y="2217073"/>
              <a:ext cx="7484039" cy="648198"/>
            </a:xfrm>
            <a:prstGeom prst="chevron">
              <a:avLst>
                <a:gd name="adj" fmla="val 50000"/>
              </a:avLst>
            </a:prstGeom>
            <a:gradFill>
              <a:gsLst>
                <a:gs pos="0">
                  <a:srgbClr val="1E7EA9"/>
                </a:gs>
                <a:gs pos="69000">
                  <a:srgbClr val="70A2C5"/>
                </a:gs>
                <a:gs pos="100000">
                  <a:srgbClr val="B5CADB"/>
                </a:gs>
              </a:gsLst>
              <a:path path="circle">
                <a:fillToRect l="50000" t="50000" r="50000" b="50000"/>
              </a:path>
              <a:tileRect/>
            </a:gradFill>
            <a:ln>
              <a:noFill/>
            </a:ln>
          </p:spPr>
          <p:txBody>
            <a:bodyPr lIns="91425" tIns="91425" rIns="91425" bIns="91425" anchor="ctr" anchorCtr="0">
              <a:noAutofit/>
            </a:bodyPr>
            <a:lstStyle/>
            <a:p>
              <a:pPr lvl="0">
                <a:spcBef>
                  <a:spcPts val="0"/>
                </a:spcBef>
                <a:buNone/>
              </a:pPr>
              <a:endParaRPr/>
            </a:p>
          </p:txBody>
        </p:sp>
        <p:sp>
          <p:nvSpPr>
            <p:cNvPr id="1389" name="Shape 1389"/>
            <p:cNvSpPr txBox="1"/>
            <p:nvPr/>
          </p:nvSpPr>
          <p:spPr>
            <a:xfrm>
              <a:off x="1341563" y="2217073"/>
              <a:ext cx="6835842" cy="648198"/>
            </a:xfrm>
            <a:prstGeom prst="rect">
              <a:avLst/>
            </a:prstGeom>
            <a:noFill/>
            <a:ln>
              <a:noFill/>
            </a:ln>
          </p:spPr>
          <p:txBody>
            <a:bodyPr lIns="19050" tIns="9525" rIns="0" bIns="9525" anchor="ctr" anchorCtr="0">
              <a:noAutofit/>
            </a:bodyPr>
            <a:lstStyle/>
            <a:p>
              <a:pPr marL="0" marR="0" lvl="0" indent="0" algn="ctr" rtl="0">
                <a:lnSpc>
                  <a:spcPct val="90000"/>
                </a:lnSpc>
                <a:spcBef>
                  <a:spcPts val="0"/>
                </a:spcBef>
                <a:spcAft>
                  <a:spcPts val="0"/>
                </a:spcAft>
                <a:buSzPct val="25000"/>
                <a:buNone/>
              </a:pPr>
              <a:r>
                <a:rPr lang="en-US" sz="1500">
                  <a:solidFill>
                    <a:srgbClr val="FFFFFF"/>
                  </a:solidFill>
                  <a:latin typeface="Source Sans Pro"/>
                  <a:ea typeface="Source Sans Pro"/>
                  <a:cs typeface="Source Sans Pro"/>
                  <a:sym typeface="Source Sans Pro"/>
                </a:rPr>
                <a:t>Integration of Air Tran. The purchase adds 25 additional destinations previously not served by Southwest in Mexico and the Caribbean , Atlanta, Georgia </a:t>
              </a:r>
            </a:p>
          </p:txBody>
        </p:sp>
        <p:sp>
          <p:nvSpPr>
            <p:cNvPr id="1390" name="Shape 1390"/>
            <p:cNvSpPr/>
            <p:nvPr/>
          </p:nvSpPr>
          <p:spPr>
            <a:xfrm>
              <a:off x="8288992" y="2272169"/>
              <a:ext cx="1345012" cy="538004"/>
            </a:xfrm>
            <a:prstGeom prst="chevron">
              <a:avLst>
                <a:gd name="adj" fmla="val 50000"/>
              </a:avLst>
            </a:prstGeom>
            <a:solidFill>
              <a:srgbClr val="CAD6DF">
                <a:alpha val="89803"/>
              </a:srgbClr>
            </a:solidFill>
            <a:ln w="12700" cap="flat" cmpd="sng">
              <a:solidFill>
                <a:srgbClr val="CAD6DF">
                  <a:alpha val="89803"/>
                </a:srgbClr>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91" name="Shape 1391"/>
            <p:cNvSpPr txBox="1"/>
            <p:nvPr/>
          </p:nvSpPr>
          <p:spPr>
            <a:xfrm>
              <a:off x="8557996" y="2272169"/>
              <a:ext cx="807007" cy="538004"/>
            </a:xfrm>
            <a:prstGeom prst="rect">
              <a:avLst/>
            </a:prstGeom>
            <a:noFill/>
            <a:ln>
              <a:noFill/>
            </a:ln>
          </p:spPr>
          <p:txBody>
            <a:bodyPr lIns="30475" tIns="15225" rIns="0" bIns="15225" anchor="ctr" anchorCtr="0">
              <a:noAutofit/>
            </a:bodyPr>
            <a:lstStyle/>
            <a:p>
              <a:pPr marL="0" marR="0" lvl="0" indent="0" algn="ctr" rtl="0">
                <a:lnSpc>
                  <a:spcPct val="90000"/>
                </a:lnSpc>
                <a:spcBef>
                  <a:spcPts val="0"/>
                </a:spcBef>
                <a:spcAft>
                  <a:spcPts val="0"/>
                </a:spcAft>
                <a:buSzPct val="25000"/>
                <a:buNone/>
              </a:pPr>
              <a:r>
                <a:rPr lang="en-US" sz="2400">
                  <a:solidFill>
                    <a:schemeClr val="dk1"/>
                  </a:solidFill>
                  <a:latin typeface="Source Sans Pro"/>
                  <a:ea typeface="Source Sans Pro"/>
                  <a:cs typeface="Source Sans Pro"/>
                  <a:sym typeface="Source Sans Pro"/>
                </a:rPr>
                <a:t>2011</a:t>
              </a:r>
            </a:p>
          </p:txBody>
        </p:sp>
        <p:sp>
          <p:nvSpPr>
            <p:cNvPr id="1392" name="Shape 1392"/>
            <p:cNvSpPr/>
            <p:nvPr/>
          </p:nvSpPr>
          <p:spPr>
            <a:xfrm>
              <a:off x="1015616" y="2956019"/>
              <a:ext cx="7504506" cy="648198"/>
            </a:xfrm>
            <a:prstGeom prst="chevron">
              <a:avLst>
                <a:gd name="adj" fmla="val 50000"/>
              </a:avLst>
            </a:prstGeom>
            <a:gradFill>
              <a:gsLst>
                <a:gs pos="0">
                  <a:srgbClr val="1E7EA9"/>
                </a:gs>
                <a:gs pos="69000">
                  <a:srgbClr val="70A2C5"/>
                </a:gs>
                <a:gs pos="100000">
                  <a:srgbClr val="B5CADB"/>
                </a:gs>
              </a:gsLst>
              <a:path path="circle">
                <a:fillToRect l="50000" t="50000" r="50000" b="50000"/>
              </a:path>
              <a:tileRect/>
            </a:gradFill>
            <a:ln>
              <a:noFill/>
            </a:ln>
          </p:spPr>
          <p:txBody>
            <a:bodyPr lIns="91425" tIns="91425" rIns="91425" bIns="91425" anchor="ctr" anchorCtr="0">
              <a:noAutofit/>
            </a:bodyPr>
            <a:lstStyle/>
            <a:p>
              <a:pPr lvl="0">
                <a:spcBef>
                  <a:spcPts val="0"/>
                </a:spcBef>
                <a:buNone/>
              </a:pPr>
              <a:endParaRPr/>
            </a:p>
          </p:txBody>
        </p:sp>
        <p:sp>
          <p:nvSpPr>
            <p:cNvPr id="1393" name="Shape 1393"/>
            <p:cNvSpPr txBox="1"/>
            <p:nvPr/>
          </p:nvSpPr>
          <p:spPr>
            <a:xfrm>
              <a:off x="1339716" y="2956019"/>
              <a:ext cx="6856309" cy="648198"/>
            </a:xfrm>
            <a:prstGeom prst="rect">
              <a:avLst/>
            </a:prstGeom>
            <a:noFill/>
            <a:ln>
              <a:noFill/>
            </a:ln>
          </p:spPr>
          <p:txBody>
            <a:bodyPr lIns="19050" tIns="9525" rIns="0" bIns="9525" anchor="ctr" anchorCtr="0">
              <a:noAutofit/>
            </a:bodyPr>
            <a:lstStyle/>
            <a:p>
              <a:pPr marL="0" marR="0" lvl="0" indent="0" algn="ctr" rtl="0">
                <a:lnSpc>
                  <a:spcPct val="90000"/>
                </a:lnSpc>
                <a:spcBef>
                  <a:spcPts val="0"/>
                </a:spcBef>
                <a:spcAft>
                  <a:spcPts val="0"/>
                </a:spcAft>
                <a:buSzPct val="25000"/>
                <a:buNone/>
              </a:pPr>
              <a:r>
                <a:rPr lang="en-US" sz="1500">
                  <a:solidFill>
                    <a:srgbClr val="FFFFFF"/>
                  </a:solidFill>
                  <a:latin typeface="Source Sans Pro"/>
                  <a:ea typeface="Source Sans Pro"/>
                  <a:cs typeface="Source Sans Pro"/>
                  <a:sym typeface="Source Sans Pro"/>
                </a:rPr>
                <a:t>AirTran and Southwest are fully integrated. Southwest introduces new branding, including a new livery and logo</a:t>
              </a:r>
            </a:p>
          </p:txBody>
        </p:sp>
        <p:sp>
          <p:nvSpPr>
            <p:cNvPr id="1394" name="Shape 1394"/>
            <p:cNvSpPr/>
            <p:nvPr/>
          </p:nvSpPr>
          <p:spPr>
            <a:xfrm>
              <a:off x="8309460" y="3011116"/>
              <a:ext cx="1345012" cy="538004"/>
            </a:xfrm>
            <a:prstGeom prst="chevron">
              <a:avLst>
                <a:gd name="adj" fmla="val 50000"/>
              </a:avLst>
            </a:prstGeom>
            <a:solidFill>
              <a:srgbClr val="CAD6DF">
                <a:alpha val="89803"/>
              </a:srgbClr>
            </a:solidFill>
            <a:ln w="12700" cap="flat" cmpd="sng">
              <a:solidFill>
                <a:srgbClr val="CAD6DF">
                  <a:alpha val="89803"/>
                </a:srgbClr>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95" name="Shape 1395"/>
            <p:cNvSpPr txBox="1"/>
            <p:nvPr/>
          </p:nvSpPr>
          <p:spPr>
            <a:xfrm>
              <a:off x="8578463" y="3011116"/>
              <a:ext cx="807007" cy="538004"/>
            </a:xfrm>
            <a:prstGeom prst="rect">
              <a:avLst/>
            </a:prstGeom>
            <a:noFill/>
            <a:ln>
              <a:noFill/>
            </a:ln>
          </p:spPr>
          <p:txBody>
            <a:bodyPr lIns="30475" tIns="15225" rIns="0" bIns="15225" anchor="ctr" anchorCtr="0">
              <a:noAutofit/>
            </a:bodyPr>
            <a:lstStyle/>
            <a:p>
              <a:pPr marL="0" marR="0" lvl="0" indent="0" algn="ctr" rtl="0">
                <a:lnSpc>
                  <a:spcPct val="90000"/>
                </a:lnSpc>
                <a:spcBef>
                  <a:spcPts val="0"/>
                </a:spcBef>
                <a:spcAft>
                  <a:spcPts val="0"/>
                </a:spcAft>
                <a:buSzPct val="25000"/>
                <a:buNone/>
              </a:pPr>
              <a:r>
                <a:rPr lang="en-US" sz="2400">
                  <a:solidFill>
                    <a:schemeClr val="dk1"/>
                  </a:solidFill>
                  <a:latin typeface="Source Sans Pro"/>
                  <a:ea typeface="Source Sans Pro"/>
                  <a:cs typeface="Source Sans Pro"/>
                  <a:sym typeface="Source Sans Pro"/>
                </a:rPr>
                <a:t>2014</a:t>
              </a:r>
            </a:p>
          </p:txBody>
        </p:sp>
        <p:sp>
          <p:nvSpPr>
            <p:cNvPr id="1396" name="Shape 1396"/>
            <p:cNvSpPr/>
            <p:nvPr/>
          </p:nvSpPr>
          <p:spPr>
            <a:xfrm>
              <a:off x="1015616" y="3694967"/>
              <a:ext cx="7557447" cy="648198"/>
            </a:xfrm>
            <a:prstGeom prst="chevron">
              <a:avLst>
                <a:gd name="adj" fmla="val 50000"/>
              </a:avLst>
            </a:prstGeom>
            <a:gradFill>
              <a:gsLst>
                <a:gs pos="0">
                  <a:srgbClr val="1E7EA9"/>
                </a:gs>
                <a:gs pos="69000">
                  <a:srgbClr val="70A2C5"/>
                </a:gs>
                <a:gs pos="100000">
                  <a:srgbClr val="B5CADB"/>
                </a:gs>
              </a:gsLst>
              <a:path path="circle">
                <a:fillToRect l="50000" t="50000" r="50000" b="50000"/>
              </a:path>
              <a:tileRect/>
            </a:gradFill>
            <a:ln>
              <a:noFill/>
            </a:ln>
          </p:spPr>
          <p:txBody>
            <a:bodyPr lIns="91425" tIns="91425" rIns="91425" bIns="91425" anchor="ctr" anchorCtr="0">
              <a:noAutofit/>
            </a:bodyPr>
            <a:lstStyle/>
            <a:p>
              <a:pPr lvl="0">
                <a:spcBef>
                  <a:spcPts val="0"/>
                </a:spcBef>
                <a:buNone/>
              </a:pPr>
              <a:endParaRPr/>
            </a:p>
          </p:txBody>
        </p:sp>
        <p:sp>
          <p:nvSpPr>
            <p:cNvPr id="1397" name="Shape 1397"/>
            <p:cNvSpPr txBox="1"/>
            <p:nvPr/>
          </p:nvSpPr>
          <p:spPr>
            <a:xfrm>
              <a:off x="1339716" y="3694967"/>
              <a:ext cx="6909250" cy="648198"/>
            </a:xfrm>
            <a:prstGeom prst="rect">
              <a:avLst/>
            </a:prstGeom>
            <a:noFill/>
            <a:ln>
              <a:noFill/>
            </a:ln>
          </p:spPr>
          <p:txBody>
            <a:bodyPr lIns="19050" tIns="9525" rIns="0" bIns="9525" anchor="ctr" anchorCtr="0">
              <a:noAutofit/>
            </a:bodyPr>
            <a:lstStyle/>
            <a:p>
              <a:pPr marL="0" marR="0" lvl="0" indent="0" algn="ctr" rtl="0">
                <a:lnSpc>
                  <a:spcPct val="90000"/>
                </a:lnSpc>
                <a:spcBef>
                  <a:spcPts val="0"/>
                </a:spcBef>
                <a:spcAft>
                  <a:spcPts val="0"/>
                </a:spcAft>
                <a:buSzPct val="25000"/>
                <a:buNone/>
              </a:pPr>
              <a:r>
                <a:rPr lang="en-US" sz="1500">
                  <a:solidFill>
                    <a:schemeClr val="lt1"/>
                  </a:solidFill>
                  <a:latin typeface="Source Sans Pro"/>
                  <a:ea typeface="Source Sans Pro"/>
                  <a:cs typeface="Source Sans Pro"/>
                  <a:sym typeface="Source Sans Pro"/>
                </a:rPr>
                <a:t>International Service countries grew to 7 countries with new services to San Jose, Costa Rica in March</a:t>
              </a:r>
            </a:p>
          </p:txBody>
        </p:sp>
        <p:sp>
          <p:nvSpPr>
            <p:cNvPr id="1398" name="Shape 1398"/>
            <p:cNvSpPr/>
            <p:nvPr/>
          </p:nvSpPr>
          <p:spPr>
            <a:xfrm>
              <a:off x="8362402" y="3750064"/>
              <a:ext cx="1345012" cy="538004"/>
            </a:xfrm>
            <a:prstGeom prst="chevron">
              <a:avLst>
                <a:gd name="adj" fmla="val 50000"/>
              </a:avLst>
            </a:prstGeom>
            <a:solidFill>
              <a:srgbClr val="CAD6DF">
                <a:alpha val="89803"/>
              </a:srgbClr>
            </a:solidFill>
            <a:ln w="12700" cap="flat" cmpd="sng">
              <a:solidFill>
                <a:srgbClr val="CAD6DF">
                  <a:alpha val="89803"/>
                </a:srgbClr>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99" name="Shape 1399"/>
            <p:cNvSpPr txBox="1"/>
            <p:nvPr/>
          </p:nvSpPr>
          <p:spPr>
            <a:xfrm>
              <a:off x="8631404" y="3750064"/>
              <a:ext cx="807007" cy="538004"/>
            </a:xfrm>
            <a:prstGeom prst="rect">
              <a:avLst/>
            </a:prstGeom>
            <a:noFill/>
            <a:ln>
              <a:noFill/>
            </a:ln>
          </p:spPr>
          <p:txBody>
            <a:bodyPr lIns="30475" tIns="15225" rIns="0" bIns="15225" anchor="ctr" anchorCtr="0">
              <a:noAutofit/>
            </a:bodyPr>
            <a:lstStyle/>
            <a:p>
              <a:pPr marL="0" marR="0" lvl="0" indent="0" algn="ctr" rtl="0">
                <a:lnSpc>
                  <a:spcPct val="90000"/>
                </a:lnSpc>
                <a:spcBef>
                  <a:spcPts val="0"/>
                </a:spcBef>
                <a:spcAft>
                  <a:spcPts val="0"/>
                </a:spcAft>
                <a:buSzPct val="25000"/>
                <a:buNone/>
              </a:pPr>
              <a:r>
                <a:rPr lang="en-US" sz="2400">
                  <a:solidFill>
                    <a:schemeClr val="dk1"/>
                  </a:solidFill>
                  <a:latin typeface="Source Sans Pro"/>
                  <a:ea typeface="Source Sans Pro"/>
                  <a:cs typeface="Source Sans Pro"/>
                  <a:sym typeface="Source Sans Pro"/>
                </a:rPr>
                <a:t>2015</a:t>
              </a:r>
            </a:p>
          </p:txBody>
        </p:sp>
      </p:grpSp>
      <p:pic>
        <p:nvPicPr>
          <p:cNvPr id="1400" name="Shape 1400"/>
          <p:cNvPicPr preferRelativeResize="0"/>
          <p:nvPr/>
        </p:nvPicPr>
        <p:blipFill rotWithShape="1">
          <a:blip r:embed="rId4" cstate="email">
            <a:alphaModFix/>
            <a:extLst>
              <a:ext uri="{28A0092B-C50C-407E-A947-70E740481C1C}">
                <a14:useLocalDpi xmlns:a14="http://schemas.microsoft.com/office/drawing/2010/main" xmlns=""/>
              </a:ext>
            </a:extLst>
          </a:blip>
          <a:srcRect/>
          <a:stretch/>
        </p:blipFill>
        <p:spPr>
          <a:xfrm>
            <a:off x="34211" y="34204"/>
            <a:ext cx="2889800" cy="1658916"/>
          </a:xfrm>
          <a:prstGeom prst="rect">
            <a:avLst/>
          </a:prstGeom>
          <a:noFill/>
          <a:ln>
            <a:noFill/>
          </a:ln>
        </p:spPr>
      </p:pic>
    </p:spTree>
  </p:cSld>
  <p:clrMapOvr>
    <a:masterClrMapping/>
  </p:clrMapOvr>
  <p:transition spd="slow">
    <p:cut/>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1404"/>
        <p:cNvGrpSpPr/>
        <p:nvPr/>
      </p:nvGrpSpPr>
      <p:grpSpPr>
        <a:xfrm>
          <a:off x="0" y="0"/>
          <a:ext cx="0" cy="0"/>
          <a:chOff x="0" y="0"/>
          <a:chExt cx="0" cy="0"/>
        </a:xfrm>
      </p:grpSpPr>
      <p:pic>
        <p:nvPicPr>
          <p:cNvPr id="1405" name="Shape 1405"/>
          <p:cNvPicPr preferRelativeResize="0">
            <a:picLocks noGrp="1"/>
          </p:cNvPicPr>
          <p:nvPr>
            <p:ph type="body" idx="1"/>
          </p:nvPr>
        </p:nvPicPr>
        <p:blipFill rotWithShape="1">
          <a:blip r:embed="rId3">
            <a:alphaModFix/>
          </a:blip>
          <a:srcRect l="-62269" t="-2704" r="-29074" b="300"/>
          <a:stretch/>
        </p:blipFill>
        <p:spPr>
          <a:xfrm>
            <a:off x="-1063692" y="1026136"/>
            <a:ext cx="13255692" cy="5831864"/>
          </a:xfrm>
          <a:prstGeom prst="rect">
            <a:avLst/>
          </a:prstGeom>
          <a:noFill/>
          <a:ln>
            <a:noFill/>
          </a:ln>
        </p:spPr>
      </p:pic>
      <p:sp>
        <p:nvSpPr>
          <p:cNvPr id="1406" name="Shape 1406"/>
          <p:cNvSpPr txBox="1">
            <a:spLocks noGrp="1"/>
          </p:cNvSpPr>
          <p:nvPr>
            <p:ph type="title"/>
          </p:nvPr>
        </p:nvSpPr>
        <p:spPr>
          <a:xfrm>
            <a:off x="732366" y="107577"/>
            <a:ext cx="10723035" cy="1336956"/>
          </a:xfrm>
          <a:prstGeom prst="rect">
            <a:avLst/>
          </a:prstGeom>
          <a:noFill/>
          <a:ln>
            <a:noFill/>
          </a:ln>
        </p:spPr>
        <p:txBody>
          <a:bodyPr lIns="121900" tIns="60950" rIns="121900" bIns="60950" anchor="b" anchorCtr="0">
            <a:noAutofit/>
          </a:bodyPr>
          <a:lstStyle/>
          <a:p>
            <a:pPr marL="0" marR="0" lvl="0" indent="0" algn="ctr" rtl="0">
              <a:spcBef>
                <a:spcPts val="0"/>
              </a:spcBef>
              <a:buClr>
                <a:schemeClr val="accent1"/>
              </a:buClr>
              <a:buSzPct val="25000"/>
              <a:buFont typeface="Source Sans Pro"/>
              <a:buNone/>
            </a:pPr>
            <a:r>
              <a:rPr lang="en-US" sz="6100" b="0" i="0" u="none" strike="noStrike" cap="none">
                <a:solidFill>
                  <a:schemeClr val="accent1"/>
                </a:solidFill>
                <a:latin typeface="Source Sans Pro"/>
                <a:ea typeface="Source Sans Pro"/>
                <a:cs typeface="Source Sans Pro"/>
                <a:sym typeface="Source Sans Pro"/>
              </a:rPr>
              <a:t>Mission</a:t>
            </a:r>
          </a:p>
        </p:txBody>
      </p:sp>
    </p:spTree>
  </p:cSld>
  <p:clrMapOvr>
    <a:masterClrMapping/>
  </p:clrMapOvr>
  <p:transition spd="slow">
    <p:cut/>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1410"/>
        <p:cNvGrpSpPr/>
        <p:nvPr/>
      </p:nvGrpSpPr>
      <p:grpSpPr>
        <a:xfrm>
          <a:off x="0" y="0"/>
          <a:ext cx="0" cy="0"/>
          <a:chOff x="0" y="0"/>
          <a:chExt cx="0" cy="0"/>
        </a:xfrm>
      </p:grpSpPr>
      <p:sp>
        <p:nvSpPr>
          <p:cNvPr id="1411" name="Shape 1411"/>
          <p:cNvSpPr txBox="1">
            <a:spLocks noGrp="1"/>
          </p:cNvSpPr>
          <p:nvPr>
            <p:ph type="title"/>
          </p:nvPr>
        </p:nvSpPr>
        <p:spPr>
          <a:xfrm>
            <a:off x="732366" y="107577"/>
            <a:ext cx="10723035" cy="1336956"/>
          </a:xfrm>
          <a:prstGeom prst="rect">
            <a:avLst/>
          </a:prstGeom>
          <a:noFill/>
          <a:ln>
            <a:noFill/>
          </a:ln>
        </p:spPr>
        <p:txBody>
          <a:bodyPr lIns="121900" tIns="60950" rIns="121900" bIns="60950" anchor="b" anchorCtr="0">
            <a:noAutofit/>
          </a:bodyPr>
          <a:lstStyle/>
          <a:p>
            <a:pPr marL="0" marR="0" lvl="0" indent="0" algn="ctr" rtl="0">
              <a:spcBef>
                <a:spcPts val="0"/>
              </a:spcBef>
              <a:buClr>
                <a:schemeClr val="accent1"/>
              </a:buClr>
              <a:buSzPct val="25000"/>
              <a:buFont typeface="Source Sans Pro"/>
              <a:buNone/>
            </a:pPr>
            <a:r>
              <a:rPr lang="en-US" sz="6100" b="0" i="0" u="none" strike="noStrike" cap="none">
                <a:solidFill>
                  <a:schemeClr val="accent1"/>
                </a:solidFill>
                <a:latin typeface="Source Sans Pro"/>
                <a:ea typeface="Source Sans Pro"/>
                <a:cs typeface="Source Sans Pro"/>
                <a:sym typeface="Source Sans Pro"/>
              </a:rPr>
              <a:t>Business Strategy</a:t>
            </a:r>
          </a:p>
        </p:txBody>
      </p:sp>
      <p:sp>
        <p:nvSpPr>
          <p:cNvPr id="1412" name="Shape 1412"/>
          <p:cNvSpPr txBox="1">
            <a:spLocks noGrp="1"/>
          </p:cNvSpPr>
          <p:nvPr>
            <p:ph type="body" idx="1"/>
          </p:nvPr>
        </p:nvSpPr>
        <p:spPr>
          <a:xfrm>
            <a:off x="732368" y="1600200"/>
            <a:ext cx="5220374" cy="4343400"/>
          </a:xfrm>
          <a:prstGeom prst="rect">
            <a:avLst/>
          </a:prstGeom>
          <a:noFill/>
          <a:ln>
            <a:noFill/>
          </a:ln>
        </p:spPr>
        <p:txBody>
          <a:bodyPr lIns="121900" tIns="60950" rIns="121900" bIns="60950" anchor="t" anchorCtr="0">
            <a:noAutofit/>
          </a:bodyPr>
          <a:lstStyle/>
          <a:p>
            <a:pPr marL="457178" marR="0" lvl="0" indent="-457178" algn="l" rtl="0">
              <a:lnSpc>
                <a:spcPct val="80000"/>
              </a:lnSpc>
              <a:spcBef>
                <a:spcPts val="0"/>
              </a:spcBef>
              <a:spcAft>
                <a:spcPts val="0"/>
              </a:spcAft>
              <a:buClr>
                <a:srgbClr val="595959"/>
              </a:buClr>
              <a:buSzPct val="101818"/>
              <a:buFont typeface="Arial"/>
              <a:buChar char="•"/>
            </a:pPr>
            <a:r>
              <a:rPr lang="en-US" sz="2240" b="0" i="0" u="none" strike="noStrike" cap="none">
                <a:solidFill>
                  <a:srgbClr val="595959"/>
                </a:solidFill>
                <a:latin typeface="Source Sans Pro"/>
                <a:ea typeface="Source Sans Pro"/>
                <a:cs typeface="Source Sans Pro"/>
                <a:sym typeface="Source Sans Pro"/>
              </a:rPr>
              <a:t>Differentiates itself from other low-fare carriers by providing exemplary Customer Service</a:t>
            </a:r>
          </a:p>
          <a:p>
            <a:pPr marL="457178" marR="0" lvl="0" indent="-457178" algn="l" rtl="0">
              <a:lnSpc>
                <a:spcPct val="80000"/>
              </a:lnSpc>
              <a:spcBef>
                <a:spcPts val="448"/>
              </a:spcBef>
              <a:spcAft>
                <a:spcPts val="0"/>
              </a:spcAft>
              <a:buClr>
                <a:srgbClr val="595959"/>
              </a:buClr>
              <a:buSzPct val="101818"/>
              <a:buFont typeface="Arial"/>
              <a:buChar char="•"/>
            </a:pPr>
            <a:r>
              <a:rPr lang="en-US" sz="2240" b="0" i="0" u="none" strike="noStrike" cap="none">
                <a:solidFill>
                  <a:srgbClr val="595959"/>
                </a:solidFill>
                <a:latin typeface="Source Sans Pro"/>
                <a:ea typeface="Source Sans Pro"/>
                <a:cs typeface="Source Sans Pro"/>
                <a:sym typeface="Source Sans Pro"/>
              </a:rPr>
              <a:t>Short haul passenger and providing rates as low as one third of their competitors</a:t>
            </a:r>
          </a:p>
          <a:p>
            <a:pPr marL="457178" marR="0" lvl="0" indent="-457178" algn="l" rtl="0">
              <a:lnSpc>
                <a:spcPct val="80000"/>
              </a:lnSpc>
              <a:spcBef>
                <a:spcPts val="448"/>
              </a:spcBef>
              <a:spcAft>
                <a:spcPts val="0"/>
              </a:spcAft>
              <a:buClr>
                <a:srgbClr val="595959"/>
              </a:buClr>
              <a:buSzPct val="101818"/>
              <a:buFont typeface="Arial"/>
              <a:buChar char="•"/>
            </a:pPr>
            <a:r>
              <a:rPr lang="en-US" sz="2240" b="0" i="0" u="none" strike="noStrike" cap="none">
                <a:solidFill>
                  <a:srgbClr val="595959"/>
                </a:solidFill>
                <a:latin typeface="Source Sans Pro"/>
                <a:ea typeface="Source Sans Pro"/>
                <a:cs typeface="Source Sans Pro"/>
                <a:sym typeface="Source Sans Pro"/>
              </a:rPr>
              <a:t>Fly directly to destination</a:t>
            </a:r>
          </a:p>
          <a:p>
            <a:pPr marL="457178" marR="0" lvl="0" indent="-457178" algn="l" rtl="0">
              <a:lnSpc>
                <a:spcPct val="80000"/>
              </a:lnSpc>
              <a:spcBef>
                <a:spcPts val="448"/>
              </a:spcBef>
              <a:spcAft>
                <a:spcPts val="0"/>
              </a:spcAft>
              <a:buClr>
                <a:srgbClr val="595959"/>
              </a:buClr>
              <a:buSzPct val="101818"/>
              <a:buFont typeface="Arial"/>
              <a:buChar char="•"/>
            </a:pPr>
            <a:r>
              <a:rPr lang="en-US" sz="2240" b="0" i="0" u="none" strike="noStrike" cap="none">
                <a:solidFill>
                  <a:srgbClr val="595959"/>
                </a:solidFill>
                <a:latin typeface="Source Sans Pro"/>
                <a:ea typeface="Source Sans Pro"/>
                <a:cs typeface="Source Sans Pro"/>
                <a:sym typeface="Source Sans Pro"/>
              </a:rPr>
              <a:t>Lower unit cost</a:t>
            </a:r>
          </a:p>
          <a:p>
            <a:pPr marL="457178" marR="0" lvl="0" indent="-457178" algn="l" rtl="0">
              <a:lnSpc>
                <a:spcPct val="80000"/>
              </a:lnSpc>
              <a:spcBef>
                <a:spcPts val="448"/>
              </a:spcBef>
              <a:spcAft>
                <a:spcPts val="0"/>
              </a:spcAft>
              <a:buClr>
                <a:srgbClr val="595959"/>
              </a:buClr>
              <a:buSzPct val="101818"/>
              <a:buFont typeface="Arial"/>
              <a:buChar char="•"/>
            </a:pPr>
            <a:r>
              <a:rPr lang="en-US" sz="2240" b="0" i="0" u="none" strike="noStrike" cap="none">
                <a:solidFill>
                  <a:srgbClr val="595959"/>
                </a:solidFill>
                <a:latin typeface="Source Sans Pro"/>
                <a:ea typeface="Source Sans Pro"/>
                <a:cs typeface="Source Sans Pro"/>
                <a:sym typeface="Source Sans Pro"/>
              </a:rPr>
              <a:t>putting the employee first, Southwest has found the key to success in the airline business</a:t>
            </a:r>
          </a:p>
          <a:p>
            <a:pPr marL="465655" marR="0" lvl="0" indent="-465655" algn="l" rtl="0">
              <a:lnSpc>
                <a:spcPct val="80000"/>
              </a:lnSpc>
              <a:spcBef>
                <a:spcPts val="2667"/>
              </a:spcBef>
              <a:buClr>
                <a:srgbClr val="6DB7D7"/>
              </a:buClr>
              <a:buSzPct val="112000"/>
              <a:buFont typeface="Noto Sans Symbols"/>
              <a:buNone/>
            </a:pPr>
            <a:endParaRPr sz="2240" b="0" i="0" u="none" strike="noStrike" cap="none">
              <a:solidFill>
                <a:srgbClr val="595959"/>
              </a:solidFill>
              <a:latin typeface="Source Sans Pro"/>
              <a:ea typeface="Source Sans Pro"/>
              <a:cs typeface="Source Sans Pro"/>
              <a:sym typeface="Source Sans Pro"/>
            </a:endParaRPr>
          </a:p>
        </p:txBody>
      </p:sp>
      <p:pic>
        <p:nvPicPr>
          <p:cNvPr id="1413" name="Shape 1413"/>
          <p:cNvPicPr preferRelativeResize="0"/>
          <p:nvPr/>
        </p:nvPicPr>
        <p:blipFill rotWithShape="1">
          <a:blip r:embed="rId3" cstate="email">
            <a:alphaModFix/>
            <a:extLst>
              <a:ext uri="{28A0092B-C50C-407E-A947-70E740481C1C}">
                <a14:useLocalDpi xmlns:a14="http://schemas.microsoft.com/office/drawing/2010/main" xmlns=""/>
              </a:ext>
            </a:extLst>
          </a:blip>
          <a:srcRect r="7651" b="5110"/>
          <a:stretch/>
        </p:blipFill>
        <p:spPr>
          <a:xfrm>
            <a:off x="6260642" y="1427429"/>
            <a:ext cx="5862935" cy="4924866"/>
          </a:xfrm>
          <a:prstGeom prst="rect">
            <a:avLst/>
          </a:prstGeom>
          <a:noFill/>
          <a:ln>
            <a:noFill/>
          </a:ln>
        </p:spPr>
      </p:pic>
    </p:spTree>
  </p:cSld>
  <p:clrMapOvr>
    <a:masterClrMapping/>
  </p:clrMapOvr>
  <p:transition spd="slow">
    <p:cut/>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1418"/>
        <p:cNvGrpSpPr/>
        <p:nvPr/>
      </p:nvGrpSpPr>
      <p:grpSpPr>
        <a:xfrm>
          <a:off x="0" y="0"/>
          <a:ext cx="0" cy="0"/>
          <a:chOff x="0" y="0"/>
          <a:chExt cx="0" cy="0"/>
        </a:xfrm>
      </p:grpSpPr>
      <p:sp>
        <p:nvSpPr>
          <p:cNvPr id="1419" name="Shape 1419"/>
          <p:cNvSpPr txBox="1">
            <a:spLocks noGrp="1"/>
          </p:cNvSpPr>
          <p:nvPr>
            <p:ph type="title"/>
          </p:nvPr>
        </p:nvSpPr>
        <p:spPr>
          <a:xfrm>
            <a:off x="732366" y="107577"/>
            <a:ext cx="10723035" cy="1336956"/>
          </a:xfrm>
          <a:prstGeom prst="rect">
            <a:avLst/>
          </a:prstGeom>
          <a:noFill/>
          <a:ln>
            <a:noFill/>
          </a:ln>
        </p:spPr>
        <p:txBody>
          <a:bodyPr lIns="121900" tIns="60950" rIns="121900" bIns="60950" anchor="b" anchorCtr="0">
            <a:noAutofit/>
          </a:bodyPr>
          <a:lstStyle/>
          <a:p>
            <a:pPr marL="0" marR="0" lvl="0" indent="0" algn="ctr" rtl="0">
              <a:spcBef>
                <a:spcPts val="0"/>
              </a:spcBef>
              <a:buClr>
                <a:schemeClr val="accent1"/>
              </a:buClr>
              <a:buSzPct val="25000"/>
              <a:buFont typeface="Source Sans Pro"/>
              <a:buNone/>
            </a:pPr>
            <a:r>
              <a:rPr lang="en-US" sz="6100" b="0" i="0" u="none" strike="noStrike" cap="none">
                <a:solidFill>
                  <a:schemeClr val="accent1"/>
                </a:solidFill>
                <a:latin typeface="Source Sans Pro"/>
                <a:ea typeface="Source Sans Pro"/>
                <a:cs typeface="Source Sans Pro"/>
                <a:sym typeface="Source Sans Pro"/>
              </a:rPr>
              <a:t>Southwest Route Map</a:t>
            </a:r>
          </a:p>
        </p:txBody>
      </p:sp>
      <p:pic>
        <p:nvPicPr>
          <p:cNvPr id="1420" name="Shape 1420"/>
          <p:cNvPicPr preferRelativeResize="0">
            <a:picLocks noGrp="1"/>
          </p:cNvPicPr>
          <p:nvPr>
            <p:ph type="body" idx="1"/>
          </p:nvPr>
        </p:nvPicPr>
        <p:blipFill rotWithShape="1">
          <a:blip r:embed="rId3">
            <a:alphaModFix/>
          </a:blip>
          <a:srcRect l="-9676" t="3797" r="-9452" b="-219"/>
          <a:stretch/>
        </p:blipFill>
        <p:spPr>
          <a:xfrm>
            <a:off x="957913" y="1444533"/>
            <a:ext cx="10926187" cy="5413468"/>
          </a:xfrm>
          <a:prstGeom prst="rect">
            <a:avLst/>
          </a:prstGeom>
          <a:noFill/>
          <a:ln>
            <a:noFill/>
          </a:ln>
        </p:spPr>
      </p:pic>
    </p:spTree>
  </p:cSld>
  <p:clrMapOvr>
    <a:masterClrMapping/>
  </p:clrMapOvr>
  <p:transition spd="slow">
    <p:cut/>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1424"/>
        <p:cNvGrpSpPr/>
        <p:nvPr/>
      </p:nvGrpSpPr>
      <p:grpSpPr>
        <a:xfrm>
          <a:off x="0" y="0"/>
          <a:ext cx="0" cy="0"/>
          <a:chOff x="0" y="0"/>
          <a:chExt cx="0" cy="0"/>
        </a:xfrm>
      </p:grpSpPr>
      <p:sp>
        <p:nvSpPr>
          <p:cNvPr id="1425" name="Shape 1425"/>
          <p:cNvSpPr txBox="1">
            <a:spLocks noGrp="1"/>
          </p:cNvSpPr>
          <p:nvPr>
            <p:ph type="title"/>
          </p:nvPr>
        </p:nvSpPr>
        <p:spPr>
          <a:xfrm>
            <a:off x="732366" y="107577"/>
            <a:ext cx="10723035" cy="1336956"/>
          </a:xfrm>
          <a:prstGeom prst="rect">
            <a:avLst/>
          </a:prstGeom>
          <a:noFill/>
          <a:ln>
            <a:noFill/>
          </a:ln>
        </p:spPr>
        <p:txBody>
          <a:bodyPr lIns="121900" tIns="60950" rIns="121900" bIns="60950" anchor="b" anchorCtr="0">
            <a:noAutofit/>
          </a:bodyPr>
          <a:lstStyle/>
          <a:p>
            <a:pPr marL="0" marR="0" lvl="0" indent="0" algn="ctr" rtl="0">
              <a:spcBef>
                <a:spcPts val="0"/>
              </a:spcBef>
              <a:buClr>
                <a:schemeClr val="accent1"/>
              </a:buClr>
              <a:buSzPct val="25000"/>
              <a:buFont typeface="Source Sans Pro"/>
              <a:buNone/>
            </a:pPr>
            <a:r>
              <a:rPr lang="en-US" sz="6100" b="0" i="0" u="none" strike="noStrike" cap="none">
                <a:solidFill>
                  <a:schemeClr val="accent1"/>
                </a:solidFill>
                <a:latin typeface="Source Sans Pro"/>
                <a:ea typeface="Source Sans Pro"/>
                <a:cs typeface="Source Sans Pro"/>
                <a:sym typeface="Source Sans Pro"/>
              </a:rPr>
              <a:t>Route Map (from Dallas)</a:t>
            </a:r>
          </a:p>
        </p:txBody>
      </p:sp>
      <p:pic>
        <p:nvPicPr>
          <p:cNvPr id="1426" name="Shape 1426"/>
          <p:cNvPicPr preferRelativeResize="0">
            <a:picLocks noGrp="1"/>
          </p:cNvPicPr>
          <p:nvPr>
            <p:ph type="body" idx="1"/>
          </p:nvPr>
        </p:nvPicPr>
        <p:blipFill rotWithShape="1">
          <a:blip r:embed="rId3">
            <a:alphaModFix/>
          </a:blip>
          <a:srcRect l="-15935" r="-13530"/>
          <a:stretch/>
        </p:blipFill>
        <p:spPr>
          <a:xfrm>
            <a:off x="222375" y="1600200"/>
            <a:ext cx="11785740" cy="5086776"/>
          </a:xfrm>
          <a:prstGeom prst="rect">
            <a:avLst/>
          </a:prstGeom>
          <a:noFill/>
          <a:ln>
            <a:noFill/>
          </a:ln>
        </p:spPr>
      </p:pic>
    </p:spTree>
  </p:cSld>
  <p:clrMapOvr>
    <a:masterClrMapping/>
  </p:clrMapOvr>
  <p:transition spd="slow">
    <p:cut/>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1430"/>
        <p:cNvGrpSpPr/>
        <p:nvPr/>
      </p:nvGrpSpPr>
      <p:grpSpPr>
        <a:xfrm>
          <a:off x="0" y="0"/>
          <a:ext cx="0" cy="0"/>
          <a:chOff x="0" y="0"/>
          <a:chExt cx="0" cy="0"/>
        </a:xfrm>
      </p:grpSpPr>
      <p:sp>
        <p:nvSpPr>
          <p:cNvPr id="1431" name="Shape 1431"/>
          <p:cNvSpPr txBox="1">
            <a:spLocks noGrp="1"/>
          </p:cNvSpPr>
          <p:nvPr>
            <p:ph type="title"/>
          </p:nvPr>
        </p:nvSpPr>
        <p:spPr>
          <a:xfrm>
            <a:off x="732366" y="107577"/>
            <a:ext cx="10723035" cy="1336956"/>
          </a:xfrm>
          <a:prstGeom prst="rect">
            <a:avLst/>
          </a:prstGeom>
          <a:noFill/>
          <a:ln>
            <a:noFill/>
          </a:ln>
        </p:spPr>
        <p:txBody>
          <a:bodyPr lIns="121900" tIns="60950" rIns="121900" bIns="60950" anchor="b" anchorCtr="0">
            <a:noAutofit/>
          </a:bodyPr>
          <a:lstStyle/>
          <a:p>
            <a:pPr marL="0" marR="0" lvl="0" indent="0" algn="ctr" rtl="0">
              <a:spcBef>
                <a:spcPts val="0"/>
              </a:spcBef>
              <a:buClr>
                <a:schemeClr val="accent1"/>
              </a:buClr>
              <a:buSzPct val="25000"/>
              <a:buFont typeface="Source Sans Pro"/>
              <a:buNone/>
            </a:pPr>
            <a:r>
              <a:rPr lang="en-US" sz="5300" b="0" i="0" u="none" strike="noStrike" cap="none">
                <a:solidFill>
                  <a:schemeClr val="accent1"/>
                </a:solidFill>
                <a:latin typeface="Source Sans Pro"/>
                <a:ea typeface="Source Sans Pro"/>
                <a:cs typeface="Source Sans Pro"/>
                <a:sym typeface="Source Sans Pro"/>
              </a:rPr>
              <a:t>Top 10 Airports by Departures</a:t>
            </a:r>
          </a:p>
        </p:txBody>
      </p:sp>
      <p:pic>
        <p:nvPicPr>
          <p:cNvPr id="1432" name="Shape 1432"/>
          <p:cNvPicPr preferRelativeResize="0">
            <a:picLocks noGrp="1"/>
          </p:cNvPicPr>
          <p:nvPr>
            <p:ph type="body" idx="1"/>
          </p:nvPr>
        </p:nvPicPr>
        <p:blipFill rotWithShape="1">
          <a:blip r:embed="rId3">
            <a:alphaModFix/>
          </a:blip>
          <a:srcRect l="-7622" b="204"/>
          <a:stretch/>
        </p:blipFill>
        <p:spPr>
          <a:xfrm>
            <a:off x="954737" y="1719918"/>
            <a:ext cx="9410699" cy="4343400"/>
          </a:xfrm>
          <a:prstGeom prst="rect">
            <a:avLst/>
          </a:prstGeom>
          <a:noFill/>
          <a:ln>
            <a:noFill/>
          </a:ln>
        </p:spPr>
      </p:pic>
    </p:spTree>
  </p:cSld>
  <p:clrMapOvr>
    <a:masterClrMapping/>
  </p:clrMapOvr>
  <p:transition spd="slow">
    <p:cut/>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1437"/>
        <p:cNvGrpSpPr/>
        <p:nvPr/>
      </p:nvGrpSpPr>
      <p:grpSpPr>
        <a:xfrm>
          <a:off x="0" y="0"/>
          <a:ext cx="0" cy="0"/>
          <a:chOff x="0" y="0"/>
          <a:chExt cx="0" cy="0"/>
        </a:xfrm>
      </p:grpSpPr>
      <p:sp>
        <p:nvSpPr>
          <p:cNvPr id="1438" name="Shape 1438"/>
          <p:cNvSpPr txBox="1">
            <a:spLocks noGrp="1"/>
          </p:cNvSpPr>
          <p:nvPr>
            <p:ph type="title"/>
          </p:nvPr>
        </p:nvSpPr>
        <p:spPr>
          <a:xfrm>
            <a:off x="684229" y="78103"/>
            <a:ext cx="10723035" cy="1336956"/>
          </a:xfrm>
          <a:prstGeom prst="rect">
            <a:avLst/>
          </a:prstGeom>
          <a:noFill/>
          <a:ln>
            <a:noFill/>
          </a:ln>
        </p:spPr>
        <p:txBody>
          <a:bodyPr lIns="121900" tIns="60950" rIns="121900" bIns="60950" anchor="b" anchorCtr="0">
            <a:noAutofit/>
          </a:bodyPr>
          <a:lstStyle/>
          <a:p>
            <a:pPr marL="0" marR="0" lvl="0" indent="0" algn="ctr" rtl="0">
              <a:spcBef>
                <a:spcPts val="0"/>
              </a:spcBef>
              <a:buClr>
                <a:schemeClr val="accent1"/>
              </a:buClr>
              <a:buSzPct val="25000"/>
              <a:buFont typeface="Source Sans Pro"/>
              <a:buNone/>
            </a:pPr>
            <a:r>
              <a:rPr lang="en-US" sz="6100" b="0" i="0" u="none" strike="noStrike" cap="none">
                <a:solidFill>
                  <a:schemeClr val="accent1"/>
                </a:solidFill>
                <a:latin typeface="Source Sans Pro"/>
                <a:ea typeface="Source Sans Pro"/>
                <a:cs typeface="Source Sans Pro"/>
                <a:sym typeface="Source Sans Pro"/>
              </a:rPr>
              <a:t>Fleet</a:t>
            </a:r>
          </a:p>
        </p:txBody>
      </p:sp>
      <p:sp>
        <p:nvSpPr>
          <p:cNvPr id="1439" name="Shape 1439"/>
          <p:cNvSpPr txBox="1"/>
          <p:nvPr/>
        </p:nvSpPr>
        <p:spPr>
          <a:xfrm>
            <a:off x="684229" y="4241344"/>
            <a:ext cx="11131454" cy="1969771"/>
          </a:xfrm>
          <a:prstGeom prst="rect">
            <a:avLst/>
          </a:prstGeom>
          <a:noFill/>
          <a:ln>
            <a:noFill/>
          </a:ln>
        </p:spPr>
        <p:txBody>
          <a:bodyPr lIns="121900" tIns="60950" rIns="121900" bIns="60950" anchor="t" anchorCtr="0">
            <a:noAutofit/>
          </a:bodyPr>
          <a:lstStyle/>
          <a:p>
            <a:pPr marL="0" marR="0" lvl="0" indent="0" algn="l" rtl="0">
              <a:spcBef>
                <a:spcPts val="0"/>
              </a:spcBef>
              <a:buSzPct val="25000"/>
              <a:buNone/>
            </a:pPr>
            <a:r>
              <a:rPr lang="en-US" sz="2400">
                <a:solidFill>
                  <a:srgbClr val="000000"/>
                </a:solidFill>
                <a:latin typeface="Source Sans Pro"/>
                <a:ea typeface="Source Sans Pro"/>
                <a:cs typeface="Source Sans Pro"/>
                <a:sym typeface="Source Sans Pro"/>
              </a:rPr>
              <a:t>In 2016</a:t>
            </a:r>
          </a:p>
          <a:p>
            <a:pPr marL="380981" marR="0" lvl="0" indent="-380981" algn="l" rtl="0">
              <a:spcBef>
                <a:spcPts val="0"/>
              </a:spcBef>
              <a:buClr>
                <a:srgbClr val="000000"/>
              </a:buClr>
              <a:buSzPct val="100000"/>
              <a:buFont typeface="Arial"/>
              <a:buChar char="•"/>
            </a:pPr>
            <a:r>
              <a:rPr lang="en-US" sz="2400">
                <a:solidFill>
                  <a:srgbClr val="000000"/>
                </a:solidFill>
                <a:latin typeface="Source Sans Pro"/>
                <a:ea typeface="Source Sans Pro"/>
                <a:cs typeface="Source Sans Pro"/>
                <a:sym typeface="Source Sans Pro"/>
              </a:rPr>
              <a:t>Expects to take delivery of an additional 36 Boeing 737-800 aircraft and 17 Boeing 737-700 Aircraft.</a:t>
            </a:r>
          </a:p>
          <a:p>
            <a:pPr marL="380981" marR="0" lvl="0" indent="-380981" algn="l" rtl="0">
              <a:spcBef>
                <a:spcPts val="0"/>
              </a:spcBef>
              <a:buClr>
                <a:srgbClr val="000000"/>
              </a:buClr>
              <a:buSzPct val="100000"/>
              <a:buFont typeface="Arial"/>
              <a:buChar char="•"/>
            </a:pPr>
            <a:r>
              <a:rPr lang="en-US" sz="2400">
                <a:solidFill>
                  <a:srgbClr val="000000"/>
                </a:solidFill>
                <a:latin typeface="Source Sans Pro"/>
                <a:ea typeface="Source Sans Pro"/>
                <a:cs typeface="Source Sans Pro"/>
                <a:sym typeface="Source Sans Pro"/>
              </a:rPr>
              <a:t>Intending to accelerate the retirement of its 737-300 and 737-500 aircraft.</a:t>
            </a:r>
          </a:p>
        </p:txBody>
      </p:sp>
      <p:pic>
        <p:nvPicPr>
          <p:cNvPr id="1440" name="Shape 1440"/>
          <p:cNvPicPr preferRelativeResize="0"/>
          <p:nvPr/>
        </p:nvPicPr>
        <p:blipFill rotWithShape="1">
          <a:blip r:embed="rId3">
            <a:alphaModFix/>
          </a:blip>
          <a:srcRect/>
          <a:stretch/>
        </p:blipFill>
        <p:spPr>
          <a:xfrm>
            <a:off x="0" y="1636987"/>
            <a:ext cx="12192000" cy="2170544"/>
          </a:xfrm>
          <a:prstGeom prst="rect">
            <a:avLst/>
          </a:prstGeom>
          <a:noFill/>
          <a:ln>
            <a:noFill/>
          </a:ln>
        </p:spPr>
      </p:pic>
    </p:spTree>
  </p:cSld>
  <p:clrMapOvr>
    <a:masterClrMapping/>
  </p:clrMapOvr>
  <p:transition spd="slow">
    <p:cut/>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1444"/>
        <p:cNvGrpSpPr/>
        <p:nvPr/>
      </p:nvGrpSpPr>
      <p:grpSpPr>
        <a:xfrm>
          <a:off x="0" y="0"/>
          <a:ext cx="0" cy="0"/>
          <a:chOff x="0" y="0"/>
          <a:chExt cx="0" cy="0"/>
        </a:xfrm>
      </p:grpSpPr>
      <p:sp>
        <p:nvSpPr>
          <p:cNvPr id="1445" name="Shape 1445"/>
          <p:cNvSpPr txBox="1">
            <a:spLocks noGrp="1"/>
          </p:cNvSpPr>
          <p:nvPr>
            <p:ph type="title"/>
          </p:nvPr>
        </p:nvSpPr>
        <p:spPr>
          <a:xfrm>
            <a:off x="732366" y="107577"/>
            <a:ext cx="10723035" cy="1336956"/>
          </a:xfrm>
          <a:prstGeom prst="rect">
            <a:avLst/>
          </a:prstGeom>
          <a:noFill/>
          <a:ln>
            <a:noFill/>
          </a:ln>
        </p:spPr>
        <p:txBody>
          <a:bodyPr lIns="121900" tIns="60950" rIns="121900" bIns="60950" anchor="b" anchorCtr="0">
            <a:noAutofit/>
          </a:bodyPr>
          <a:lstStyle/>
          <a:p>
            <a:pPr marL="0" marR="0" lvl="0" indent="0" algn="ctr" rtl="0">
              <a:spcBef>
                <a:spcPts val="0"/>
              </a:spcBef>
              <a:buClr>
                <a:schemeClr val="accent1"/>
              </a:buClr>
              <a:buSzPct val="25000"/>
              <a:buFont typeface="Source Sans Pro"/>
              <a:buNone/>
            </a:pPr>
            <a:r>
              <a:rPr lang="en-US" sz="6100" b="0" i="0" u="none" strike="noStrike" cap="none">
                <a:solidFill>
                  <a:schemeClr val="accent1"/>
                </a:solidFill>
                <a:latin typeface="Source Sans Pro"/>
                <a:ea typeface="Source Sans Pro"/>
                <a:cs typeface="Source Sans Pro"/>
                <a:sym typeface="Source Sans Pro"/>
              </a:rPr>
              <a:t>Management Team</a:t>
            </a:r>
          </a:p>
        </p:txBody>
      </p:sp>
      <p:pic>
        <p:nvPicPr>
          <p:cNvPr id="1446" name="Shape 1446"/>
          <p:cNvPicPr preferRelativeResize="0">
            <a:picLocks noGrp="1"/>
          </p:cNvPicPr>
          <p:nvPr>
            <p:ph type="body" idx="1"/>
          </p:nvPr>
        </p:nvPicPr>
        <p:blipFill rotWithShape="1">
          <a:blip r:embed="rId3">
            <a:alphaModFix/>
          </a:blip>
          <a:srcRect t="13951" b="-1224"/>
          <a:stretch/>
        </p:blipFill>
        <p:spPr>
          <a:xfrm>
            <a:off x="732368" y="1600201"/>
            <a:ext cx="10723035" cy="5257799"/>
          </a:xfrm>
          <a:prstGeom prst="rect">
            <a:avLst/>
          </a:prstGeom>
          <a:noFill/>
          <a:ln>
            <a:noFill/>
          </a:ln>
        </p:spPr>
      </p:pic>
    </p:spTree>
  </p:cSld>
  <p:clrMapOvr>
    <a:masterClrMapping/>
  </p:clrMapOvr>
  <p:transition spd="slow">
    <p:cut/>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1451"/>
        <p:cNvGrpSpPr/>
        <p:nvPr/>
      </p:nvGrpSpPr>
      <p:grpSpPr>
        <a:xfrm>
          <a:off x="0" y="0"/>
          <a:ext cx="0" cy="0"/>
          <a:chOff x="0" y="0"/>
          <a:chExt cx="0" cy="0"/>
        </a:xfrm>
      </p:grpSpPr>
      <p:sp>
        <p:nvSpPr>
          <p:cNvPr id="1452" name="Shape 1452"/>
          <p:cNvSpPr txBox="1">
            <a:spLocks noGrp="1"/>
          </p:cNvSpPr>
          <p:nvPr>
            <p:ph type="title"/>
          </p:nvPr>
        </p:nvSpPr>
        <p:spPr>
          <a:xfrm>
            <a:off x="732368" y="107578"/>
            <a:ext cx="10723035" cy="1106683"/>
          </a:xfrm>
          <a:prstGeom prst="rect">
            <a:avLst/>
          </a:prstGeom>
          <a:noFill/>
          <a:ln>
            <a:noFill/>
          </a:ln>
        </p:spPr>
        <p:txBody>
          <a:bodyPr lIns="121900" tIns="60950" rIns="121900" bIns="60950" anchor="b" anchorCtr="0">
            <a:noAutofit/>
          </a:bodyPr>
          <a:lstStyle/>
          <a:p>
            <a:pPr marL="0" marR="0" lvl="0" indent="0" algn="ctr" rtl="0">
              <a:spcBef>
                <a:spcPts val="0"/>
              </a:spcBef>
              <a:buClr>
                <a:schemeClr val="accent1"/>
              </a:buClr>
              <a:buSzPct val="25000"/>
              <a:buFont typeface="Source Sans Pro"/>
              <a:buNone/>
            </a:pPr>
            <a:r>
              <a:rPr lang="en-US" sz="3700" b="0" i="0" u="none" strike="noStrike" cap="none">
                <a:solidFill>
                  <a:schemeClr val="accent1"/>
                </a:solidFill>
                <a:latin typeface="Source Sans Pro"/>
                <a:ea typeface="Source Sans Pro"/>
                <a:cs typeface="Source Sans Pro"/>
                <a:sym typeface="Source Sans Pro"/>
              </a:rPr>
              <a:t>Chairman of the Board, President &amp; CEO (Chief Executive Officer) </a:t>
            </a:r>
          </a:p>
        </p:txBody>
      </p:sp>
      <p:pic>
        <p:nvPicPr>
          <p:cNvPr id="1453" name="Shape 1453"/>
          <p:cNvPicPr preferRelativeResize="0">
            <a:picLocks noGrp="1"/>
          </p:cNvPicPr>
          <p:nvPr>
            <p:ph type="body" idx="1"/>
          </p:nvPr>
        </p:nvPicPr>
        <p:blipFill rotWithShape="1">
          <a:blip r:embed="rId3">
            <a:alphaModFix/>
          </a:blip>
          <a:srcRect t="9859" b="9859"/>
          <a:stretch/>
        </p:blipFill>
        <p:spPr>
          <a:xfrm>
            <a:off x="732366" y="1600200"/>
            <a:ext cx="3969244" cy="4248767"/>
          </a:xfrm>
          <a:prstGeom prst="rect">
            <a:avLst/>
          </a:prstGeom>
          <a:noFill/>
          <a:ln>
            <a:noFill/>
          </a:ln>
        </p:spPr>
      </p:pic>
      <p:sp>
        <p:nvSpPr>
          <p:cNvPr id="1454" name="Shape 1454"/>
          <p:cNvSpPr txBox="1"/>
          <p:nvPr/>
        </p:nvSpPr>
        <p:spPr>
          <a:xfrm>
            <a:off x="5815896" y="1829941"/>
            <a:ext cx="5986951" cy="4801311"/>
          </a:xfrm>
          <a:prstGeom prst="rect">
            <a:avLst/>
          </a:prstGeom>
          <a:noFill/>
          <a:ln>
            <a:noFill/>
          </a:ln>
        </p:spPr>
        <p:txBody>
          <a:bodyPr lIns="121900" tIns="60950" rIns="121900" bIns="60950" anchor="t" anchorCtr="0">
            <a:noAutofit/>
          </a:bodyPr>
          <a:lstStyle/>
          <a:p>
            <a:pPr marL="380981" marR="0" lvl="0" indent="-380981" algn="l" rtl="0">
              <a:spcBef>
                <a:spcPts val="0"/>
              </a:spcBef>
              <a:buClr>
                <a:srgbClr val="000000"/>
              </a:buClr>
              <a:buSzPct val="100000"/>
              <a:buFont typeface="Arial"/>
              <a:buChar char="•"/>
            </a:pPr>
            <a:r>
              <a:rPr lang="en-US" sz="1900">
                <a:solidFill>
                  <a:srgbClr val="000000"/>
                </a:solidFill>
                <a:latin typeface="Source Sans Pro"/>
                <a:ea typeface="Source Sans Pro"/>
                <a:cs typeface="Source Sans Pro"/>
                <a:sym typeface="Source Sans Pro"/>
              </a:rPr>
              <a:t>In 1986  began his career at Southwest Airlines as Controller, moving up to Chief Financial Officer and Vice President Finance, then Executive Vice President and CFO, before being promoted to CEO and Vice Chairman in July 2004.</a:t>
            </a:r>
          </a:p>
          <a:p>
            <a:pPr marL="0" marR="0" lvl="0" indent="0" algn="l" rtl="0">
              <a:spcBef>
                <a:spcPts val="0"/>
              </a:spcBef>
              <a:buNone/>
            </a:pPr>
            <a:endParaRPr sz="1900">
              <a:solidFill>
                <a:srgbClr val="000000"/>
              </a:solidFill>
              <a:latin typeface="Source Sans Pro"/>
              <a:ea typeface="Source Sans Pro"/>
              <a:cs typeface="Source Sans Pro"/>
              <a:sym typeface="Source Sans Pro"/>
            </a:endParaRPr>
          </a:p>
          <a:p>
            <a:pPr marL="380981" marR="0" lvl="0" indent="-380981" algn="l" rtl="0">
              <a:spcBef>
                <a:spcPts val="0"/>
              </a:spcBef>
              <a:buClr>
                <a:srgbClr val="000000"/>
              </a:buClr>
              <a:buSzPct val="100000"/>
              <a:buFont typeface="Arial"/>
              <a:buChar char="•"/>
            </a:pPr>
            <a:r>
              <a:rPr lang="en-US" sz="1900">
                <a:solidFill>
                  <a:srgbClr val="000000"/>
                </a:solidFill>
                <a:latin typeface="Source Sans Pro"/>
                <a:ea typeface="Source Sans Pro"/>
                <a:cs typeface="Source Sans Pro"/>
                <a:sym typeface="Source Sans Pro"/>
              </a:rPr>
              <a:t>He received a B.B.A. in Accounting from the University of Texas at Austin.</a:t>
            </a:r>
          </a:p>
          <a:p>
            <a:pPr marL="380981" marR="0" lvl="0" indent="-380981" algn="l" rtl="0">
              <a:spcBef>
                <a:spcPts val="0"/>
              </a:spcBef>
              <a:buClr>
                <a:schemeClr val="dk1"/>
              </a:buClr>
              <a:buFont typeface="Arial"/>
              <a:buNone/>
            </a:pPr>
            <a:endParaRPr sz="1900">
              <a:solidFill>
                <a:srgbClr val="000000"/>
              </a:solidFill>
              <a:latin typeface="Source Sans Pro"/>
              <a:ea typeface="Source Sans Pro"/>
              <a:cs typeface="Source Sans Pro"/>
              <a:sym typeface="Source Sans Pro"/>
            </a:endParaRPr>
          </a:p>
          <a:p>
            <a:pPr marL="380981" marR="0" lvl="0" indent="-380981" algn="l" rtl="0">
              <a:spcBef>
                <a:spcPts val="0"/>
              </a:spcBef>
              <a:buClr>
                <a:srgbClr val="000000"/>
              </a:buClr>
              <a:buSzPct val="100000"/>
              <a:buFont typeface="Arial"/>
              <a:buChar char="•"/>
            </a:pPr>
            <a:r>
              <a:rPr lang="en-US" sz="1900">
                <a:solidFill>
                  <a:srgbClr val="000000"/>
                </a:solidFill>
                <a:latin typeface="Source Sans Pro"/>
                <a:ea typeface="Source Sans Pro"/>
                <a:cs typeface="Source Sans Pro"/>
                <a:sym typeface="Source Sans Pro"/>
              </a:rPr>
              <a:t>He is a Certified Public Accountant and serves on the Board of Directors of the Lincoln National Corporation and Airlines for America, the airline industry advocacy group (serving as Chairman from 2012 - 2014).</a:t>
            </a:r>
          </a:p>
          <a:p>
            <a:pPr marL="0" marR="0" lvl="0" indent="0" algn="l" rtl="0">
              <a:spcBef>
                <a:spcPts val="0"/>
              </a:spcBef>
              <a:buNone/>
            </a:pPr>
            <a:endParaRPr sz="1900">
              <a:solidFill>
                <a:srgbClr val="000000"/>
              </a:solidFill>
              <a:latin typeface="Source Sans Pro"/>
              <a:ea typeface="Source Sans Pro"/>
              <a:cs typeface="Source Sans Pro"/>
              <a:sym typeface="Source Sans Pro"/>
            </a:endParaRPr>
          </a:p>
        </p:txBody>
      </p:sp>
      <p:sp>
        <p:nvSpPr>
          <p:cNvPr id="1455" name="Shape 1455"/>
          <p:cNvSpPr txBox="1"/>
          <p:nvPr/>
        </p:nvSpPr>
        <p:spPr>
          <a:xfrm>
            <a:off x="1331065" y="6132917"/>
            <a:ext cx="2569009" cy="492442"/>
          </a:xfrm>
          <a:prstGeom prst="rect">
            <a:avLst/>
          </a:prstGeom>
          <a:noFill/>
          <a:ln>
            <a:noFill/>
          </a:ln>
        </p:spPr>
        <p:txBody>
          <a:bodyPr lIns="121900" tIns="60950" rIns="121900" bIns="60950" anchor="t" anchorCtr="0">
            <a:noAutofit/>
          </a:bodyPr>
          <a:lstStyle/>
          <a:p>
            <a:pPr marL="0" marR="0" lvl="0" indent="0" algn="l" rtl="0">
              <a:spcBef>
                <a:spcPts val="0"/>
              </a:spcBef>
              <a:buSzPct val="25000"/>
              <a:buNone/>
            </a:pPr>
            <a:r>
              <a:rPr lang="en-US" sz="2400">
                <a:solidFill>
                  <a:srgbClr val="000000"/>
                </a:solidFill>
                <a:latin typeface="Source Sans Pro"/>
                <a:ea typeface="Source Sans Pro"/>
                <a:cs typeface="Source Sans Pro"/>
                <a:sym typeface="Source Sans Pro"/>
              </a:rPr>
              <a:t>Gary C. Kelly</a:t>
            </a:r>
          </a:p>
        </p:txBody>
      </p:sp>
    </p:spTree>
  </p:cSld>
  <p:clrMapOvr>
    <a:masterClrMapping/>
  </p:clrMapOvr>
  <p:transition spd="slow">
    <p:cut/>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1459"/>
        <p:cNvGrpSpPr/>
        <p:nvPr/>
      </p:nvGrpSpPr>
      <p:grpSpPr>
        <a:xfrm>
          <a:off x="0" y="0"/>
          <a:ext cx="0" cy="0"/>
          <a:chOff x="0" y="0"/>
          <a:chExt cx="0" cy="0"/>
        </a:xfrm>
      </p:grpSpPr>
      <p:sp>
        <p:nvSpPr>
          <p:cNvPr id="1460" name="Shape 1460"/>
          <p:cNvSpPr txBox="1">
            <a:spLocks noGrp="1"/>
          </p:cNvSpPr>
          <p:nvPr>
            <p:ph type="title"/>
          </p:nvPr>
        </p:nvSpPr>
        <p:spPr>
          <a:xfrm>
            <a:off x="732366" y="107577"/>
            <a:ext cx="10723035" cy="1336956"/>
          </a:xfrm>
          <a:prstGeom prst="rect">
            <a:avLst/>
          </a:prstGeom>
          <a:noFill/>
          <a:ln>
            <a:noFill/>
          </a:ln>
        </p:spPr>
        <p:txBody>
          <a:bodyPr lIns="121900" tIns="60950" rIns="121900" bIns="60950" anchor="b" anchorCtr="0">
            <a:noAutofit/>
          </a:bodyPr>
          <a:lstStyle/>
          <a:p>
            <a:pPr marL="0" marR="0" lvl="0" indent="0" algn="ctr" rtl="0">
              <a:spcBef>
                <a:spcPts val="0"/>
              </a:spcBef>
              <a:buClr>
                <a:schemeClr val="accent1"/>
              </a:buClr>
              <a:buSzPct val="25000"/>
              <a:buFont typeface="Source Sans Pro"/>
              <a:buNone/>
            </a:pPr>
            <a:r>
              <a:rPr lang="en-US" sz="3700" b="0" i="0" u="none" strike="noStrike" cap="none">
                <a:solidFill>
                  <a:schemeClr val="accent1"/>
                </a:solidFill>
                <a:latin typeface="Source Sans Pro"/>
                <a:ea typeface="Source Sans Pro"/>
                <a:cs typeface="Source Sans Pro"/>
                <a:sym typeface="Source Sans Pro"/>
              </a:rPr>
              <a:t>Executive Vice President &amp; CFO (Chief Financial Office)</a:t>
            </a:r>
          </a:p>
        </p:txBody>
      </p:sp>
      <p:pic>
        <p:nvPicPr>
          <p:cNvPr id="1461" name="Shape 1461"/>
          <p:cNvPicPr preferRelativeResize="0">
            <a:picLocks noGrp="1"/>
          </p:cNvPicPr>
          <p:nvPr>
            <p:ph type="body" idx="1"/>
          </p:nvPr>
        </p:nvPicPr>
        <p:blipFill rotWithShape="1">
          <a:blip r:embed="rId3">
            <a:alphaModFix/>
          </a:blip>
          <a:srcRect t="10228" b="10228"/>
          <a:stretch/>
        </p:blipFill>
        <p:spPr>
          <a:xfrm>
            <a:off x="612631" y="1651508"/>
            <a:ext cx="4069374" cy="4146155"/>
          </a:xfrm>
          <a:prstGeom prst="rect">
            <a:avLst/>
          </a:prstGeom>
          <a:noFill/>
          <a:ln>
            <a:noFill/>
          </a:ln>
        </p:spPr>
      </p:pic>
      <p:sp>
        <p:nvSpPr>
          <p:cNvPr id="1462" name="Shape 1462"/>
          <p:cNvSpPr txBox="1"/>
          <p:nvPr/>
        </p:nvSpPr>
        <p:spPr>
          <a:xfrm>
            <a:off x="1436869" y="6150016"/>
            <a:ext cx="2360571" cy="492442"/>
          </a:xfrm>
          <a:prstGeom prst="rect">
            <a:avLst/>
          </a:prstGeom>
          <a:noFill/>
          <a:ln>
            <a:noFill/>
          </a:ln>
        </p:spPr>
        <p:txBody>
          <a:bodyPr lIns="121900" tIns="60950" rIns="121900" bIns="60950" anchor="t" anchorCtr="0">
            <a:noAutofit/>
          </a:bodyPr>
          <a:lstStyle/>
          <a:p>
            <a:pPr marL="0" marR="0" lvl="0" indent="0" algn="l" rtl="0">
              <a:spcBef>
                <a:spcPts val="0"/>
              </a:spcBef>
              <a:buSzPct val="25000"/>
              <a:buNone/>
            </a:pPr>
            <a:r>
              <a:rPr lang="en-US" sz="2400">
                <a:solidFill>
                  <a:srgbClr val="000000"/>
                </a:solidFill>
                <a:latin typeface="Source Sans Pro"/>
                <a:ea typeface="Source Sans Pro"/>
                <a:cs typeface="Source Sans Pro"/>
                <a:sym typeface="Source Sans Pro"/>
              </a:rPr>
              <a:t>Tammy Romo</a:t>
            </a:r>
          </a:p>
        </p:txBody>
      </p:sp>
      <p:sp>
        <p:nvSpPr>
          <p:cNvPr id="1463" name="Shape 1463"/>
          <p:cNvSpPr txBox="1"/>
          <p:nvPr/>
        </p:nvSpPr>
        <p:spPr>
          <a:xfrm>
            <a:off x="5884319" y="2086475"/>
            <a:ext cx="5268516" cy="3123928"/>
          </a:xfrm>
          <a:prstGeom prst="rect">
            <a:avLst/>
          </a:prstGeom>
          <a:noFill/>
          <a:ln>
            <a:noFill/>
          </a:ln>
        </p:spPr>
        <p:txBody>
          <a:bodyPr lIns="121900" tIns="60950" rIns="121900" bIns="60950" anchor="t" anchorCtr="0">
            <a:noAutofit/>
          </a:bodyPr>
          <a:lstStyle/>
          <a:p>
            <a:pPr marL="380981" marR="0" lvl="0" indent="-380981" algn="l" rtl="0">
              <a:spcBef>
                <a:spcPts val="0"/>
              </a:spcBef>
              <a:buClr>
                <a:srgbClr val="000000"/>
              </a:buClr>
              <a:buSzPct val="100000"/>
              <a:buFont typeface="Arial"/>
              <a:buChar char="•"/>
            </a:pPr>
            <a:r>
              <a:rPr lang="en-US" sz="1900">
                <a:solidFill>
                  <a:srgbClr val="000000"/>
                </a:solidFill>
                <a:latin typeface="Source Sans Pro"/>
                <a:ea typeface="Source Sans Pro"/>
                <a:cs typeface="Source Sans Pro"/>
                <a:sym typeface="Source Sans Pro"/>
              </a:rPr>
              <a:t>She joined the company in 1991 and she became Senior Vice President Planning in 2010</a:t>
            </a:r>
          </a:p>
          <a:p>
            <a:pPr marL="380981" marR="0" lvl="0" indent="-380981" algn="l" rtl="0">
              <a:spcBef>
                <a:spcPts val="0"/>
              </a:spcBef>
              <a:buClr>
                <a:schemeClr val="dk1"/>
              </a:buClr>
              <a:buFont typeface="Arial"/>
              <a:buNone/>
            </a:pPr>
            <a:endParaRPr sz="1900">
              <a:solidFill>
                <a:srgbClr val="000000"/>
              </a:solidFill>
              <a:latin typeface="Source Sans Pro"/>
              <a:ea typeface="Source Sans Pro"/>
              <a:cs typeface="Source Sans Pro"/>
              <a:sym typeface="Source Sans Pro"/>
            </a:endParaRPr>
          </a:p>
          <a:p>
            <a:pPr marL="380981" marR="0" lvl="0" indent="-380981" algn="l" rtl="0">
              <a:spcBef>
                <a:spcPts val="0"/>
              </a:spcBef>
              <a:buClr>
                <a:srgbClr val="000000"/>
              </a:buClr>
              <a:buSzPct val="100000"/>
              <a:buFont typeface="Arial"/>
              <a:buChar char="•"/>
            </a:pPr>
            <a:r>
              <a:rPr lang="en-US" sz="1900">
                <a:solidFill>
                  <a:srgbClr val="000000"/>
                </a:solidFill>
                <a:latin typeface="Source Sans Pro"/>
                <a:ea typeface="Source Sans Pro"/>
                <a:cs typeface="Source Sans Pro"/>
                <a:sym typeface="Source Sans Pro"/>
              </a:rPr>
              <a:t>Senior Vice President Finance and Chief Financial Officer since September 2012</a:t>
            </a:r>
          </a:p>
          <a:p>
            <a:pPr marL="380981" marR="0" lvl="0" indent="-380981" algn="l" rtl="0">
              <a:spcBef>
                <a:spcPts val="0"/>
              </a:spcBef>
              <a:buClr>
                <a:schemeClr val="dk1"/>
              </a:buClr>
              <a:buFont typeface="Arial"/>
              <a:buNone/>
            </a:pPr>
            <a:endParaRPr sz="1900">
              <a:solidFill>
                <a:srgbClr val="000000"/>
              </a:solidFill>
              <a:latin typeface="Source Sans Pro"/>
              <a:ea typeface="Source Sans Pro"/>
              <a:cs typeface="Source Sans Pro"/>
              <a:sym typeface="Source Sans Pro"/>
            </a:endParaRPr>
          </a:p>
          <a:p>
            <a:pPr marL="380981" marR="0" lvl="0" indent="-380981" algn="l" rtl="0">
              <a:spcBef>
                <a:spcPts val="0"/>
              </a:spcBef>
              <a:buClr>
                <a:srgbClr val="000000"/>
              </a:buClr>
              <a:buSzPct val="100000"/>
              <a:buFont typeface="Arial"/>
              <a:buChar char="•"/>
            </a:pPr>
            <a:r>
              <a:rPr lang="en-US" sz="1900">
                <a:solidFill>
                  <a:srgbClr val="000000"/>
                </a:solidFill>
                <a:latin typeface="Source Sans Pro"/>
                <a:ea typeface="Source Sans Pro"/>
                <a:cs typeface="Source Sans Pro"/>
                <a:sym typeface="Source Sans Pro"/>
              </a:rPr>
              <a:t>She received a B.B.A. in accounting from the University of Texas at Austin</a:t>
            </a:r>
          </a:p>
          <a:p>
            <a:pPr marL="0" marR="0" lvl="0" indent="0" algn="l" rtl="0">
              <a:spcBef>
                <a:spcPts val="0"/>
              </a:spcBef>
              <a:buNone/>
            </a:pPr>
            <a:endParaRPr sz="2400">
              <a:solidFill>
                <a:srgbClr val="000000"/>
              </a:solidFill>
              <a:latin typeface="Source Sans Pro"/>
              <a:ea typeface="Source Sans Pro"/>
              <a:cs typeface="Source Sans Pro"/>
              <a:sym typeface="Source Sans Pro"/>
            </a:endParaRPr>
          </a:p>
        </p:txBody>
      </p:sp>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838200" y="365126"/>
            <a:ext cx="10515599" cy="826366"/>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Source Sans Pro"/>
              <a:buNone/>
            </a:pPr>
            <a:r>
              <a:rPr lang="en-US" sz="4700" b="0" i="0" u="none" strike="noStrike" cap="none">
                <a:solidFill>
                  <a:schemeClr val="accent1"/>
                </a:solidFill>
                <a:latin typeface="Source Sans Pro"/>
                <a:ea typeface="Source Sans Pro"/>
                <a:cs typeface="Source Sans Pro"/>
                <a:sym typeface="Source Sans Pro"/>
              </a:rPr>
              <a:t>Trend of GDP and Passengers</a:t>
            </a:r>
          </a:p>
        </p:txBody>
      </p:sp>
      <p:pic>
        <p:nvPicPr>
          <p:cNvPr id="283" name="Shape 283"/>
          <p:cNvPicPr preferRelativeResize="0">
            <a:picLocks noGrp="1"/>
          </p:cNvPicPr>
          <p:nvPr>
            <p:ph type="body" idx="1"/>
          </p:nvPr>
        </p:nvPicPr>
        <p:blipFill rotWithShape="1">
          <a:blip r:embed="rId3" cstate="email">
            <a:alphaModFix/>
            <a:extLst>
              <a:ext uri="{28A0092B-C50C-407E-A947-70E740481C1C}">
                <a14:useLocalDpi xmlns:a14="http://schemas.microsoft.com/office/drawing/2010/main" xmlns=""/>
              </a:ext>
            </a:extLst>
          </a:blip>
          <a:srcRect/>
          <a:stretch/>
        </p:blipFill>
        <p:spPr>
          <a:xfrm>
            <a:off x="838200" y="1539296"/>
            <a:ext cx="7735711" cy="4351339"/>
          </a:xfrm>
          <a:prstGeom prst="rect">
            <a:avLst/>
          </a:prstGeom>
          <a:noFill/>
          <a:ln>
            <a:noFill/>
          </a:ln>
        </p:spPr>
      </p:pic>
    </p:spTree>
  </p:cSld>
  <p:clrMapOvr>
    <a:masterClrMapping/>
  </p:clrMapOvr>
  <p:transition spd="slow">
    <p:cut/>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1467"/>
        <p:cNvGrpSpPr/>
        <p:nvPr/>
      </p:nvGrpSpPr>
      <p:grpSpPr>
        <a:xfrm>
          <a:off x="0" y="0"/>
          <a:ext cx="0" cy="0"/>
          <a:chOff x="0" y="0"/>
          <a:chExt cx="0" cy="0"/>
        </a:xfrm>
      </p:grpSpPr>
      <p:sp>
        <p:nvSpPr>
          <p:cNvPr id="1468" name="Shape 1468"/>
          <p:cNvSpPr txBox="1">
            <a:spLocks noGrp="1"/>
          </p:cNvSpPr>
          <p:nvPr>
            <p:ph type="title"/>
          </p:nvPr>
        </p:nvSpPr>
        <p:spPr>
          <a:xfrm>
            <a:off x="732366" y="107577"/>
            <a:ext cx="10723035" cy="1336956"/>
          </a:xfrm>
          <a:prstGeom prst="rect">
            <a:avLst/>
          </a:prstGeom>
          <a:noFill/>
          <a:ln>
            <a:noFill/>
          </a:ln>
        </p:spPr>
        <p:txBody>
          <a:bodyPr lIns="121900" tIns="60950" rIns="121900" bIns="60950" anchor="b" anchorCtr="0">
            <a:noAutofit/>
          </a:bodyPr>
          <a:lstStyle/>
          <a:p>
            <a:pPr marL="0" marR="0" lvl="0" indent="0" algn="ctr" rtl="0">
              <a:spcBef>
                <a:spcPts val="0"/>
              </a:spcBef>
              <a:buClr>
                <a:schemeClr val="accent1"/>
              </a:buClr>
              <a:buSzPct val="25000"/>
              <a:buFont typeface="Source Sans Pro"/>
              <a:buNone/>
            </a:pPr>
            <a:r>
              <a:rPr lang="en-US" sz="3700" b="0" i="0" u="none" strike="noStrike" cap="none">
                <a:solidFill>
                  <a:schemeClr val="accent1"/>
                </a:solidFill>
                <a:latin typeface="Source Sans Pro"/>
                <a:ea typeface="Source Sans Pro"/>
                <a:cs typeface="Source Sans Pro"/>
                <a:sym typeface="Source Sans Pro"/>
              </a:rPr>
              <a:t>Executive Vice President &amp; CCO (Chief Commercial Officer)</a:t>
            </a:r>
          </a:p>
        </p:txBody>
      </p:sp>
      <p:pic>
        <p:nvPicPr>
          <p:cNvPr id="1469" name="Shape 1469"/>
          <p:cNvPicPr preferRelativeResize="0">
            <a:picLocks noGrp="1"/>
          </p:cNvPicPr>
          <p:nvPr>
            <p:ph type="body" idx="1"/>
          </p:nvPr>
        </p:nvPicPr>
        <p:blipFill rotWithShape="1">
          <a:blip r:embed="rId3">
            <a:alphaModFix/>
          </a:blip>
          <a:srcRect l="-2" r="-4858" b="-6514"/>
          <a:stretch/>
        </p:blipFill>
        <p:spPr>
          <a:xfrm>
            <a:off x="581595" y="1446269"/>
            <a:ext cx="3903244" cy="5103888"/>
          </a:xfrm>
          <a:prstGeom prst="rect">
            <a:avLst/>
          </a:prstGeom>
          <a:noFill/>
          <a:ln>
            <a:noFill/>
          </a:ln>
        </p:spPr>
      </p:pic>
      <p:sp>
        <p:nvSpPr>
          <p:cNvPr id="1470" name="Shape 1470"/>
          <p:cNvSpPr txBox="1"/>
          <p:nvPr/>
        </p:nvSpPr>
        <p:spPr>
          <a:xfrm>
            <a:off x="1060545" y="6303935"/>
            <a:ext cx="2685576" cy="492442"/>
          </a:xfrm>
          <a:prstGeom prst="rect">
            <a:avLst/>
          </a:prstGeom>
          <a:noFill/>
          <a:ln>
            <a:noFill/>
          </a:ln>
        </p:spPr>
        <p:txBody>
          <a:bodyPr lIns="121900" tIns="60950" rIns="121900" bIns="60950" anchor="t" anchorCtr="0">
            <a:noAutofit/>
          </a:bodyPr>
          <a:lstStyle/>
          <a:p>
            <a:pPr marL="0" marR="0" lvl="0" indent="0" algn="l" rtl="0">
              <a:spcBef>
                <a:spcPts val="0"/>
              </a:spcBef>
              <a:buSzPct val="25000"/>
              <a:buNone/>
            </a:pPr>
            <a:r>
              <a:rPr lang="en-US" sz="2400">
                <a:solidFill>
                  <a:srgbClr val="000000"/>
                </a:solidFill>
                <a:latin typeface="Source Sans Pro"/>
                <a:ea typeface="Source Sans Pro"/>
                <a:cs typeface="Source Sans Pro"/>
                <a:sym typeface="Source Sans Pro"/>
              </a:rPr>
              <a:t>Robert E. Jordan</a:t>
            </a:r>
          </a:p>
        </p:txBody>
      </p:sp>
      <p:sp>
        <p:nvSpPr>
          <p:cNvPr id="1471" name="Shape 1471"/>
          <p:cNvSpPr txBox="1"/>
          <p:nvPr/>
        </p:nvSpPr>
        <p:spPr>
          <a:xfrm>
            <a:off x="5439575" y="1471312"/>
            <a:ext cx="6465908" cy="3708703"/>
          </a:xfrm>
          <a:prstGeom prst="rect">
            <a:avLst/>
          </a:prstGeom>
          <a:noFill/>
          <a:ln>
            <a:noFill/>
          </a:ln>
        </p:spPr>
        <p:txBody>
          <a:bodyPr lIns="121900" tIns="60950" rIns="121900" bIns="60950" anchor="t" anchorCtr="0">
            <a:noAutofit/>
          </a:bodyPr>
          <a:lstStyle/>
          <a:p>
            <a:pPr marL="380981" marR="0" lvl="0" indent="-380981" algn="l" rtl="0">
              <a:spcBef>
                <a:spcPts val="0"/>
              </a:spcBef>
              <a:buClr>
                <a:srgbClr val="000000"/>
              </a:buClr>
              <a:buSzPct val="100000"/>
              <a:buFont typeface="Arial"/>
              <a:buChar char="•"/>
            </a:pPr>
            <a:r>
              <a:rPr lang="en-US" sz="1900">
                <a:solidFill>
                  <a:srgbClr val="000000"/>
                </a:solidFill>
                <a:latin typeface="Source Sans Pro"/>
                <a:ea typeface="Source Sans Pro"/>
                <a:cs typeface="Source Sans Pro"/>
                <a:sym typeface="Source Sans Pro"/>
              </a:rPr>
              <a:t>Joined Southwest Airlines in 1988</a:t>
            </a:r>
          </a:p>
          <a:p>
            <a:pPr marL="380981" marR="0" lvl="0" indent="-380981" algn="l" rtl="0">
              <a:spcBef>
                <a:spcPts val="0"/>
              </a:spcBef>
              <a:buClr>
                <a:schemeClr val="dk1"/>
              </a:buClr>
              <a:buFont typeface="Arial"/>
              <a:buNone/>
            </a:pPr>
            <a:endParaRPr sz="1900">
              <a:solidFill>
                <a:srgbClr val="000000"/>
              </a:solidFill>
              <a:latin typeface="Source Sans Pro"/>
              <a:ea typeface="Source Sans Pro"/>
              <a:cs typeface="Source Sans Pro"/>
              <a:sym typeface="Source Sans Pro"/>
            </a:endParaRPr>
          </a:p>
          <a:p>
            <a:pPr marL="380981" marR="0" lvl="0" indent="-380981" algn="l" rtl="0">
              <a:spcBef>
                <a:spcPts val="0"/>
              </a:spcBef>
              <a:buClr>
                <a:srgbClr val="000000"/>
              </a:buClr>
              <a:buSzPct val="100000"/>
              <a:buFont typeface="Arial"/>
              <a:buChar char="•"/>
            </a:pPr>
            <a:r>
              <a:rPr lang="en-US" sz="1900">
                <a:solidFill>
                  <a:srgbClr val="000000"/>
                </a:solidFill>
                <a:latin typeface="Source Sans Pro"/>
                <a:ea typeface="Source Sans Pro"/>
                <a:cs typeface="Source Sans Pro"/>
                <a:sym typeface="Source Sans Pro"/>
              </a:rPr>
              <a:t>He has served in roles including Director Revenue Accounting, Corporate Controller, Vice President Procurement, Vice President Technology, Senior Vice President Enterprise Spend Management, and Executive Vice President Strategy and Technology</a:t>
            </a:r>
          </a:p>
          <a:p>
            <a:pPr marL="380981" marR="0" lvl="0" indent="-380981" algn="l" rtl="0">
              <a:spcBef>
                <a:spcPts val="0"/>
              </a:spcBef>
              <a:buClr>
                <a:schemeClr val="dk1"/>
              </a:buClr>
              <a:buFont typeface="Arial"/>
              <a:buNone/>
            </a:pPr>
            <a:endParaRPr sz="1900">
              <a:solidFill>
                <a:srgbClr val="000000"/>
              </a:solidFill>
              <a:latin typeface="Source Sans Pro"/>
              <a:ea typeface="Source Sans Pro"/>
              <a:cs typeface="Source Sans Pro"/>
              <a:sym typeface="Source Sans Pro"/>
            </a:endParaRPr>
          </a:p>
          <a:p>
            <a:pPr marL="380981" marR="0" lvl="0" indent="-380981" algn="l" rtl="0">
              <a:spcBef>
                <a:spcPts val="0"/>
              </a:spcBef>
              <a:buClr>
                <a:srgbClr val="000000"/>
              </a:buClr>
              <a:buSzPct val="100000"/>
              <a:buFont typeface="Arial"/>
              <a:buChar char="•"/>
            </a:pPr>
            <a:r>
              <a:rPr lang="en-US" sz="1900">
                <a:solidFill>
                  <a:srgbClr val="000000"/>
                </a:solidFill>
                <a:latin typeface="Source Sans Pro"/>
                <a:ea typeface="Source Sans Pro"/>
                <a:cs typeface="Source Sans Pro"/>
                <a:sym typeface="Source Sans Pro"/>
              </a:rPr>
              <a:t>Bob holds an undergraduate degree in Computer Science and a Masters in Business Administration, both from Texas A&amp;M University</a:t>
            </a:r>
          </a:p>
          <a:p>
            <a:pPr marL="0" marR="0" lvl="0" indent="0" algn="l" rtl="0">
              <a:spcBef>
                <a:spcPts val="0"/>
              </a:spcBef>
              <a:buNone/>
            </a:pPr>
            <a:endParaRPr sz="2400">
              <a:solidFill>
                <a:srgbClr val="000000"/>
              </a:solidFill>
              <a:latin typeface="Source Sans Pro"/>
              <a:ea typeface="Source Sans Pro"/>
              <a:cs typeface="Source Sans Pro"/>
              <a:sym typeface="Source Sans Pro"/>
            </a:endParaRPr>
          </a:p>
        </p:txBody>
      </p:sp>
    </p:spTree>
  </p:cSld>
  <p:clrMapOvr>
    <a:masterClrMapping/>
  </p:clrMapOvr>
  <p:transition spd="slow">
    <p:cut/>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1475"/>
        <p:cNvGrpSpPr/>
        <p:nvPr/>
      </p:nvGrpSpPr>
      <p:grpSpPr>
        <a:xfrm>
          <a:off x="0" y="0"/>
          <a:ext cx="0" cy="0"/>
          <a:chOff x="0" y="0"/>
          <a:chExt cx="0" cy="0"/>
        </a:xfrm>
      </p:grpSpPr>
      <p:sp>
        <p:nvSpPr>
          <p:cNvPr id="1476" name="Shape 1476"/>
          <p:cNvSpPr txBox="1">
            <a:spLocks noGrp="1"/>
          </p:cNvSpPr>
          <p:nvPr>
            <p:ph type="title"/>
          </p:nvPr>
        </p:nvSpPr>
        <p:spPr>
          <a:xfrm>
            <a:off x="732366" y="107577"/>
            <a:ext cx="10723035" cy="1336956"/>
          </a:xfrm>
          <a:prstGeom prst="rect">
            <a:avLst/>
          </a:prstGeom>
          <a:noFill/>
          <a:ln>
            <a:noFill/>
          </a:ln>
        </p:spPr>
        <p:txBody>
          <a:bodyPr lIns="121900" tIns="60950" rIns="121900" bIns="60950" anchor="b" anchorCtr="0">
            <a:noAutofit/>
          </a:bodyPr>
          <a:lstStyle/>
          <a:p>
            <a:pPr marL="0" marR="0" lvl="0" indent="0" algn="ctr" rtl="0">
              <a:spcBef>
                <a:spcPts val="0"/>
              </a:spcBef>
              <a:buClr>
                <a:schemeClr val="accent1"/>
              </a:buClr>
              <a:buSzPct val="25000"/>
              <a:buFont typeface="Source Sans Pro"/>
              <a:buNone/>
            </a:pPr>
            <a:r>
              <a:rPr lang="en-US" sz="3700" b="0" i="0" u="none" strike="noStrike" cap="none">
                <a:solidFill>
                  <a:schemeClr val="accent1"/>
                </a:solidFill>
                <a:latin typeface="Source Sans Pro"/>
                <a:ea typeface="Source Sans Pro"/>
                <a:cs typeface="Source Sans Pro"/>
                <a:sym typeface="Source Sans Pro"/>
              </a:rPr>
              <a:t>Executive Vice President of Corporate Services</a:t>
            </a:r>
          </a:p>
        </p:txBody>
      </p:sp>
      <p:pic>
        <p:nvPicPr>
          <p:cNvPr id="1477" name="Shape 1477"/>
          <p:cNvPicPr preferRelativeResize="0">
            <a:picLocks noGrp="1"/>
          </p:cNvPicPr>
          <p:nvPr>
            <p:ph type="body" idx="1"/>
          </p:nvPr>
        </p:nvPicPr>
        <p:blipFill rotWithShape="1">
          <a:blip r:embed="rId3">
            <a:alphaModFix/>
          </a:blip>
          <a:srcRect t="8902" b="8902"/>
          <a:stretch/>
        </p:blipFill>
        <p:spPr>
          <a:xfrm>
            <a:off x="595524" y="1600200"/>
            <a:ext cx="4125384" cy="4343400"/>
          </a:xfrm>
          <a:prstGeom prst="rect">
            <a:avLst/>
          </a:prstGeom>
          <a:noFill/>
          <a:ln>
            <a:noFill/>
          </a:ln>
        </p:spPr>
      </p:pic>
      <p:sp>
        <p:nvSpPr>
          <p:cNvPr id="1478" name="Shape 1478"/>
          <p:cNvSpPr txBox="1"/>
          <p:nvPr/>
        </p:nvSpPr>
        <p:spPr>
          <a:xfrm>
            <a:off x="1573713" y="6105501"/>
            <a:ext cx="1778979" cy="492442"/>
          </a:xfrm>
          <a:prstGeom prst="rect">
            <a:avLst/>
          </a:prstGeom>
          <a:noFill/>
          <a:ln>
            <a:noFill/>
          </a:ln>
        </p:spPr>
        <p:txBody>
          <a:bodyPr lIns="121900" tIns="60950" rIns="121900" bIns="60950" anchor="t" anchorCtr="0">
            <a:noAutofit/>
          </a:bodyPr>
          <a:lstStyle/>
          <a:p>
            <a:pPr marL="0" marR="0" lvl="0" indent="0" algn="l" rtl="0">
              <a:spcBef>
                <a:spcPts val="0"/>
              </a:spcBef>
              <a:buSzPct val="25000"/>
              <a:buNone/>
            </a:pPr>
            <a:r>
              <a:rPr lang="en-US" sz="2400">
                <a:solidFill>
                  <a:srgbClr val="000000"/>
                </a:solidFill>
                <a:latin typeface="Source Sans Pro"/>
                <a:ea typeface="Source Sans Pro"/>
                <a:cs typeface="Source Sans Pro"/>
                <a:sym typeface="Source Sans Pro"/>
              </a:rPr>
              <a:t>Jeff Lamb</a:t>
            </a:r>
          </a:p>
        </p:txBody>
      </p:sp>
      <p:sp>
        <p:nvSpPr>
          <p:cNvPr id="1479" name="Shape 1479"/>
          <p:cNvSpPr txBox="1"/>
          <p:nvPr/>
        </p:nvSpPr>
        <p:spPr>
          <a:xfrm>
            <a:off x="6021164" y="1600200"/>
            <a:ext cx="5679051" cy="5093699"/>
          </a:xfrm>
          <a:prstGeom prst="rect">
            <a:avLst/>
          </a:prstGeom>
          <a:noFill/>
          <a:ln>
            <a:noFill/>
          </a:ln>
        </p:spPr>
        <p:txBody>
          <a:bodyPr lIns="121900" tIns="60950" rIns="121900" bIns="60950" anchor="t" anchorCtr="0">
            <a:noAutofit/>
          </a:bodyPr>
          <a:lstStyle/>
          <a:p>
            <a:pPr marL="380981" marR="0" lvl="0" indent="-380981" algn="l" rtl="0">
              <a:spcBef>
                <a:spcPts val="0"/>
              </a:spcBef>
              <a:buClr>
                <a:srgbClr val="000000"/>
              </a:buClr>
              <a:buSzPct val="100000"/>
              <a:buFont typeface="Arial"/>
              <a:buChar char="•"/>
            </a:pPr>
            <a:r>
              <a:rPr lang="en-US" sz="1900">
                <a:solidFill>
                  <a:srgbClr val="000000"/>
                </a:solidFill>
                <a:latin typeface="Source Sans Pro"/>
                <a:ea typeface="Source Sans Pro"/>
                <a:cs typeface="Source Sans Pro"/>
                <a:sym typeface="Source Sans Pro"/>
              </a:rPr>
              <a:t>Joined Southwest in 2004</a:t>
            </a:r>
          </a:p>
          <a:p>
            <a:pPr marL="0" marR="0" lvl="0" indent="0" algn="l" rtl="0">
              <a:spcBef>
                <a:spcPts val="0"/>
              </a:spcBef>
              <a:buNone/>
            </a:pPr>
            <a:endParaRPr sz="1900">
              <a:solidFill>
                <a:srgbClr val="000000"/>
              </a:solidFill>
              <a:latin typeface="Source Sans Pro"/>
              <a:ea typeface="Source Sans Pro"/>
              <a:cs typeface="Source Sans Pro"/>
              <a:sym typeface="Source Sans Pro"/>
            </a:endParaRPr>
          </a:p>
          <a:p>
            <a:pPr marL="380981" marR="0" lvl="0" indent="-380981" algn="l" rtl="0">
              <a:spcBef>
                <a:spcPts val="0"/>
              </a:spcBef>
              <a:buClr>
                <a:srgbClr val="000000"/>
              </a:buClr>
              <a:buSzPct val="100000"/>
              <a:buFont typeface="Arial"/>
              <a:buChar char="•"/>
            </a:pPr>
            <a:r>
              <a:rPr lang="en-US" sz="1900">
                <a:solidFill>
                  <a:srgbClr val="000000"/>
                </a:solidFill>
                <a:latin typeface="Source Sans Pro"/>
                <a:ea typeface="Source Sans Pro"/>
                <a:cs typeface="Source Sans Pro"/>
                <a:sym typeface="Source Sans Pro"/>
              </a:rPr>
              <a:t>Prior to joining Southwest Airlines, Jeff worked 12 years at Mesa Petroleum from 1981 to 1993.</a:t>
            </a:r>
          </a:p>
          <a:p>
            <a:pPr marL="380981" marR="0" lvl="0" indent="-380981" algn="l" rtl="0">
              <a:spcBef>
                <a:spcPts val="0"/>
              </a:spcBef>
              <a:buClr>
                <a:schemeClr val="dk1"/>
              </a:buClr>
              <a:buFont typeface="Arial"/>
              <a:buNone/>
            </a:pPr>
            <a:endParaRPr sz="1900">
              <a:solidFill>
                <a:srgbClr val="000000"/>
              </a:solidFill>
              <a:latin typeface="Source Sans Pro"/>
              <a:ea typeface="Source Sans Pro"/>
              <a:cs typeface="Source Sans Pro"/>
              <a:sym typeface="Source Sans Pro"/>
            </a:endParaRPr>
          </a:p>
          <a:p>
            <a:pPr marL="380981" marR="0" lvl="0" indent="-380981" algn="l" rtl="0">
              <a:spcBef>
                <a:spcPts val="0"/>
              </a:spcBef>
              <a:buClr>
                <a:srgbClr val="000000"/>
              </a:buClr>
              <a:buSzPct val="100000"/>
              <a:buFont typeface="Arial"/>
              <a:buChar char="•"/>
            </a:pPr>
            <a:r>
              <a:rPr lang="en-US" sz="1900">
                <a:solidFill>
                  <a:srgbClr val="000000"/>
                </a:solidFill>
                <a:latin typeface="Source Sans Pro"/>
                <a:ea typeface="Source Sans Pro"/>
                <a:cs typeface="Source Sans Pro"/>
                <a:sym typeface="Source Sans Pro"/>
              </a:rPr>
              <a:t>Following Belo, Jeff joined The Staubach Company as their Executive Vice President Corporate Operations and was also President of Staubach Lease Administration Company until 2004 when he came to Southwest Airlines.</a:t>
            </a:r>
          </a:p>
          <a:p>
            <a:pPr marL="0" marR="0" lvl="0" indent="0" algn="l" rtl="0">
              <a:spcBef>
                <a:spcPts val="0"/>
              </a:spcBef>
              <a:buNone/>
            </a:pPr>
            <a:endParaRPr sz="1900">
              <a:solidFill>
                <a:srgbClr val="000000"/>
              </a:solidFill>
              <a:latin typeface="Source Sans Pro"/>
              <a:ea typeface="Source Sans Pro"/>
              <a:cs typeface="Source Sans Pro"/>
              <a:sym typeface="Source Sans Pro"/>
            </a:endParaRPr>
          </a:p>
          <a:p>
            <a:pPr marL="380981" marR="0" lvl="0" indent="-380981" algn="l" rtl="0">
              <a:spcBef>
                <a:spcPts val="0"/>
              </a:spcBef>
              <a:buClr>
                <a:srgbClr val="000000"/>
              </a:buClr>
              <a:buSzPct val="100000"/>
              <a:buFont typeface="Arial"/>
              <a:buChar char="•"/>
            </a:pPr>
            <a:r>
              <a:rPr lang="en-US" sz="1900">
                <a:solidFill>
                  <a:srgbClr val="000000"/>
                </a:solidFill>
                <a:latin typeface="Source Sans Pro"/>
                <a:ea typeface="Source Sans Pro"/>
                <a:cs typeface="Source Sans Pro"/>
                <a:sym typeface="Source Sans Pro"/>
              </a:rPr>
              <a:t>Jeff completed his undergraduate work at West Texas State University - Canyon, Texas (now West Texas A&amp;M) in 1986</a:t>
            </a:r>
          </a:p>
          <a:p>
            <a:pPr marL="0" marR="0" lvl="0" indent="0" algn="l" rtl="0">
              <a:spcBef>
                <a:spcPts val="0"/>
              </a:spcBef>
              <a:buNone/>
            </a:pPr>
            <a:endParaRPr sz="1900">
              <a:solidFill>
                <a:srgbClr val="000000"/>
              </a:solidFill>
              <a:latin typeface="Source Sans Pro"/>
              <a:ea typeface="Source Sans Pro"/>
              <a:cs typeface="Source Sans Pro"/>
              <a:sym typeface="Source Sans Pro"/>
            </a:endParaRPr>
          </a:p>
        </p:txBody>
      </p:sp>
    </p:spTree>
  </p:cSld>
  <p:clrMapOvr>
    <a:masterClrMapping/>
  </p:clrMapOvr>
  <p:transition spd="slow">
    <p:cut/>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1483"/>
        <p:cNvGrpSpPr/>
        <p:nvPr/>
      </p:nvGrpSpPr>
      <p:grpSpPr>
        <a:xfrm>
          <a:off x="0" y="0"/>
          <a:ext cx="0" cy="0"/>
          <a:chOff x="0" y="0"/>
          <a:chExt cx="0" cy="0"/>
        </a:xfrm>
      </p:grpSpPr>
      <p:sp>
        <p:nvSpPr>
          <p:cNvPr id="1484" name="Shape 1484"/>
          <p:cNvSpPr txBox="1">
            <a:spLocks noGrp="1"/>
          </p:cNvSpPr>
          <p:nvPr>
            <p:ph type="title"/>
          </p:nvPr>
        </p:nvSpPr>
        <p:spPr>
          <a:xfrm>
            <a:off x="732366" y="107577"/>
            <a:ext cx="10723035" cy="1336956"/>
          </a:xfrm>
          <a:prstGeom prst="rect">
            <a:avLst/>
          </a:prstGeom>
          <a:noFill/>
          <a:ln>
            <a:noFill/>
          </a:ln>
        </p:spPr>
        <p:txBody>
          <a:bodyPr lIns="121900" tIns="60950" rIns="121900" bIns="60950" anchor="b" anchorCtr="0">
            <a:noAutofit/>
          </a:bodyPr>
          <a:lstStyle/>
          <a:p>
            <a:pPr marL="0" marR="0" lvl="0" indent="0" algn="ctr" rtl="0">
              <a:spcBef>
                <a:spcPts val="0"/>
              </a:spcBef>
              <a:buClr>
                <a:schemeClr val="accent1"/>
              </a:buClr>
              <a:buSzPct val="25000"/>
              <a:buFont typeface="Source Sans Pro"/>
              <a:buNone/>
            </a:pPr>
            <a:r>
              <a:rPr lang="en-US" sz="3700" b="0" i="0" u="none" strike="noStrike" cap="none">
                <a:solidFill>
                  <a:schemeClr val="accent1"/>
                </a:solidFill>
                <a:latin typeface="Source Sans Pro"/>
                <a:ea typeface="Source Sans Pro"/>
                <a:cs typeface="Source Sans Pro"/>
                <a:sym typeface="Source Sans Pro"/>
              </a:rPr>
              <a:t>Executive Vice President, Strategy and Innovation</a:t>
            </a:r>
          </a:p>
        </p:txBody>
      </p:sp>
      <p:pic>
        <p:nvPicPr>
          <p:cNvPr id="1485" name="Shape 1485"/>
          <p:cNvPicPr preferRelativeResize="0">
            <a:picLocks noGrp="1"/>
          </p:cNvPicPr>
          <p:nvPr>
            <p:ph type="body" idx="1"/>
          </p:nvPr>
        </p:nvPicPr>
        <p:blipFill rotWithShape="1">
          <a:blip r:embed="rId3">
            <a:alphaModFix/>
          </a:blip>
          <a:srcRect t="1921" b="1920"/>
          <a:stretch/>
        </p:blipFill>
        <p:spPr>
          <a:xfrm>
            <a:off x="732368" y="1600200"/>
            <a:ext cx="3526367" cy="4343400"/>
          </a:xfrm>
          <a:prstGeom prst="rect">
            <a:avLst/>
          </a:prstGeom>
          <a:noFill/>
          <a:ln>
            <a:noFill/>
          </a:ln>
        </p:spPr>
      </p:pic>
      <p:sp>
        <p:nvSpPr>
          <p:cNvPr id="1486" name="Shape 1486"/>
          <p:cNvSpPr txBox="1"/>
          <p:nvPr/>
        </p:nvSpPr>
        <p:spPr>
          <a:xfrm>
            <a:off x="1214495" y="6184223"/>
            <a:ext cx="2069775" cy="492442"/>
          </a:xfrm>
          <a:prstGeom prst="rect">
            <a:avLst/>
          </a:prstGeom>
          <a:noFill/>
          <a:ln>
            <a:noFill/>
          </a:ln>
        </p:spPr>
        <p:txBody>
          <a:bodyPr lIns="121900" tIns="60950" rIns="121900" bIns="60950" anchor="t" anchorCtr="0">
            <a:noAutofit/>
          </a:bodyPr>
          <a:lstStyle/>
          <a:p>
            <a:pPr marL="0" marR="0" lvl="0" indent="0" algn="l" rtl="0">
              <a:spcBef>
                <a:spcPts val="0"/>
              </a:spcBef>
              <a:buSzPct val="25000"/>
              <a:buNone/>
            </a:pPr>
            <a:r>
              <a:rPr lang="en-US" sz="2400">
                <a:solidFill>
                  <a:srgbClr val="000000"/>
                </a:solidFill>
                <a:latin typeface="Source Sans Pro"/>
                <a:ea typeface="Source Sans Pro"/>
                <a:cs typeface="Source Sans Pro"/>
                <a:sym typeface="Source Sans Pro"/>
              </a:rPr>
              <a:t>Tom Nealon</a:t>
            </a:r>
          </a:p>
        </p:txBody>
      </p:sp>
      <p:sp>
        <p:nvSpPr>
          <p:cNvPr id="1487" name="Shape 1487"/>
          <p:cNvSpPr txBox="1"/>
          <p:nvPr/>
        </p:nvSpPr>
        <p:spPr>
          <a:xfrm>
            <a:off x="5525103" y="1600201"/>
            <a:ext cx="6123795" cy="4801311"/>
          </a:xfrm>
          <a:prstGeom prst="rect">
            <a:avLst/>
          </a:prstGeom>
          <a:noFill/>
          <a:ln>
            <a:noFill/>
          </a:ln>
        </p:spPr>
        <p:txBody>
          <a:bodyPr lIns="121900" tIns="60950" rIns="121900" bIns="60950" anchor="t" anchorCtr="0">
            <a:noAutofit/>
          </a:bodyPr>
          <a:lstStyle/>
          <a:p>
            <a:pPr marL="380981" marR="0" lvl="0" indent="-380981" algn="l" rtl="0">
              <a:spcBef>
                <a:spcPts val="0"/>
              </a:spcBef>
              <a:buClr>
                <a:srgbClr val="000000"/>
              </a:buClr>
              <a:buSzPct val="100000"/>
              <a:buFont typeface="Arial"/>
              <a:buChar char="•"/>
            </a:pPr>
            <a:r>
              <a:rPr lang="en-US" sz="1900">
                <a:solidFill>
                  <a:srgbClr val="000000"/>
                </a:solidFill>
                <a:latin typeface="Source Sans Pro"/>
                <a:ea typeface="Source Sans Pro"/>
                <a:cs typeface="Source Sans Pro"/>
                <a:sym typeface="Source Sans Pro"/>
              </a:rPr>
              <a:t>Rejoined Southwest in January 2016</a:t>
            </a:r>
          </a:p>
          <a:p>
            <a:pPr marL="380981" marR="0" lvl="0" indent="-380981" algn="l" rtl="0">
              <a:spcBef>
                <a:spcPts val="0"/>
              </a:spcBef>
              <a:buClr>
                <a:schemeClr val="dk1"/>
              </a:buClr>
              <a:buFont typeface="Arial"/>
              <a:buNone/>
            </a:pPr>
            <a:endParaRPr sz="1900">
              <a:solidFill>
                <a:srgbClr val="000000"/>
              </a:solidFill>
              <a:latin typeface="Source Sans Pro"/>
              <a:ea typeface="Source Sans Pro"/>
              <a:cs typeface="Source Sans Pro"/>
              <a:sym typeface="Source Sans Pro"/>
            </a:endParaRPr>
          </a:p>
          <a:p>
            <a:pPr marL="380981" marR="0" lvl="0" indent="-380981" algn="l" rtl="0">
              <a:spcBef>
                <a:spcPts val="0"/>
              </a:spcBef>
              <a:buClr>
                <a:srgbClr val="000000"/>
              </a:buClr>
              <a:buSzPct val="100000"/>
              <a:buFont typeface="Arial"/>
              <a:buChar char="•"/>
            </a:pPr>
            <a:r>
              <a:rPr lang="en-US" sz="1900">
                <a:solidFill>
                  <a:srgbClr val="000000"/>
                </a:solidFill>
                <a:latin typeface="Source Sans Pro"/>
                <a:ea typeface="Source Sans Pro"/>
                <a:cs typeface="Source Sans Pro"/>
                <a:sym typeface="Source Sans Pro"/>
              </a:rPr>
              <a:t>Previously he served as Group Executive Vice President of J.C. Penny Company Inc. 2006-Dec2011 and Executive Vice President of J.C Penny Company Inc.</a:t>
            </a:r>
          </a:p>
          <a:p>
            <a:pPr marL="380981" marR="0" lvl="0" indent="-380981" algn="l" rtl="0">
              <a:spcBef>
                <a:spcPts val="0"/>
              </a:spcBef>
              <a:buClr>
                <a:schemeClr val="dk1"/>
              </a:buClr>
              <a:buFont typeface="Arial"/>
              <a:buNone/>
            </a:pPr>
            <a:endParaRPr sz="1900">
              <a:solidFill>
                <a:srgbClr val="000000"/>
              </a:solidFill>
              <a:latin typeface="Source Sans Pro"/>
              <a:ea typeface="Source Sans Pro"/>
              <a:cs typeface="Source Sans Pro"/>
              <a:sym typeface="Source Sans Pro"/>
            </a:endParaRPr>
          </a:p>
          <a:p>
            <a:pPr marL="380981" marR="0" lvl="0" indent="-380981" algn="l" rtl="0">
              <a:spcBef>
                <a:spcPts val="0"/>
              </a:spcBef>
              <a:buClr>
                <a:srgbClr val="000000"/>
              </a:buClr>
              <a:buSzPct val="100000"/>
              <a:buFont typeface="Arial"/>
              <a:buChar char="•"/>
            </a:pPr>
            <a:r>
              <a:rPr lang="en-US" sz="1900">
                <a:solidFill>
                  <a:srgbClr val="000000"/>
                </a:solidFill>
                <a:latin typeface="Source Sans Pro"/>
                <a:ea typeface="Source Sans Pro"/>
                <a:cs typeface="Source Sans Pro"/>
                <a:sym typeface="Source Sans Pro"/>
              </a:rPr>
              <a:t>2004 - 2006 and served on assignment as Senior Vice President and Chief Information Officer for Southwest Airlines Co. </a:t>
            </a:r>
          </a:p>
          <a:p>
            <a:pPr marL="380981" marR="0" lvl="0" indent="-380981" algn="l" rtl="0">
              <a:spcBef>
                <a:spcPts val="0"/>
              </a:spcBef>
              <a:buClr>
                <a:schemeClr val="dk1"/>
              </a:buClr>
              <a:buFont typeface="Arial"/>
              <a:buNone/>
            </a:pPr>
            <a:endParaRPr sz="1900">
              <a:solidFill>
                <a:srgbClr val="000000"/>
              </a:solidFill>
              <a:latin typeface="Source Sans Pro"/>
              <a:ea typeface="Source Sans Pro"/>
              <a:cs typeface="Source Sans Pro"/>
              <a:sym typeface="Source Sans Pro"/>
            </a:endParaRPr>
          </a:p>
          <a:p>
            <a:pPr marL="380981" marR="0" lvl="0" indent="-380981" algn="l" rtl="0">
              <a:spcBef>
                <a:spcPts val="0"/>
              </a:spcBef>
              <a:buClr>
                <a:srgbClr val="000000"/>
              </a:buClr>
              <a:buSzPct val="100000"/>
              <a:buFont typeface="Arial"/>
              <a:buChar char="•"/>
            </a:pPr>
            <a:r>
              <a:rPr lang="en-US" sz="1900">
                <a:solidFill>
                  <a:srgbClr val="000000"/>
                </a:solidFill>
                <a:latin typeface="Source Sans Pro"/>
                <a:ea typeface="Source Sans Pro"/>
                <a:cs typeface="Source Sans Pro"/>
                <a:sym typeface="Source Sans Pro"/>
              </a:rPr>
              <a:t>Tom earned Bachelor of Science degree from Villanova University in Pensilvania and Master’s degree in Business Administration from the University of Dallas  </a:t>
            </a:r>
          </a:p>
          <a:p>
            <a:pPr marL="0" marR="0" lvl="0" indent="0" algn="l" rtl="0">
              <a:spcBef>
                <a:spcPts val="0"/>
              </a:spcBef>
              <a:buNone/>
            </a:pPr>
            <a:endParaRPr sz="1900">
              <a:solidFill>
                <a:srgbClr val="000000"/>
              </a:solidFill>
              <a:latin typeface="Source Sans Pro"/>
              <a:ea typeface="Source Sans Pro"/>
              <a:cs typeface="Source Sans Pro"/>
              <a:sym typeface="Source Sans Pro"/>
            </a:endParaRPr>
          </a:p>
        </p:txBody>
      </p:sp>
    </p:spTree>
  </p:cSld>
  <p:clrMapOvr>
    <a:masterClrMapping/>
  </p:clrMapOvr>
  <p:transition spd="slow">
    <p:cut/>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Shape 1491"/>
        <p:cNvGrpSpPr/>
        <p:nvPr/>
      </p:nvGrpSpPr>
      <p:grpSpPr>
        <a:xfrm>
          <a:off x="0" y="0"/>
          <a:ext cx="0" cy="0"/>
          <a:chOff x="0" y="0"/>
          <a:chExt cx="0" cy="0"/>
        </a:xfrm>
      </p:grpSpPr>
      <p:sp>
        <p:nvSpPr>
          <p:cNvPr id="1492" name="Shape 1492"/>
          <p:cNvSpPr txBox="1">
            <a:spLocks noGrp="1"/>
          </p:cNvSpPr>
          <p:nvPr>
            <p:ph type="title"/>
          </p:nvPr>
        </p:nvSpPr>
        <p:spPr>
          <a:xfrm>
            <a:off x="732366" y="107577"/>
            <a:ext cx="10723035" cy="1336956"/>
          </a:xfrm>
          <a:prstGeom prst="rect">
            <a:avLst/>
          </a:prstGeom>
          <a:noFill/>
          <a:ln>
            <a:noFill/>
          </a:ln>
        </p:spPr>
        <p:txBody>
          <a:bodyPr lIns="121900" tIns="60950" rIns="121900" bIns="60950" anchor="b" anchorCtr="0">
            <a:noAutofit/>
          </a:bodyPr>
          <a:lstStyle/>
          <a:p>
            <a:pPr marL="0" marR="0" lvl="0" indent="0" algn="ctr" rtl="0">
              <a:spcBef>
                <a:spcPts val="0"/>
              </a:spcBef>
              <a:buClr>
                <a:schemeClr val="accent1"/>
              </a:buClr>
              <a:buSzPct val="25000"/>
              <a:buFont typeface="Source Sans Pro"/>
              <a:buNone/>
            </a:pPr>
            <a:r>
              <a:rPr lang="en-US" sz="3700" b="0" i="0" u="none" strike="noStrike" cap="none">
                <a:solidFill>
                  <a:schemeClr val="accent1"/>
                </a:solidFill>
                <a:latin typeface="Source Sans Pro"/>
                <a:ea typeface="Source Sans Pro"/>
                <a:cs typeface="Source Sans Pro"/>
                <a:sym typeface="Source Sans Pro"/>
              </a:rPr>
              <a:t>Executive Vice President &amp; COO (Chief Operating Officer)</a:t>
            </a:r>
          </a:p>
        </p:txBody>
      </p:sp>
      <p:pic>
        <p:nvPicPr>
          <p:cNvPr id="1493" name="Shape 1493"/>
          <p:cNvPicPr preferRelativeResize="0">
            <a:picLocks noGrp="1"/>
          </p:cNvPicPr>
          <p:nvPr>
            <p:ph type="body" idx="1"/>
          </p:nvPr>
        </p:nvPicPr>
        <p:blipFill rotWithShape="1">
          <a:blip r:embed="rId3">
            <a:alphaModFix/>
          </a:blip>
          <a:srcRect t="5401" b="5400"/>
          <a:stretch/>
        </p:blipFill>
        <p:spPr>
          <a:xfrm>
            <a:off x="732368" y="1600200"/>
            <a:ext cx="3801533" cy="4343400"/>
          </a:xfrm>
          <a:prstGeom prst="rect">
            <a:avLst/>
          </a:prstGeom>
          <a:noFill/>
          <a:ln>
            <a:noFill/>
          </a:ln>
        </p:spPr>
      </p:pic>
      <p:sp>
        <p:nvSpPr>
          <p:cNvPr id="1494" name="Shape 1494"/>
          <p:cNvSpPr txBox="1"/>
          <p:nvPr/>
        </p:nvSpPr>
        <p:spPr>
          <a:xfrm>
            <a:off x="1177111" y="6167121"/>
            <a:ext cx="2774276" cy="492442"/>
          </a:xfrm>
          <a:prstGeom prst="rect">
            <a:avLst/>
          </a:prstGeom>
          <a:noFill/>
          <a:ln>
            <a:noFill/>
          </a:ln>
        </p:spPr>
        <p:txBody>
          <a:bodyPr lIns="121900" tIns="60950" rIns="121900" bIns="60950" anchor="t" anchorCtr="0">
            <a:noAutofit/>
          </a:bodyPr>
          <a:lstStyle/>
          <a:p>
            <a:pPr marL="0" marR="0" lvl="0" indent="0" algn="l" rtl="0">
              <a:spcBef>
                <a:spcPts val="0"/>
              </a:spcBef>
              <a:buSzPct val="25000"/>
              <a:buNone/>
            </a:pPr>
            <a:r>
              <a:rPr lang="en-US" sz="2400">
                <a:solidFill>
                  <a:srgbClr val="000000"/>
                </a:solidFill>
                <a:latin typeface="Source Sans Pro"/>
                <a:ea typeface="Source Sans Pro"/>
                <a:cs typeface="Source Sans Pro"/>
                <a:sym typeface="Source Sans Pro"/>
              </a:rPr>
              <a:t>Mike Van de Ven</a:t>
            </a:r>
          </a:p>
        </p:txBody>
      </p:sp>
      <p:sp>
        <p:nvSpPr>
          <p:cNvPr id="1495" name="Shape 1495"/>
          <p:cNvSpPr txBox="1"/>
          <p:nvPr/>
        </p:nvSpPr>
        <p:spPr>
          <a:xfrm>
            <a:off x="5302730" y="1600201"/>
            <a:ext cx="6380380" cy="3631758"/>
          </a:xfrm>
          <a:prstGeom prst="rect">
            <a:avLst/>
          </a:prstGeom>
          <a:noFill/>
          <a:ln>
            <a:noFill/>
          </a:ln>
        </p:spPr>
        <p:txBody>
          <a:bodyPr lIns="121900" tIns="60950" rIns="121900" bIns="60950" anchor="t" anchorCtr="0">
            <a:noAutofit/>
          </a:bodyPr>
          <a:lstStyle/>
          <a:p>
            <a:pPr marL="380981" marR="0" lvl="0" indent="-380981" algn="l" rtl="0">
              <a:spcBef>
                <a:spcPts val="0"/>
              </a:spcBef>
              <a:buClr>
                <a:srgbClr val="000000"/>
              </a:buClr>
              <a:buSzPct val="100000"/>
              <a:buFont typeface="Arial"/>
              <a:buChar char="•"/>
            </a:pPr>
            <a:r>
              <a:rPr lang="en-US" sz="1900">
                <a:solidFill>
                  <a:srgbClr val="000000"/>
                </a:solidFill>
                <a:latin typeface="Source Sans Pro"/>
                <a:ea typeface="Source Sans Pro"/>
                <a:cs typeface="Source Sans Pro"/>
                <a:sym typeface="Source Sans Pro"/>
              </a:rPr>
              <a:t>He joined the company in 1993.</a:t>
            </a:r>
          </a:p>
          <a:p>
            <a:pPr marL="0" marR="0" lvl="0" indent="0" algn="l" rtl="0">
              <a:spcBef>
                <a:spcPts val="0"/>
              </a:spcBef>
              <a:buNone/>
            </a:pPr>
            <a:endParaRPr sz="1900">
              <a:solidFill>
                <a:srgbClr val="000000"/>
              </a:solidFill>
              <a:latin typeface="Source Sans Pro"/>
              <a:ea typeface="Source Sans Pro"/>
              <a:cs typeface="Source Sans Pro"/>
              <a:sym typeface="Source Sans Pro"/>
            </a:endParaRPr>
          </a:p>
          <a:p>
            <a:pPr marL="380981" marR="0" lvl="0" indent="-380981" algn="l" rtl="0">
              <a:spcBef>
                <a:spcPts val="0"/>
              </a:spcBef>
              <a:buClr>
                <a:srgbClr val="000000"/>
              </a:buClr>
              <a:buSzPct val="100000"/>
              <a:buFont typeface="Arial"/>
              <a:buChar char="•"/>
            </a:pPr>
            <a:r>
              <a:rPr lang="en-US" sz="1900">
                <a:solidFill>
                  <a:srgbClr val="000000"/>
                </a:solidFill>
                <a:latin typeface="Source Sans Pro"/>
                <a:ea typeface="Source Sans Pro"/>
                <a:cs typeface="Source Sans Pro"/>
                <a:sym typeface="Source Sans Pro"/>
              </a:rPr>
              <a:t>He has held several positions at Southwest such as Executive Vice President of Aircraft Operations, Senior Vice President of Planning, Vice President Financial Planning &amp; Analysis, Senior Director of Financial Planning &amp; Analysis, Director of Financial Planning, and Director of Internal Audit</a:t>
            </a:r>
          </a:p>
          <a:p>
            <a:pPr marL="380981" marR="0" lvl="0" indent="-380981" algn="l" rtl="0">
              <a:spcBef>
                <a:spcPts val="0"/>
              </a:spcBef>
              <a:buClr>
                <a:schemeClr val="dk1"/>
              </a:buClr>
              <a:buFont typeface="Arial"/>
              <a:buNone/>
            </a:pPr>
            <a:endParaRPr sz="1900">
              <a:solidFill>
                <a:srgbClr val="000000"/>
              </a:solidFill>
              <a:latin typeface="Source Sans Pro"/>
              <a:ea typeface="Source Sans Pro"/>
              <a:cs typeface="Source Sans Pro"/>
              <a:sym typeface="Source Sans Pro"/>
            </a:endParaRPr>
          </a:p>
          <a:p>
            <a:pPr marL="380981" marR="0" lvl="0" indent="-380981" algn="l" rtl="0">
              <a:spcBef>
                <a:spcPts val="0"/>
              </a:spcBef>
              <a:buClr>
                <a:srgbClr val="000000"/>
              </a:buClr>
              <a:buSzPct val="100000"/>
              <a:buFont typeface="Arial"/>
              <a:buChar char="•"/>
            </a:pPr>
            <a:r>
              <a:rPr lang="en-US" sz="1900">
                <a:solidFill>
                  <a:srgbClr val="000000"/>
                </a:solidFill>
                <a:latin typeface="Source Sans Pro"/>
                <a:ea typeface="Source Sans Pro"/>
                <a:cs typeface="Source Sans Pro"/>
                <a:sym typeface="Source Sans Pro"/>
              </a:rPr>
              <a:t>He received a B.B.A. from the University of Texas at Austin. He is also a Certified Public Accountant</a:t>
            </a:r>
          </a:p>
          <a:p>
            <a:pPr marL="380981" marR="0" lvl="0" indent="-380981" algn="l" rtl="0">
              <a:spcBef>
                <a:spcPts val="0"/>
              </a:spcBef>
              <a:buClr>
                <a:schemeClr val="dk1"/>
              </a:buClr>
              <a:buFont typeface="Arial"/>
              <a:buNone/>
            </a:pPr>
            <a:endParaRPr sz="1900">
              <a:solidFill>
                <a:srgbClr val="000000"/>
              </a:solidFill>
              <a:latin typeface="Source Sans Pro"/>
              <a:ea typeface="Source Sans Pro"/>
              <a:cs typeface="Source Sans Pro"/>
              <a:sym typeface="Source Sans Pro"/>
            </a:endParaRPr>
          </a:p>
        </p:txBody>
      </p:sp>
    </p:spTree>
  </p:cSld>
  <p:clrMapOvr>
    <a:masterClrMapping/>
  </p:clrMapOvr>
  <p:transition spd="slow">
    <p:cut/>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Shape 1499"/>
        <p:cNvGrpSpPr/>
        <p:nvPr/>
      </p:nvGrpSpPr>
      <p:grpSpPr>
        <a:xfrm>
          <a:off x="0" y="0"/>
          <a:ext cx="0" cy="0"/>
          <a:chOff x="0" y="0"/>
          <a:chExt cx="0" cy="0"/>
        </a:xfrm>
      </p:grpSpPr>
      <p:sp>
        <p:nvSpPr>
          <p:cNvPr id="1500" name="Shape 1500"/>
          <p:cNvSpPr txBox="1">
            <a:spLocks noGrp="1"/>
          </p:cNvSpPr>
          <p:nvPr>
            <p:ph type="title"/>
          </p:nvPr>
        </p:nvSpPr>
        <p:spPr>
          <a:xfrm>
            <a:off x="732366" y="107577"/>
            <a:ext cx="10723035" cy="1336956"/>
          </a:xfrm>
          <a:prstGeom prst="rect">
            <a:avLst/>
          </a:prstGeom>
          <a:noFill/>
          <a:ln>
            <a:noFill/>
          </a:ln>
        </p:spPr>
        <p:txBody>
          <a:bodyPr lIns="121900" tIns="60950" rIns="121900" bIns="60950" anchor="b" anchorCtr="0">
            <a:noAutofit/>
          </a:bodyPr>
          <a:lstStyle/>
          <a:p>
            <a:pPr marL="0" marR="0" lvl="0" indent="0" algn="ctr" rtl="0">
              <a:spcBef>
                <a:spcPts val="0"/>
              </a:spcBef>
              <a:buClr>
                <a:schemeClr val="accent1"/>
              </a:buClr>
              <a:buSzPct val="25000"/>
              <a:buFont typeface="Source Sans Pro"/>
              <a:buNone/>
            </a:pPr>
            <a:r>
              <a:rPr lang="en-US" sz="6100" b="0" i="0" u="none" strike="noStrike" cap="none">
                <a:solidFill>
                  <a:schemeClr val="accent1"/>
                </a:solidFill>
                <a:latin typeface="Source Sans Pro"/>
                <a:ea typeface="Source Sans Pro"/>
                <a:cs typeface="Source Sans Pro"/>
                <a:sym typeface="Source Sans Pro"/>
              </a:rPr>
              <a:t>Management Aging </a:t>
            </a:r>
          </a:p>
        </p:txBody>
      </p:sp>
      <p:pic>
        <p:nvPicPr>
          <p:cNvPr id="1501" name="Shape 1501"/>
          <p:cNvPicPr preferRelativeResize="0"/>
          <p:nvPr/>
        </p:nvPicPr>
        <p:blipFill rotWithShape="1">
          <a:blip r:embed="rId3">
            <a:alphaModFix/>
          </a:blip>
          <a:srcRect/>
          <a:stretch/>
        </p:blipFill>
        <p:spPr>
          <a:xfrm>
            <a:off x="0" y="2302018"/>
            <a:ext cx="12192000" cy="2373663"/>
          </a:xfrm>
          <a:prstGeom prst="rect">
            <a:avLst/>
          </a:prstGeom>
          <a:noFill/>
          <a:ln>
            <a:noFill/>
          </a:ln>
        </p:spPr>
      </p:pic>
    </p:spTree>
  </p:cSld>
  <p:clrMapOvr>
    <a:masterClrMapping/>
  </p:clrMapOvr>
  <p:transition spd="slow">
    <p:cut/>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Shape 1506"/>
        <p:cNvGrpSpPr/>
        <p:nvPr/>
      </p:nvGrpSpPr>
      <p:grpSpPr>
        <a:xfrm>
          <a:off x="0" y="0"/>
          <a:ext cx="0" cy="0"/>
          <a:chOff x="0" y="0"/>
          <a:chExt cx="0" cy="0"/>
        </a:xfrm>
      </p:grpSpPr>
      <p:sp>
        <p:nvSpPr>
          <p:cNvPr id="1507" name="Shape 1507"/>
          <p:cNvSpPr txBox="1">
            <a:spLocks noGrp="1"/>
          </p:cNvSpPr>
          <p:nvPr>
            <p:ph type="title"/>
          </p:nvPr>
        </p:nvSpPr>
        <p:spPr>
          <a:xfrm>
            <a:off x="732366" y="107577"/>
            <a:ext cx="10723035" cy="1336956"/>
          </a:xfrm>
          <a:prstGeom prst="rect">
            <a:avLst/>
          </a:prstGeom>
          <a:noFill/>
          <a:ln>
            <a:noFill/>
          </a:ln>
        </p:spPr>
        <p:txBody>
          <a:bodyPr lIns="121900" tIns="60950" rIns="121900" bIns="60950" anchor="b" anchorCtr="0">
            <a:noAutofit/>
          </a:bodyPr>
          <a:lstStyle/>
          <a:p>
            <a:pPr marL="0" marR="0" lvl="0" indent="0" algn="ctr" rtl="0">
              <a:spcBef>
                <a:spcPts val="0"/>
              </a:spcBef>
              <a:buClr>
                <a:schemeClr val="accent1"/>
              </a:buClr>
              <a:buSzPct val="25000"/>
              <a:buFont typeface="Source Sans Pro"/>
              <a:buNone/>
            </a:pPr>
            <a:r>
              <a:rPr lang="en-US" sz="6100" b="0" i="0" u="none" strike="noStrike" cap="none">
                <a:solidFill>
                  <a:schemeClr val="accent1"/>
                </a:solidFill>
                <a:latin typeface="Source Sans Pro"/>
                <a:ea typeface="Source Sans Pro"/>
                <a:cs typeface="Source Sans Pro"/>
                <a:sym typeface="Source Sans Pro"/>
              </a:rPr>
              <a:t>Company Ownership</a:t>
            </a:r>
          </a:p>
        </p:txBody>
      </p:sp>
      <p:pic>
        <p:nvPicPr>
          <p:cNvPr id="1508" name="Shape 1508"/>
          <p:cNvPicPr preferRelativeResize="0">
            <a:picLocks noGrp="1"/>
          </p:cNvPicPr>
          <p:nvPr>
            <p:ph type="body" idx="1"/>
          </p:nvPr>
        </p:nvPicPr>
        <p:blipFill rotWithShape="1">
          <a:blip r:embed="rId3" cstate="email">
            <a:alphaModFix/>
            <a:extLst>
              <a:ext uri="{28A0092B-C50C-407E-A947-70E740481C1C}">
                <a14:useLocalDpi xmlns:a14="http://schemas.microsoft.com/office/drawing/2010/main" xmlns=""/>
              </a:ext>
            </a:extLst>
          </a:blip>
          <a:srcRect l="-1" t="-6377" r="-15268" b="-1"/>
          <a:stretch/>
        </p:blipFill>
        <p:spPr>
          <a:xfrm>
            <a:off x="2" y="1600200"/>
            <a:ext cx="5821012" cy="5257799"/>
          </a:xfrm>
          <a:prstGeom prst="rect">
            <a:avLst/>
          </a:prstGeom>
          <a:noFill/>
          <a:ln>
            <a:noFill/>
          </a:ln>
        </p:spPr>
      </p:pic>
      <p:pic>
        <p:nvPicPr>
          <p:cNvPr id="1509" name="Shape 1509"/>
          <p:cNvPicPr preferRelativeResize="0"/>
          <p:nvPr/>
        </p:nvPicPr>
        <p:blipFill rotWithShape="1">
          <a:blip r:embed="rId4">
            <a:alphaModFix/>
          </a:blip>
          <a:srcRect/>
          <a:stretch/>
        </p:blipFill>
        <p:spPr>
          <a:xfrm>
            <a:off x="5047307" y="3617573"/>
            <a:ext cx="7144693" cy="3240427"/>
          </a:xfrm>
          <a:prstGeom prst="rect">
            <a:avLst/>
          </a:prstGeom>
          <a:noFill/>
          <a:ln>
            <a:noFill/>
          </a:ln>
        </p:spPr>
      </p:pic>
    </p:spTree>
  </p:cSld>
  <p:clrMapOvr>
    <a:masterClrMapping/>
  </p:clrMapOvr>
  <p:transition spd="slow">
    <p:cut/>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Shape 1514"/>
        <p:cNvGrpSpPr/>
        <p:nvPr/>
      </p:nvGrpSpPr>
      <p:grpSpPr>
        <a:xfrm>
          <a:off x="0" y="0"/>
          <a:ext cx="0" cy="0"/>
          <a:chOff x="0" y="0"/>
          <a:chExt cx="0" cy="0"/>
        </a:xfrm>
      </p:grpSpPr>
      <p:sp>
        <p:nvSpPr>
          <p:cNvPr id="1515" name="Shape 1515"/>
          <p:cNvSpPr txBox="1">
            <a:spLocks noGrp="1"/>
          </p:cNvSpPr>
          <p:nvPr>
            <p:ph type="title"/>
          </p:nvPr>
        </p:nvSpPr>
        <p:spPr>
          <a:xfrm>
            <a:off x="732366" y="107577"/>
            <a:ext cx="10723035" cy="1336956"/>
          </a:xfrm>
          <a:prstGeom prst="rect">
            <a:avLst/>
          </a:prstGeom>
          <a:noFill/>
          <a:ln>
            <a:noFill/>
          </a:ln>
        </p:spPr>
        <p:txBody>
          <a:bodyPr lIns="121900" tIns="60950" rIns="121900" bIns="60950" anchor="b" anchorCtr="0">
            <a:noAutofit/>
          </a:bodyPr>
          <a:lstStyle/>
          <a:p>
            <a:pPr marL="0" marR="0" lvl="0" indent="0" algn="ctr" rtl="0">
              <a:spcBef>
                <a:spcPts val="0"/>
              </a:spcBef>
              <a:buClr>
                <a:schemeClr val="accent1"/>
              </a:buClr>
              <a:buSzPct val="25000"/>
              <a:buFont typeface="Source Sans Pro"/>
              <a:buNone/>
            </a:pPr>
            <a:r>
              <a:rPr lang="en-US" sz="6100" b="0" i="0" u="none" strike="noStrike" cap="none">
                <a:solidFill>
                  <a:schemeClr val="accent1"/>
                </a:solidFill>
                <a:latin typeface="Source Sans Pro"/>
                <a:ea typeface="Source Sans Pro"/>
                <a:cs typeface="Source Sans Pro"/>
                <a:sym typeface="Source Sans Pro"/>
              </a:rPr>
              <a:t>Operations Analysis	</a:t>
            </a:r>
          </a:p>
        </p:txBody>
      </p:sp>
      <p:pic>
        <p:nvPicPr>
          <p:cNvPr id="1516" name="Shape 1516"/>
          <p:cNvPicPr preferRelativeResize="0">
            <a:picLocks noGrp="1"/>
          </p:cNvPicPr>
          <p:nvPr>
            <p:ph type="body" idx="1"/>
          </p:nvPr>
        </p:nvPicPr>
        <p:blipFill rotWithShape="1">
          <a:blip r:embed="rId3">
            <a:alphaModFix/>
          </a:blip>
          <a:srcRect r="-197" b="-312"/>
          <a:stretch/>
        </p:blipFill>
        <p:spPr>
          <a:xfrm>
            <a:off x="461847" y="1360762"/>
            <a:ext cx="11289683" cy="5463032"/>
          </a:xfrm>
          <a:prstGeom prst="rect">
            <a:avLst/>
          </a:prstGeom>
          <a:noFill/>
          <a:ln>
            <a:noFill/>
          </a:ln>
        </p:spPr>
      </p:pic>
    </p:spTree>
  </p:cSld>
  <p:clrMapOvr>
    <a:masterClrMapping/>
  </p:clrMapOvr>
  <p:transition spd="slow">
    <p:cut/>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Shape 1521"/>
        <p:cNvGrpSpPr/>
        <p:nvPr/>
      </p:nvGrpSpPr>
      <p:grpSpPr>
        <a:xfrm>
          <a:off x="0" y="0"/>
          <a:ext cx="0" cy="0"/>
          <a:chOff x="0" y="0"/>
          <a:chExt cx="0" cy="0"/>
        </a:xfrm>
      </p:grpSpPr>
      <p:sp>
        <p:nvSpPr>
          <p:cNvPr id="1522" name="Shape 1522"/>
          <p:cNvSpPr txBox="1">
            <a:spLocks noGrp="1"/>
          </p:cNvSpPr>
          <p:nvPr>
            <p:ph type="title"/>
          </p:nvPr>
        </p:nvSpPr>
        <p:spPr>
          <a:xfrm>
            <a:off x="732366" y="107577"/>
            <a:ext cx="10723035" cy="1336956"/>
          </a:xfrm>
          <a:prstGeom prst="rect">
            <a:avLst/>
          </a:prstGeom>
          <a:noFill/>
          <a:ln>
            <a:noFill/>
          </a:ln>
        </p:spPr>
        <p:txBody>
          <a:bodyPr lIns="121900" tIns="60950" rIns="121900" bIns="60950" anchor="b" anchorCtr="0">
            <a:noAutofit/>
          </a:bodyPr>
          <a:lstStyle/>
          <a:p>
            <a:pPr marL="0" marR="0" lvl="0" indent="0" algn="ctr" rtl="0">
              <a:spcBef>
                <a:spcPts val="0"/>
              </a:spcBef>
              <a:buClr>
                <a:schemeClr val="accent1"/>
              </a:buClr>
              <a:buSzPct val="25000"/>
              <a:buFont typeface="Source Sans Pro"/>
              <a:buNone/>
            </a:pPr>
            <a:r>
              <a:rPr lang="en-US" sz="6100" b="0" i="0" u="none" strike="noStrike" cap="none">
                <a:solidFill>
                  <a:schemeClr val="accent1"/>
                </a:solidFill>
                <a:latin typeface="Source Sans Pro"/>
                <a:ea typeface="Source Sans Pro"/>
                <a:cs typeface="Source Sans Pro"/>
                <a:sym typeface="Source Sans Pro"/>
              </a:rPr>
              <a:t>Operating Revenue Review</a:t>
            </a:r>
          </a:p>
        </p:txBody>
      </p:sp>
      <p:sp>
        <p:nvSpPr>
          <p:cNvPr id="1523" name="Shape 1523"/>
          <p:cNvSpPr txBox="1">
            <a:spLocks noGrp="1"/>
          </p:cNvSpPr>
          <p:nvPr>
            <p:ph type="body" idx="1"/>
          </p:nvPr>
        </p:nvSpPr>
        <p:spPr>
          <a:xfrm>
            <a:off x="5097462" y="1803688"/>
            <a:ext cx="6357939" cy="4499069"/>
          </a:xfrm>
          <a:prstGeom prst="rect">
            <a:avLst/>
          </a:prstGeom>
          <a:noFill/>
          <a:ln>
            <a:noFill/>
          </a:ln>
        </p:spPr>
        <p:txBody>
          <a:bodyPr lIns="121900" tIns="60950" rIns="121900" bIns="60950" anchor="t" anchorCtr="0">
            <a:noAutofit/>
          </a:bodyPr>
          <a:lstStyle/>
          <a:p>
            <a:pPr marL="465655" marR="0" lvl="0" indent="-465655" algn="l" rtl="0">
              <a:spcBef>
                <a:spcPts val="0"/>
              </a:spcBef>
              <a:buClr>
                <a:srgbClr val="6DB7D7"/>
              </a:buClr>
              <a:buSzPct val="110000"/>
              <a:buFont typeface="Noto Sans Symbols"/>
              <a:buChar char="●"/>
            </a:pPr>
            <a:r>
              <a:rPr lang="en-US" sz="3200" b="0" i="0" u="none" strike="noStrike" cap="none">
                <a:solidFill>
                  <a:srgbClr val="595959"/>
                </a:solidFill>
                <a:latin typeface="Source Sans Pro"/>
                <a:ea typeface="Source Sans Pro"/>
                <a:cs typeface="Source Sans Pro"/>
                <a:sym typeface="Source Sans Pro"/>
              </a:rPr>
              <a:t>Operating revenue increased in 4</a:t>
            </a:r>
            <a:r>
              <a:rPr lang="en-US" sz="3200" b="0" i="0" u="none" strike="noStrike" cap="none" baseline="30000">
                <a:solidFill>
                  <a:srgbClr val="595959"/>
                </a:solidFill>
                <a:latin typeface="Source Sans Pro"/>
                <a:ea typeface="Source Sans Pro"/>
                <a:cs typeface="Source Sans Pro"/>
                <a:sym typeface="Source Sans Pro"/>
              </a:rPr>
              <a:t>th</a:t>
            </a:r>
            <a:r>
              <a:rPr lang="en-US" sz="3200" b="0" i="0" u="none" strike="noStrike" cap="none">
                <a:solidFill>
                  <a:srgbClr val="595959"/>
                </a:solidFill>
                <a:latin typeface="Source Sans Pro"/>
                <a:ea typeface="Source Sans Pro"/>
                <a:cs typeface="Source Sans Pro"/>
                <a:sym typeface="Source Sans Pro"/>
              </a:rPr>
              <a:t> quarter of 2015 compared to 4</a:t>
            </a:r>
            <a:r>
              <a:rPr lang="en-US" sz="3200" b="0" i="0" u="none" strike="noStrike" cap="none" baseline="30000">
                <a:solidFill>
                  <a:srgbClr val="595959"/>
                </a:solidFill>
                <a:latin typeface="Source Sans Pro"/>
                <a:ea typeface="Source Sans Pro"/>
                <a:cs typeface="Source Sans Pro"/>
                <a:sym typeface="Source Sans Pro"/>
              </a:rPr>
              <a:t>th</a:t>
            </a:r>
            <a:r>
              <a:rPr lang="en-US" sz="3200" b="0" i="0" u="none" strike="noStrike" cap="none">
                <a:solidFill>
                  <a:srgbClr val="595959"/>
                </a:solidFill>
                <a:latin typeface="Source Sans Pro"/>
                <a:ea typeface="Source Sans Pro"/>
                <a:cs typeface="Source Sans Pro"/>
                <a:sym typeface="Source Sans Pro"/>
              </a:rPr>
              <a:t> quarter in 2014 by 7.5% while Net Income in the same period increase by 282%</a:t>
            </a:r>
          </a:p>
        </p:txBody>
      </p:sp>
      <p:pic>
        <p:nvPicPr>
          <p:cNvPr id="1524" name="Shape 1524"/>
          <p:cNvPicPr preferRelativeResize="0"/>
          <p:nvPr/>
        </p:nvPicPr>
        <p:blipFill rotWithShape="1">
          <a:blip r:embed="rId3">
            <a:alphaModFix/>
          </a:blip>
          <a:srcRect/>
          <a:stretch/>
        </p:blipFill>
        <p:spPr>
          <a:xfrm>
            <a:off x="0" y="1810496"/>
            <a:ext cx="3369799" cy="5064436"/>
          </a:xfrm>
          <a:prstGeom prst="rect">
            <a:avLst/>
          </a:prstGeom>
          <a:noFill/>
          <a:ln>
            <a:noFill/>
          </a:ln>
        </p:spPr>
      </p:pic>
      <p:pic>
        <p:nvPicPr>
          <p:cNvPr id="1525" name="Shape 1525"/>
          <p:cNvPicPr preferRelativeResize="0"/>
          <p:nvPr/>
        </p:nvPicPr>
        <p:blipFill rotWithShape="1">
          <a:blip r:embed="rId4">
            <a:alphaModFix/>
          </a:blip>
          <a:srcRect/>
          <a:stretch/>
        </p:blipFill>
        <p:spPr>
          <a:xfrm>
            <a:off x="3357098" y="1889060"/>
            <a:ext cx="1740355" cy="4985872"/>
          </a:xfrm>
          <a:prstGeom prst="rect">
            <a:avLst/>
          </a:prstGeom>
          <a:noFill/>
          <a:ln>
            <a:noFill/>
          </a:ln>
        </p:spPr>
      </p:pic>
    </p:spTree>
  </p:cSld>
  <p:clrMapOvr>
    <a:masterClrMapping/>
  </p:clrMapOvr>
  <p:transition spd="slow">
    <p:cut/>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Shape 1529"/>
        <p:cNvGrpSpPr/>
        <p:nvPr/>
      </p:nvGrpSpPr>
      <p:grpSpPr>
        <a:xfrm>
          <a:off x="0" y="0"/>
          <a:ext cx="0" cy="0"/>
          <a:chOff x="0" y="0"/>
          <a:chExt cx="0" cy="0"/>
        </a:xfrm>
      </p:grpSpPr>
      <p:sp>
        <p:nvSpPr>
          <p:cNvPr id="1530" name="Shape 1530"/>
          <p:cNvSpPr txBox="1">
            <a:spLocks noGrp="1"/>
          </p:cNvSpPr>
          <p:nvPr>
            <p:ph type="title"/>
          </p:nvPr>
        </p:nvSpPr>
        <p:spPr>
          <a:xfrm>
            <a:off x="732368" y="569339"/>
            <a:ext cx="10723035" cy="1336956"/>
          </a:xfrm>
          <a:prstGeom prst="rect">
            <a:avLst/>
          </a:prstGeom>
          <a:noFill/>
          <a:ln>
            <a:noFill/>
          </a:ln>
        </p:spPr>
        <p:txBody>
          <a:bodyPr lIns="121900" tIns="60950" rIns="121900" bIns="60950" anchor="b" anchorCtr="0">
            <a:noAutofit/>
          </a:bodyPr>
          <a:lstStyle/>
          <a:p>
            <a:pPr marL="0" marR="0" lvl="0" indent="0" algn="ctr" rtl="0">
              <a:spcBef>
                <a:spcPts val="0"/>
              </a:spcBef>
              <a:buClr>
                <a:schemeClr val="accent1"/>
              </a:buClr>
              <a:buSzPct val="25000"/>
              <a:buFont typeface="Source Sans Pro"/>
              <a:buNone/>
            </a:pPr>
            <a:r>
              <a:rPr lang="en-US" sz="6100" b="0" i="0" u="none" strike="noStrike" cap="none">
                <a:solidFill>
                  <a:schemeClr val="accent1"/>
                </a:solidFill>
                <a:latin typeface="Source Sans Pro"/>
                <a:ea typeface="Source Sans Pro"/>
                <a:cs typeface="Source Sans Pro"/>
                <a:sym typeface="Source Sans Pro"/>
              </a:rPr>
              <a:t>Operating Revenue Comparison</a:t>
            </a:r>
          </a:p>
        </p:txBody>
      </p:sp>
      <p:pic>
        <p:nvPicPr>
          <p:cNvPr id="1531" name="Shape 1531"/>
          <p:cNvPicPr preferRelativeResize="0"/>
          <p:nvPr/>
        </p:nvPicPr>
        <p:blipFill rotWithShape="1">
          <a:blip r:embed="rId3">
            <a:alphaModFix/>
          </a:blip>
          <a:srcRect/>
          <a:stretch/>
        </p:blipFill>
        <p:spPr>
          <a:xfrm>
            <a:off x="1" y="3841196"/>
            <a:ext cx="1659240" cy="3016803"/>
          </a:xfrm>
          <a:prstGeom prst="rect">
            <a:avLst/>
          </a:prstGeom>
          <a:noFill/>
          <a:ln>
            <a:noFill/>
          </a:ln>
        </p:spPr>
      </p:pic>
      <p:pic>
        <p:nvPicPr>
          <p:cNvPr id="1532" name="Shape 1532"/>
          <p:cNvPicPr preferRelativeResize="0"/>
          <p:nvPr/>
        </p:nvPicPr>
        <p:blipFill rotWithShape="1">
          <a:blip r:embed="rId4">
            <a:alphaModFix/>
          </a:blip>
          <a:srcRect/>
          <a:stretch/>
        </p:blipFill>
        <p:spPr>
          <a:xfrm>
            <a:off x="1659243" y="3855610"/>
            <a:ext cx="3892384" cy="3002391"/>
          </a:xfrm>
          <a:prstGeom prst="rect">
            <a:avLst/>
          </a:prstGeom>
          <a:noFill/>
          <a:ln>
            <a:noFill/>
          </a:ln>
        </p:spPr>
      </p:pic>
      <p:pic>
        <p:nvPicPr>
          <p:cNvPr id="1533" name="Shape 1533"/>
          <p:cNvPicPr preferRelativeResize="0"/>
          <p:nvPr/>
        </p:nvPicPr>
        <p:blipFill rotWithShape="1">
          <a:blip r:embed="rId5">
            <a:alphaModFix/>
          </a:blip>
          <a:srcRect/>
          <a:stretch/>
        </p:blipFill>
        <p:spPr>
          <a:xfrm>
            <a:off x="5539792" y="3841196"/>
            <a:ext cx="4318791" cy="3016803"/>
          </a:xfrm>
          <a:prstGeom prst="rect">
            <a:avLst/>
          </a:prstGeom>
          <a:noFill/>
          <a:ln>
            <a:noFill/>
          </a:ln>
        </p:spPr>
      </p:pic>
      <p:sp>
        <p:nvSpPr>
          <p:cNvPr id="1534" name="Shape 1534"/>
          <p:cNvSpPr txBox="1"/>
          <p:nvPr/>
        </p:nvSpPr>
        <p:spPr>
          <a:xfrm>
            <a:off x="513168" y="2171984"/>
            <a:ext cx="10160712" cy="1231107"/>
          </a:xfrm>
          <a:prstGeom prst="rect">
            <a:avLst/>
          </a:prstGeom>
          <a:noFill/>
          <a:ln>
            <a:noFill/>
          </a:ln>
        </p:spPr>
        <p:txBody>
          <a:bodyPr lIns="121900" tIns="60950" rIns="121900" bIns="60950" anchor="t" anchorCtr="0">
            <a:noAutofit/>
          </a:bodyPr>
          <a:lstStyle/>
          <a:p>
            <a:pPr marL="380981" marR="0" lvl="0" indent="-380981" algn="l" rtl="0">
              <a:spcBef>
                <a:spcPts val="0"/>
              </a:spcBef>
              <a:buClr>
                <a:srgbClr val="000000"/>
              </a:buClr>
              <a:buSzPct val="100000"/>
              <a:buFont typeface="Arial"/>
              <a:buChar char="•"/>
            </a:pPr>
            <a:r>
              <a:rPr lang="en-US" sz="2400">
                <a:solidFill>
                  <a:srgbClr val="000000"/>
                </a:solidFill>
                <a:latin typeface="Source Sans Pro"/>
                <a:ea typeface="Source Sans Pro"/>
                <a:cs typeface="Source Sans Pro"/>
                <a:sym typeface="Source Sans Pro"/>
              </a:rPr>
              <a:t>Revenue from passenger has increased by 3.6% from the last year what results in a conclusion that Net Income was majorly impacted by decrease in costs</a:t>
            </a:r>
          </a:p>
        </p:txBody>
      </p:sp>
    </p:spTree>
  </p:cSld>
  <p:clrMapOvr>
    <a:masterClrMapping/>
  </p:clrMapOvr>
  <p:transition spd="slow">
    <p:cut/>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Shape 1539"/>
        <p:cNvGrpSpPr/>
        <p:nvPr/>
      </p:nvGrpSpPr>
      <p:grpSpPr>
        <a:xfrm>
          <a:off x="0" y="0"/>
          <a:ext cx="0" cy="0"/>
          <a:chOff x="0" y="0"/>
          <a:chExt cx="0" cy="0"/>
        </a:xfrm>
      </p:grpSpPr>
      <p:sp>
        <p:nvSpPr>
          <p:cNvPr id="1540" name="Shape 1540"/>
          <p:cNvSpPr txBox="1">
            <a:spLocks noGrp="1"/>
          </p:cNvSpPr>
          <p:nvPr>
            <p:ph type="title"/>
          </p:nvPr>
        </p:nvSpPr>
        <p:spPr>
          <a:xfrm>
            <a:off x="732366" y="107577"/>
            <a:ext cx="10723035" cy="1336956"/>
          </a:xfrm>
          <a:prstGeom prst="rect">
            <a:avLst/>
          </a:prstGeom>
          <a:noFill/>
          <a:ln>
            <a:noFill/>
          </a:ln>
        </p:spPr>
        <p:txBody>
          <a:bodyPr lIns="121900" tIns="60950" rIns="121900" bIns="60950" anchor="b" anchorCtr="0">
            <a:noAutofit/>
          </a:bodyPr>
          <a:lstStyle/>
          <a:p>
            <a:pPr marL="0" marR="0" lvl="0" indent="0" algn="ctr" rtl="0">
              <a:spcBef>
                <a:spcPts val="0"/>
              </a:spcBef>
              <a:buClr>
                <a:schemeClr val="accent1"/>
              </a:buClr>
              <a:buSzPct val="25000"/>
              <a:buFont typeface="Source Sans Pro"/>
              <a:buNone/>
            </a:pPr>
            <a:r>
              <a:rPr lang="en-US" sz="6100" b="0" i="0" u="none" strike="noStrike" cap="none">
                <a:solidFill>
                  <a:schemeClr val="accent1"/>
                </a:solidFill>
                <a:latin typeface="Source Sans Pro"/>
                <a:ea typeface="Source Sans Pro"/>
                <a:cs typeface="Source Sans Pro"/>
                <a:sym typeface="Source Sans Pro"/>
              </a:rPr>
              <a:t>Impact of Fuel Cost</a:t>
            </a:r>
          </a:p>
        </p:txBody>
      </p:sp>
      <p:sp>
        <p:nvSpPr>
          <p:cNvPr id="1541" name="Shape 1541"/>
          <p:cNvSpPr txBox="1">
            <a:spLocks noGrp="1"/>
          </p:cNvSpPr>
          <p:nvPr>
            <p:ph type="body" idx="1"/>
          </p:nvPr>
        </p:nvSpPr>
        <p:spPr>
          <a:xfrm>
            <a:off x="732366" y="1600200"/>
            <a:ext cx="10723035" cy="4343400"/>
          </a:xfrm>
          <a:prstGeom prst="rect">
            <a:avLst/>
          </a:prstGeom>
          <a:noFill/>
          <a:ln>
            <a:noFill/>
          </a:ln>
        </p:spPr>
        <p:txBody>
          <a:bodyPr lIns="121900" tIns="60950" rIns="121900" bIns="60950" anchor="t" anchorCtr="0">
            <a:noAutofit/>
          </a:bodyPr>
          <a:lstStyle/>
          <a:p>
            <a:pPr marL="465655" marR="0" lvl="0" indent="-465655" algn="l" rtl="0">
              <a:spcBef>
                <a:spcPts val="0"/>
              </a:spcBef>
              <a:buClr>
                <a:srgbClr val="6DB7D7"/>
              </a:buClr>
              <a:buSzPct val="110000"/>
              <a:buFont typeface="Noto Sans Symbols"/>
              <a:buNone/>
            </a:pPr>
            <a:endParaRPr sz="3200" b="0" i="0" u="none" strike="noStrike" cap="none">
              <a:solidFill>
                <a:srgbClr val="595959"/>
              </a:solidFill>
              <a:latin typeface="Source Sans Pro"/>
              <a:ea typeface="Source Sans Pro"/>
              <a:cs typeface="Source Sans Pro"/>
              <a:sym typeface="Source Sans Pro"/>
            </a:endParaRPr>
          </a:p>
        </p:txBody>
      </p:sp>
      <p:pic>
        <p:nvPicPr>
          <p:cNvPr id="1542" name="Shape 1542"/>
          <p:cNvPicPr preferRelativeResize="0"/>
          <p:nvPr/>
        </p:nvPicPr>
        <p:blipFill rotWithShape="1">
          <a:blip r:embed="rId3">
            <a:alphaModFix/>
          </a:blip>
          <a:srcRect/>
          <a:stretch/>
        </p:blipFill>
        <p:spPr>
          <a:xfrm>
            <a:off x="0" y="1430595"/>
            <a:ext cx="12192000" cy="5427407"/>
          </a:xfrm>
          <a:prstGeom prst="rect">
            <a:avLst/>
          </a:prstGeom>
          <a:noFill/>
          <a:ln>
            <a:noFill/>
          </a:ln>
        </p:spPr>
      </p:pic>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pic>
        <p:nvPicPr>
          <p:cNvPr id="288" name="Shape 288"/>
          <p:cNvPicPr preferRelativeResize="0">
            <a:picLocks noGrp="1"/>
          </p:cNvPicPr>
          <p:nvPr>
            <p:ph type="body" idx="1"/>
          </p:nvPr>
        </p:nvPicPr>
        <p:blipFill rotWithShape="1">
          <a:blip r:embed="rId3" cstate="email">
            <a:alphaModFix/>
            <a:extLst>
              <a:ext uri="{28A0092B-C50C-407E-A947-70E740481C1C}">
                <a14:useLocalDpi xmlns:a14="http://schemas.microsoft.com/office/drawing/2010/main" xmlns=""/>
              </a:ext>
            </a:extLst>
          </a:blip>
          <a:srcRect/>
          <a:stretch/>
        </p:blipFill>
        <p:spPr>
          <a:xfrm>
            <a:off x="838203" y="365126"/>
            <a:ext cx="10261796" cy="5811839"/>
          </a:xfrm>
          <a:prstGeom prst="rect">
            <a:avLst/>
          </a:prstGeom>
          <a:noFill/>
          <a:ln>
            <a:noFill/>
          </a:ln>
        </p:spPr>
      </p:pic>
    </p:spTree>
  </p:cSld>
  <p:clrMapOvr>
    <a:masterClrMapping/>
  </p:clrMapOvr>
  <p:transition spd="slow">
    <p:cut/>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Shape 1546"/>
        <p:cNvGrpSpPr/>
        <p:nvPr/>
      </p:nvGrpSpPr>
      <p:grpSpPr>
        <a:xfrm>
          <a:off x="0" y="0"/>
          <a:ext cx="0" cy="0"/>
          <a:chOff x="0" y="0"/>
          <a:chExt cx="0" cy="0"/>
        </a:xfrm>
      </p:grpSpPr>
      <p:sp>
        <p:nvSpPr>
          <p:cNvPr id="1547" name="Shape 1547"/>
          <p:cNvSpPr txBox="1">
            <a:spLocks noGrp="1"/>
          </p:cNvSpPr>
          <p:nvPr>
            <p:ph type="title"/>
          </p:nvPr>
        </p:nvSpPr>
        <p:spPr>
          <a:xfrm>
            <a:off x="732366" y="107577"/>
            <a:ext cx="10723035" cy="1336956"/>
          </a:xfrm>
          <a:prstGeom prst="rect">
            <a:avLst/>
          </a:prstGeom>
          <a:noFill/>
          <a:ln>
            <a:noFill/>
          </a:ln>
        </p:spPr>
        <p:txBody>
          <a:bodyPr lIns="121900" tIns="60950" rIns="121900" bIns="60950" anchor="b" anchorCtr="0">
            <a:noAutofit/>
          </a:bodyPr>
          <a:lstStyle/>
          <a:p>
            <a:pPr marL="0" marR="0" lvl="0" indent="0" algn="ctr" rtl="0">
              <a:spcBef>
                <a:spcPts val="0"/>
              </a:spcBef>
              <a:buClr>
                <a:schemeClr val="accent1"/>
              </a:buClr>
              <a:buSzPct val="25000"/>
              <a:buFont typeface="Source Sans Pro"/>
              <a:buNone/>
            </a:pPr>
            <a:r>
              <a:rPr lang="en-US" sz="6100" b="0" i="0" u="none" strike="noStrike" cap="none">
                <a:solidFill>
                  <a:schemeClr val="accent1"/>
                </a:solidFill>
                <a:latin typeface="Source Sans Pro"/>
                <a:ea typeface="Source Sans Pro"/>
                <a:cs typeface="Source Sans Pro"/>
                <a:sym typeface="Source Sans Pro"/>
              </a:rPr>
              <a:t>Fuel Hedging Strategy</a:t>
            </a:r>
          </a:p>
        </p:txBody>
      </p:sp>
      <p:sp>
        <p:nvSpPr>
          <p:cNvPr id="1548" name="Shape 1548"/>
          <p:cNvSpPr txBox="1">
            <a:spLocks noGrp="1"/>
          </p:cNvSpPr>
          <p:nvPr>
            <p:ph type="body" idx="1"/>
          </p:nvPr>
        </p:nvSpPr>
        <p:spPr>
          <a:xfrm>
            <a:off x="732368" y="1600200"/>
            <a:ext cx="6776980" cy="4343400"/>
          </a:xfrm>
          <a:prstGeom prst="rect">
            <a:avLst/>
          </a:prstGeom>
          <a:noFill/>
          <a:ln>
            <a:noFill/>
          </a:ln>
        </p:spPr>
        <p:txBody>
          <a:bodyPr lIns="121900" tIns="60950" rIns="121900" bIns="60950" anchor="t" anchorCtr="0">
            <a:noAutofit/>
          </a:bodyPr>
          <a:lstStyle/>
          <a:p>
            <a:pPr marL="465655" marR="0" lvl="0" indent="-465655" algn="l" rtl="0">
              <a:lnSpc>
                <a:spcPct val="80000"/>
              </a:lnSpc>
              <a:spcBef>
                <a:spcPts val="0"/>
              </a:spcBef>
              <a:spcAft>
                <a:spcPts val="0"/>
              </a:spcAft>
              <a:buClr>
                <a:srgbClr val="6DB7D7"/>
              </a:buClr>
              <a:buSzPct val="109083"/>
              <a:buFont typeface="Noto Sans Symbols"/>
              <a:buChar char="●"/>
            </a:pPr>
            <a:r>
              <a:rPr lang="en-US" sz="1785" b="1" i="0" u="none" strike="noStrike" cap="none">
                <a:solidFill>
                  <a:srgbClr val="595959"/>
                </a:solidFill>
                <a:latin typeface="Source Sans Pro"/>
                <a:ea typeface="Source Sans Pro"/>
                <a:cs typeface="Source Sans Pro"/>
                <a:sym typeface="Source Sans Pro"/>
              </a:rPr>
              <a:t>The Company enters into fuel derivative contracts to manage its risk associated with significant increases in fuel prices</a:t>
            </a:r>
          </a:p>
          <a:p>
            <a:pPr marL="465655" marR="0" lvl="0" indent="-465655" algn="l" rtl="0">
              <a:lnSpc>
                <a:spcPct val="80000"/>
              </a:lnSpc>
              <a:spcBef>
                <a:spcPts val="2667"/>
              </a:spcBef>
              <a:spcAft>
                <a:spcPts val="0"/>
              </a:spcAft>
              <a:buClr>
                <a:srgbClr val="6DB7D7"/>
              </a:buClr>
              <a:buSzPct val="109083"/>
              <a:buFont typeface="Noto Sans Symbols"/>
              <a:buChar char="●"/>
            </a:pPr>
            <a:r>
              <a:rPr lang="en-US" sz="1785" b="1" i="0" u="none" strike="noStrike" cap="none">
                <a:solidFill>
                  <a:srgbClr val="595959"/>
                </a:solidFill>
                <a:latin typeface="Source Sans Pro"/>
                <a:ea typeface="Source Sans Pro"/>
                <a:cs typeface="Source Sans Pro"/>
                <a:sym typeface="Source Sans Pro"/>
              </a:rPr>
              <a:t>The more volatile the market the higher the cost of hedging</a:t>
            </a:r>
          </a:p>
          <a:p>
            <a:pPr marL="465655" marR="0" lvl="0" indent="-465655" algn="l" rtl="0">
              <a:lnSpc>
                <a:spcPct val="80000"/>
              </a:lnSpc>
              <a:spcBef>
                <a:spcPts val="2667"/>
              </a:spcBef>
              <a:spcAft>
                <a:spcPts val="0"/>
              </a:spcAft>
              <a:buClr>
                <a:srgbClr val="6DB7D7"/>
              </a:buClr>
              <a:buSzPct val="109083"/>
              <a:buFont typeface="Noto Sans Symbols"/>
              <a:buChar char="●"/>
            </a:pPr>
            <a:r>
              <a:rPr lang="en-US" sz="1785" b="1" i="0" u="none" strike="noStrike" cap="none">
                <a:solidFill>
                  <a:srgbClr val="595959"/>
                </a:solidFill>
                <a:latin typeface="Source Sans Pro"/>
                <a:ea typeface="Source Sans Pro"/>
                <a:cs typeface="Source Sans Pro"/>
                <a:sym typeface="Source Sans Pro"/>
              </a:rPr>
              <a:t>The cost of hedging has increased in recent years with current high volatility in jet fuel prices and at the same time cost of fuel has decreased substantially what out weighted the increase in cost of hedging</a:t>
            </a:r>
          </a:p>
          <a:p>
            <a:pPr marL="465655" marR="0" lvl="0" indent="-465655" algn="l" rtl="0">
              <a:lnSpc>
                <a:spcPct val="80000"/>
              </a:lnSpc>
              <a:spcBef>
                <a:spcPts val="2667"/>
              </a:spcBef>
              <a:spcAft>
                <a:spcPts val="0"/>
              </a:spcAft>
              <a:buClr>
                <a:srgbClr val="6DB7D7"/>
              </a:buClr>
              <a:buSzPct val="109083"/>
              <a:buFont typeface="Noto Sans Symbols"/>
              <a:buChar char="●"/>
            </a:pPr>
            <a:r>
              <a:rPr lang="en-US" sz="1785" b="1" i="0" u="none" strike="noStrike" cap="none">
                <a:solidFill>
                  <a:srgbClr val="595959"/>
                </a:solidFill>
                <a:latin typeface="Source Sans Pro"/>
                <a:ea typeface="Source Sans Pro"/>
                <a:cs typeface="Source Sans Pro"/>
                <a:sym typeface="Source Sans Pro"/>
              </a:rPr>
              <a:t>The Company holds a net position of fuel derivative instruments that represent a  hedge for a portion of its anticipated jet fuel purchases and the Balance of this position has been decreasing from 2014 (picture on the right)as price of oil has been decreasing.</a:t>
            </a:r>
          </a:p>
          <a:p>
            <a:pPr marL="465655" marR="0" lvl="0" indent="-465655" algn="l" rtl="0">
              <a:lnSpc>
                <a:spcPct val="80000"/>
              </a:lnSpc>
              <a:spcBef>
                <a:spcPts val="2667"/>
              </a:spcBef>
              <a:spcAft>
                <a:spcPts val="0"/>
              </a:spcAft>
              <a:buClr>
                <a:srgbClr val="6DB7D7"/>
              </a:buClr>
              <a:buSzPct val="108460"/>
              <a:buFont typeface="Noto Sans Symbols"/>
              <a:buNone/>
            </a:pPr>
            <a:endParaRPr sz="2465" b="1" i="0" u="none" strike="noStrike" cap="none">
              <a:solidFill>
                <a:srgbClr val="595959"/>
              </a:solidFill>
              <a:latin typeface="Source Sans Pro"/>
              <a:ea typeface="Source Sans Pro"/>
              <a:cs typeface="Source Sans Pro"/>
              <a:sym typeface="Source Sans Pro"/>
            </a:endParaRPr>
          </a:p>
          <a:p>
            <a:pPr marL="465655" marR="0" lvl="0" indent="-465655" algn="l" rtl="0">
              <a:lnSpc>
                <a:spcPct val="80000"/>
              </a:lnSpc>
              <a:spcBef>
                <a:spcPts val="2667"/>
              </a:spcBef>
              <a:buClr>
                <a:srgbClr val="6DB7D7"/>
              </a:buClr>
              <a:buSzPct val="110814"/>
              <a:buFont typeface="Noto Sans Symbols"/>
              <a:buNone/>
            </a:pPr>
            <a:endParaRPr sz="2720" b="0" i="0" u="none" strike="noStrike" cap="none">
              <a:solidFill>
                <a:srgbClr val="595959"/>
              </a:solidFill>
              <a:latin typeface="Source Sans Pro"/>
              <a:ea typeface="Source Sans Pro"/>
              <a:cs typeface="Source Sans Pro"/>
              <a:sym typeface="Source Sans Pro"/>
            </a:endParaRPr>
          </a:p>
        </p:txBody>
      </p:sp>
      <p:pic>
        <p:nvPicPr>
          <p:cNvPr id="1549" name="Shape 1549"/>
          <p:cNvPicPr preferRelativeResize="0"/>
          <p:nvPr/>
        </p:nvPicPr>
        <p:blipFill rotWithShape="1">
          <a:blip r:embed="rId3">
            <a:alphaModFix/>
          </a:blip>
          <a:srcRect/>
          <a:stretch/>
        </p:blipFill>
        <p:spPr>
          <a:xfrm>
            <a:off x="7509347" y="2983140"/>
            <a:ext cx="4536336" cy="2592191"/>
          </a:xfrm>
          <a:prstGeom prst="rect">
            <a:avLst/>
          </a:prstGeom>
          <a:noFill/>
          <a:ln>
            <a:noFill/>
          </a:ln>
        </p:spPr>
      </p:pic>
    </p:spTree>
  </p:cSld>
  <p:clrMapOvr>
    <a:masterClrMapping/>
  </p:clrMapOvr>
  <p:transition spd="slow">
    <p:cut/>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Shape 1553"/>
        <p:cNvGrpSpPr/>
        <p:nvPr/>
      </p:nvGrpSpPr>
      <p:grpSpPr>
        <a:xfrm>
          <a:off x="0" y="0"/>
          <a:ext cx="0" cy="0"/>
          <a:chOff x="0" y="0"/>
          <a:chExt cx="0" cy="0"/>
        </a:xfrm>
      </p:grpSpPr>
      <p:sp>
        <p:nvSpPr>
          <p:cNvPr id="1554" name="Shape 1554"/>
          <p:cNvSpPr txBox="1">
            <a:spLocks noGrp="1"/>
          </p:cNvSpPr>
          <p:nvPr>
            <p:ph type="title"/>
          </p:nvPr>
        </p:nvSpPr>
        <p:spPr>
          <a:xfrm>
            <a:off x="732368" y="107578"/>
            <a:ext cx="10723035" cy="918559"/>
          </a:xfrm>
          <a:prstGeom prst="rect">
            <a:avLst/>
          </a:prstGeom>
          <a:noFill/>
          <a:ln>
            <a:noFill/>
          </a:ln>
        </p:spPr>
        <p:txBody>
          <a:bodyPr lIns="121900" tIns="60950" rIns="121900" bIns="60950" anchor="b" anchorCtr="0">
            <a:noAutofit/>
          </a:bodyPr>
          <a:lstStyle/>
          <a:p>
            <a:pPr marL="0" marR="0" lvl="0" indent="0" algn="ctr" rtl="0">
              <a:spcBef>
                <a:spcPts val="0"/>
              </a:spcBef>
              <a:buClr>
                <a:schemeClr val="accent1"/>
              </a:buClr>
              <a:buSzPct val="25000"/>
              <a:buFont typeface="Source Sans Pro"/>
              <a:buNone/>
            </a:pPr>
            <a:r>
              <a:rPr lang="en-US" sz="4800" b="0" i="0" u="none" strike="noStrike" cap="none">
                <a:solidFill>
                  <a:schemeClr val="accent1"/>
                </a:solidFill>
                <a:latin typeface="Source Sans Pro"/>
                <a:ea typeface="Source Sans Pro"/>
                <a:cs typeface="Source Sans Pro"/>
                <a:sym typeface="Source Sans Pro"/>
              </a:rPr>
              <a:t>Operating Expenses (Comparison)</a:t>
            </a:r>
          </a:p>
        </p:txBody>
      </p:sp>
      <p:pic>
        <p:nvPicPr>
          <p:cNvPr id="1555" name="Shape 1555"/>
          <p:cNvPicPr preferRelativeResize="0"/>
          <p:nvPr/>
        </p:nvPicPr>
        <p:blipFill rotWithShape="1">
          <a:blip r:embed="rId3">
            <a:alphaModFix/>
          </a:blip>
          <a:srcRect/>
          <a:stretch/>
        </p:blipFill>
        <p:spPr>
          <a:xfrm>
            <a:off x="0" y="3901633"/>
            <a:ext cx="1761874" cy="2956367"/>
          </a:xfrm>
          <a:prstGeom prst="rect">
            <a:avLst/>
          </a:prstGeom>
          <a:noFill/>
          <a:ln>
            <a:noFill/>
          </a:ln>
        </p:spPr>
      </p:pic>
      <p:pic>
        <p:nvPicPr>
          <p:cNvPr id="1556" name="Shape 1556"/>
          <p:cNvPicPr preferRelativeResize="0"/>
          <p:nvPr/>
        </p:nvPicPr>
        <p:blipFill rotWithShape="1">
          <a:blip r:embed="rId4">
            <a:alphaModFix/>
          </a:blip>
          <a:srcRect/>
          <a:stretch/>
        </p:blipFill>
        <p:spPr>
          <a:xfrm>
            <a:off x="1761875" y="3901632"/>
            <a:ext cx="7853781" cy="2956367"/>
          </a:xfrm>
          <a:prstGeom prst="rect">
            <a:avLst/>
          </a:prstGeom>
          <a:noFill/>
          <a:ln>
            <a:noFill/>
          </a:ln>
        </p:spPr>
      </p:pic>
      <p:pic>
        <p:nvPicPr>
          <p:cNvPr id="1557" name="Shape 1557"/>
          <p:cNvPicPr preferRelativeResize="0"/>
          <p:nvPr/>
        </p:nvPicPr>
        <p:blipFill rotWithShape="1">
          <a:blip r:embed="rId5" cstate="email">
            <a:alphaModFix/>
            <a:extLst>
              <a:ext uri="{28A0092B-C50C-407E-A947-70E740481C1C}">
                <a14:useLocalDpi xmlns:a14="http://schemas.microsoft.com/office/drawing/2010/main" xmlns=""/>
              </a:ext>
            </a:extLst>
          </a:blip>
          <a:srcRect/>
          <a:stretch/>
        </p:blipFill>
        <p:spPr>
          <a:xfrm>
            <a:off x="2172409" y="2975792"/>
            <a:ext cx="7443248" cy="925839"/>
          </a:xfrm>
          <a:prstGeom prst="rect">
            <a:avLst/>
          </a:prstGeom>
          <a:noFill/>
          <a:ln>
            <a:noFill/>
          </a:ln>
        </p:spPr>
      </p:pic>
      <p:sp>
        <p:nvSpPr>
          <p:cNvPr id="1558" name="Shape 1558"/>
          <p:cNvSpPr txBox="1"/>
          <p:nvPr/>
        </p:nvSpPr>
        <p:spPr>
          <a:xfrm>
            <a:off x="444747" y="1436588"/>
            <a:ext cx="11770744" cy="492442"/>
          </a:xfrm>
          <a:prstGeom prst="rect">
            <a:avLst/>
          </a:prstGeom>
          <a:noFill/>
          <a:ln>
            <a:noFill/>
          </a:ln>
        </p:spPr>
        <p:txBody>
          <a:bodyPr lIns="121900" tIns="60950" rIns="121900" bIns="60950" anchor="t" anchorCtr="0">
            <a:noAutofit/>
          </a:bodyPr>
          <a:lstStyle/>
          <a:p>
            <a:pPr marL="380981" marR="0" lvl="0" indent="-380981" algn="l" rtl="0">
              <a:spcBef>
                <a:spcPts val="0"/>
              </a:spcBef>
              <a:buClr>
                <a:srgbClr val="000000"/>
              </a:buClr>
              <a:buSzPct val="100000"/>
              <a:buFont typeface="Arial"/>
              <a:buChar char="•"/>
            </a:pPr>
            <a:r>
              <a:rPr lang="en-US" sz="2400">
                <a:solidFill>
                  <a:srgbClr val="000000"/>
                </a:solidFill>
                <a:latin typeface="Source Sans Pro"/>
                <a:ea typeface="Source Sans Pro"/>
                <a:cs typeface="Source Sans Pro"/>
                <a:sym typeface="Source Sans Pro"/>
              </a:rPr>
              <a:t>Operating Expenses have decreased in 2015 mainly due to lower cost of fuel</a:t>
            </a:r>
          </a:p>
        </p:txBody>
      </p:sp>
    </p:spTree>
  </p:cSld>
  <p:clrMapOvr>
    <a:masterClrMapping/>
  </p:clrMapOvr>
  <p:transition spd="slow">
    <p:cut/>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Shape 1562"/>
        <p:cNvGrpSpPr/>
        <p:nvPr/>
      </p:nvGrpSpPr>
      <p:grpSpPr>
        <a:xfrm>
          <a:off x="0" y="0"/>
          <a:ext cx="0" cy="0"/>
          <a:chOff x="0" y="0"/>
          <a:chExt cx="0" cy="0"/>
        </a:xfrm>
      </p:grpSpPr>
      <p:sp>
        <p:nvSpPr>
          <p:cNvPr id="1563" name="Shape 1563"/>
          <p:cNvSpPr txBox="1">
            <a:spLocks noGrp="1"/>
          </p:cNvSpPr>
          <p:nvPr>
            <p:ph type="title"/>
          </p:nvPr>
        </p:nvSpPr>
        <p:spPr>
          <a:xfrm>
            <a:off x="732366" y="107577"/>
            <a:ext cx="10723035" cy="1336956"/>
          </a:xfrm>
          <a:prstGeom prst="rect">
            <a:avLst/>
          </a:prstGeom>
          <a:noFill/>
          <a:ln>
            <a:noFill/>
          </a:ln>
        </p:spPr>
        <p:txBody>
          <a:bodyPr lIns="121900" tIns="60950" rIns="121900" bIns="60950" anchor="b" anchorCtr="0">
            <a:noAutofit/>
          </a:bodyPr>
          <a:lstStyle/>
          <a:p>
            <a:pPr marL="0" marR="0" lvl="0" indent="0" algn="ctr" rtl="0">
              <a:spcBef>
                <a:spcPts val="0"/>
              </a:spcBef>
              <a:buClr>
                <a:schemeClr val="accent1"/>
              </a:buClr>
              <a:buSzPct val="25000"/>
              <a:buFont typeface="Source Sans Pro"/>
              <a:buNone/>
            </a:pPr>
            <a:r>
              <a:rPr lang="en-US" sz="6100" b="0" i="0" u="none" strike="noStrike" cap="none">
                <a:solidFill>
                  <a:schemeClr val="accent1"/>
                </a:solidFill>
                <a:latin typeface="Source Sans Pro"/>
                <a:ea typeface="Source Sans Pro"/>
                <a:cs typeface="Source Sans Pro"/>
                <a:sym typeface="Source Sans Pro"/>
              </a:rPr>
              <a:t>Revenue Increase	</a:t>
            </a:r>
          </a:p>
        </p:txBody>
      </p:sp>
      <p:pic>
        <p:nvPicPr>
          <p:cNvPr id="1564" name="Shape 1564"/>
          <p:cNvPicPr preferRelativeResize="0"/>
          <p:nvPr/>
        </p:nvPicPr>
        <p:blipFill rotWithShape="1">
          <a:blip r:embed="rId3">
            <a:alphaModFix/>
          </a:blip>
          <a:srcRect/>
          <a:stretch/>
        </p:blipFill>
        <p:spPr>
          <a:xfrm>
            <a:off x="0" y="1500884"/>
            <a:ext cx="12192000" cy="2552358"/>
          </a:xfrm>
          <a:prstGeom prst="rect">
            <a:avLst/>
          </a:prstGeom>
          <a:noFill/>
          <a:ln>
            <a:noFill/>
          </a:ln>
        </p:spPr>
      </p:pic>
      <p:sp>
        <p:nvSpPr>
          <p:cNvPr id="1565" name="Shape 1565"/>
          <p:cNvSpPr txBox="1"/>
          <p:nvPr/>
        </p:nvSpPr>
        <p:spPr>
          <a:xfrm>
            <a:off x="732368" y="4230280"/>
            <a:ext cx="11459632" cy="1969771"/>
          </a:xfrm>
          <a:prstGeom prst="rect">
            <a:avLst/>
          </a:prstGeom>
          <a:noFill/>
          <a:ln>
            <a:noFill/>
          </a:ln>
        </p:spPr>
        <p:txBody>
          <a:bodyPr lIns="121900" tIns="60950" rIns="121900" bIns="60950" anchor="t" anchorCtr="0">
            <a:noAutofit/>
          </a:bodyPr>
          <a:lstStyle/>
          <a:p>
            <a:pPr marL="380981" marR="0" lvl="0" indent="-380981" algn="l" rtl="0">
              <a:spcBef>
                <a:spcPts val="0"/>
              </a:spcBef>
              <a:buClr>
                <a:srgbClr val="000000"/>
              </a:buClr>
              <a:buSzPct val="100000"/>
              <a:buFont typeface="Arial"/>
              <a:buChar char="•"/>
            </a:pPr>
            <a:r>
              <a:rPr lang="en-US" sz="2400">
                <a:solidFill>
                  <a:srgbClr val="000000"/>
                </a:solidFill>
                <a:latin typeface="Source Sans Pro"/>
                <a:ea typeface="Source Sans Pro"/>
                <a:cs typeface="Source Sans Pro"/>
                <a:sym typeface="Source Sans Pro"/>
              </a:rPr>
              <a:t>Net income also grew to larger demand for cheap air travel in 2015 as compared to previous years</a:t>
            </a:r>
          </a:p>
          <a:p>
            <a:pPr marL="380981" marR="0" lvl="0" indent="-380981" algn="l" rtl="0">
              <a:spcBef>
                <a:spcPts val="0"/>
              </a:spcBef>
              <a:buClr>
                <a:srgbClr val="000000"/>
              </a:buClr>
              <a:buSzPct val="100000"/>
              <a:buFont typeface="Arial"/>
              <a:buChar char="•"/>
            </a:pPr>
            <a:r>
              <a:rPr lang="en-US" sz="2400">
                <a:solidFill>
                  <a:srgbClr val="000000"/>
                </a:solidFill>
                <a:latin typeface="Source Sans Pro"/>
                <a:ea typeface="Source Sans Pro"/>
                <a:cs typeface="Source Sans Pro"/>
                <a:sym typeface="Source Sans Pro"/>
              </a:rPr>
              <a:t>Number of passengers carried in 2015 has increased by 6.8% with majority of it coming from the summer period which is the best time for airlines </a:t>
            </a:r>
          </a:p>
        </p:txBody>
      </p:sp>
    </p:spTree>
  </p:cSld>
  <p:clrMapOvr>
    <a:masterClrMapping/>
  </p:clrMapOvr>
  <p:transition spd="slow">
    <p:cut/>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Shape 1569"/>
        <p:cNvGrpSpPr/>
        <p:nvPr/>
      </p:nvGrpSpPr>
      <p:grpSpPr>
        <a:xfrm>
          <a:off x="0" y="0"/>
          <a:ext cx="0" cy="0"/>
          <a:chOff x="0" y="0"/>
          <a:chExt cx="0" cy="0"/>
        </a:xfrm>
      </p:grpSpPr>
      <p:sp>
        <p:nvSpPr>
          <p:cNvPr id="1570" name="Shape 1570"/>
          <p:cNvSpPr txBox="1">
            <a:spLocks noGrp="1"/>
          </p:cNvSpPr>
          <p:nvPr>
            <p:ph type="title"/>
          </p:nvPr>
        </p:nvSpPr>
        <p:spPr>
          <a:xfrm>
            <a:off x="732366" y="107577"/>
            <a:ext cx="10723035" cy="1336956"/>
          </a:xfrm>
          <a:prstGeom prst="rect">
            <a:avLst/>
          </a:prstGeom>
          <a:noFill/>
          <a:ln>
            <a:noFill/>
          </a:ln>
        </p:spPr>
        <p:txBody>
          <a:bodyPr lIns="121900" tIns="60950" rIns="121900" bIns="60950" anchor="b" anchorCtr="0">
            <a:noAutofit/>
          </a:bodyPr>
          <a:lstStyle/>
          <a:p>
            <a:pPr marL="0" marR="0" lvl="0" indent="0" algn="ctr" rtl="0">
              <a:spcBef>
                <a:spcPts val="0"/>
              </a:spcBef>
              <a:buClr>
                <a:schemeClr val="accent1"/>
              </a:buClr>
              <a:buSzPct val="25000"/>
              <a:buFont typeface="Source Sans Pro"/>
              <a:buNone/>
            </a:pPr>
            <a:r>
              <a:rPr lang="en-US" sz="6100" b="0" i="0" u="none" strike="noStrike" cap="none">
                <a:solidFill>
                  <a:schemeClr val="accent1"/>
                </a:solidFill>
                <a:latin typeface="Source Sans Pro"/>
                <a:ea typeface="Source Sans Pro"/>
                <a:cs typeface="Source Sans Pro"/>
                <a:sym typeface="Source Sans Pro"/>
              </a:rPr>
              <a:t>Financial Analysis</a:t>
            </a:r>
          </a:p>
        </p:txBody>
      </p:sp>
      <p:pic>
        <p:nvPicPr>
          <p:cNvPr id="1571" name="Shape 1571"/>
          <p:cNvPicPr preferRelativeResize="0">
            <a:picLocks noGrp="1"/>
          </p:cNvPicPr>
          <p:nvPr>
            <p:ph type="body" idx="1"/>
          </p:nvPr>
        </p:nvPicPr>
        <p:blipFill rotWithShape="1">
          <a:blip r:embed="rId3">
            <a:alphaModFix/>
          </a:blip>
          <a:srcRect t="4684" r="-8797" b="8081"/>
          <a:stretch/>
        </p:blipFill>
        <p:spPr>
          <a:xfrm>
            <a:off x="1160000" y="1444533"/>
            <a:ext cx="10723035" cy="5439715"/>
          </a:xfrm>
          <a:prstGeom prst="rect">
            <a:avLst/>
          </a:prstGeom>
          <a:noFill/>
          <a:ln>
            <a:noFill/>
          </a:ln>
        </p:spPr>
      </p:pic>
    </p:spTree>
  </p:cSld>
  <p:clrMapOvr>
    <a:masterClrMapping/>
  </p:clrMapOvr>
  <p:transition spd="slow">
    <p:cut/>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Shape 1576"/>
        <p:cNvGrpSpPr/>
        <p:nvPr/>
      </p:nvGrpSpPr>
      <p:grpSpPr>
        <a:xfrm>
          <a:off x="0" y="0"/>
          <a:ext cx="0" cy="0"/>
          <a:chOff x="0" y="0"/>
          <a:chExt cx="0" cy="0"/>
        </a:xfrm>
      </p:grpSpPr>
      <p:sp>
        <p:nvSpPr>
          <p:cNvPr id="1577" name="Shape 1577"/>
          <p:cNvSpPr txBox="1">
            <a:spLocks noGrp="1"/>
          </p:cNvSpPr>
          <p:nvPr>
            <p:ph type="title"/>
          </p:nvPr>
        </p:nvSpPr>
        <p:spPr>
          <a:xfrm>
            <a:off x="732368" y="107577"/>
            <a:ext cx="10723035" cy="946503"/>
          </a:xfrm>
          <a:prstGeom prst="rect">
            <a:avLst/>
          </a:prstGeom>
          <a:noFill/>
          <a:ln>
            <a:noFill/>
          </a:ln>
        </p:spPr>
        <p:txBody>
          <a:bodyPr lIns="121900" tIns="60950" rIns="121900" bIns="60950" anchor="b" anchorCtr="0">
            <a:noAutofit/>
          </a:bodyPr>
          <a:lstStyle/>
          <a:p>
            <a:pPr marL="0" marR="0" lvl="0" indent="0" algn="ctr" rtl="0">
              <a:spcBef>
                <a:spcPts val="0"/>
              </a:spcBef>
              <a:buClr>
                <a:schemeClr val="accent1"/>
              </a:buClr>
              <a:buSzPct val="25000"/>
              <a:buFont typeface="Source Sans Pro"/>
              <a:buNone/>
            </a:pPr>
            <a:r>
              <a:rPr lang="en-US" sz="6100" b="0" i="0" u="none" strike="noStrike" cap="none">
                <a:solidFill>
                  <a:schemeClr val="accent1"/>
                </a:solidFill>
                <a:latin typeface="Source Sans Pro"/>
                <a:ea typeface="Source Sans Pro"/>
                <a:cs typeface="Source Sans Pro"/>
                <a:sym typeface="Source Sans Pro"/>
              </a:rPr>
              <a:t>Balance Sheet (10-K)</a:t>
            </a:r>
          </a:p>
        </p:txBody>
      </p:sp>
      <p:pic>
        <p:nvPicPr>
          <p:cNvPr id="1578" name="Shape 1578"/>
          <p:cNvPicPr preferRelativeResize="0">
            <a:picLocks noGrp="1"/>
          </p:cNvPicPr>
          <p:nvPr>
            <p:ph type="body" idx="1"/>
          </p:nvPr>
        </p:nvPicPr>
        <p:blipFill rotWithShape="1">
          <a:blip r:embed="rId3">
            <a:alphaModFix/>
          </a:blip>
          <a:srcRect l="1" t="-30375" r="-274126"/>
          <a:stretch/>
        </p:blipFill>
        <p:spPr>
          <a:xfrm>
            <a:off x="-34208" y="-120959"/>
            <a:ext cx="11455400" cy="6978959"/>
          </a:xfrm>
          <a:prstGeom prst="rect">
            <a:avLst/>
          </a:prstGeom>
          <a:noFill/>
          <a:ln>
            <a:noFill/>
          </a:ln>
        </p:spPr>
      </p:pic>
      <p:pic>
        <p:nvPicPr>
          <p:cNvPr id="1579" name="Shape 1579"/>
          <p:cNvPicPr preferRelativeResize="0"/>
          <p:nvPr/>
        </p:nvPicPr>
        <p:blipFill rotWithShape="1">
          <a:blip r:embed="rId4">
            <a:alphaModFix/>
          </a:blip>
          <a:srcRect/>
          <a:stretch/>
        </p:blipFill>
        <p:spPr>
          <a:xfrm>
            <a:off x="3014773" y="1498512"/>
            <a:ext cx="3160343" cy="5359488"/>
          </a:xfrm>
          <a:prstGeom prst="rect">
            <a:avLst/>
          </a:prstGeom>
          <a:noFill/>
          <a:ln>
            <a:noFill/>
          </a:ln>
        </p:spPr>
      </p:pic>
      <p:pic>
        <p:nvPicPr>
          <p:cNvPr id="1580" name="Shape 1580"/>
          <p:cNvPicPr preferRelativeResize="0"/>
          <p:nvPr/>
        </p:nvPicPr>
        <p:blipFill rotWithShape="1">
          <a:blip r:embed="rId5">
            <a:alphaModFix/>
          </a:blip>
          <a:srcRect/>
          <a:stretch/>
        </p:blipFill>
        <p:spPr>
          <a:xfrm>
            <a:off x="6175114" y="1498512"/>
            <a:ext cx="2993475" cy="5359488"/>
          </a:xfrm>
          <a:prstGeom prst="rect">
            <a:avLst/>
          </a:prstGeom>
          <a:noFill/>
          <a:ln>
            <a:noFill/>
          </a:ln>
        </p:spPr>
      </p:pic>
      <p:pic>
        <p:nvPicPr>
          <p:cNvPr id="1581" name="Shape 1581"/>
          <p:cNvPicPr preferRelativeResize="0"/>
          <p:nvPr/>
        </p:nvPicPr>
        <p:blipFill rotWithShape="1">
          <a:blip r:embed="rId6">
            <a:alphaModFix/>
          </a:blip>
          <a:srcRect/>
          <a:stretch/>
        </p:blipFill>
        <p:spPr>
          <a:xfrm>
            <a:off x="9168589" y="1977386"/>
            <a:ext cx="3023411" cy="4897716"/>
          </a:xfrm>
          <a:prstGeom prst="rect">
            <a:avLst/>
          </a:prstGeom>
          <a:noFill/>
          <a:ln>
            <a:noFill/>
          </a:ln>
        </p:spPr>
      </p:pic>
      <p:graphicFrame>
        <p:nvGraphicFramePr>
          <p:cNvPr id="1582" name="Shape 1582"/>
          <p:cNvGraphicFramePr/>
          <p:nvPr/>
        </p:nvGraphicFramePr>
        <p:xfrm>
          <a:off x="1" y="2274597"/>
          <a:ext cx="6175125" cy="769600"/>
        </p:xfrm>
        <a:graphic>
          <a:graphicData uri="http://schemas.openxmlformats.org/drawingml/2006/table">
            <a:tbl>
              <a:tblPr>
                <a:noFill/>
                <a:tableStyleId>{08FC8056-96D0-4F20-93FE-A2EEC2F31AE5}</a:tableStyleId>
              </a:tblPr>
              <a:tblGrid>
                <a:gridCol w="6175125"/>
              </a:tblGrid>
              <a:tr h="769600">
                <a:tc>
                  <a:txBody>
                    <a:bodyPr/>
                    <a:lstStyle/>
                    <a:p>
                      <a:pPr marL="0" marR="0" lvl="0" indent="0" algn="l" rtl="0">
                        <a:spcBef>
                          <a:spcPts val="0"/>
                        </a:spcBef>
                        <a:buSzPct val="25000"/>
                        <a:buNone/>
                      </a:pPr>
                      <a:endParaRPr sz="3200"/>
                    </a:p>
                  </a:txBody>
                  <a:tcPr marL="121925" marR="121925" marT="60950" marB="60950">
                    <a:lnL w="12700" cap="flat" cmpd="sng">
                      <a:solidFill>
                        <a:srgbClr val="FF0000"/>
                      </a:solidFill>
                      <a:prstDash val="solid"/>
                      <a:round/>
                      <a:headEnd type="none" w="med" len="med"/>
                      <a:tailEnd type="none" w="med" len="med"/>
                    </a:lnL>
                    <a:lnR w="12700" cap="flat" cmpd="sng">
                      <a:solidFill>
                        <a:srgbClr val="FF0000"/>
                      </a:solidFill>
                      <a:prstDash val="solid"/>
                      <a:round/>
                      <a:headEnd type="none" w="med" len="med"/>
                      <a:tailEnd type="none" w="med" len="med"/>
                    </a:lnR>
                    <a:lnT w="12700" cap="flat" cmpd="sng">
                      <a:solidFill>
                        <a:srgbClr val="FF0000"/>
                      </a:solidFill>
                      <a:prstDash val="solid"/>
                      <a:round/>
                      <a:headEnd type="none" w="med" len="med"/>
                      <a:tailEnd type="none" w="med" len="med"/>
                    </a:lnT>
                    <a:lnB w="12700" cap="flat" cmpd="sng">
                      <a:solidFill>
                        <a:srgbClr val="FF0000"/>
                      </a:solidFill>
                      <a:prstDash val="solid"/>
                      <a:round/>
                      <a:headEnd type="none" w="med" len="med"/>
                      <a:tailEnd type="none" w="med" len="med"/>
                    </a:lnB>
                  </a:tcPr>
                </a:tc>
              </a:tr>
            </a:tbl>
          </a:graphicData>
        </a:graphic>
      </p:graphicFrame>
      <p:graphicFrame>
        <p:nvGraphicFramePr>
          <p:cNvPr id="1583" name="Shape 1583"/>
          <p:cNvGraphicFramePr/>
          <p:nvPr>
            <p:extLst>
              <p:ext uri="{D42A27DB-BD31-4B8C-83A1-F6EECF244321}">
                <p14:modId xmlns:p14="http://schemas.microsoft.com/office/powerpoint/2010/main" xmlns="" val="2944403675"/>
              </p:ext>
            </p:extLst>
          </p:nvPr>
        </p:nvGraphicFramePr>
        <p:xfrm>
          <a:off x="6320755" y="2898568"/>
          <a:ext cx="5871245" cy="609600"/>
        </p:xfrm>
        <a:graphic>
          <a:graphicData uri="http://schemas.openxmlformats.org/drawingml/2006/table">
            <a:tbl>
              <a:tblPr>
                <a:noFill/>
                <a:tableStyleId>{08FC8056-96D0-4F20-93FE-A2EEC2F31AE5}</a:tableStyleId>
              </a:tblPr>
              <a:tblGrid>
                <a:gridCol w="5871245"/>
              </a:tblGrid>
              <a:tr h="609600">
                <a:tc>
                  <a:txBody>
                    <a:bodyPr/>
                    <a:lstStyle/>
                    <a:p>
                      <a:pPr marL="0" marR="0" lvl="0" indent="0" algn="l" rtl="0">
                        <a:spcBef>
                          <a:spcPts val="0"/>
                        </a:spcBef>
                        <a:buSzPct val="25000"/>
                        <a:buNone/>
                      </a:pPr>
                      <a:endParaRPr sz="3200" dirty="0"/>
                    </a:p>
                  </a:txBody>
                  <a:tcPr marL="121925" marR="121925" marT="60950" marB="60950">
                    <a:lnL w="12700" cap="flat" cmpd="sng">
                      <a:solidFill>
                        <a:srgbClr val="FF0000"/>
                      </a:solidFill>
                      <a:prstDash val="solid"/>
                      <a:round/>
                      <a:headEnd type="none" w="med" len="med"/>
                      <a:tailEnd type="none" w="med" len="med"/>
                    </a:lnL>
                    <a:lnR w="12700" cap="flat" cmpd="sng">
                      <a:solidFill>
                        <a:srgbClr val="FF0000"/>
                      </a:solidFill>
                      <a:prstDash val="solid"/>
                      <a:round/>
                      <a:headEnd type="none" w="med" len="med"/>
                      <a:tailEnd type="none" w="med" len="med"/>
                    </a:lnR>
                    <a:lnT w="12700" cap="flat" cmpd="sng">
                      <a:solidFill>
                        <a:srgbClr val="FF0000"/>
                      </a:solidFill>
                      <a:prstDash val="solid"/>
                      <a:round/>
                      <a:headEnd type="none" w="med" len="med"/>
                      <a:tailEnd type="none" w="med" len="med"/>
                    </a:lnT>
                    <a:lnB w="12700" cap="flat" cmpd="sng">
                      <a:solidFill>
                        <a:srgbClr val="FF0000"/>
                      </a:solidFill>
                      <a:prstDash val="solid"/>
                      <a:round/>
                      <a:headEnd type="none" w="med" len="med"/>
                      <a:tailEnd type="none" w="med" len="med"/>
                    </a:lnB>
                  </a:tcPr>
                </a:tc>
              </a:tr>
            </a:tbl>
          </a:graphicData>
        </a:graphic>
      </p:graphicFrame>
    </p:spTree>
  </p:cSld>
  <p:clrMapOvr>
    <a:masterClrMapping/>
  </p:clrMapOvr>
  <p:transition spd="slow">
    <p:cut/>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Shape 1588"/>
        <p:cNvGrpSpPr/>
        <p:nvPr/>
      </p:nvGrpSpPr>
      <p:grpSpPr>
        <a:xfrm>
          <a:off x="0" y="0"/>
          <a:ext cx="0" cy="0"/>
          <a:chOff x="0" y="0"/>
          <a:chExt cx="0" cy="0"/>
        </a:xfrm>
      </p:grpSpPr>
      <p:sp>
        <p:nvSpPr>
          <p:cNvPr id="1589" name="Shape 1589"/>
          <p:cNvSpPr txBox="1">
            <a:spLocks noGrp="1"/>
          </p:cNvSpPr>
          <p:nvPr>
            <p:ph type="title"/>
          </p:nvPr>
        </p:nvSpPr>
        <p:spPr>
          <a:xfrm>
            <a:off x="732366" y="107577"/>
            <a:ext cx="10723035" cy="1336956"/>
          </a:xfrm>
          <a:prstGeom prst="rect">
            <a:avLst/>
          </a:prstGeom>
          <a:noFill/>
          <a:ln>
            <a:noFill/>
          </a:ln>
        </p:spPr>
        <p:txBody>
          <a:bodyPr lIns="121900" tIns="60950" rIns="121900" bIns="60950" anchor="b" anchorCtr="0">
            <a:noAutofit/>
          </a:bodyPr>
          <a:lstStyle/>
          <a:p>
            <a:pPr marL="0" marR="0" lvl="0" indent="0" algn="ctr" rtl="0">
              <a:spcBef>
                <a:spcPts val="0"/>
              </a:spcBef>
              <a:buClr>
                <a:schemeClr val="accent1"/>
              </a:buClr>
              <a:buSzPct val="25000"/>
              <a:buFont typeface="Source Sans Pro"/>
              <a:buNone/>
            </a:pPr>
            <a:r>
              <a:rPr lang="en-US" sz="6100" b="0" i="0" u="none" strike="noStrike" cap="none">
                <a:solidFill>
                  <a:schemeClr val="accent1"/>
                </a:solidFill>
                <a:latin typeface="Source Sans Pro"/>
                <a:ea typeface="Source Sans Pro"/>
                <a:cs typeface="Source Sans Pro"/>
                <a:sym typeface="Source Sans Pro"/>
              </a:rPr>
              <a:t>Balance Sheet (10-Q)</a:t>
            </a:r>
          </a:p>
        </p:txBody>
      </p:sp>
      <p:pic>
        <p:nvPicPr>
          <p:cNvPr id="1590" name="Shape 1590"/>
          <p:cNvPicPr preferRelativeResize="0">
            <a:picLocks noGrp="1"/>
          </p:cNvPicPr>
          <p:nvPr>
            <p:ph type="body" idx="1"/>
          </p:nvPr>
        </p:nvPicPr>
        <p:blipFill rotWithShape="1">
          <a:blip r:embed="rId3">
            <a:alphaModFix/>
          </a:blip>
          <a:srcRect t="-4336" r="-264458" b="-14112"/>
          <a:stretch/>
        </p:blipFill>
        <p:spPr>
          <a:xfrm>
            <a:off x="0" y="1427429"/>
            <a:ext cx="10723035" cy="4670096"/>
          </a:xfrm>
          <a:prstGeom prst="rect">
            <a:avLst/>
          </a:prstGeom>
          <a:noFill/>
          <a:ln>
            <a:noFill/>
          </a:ln>
        </p:spPr>
      </p:pic>
      <p:pic>
        <p:nvPicPr>
          <p:cNvPr id="1591" name="Shape 1591"/>
          <p:cNvPicPr preferRelativeResize="0"/>
          <p:nvPr/>
        </p:nvPicPr>
        <p:blipFill rotWithShape="1">
          <a:blip r:embed="rId4" cstate="email">
            <a:alphaModFix/>
            <a:extLst>
              <a:ext uri="{28A0092B-C50C-407E-A947-70E740481C1C}">
                <a14:useLocalDpi xmlns:a14="http://schemas.microsoft.com/office/drawing/2010/main" xmlns=""/>
              </a:ext>
            </a:extLst>
          </a:blip>
          <a:srcRect/>
          <a:stretch/>
        </p:blipFill>
        <p:spPr>
          <a:xfrm>
            <a:off x="2917975" y="1598457"/>
            <a:ext cx="2996483" cy="3976874"/>
          </a:xfrm>
          <a:prstGeom prst="rect">
            <a:avLst/>
          </a:prstGeom>
          <a:noFill/>
          <a:ln>
            <a:noFill/>
          </a:ln>
        </p:spPr>
      </p:pic>
      <p:pic>
        <p:nvPicPr>
          <p:cNvPr id="1592" name="Shape 1592"/>
          <p:cNvPicPr preferRelativeResize="0"/>
          <p:nvPr/>
        </p:nvPicPr>
        <p:blipFill rotWithShape="1">
          <a:blip r:embed="rId5">
            <a:alphaModFix/>
          </a:blip>
          <a:srcRect/>
          <a:stretch/>
        </p:blipFill>
        <p:spPr>
          <a:xfrm>
            <a:off x="6055383" y="1581351"/>
            <a:ext cx="2788199" cy="4088034"/>
          </a:xfrm>
          <a:prstGeom prst="rect">
            <a:avLst/>
          </a:prstGeom>
          <a:noFill/>
          <a:ln>
            <a:noFill/>
          </a:ln>
        </p:spPr>
      </p:pic>
      <p:pic>
        <p:nvPicPr>
          <p:cNvPr id="1593" name="Shape 1593"/>
          <p:cNvPicPr preferRelativeResize="0"/>
          <p:nvPr/>
        </p:nvPicPr>
        <p:blipFill rotWithShape="1">
          <a:blip r:embed="rId6">
            <a:alphaModFix/>
          </a:blip>
          <a:srcRect/>
          <a:stretch/>
        </p:blipFill>
        <p:spPr>
          <a:xfrm>
            <a:off x="8843836" y="1598457"/>
            <a:ext cx="3231963" cy="4105135"/>
          </a:xfrm>
          <a:prstGeom prst="rect">
            <a:avLst/>
          </a:prstGeom>
          <a:noFill/>
          <a:ln>
            <a:noFill/>
          </a:ln>
        </p:spPr>
      </p:pic>
    </p:spTree>
  </p:cSld>
  <p:clrMapOvr>
    <a:masterClrMapping/>
  </p:clrMapOvr>
  <p:transition spd="slow">
    <p:cut/>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Shape 1597"/>
        <p:cNvGrpSpPr/>
        <p:nvPr/>
      </p:nvGrpSpPr>
      <p:grpSpPr>
        <a:xfrm>
          <a:off x="0" y="0"/>
          <a:ext cx="0" cy="0"/>
          <a:chOff x="0" y="0"/>
          <a:chExt cx="0" cy="0"/>
        </a:xfrm>
      </p:grpSpPr>
      <p:sp>
        <p:nvSpPr>
          <p:cNvPr id="1598" name="Shape 1598"/>
          <p:cNvSpPr txBox="1">
            <a:spLocks noGrp="1"/>
          </p:cNvSpPr>
          <p:nvPr>
            <p:ph type="title"/>
          </p:nvPr>
        </p:nvSpPr>
        <p:spPr>
          <a:xfrm>
            <a:off x="732366" y="107577"/>
            <a:ext cx="10723035" cy="1336956"/>
          </a:xfrm>
          <a:prstGeom prst="rect">
            <a:avLst/>
          </a:prstGeom>
          <a:noFill/>
          <a:ln>
            <a:noFill/>
          </a:ln>
        </p:spPr>
        <p:txBody>
          <a:bodyPr lIns="121900" tIns="60950" rIns="121900" bIns="60950" anchor="b" anchorCtr="0">
            <a:noAutofit/>
          </a:bodyPr>
          <a:lstStyle/>
          <a:p>
            <a:pPr marL="0" marR="0" lvl="0" indent="0" algn="ctr" rtl="0">
              <a:spcBef>
                <a:spcPts val="0"/>
              </a:spcBef>
              <a:buClr>
                <a:schemeClr val="accent1"/>
              </a:buClr>
              <a:buSzPct val="25000"/>
              <a:buFont typeface="Source Sans Pro"/>
              <a:buNone/>
            </a:pPr>
            <a:r>
              <a:rPr lang="en-US" sz="5300" b="0" i="0" u="none" strike="noStrike" cap="none">
                <a:solidFill>
                  <a:schemeClr val="accent1"/>
                </a:solidFill>
                <a:latin typeface="Source Sans Pro"/>
                <a:ea typeface="Source Sans Pro"/>
                <a:cs typeface="Source Sans Pro"/>
                <a:sym typeface="Source Sans Pro"/>
              </a:rPr>
              <a:t>Balance Sheet (5yr Comparison)</a:t>
            </a:r>
          </a:p>
        </p:txBody>
      </p:sp>
      <p:pic>
        <p:nvPicPr>
          <p:cNvPr id="1599" name="Shape 1599"/>
          <p:cNvPicPr preferRelativeResize="0"/>
          <p:nvPr/>
        </p:nvPicPr>
        <p:blipFill rotWithShape="1">
          <a:blip r:embed="rId3">
            <a:alphaModFix/>
          </a:blip>
          <a:srcRect/>
          <a:stretch/>
        </p:blipFill>
        <p:spPr>
          <a:xfrm>
            <a:off x="0" y="2319338"/>
            <a:ext cx="12192000" cy="2852113"/>
          </a:xfrm>
          <a:prstGeom prst="rect">
            <a:avLst/>
          </a:prstGeom>
          <a:noFill/>
          <a:ln>
            <a:noFill/>
          </a:ln>
        </p:spPr>
      </p:pic>
    </p:spTree>
  </p:cSld>
  <p:clrMapOvr>
    <a:masterClrMapping/>
  </p:clrMapOvr>
  <p:transition spd="slow">
    <p:cut/>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Shape 1603"/>
        <p:cNvGrpSpPr/>
        <p:nvPr/>
      </p:nvGrpSpPr>
      <p:grpSpPr>
        <a:xfrm>
          <a:off x="0" y="0"/>
          <a:ext cx="0" cy="0"/>
          <a:chOff x="0" y="0"/>
          <a:chExt cx="0" cy="0"/>
        </a:xfrm>
      </p:grpSpPr>
      <p:pic>
        <p:nvPicPr>
          <p:cNvPr id="1604" name="Shape 1604"/>
          <p:cNvPicPr preferRelativeResize="0">
            <a:picLocks noGrp="1"/>
          </p:cNvPicPr>
          <p:nvPr>
            <p:ph type="body" idx="1"/>
          </p:nvPr>
        </p:nvPicPr>
        <p:blipFill rotWithShape="1">
          <a:blip r:embed="rId3">
            <a:alphaModFix/>
          </a:blip>
          <a:srcRect l="1" r="-71760" b="-2"/>
          <a:stretch/>
        </p:blipFill>
        <p:spPr>
          <a:xfrm>
            <a:off x="1" y="0"/>
            <a:ext cx="11455400" cy="6858000"/>
          </a:xfrm>
          <a:prstGeom prst="rect">
            <a:avLst/>
          </a:prstGeom>
          <a:noFill/>
          <a:ln>
            <a:noFill/>
          </a:ln>
        </p:spPr>
      </p:pic>
      <p:sp>
        <p:nvSpPr>
          <p:cNvPr id="1605" name="Shape 1605"/>
          <p:cNvSpPr txBox="1">
            <a:spLocks noGrp="1"/>
          </p:cNvSpPr>
          <p:nvPr>
            <p:ph type="title"/>
          </p:nvPr>
        </p:nvSpPr>
        <p:spPr>
          <a:xfrm>
            <a:off x="6323857" y="-376262"/>
            <a:ext cx="5736396" cy="1336956"/>
          </a:xfrm>
          <a:prstGeom prst="rect">
            <a:avLst/>
          </a:prstGeom>
          <a:noFill/>
          <a:ln>
            <a:noFill/>
          </a:ln>
        </p:spPr>
        <p:txBody>
          <a:bodyPr lIns="121900" tIns="60950" rIns="121900" bIns="60950" anchor="b" anchorCtr="0">
            <a:noAutofit/>
          </a:bodyPr>
          <a:lstStyle/>
          <a:p>
            <a:pPr marL="0" marR="0" lvl="0" indent="0" algn="ctr" rtl="0">
              <a:spcBef>
                <a:spcPts val="0"/>
              </a:spcBef>
              <a:buClr>
                <a:schemeClr val="accent1"/>
              </a:buClr>
              <a:buSzPct val="25000"/>
              <a:buFont typeface="Source Sans Pro"/>
              <a:buNone/>
            </a:pPr>
            <a:r>
              <a:rPr lang="en-US" sz="3200" b="0" i="0" u="none" strike="noStrike" cap="none">
                <a:solidFill>
                  <a:schemeClr val="accent1"/>
                </a:solidFill>
                <a:latin typeface="Source Sans Pro"/>
                <a:ea typeface="Source Sans Pro"/>
                <a:cs typeface="Source Sans Pro"/>
                <a:sym typeface="Source Sans Pro"/>
              </a:rPr>
              <a:t>Income Statement (10-Q)</a:t>
            </a:r>
          </a:p>
        </p:txBody>
      </p:sp>
      <p:pic>
        <p:nvPicPr>
          <p:cNvPr id="1606" name="Shape 1606"/>
          <p:cNvPicPr preferRelativeResize="0"/>
          <p:nvPr/>
        </p:nvPicPr>
        <p:blipFill rotWithShape="1">
          <a:blip r:embed="rId4" cstate="email">
            <a:alphaModFix/>
            <a:extLst>
              <a:ext uri="{28A0092B-C50C-407E-A947-70E740481C1C}">
                <a14:useLocalDpi xmlns:a14="http://schemas.microsoft.com/office/drawing/2010/main" xmlns=""/>
              </a:ext>
            </a:extLst>
          </a:blip>
          <a:srcRect/>
          <a:stretch/>
        </p:blipFill>
        <p:spPr>
          <a:xfrm>
            <a:off x="6683463" y="3045641"/>
            <a:ext cx="5394067" cy="653563"/>
          </a:xfrm>
          <a:prstGeom prst="rect">
            <a:avLst/>
          </a:prstGeom>
          <a:noFill/>
          <a:ln>
            <a:noFill/>
          </a:ln>
        </p:spPr>
      </p:pic>
    </p:spTree>
  </p:cSld>
  <p:clrMapOvr>
    <a:masterClrMapping/>
  </p:clrMapOvr>
  <p:transition spd="slow">
    <p:cut/>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Shape 1610"/>
        <p:cNvGrpSpPr/>
        <p:nvPr/>
      </p:nvGrpSpPr>
      <p:grpSpPr>
        <a:xfrm>
          <a:off x="0" y="0"/>
          <a:ext cx="0" cy="0"/>
          <a:chOff x="0" y="0"/>
          <a:chExt cx="0" cy="0"/>
        </a:xfrm>
      </p:grpSpPr>
      <p:sp>
        <p:nvSpPr>
          <p:cNvPr id="1611" name="Shape 1611"/>
          <p:cNvSpPr txBox="1">
            <a:spLocks noGrp="1"/>
          </p:cNvSpPr>
          <p:nvPr>
            <p:ph type="title"/>
          </p:nvPr>
        </p:nvSpPr>
        <p:spPr>
          <a:xfrm>
            <a:off x="6876440" y="107578"/>
            <a:ext cx="4578959" cy="1336956"/>
          </a:xfrm>
          <a:prstGeom prst="rect">
            <a:avLst/>
          </a:prstGeom>
          <a:noFill/>
          <a:ln>
            <a:noFill/>
          </a:ln>
        </p:spPr>
        <p:txBody>
          <a:bodyPr lIns="121900" tIns="60950" rIns="121900" bIns="60950" anchor="b" anchorCtr="0">
            <a:noAutofit/>
          </a:bodyPr>
          <a:lstStyle/>
          <a:p>
            <a:pPr marL="0" marR="0" lvl="0" indent="0" algn="ctr" rtl="0">
              <a:spcBef>
                <a:spcPts val="0"/>
              </a:spcBef>
              <a:buClr>
                <a:schemeClr val="accent1"/>
              </a:buClr>
              <a:buSzPct val="25000"/>
              <a:buFont typeface="Source Sans Pro"/>
              <a:buNone/>
            </a:pPr>
            <a:r>
              <a:rPr lang="en-US" sz="3700" b="0" i="0" u="none" strike="noStrike" cap="none">
                <a:solidFill>
                  <a:schemeClr val="accent1"/>
                </a:solidFill>
                <a:latin typeface="Source Sans Pro"/>
                <a:ea typeface="Source Sans Pro"/>
                <a:cs typeface="Source Sans Pro"/>
                <a:sym typeface="Source Sans Pro"/>
              </a:rPr>
              <a:t>Income Statement (10-K)</a:t>
            </a:r>
          </a:p>
        </p:txBody>
      </p:sp>
      <p:pic>
        <p:nvPicPr>
          <p:cNvPr id="1613" name="Shape 1613"/>
          <p:cNvPicPr preferRelativeResize="0"/>
          <p:nvPr/>
        </p:nvPicPr>
        <p:blipFill rotWithShape="1">
          <a:blip r:embed="rId3">
            <a:alphaModFix/>
          </a:blip>
          <a:srcRect/>
          <a:stretch/>
        </p:blipFill>
        <p:spPr>
          <a:xfrm>
            <a:off x="0" y="0"/>
            <a:ext cx="2830475" cy="6858000"/>
          </a:xfrm>
          <a:prstGeom prst="rect">
            <a:avLst/>
          </a:prstGeom>
          <a:noFill/>
          <a:ln>
            <a:noFill/>
          </a:ln>
        </p:spPr>
      </p:pic>
      <p:pic>
        <p:nvPicPr>
          <p:cNvPr id="1614" name="Shape 1614"/>
          <p:cNvPicPr preferRelativeResize="0"/>
          <p:nvPr/>
        </p:nvPicPr>
        <p:blipFill rotWithShape="1">
          <a:blip r:embed="rId4">
            <a:alphaModFix/>
          </a:blip>
          <a:srcRect/>
          <a:stretch/>
        </p:blipFill>
        <p:spPr>
          <a:xfrm>
            <a:off x="2813368" y="-17102"/>
            <a:ext cx="4251235" cy="6858000"/>
          </a:xfrm>
          <a:prstGeom prst="rect">
            <a:avLst/>
          </a:prstGeom>
          <a:noFill/>
          <a:ln>
            <a:noFill/>
          </a:ln>
        </p:spPr>
      </p:pic>
    </p:spTree>
  </p:cSld>
  <p:clrMapOvr>
    <a:masterClrMapping/>
  </p:clrMapOvr>
  <p:transition spd="slow">
    <p:cut/>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Shape 1618"/>
        <p:cNvGrpSpPr/>
        <p:nvPr/>
      </p:nvGrpSpPr>
      <p:grpSpPr>
        <a:xfrm>
          <a:off x="0" y="0"/>
          <a:ext cx="0" cy="0"/>
          <a:chOff x="0" y="0"/>
          <a:chExt cx="0" cy="0"/>
        </a:xfrm>
      </p:grpSpPr>
      <p:sp>
        <p:nvSpPr>
          <p:cNvPr id="1619" name="Shape 1619"/>
          <p:cNvSpPr txBox="1">
            <a:spLocks noGrp="1"/>
          </p:cNvSpPr>
          <p:nvPr>
            <p:ph type="title"/>
          </p:nvPr>
        </p:nvSpPr>
        <p:spPr>
          <a:xfrm>
            <a:off x="732366" y="107577"/>
            <a:ext cx="10723035" cy="1336956"/>
          </a:xfrm>
          <a:prstGeom prst="rect">
            <a:avLst/>
          </a:prstGeom>
          <a:noFill/>
          <a:ln>
            <a:noFill/>
          </a:ln>
        </p:spPr>
        <p:txBody>
          <a:bodyPr lIns="121900" tIns="60950" rIns="121900" bIns="60950" anchor="b" anchorCtr="0">
            <a:noAutofit/>
          </a:bodyPr>
          <a:lstStyle/>
          <a:p>
            <a:pPr marL="0" marR="0" lvl="0" indent="0" algn="ctr" rtl="0">
              <a:spcBef>
                <a:spcPts val="0"/>
              </a:spcBef>
              <a:buClr>
                <a:schemeClr val="accent1"/>
              </a:buClr>
              <a:buSzPct val="25000"/>
              <a:buFont typeface="Source Sans Pro"/>
              <a:buNone/>
            </a:pPr>
            <a:r>
              <a:rPr lang="en-US" sz="4800" b="0" i="0" u="none" strike="noStrike" cap="none">
                <a:solidFill>
                  <a:schemeClr val="accent1"/>
                </a:solidFill>
                <a:latin typeface="Source Sans Pro"/>
                <a:ea typeface="Source Sans Pro"/>
                <a:cs typeface="Source Sans Pro"/>
                <a:sym typeface="Source Sans Pro"/>
              </a:rPr>
              <a:t>Income Statement (5yr Comparison)</a:t>
            </a:r>
          </a:p>
        </p:txBody>
      </p:sp>
      <p:pic>
        <p:nvPicPr>
          <p:cNvPr id="1620" name="Shape 1620"/>
          <p:cNvPicPr preferRelativeResize="0"/>
          <p:nvPr/>
        </p:nvPicPr>
        <p:blipFill rotWithShape="1">
          <a:blip r:embed="rId3">
            <a:alphaModFix/>
          </a:blip>
          <a:srcRect/>
          <a:stretch/>
        </p:blipFill>
        <p:spPr>
          <a:xfrm>
            <a:off x="0" y="2433105"/>
            <a:ext cx="12192000" cy="2949931"/>
          </a:xfrm>
          <a:prstGeom prst="rect">
            <a:avLst/>
          </a:prstGeom>
          <a:noFill/>
          <a:ln>
            <a:noFill/>
          </a:ln>
        </p:spPr>
      </p:pic>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pic>
        <p:nvPicPr>
          <p:cNvPr id="293" name="Shape 293"/>
          <p:cNvPicPr preferRelativeResize="0">
            <a:picLocks noGrp="1"/>
          </p:cNvPicPr>
          <p:nvPr>
            <p:ph type="body" idx="1"/>
          </p:nvPr>
        </p:nvPicPr>
        <p:blipFill rotWithShape="1">
          <a:blip r:embed="rId3" cstate="email">
            <a:alphaModFix/>
            <a:extLst>
              <a:ext uri="{28A0092B-C50C-407E-A947-70E740481C1C}">
                <a14:useLocalDpi xmlns:a14="http://schemas.microsoft.com/office/drawing/2010/main" xmlns=""/>
              </a:ext>
            </a:extLst>
          </a:blip>
          <a:srcRect/>
          <a:stretch/>
        </p:blipFill>
        <p:spPr>
          <a:xfrm>
            <a:off x="924737" y="491320"/>
            <a:ext cx="10166346" cy="5767531"/>
          </a:xfrm>
          <a:prstGeom prst="rect">
            <a:avLst/>
          </a:prstGeom>
          <a:noFill/>
          <a:ln>
            <a:noFill/>
          </a:ln>
        </p:spPr>
      </p:pic>
    </p:spTree>
  </p:cSld>
  <p:clrMapOvr>
    <a:masterClrMapping/>
  </p:clrMapOvr>
  <p:transition spd="slow">
    <p:cut/>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Shape 1625"/>
        <p:cNvGrpSpPr/>
        <p:nvPr/>
      </p:nvGrpSpPr>
      <p:grpSpPr>
        <a:xfrm>
          <a:off x="0" y="0"/>
          <a:ext cx="0" cy="0"/>
          <a:chOff x="0" y="0"/>
          <a:chExt cx="0" cy="0"/>
        </a:xfrm>
      </p:grpSpPr>
      <p:sp>
        <p:nvSpPr>
          <p:cNvPr id="1626" name="Shape 1626"/>
          <p:cNvSpPr txBox="1">
            <a:spLocks noGrp="1"/>
          </p:cNvSpPr>
          <p:nvPr>
            <p:ph type="title"/>
          </p:nvPr>
        </p:nvSpPr>
        <p:spPr>
          <a:xfrm>
            <a:off x="7308721" y="107578"/>
            <a:ext cx="4146680" cy="1336956"/>
          </a:xfrm>
          <a:prstGeom prst="rect">
            <a:avLst/>
          </a:prstGeom>
          <a:noFill/>
          <a:ln>
            <a:noFill/>
          </a:ln>
        </p:spPr>
        <p:txBody>
          <a:bodyPr lIns="121900" tIns="60950" rIns="121900" bIns="60950" anchor="b" anchorCtr="0">
            <a:noAutofit/>
          </a:bodyPr>
          <a:lstStyle/>
          <a:p>
            <a:pPr marL="0" marR="0" lvl="0" indent="0" algn="ctr" rtl="0">
              <a:spcBef>
                <a:spcPts val="0"/>
              </a:spcBef>
              <a:buClr>
                <a:schemeClr val="accent1"/>
              </a:buClr>
              <a:buSzPct val="25000"/>
              <a:buFont typeface="Source Sans Pro"/>
              <a:buNone/>
            </a:pPr>
            <a:r>
              <a:rPr lang="en-US" sz="3700" b="0" i="0" u="none" strike="noStrike" cap="none">
                <a:solidFill>
                  <a:schemeClr val="accent1"/>
                </a:solidFill>
                <a:latin typeface="Source Sans Pro"/>
                <a:ea typeface="Source Sans Pro"/>
                <a:cs typeface="Source Sans Pro"/>
                <a:sym typeface="Source Sans Pro"/>
              </a:rPr>
              <a:t>Statement of Cash Flow (10-Q)</a:t>
            </a:r>
          </a:p>
        </p:txBody>
      </p:sp>
      <p:pic>
        <p:nvPicPr>
          <p:cNvPr id="1627" name="Shape 1627"/>
          <p:cNvPicPr preferRelativeResize="0">
            <a:picLocks noGrp="1"/>
          </p:cNvPicPr>
          <p:nvPr>
            <p:ph type="body" idx="1"/>
          </p:nvPr>
        </p:nvPicPr>
        <p:blipFill rotWithShape="1">
          <a:blip r:embed="rId3">
            <a:alphaModFix/>
          </a:blip>
          <a:srcRect l="1" t="-1" r="-60141" b="-4314"/>
          <a:stretch/>
        </p:blipFill>
        <p:spPr>
          <a:xfrm>
            <a:off x="0" y="0"/>
            <a:ext cx="11455399" cy="7153919"/>
          </a:xfrm>
          <a:prstGeom prst="rect">
            <a:avLst/>
          </a:prstGeom>
          <a:noFill/>
          <a:ln>
            <a:noFill/>
          </a:ln>
        </p:spPr>
      </p:pic>
      <p:pic>
        <p:nvPicPr>
          <p:cNvPr id="1628" name="Shape 1628"/>
          <p:cNvPicPr preferRelativeResize="0"/>
          <p:nvPr/>
        </p:nvPicPr>
        <p:blipFill rotWithShape="1">
          <a:blip r:embed="rId4">
            <a:alphaModFix/>
          </a:blip>
          <a:srcRect/>
          <a:stretch/>
        </p:blipFill>
        <p:spPr>
          <a:xfrm>
            <a:off x="7308718" y="3370346"/>
            <a:ext cx="4766507" cy="1133224"/>
          </a:xfrm>
          <a:prstGeom prst="rect">
            <a:avLst/>
          </a:prstGeom>
          <a:noFill/>
          <a:ln>
            <a:noFill/>
          </a:ln>
        </p:spPr>
      </p:pic>
    </p:spTree>
  </p:cSld>
  <p:clrMapOvr>
    <a:masterClrMapping/>
  </p:clrMapOvr>
  <p:transition spd="slow">
    <p:cut/>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Shape 1632"/>
        <p:cNvGrpSpPr/>
        <p:nvPr/>
      </p:nvGrpSpPr>
      <p:grpSpPr>
        <a:xfrm>
          <a:off x="0" y="0"/>
          <a:ext cx="0" cy="0"/>
          <a:chOff x="0" y="0"/>
          <a:chExt cx="0" cy="0"/>
        </a:xfrm>
      </p:grpSpPr>
      <p:sp>
        <p:nvSpPr>
          <p:cNvPr id="1633" name="Shape 1633"/>
          <p:cNvSpPr txBox="1">
            <a:spLocks noGrp="1"/>
          </p:cNvSpPr>
          <p:nvPr>
            <p:ph type="title"/>
          </p:nvPr>
        </p:nvSpPr>
        <p:spPr>
          <a:xfrm>
            <a:off x="6361244" y="107578"/>
            <a:ext cx="5094156" cy="1336956"/>
          </a:xfrm>
          <a:prstGeom prst="rect">
            <a:avLst/>
          </a:prstGeom>
          <a:noFill/>
          <a:ln>
            <a:noFill/>
          </a:ln>
        </p:spPr>
        <p:txBody>
          <a:bodyPr lIns="121900" tIns="60950" rIns="121900" bIns="60950" anchor="b" anchorCtr="0">
            <a:noAutofit/>
          </a:bodyPr>
          <a:lstStyle/>
          <a:p>
            <a:pPr marL="0" marR="0" lvl="0" indent="0" algn="ctr" rtl="0">
              <a:spcBef>
                <a:spcPts val="0"/>
              </a:spcBef>
              <a:buClr>
                <a:schemeClr val="accent1"/>
              </a:buClr>
              <a:buSzPct val="25000"/>
              <a:buFont typeface="Source Sans Pro"/>
              <a:buNone/>
            </a:pPr>
            <a:r>
              <a:rPr lang="en-US" sz="3700" b="0" i="0" u="none" strike="noStrike" cap="none">
                <a:solidFill>
                  <a:schemeClr val="accent1"/>
                </a:solidFill>
                <a:latin typeface="Source Sans Pro"/>
                <a:ea typeface="Source Sans Pro"/>
                <a:cs typeface="Source Sans Pro"/>
                <a:sym typeface="Source Sans Pro"/>
              </a:rPr>
              <a:t>Statement of Cash Flow (10-K)</a:t>
            </a:r>
          </a:p>
        </p:txBody>
      </p:sp>
      <p:pic>
        <p:nvPicPr>
          <p:cNvPr id="1635" name="Shape 1635"/>
          <p:cNvPicPr preferRelativeResize="0"/>
          <p:nvPr/>
        </p:nvPicPr>
        <p:blipFill rotWithShape="1">
          <a:blip r:embed="rId3">
            <a:alphaModFix/>
          </a:blip>
          <a:srcRect/>
          <a:stretch/>
        </p:blipFill>
        <p:spPr>
          <a:xfrm>
            <a:off x="0" y="51309"/>
            <a:ext cx="3557088" cy="6721183"/>
          </a:xfrm>
          <a:prstGeom prst="rect">
            <a:avLst/>
          </a:prstGeom>
          <a:noFill/>
          <a:ln>
            <a:noFill/>
          </a:ln>
        </p:spPr>
      </p:pic>
      <p:pic>
        <p:nvPicPr>
          <p:cNvPr id="1636" name="Shape 1636"/>
          <p:cNvPicPr preferRelativeResize="0"/>
          <p:nvPr/>
        </p:nvPicPr>
        <p:blipFill rotWithShape="1">
          <a:blip r:embed="rId4">
            <a:alphaModFix/>
          </a:blip>
          <a:srcRect/>
          <a:stretch/>
        </p:blipFill>
        <p:spPr>
          <a:xfrm>
            <a:off x="3542910" y="136822"/>
            <a:ext cx="2698734" cy="6652771"/>
          </a:xfrm>
          <a:prstGeom prst="rect">
            <a:avLst/>
          </a:prstGeom>
          <a:noFill/>
          <a:ln>
            <a:noFill/>
          </a:ln>
        </p:spPr>
      </p:pic>
      <p:pic>
        <p:nvPicPr>
          <p:cNvPr id="1637" name="Shape 1637"/>
          <p:cNvPicPr preferRelativeResize="0"/>
          <p:nvPr/>
        </p:nvPicPr>
        <p:blipFill rotWithShape="1">
          <a:blip r:embed="rId5">
            <a:alphaModFix/>
          </a:blip>
          <a:srcRect/>
          <a:stretch/>
        </p:blipFill>
        <p:spPr>
          <a:xfrm>
            <a:off x="6250637" y="3266528"/>
            <a:ext cx="3328484" cy="2308802"/>
          </a:xfrm>
          <a:prstGeom prst="rect">
            <a:avLst/>
          </a:prstGeom>
          <a:noFill/>
          <a:ln>
            <a:noFill/>
          </a:ln>
        </p:spPr>
      </p:pic>
      <p:pic>
        <p:nvPicPr>
          <p:cNvPr id="1638" name="Shape 1638"/>
          <p:cNvPicPr preferRelativeResize="0"/>
          <p:nvPr/>
        </p:nvPicPr>
        <p:blipFill rotWithShape="1">
          <a:blip r:embed="rId6">
            <a:alphaModFix/>
          </a:blip>
          <a:srcRect/>
          <a:stretch/>
        </p:blipFill>
        <p:spPr>
          <a:xfrm>
            <a:off x="9579120" y="3266528"/>
            <a:ext cx="2582061" cy="2308802"/>
          </a:xfrm>
          <a:prstGeom prst="rect">
            <a:avLst/>
          </a:prstGeom>
          <a:noFill/>
          <a:ln>
            <a:noFill/>
          </a:ln>
        </p:spPr>
      </p:pic>
    </p:spTree>
  </p:cSld>
  <p:clrMapOvr>
    <a:masterClrMapping/>
  </p:clrMapOvr>
  <p:transition spd="slow">
    <p:cut/>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Shape 1642"/>
        <p:cNvGrpSpPr/>
        <p:nvPr/>
      </p:nvGrpSpPr>
      <p:grpSpPr>
        <a:xfrm>
          <a:off x="0" y="0"/>
          <a:ext cx="0" cy="0"/>
          <a:chOff x="0" y="0"/>
          <a:chExt cx="0" cy="0"/>
        </a:xfrm>
      </p:grpSpPr>
      <p:sp>
        <p:nvSpPr>
          <p:cNvPr id="1643" name="Shape 1643"/>
          <p:cNvSpPr txBox="1">
            <a:spLocks noGrp="1"/>
          </p:cNvSpPr>
          <p:nvPr>
            <p:ph type="title"/>
          </p:nvPr>
        </p:nvSpPr>
        <p:spPr>
          <a:xfrm>
            <a:off x="732366" y="107577"/>
            <a:ext cx="10723035" cy="1336956"/>
          </a:xfrm>
          <a:prstGeom prst="rect">
            <a:avLst/>
          </a:prstGeom>
          <a:noFill/>
          <a:ln>
            <a:noFill/>
          </a:ln>
        </p:spPr>
        <p:txBody>
          <a:bodyPr lIns="121900" tIns="60950" rIns="121900" bIns="60950" anchor="b" anchorCtr="0">
            <a:noAutofit/>
          </a:bodyPr>
          <a:lstStyle/>
          <a:p>
            <a:pPr marL="0" marR="0" lvl="0" indent="0" algn="ctr" rtl="0">
              <a:spcBef>
                <a:spcPts val="0"/>
              </a:spcBef>
              <a:buClr>
                <a:schemeClr val="accent1"/>
              </a:buClr>
              <a:buSzPct val="25000"/>
              <a:buFont typeface="Source Sans Pro"/>
              <a:buNone/>
            </a:pPr>
            <a:r>
              <a:rPr lang="en-US" sz="4800" b="0" i="0" u="none" strike="noStrike" cap="none">
                <a:solidFill>
                  <a:schemeClr val="accent1"/>
                </a:solidFill>
                <a:latin typeface="Source Sans Pro"/>
                <a:ea typeface="Source Sans Pro"/>
                <a:cs typeface="Source Sans Pro"/>
                <a:sym typeface="Source Sans Pro"/>
              </a:rPr>
              <a:t>Cash Flow Statement (5yr Comparison)</a:t>
            </a:r>
          </a:p>
        </p:txBody>
      </p:sp>
      <p:pic>
        <p:nvPicPr>
          <p:cNvPr id="1644" name="Shape 1644"/>
          <p:cNvPicPr preferRelativeResize="0"/>
          <p:nvPr/>
        </p:nvPicPr>
        <p:blipFill rotWithShape="1">
          <a:blip r:embed="rId3">
            <a:alphaModFix/>
          </a:blip>
          <a:srcRect/>
          <a:stretch/>
        </p:blipFill>
        <p:spPr>
          <a:xfrm>
            <a:off x="0" y="2524958"/>
            <a:ext cx="12192000" cy="2817150"/>
          </a:xfrm>
          <a:prstGeom prst="rect">
            <a:avLst/>
          </a:prstGeom>
          <a:noFill/>
          <a:ln>
            <a:noFill/>
          </a:ln>
        </p:spPr>
      </p:pic>
    </p:spTree>
  </p:cSld>
  <p:clrMapOvr>
    <a:masterClrMapping/>
  </p:clrMapOvr>
  <p:transition spd="slow">
    <p:cut/>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Shape 1649"/>
        <p:cNvGrpSpPr/>
        <p:nvPr/>
      </p:nvGrpSpPr>
      <p:grpSpPr>
        <a:xfrm>
          <a:off x="0" y="0"/>
          <a:ext cx="0" cy="0"/>
          <a:chOff x="0" y="0"/>
          <a:chExt cx="0" cy="0"/>
        </a:xfrm>
      </p:grpSpPr>
      <p:sp>
        <p:nvSpPr>
          <p:cNvPr id="1650" name="Shape 1650"/>
          <p:cNvSpPr txBox="1">
            <a:spLocks noGrp="1"/>
          </p:cNvSpPr>
          <p:nvPr>
            <p:ph type="title"/>
          </p:nvPr>
        </p:nvSpPr>
        <p:spPr>
          <a:xfrm>
            <a:off x="732366" y="107577"/>
            <a:ext cx="10723035" cy="1336956"/>
          </a:xfrm>
          <a:prstGeom prst="rect">
            <a:avLst/>
          </a:prstGeom>
          <a:noFill/>
          <a:ln>
            <a:noFill/>
          </a:ln>
        </p:spPr>
        <p:txBody>
          <a:bodyPr lIns="121900" tIns="60950" rIns="121900" bIns="60950" anchor="b" anchorCtr="0">
            <a:noAutofit/>
          </a:bodyPr>
          <a:lstStyle/>
          <a:p>
            <a:pPr marL="0" marR="0" lvl="0" indent="0" algn="ctr" rtl="0">
              <a:spcBef>
                <a:spcPts val="0"/>
              </a:spcBef>
              <a:buClr>
                <a:schemeClr val="accent1"/>
              </a:buClr>
              <a:buSzPct val="25000"/>
              <a:buFont typeface="Source Sans Pro"/>
              <a:buNone/>
            </a:pPr>
            <a:r>
              <a:rPr lang="en-US" sz="6100" b="0" i="0" u="none" strike="noStrike" cap="none">
                <a:solidFill>
                  <a:schemeClr val="accent1"/>
                </a:solidFill>
                <a:latin typeface="Source Sans Pro"/>
                <a:ea typeface="Source Sans Pro"/>
                <a:cs typeface="Source Sans Pro"/>
                <a:sym typeface="Source Sans Pro"/>
              </a:rPr>
              <a:t>Dividend Growth</a:t>
            </a:r>
          </a:p>
        </p:txBody>
      </p:sp>
      <p:pic>
        <p:nvPicPr>
          <p:cNvPr id="1651" name="Shape 1651"/>
          <p:cNvPicPr preferRelativeResize="0"/>
          <p:nvPr/>
        </p:nvPicPr>
        <p:blipFill rotWithShape="1">
          <a:blip r:embed="rId3">
            <a:alphaModFix/>
          </a:blip>
          <a:srcRect/>
          <a:stretch/>
        </p:blipFill>
        <p:spPr>
          <a:xfrm>
            <a:off x="0" y="2536009"/>
            <a:ext cx="12155847" cy="2919607"/>
          </a:xfrm>
          <a:prstGeom prst="rect">
            <a:avLst/>
          </a:prstGeom>
          <a:noFill/>
          <a:ln>
            <a:noFill/>
          </a:ln>
        </p:spPr>
      </p:pic>
      <p:graphicFrame>
        <p:nvGraphicFramePr>
          <p:cNvPr id="1652" name="Shape 1652"/>
          <p:cNvGraphicFramePr/>
          <p:nvPr/>
        </p:nvGraphicFramePr>
        <p:xfrm>
          <a:off x="6448803" y="2570211"/>
          <a:ext cx="1864500" cy="2919600"/>
        </p:xfrm>
        <a:graphic>
          <a:graphicData uri="http://schemas.openxmlformats.org/drawingml/2006/table">
            <a:tbl>
              <a:tblPr>
                <a:noFill/>
                <a:tableStyleId>{08FC8056-96D0-4F20-93FE-A2EEC2F31AE5}</a:tableStyleId>
              </a:tblPr>
              <a:tblGrid>
                <a:gridCol w="1864500"/>
              </a:tblGrid>
              <a:tr h="2919600">
                <a:tc>
                  <a:txBody>
                    <a:bodyPr/>
                    <a:lstStyle/>
                    <a:p>
                      <a:pPr marL="0" marR="0" lvl="0" indent="0" algn="l" rtl="0">
                        <a:spcBef>
                          <a:spcPts val="0"/>
                        </a:spcBef>
                        <a:buSzPct val="25000"/>
                        <a:buNone/>
                      </a:pPr>
                      <a:endParaRPr sz="3200"/>
                    </a:p>
                  </a:txBody>
                  <a:tcPr marL="121925" marR="121925" marT="60950" marB="60950">
                    <a:lnL w="12700" cap="flat" cmpd="sng">
                      <a:solidFill>
                        <a:srgbClr val="FF0000"/>
                      </a:solidFill>
                      <a:prstDash val="solid"/>
                      <a:round/>
                      <a:headEnd type="none" w="med" len="med"/>
                      <a:tailEnd type="none" w="med" len="med"/>
                    </a:lnL>
                    <a:lnR w="12700" cap="flat" cmpd="sng">
                      <a:solidFill>
                        <a:srgbClr val="FF0000"/>
                      </a:solidFill>
                      <a:prstDash val="solid"/>
                      <a:round/>
                      <a:headEnd type="none" w="med" len="med"/>
                      <a:tailEnd type="none" w="med" len="med"/>
                    </a:lnR>
                    <a:lnT w="12700" cap="flat" cmpd="sng">
                      <a:solidFill>
                        <a:srgbClr val="FF0000"/>
                      </a:solidFill>
                      <a:prstDash val="solid"/>
                      <a:round/>
                      <a:headEnd type="none" w="med" len="med"/>
                      <a:tailEnd type="none" w="med" len="med"/>
                    </a:lnT>
                    <a:lnB w="12700" cap="flat" cmpd="sng">
                      <a:solidFill>
                        <a:srgbClr val="FF0000"/>
                      </a:solidFill>
                      <a:prstDash val="solid"/>
                      <a:round/>
                      <a:headEnd type="none" w="med" len="med"/>
                      <a:tailEnd type="none" w="med" len="med"/>
                    </a:lnB>
                  </a:tcPr>
                </a:tc>
              </a:tr>
            </a:tbl>
          </a:graphicData>
        </a:graphic>
      </p:graphicFrame>
    </p:spTree>
  </p:cSld>
  <p:clrMapOvr>
    <a:masterClrMapping/>
  </p:clrMapOvr>
  <p:transition spd="slow">
    <p:cut/>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Shape 1656"/>
        <p:cNvGrpSpPr/>
        <p:nvPr/>
      </p:nvGrpSpPr>
      <p:grpSpPr>
        <a:xfrm>
          <a:off x="0" y="0"/>
          <a:ext cx="0" cy="0"/>
          <a:chOff x="0" y="0"/>
          <a:chExt cx="0" cy="0"/>
        </a:xfrm>
      </p:grpSpPr>
      <p:pic>
        <p:nvPicPr>
          <p:cNvPr id="1657" name="Shape 1657"/>
          <p:cNvPicPr preferRelativeResize="0"/>
          <p:nvPr/>
        </p:nvPicPr>
        <p:blipFill rotWithShape="1">
          <a:blip r:embed="rId3">
            <a:alphaModFix/>
          </a:blip>
          <a:srcRect/>
          <a:stretch/>
        </p:blipFill>
        <p:spPr>
          <a:xfrm>
            <a:off x="490883" y="0"/>
            <a:ext cx="11202140" cy="6907711"/>
          </a:xfrm>
          <a:prstGeom prst="rect">
            <a:avLst/>
          </a:prstGeom>
          <a:noFill/>
          <a:ln>
            <a:noFill/>
          </a:ln>
        </p:spPr>
      </p:pic>
      <p:sp>
        <p:nvSpPr>
          <p:cNvPr id="1658" name="Shape 1658"/>
          <p:cNvSpPr txBox="1">
            <a:spLocks noGrp="1"/>
          </p:cNvSpPr>
          <p:nvPr>
            <p:ph type="title"/>
          </p:nvPr>
        </p:nvSpPr>
        <p:spPr>
          <a:xfrm>
            <a:off x="732366" y="107577"/>
            <a:ext cx="10723035" cy="1336956"/>
          </a:xfrm>
          <a:prstGeom prst="rect">
            <a:avLst/>
          </a:prstGeom>
          <a:noFill/>
          <a:ln>
            <a:noFill/>
          </a:ln>
        </p:spPr>
        <p:txBody>
          <a:bodyPr lIns="121900" tIns="60950" rIns="121900" bIns="60950" anchor="b" anchorCtr="0">
            <a:noAutofit/>
          </a:bodyPr>
          <a:lstStyle/>
          <a:p>
            <a:pPr marL="0" marR="0" lvl="0" indent="0" algn="ctr" rtl="0">
              <a:spcBef>
                <a:spcPts val="0"/>
              </a:spcBef>
              <a:buClr>
                <a:srgbClr val="BEF942"/>
              </a:buClr>
              <a:buSzPct val="25000"/>
              <a:buFont typeface="Source Sans Pro"/>
              <a:buNone/>
            </a:pPr>
            <a:r>
              <a:rPr lang="en-US" sz="6100" b="1" i="0" u="none" strike="noStrike" cap="none">
                <a:solidFill>
                  <a:srgbClr val="BEF942"/>
                </a:solidFill>
                <a:latin typeface="Source Sans Pro"/>
                <a:ea typeface="Source Sans Pro"/>
                <a:cs typeface="Source Sans Pro"/>
                <a:sym typeface="Source Sans Pro"/>
              </a:rPr>
              <a:t>BUY</a:t>
            </a:r>
          </a:p>
        </p:txBody>
      </p:sp>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Shape 187"/>
          <p:cNvSpPr txBox="1">
            <a:spLocks noGrp="1"/>
          </p:cNvSpPr>
          <p:nvPr>
            <p:ph type="title"/>
          </p:nvPr>
        </p:nvSpPr>
        <p:spPr>
          <a:xfrm>
            <a:off x="732368" y="107577"/>
            <a:ext cx="10723035" cy="1336956"/>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Source Sans Pro"/>
              <a:buNone/>
            </a:pPr>
            <a:r>
              <a:rPr lang="en-US" sz="4700" b="1" i="0" u="none" strike="noStrike" cap="none">
                <a:solidFill>
                  <a:schemeClr val="accent1"/>
                </a:solidFill>
                <a:latin typeface="Source Sans Pro"/>
                <a:ea typeface="Source Sans Pro"/>
                <a:cs typeface="Source Sans Pro"/>
                <a:sym typeface="Source Sans Pro"/>
              </a:rPr>
              <a:t>Agenda	</a:t>
            </a:r>
          </a:p>
        </p:txBody>
      </p:sp>
      <p:sp>
        <p:nvSpPr>
          <p:cNvPr id="188" name="Shape 188"/>
          <p:cNvSpPr txBox="1">
            <a:spLocks noGrp="1"/>
          </p:cNvSpPr>
          <p:nvPr>
            <p:ph type="body" idx="1"/>
          </p:nvPr>
        </p:nvSpPr>
        <p:spPr>
          <a:xfrm>
            <a:off x="732368" y="1600200"/>
            <a:ext cx="10723035" cy="4343400"/>
          </a:xfrm>
          <a:prstGeom prst="rect">
            <a:avLst/>
          </a:prstGeom>
          <a:noFill/>
          <a:ln>
            <a:noFill/>
          </a:ln>
        </p:spPr>
        <p:txBody>
          <a:bodyPr lIns="91425" tIns="45700" rIns="91425" bIns="45700" anchor="t" anchorCtr="0">
            <a:noAutofit/>
          </a:bodyPr>
          <a:lstStyle/>
          <a:p>
            <a:pPr marL="349242" marR="0" lvl="0" indent="-349242" algn="l" rtl="0">
              <a:lnSpc>
                <a:spcPct val="90000"/>
              </a:lnSpc>
              <a:spcBef>
                <a:spcPts val="0"/>
              </a:spcBef>
              <a:spcAft>
                <a:spcPts val="0"/>
              </a:spcAft>
              <a:buClr>
                <a:srgbClr val="6DB7D7"/>
              </a:buClr>
              <a:buSzPct val="111000"/>
              <a:buFont typeface="Noto Sans Symbols"/>
              <a:buChar char="●"/>
            </a:pPr>
            <a:r>
              <a:rPr lang="en-US" sz="2220" b="0" i="0" u="none" strike="noStrike" cap="none">
                <a:solidFill>
                  <a:srgbClr val="595959"/>
                </a:solidFill>
                <a:latin typeface="Source Sans Pro"/>
                <a:ea typeface="Source Sans Pro"/>
                <a:cs typeface="Source Sans Pro"/>
                <a:sym typeface="Source Sans Pro"/>
              </a:rPr>
              <a:t>Industry Overview </a:t>
            </a:r>
          </a:p>
          <a:p>
            <a:pPr marL="685783" marR="0" lvl="1" indent="-342882" algn="l" rtl="0">
              <a:lnSpc>
                <a:spcPct val="90000"/>
              </a:lnSpc>
              <a:spcBef>
                <a:spcPts val="600"/>
              </a:spcBef>
              <a:spcAft>
                <a:spcPts val="0"/>
              </a:spcAft>
              <a:buClr>
                <a:srgbClr val="205C77"/>
              </a:buClr>
              <a:buSzPct val="111414"/>
              <a:buFont typeface="Noto Sans Symbols"/>
              <a:buChar char="●"/>
            </a:pPr>
            <a:r>
              <a:rPr lang="en-US" sz="2127" b="0" i="0" u="none" strike="noStrike" cap="none">
                <a:solidFill>
                  <a:srgbClr val="595959"/>
                </a:solidFill>
                <a:latin typeface="Source Sans Pro"/>
                <a:ea typeface="Source Sans Pro"/>
                <a:cs typeface="Source Sans Pro"/>
                <a:sym typeface="Source Sans Pro"/>
              </a:rPr>
              <a:t>Terminology</a:t>
            </a:r>
          </a:p>
          <a:p>
            <a:pPr marL="685783" marR="0" lvl="1" indent="-342882" algn="l" rtl="0">
              <a:lnSpc>
                <a:spcPct val="90000"/>
              </a:lnSpc>
              <a:spcBef>
                <a:spcPts val="600"/>
              </a:spcBef>
              <a:spcAft>
                <a:spcPts val="0"/>
              </a:spcAft>
              <a:buClr>
                <a:srgbClr val="205C77"/>
              </a:buClr>
              <a:buSzPct val="111414"/>
              <a:buFont typeface="Noto Sans Symbols"/>
              <a:buChar char="●"/>
            </a:pPr>
            <a:r>
              <a:rPr lang="en-US" sz="2127" b="0" i="0" u="none" strike="noStrike" cap="none">
                <a:solidFill>
                  <a:srgbClr val="595959"/>
                </a:solidFill>
                <a:latin typeface="Source Sans Pro"/>
                <a:ea typeface="Source Sans Pro"/>
                <a:cs typeface="Source Sans Pro"/>
                <a:sym typeface="Source Sans Pro"/>
              </a:rPr>
              <a:t>Characteristics of Airline Industry</a:t>
            </a:r>
          </a:p>
          <a:p>
            <a:pPr marL="685783" marR="0" lvl="1" indent="-342882" algn="l" rtl="0">
              <a:lnSpc>
                <a:spcPct val="90000"/>
              </a:lnSpc>
              <a:spcBef>
                <a:spcPts val="600"/>
              </a:spcBef>
              <a:spcAft>
                <a:spcPts val="0"/>
              </a:spcAft>
              <a:buClr>
                <a:srgbClr val="205C77"/>
              </a:buClr>
              <a:buSzPct val="111414"/>
              <a:buFont typeface="Noto Sans Symbols"/>
              <a:buChar char="●"/>
            </a:pPr>
            <a:r>
              <a:rPr lang="en-US" sz="2127" b="0" i="0" u="none" strike="noStrike" cap="none">
                <a:solidFill>
                  <a:srgbClr val="595959"/>
                </a:solidFill>
                <a:latin typeface="Source Sans Pro"/>
                <a:ea typeface="Source Sans Pro"/>
                <a:cs typeface="Source Sans Pro"/>
                <a:sym typeface="Source Sans Pro"/>
              </a:rPr>
              <a:t>History</a:t>
            </a:r>
          </a:p>
          <a:p>
            <a:pPr marL="685783" marR="0" lvl="1" indent="-342882" algn="l" rtl="0">
              <a:lnSpc>
                <a:spcPct val="90000"/>
              </a:lnSpc>
              <a:spcBef>
                <a:spcPts val="600"/>
              </a:spcBef>
              <a:spcAft>
                <a:spcPts val="0"/>
              </a:spcAft>
              <a:buClr>
                <a:srgbClr val="205C77"/>
              </a:buClr>
              <a:buSzPct val="111414"/>
              <a:buFont typeface="Noto Sans Symbols"/>
              <a:buChar char="●"/>
            </a:pPr>
            <a:r>
              <a:rPr lang="en-US" sz="2127" b="0" i="0" u="none" strike="noStrike" cap="none">
                <a:solidFill>
                  <a:srgbClr val="595959"/>
                </a:solidFill>
                <a:latin typeface="Source Sans Pro"/>
                <a:ea typeface="Source Sans Pro"/>
                <a:cs typeface="Source Sans Pro"/>
                <a:sym typeface="Source Sans Pro"/>
              </a:rPr>
              <a:t>Current Stat</a:t>
            </a:r>
            <a:r>
              <a:rPr lang="en-US" sz="2127"/>
              <a:t>u</a:t>
            </a:r>
            <a:r>
              <a:rPr lang="en-US" sz="2127" b="0" i="0" u="none" strike="noStrike" cap="none">
                <a:solidFill>
                  <a:srgbClr val="595959"/>
                </a:solidFill>
                <a:latin typeface="Source Sans Pro"/>
                <a:ea typeface="Source Sans Pro"/>
                <a:cs typeface="Source Sans Pro"/>
                <a:sym typeface="Source Sans Pro"/>
              </a:rPr>
              <a:t>s and Trends</a:t>
            </a:r>
          </a:p>
          <a:p>
            <a:pPr marL="685783" marR="0" lvl="1" indent="-342882" algn="l" rtl="0">
              <a:lnSpc>
                <a:spcPct val="90000"/>
              </a:lnSpc>
              <a:spcBef>
                <a:spcPts val="600"/>
              </a:spcBef>
              <a:spcAft>
                <a:spcPts val="0"/>
              </a:spcAft>
              <a:buClr>
                <a:srgbClr val="205C77"/>
              </a:buClr>
              <a:buSzPct val="111414"/>
              <a:buFont typeface="Noto Sans Symbols"/>
              <a:buChar char="●"/>
            </a:pPr>
            <a:r>
              <a:rPr lang="en-US" sz="2127" b="0" i="0" u="none" strike="noStrike" cap="none">
                <a:solidFill>
                  <a:srgbClr val="595959"/>
                </a:solidFill>
                <a:latin typeface="Source Sans Pro"/>
                <a:ea typeface="Source Sans Pro"/>
                <a:cs typeface="Source Sans Pro"/>
                <a:sym typeface="Source Sans Pro"/>
              </a:rPr>
              <a:t>Porter’s Five Forces</a:t>
            </a:r>
          </a:p>
          <a:p>
            <a:pPr marL="685783" marR="0" lvl="1" indent="-342882" algn="l" rtl="0">
              <a:lnSpc>
                <a:spcPct val="90000"/>
              </a:lnSpc>
              <a:spcBef>
                <a:spcPts val="600"/>
              </a:spcBef>
              <a:spcAft>
                <a:spcPts val="0"/>
              </a:spcAft>
              <a:buClr>
                <a:srgbClr val="205C77"/>
              </a:buClr>
              <a:buSzPct val="111414"/>
              <a:buFont typeface="Noto Sans Symbols"/>
              <a:buChar char="●"/>
            </a:pPr>
            <a:r>
              <a:rPr lang="en-US" sz="2127" b="0" i="0" u="none" strike="noStrike" cap="none">
                <a:solidFill>
                  <a:srgbClr val="595959"/>
                </a:solidFill>
                <a:latin typeface="Source Sans Pro"/>
                <a:ea typeface="Source Sans Pro"/>
                <a:cs typeface="Source Sans Pro"/>
                <a:sym typeface="Source Sans Pro"/>
              </a:rPr>
              <a:t>Outlook</a:t>
            </a:r>
          </a:p>
          <a:p>
            <a:pPr marL="349242" marR="0" lvl="0" indent="-349242" algn="l" rtl="0">
              <a:lnSpc>
                <a:spcPct val="90000"/>
              </a:lnSpc>
              <a:spcBef>
                <a:spcPts val="2000"/>
              </a:spcBef>
              <a:spcAft>
                <a:spcPts val="0"/>
              </a:spcAft>
              <a:buClr>
                <a:srgbClr val="6DB7D7"/>
              </a:buClr>
              <a:buSzPct val="111000"/>
              <a:buFont typeface="Noto Sans Symbols"/>
              <a:buChar char="●"/>
            </a:pPr>
            <a:r>
              <a:rPr lang="en-US" sz="2220" b="0" i="0" u="none" strike="noStrike" cap="none">
                <a:solidFill>
                  <a:srgbClr val="595959"/>
                </a:solidFill>
                <a:latin typeface="Source Sans Pro"/>
                <a:ea typeface="Source Sans Pro"/>
                <a:cs typeface="Source Sans Pro"/>
                <a:sym typeface="Source Sans Pro"/>
              </a:rPr>
              <a:t>Cathay Pacific Airline</a:t>
            </a:r>
          </a:p>
          <a:p>
            <a:pPr marL="349242" marR="0" lvl="0" indent="-349242" algn="l" rtl="0">
              <a:lnSpc>
                <a:spcPct val="90000"/>
              </a:lnSpc>
              <a:spcBef>
                <a:spcPts val="2000"/>
              </a:spcBef>
              <a:spcAft>
                <a:spcPts val="0"/>
              </a:spcAft>
              <a:buClr>
                <a:srgbClr val="6DB7D7"/>
              </a:buClr>
              <a:buSzPct val="111000"/>
              <a:buFont typeface="Noto Sans Symbols"/>
              <a:buChar char="●"/>
            </a:pPr>
            <a:r>
              <a:rPr lang="en-US" sz="2220" b="0" i="0" u="none" strike="noStrike" cap="none">
                <a:solidFill>
                  <a:srgbClr val="595959"/>
                </a:solidFill>
                <a:latin typeface="Source Sans Pro"/>
                <a:ea typeface="Source Sans Pro"/>
                <a:cs typeface="Source Sans Pro"/>
                <a:sym typeface="Source Sans Pro"/>
              </a:rPr>
              <a:t>Singapore Airline</a:t>
            </a:r>
          </a:p>
          <a:p>
            <a:pPr marL="349242" marR="0" lvl="0" indent="-349242" algn="l" rtl="0">
              <a:lnSpc>
                <a:spcPct val="90000"/>
              </a:lnSpc>
              <a:spcBef>
                <a:spcPts val="2000"/>
              </a:spcBef>
              <a:spcAft>
                <a:spcPts val="0"/>
              </a:spcAft>
              <a:buClr>
                <a:srgbClr val="6DB7D7"/>
              </a:buClr>
              <a:buSzPct val="111000"/>
              <a:buFont typeface="Noto Sans Symbols"/>
              <a:buChar char="●"/>
            </a:pPr>
            <a:r>
              <a:rPr lang="en-US" sz="2220" b="0" i="0" u="none" strike="noStrike" cap="none">
                <a:solidFill>
                  <a:srgbClr val="595959"/>
                </a:solidFill>
                <a:latin typeface="Source Sans Pro"/>
                <a:ea typeface="Source Sans Pro"/>
                <a:cs typeface="Source Sans Pro"/>
                <a:sym typeface="Source Sans Pro"/>
              </a:rPr>
              <a:t>Southwest </a:t>
            </a:r>
          </a:p>
          <a:p>
            <a:pPr marL="349242" marR="0" lvl="0" indent="-349242" algn="l" rtl="0">
              <a:lnSpc>
                <a:spcPct val="90000"/>
              </a:lnSpc>
              <a:spcBef>
                <a:spcPts val="2000"/>
              </a:spcBef>
              <a:spcAft>
                <a:spcPts val="0"/>
              </a:spcAft>
              <a:buClr>
                <a:srgbClr val="6DB7D7"/>
              </a:buClr>
              <a:buSzPct val="111000"/>
              <a:buFont typeface="Noto Sans Symbols"/>
              <a:buNone/>
            </a:pPr>
            <a:endParaRPr sz="2220" b="0" i="0" u="none" strike="noStrike" cap="none">
              <a:solidFill>
                <a:srgbClr val="595959"/>
              </a:solidFill>
              <a:latin typeface="Source Sans Pro"/>
              <a:ea typeface="Source Sans Pro"/>
              <a:cs typeface="Source Sans Pro"/>
              <a:sym typeface="Source Sans Pro"/>
            </a:endParaRPr>
          </a:p>
          <a:p>
            <a:pPr marL="349242" marR="0" lvl="0" indent="-349242" algn="l" rtl="0">
              <a:lnSpc>
                <a:spcPct val="90000"/>
              </a:lnSpc>
              <a:spcBef>
                <a:spcPts val="2000"/>
              </a:spcBef>
              <a:buClr>
                <a:srgbClr val="6DB7D7"/>
              </a:buClr>
              <a:buSzPct val="111000"/>
              <a:buFont typeface="Noto Sans Symbols"/>
              <a:buNone/>
            </a:pPr>
            <a:endParaRPr sz="2220" b="0" i="0" u="none" strike="noStrike" cap="none">
              <a:solidFill>
                <a:srgbClr val="595959"/>
              </a:solidFill>
              <a:latin typeface="Source Sans Pro"/>
              <a:ea typeface="Source Sans Pro"/>
              <a:cs typeface="Source Sans Pro"/>
              <a:sym typeface="Source Sans Pro"/>
            </a:endParaRPr>
          </a:p>
        </p:txBody>
      </p:sp>
    </p:spTree>
  </p:cSld>
  <p:clrMapOvr>
    <a:masterClrMapping/>
  </p:clrMapOvr>
  <p:transition spd="slow">
    <p:cu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Shape 299"/>
          <p:cNvSpPr txBox="1">
            <a:spLocks noGrp="1"/>
          </p:cNvSpPr>
          <p:nvPr>
            <p:ph type="title"/>
          </p:nvPr>
        </p:nvSpPr>
        <p:spPr>
          <a:xfrm>
            <a:off x="732368" y="107577"/>
            <a:ext cx="10723035" cy="1336956"/>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Source Sans Pro"/>
              <a:buNone/>
            </a:pPr>
            <a:r>
              <a:rPr lang="en-US" sz="4700" b="0" i="0" u="none" strike="noStrike" cap="none">
                <a:solidFill>
                  <a:schemeClr val="accent1"/>
                </a:solidFill>
                <a:latin typeface="Source Sans Pro"/>
                <a:ea typeface="Source Sans Pro"/>
                <a:cs typeface="Source Sans Pro"/>
                <a:sym typeface="Source Sans Pro"/>
              </a:rPr>
              <a:t>Operating Profit Margins by Region</a:t>
            </a:r>
          </a:p>
        </p:txBody>
      </p:sp>
      <p:pic>
        <p:nvPicPr>
          <p:cNvPr id="300" name="Shape 300"/>
          <p:cNvPicPr preferRelativeResize="0"/>
          <p:nvPr/>
        </p:nvPicPr>
        <p:blipFill>
          <a:blip r:embed="rId3">
            <a:alphaModFix/>
          </a:blip>
          <a:stretch>
            <a:fillRect/>
          </a:stretch>
        </p:blipFill>
        <p:spPr>
          <a:xfrm>
            <a:off x="1647825" y="1623975"/>
            <a:ext cx="8896350" cy="4352925"/>
          </a:xfrm>
          <a:prstGeom prst="rect">
            <a:avLst/>
          </a:prstGeom>
          <a:noFill/>
          <a:ln>
            <a:noFill/>
          </a:ln>
        </p:spPr>
      </p:pic>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pic>
        <p:nvPicPr>
          <p:cNvPr id="305" name="Shape 305"/>
          <p:cNvPicPr preferRelativeResize="0">
            <a:picLocks noGrp="1"/>
          </p:cNvPicPr>
          <p:nvPr>
            <p:ph type="body" idx="1"/>
          </p:nvPr>
        </p:nvPicPr>
        <p:blipFill rotWithShape="1">
          <a:blip r:embed="rId3">
            <a:alphaModFix/>
          </a:blip>
          <a:srcRect/>
          <a:stretch/>
        </p:blipFill>
        <p:spPr>
          <a:xfrm>
            <a:off x="609879" y="2178558"/>
            <a:ext cx="6359857" cy="4509495"/>
          </a:xfrm>
          <a:prstGeom prst="rect">
            <a:avLst/>
          </a:prstGeom>
          <a:noFill/>
          <a:ln>
            <a:noFill/>
          </a:ln>
        </p:spPr>
      </p:pic>
      <p:sp>
        <p:nvSpPr>
          <p:cNvPr id="306" name="Shape 306"/>
          <p:cNvSpPr txBox="1"/>
          <p:nvPr/>
        </p:nvSpPr>
        <p:spPr>
          <a:xfrm>
            <a:off x="609875" y="1201683"/>
            <a:ext cx="8911987" cy="1261881"/>
          </a:xfrm>
          <a:prstGeom prst="rect">
            <a:avLst/>
          </a:prstGeom>
          <a:noFill/>
          <a:ln>
            <a:noFill/>
          </a:ln>
        </p:spPr>
        <p:txBody>
          <a:bodyPr lIns="91425" tIns="45700" rIns="91425" bIns="45700" anchor="t" anchorCtr="0">
            <a:noAutofit/>
          </a:bodyPr>
          <a:lstStyle/>
          <a:p>
            <a:pPr marL="285744" marR="0" lvl="1" indent="-285744" algn="l" rtl="0">
              <a:spcBef>
                <a:spcPts val="0"/>
              </a:spcBef>
              <a:buClr>
                <a:srgbClr val="242852"/>
              </a:buClr>
              <a:buSzPct val="100000"/>
              <a:buFont typeface="Arial"/>
              <a:buChar char="•"/>
            </a:pPr>
            <a:r>
              <a:rPr lang="en-US" sz="1900" b="0" i="0" u="none" strike="noStrike" cap="none">
                <a:solidFill>
                  <a:srgbClr val="242852"/>
                </a:solidFill>
                <a:latin typeface="Calibri"/>
                <a:ea typeface="Calibri"/>
                <a:cs typeface="Calibri"/>
                <a:sym typeface="Calibri"/>
              </a:rPr>
              <a:t>US airlines experience largest improvement due to post-financial crisis restructuring</a:t>
            </a:r>
          </a:p>
          <a:p>
            <a:pPr marL="285744" marR="0" lvl="1" indent="-285744" algn="l" rtl="0">
              <a:spcBef>
                <a:spcPts val="0"/>
              </a:spcBef>
              <a:buClr>
                <a:srgbClr val="242852"/>
              </a:buClr>
              <a:buSzPct val="100000"/>
              <a:buFont typeface="Arial"/>
              <a:buChar char="•"/>
            </a:pPr>
            <a:r>
              <a:rPr lang="en-US" sz="1900" b="0" i="0" u="none" strike="noStrike" cap="none">
                <a:solidFill>
                  <a:srgbClr val="242852"/>
                </a:solidFill>
                <a:latin typeface="Calibri"/>
                <a:ea typeface="Calibri"/>
                <a:cs typeface="Calibri"/>
                <a:sym typeface="Calibri"/>
              </a:rPr>
              <a:t>Consolidation of US airlines and adding capacity</a:t>
            </a:r>
          </a:p>
          <a:p>
            <a:pPr marL="285744" marR="0" lvl="1" indent="-285744" algn="l" rtl="0">
              <a:spcBef>
                <a:spcPts val="0"/>
              </a:spcBef>
              <a:buClr>
                <a:srgbClr val="242852"/>
              </a:buClr>
              <a:buSzPct val="100000"/>
              <a:buFont typeface="Arial"/>
              <a:buChar char="•"/>
            </a:pPr>
            <a:r>
              <a:rPr lang="en-US" sz="1900" b="0" i="0" u="none" strike="noStrike" cap="none">
                <a:solidFill>
                  <a:srgbClr val="242852"/>
                </a:solidFill>
                <a:latin typeface="Calibri"/>
                <a:ea typeface="Calibri"/>
                <a:cs typeface="Calibri"/>
                <a:sym typeface="Calibri"/>
              </a:rPr>
              <a:t>Strong US economy, rising US dollar, falling fuel prices</a:t>
            </a:r>
          </a:p>
          <a:p>
            <a:pPr marL="0" marR="0" lvl="0" indent="0" algn="l" rtl="0">
              <a:spcBef>
                <a:spcPts val="0"/>
              </a:spcBef>
              <a:buNone/>
            </a:pPr>
            <a:endParaRPr sz="1900" b="0" i="0" u="none" strike="noStrike" cap="none">
              <a:solidFill>
                <a:srgbClr val="000000"/>
              </a:solidFill>
              <a:latin typeface="Calibri"/>
              <a:ea typeface="Calibri"/>
              <a:cs typeface="Calibri"/>
              <a:sym typeface="Calibri"/>
            </a:endParaRPr>
          </a:p>
        </p:txBody>
      </p:sp>
      <p:sp>
        <p:nvSpPr>
          <p:cNvPr id="307" name="Shape 307"/>
          <p:cNvSpPr txBox="1"/>
          <p:nvPr/>
        </p:nvSpPr>
        <p:spPr>
          <a:xfrm>
            <a:off x="2946400" y="387927"/>
            <a:ext cx="5550893" cy="10566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0" i="0" u="none" strike="noStrike" cap="none">
                <a:solidFill>
                  <a:srgbClr val="000000"/>
                </a:solidFill>
                <a:latin typeface="Calibri"/>
                <a:ea typeface="Calibri"/>
                <a:cs typeface="Calibri"/>
                <a:sym typeface="Calibri"/>
              </a:rPr>
              <a:t>Regional Profit Margins</a:t>
            </a:r>
          </a:p>
          <a:p>
            <a:pPr marL="0" marR="0" lvl="0" indent="0" algn="l" rtl="0">
              <a:spcBef>
                <a:spcPts val="0"/>
              </a:spcBef>
              <a:buNone/>
            </a:pPr>
            <a:endParaRPr sz="1900" b="0" i="0" u="none" strike="noStrike" cap="none">
              <a:solidFill>
                <a:srgbClr val="000000"/>
              </a:solidFill>
              <a:latin typeface="Calibri"/>
              <a:ea typeface="Calibri"/>
              <a:cs typeface="Calibri"/>
              <a:sym typeface="Calibri"/>
            </a:endParaRPr>
          </a:p>
        </p:txBody>
      </p:sp>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Shape 313"/>
          <p:cNvSpPr txBox="1">
            <a:spLocks noGrp="1"/>
          </p:cNvSpPr>
          <p:nvPr>
            <p:ph type="title"/>
          </p:nvPr>
        </p:nvSpPr>
        <p:spPr>
          <a:xfrm>
            <a:off x="732368" y="107577"/>
            <a:ext cx="10723035" cy="1336956"/>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Source Sans Pro"/>
              <a:buNone/>
            </a:pPr>
            <a:r>
              <a:rPr lang="en-US" sz="4700" b="0" i="0" u="none" strike="noStrike" cap="none">
                <a:solidFill>
                  <a:schemeClr val="accent1"/>
                </a:solidFill>
                <a:latin typeface="Source Sans Pro"/>
                <a:ea typeface="Source Sans Pro"/>
                <a:cs typeface="Source Sans Pro"/>
                <a:sym typeface="Source Sans Pro"/>
              </a:rPr>
              <a:t>Poter’s Five Forces</a:t>
            </a:r>
          </a:p>
        </p:txBody>
      </p:sp>
      <p:sp>
        <p:nvSpPr>
          <p:cNvPr id="314" name="Shape 314"/>
          <p:cNvSpPr txBox="1">
            <a:spLocks noGrp="1"/>
          </p:cNvSpPr>
          <p:nvPr>
            <p:ph type="body" idx="1"/>
          </p:nvPr>
        </p:nvSpPr>
        <p:spPr>
          <a:xfrm>
            <a:off x="732368" y="1600200"/>
            <a:ext cx="10723035" cy="4343400"/>
          </a:xfrm>
          <a:prstGeom prst="rect">
            <a:avLst/>
          </a:prstGeom>
          <a:noFill/>
          <a:ln>
            <a:noFill/>
          </a:ln>
        </p:spPr>
        <p:txBody>
          <a:bodyPr lIns="91425" tIns="45700" rIns="91425" bIns="45700" anchor="t" anchorCtr="0">
            <a:noAutofit/>
          </a:bodyPr>
          <a:lstStyle/>
          <a:p>
            <a:pPr marL="349242" marR="0" lvl="0" indent="-349242" algn="l" rtl="0">
              <a:lnSpc>
                <a:spcPct val="80000"/>
              </a:lnSpc>
              <a:spcBef>
                <a:spcPts val="0"/>
              </a:spcBef>
              <a:spcAft>
                <a:spcPts val="0"/>
              </a:spcAft>
              <a:buClr>
                <a:srgbClr val="6DB7D7"/>
              </a:buClr>
              <a:buSzPct val="110000"/>
              <a:buFont typeface="Noto Sans Symbols"/>
              <a:buChar char="●"/>
            </a:pPr>
            <a:r>
              <a:rPr lang="en-US" sz="1100" b="1" i="0" u="none" strike="noStrike" cap="none">
                <a:solidFill>
                  <a:srgbClr val="595959"/>
                </a:solidFill>
                <a:latin typeface="Source Sans Pro"/>
                <a:ea typeface="Source Sans Pro"/>
                <a:cs typeface="Source Sans Pro"/>
                <a:sym typeface="Source Sans Pro"/>
              </a:rPr>
              <a:t>Power of suppliers – High</a:t>
            </a:r>
          </a:p>
          <a:p>
            <a:pPr marL="685783" marR="0" lvl="1" indent="-342883" algn="l" rtl="0">
              <a:lnSpc>
                <a:spcPct val="80000"/>
              </a:lnSpc>
              <a:spcBef>
                <a:spcPts val="600"/>
              </a:spcBef>
              <a:spcAft>
                <a:spcPts val="0"/>
              </a:spcAft>
              <a:buClr>
                <a:srgbClr val="205C77"/>
              </a:buClr>
              <a:buSzPct val="107038"/>
              <a:buFont typeface="Noto Sans Symbols"/>
              <a:buChar char="●"/>
            </a:pPr>
            <a:r>
              <a:rPr lang="en-US" sz="1265" b="0" i="0" u="none" strike="noStrike" cap="none">
                <a:solidFill>
                  <a:srgbClr val="595959"/>
                </a:solidFill>
                <a:latin typeface="Source Sans Pro"/>
                <a:ea typeface="Source Sans Pro"/>
                <a:cs typeface="Source Sans Pro"/>
                <a:sym typeface="Source Sans Pro"/>
              </a:rPr>
              <a:t>Dominated by two major suppliers, Boeing and Airbus</a:t>
            </a:r>
          </a:p>
          <a:p>
            <a:pPr marL="349242" marR="0" lvl="0" indent="-349242" algn="l" rtl="0">
              <a:lnSpc>
                <a:spcPct val="80000"/>
              </a:lnSpc>
              <a:spcBef>
                <a:spcPts val="2000"/>
              </a:spcBef>
              <a:spcAft>
                <a:spcPts val="0"/>
              </a:spcAft>
              <a:buClr>
                <a:srgbClr val="6DB7D7"/>
              </a:buClr>
              <a:buSzPct val="110000"/>
              <a:buFont typeface="Noto Sans Symbols"/>
              <a:buChar char="●"/>
            </a:pPr>
            <a:r>
              <a:rPr lang="en-US" sz="1100" b="1" i="0" u="none" strike="noStrike" cap="none">
                <a:solidFill>
                  <a:srgbClr val="595959"/>
                </a:solidFill>
                <a:latin typeface="Source Sans Pro"/>
                <a:ea typeface="Source Sans Pro"/>
                <a:cs typeface="Source Sans Pro"/>
                <a:sym typeface="Source Sans Pro"/>
              </a:rPr>
              <a:t>Power of buyers – High</a:t>
            </a:r>
          </a:p>
          <a:p>
            <a:pPr marL="685783" marR="0" lvl="1" indent="-342883" algn="l" rtl="0">
              <a:lnSpc>
                <a:spcPct val="80000"/>
              </a:lnSpc>
              <a:spcBef>
                <a:spcPts val="600"/>
              </a:spcBef>
              <a:spcAft>
                <a:spcPts val="0"/>
              </a:spcAft>
              <a:buClr>
                <a:srgbClr val="205C77"/>
              </a:buClr>
              <a:buSzPct val="107038"/>
              <a:buFont typeface="Noto Sans Symbols"/>
              <a:buChar char="●"/>
            </a:pPr>
            <a:r>
              <a:rPr lang="en-US" sz="1265" b="0" i="0" u="none" strike="noStrike" cap="none">
                <a:solidFill>
                  <a:srgbClr val="595959"/>
                </a:solidFill>
                <a:latin typeface="Source Sans Pro"/>
                <a:ea typeface="Source Sans Pro"/>
                <a:cs typeface="Source Sans Pro"/>
                <a:sym typeface="Source Sans Pro"/>
              </a:rPr>
              <a:t>There is low product differentiation across airlines</a:t>
            </a:r>
          </a:p>
          <a:p>
            <a:pPr marL="685783" marR="0" lvl="1" indent="-342883" algn="l" rtl="0">
              <a:lnSpc>
                <a:spcPct val="80000"/>
              </a:lnSpc>
              <a:spcBef>
                <a:spcPts val="600"/>
              </a:spcBef>
              <a:spcAft>
                <a:spcPts val="0"/>
              </a:spcAft>
              <a:buClr>
                <a:srgbClr val="205C77"/>
              </a:buClr>
              <a:buSzPct val="107038"/>
              <a:buFont typeface="Noto Sans Symbols"/>
              <a:buChar char="●"/>
            </a:pPr>
            <a:r>
              <a:rPr lang="en-US" sz="1265" b="0" i="0" u="none" strike="noStrike" cap="none">
                <a:solidFill>
                  <a:srgbClr val="595959"/>
                </a:solidFill>
                <a:latin typeface="Source Sans Pro"/>
                <a:ea typeface="Source Sans Pro"/>
                <a:cs typeface="Source Sans Pro"/>
                <a:sym typeface="Source Sans Pro"/>
              </a:rPr>
              <a:t>Leisure consumers are sensitive to price</a:t>
            </a:r>
          </a:p>
          <a:p>
            <a:pPr marL="685783" marR="0" lvl="1" indent="-342883" algn="l" rtl="0">
              <a:lnSpc>
                <a:spcPct val="80000"/>
              </a:lnSpc>
              <a:spcBef>
                <a:spcPts val="600"/>
              </a:spcBef>
              <a:spcAft>
                <a:spcPts val="0"/>
              </a:spcAft>
              <a:buClr>
                <a:srgbClr val="205C77"/>
              </a:buClr>
              <a:buSzPct val="107038"/>
              <a:buFont typeface="Noto Sans Symbols"/>
              <a:buChar char="●"/>
            </a:pPr>
            <a:r>
              <a:rPr lang="en-US" sz="1265" b="0" i="0" u="none" strike="noStrike" cap="none">
                <a:solidFill>
                  <a:srgbClr val="595959"/>
                </a:solidFill>
                <a:latin typeface="Source Sans Pro"/>
                <a:ea typeface="Source Sans Pro"/>
                <a:cs typeface="Source Sans Pro"/>
                <a:sym typeface="Source Sans Pro"/>
              </a:rPr>
              <a:t>Many choices among regional and domestic airlines</a:t>
            </a:r>
          </a:p>
          <a:p>
            <a:pPr marL="685783" marR="0" lvl="1" indent="-342883" algn="l" rtl="0">
              <a:lnSpc>
                <a:spcPct val="80000"/>
              </a:lnSpc>
              <a:spcBef>
                <a:spcPts val="600"/>
              </a:spcBef>
              <a:spcAft>
                <a:spcPts val="0"/>
              </a:spcAft>
              <a:buClr>
                <a:srgbClr val="205C77"/>
              </a:buClr>
              <a:buSzPct val="107038"/>
              <a:buFont typeface="Noto Sans Symbols"/>
              <a:buChar char="●"/>
            </a:pPr>
            <a:r>
              <a:rPr lang="en-US" sz="1265" b="0" i="0" u="none" strike="noStrike" cap="none">
                <a:solidFill>
                  <a:srgbClr val="595959"/>
                </a:solidFill>
                <a:latin typeface="Source Sans Pro"/>
                <a:ea typeface="Source Sans Pro"/>
                <a:cs typeface="Source Sans Pro"/>
                <a:sym typeface="Source Sans Pro"/>
              </a:rPr>
              <a:t>No switching costs</a:t>
            </a:r>
          </a:p>
          <a:p>
            <a:pPr marL="349242" marR="0" lvl="0" indent="-349242" algn="l" rtl="0">
              <a:lnSpc>
                <a:spcPct val="80000"/>
              </a:lnSpc>
              <a:spcBef>
                <a:spcPts val="2000"/>
              </a:spcBef>
              <a:spcAft>
                <a:spcPts val="0"/>
              </a:spcAft>
              <a:buClr>
                <a:srgbClr val="6DB7D7"/>
              </a:buClr>
              <a:buSzPct val="110000"/>
              <a:buFont typeface="Noto Sans Symbols"/>
              <a:buChar char="●"/>
            </a:pPr>
            <a:r>
              <a:rPr lang="en-US" sz="1100" b="1" i="0" u="none" strike="noStrike" cap="none">
                <a:solidFill>
                  <a:srgbClr val="595959"/>
                </a:solidFill>
                <a:latin typeface="Source Sans Pro"/>
                <a:ea typeface="Source Sans Pro"/>
                <a:cs typeface="Source Sans Pro"/>
                <a:sym typeface="Source Sans Pro"/>
              </a:rPr>
              <a:t>Competitive Rivalry – Moderate </a:t>
            </a:r>
          </a:p>
          <a:p>
            <a:pPr marL="685783" marR="0" lvl="1" indent="-342883" algn="l" rtl="0">
              <a:lnSpc>
                <a:spcPct val="80000"/>
              </a:lnSpc>
              <a:spcBef>
                <a:spcPts val="600"/>
              </a:spcBef>
              <a:spcAft>
                <a:spcPts val="0"/>
              </a:spcAft>
              <a:buClr>
                <a:srgbClr val="205C77"/>
              </a:buClr>
              <a:buSzPct val="107038"/>
              <a:buFont typeface="Noto Sans Symbols"/>
              <a:buChar char="●"/>
            </a:pPr>
            <a:r>
              <a:rPr lang="en-US" sz="1265" b="0" i="0" u="none" strike="noStrike" cap="none">
                <a:solidFill>
                  <a:srgbClr val="595959"/>
                </a:solidFill>
                <a:latin typeface="Source Sans Pro"/>
                <a:ea typeface="Source Sans Pro"/>
                <a:cs typeface="Source Sans Pro"/>
                <a:sym typeface="Source Sans Pro"/>
              </a:rPr>
              <a:t>Intense price competitions, multiple airlines offers the same routes and services</a:t>
            </a:r>
          </a:p>
          <a:p>
            <a:pPr marL="685783" marR="0" lvl="1" indent="-342883" algn="l" rtl="0">
              <a:lnSpc>
                <a:spcPct val="80000"/>
              </a:lnSpc>
              <a:spcBef>
                <a:spcPts val="600"/>
              </a:spcBef>
              <a:spcAft>
                <a:spcPts val="0"/>
              </a:spcAft>
              <a:buClr>
                <a:srgbClr val="205C77"/>
              </a:buClr>
              <a:buSzPct val="107038"/>
              <a:buFont typeface="Noto Sans Symbols"/>
              <a:buChar char="●"/>
            </a:pPr>
            <a:r>
              <a:rPr lang="en-US" sz="1265" b="0" i="0" u="none" strike="noStrike" cap="none">
                <a:solidFill>
                  <a:srgbClr val="595959"/>
                </a:solidFill>
                <a:latin typeface="Source Sans Pro"/>
                <a:ea typeface="Source Sans Pro"/>
                <a:cs typeface="Source Sans Pro"/>
                <a:sym typeface="Source Sans Pro"/>
              </a:rPr>
              <a:t>Airlines need to compete on additional services and quality of services offered</a:t>
            </a:r>
          </a:p>
          <a:p>
            <a:pPr marL="685783" marR="0" lvl="1" indent="-342883" algn="l" rtl="0">
              <a:lnSpc>
                <a:spcPct val="80000"/>
              </a:lnSpc>
              <a:spcBef>
                <a:spcPts val="600"/>
              </a:spcBef>
              <a:spcAft>
                <a:spcPts val="0"/>
              </a:spcAft>
              <a:buClr>
                <a:srgbClr val="205C77"/>
              </a:buClr>
              <a:buSzPct val="107038"/>
              <a:buFont typeface="Noto Sans Symbols"/>
              <a:buChar char="●"/>
            </a:pPr>
            <a:r>
              <a:rPr lang="en-US" sz="1265" b="0" i="0" u="none" strike="noStrike" cap="none">
                <a:solidFill>
                  <a:srgbClr val="595959"/>
                </a:solidFill>
                <a:latin typeface="Source Sans Pro"/>
                <a:ea typeface="Source Sans Pro"/>
                <a:cs typeface="Source Sans Pro"/>
                <a:sym typeface="Source Sans Pro"/>
              </a:rPr>
              <a:t>Alliances and consolidations</a:t>
            </a:r>
          </a:p>
          <a:p>
            <a:pPr marL="349242" marR="0" lvl="0" indent="-349242" algn="l" rtl="0">
              <a:lnSpc>
                <a:spcPct val="80000"/>
              </a:lnSpc>
              <a:spcBef>
                <a:spcPts val="2000"/>
              </a:spcBef>
              <a:spcAft>
                <a:spcPts val="0"/>
              </a:spcAft>
              <a:buClr>
                <a:srgbClr val="6DB7D7"/>
              </a:buClr>
              <a:buSzPct val="110000"/>
              <a:buFont typeface="Noto Sans Symbols"/>
              <a:buChar char="●"/>
            </a:pPr>
            <a:r>
              <a:rPr lang="en-US" sz="1100" b="1" i="0" u="none" strike="noStrike" cap="none">
                <a:solidFill>
                  <a:srgbClr val="595959"/>
                </a:solidFill>
                <a:latin typeface="Source Sans Pro"/>
                <a:ea typeface="Source Sans Pro"/>
                <a:cs typeface="Source Sans Pro"/>
                <a:sym typeface="Source Sans Pro"/>
              </a:rPr>
              <a:t>Availability of Substitutes – High</a:t>
            </a:r>
          </a:p>
          <a:p>
            <a:pPr marL="685783" marR="0" lvl="1" indent="-342883" algn="l" rtl="0">
              <a:lnSpc>
                <a:spcPct val="80000"/>
              </a:lnSpc>
              <a:spcBef>
                <a:spcPts val="600"/>
              </a:spcBef>
              <a:spcAft>
                <a:spcPts val="0"/>
              </a:spcAft>
              <a:buClr>
                <a:srgbClr val="205C77"/>
              </a:buClr>
              <a:buSzPct val="107038"/>
              <a:buFont typeface="Noto Sans Symbols"/>
              <a:buChar char="●"/>
            </a:pPr>
            <a:r>
              <a:rPr lang="en-US" sz="1265" b="0" i="0" u="none" strike="noStrike" cap="none">
                <a:solidFill>
                  <a:srgbClr val="595959"/>
                </a:solidFill>
                <a:latin typeface="Source Sans Pro"/>
                <a:ea typeface="Source Sans Pro"/>
                <a:cs typeface="Source Sans Pro"/>
                <a:sym typeface="Source Sans Pro"/>
              </a:rPr>
              <a:t>Since alliances have shared networks and hubs, consumers now have more choices among several companies</a:t>
            </a:r>
          </a:p>
          <a:p>
            <a:pPr marL="349242" marR="0" lvl="0" indent="-349242" algn="l" rtl="0">
              <a:lnSpc>
                <a:spcPct val="80000"/>
              </a:lnSpc>
              <a:spcBef>
                <a:spcPts val="2000"/>
              </a:spcBef>
              <a:spcAft>
                <a:spcPts val="0"/>
              </a:spcAft>
              <a:buClr>
                <a:srgbClr val="6DB7D7"/>
              </a:buClr>
              <a:buSzPct val="110000"/>
              <a:buFont typeface="Noto Sans Symbols"/>
              <a:buChar char="●"/>
            </a:pPr>
            <a:r>
              <a:rPr lang="en-US" sz="1100" b="1" i="0" u="none" strike="noStrike" cap="none">
                <a:solidFill>
                  <a:srgbClr val="595959"/>
                </a:solidFill>
                <a:latin typeface="Source Sans Pro"/>
                <a:ea typeface="Source Sans Pro"/>
                <a:cs typeface="Source Sans Pro"/>
                <a:sym typeface="Source Sans Pro"/>
              </a:rPr>
              <a:t>Threat of New Entrants – Moderate-Low</a:t>
            </a:r>
          </a:p>
          <a:p>
            <a:pPr marL="685783" marR="0" lvl="1" indent="-342883" algn="l" rtl="0">
              <a:lnSpc>
                <a:spcPct val="80000"/>
              </a:lnSpc>
              <a:spcBef>
                <a:spcPts val="600"/>
              </a:spcBef>
              <a:spcAft>
                <a:spcPts val="0"/>
              </a:spcAft>
              <a:buClr>
                <a:srgbClr val="205C77"/>
              </a:buClr>
              <a:buSzPct val="108035"/>
              <a:buFont typeface="Noto Sans Symbols"/>
              <a:buChar char="●"/>
            </a:pPr>
            <a:r>
              <a:rPr lang="en-US" sz="1375" b="0" i="0" u="none" strike="noStrike" cap="none">
                <a:solidFill>
                  <a:srgbClr val="595959"/>
                </a:solidFill>
                <a:latin typeface="Source Sans Pro"/>
                <a:ea typeface="Source Sans Pro"/>
                <a:cs typeface="Source Sans Pro"/>
                <a:sym typeface="Source Sans Pro"/>
              </a:rPr>
              <a:t>Depends on the costs to bank loans and the regulation in the market.</a:t>
            </a:r>
          </a:p>
          <a:p>
            <a:pPr marL="0" marR="0" lvl="0" indent="0" algn="l" rtl="0">
              <a:lnSpc>
                <a:spcPct val="80000"/>
              </a:lnSpc>
              <a:spcBef>
                <a:spcPts val="2000"/>
              </a:spcBef>
              <a:buClr>
                <a:srgbClr val="6DB7D7"/>
              </a:buClr>
              <a:buSzPct val="25000"/>
              <a:buFont typeface="Noto Sans Symbols"/>
              <a:buNone/>
            </a:pPr>
            <a:endParaRPr sz="1100" b="1" i="0" u="none" strike="noStrike" cap="none">
              <a:solidFill>
                <a:srgbClr val="242852"/>
              </a:solidFill>
              <a:latin typeface="Source Sans Pro"/>
              <a:ea typeface="Source Sans Pro"/>
              <a:cs typeface="Source Sans Pro"/>
              <a:sym typeface="Source Sans Pro"/>
            </a:endParaRPr>
          </a:p>
        </p:txBody>
      </p:sp>
    </p:spTree>
  </p:cSld>
  <p:clrMapOvr>
    <a:masterClrMapping/>
  </p:clrMapOvr>
  <p:transition spd="slow">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Shape 319"/>
          <p:cNvSpPr txBox="1">
            <a:spLocks noGrp="1"/>
          </p:cNvSpPr>
          <p:nvPr>
            <p:ph type="title"/>
          </p:nvPr>
        </p:nvSpPr>
        <p:spPr>
          <a:xfrm>
            <a:off x="732368" y="107577"/>
            <a:ext cx="10723035" cy="1336956"/>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Source Sans Pro"/>
              <a:buNone/>
            </a:pPr>
            <a:r>
              <a:rPr lang="en-US" sz="4700" b="0" i="0" u="none" strike="noStrike" cap="none">
                <a:solidFill>
                  <a:schemeClr val="accent1"/>
                </a:solidFill>
                <a:latin typeface="Source Sans Pro"/>
                <a:ea typeface="Source Sans Pro"/>
                <a:cs typeface="Source Sans Pro"/>
                <a:sym typeface="Source Sans Pro"/>
              </a:rPr>
              <a:t>CONSOLIDATIONS</a:t>
            </a:r>
          </a:p>
        </p:txBody>
      </p:sp>
      <p:pic>
        <p:nvPicPr>
          <p:cNvPr id="320" name="Shape 320"/>
          <p:cNvPicPr preferRelativeResize="0">
            <a:picLocks noGrp="1"/>
          </p:cNvPicPr>
          <p:nvPr>
            <p:ph type="body" idx="1"/>
          </p:nvPr>
        </p:nvPicPr>
        <p:blipFill rotWithShape="1">
          <a:blip r:embed="rId3">
            <a:alphaModFix/>
          </a:blip>
          <a:srcRect/>
          <a:stretch/>
        </p:blipFill>
        <p:spPr>
          <a:xfrm>
            <a:off x="382139" y="1280653"/>
            <a:ext cx="9648965" cy="5577347"/>
          </a:xfrm>
          <a:prstGeom prst="rect">
            <a:avLst/>
          </a:prstGeom>
          <a:noFill/>
          <a:ln>
            <a:noFill/>
          </a:ln>
        </p:spPr>
      </p:pic>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Shape 325"/>
          <p:cNvSpPr txBox="1">
            <a:spLocks noGrp="1"/>
          </p:cNvSpPr>
          <p:nvPr>
            <p:ph type="title"/>
          </p:nvPr>
        </p:nvSpPr>
        <p:spPr>
          <a:xfrm>
            <a:off x="732368" y="107577"/>
            <a:ext cx="10723035" cy="1336956"/>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Source Sans Pro"/>
              <a:buNone/>
            </a:pPr>
            <a:r>
              <a:rPr lang="en-US" sz="4700" b="0" i="0" u="none" strike="noStrike" cap="none">
                <a:solidFill>
                  <a:schemeClr val="accent1"/>
                </a:solidFill>
                <a:latin typeface="Source Sans Pro"/>
                <a:ea typeface="Source Sans Pro"/>
                <a:cs typeface="Source Sans Pro"/>
                <a:sym typeface="Source Sans Pro"/>
              </a:rPr>
              <a:t>Alliances</a:t>
            </a:r>
          </a:p>
        </p:txBody>
      </p:sp>
      <p:sp>
        <p:nvSpPr>
          <p:cNvPr id="326" name="Shape 326"/>
          <p:cNvSpPr txBox="1">
            <a:spLocks noGrp="1"/>
          </p:cNvSpPr>
          <p:nvPr>
            <p:ph type="body" idx="1"/>
          </p:nvPr>
        </p:nvSpPr>
        <p:spPr>
          <a:xfrm>
            <a:off x="732368" y="1600200"/>
            <a:ext cx="10723035" cy="4343400"/>
          </a:xfrm>
          <a:prstGeom prst="rect">
            <a:avLst/>
          </a:prstGeom>
          <a:noFill/>
          <a:ln>
            <a:noFill/>
          </a:ln>
        </p:spPr>
        <p:txBody>
          <a:bodyPr lIns="91425" tIns="45700" rIns="91425" bIns="45700" anchor="t" anchorCtr="0">
            <a:noAutofit/>
          </a:bodyPr>
          <a:lstStyle/>
          <a:p>
            <a:pPr marL="0" marR="0" lvl="0" indent="0" algn="l" rtl="0">
              <a:lnSpc>
                <a:spcPct val="80000"/>
              </a:lnSpc>
              <a:spcBef>
                <a:spcPts val="0"/>
              </a:spcBef>
              <a:spcAft>
                <a:spcPts val="0"/>
              </a:spcAft>
              <a:buClr>
                <a:srgbClr val="6DB7D7"/>
              </a:buClr>
              <a:buSzPct val="25000"/>
              <a:buFont typeface="Noto Sans Symbols"/>
              <a:buNone/>
            </a:pPr>
            <a:r>
              <a:rPr lang="en-US" sz="2960" b="1" i="0" u="none" strike="noStrike" cap="none">
                <a:solidFill>
                  <a:srgbClr val="595959"/>
                </a:solidFill>
                <a:latin typeface="Source Sans Pro"/>
                <a:ea typeface="Source Sans Pro"/>
                <a:cs typeface="Source Sans Pro"/>
                <a:sym typeface="Source Sans Pro"/>
              </a:rPr>
              <a:t>Major Alliances:</a:t>
            </a:r>
          </a:p>
          <a:p>
            <a:pPr marL="349242" marR="0" lvl="0" indent="-349242" algn="l" rtl="0">
              <a:lnSpc>
                <a:spcPct val="80000"/>
              </a:lnSpc>
              <a:spcBef>
                <a:spcPts val="2000"/>
              </a:spcBef>
              <a:spcAft>
                <a:spcPts val="0"/>
              </a:spcAft>
              <a:buClr>
                <a:srgbClr val="6DB7D7"/>
              </a:buClr>
              <a:buSzPct val="111000"/>
              <a:buFont typeface="Noto Sans Symbols"/>
              <a:buChar char="●"/>
            </a:pPr>
            <a:r>
              <a:rPr lang="en-US" sz="2220" b="0" i="0" u="none" strike="noStrike" cap="none">
                <a:solidFill>
                  <a:srgbClr val="595959"/>
                </a:solidFill>
                <a:latin typeface="Source Sans Pro"/>
                <a:ea typeface="Source Sans Pro"/>
                <a:cs typeface="Source Sans Pro"/>
                <a:sym typeface="Source Sans Pro"/>
              </a:rPr>
              <a:t>Star Alliance: 27 members, founded 1997</a:t>
            </a:r>
          </a:p>
          <a:p>
            <a:pPr marL="0" marR="0" lvl="0" indent="0" algn="l" rtl="0">
              <a:lnSpc>
                <a:spcPct val="80000"/>
              </a:lnSpc>
              <a:spcBef>
                <a:spcPts val="2000"/>
              </a:spcBef>
              <a:spcAft>
                <a:spcPts val="0"/>
              </a:spcAft>
              <a:buClr>
                <a:srgbClr val="6DB7D7"/>
              </a:buClr>
              <a:buSzPct val="25000"/>
              <a:buFont typeface="Noto Sans Symbols"/>
              <a:buNone/>
            </a:pPr>
            <a:r>
              <a:rPr lang="en-US" sz="2220" b="0" i="0" u="none" strike="noStrike" cap="none">
                <a:solidFill>
                  <a:srgbClr val="595959"/>
                </a:solidFill>
                <a:latin typeface="Source Sans Pro"/>
                <a:ea typeface="Source Sans Pro"/>
                <a:cs typeface="Source Sans Pro"/>
                <a:sym typeface="Source Sans Pro"/>
              </a:rPr>
              <a:t> </a:t>
            </a:r>
          </a:p>
          <a:p>
            <a:pPr marL="349242" marR="0" lvl="0" indent="-349242" algn="l" rtl="0">
              <a:lnSpc>
                <a:spcPct val="80000"/>
              </a:lnSpc>
              <a:spcBef>
                <a:spcPts val="2000"/>
              </a:spcBef>
              <a:spcAft>
                <a:spcPts val="0"/>
              </a:spcAft>
              <a:buClr>
                <a:srgbClr val="6DB7D7"/>
              </a:buClr>
              <a:buSzPct val="111000"/>
              <a:buFont typeface="Noto Sans Symbols"/>
              <a:buChar char="●"/>
            </a:pPr>
            <a:r>
              <a:rPr lang="en-US" sz="2220" b="0" i="0" u="none" strike="noStrike" cap="none">
                <a:solidFill>
                  <a:srgbClr val="595959"/>
                </a:solidFill>
                <a:latin typeface="Source Sans Pro"/>
                <a:ea typeface="Source Sans Pro"/>
                <a:cs typeface="Source Sans Pro"/>
                <a:sym typeface="Source Sans Pro"/>
              </a:rPr>
              <a:t>SkyTeam: 20 members, founded 2000</a:t>
            </a:r>
          </a:p>
          <a:p>
            <a:pPr marL="349242" marR="0" lvl="0" indent="-349242" algn="l" rtl="0">
              <a:lnSpc>
                <a:spcPct val="80000"/>
              </a:lnSpc>
              <a:spcBef>
                <a:spcPts val="2000"/>
              </a:spcBef>
              <a:spcAft>
                <a:spcPts val="0"/>
              </a:spcAft>
              <a:buClr>
                <a:srgbClr val="6DB7D7"/>
              </a:buClr>
              <a:buSzPct val="111000"/>
              <a:buFont typeface="Noto Sans Symbols"/>
              <a:buNone/>
            </a:pPr>
            <a:endParaRPr sz="2220" b="0" i="0" u="none" strike="noStrike" cap="none">
              <a:solidFill>
                <a:srgbClr val="595959"/>
              </a:solidFill>
              <a:latin typeface="Source Sans Pro"/>
              <a:ea typeface="Source Sans Pro"/>
              <a:cs typeface="Source Sans Pro"/>
              <a:sym typeface="Source Sans Pro"/>
            </a:endParaRPr>
          </a:p>
          <a:p>
            <a:pPr marL="349242" marR="0" lvl="0" indent="-349242" algn="l" rtl="0">
              <a:lnSpc>
                <a:spcPct val="80000"/>
              </a:lnSpc>
              <a:spcBef>
                <a:spcPts val="2000"/>
              </a:spcBef>
              <a:spcAft>
                <a:spcPts val="0"/>
              </a:spcAft>
              <a:buClr>
                <a:srgbClr val="6DB7D7"/>
              </a:buClr>
              <a:buSzPct val="111000"/>
              <a:buFont typeface="Noto Sans Symbols"/>
              <a:buChar char="●"/>
            </a:pPr>
            <a:r>
              <a:rPr lang="en-US" sz="2220" b="0" i="0" u="none" strike="noStrike" cap="none">
                <a:solidFill>
                  <a:srgbClr val="595959"/>
                </a:solidFill>
                <a:latin typeface="Source Sans Pro"/>
                <a:ea typeface="Source Sans Pro"/>
                <a:cs typeface="Source Sans Pro"/>
                <a:sym typeface="Source Sans Pro"/>
              </a:rPr>
              <a:t>Oneworld: 15 members, founded 1991</a:t>
            </a:r>
          </a:p>
          <a:p>
            <a:pPr marL="349242" marR="0" lvl="0" indent="-349242" algn="l" rtl="0">
              <a:lnSpc>
                <a:spcPct val="80000"/>
              </a:lnSpc>
              <a:spcBef>
                <a:spcPts val="2000"/>
              </a:spcBef>
              <a:spcAft>
                <a:spcPts val="0"/>
              </a:spcAft>
              <a:buClr>
                <a:srgbClr val="6DB7D7"/>
              </a:buClr>
              <a:buSzPct val="111000"/>
              <a:buFont typeface="Noto Sans Symbols"/>
              <a:buNone/>
            </a:pPr>
            <a:endParaRPr sz="2220" b="0" i="0" u="none" strike="noStrike" cap="none">
              <a:solidFill>
                <a:srgbClr val="595959"/>
              </a:solidFill>
              <a:latin typeface="Source Sans Pro"/>
              <a:ea typeface="Source Sans Pro"/>
              <a:cs typeface="Source Sans Pro"/>
              <a:sym typeface="Source Sans Pro"/>
            </a:endParaRPr>
          </a:p>
          <a:p>
            <a:pPr marL="349242" marR="0" lvl="0" indent="-349242" algn="l" rtl="0">
              <a:lnSpc>
                <a:spcPct val="80000"/>
              </a:lnSpc>
              <a:spcBef>
                <a:spcPts val="2000"/>
              </a:spcBef>
              <a:buClr>
                <a:srgbClr val="6DB7D7"/>
              </a:buClr>
              <a:buSzPct val="111000"/>
              <a:buFont typeface="Noto Sans Symbols"/>
              <a:buChar char="●"/>
            </a:pPr>
            <a:r>
              <a:rPr lang="en-US" sz="2220" b="0" i="0" u="none" strike="noStrike" cap="none">
                <a:solidFill>
                  <a:srgbClr val="595959"/>
                </a:solidFill>
                <a:latin typeface="Source Sans Pro"/>
                <a:ea typeface="Source Sans Pro"/>
                <a:cs typeface="Source Sans Pro"/>
                <a:sym typeface="Source Sans Pro"/>
              </a:rPr>
              <a:t>The rest of industry</a:t>
            </a:r>
          </a:p>
        </p:txBody>
      </p:sp>
      <p:pic>
        <p:nvPicPr>
          <p:cNvPr id="327" name="Shape 327"/>
          <p:cNvPicPr preferRelativeResize="0"/>
          <p:nvPr/>
        </p:nvPicPr>
        <p:blipFill rotWithShape="1">
          <a:blip r:embed="rId3" cstate="email">
            <a:alphaModFix/>
            <a:extLst>
              <a:ext uri="{28A0092B-C50C-407E-A947-70E740481C1C}">
                <a14:useLocalDpi xmlns:a14="http://schemas.microsoft.com/office/drawing/2010/main" xmlns=""/>
              </a:ext>
            </a:extLst>
          </a:blip>
          <a:srcRect/>
          <a:stretch/>
        </p:blipFill>
        <p:spPr>
          <a:xfrm>
            <a:off x="7131252" y="2079164"/>
            <a:ext cx="1334068" cy="790880"/>
          </a:xfrm>
          <a:prstGeom prst="rect">
            <a:avLst/>
          </a:prstGeom>
          <a:noFill/>
          <a:ln>
            <a:noFill/>
          </a:ln>
        </p:spPr>
      </p:pic>
      <p:pic>
        <p:nvPicPr>
          <p:cNvPr id="328" name="Shape 328"/>
          <p:cNvPicPr preferRelativeResize="0"/>
          <p:nvPr/>
        </p:nvPicPr>
        <p:blipFill rotWithShape="1">
          <a:blip r:embed="rId4" cstate="email">
            <a:alphaModFix/>
            <a:extLst>
              <a:ext uri="{28A0092B-C50C-407E-A947-70E740481C1C}">
                <a14:useLocalDpi xmlns:a14="http://schemas.microsoft.com/office/drawing/2010/main" xmlns=""/>
              </a:ext>
            </a:extLst>
          </a:blip>
          <a:srcRect/>
          <a:stretch/>
        </p:blipFill>
        <p:spPr>
          <a:xfrm>
            <a:off x="8455865" y="2113000"/>
            <a:ext cx="1273855" cy="772666"/>
          </a:xfrm>
          <a:prstGeom prst="rect">
            <a:avLst/>
          </a:prstGeom>
          <a:noFill/>
          <a:ln>
            <a:noFill/>
          </a:ln>
        </p:spPr>
      </p:pic>
      <p:pic>
        <p:nvPicPr>
          <p:cNvPr id="329" name="Shape 329"/>
          <p:cNvPicPr preferRelativeResize="0"/>
          <p:nvPr/>
        </p:nvPicPr>
        <p:blipFill rotWithShape="1">
          <a:blip r:embed="rId3" cstate="email">
            <a:alphaModFix/>
            <a:extLst>
              <a:ext uri="{28A0092B-C50C-407E-A947-70E740481C1C}">
                <a14:useLocalDpi xmlns:a14="http://schemas.microsoft.com/office/drawing/2010/main" xmlns=""/>
              </a:ext>
            </a:extLst>
          </a:blip>
          <a:srcRect/>
          <a:stretch/>
        </p:blipFill>
        <p:spPr>
          <a:xfrm>
            <a:off x="7131250" y="3020606"/>
            <a:ext cx="1352347" cy="801718"/>
          </a:xfrm>
          <a:prstGeom prst="rect">
            <a:avLst/>
          </a:prstGeom>
          <a:noFill/>
          <a:ln>
            <a:noFill/>
          </a:ln>
        </p:spPr>
      </p:pic>
      <p:pic>
        <p:nvPicPr>
          <p:cNvPr id="330" name="Shape 330"/>
          <p:cNvPicPr preferRelativeResize="0"/>
          <p:nvPr/>
        </p:nvPicPr>
        <p:blipFill rotWithShape="1">
          <a:blip r:embed="rId5" cstate="email">
            <a:alphaModFix/>
            <a:extLst>
              <a:ext uri="{28A0092B-C50C-407E-A947-70E740481C1C}">
                <a14:useLocalDpi xmlns:a14="http://schemas.microsoft.com/office/drawing/2010/main" xmlns=""/>
              </a:ext>
            </a:extLst>
          </a:blip>
          <a:srcRect/>
          <a:stretch/>
        </p:blipFill>
        <p:spPr>
          <a:xfrm>
            <a:off x="8483602" y="3011819"/>
            <a:ext cx="1352048" cy="819287"/>
          </a:xfrm>
          <a:prstGeom prst="rect">
            <a:avLst/>
          </a:prstGeom>
          <a:noFill/>
          <a:ln>
            <a:noFill/>
          </a:ln>
        </p:spPr>
      </p:pic>
      <p:pic>
        <p:nvPicPr>
          <p:cNvPr id="331" name="Shape 331"/>
          <p:cNvPicPr preferRelativeResize="0"/>
          <p:nvPr/>
        </p:nvPicPr>
        <p:blipFill rotWithShape="1">
          <a:blip r:embed="rId3" cstate="email">
            <a:alphaModFix/>
            <a:extLst>
              <a:ext uri="{28A0092B-C50C-407E-A947-70E740481C1C}">
                <a14:useLocalDpi xmlns:a14="http://schemas.microsoft.com/office/drawing/2010/main" xmlns=""/>
              </a:ext>
            </a:extLst>
          </a:blip>
          <a:srcRect/>
          <a:stretch/>
        </p:blipFill>
        <p:spPr>
          <a:xfrm>
            <a:off x="7061324" y="4165730"/>
            <a:ext cx="1492207" cy="884630"/>
          </a:xfrm>
          <a:prstGeom prst="rect">
            <a:avLst/>
          </a:prstGeom>
          <a:noFill/>
          <a:ln>
            <a:noFill/>
          </a:ln>
        </p:spPr>
      </p:pic>
      <p:pic>
        <p:nvPicPr>
          <p:cNvPr id="332" name="Shape 332"/>
          <p:cNvPicPr preferRelativeResize="0"/>
          <p:nvPr/>
        </p:nvPicPr>
        <p:blipFill rotWithShape="1">
          <a:blip r:embed="rId6" cstate="email">
            <a:alphaModFix/>
            <a:extLst>
              <a:ext uri="{28A0092B-C50C-407E-A947-70E740481C1C}">
                <a14:useLocalDpi xmlns:a14="http://schemas.microsoft.com/office/drawing/2010/main" xmlns=""/>
              </a:ext>
            </a:extLst>
          </a:blip>
          <a:srcRect/>
          <a:stretch/>
        </p:blipFill>
        <p:spPr>
          <a:xfrm>
            <a:off x="8553528" y="4152339"/>
            <a:ext cx="1424371" cy="864964"/>
          </a:xfrm>
          <a:prstGeom prst="rect">
            <a:avLst/>
          </a:prstGeom>
          <a:noFill/>
          <a:ln>
            <a:noFill/>
          </a:ln>
        </p:spPr>
      </p:pic>
      <p:pic>
        <p:nvPicPr>
          <p:cNvPr id="333" name="Shape 333"/>
          <p:cNvPicPr preferRelativeResize="0"/>
          <p:nvPr/>
        </p:nvPicPr>
        <p:blipFill rotWithShape="1">
          <a:blip r:embed="rId3" cstate="email">
            <a:alphaModFix/>
            <a:extLst>
              <a:ext uri="{28A0092B-C50C-407E-A947-70E740481C1C}">
                <a14:useLocalDpi xmlns:a14="http://schemas.microsoft.com/office/drawing/2010/main" xmlns=""/>
              </a:ext>
            </a:extLst>
          </a:blip>
          <a:srcRect/>
          <a:stretch/>
        </p:blipFill>
        <p:spPr>
          <a:xfrm>
            <a:off x="6235042" y="5136023"/>
            <a:ext cx="2924583" cy="1619620"/>
          </a:xfrm>
          <a:prstGeom prst="rect">
            <a:avLst/>
          </a:prstGeom>
          <a:noFill/>
          <a:ln>
            <a:noFill/>
          </a:ln>
        </p:spPr>
      </p:pic>
      <p:pic>
        <p:nvPicPr>
          <p:cNvPr id="334" name="Shape 334"/>
          <p:cNvPicPr preferRelativeResize="0"/>
          <p:nvPr/>
        </p:nvPicPr>
        <p:blipFill rotWithShape="1">
          <a:blip r:embed="rId7" cstate="email">
            <a:alphaModFix/>
            <a:extLst>
              <a:ext uri="{28A0092B-C50C-407E-A947-70E740481C1C}">
                <a14:useLocalDpi xmlns:a14="http://schemas.microsoft.com/office/drawing/2010/main" xmlns=""/>
              </a:ext>
            </a:extLst>
          </a:blip>
          <a:srcRect/>
          <a:stretch/>
        </p:blipFill>
        <p:spPr>
          <a:xfrm>
            <a:off x="9159622" y="5105160"/>
            <a:ext cx="819264" cy="1650486"/>
          </a:xfrm>
          <a:prstGeom prst="rect">
            <a:avLst/>
          </a:prstGeom>
          <a:noFill/>
          <a:ln>
            <a:noFill/>
          </a:ln>
        </p:spPr>
      </p:pic>
    </p:spTree>
  </p:cSld>
  <p:clrMapOvr>
    <a:masterClrMapping/>
  </p:clrMapOvr>
  <p:transition spd="slow">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Shape 339"/>
          <p:cNvSpPr txBox="1">
            <a:spLocks noGrp="1"/>
          </p:cNvSpPr>
          <p:nvPr>
            <p:ph type="title"/>
          </p:nvPr>
        </p:nvSpPr>
        <p:spPr>
          <a:xfrm>
            <a:off x="1755908" y="-146294"/>
            <a:ext cx="10515600" cy="1325700"/>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Source Sans Pro"/>
              <a:buNone/>
            </a:pPr>
            <a:r>
              <a:rPr lang="en-US" sz="4700" b="0" i="0" u="none" strike="noStrike" cap="none">
                <a:solidFill>
                  <a:schemeClr val="accent1"/>
                </a:solidFill>
                <a:latin typeface="Source Sans Pro"/>
                <a:ea typeface="Source Sans Pro"/>
                <a:cs typeface="Source Sans Pro"/>
                <a:sym typeface="Source Sans Pro"/>
              </a:rPr>
              <a:t>Star Alliance</a:t>
            </a:r>
          </a:p>
        </p:txBody>
      </p:sp>
      <p:pic>
        <p:nvPicPr>
          <p:cNvPr id="340" name="Shape 340"/>
          <p:cNvPicPr preferRelativeResize="0">
            <a:picLocks noGrp="1"/>
          </p:cNvPicPr>
          <p:nvPr>
            <p:ph type="body" idx="1"/>
          </p:nvPr>
        </p:nvPicPr>
        <p:blipFill rotWithShape="1">
          <a:blip r:embed="rId3">
            <a:alphaModFix/>
          </a:blip>
          <a:srcRect/>
          <a:stretch/>
        </p:blipFill>
        <p:spPr>
          <a:xfrm>
            <a:off x="154811" y="882763"/>
            <a:ext cx="4922157" cy="5900997"/>
          </a:xfrm>
          <a:prstGeom prst="rect">
            <a:avLst/>
          </a:prstGeom>
          <a:noFill/>
          <a:ln>
            <a:noFill/>
          </a:ln>
        </p:spPr>
      </p:pic>
      <p:pic>
        <p:nvPicPr>
          <p:cNvPr id="341" name="Shape 341"/>
          <p:cNvPicPr preferRelativeResize="0"/>
          <p:nvPr/>
        </p:nvPicPr>
        <p:blipFill rotWithShape="1">
          <a:blip r:embed="rId4" cstate="email">
            <a:alphaModFix/>
            <a:extLst>
              <a:ext uri="{28A0092B-C50C-407E-A947-70E740481C1C}">
                <a14:useLocalDpi xmlns:a14="http://schemas.microsoft.com/office/drawing/2010/main" xmlns=""/>
              </a:ext>
            </a:extLst>
          </a:blip>
          <a:srcRect/>
          <a:stretch/>
        </p:blipFill>
        <p:spPr>
          <a:xfrm>
            <a:off x="5076971" y="1179394"/>
            <a:ext cx="4601216" cy="5604363"/>
          </a:xfrm>
          <a:prstGeom prst="rect">
            <a:avLst/>
          </a:prstGeom>
          <a:noFill/>
          <a:ln>
            <a:noFill/>
          </a:ln>
        </p:spPr>
      </p:pic>
    </p:spTree>
  </p:cSld>
  <p:clrMapOvr>
    <a:masterClrMapping/>
  </p:clrMapOvr>
  <p:transition spd="slow">
    <p:cu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Shape 346"/>
          <p:cNvSpPr txBox="1">
            <a:spLocks noGrp="1"/>
          </p:cNvSpPr>
          <p:nvPr>
            <p:ph type="title"/>
          </p:nvPr>
        </p:nvSpPr>
        <p:spPr>
          <a:xfrm>
            <a:off x="732368" y="107577"/>
            <a:ext cx="10723035" cy="1336956"/>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Source Sans Pro"/>
              <a:buNone/>
            </a:pPr>
            <a:r>
              <a:rPr lang="en-US" sz="4700" b="0" i="0" u="none" strike="noStrike" cap="none">
                <a:solidFill>
                  <a:schemeClr val="accent1"/>
                </a:solidFill>
                <a:latin typeface="Source Sans Pro"/>
                <a:ea typeface="Source Sans Pro"/>
                <a:cs typeface="Source Sans Pro"/>
                <a:sym typeface="Source Sans Pro"/>
              </a:rPr>
              <a:t>SkyTeam</a:t>
            </a:r>
          </a:p>
        </p:txBody>
      </p:sp>
      <p:pic>
        <p:nvPicPr>
          <p:cNvPr id="347" name="Shape 347"/>
          <p:cNvPicPr preferRelativeResize="0">
            <a:picLocks noGrp="1"/>
          </p:cNvPicPr>
          <p:nvPr>
            <p:ph type="body" idx="1"/>
          </p:nvPr>
        </p:nvPicPr>
        <p:blipFill rotWithShape="1">
          <a:blip r:embed="rId3">
            <a:alphaModFix/>
          </a:blip>
          <a:srcRect t="2335" b="2336"/>
          <a:stretch/>
        </p:blipFill>
        <p:spPr>
          <a:xfrm>
            <a:off x="732368" y="1600200"/>
            <a:ext cx="10723035" cy="4343400"/>
          </a:xfrm>
          <a:prstGeom prst="rect">
            <a:avLst/>
          </a:prstGeom>
          <a:noFill/>
          <a:ln>
            <a:noFill/>
          </a:ln>
        </p:spPr>
      </p:pic>
    </p:spTree>
  </p:cSld>
  <p:clrMapOvr>
    <a:masterClrMapping/>
  </p:clrMapOvr>
  <p:transition spd="slow">
    <p:cu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Shape 352"/>
          <p:cNvSpPr txBox="1">
            <a:spLocks noGrp="1"/>
          </p:cNvSpPr>
          <p:nvPr>
            <p:ph type="title"/>
          </p:nvPr>
        </p:nvSpPr>
        <p:spPr>
          <a:xfrm>
            <a:off x="1041153" y="101020"/>
            <a:ext cx="10515599" cy="1325562"/>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Source Sans Pro"/>
              <a:buNone/>
            </a:pPr>
            <a:r>
              <a:rPr lang="en-US" sz="4700" b="0" i="0" u="none" strike="noStrike" cap="none">
                <a:solidFill>
                  <a:schemeClr val="accent1"/>
                </a:solidFill>
                <a:latin typeface="Source Sans Pro"/>
                <a:ea typeface="Source Sans Pro"/>
                <a:cs typeface="Source Sans Pro"/>
                <a:sym typeface="Source Sans Pro"/>
              </a:rPr>
              <a:t>Oneworld</a:t>
            </a:r>
          </a:p>
        </p:txBody>
      </p:sp>
      <p:pic>
        <p:nvPicPr>
          <p:cNvPr id="353" name="Shape 353"/>
          <p:cNvPicPr preferRelativeResize="0">
            <a:picLocks noGrp="1"/>
          </p:cNvPicPr>
          <p:nvPr>
            <p:ph type="body" idx="1"/>
          </p:nvPr>
        </p:nvPicPr>
        <p:blipFill rotWithShape="1">
          <a:blip r:embed="rId3">
            <a:alphaModFix/>
          </a:blip>
          <a:srcRect/>
          <a:stretch/>
        </p:blipFill>
        <p:spPr>
          <a:xfrm>
            <a:off x="1055445" y="1488830"/>
            <a:ext cx="6744641" cy="819264"/>
          </a:xfrm>
          <a:prstGeom prst="rect">
            <a:avLst/>
          </a:prstGeom>
          <a:noFill/>
          <a:ln>
            <a:noFill/>
          </a:ln>
        </p:spPr>
      </p:pic>
      <p:pic>
        <p:nvPicPr>
          <p:cNvPr id="354" name="Shape 354"/>
          <p:cNvPicPr preferRelativeResize="0"/>
          <p:nvPr/>
        </p:nvPicPr>
        <p:blipFill rotWithShape="1">
          <a:blip r:embed="rId4">
            <a:alphaModFix/>
          </a:blip>
          <a:srcRect/>
          <a:stretch/>
        </p:blipFill>
        <p:spPr>
          <a:xfrm>
            <a:off x="1041157" y="2240933"/>
            <a:ext cx="6716063" cy="771632"/>
          </a:xfrm>
          <a:prstGeom prst="rect">
            <a:avLst/>
          </a:prstGeom>
          <a:noFill/>
          <a:ln>
            <a:noFill/>
          </a:ln>
        </p:spPr>
      </p:pic>
      <p:pic>
        <p:nvPicPr>
          <p:cNvPr id="355" name="Shape 355"/>
          <p:cNvPicPr preferRelativeResize="0"/>
          <p:nvPr/>
        </p:nvPicPr>
        <p:blipFill rotWithShape="1">
          <a:blip r:embed="rId5">
            <a:alphaModFix/>
          </a:blip>
          <a:srcRect/>
          <a:stretch/>
        </p:blipFill>
        <p:spPr>
          <a:xfrm>
            <a:off x="983995" y="3001975"/>
            <a:ext cx="6773220" cy="828790"/>
          </a:xfrm>
          <a:prstGeom prst="rect">
            <a:avLst/>
          </a:prstGeom>
          <a:noFill/>
          <a:ln>
            <a:noFill/>
          </a:ln>
        </p:spPr>
      </p:pic>
      <p:pic>
        <p:nvPicPr>
          <p:cNvPr id="356" name="Shape 356"/>
          <p:cNvPicPr preferRelativeResize="0"/>
          <p:nvPr/>
        </p:nvPicPr>
        <p:blipFill rotWithShape="1">
          <a:blip r:embed="rId6">
            <a:alphaModFix/>
          </a:blip>
          <a:srcRect/>
          <a:stretch/>
        </p:blipFill>
        <p:spPr>
          <a:xfrm>
            <a:off x="983998" y="3826912"/>
            <a:ext cx="6716063" cy="819264"/>
          </a:xfrm>
          <a:prstGeom prst="rect">
            <a:avLst/>
          </a:prstGeom>
          <a:noFill/>
          <a:ln>
            <a:noFill/>
          </a:ln>
        </p:spPr>
      </p:pic>
      <p:pic>
        <p:nvPicPr>
          <p:cNvPr id="357" name="Shape 357"/>
          <p:cNvPicPr preferRelativeResize="0"/>
          <p:nvPr/>
        </p:nvPicPr>
        <p:blipFill rotWithShape="1">
          <a:blip r:embed="rId7">
            <a:alphaModFix/>
          </a:blip>
          <a:srcRect/>
          <a:stretch/>
        </p:blipFill>
        <p:spPr>
          <a:xfrm>
            <a:off x="984000" y="4655710"/>
            <a:ext cx="6744641" cy="781159"/>
          </a:xfrm>
          <a:prstGeom prst="rect">
            <a:avLst/>
          </a:prstGeom>
          <a:noFill/>
          <a:ln>
            <a:noFill/>
          </a:ln>
        </p:spPr>
      </p:pic>
    </p:spTree>
  </p:cSld>
  <p:clrMapOvr>
    <a:masterClrMapping/>
  </p:clrMapOvr>
  <p:transition spd="slow">
    <p:cu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Shape 362"/>
          <p:cNvSpPr txBox="1">
            <a:spLocks noGrp="1"/>
          </p:cNvSpPr>
          <p:nvPr>
            <p:ph type="title"/>
          </p:nvPr>
        </p:nvSpPr>
        <p:spPr>
          <a:xfrm>
            <a:off x="442856" y="392839"/>
            <a:ext cx="10515599" cy="1325562"/>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Source Sans Pro"/>
              <a:buNone/>
            </a:pPr>
            <a:r>
              <a:rPr lang="en-US" sz="4230" b="0" i="0" u="none" strike="noStrike" cap="none">
                <a:solidFill>
                  <a:schemeClr val="accent1"/>
                </a:solidFill>
                <a:latin typeface="Source Sans Pro"/>
                <a:ea typeface="Source Sans Pro"/>
                <a:cs typeface="Source Sans Pro"/>
                <a:sym typeface="Source Sans Pro"/>
              </a:rPr>
              <a:t>Market Data of the Alliances and the Rest</a:t>
            </a:r>
          </a:p>
        </p:txBody>
      </p:sp>
      <p:pic>
        <p:nvPicPr>
          <p:cNvPr id="363" name="Shape 363"/>
          <p:cNvPicPr preferRelativeResize="0">
            <a:picLocks noGrp="1"/>
          </p:cNvPicPr>
          <p:nvPr>
            <p:ph type="body" idx="1"/>
          </p:nvPr>
        </p:nvPicPr>
        <p:blipFill rotWithShape="1">
          <a:blip r:embed="rId3" cstate="email">
            <a:alphaModFix/>
            <a:extLst>
              <a:ext uri="{28A0092B-C50C-407E-A947-70E740481C1C}">
                <a14:useLocalDpi xmlns:a14="http://schemas.microsoft.com/office/drawing/2010/main" xmlns=""/>
              </a:ext>
            </a:extLst>
          </a:blip>
          <a:srcRect/>
          <a:stretch/>
        </p:blipFill>
        <p:spPr>
          <a:xfrm>
            <a:off x="442856" y="2117415"/>
            <a:ext cx="10515599" cy="3508086"/>
          </a:xfrm>
          <a:prstGeom prst="rect">
            <a:avLst/>
          </a:prstGeom>
          <a:noFill/>
          <a:ln>
            <a:noFill/>
          </a:ln>
        </p:spPr>
      </p:pic>
      <p:pic>
        <p:nvPicPr>
          <p:cNvPr id="364" name="Shape 364"/>
          <p:cNvPicPr preferRelativeResize="0"/>
          <p:nvPr/>
        </p:nvPicPr>
        <p:blipFill rotWithShape="1">
          <a:blip r:embed="rId4" cstate="email">
            <a:alphaModFix/>
            <a:extLst>
              <a:ext uri="{28A0092B-C50C-407E-A947-70E740481C1C}">
                <a14:useLocalDpi xmlns:a14="http://schemas.microsoft.com/office/drawing/2010/main" xmlns=""/>
              </a:ext>
            </a:extLst>
          </a:blip>
          <a:srcRect/>
          <a:stretch/>
        </p:blipFill>
        <p:spPr>
          <a:xfrm>
            <a:off x="10958460" y="2117415"/>
            <a:ext cx="790684" cy="3508086"/>
          </a:xfrm>
          <a:prstGeom prst="rect">
            <a:avLst/>
          </a:prstGeom>
          <a:noFill/>
          <a:ln>
            <a:noFill/>
          </a:ln>
        </p:spPr>
      </p:pic>
    </p:spTree>
  </p:cSld>
  <p:clrMapOvr>
    <a:masterClrMapping/>
  </p:clrMapOvr>
  <p:transition spd="slow">
    <p:cu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Shape 369"/>
          <p:cNvSpPr txBox="1">
            <a:spLocks noGrp="1"/>
          </p:cNvSpPr>
          <p:nvPr>
            <p:ph type="title"/>
          </p:nvPr>
        </p:nvSpPr>
        <p:spPr>
          <a:xfrm>
            <a:off x="732368" y="107577"/>
            <a:ext cx="10723035" cy="1336956"/>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Source Sans Pro"/>
              <a:buNone/>
            </a:pPr>
            <a:r>
              <a:rPr lang="en-US" sz="4700" b="0" i="0" u="none" strike="noStrike" cap="none">
                <a:solidFill>
                  <a:schemeClr val="accent1"/>
                </a:solidFill>
                <a:latin typeface="Source Sans Pro"/>
                <a:ea typeface="Source Sans Pro"/>
                <a:cs typeface="Source Sans Pro"/>
                <a:sym typeface="Source Sans Pro"/>
              </a:rPr>
              <a:t>Airline Index (XAL)   1 YEAR</a:t>
            </a:r>
          </a:p>
        </p:txBody>
      </p:sp>
      <p:pic>
        <p:nvPicPr>
          <p:cNvPr id="370" name="Shape 370"/>
          <p:cNvPicPr preferRelativeResize="0">
            <a:picLocks noGrp="1"/>
          </p:cNvPicPr>
          <p:nvPr>
            <p:ph type="body" idx="1"/>
          </p:nvPr>
        </p:nvPicPr>
        <p:blipFill rotWithShape="1">
          <a:blip r:embed="rId3">
            <a:alphaModFix/>
          </a:blip>
          <a:srcRect/>
          <a:stretch/>
        </p:blipFill>
        <p:spPr>
          <a:xfrm>
            <a:off x="698960" y="1690689"/>
            <a:ext cx="8379052" cy="1193914"/>
          </a:xfrm>
          <a:prstGeom prst="rect">
            <a:avLst/>
          </a:prstGeom>
          <a:noFill/>
          <a:ln>
            <a:noFill/>
          </a:ln>
        </p:spPr>
      </p:pic>
      <p:pic>
        <p:nvPicPr>
          <p:cNvPr id="371" name="Shape 371"/>
          <p:cNvPicPr preferRelativeResize="0"/>
          <p:nvPr/>
        </p:nvPicPr>
        <p:blipFill rotWithShape="1">
          <a:blip r:embed="rId4">
            <a:alphaModFix/>
          </a:blip>
          <a:srcRect/>
          <a:stretch/>
        </p:blipFill>
        <p:spPr>
          <a:xfrm>
            <a:off x="698962" y="2884608"/>
            <a:ext cx="8684000" cy="3136769"/>
          </a:xfrm>
          <a:prstGeom prst="rect">
            <a:avLst/>
          </a:prstGeom>
          <a:noFill/>
          <a:ln>
            <a:noFill/>
          </a:ln>
        </p:spPr>
      </p:pic>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Shape 193"/>
          <p:cNvSpPr txBox="1">
            <a:spLocks noGrp="1"/>
          </p:cNvSpPr>
          <p:nvPr>
            <p:ph type="ctrTitle"/>
          </p:nvPr>
        </p:nvSpPr>
        <p:spPr>
          <a:xfrm>
            <a:off x="-2466108" y="-1426873"/>
            <a:ext cx="9144000" cy="2387600"/>
          </a:xfrm>
          <a:prstGeom prst="rect">
            <a:avLst/>
          </a:prstGeom>
          <a:noFill/>
          <a:ln>
            <a:noFill/>
          </a:ln>
        </p:spPr>
        <p:txBody>
          <a:bodyPr lIns="91425" tIns="45700" rIns="91425" bIns="45700" anchor="b" anchorCtr="0">
            <a:noAutofit/>
          </a:bodyPr>
          <a:lstStyle/>
          <a:p>
            <a:pPr marL="0" marR="0" lvl="0" indent="0" algn="ctr" rtl="0">
              <a:spcBef>
                <a:spcPts val="0"/>
              </a:spcBef>
              <a:buClr>
                <a:srgbClr val="6DB7D7"/>
              </a:buClr>
              <a:buSzPct val="25000"/>
              <a:buFont typeface="Noto Sans Symbols"/>
              <a:buNone/>
            </a:pPr>
            <a:r>
              <a:rPr lang="en-US" sz="4400" b="0" i="0" u="none" strike="noStrike" cap="none">
                <a:solidFill>
                  <a:schemeClr val="accent1"/>
                </a:solidFill>
                <a:latin typeface="Source Sans Pro"/>
                <a:ea typeface="Source Sans Pro"/>
                <a:cs typeface="Source Sans Pro"/>
                <a:sym typeface="Source Sans Pro"/>
              </a:rPr>
              <a:t>Terminology</a:t>
            </a:r>
          </a:p>
        </p:txBody>
      </p:sp>
      <p:sp>
        <p:nvSpPr>
          <p:cNvPr id="194" name="Shape 194"/>
          <p:cNvSpPr txBox="1">
            <a:spLocks noGrp="1"/>
          </p:cNvSpPr>
          <p:nvPr>
            <p:ph type="subTitle" idx="1"/>
          </p:nvPr>
        </p:nvSpPr>
        <p:spPr>
          <a:xfrm>
            <a:off x="656735" y="1413220"/>
            <a:ext cx="9144000" cy="4297073"/>
          </a:xfrm>
          <a:prstGeom prst="rect">
            <a:avLst/>
          </a:prstGeom>
          <a:noFill/>
          <a:ln>
            <a:noFill/>
          </a:ln>
        </p:spPr>
        <p:txBody>
          <a:bodyPr lIns="91425" tIns="45700" rIns="91425" bIns="45700" anchor="t" anchorCtr="0">
            <a:noAutofit/>
          </a:bodyPr>
          <a:lstStyle/>
          <a:p>
            <a:pPr marL="533387" marR="0" lvl="0" indent="-533387" algn="l" rtl="0">
              <a:lnSpc>
                <a:spcPct val="90000"/>
              </a:lnSpc>
              <a:spcBef>
                <a:spcPts val="0"/>
              </a:spcBef>
              <a:spcAft>
                <a:spcPts val="0"/>
              </a:spcAft>
              <a:buClr>
                <a:srgbClr val="6DB7D7"/>
              </a:buClr>
              <a:buSzPct val="110000"/>
              <a:buFont typeface="Arial"/>
              <a:buChar char="•"/>
            </a:pPr>
            <a:r>
              <a:rPr lang="en-US" sz="2000" b="1" i="0" u="none" strike="noStrike" cap="none">
                <a:solidFill>
                  <a:srgbClr val="888888"/>
                </a:solidFill>
                <a:latin typeface="Calibri"/>
                <a:ea typeface="Calibri"/>
                <a:cs typeface="Calibri"/>
                <a:sym typeface="Calibri"/>
              </a:rPr>
              <a:t>ATK</a:t>
            </a:r>
            <a:r>
              <a:rPr lang="en-US" sz="2000" b="0" i="0" u="none" strike="noStrike" cap="none">
                <a:solidFill>
                  <a:srgbClr val="888888"/>
                </a:solidFill>
                <a:latin typeface="Calibri"/>
                <a:ea typeface="Calibri"/>
                <a:cs typeface="Calibri"/>
                <a:sym typeface="Calibri"/>
              </a:rPr>
              <a:t>: Available Tonne Kilometer (Capacity)</a:t>
            </a:r>
          </a:p>
          <a:p>
            <a:pPr marL="295267" marR="0" lvl="1" indent="-3167" algn="l" rtl="0">
              <a:lnSpc>
                <a:spcPct val="90000"/>
              </a:lnSpc>
              <a:spcBef>
                <a:spcPts val="0"/>
              </a:spcBef>
              <a:spcAft>
                <a:spcPts val="0"/>
              </a:spcAft>
              <a:buClr>
                <a:srgbClr val="205C77"/>
              </a:buClr>
              <a:buSzPct val="25000"/>
              <a:buFont typeface="Noto Sans Symbols"/>
              <a:buNone/>
            </a:pPr>
            <a:r>
              <a:rPr lang="en-US" sz="2300" b="0" i="1" u="none" strike="noStrike" cap="none">
                <a:solidFill>
                  <a:srgbClr val="888888"/>
                </a:solidFill>
                <a:latin typeface="Calibri"/>
                <a:ea typeface="Calibri"/>
                <a:cs typeface="Calibri"/>
                <a:sym typeface="Calibri"/>
              </a:rPr>
              <a:t>	= </a:t>
            </a:r>
            <a:r>
              <a:rPr lang="en-US" sz="2300" b="0" i="0" u="none" strike="noStrike" cap="none">
                <a:solidFill>
                  <a:srgbClr val="888888"/>
                </a:solidFill>
                <a:latin typeface="Calibri"/>
                <a:ea typeface="Calibri"/>
                <a:cs typeface="Calibri"/>
                <a:sym typeface="Calibri"/>
              </a:rPr>
              <a:t>Passenger and cargo capacity</a:t>
            </a:r>
          </a:p>
          <a:p>
            <a:pPr marL="533387" marR="0" lvl="0" indent="-533387" algn="l" rtl="0">
              <a:lnSpc>
                <a:spcPct val="90000"/>
              </a:lnSpc>
              <a:spcBef>
                <a:spcPts val="0"/>
              </a:spcBef>
              <a:spcAft>
                <a:spcPts val="0"/>
              </a:spcAft>
              <a:buClr>
                <a:srgbClr val="6DB7D7"/>
              </a:buClr>
              <a:buSzPct val="110000"/>
              <a:buFont typeface="Arial"/>
              <a:buChar char="•"/>
            </a:pPr>
            <a:r>
              <a:rPr lang="en-US" sz="2000" b="1" i="0" u="none" strike="noStrike" cap="none">
                <a:solidFill>
                  <a:srgbClr val="888888"/>
                </a:solidFill>
                <a:latin typeface="Calibri"/>
                <a:ea typeface="Calibri"/>
                <a:cs typeface="Calibri"/>
                <a:sym typeface="Calibri"/>
              </a:rPr>
              <a:t>ASK:</a:t>
            </a:r>
            <a:r>
              <a:rPr lang="en-US" sz="2000" b="0" i="0" u="none" strike="noStrike" cap="none">
                <a:solidFill>
                  <a:srgbClr val="888888"/>
                </a:solidFill>
                <a:latin typeface="Calibri"/>
                <a:ea typeface="Calibri"/>
                <a:cs typeface="Calibri"/>
                <a:sym typeface="Calibri"/>
              </a:rPr>
              <a:t> Available Seat Kilometer (Capacity) </a:t>
            </a:r>
          </a:p>
          <a:p>
            <a:pPr marL="0" marR="0" lvl="0" indent="0" algn="l" rtl="0">
              <a:lnSpc>
                <a:spcPct val="90000"/>
              </a:lnSpc>
              <a:spcBef>
                <a:spcPts val="0"/>
              </a:spcBef>
              <a:spcAft>
                <a:spcPts val="0"/>
              </a:spcAft>
              <a:buClr>
                <a:srgbClr val="6DB7D7"/>
              </a:buClr>
              <a:buSzPct val="25000"/>
              <a:buFont typeface="Noto Sans Symbols"/>
              <a:buNone/>
            </a:pPr>
            <a:r>
              <a:rPr lang="en-US" sz="2000" b="0" i="0" u="none" strike="noStrike" cap="none">
                <a:solidFill>
                  <a:srgbClr val="888888"/>
                </a:solidFill>
                <a:latin typeface="Calibri"/>
                <a:ea typeface="Calibri"/>
                <a:cs typeface="Calibri"/>
                <a:sym typeface="Calibri"/>
              </a:rPr>
              <a:t>	= [Number of seats] * [kilometers flown]</a:t>
            </a:r>
          </a:p>
          <a:p>
            <a:pPr marL="533387" marR="0" lvl="0" indent="-533387" algn="l" rtl="0">
              <a:lnSpc>
                <a:spcPct val="90000"/>
              </a:lnSpc>
              <a:spcBef>
                <a:spcPts val="0"/>
              </a:spcBef>
              <a:spcAft>
                <a:spcPts val="0"/>
              </a:spcAft>
              <a:buClr>
                <a:srgbClr val="6DB7D7"/>
              </a:buClr>
              <a:buSzPct val="110000"/>
              <a:buFont typeface="Arial"/>
              <a:buChar char="•"/>
            </a:pPr>
            <a:r>
              <a:rPr lang="en-US" sz="2000" b="1" i="0" u="none" strike="noStrike" cap="none">
                <a:solidFill>
                  <a:srgbClr val="888888"/>
                </a:solidFill>
                <a:latin typeface="Calibri"/>
                <a:ea typeface="Calibri"/>
                <a:cs typeface="Calibri"/>
                <a:sym typeface="Calibri"/>
              </a:rPr>
              <a:t>RPK:</a:t>
            </a:r>
            <a:r>
              <a:rPr lang="en-US" sz="2000" b="0" i="0" u="none" strike="noStrike" cap="none">
                <a:solidFill>
                  <a:srgbClr val="888888"/>
                </a:solidFill>
                <a:latin typeface="Calibri"/>
                <a:ea typeface="Calibri"/>
                <a:cs typeface="Calibri"/>
                <a:sym typeface="Calibri"/>
              </a:rPr>
              <a:t> Revenue Passenger Kilometer (Traffic)</a:t>
            </a:r>
          </a:p>
          <a:p>
            <a:pPr marL="0" marR="0" lvl="0" indent="0" algn="l" rtl="0">
              <a:lnSpc>
                <a:spcPct val="90000"/>
              </a:lnSpc>
              <a:spcBef>
                <a:spcPts val="0"/>
              </a:spcBef>
              <a:spcAft>
                <a:spcPts val="0"/>
              </a:spcAft>
              <a:buClr>
                <a:srgbClr val="6DB7D7"/>
              </a:buClr>
              <a:buSzPct val="25000"/>
              <a:buFont typeface="Noto Sans Symbols"/>
              <a:buNone/>
            </a:pPr>
            <a:r>
              <a:rPr lang="en-US" sz="2000" b="0" i="0" u="none" strike="noStrike" cap="none">
                <a:solidFill>
                  <a:srgbClr val="888888"/>
                </a:solidFill>
                <a:latin typeface="Calibri"/>
                <a:ea typeface="Calibri"/>
                <a:cs typeface="Calibri"/>
                <a:sym typeface="Calibri"/>
              </a:rPr>
              <a:t>		= [Number of paying passengers] * [kilometers flown]</a:t>
            </a:r>
          </a:p>
          <a:p>
            <a:pPr marL="533387" marR="0" lvl="0" indent="-533387" algn="l" rtl="0">
              <a:lnSpc>
                <a:spcPct val="90000"/>
              </a:lnSpc>
              <a:spcBef>
                <a:spcPts val="0"/>
              </a:spcBef>
              <a:spcAft>
                <a:spcPts val="0"/>
              </a:spcAft>
              <a:buClr>
                <a:srgbClr val="6DB7D7"/>
              </a:buClr>
              <a:buSzPct val="110000"/>
              <a:buFont typeface="Arial"/>
              <a:buChar char="•"/>
            </a:pPr>
            <a:r>
              <a:rPr lang="en-US" sz="2000" b="1" i="0" u="none" strike="noStrike" cap="none">
                <a:solidFill>
                  <a:srgbClr val="888888"/>
                </a:solidFill>
                <a:latin typeface="Calibri"/>
                <a:ea typeface="Calibri"/>
                <a:cs typeface="Calibri"/>
                <a:sym typeface="Calibri"/>
              </a:rPr>
              <a:t>FTK:</a:t>
            </a:r>
            <a:r>
              <a:rPr lang="en-US" sz="2000" b="0" i="0" u="none" strike="noStrike" cap="none">
                <a:solidFill>
                  <a:srgbClr val="888888"/>
                </a:solidFill>
                <a:latin typeface="Calibri"/>
                <a:ea typeface="Calibri"/>
                <a:cs typeface="Calibri"/>
                <a:sym typeface="Calibri"/>
              </a:rPr>
              <a:t> Freight Tonne Kilometer (Traffic)</a:t>
            </a:r>
          </a:p>
          <a:p>
            <a:pPr marL="0" marR="0" lvl="0" indent="0" algn="l" rtl="0">
              <a:lnSpc>
                <a:spcPct val="90000"/>
              </a:lnSpc>
              <a:spcBef>
                <a:spcPts val="0"/>
              </a:spcBef>
              <a:spcAft>
                <a:spcPts val="0"/>
              </a:spcAft>
              <a:buClr>
                <a:srgbClr val="6DB7D7"/>
              </a:buClr>
              <a:buSzPct val="25000"/>
              <a:buFont typeface="Noto Sans Symbols"/>
              <a:buNone/>
            </a:pPr>
            <a:r>
              <a:rPr lang="en-US" sz="2000" b="0" i="0" u="none" strike="noStrike" cap="none">
                <a:solidFill>
                  <a:srgbClr val="888888"/>
                </a:solidFill>
                <a:latin typeface="Calibri"/>
                <a:ea typeface="Calibri"/>
                <a:cs typeface="Calibri"/>
                <a:sym typeface="Calibri"/>
              </a:rPr>
              <a:t>		= [Freight tonnes carried] * [kilometers flown]</a:t>
            </a:r>
          </a:p>
          <a:p>
            <a:pPr marL="533387" marR="0" lvl="0" indent="-533387" algn="l" rtl="0">
              <a:lnSpc>
                <a:spcPct val="90000"/>
              </a:lnSpc>
              <a:spcBef>
                <a:spcPts val="0"/>
              </a:spcBef>
              <a:spcAft>
                <a:spcPts val="0"/>
              </a:spcAft>
              <a:buClr>
                <a:srgbClr val="6DB7D7"/>
              </a:buClr>
              <a:buSzPct val="110000"/>
              <a:buFont typeface="Arial"/>
              <a:buChar char="•"/>
            </a:pPr>
            <a:r>
              <a:rPr lang="en-US" sz="2000" b="1" i="0" u="none" strike="noStrike" cap="none">
                <a:solidFill>
                  <a:srgbClr val="888888"/>
                </a:solidFill>
                <a:latin typeface="Calibri"/>
                <a:ea typeface="Calibri"/>
                <a:cs typeface="Calibri"/>
                <a:sym typeface="Calibri"/>
              </a:rPr>
              <a:t>YIELD</a:t>
            </a:r>
          </a:p>
          <a:p>
            <a:pPr marL="0" marR="0" lvl="0" indent="0" algn="l" rtl="0">
              <a:lnSpc>
                <a:spcPct val="90000"/>
              </a:lnSpc>
              <a:spcBef>
                <a:spcPts val="0"/>
              </a:spcBef>
              <a:spcAft>
                <a:spcPts val="0"/>
              </a:spcAft>
              <a:buClr>
                <a:srgbClr val="6DB7D7"/>
              </a:buClr>
              <a:buSzPct val="25000"/>
              <a:buFont typeface="Noto Sans Symbols"/>
              <a:buNone/>
            </a:pPr>
            <a:r>
              <a:rPr lang="en-US" sz="2000" b="1" i="1" u="none" strike="noStrike" cap="none">
                <a:solidFill>
                  <a:srgbClr val="888888"/>
                </a:solidFill>
                <a:latin typeface="Calibri"/>
                <a:ea typeface="Calibri"/>
                <a:cs typeface="Calibri"/>
                <a:sym typeface="Calibri"/>
              </a:rPr>
              <a:t>	</a:t>
            </a:r>
            <a:r>
              <a:rPr lang="en-US" sz="1900" b="1" i="0" u="none" strike="noStrike" cap="none">
                <a:solidFill>
                  <a:srgbClr val="888888"/>
                </a:solidFill>
                <a:latin typeface="Calibri"/>
                <a:ea typeface="Calibri"/>
                <a:cs typeface="Calibri"/>
                <a:sym typeface="Calibri"/>
              </a:rPr>
              <a:t>=</a:t>
            </a:r>
            <a:r>
              <a:rPr lang="en-US" sz="1900" b="1" i="1" u="none" strike="noStrike" cap="none">
                <a:solidFill>
                  <a:srgbClr val="888888"/>
                </a:solidFill>
                <a:latin typeface="Calibri"/>
                <a:ea typeface="Calibri"/>
                <a:cs typeface="Calibri"/>
                <a:sym typeface="Calibri"/>
              </a:rPr>
              <a:t> </a:t>
            </a:r>
            <a:r>
              <a:rPr lang="en-US" sz="1900" b="0" i="0" u="none" strike="noStrike" cap="none">
                <a:solidFill>
                  <a:srgbClr val="888888"/>
                </a:solidFill>
                <a:latin typeface="Calibri"/>
                <a:ea typeface="Calibri"/>
                <a:cs typeface="Calibri"/>
                <a:sym typeface="Calibri"/>
              </a:rPr>
              <a:t>[Revenue] / [RPK]</a:t>
            </a:r>
          </a:p>
          <a:p>
            <a:pPr marL="533387" marR="0" lvl="0" indent="-533387" algn="l" rtl="0">
              <a:lnSpc>
                <a:spcPct val="90000"/>
              </a:lnSpc>
              <a:spcBef>
                <a:spcPts val="0"/>
              </a:spcBef>
              <a:spcAft>
                <a:spcPts val="0"/>
              </a:spcAft>
              <a:buClr>
                <a:srgbClr val="6DB7D7"/>
              </a:buClr>
              <a:buSzPct val="110000"/>
              <a:buFont typeface="Arial"/>
              <a:buChar char="•"/>
            </a:pPr>
            <a:r>
              <a:rPr lang="en-US" sz="2000" b="1" i="0" u="none" strike="noStrike" cap="none">
                <a:solidFill>
                  <a:srgbClr val="888888"/>
                </a:solidFill>
                <a:latin typeface="Calibri"/>
                <a:ea typeface="Calibri"/>
                <a:cs typeface="Calibri"/>
                <a:sym typeface="Calibri"/>
              </a:rPr>
              <a:t>LF:</a:t>
            </a:r>
            <a:r>
              <a:rPr lang="en-US" sz="2000" b="0" i="0" u="none" strike="noStrike" cap="none">
                <a:solidFill>
                  <a:srgbClr val="888888"/>
                </a:solidFill>
                <a:latin typeface="Calibri"/>
                <a:ea typeface="Calibri"/>
                <a:cs typeface="Calibri"/>
                <a:sym typeface="Calibri"/>
              </a:rPr>
              <a:t> Load Factor (Capacity Utilization)</a:t>
            </a:r>
          </a:p>
          <a:p>
            <a:pPr marL="0" marR="0" lvl="0" indent="0" algn="l" rtl="0">
              <a:lnSpc>
                <a:spcPct val="90000"/>
              </a:lnSpc>
              <a:spcBef>
                <a:spcPts val="0"/>
              </a:spcBef>
              <a:spcAft>
                <a:spcPts val="0"/>
              </a:spcAft>
              <a:buClr>
                <a:srgbClr val="6DB7D7"/>
              </a:buClr>
              <a:buSzPct val="25000"/>
              <a:buFont typeface="Noto Sans Symbols"/>
              <a:buNone/>
            </a:pPr>
            <a:r>
              <a:rPr lang="en-US" sz="2000" b="0" i="0" u="none" strike="noStrike" cap="none">
                <a:solidFill>
                  <a:srgbClr val="888888"/>
                </a:solidFill>
                <a:latin typeface="Calibri"/>
                <a:ea typeface="Calibri"/>
                <a:cs typeface="Calibri"/>
                <a:sym typeface="Calibri"/>
              </a:rPr>
              <a:t>		= [RPK] / [ASK]  </a:t>
            </a:r>
          </a:p>
          <a:p>
            <a:pPr marL="0" marR="0" lvl="0" indent="0" algn="l" rtl="0">
              <a:lnSpc>
                <a:spcPct val="90000"/>
              </a:lnSpc>
              <a:spcBef>
                <a:spcPts val="0"/>
              </a:spcBef>
              <a:spcAft>
                <a:spcPts val="0"/>
              </a:spcAft>
              <a:buClr>
                <a:srgbClr val="6DB7D7"/>
              </a:buClr>
              <a:buSzPct val="25000"/>
              <a:buFont typeface="Noto Sans Symbols"/>
              <a:buNone/>
            </a:pPr>
            <a:r>
              <a:rPr lang="en-US" sz="2000" b="0" i="0" u="none" strike="noStrike" cap="none">
                <a:solidFill>
                  <a:srgbClr val="888888"/>
                </a:solidFill>
                <a:latin typeface="Calibri"/>
                <a:ea typeface="Calibri"/>
                <a:cs typeface="Calibri"/>
                <a:sym typeface="Calibri"/>
              </a:rPr>
              <a:t>		= [number of passengers]/[number of seats]</a:t>
            </a:r>
          </a:p>
          <a:p>
            <a:pPr marL="533387" marR="0" lvl="0" indent="-533387" algn="l" rtl="0">
              <a:lnSpc>
                <a:spcPct val="90000"/>
              </a:lnSpc>
              <a:spcBef>
                <a:spcPts val="0"/>
              </a:spcBef>
              <a:spcAft>
                <a:spcPts val="0"/>
              </a:spcAft>
              <a:buClr>
                <a:srgbClr val="6DB7D7"/>
              </a:buClr>
              <a:buSzPct val="110000"/>
              <a:buFont typeface="Arial"/>
              <a:buChar char="•"/>
            </a:pPr>
            <a:r>
              <a:rPr lang="en-US" sz="2000" b="1" i="0" u="none" strike="noStrike" cap="none">
                <a:solidFill>
                  <a:srgbClr val="888888"/>
                </a:solidFill>
                <a:latin typeface="Calibri"/>
                <a:ea typeface="Calibri"/>
                <a:cs typeface="Calibri"/>
                <a:sym typeface="Calibri"/>
              </a:rPr>
              <a:t>Break Even LF:</a:t>
            </a:r>
            <a:r>
              <a:rPr lang="en-US" sz="2000" b="0" i="0" u="none" strike="noStrike" cap="none">
                <a:solidFill>
                  <a:srgbClr val="888888"/>
                </a:solidFill>
                <a:latin typeface="Calibri"/>
                <a:ea typeface="Calibri"/>
                <a:cs typeface="Calibri"/>
                <a:sym typeface="Calibri"/>
              </a:rPr>
              <a:t> Unit cost / Yield </a:t>
            </a:r>
          </a:p>
          <a:p>
            <a:pPr marL="0" marR="0" lvl="0" indent="0" algn="l" rtl="0">
              <a:lnSpc>
                <a:spcPct val="90000"/>
              </a:lnSpc>
              <a:spcBef>
                <a:spcPts val="0"/>
              </a:spcBef>
              <a:spcAft>
                <a:spcPts val="0"/>
              </a:spcAft>
              <a:buClr>
                <a:srgbClr val="6DB7D7"/>
              </a:buClr>
              <a:buSzPct val="25000"/>
              <a:buFont typeface="Noto Sans Symbols"/>
              <a:buNone/>
            </a:pPr>
            <a:r>
              <a:rPr lang="en-US" sz="2000" b="0" i="0" u="none" strike="noStrike" cap="none">
                <a:solidFill>
                  <a:srgbClr val="888888"/>
                </a:solidFill>
                <a:latin typeface="Calibri"/>
                <a:ea typeface="Calibri"/>
                <a:cs typeface="Calibri"/>
                <a:sym typeface="Calibri"/>
              </a:rPr>
              <a:t>	i.e. Operating cost = Operating Revenue</a:t>
            </a:r>
          </a:p>
          <a:p>
            <a:pPr marL="342891" marR="0" lvl="0" indent="-342891" algn="l" rtl="0">
              <a:lnSpc>
                <a:spcPct val="90000"/>
              </a:lnSpc>
              <a:spcBef>
                <a:spcPts val="300"/>
              </a:spcBef>
              <a:buClr>
                <a:srgbClr val="6DB7D7"/>
              </a:buClr>
              <a:buSzPct val="110000"/>
              <a:buFont typeface="Arial"/>
              <a:buNone/>
            </a:pPr>
            <a:endParaRPr sz="1900" b="0" i="0" u="none" strike="noStrike" cap="none">
              <a:solidFill>
                <a:srgbClr val="888888"/>
              </a:solidFill>
              <a:latin typeface="Source Sans Pro"/>
              <a:ea typeface="Source Sans Pro"/>
              <a:cs typeface="Source Sans Pro"/>
              <a:sym typeface="Source Sans Pro"/>
            </a:endParaRPr>
          </a:p>
        </p:txBody>
      </p:sp>
    </p:spTree>
  </p:cSld>
  <p:clrMapOvr>
    <a:masterClrMapping/>
  </p:clrMapOvr>
  <p:transition spd="slow">
    <p:cu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Shape 376"/>
          <p:cNvSpPr txBox="1">
            <a:spLocks noGrp="1"/>
          </p:cNvSpPr>
          <p:nvPr>
            <p:ph type="title"/>
          </p:nvPr>
        </p:nvSpPr>
        <p:spPr>
          <a:xfrm>
            <a:off x="732368" y="107577"/>
            <a:ext cx="10723035" cy="1336956"/>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Source Sans Pro"/>
              <a:buNone/>
            </a:pPr>
            <a:r>
              <a:rPr lang="en-US" sz="4700" b="0" i="0" u="none" strike="noStrike" cap="none">
                <a:solidFill>
                  <a:schemeClr val="accent1"/>
                </a:solidFill>
                <a:latin typeface="Source Sans Pro"/>
                <a:ea typeface="Source Sans Pro"/>
                <a:cs typeface="Source Sans Pro"/>
                <a:sym typeface="Source Sans Pro"/>
              </a:rPr>
              <a:t>Airline Index ( XAL)  5 YEAR</a:t>
            </a:r>
          </a:p>
        </p:txBody>
      </p:sp>
      <p:pic>
        <p:nvPicPr>
          <p:cNvPr id="377" name="Shape 377"/>
          <p:cNvPicPr preferRelativeResize="0">
            <a:picLocks noGrp="1"/>
          </p:cNvPicPr>
          <p:nvPr>
            <p:ph type="body" idx="1"/>
          </p:nvPr>
        </p:nvPicPr>
        <p:blipFill rotWithShape="1">
          <a:blip r:embed="rId3">
            <a:alphaModFix/>
          </a:blip>
          <a:srcRect/>
          <a:stretch/>
        </p:blipFill>
        <p:spPr>
          <a:xfrm>
            <a:off x="838200" y="1593334"/>
            <a:ext cx="9634527" cy="4072175"/>
          </a:xfrm>
          <a:prstGeom prst="rect">
            <a:avLst/>
          </a:prstGeom>
          <a:noFill/>
          <a:ln>
            <a:noFill/>
          </a:ln>
        </p:spPr>
      </p:pic>
    </p:spTree>
  </p:cSld>
  <p:clrMapOvr>
    <a:masterClrMapping/>
  </p:clrMapOvr>
  <p:transition spd="slow">
    <p:cu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382" name="Shape 382"/>
          <p:cNvPicPr preferRelativeResize="0">
            <a:picLocks noGrp="1"/>
          </p:cNvPicPr>
          <p:nvPr>
            <p:ph type="body" idx="1"/>
          </p:nvPr>
        </p:nvPicPr>
        <p:blipFill rotWithShape="1">
          <a:blip r:embed="rId3" cstate="email">
            <a:alphaModFix/>
            <a:extLst>
              <a:ext uri="{28A0092B-C50C-407E-A947-70E740481C1C}">
                <a14:useLocalDpi xmlns:a14="http://schemas.microsoft.com/office/drawing/2010/main" xmlns=""/>
              </a:ext>
            </a:extLst>
          </a:blip>
          <a:srcRect/>
          <a:stretch/>
        </p:blipFill>
        <p:spPr>
          <a:xfrm>
            <a:off x="126173" y="982644"/>
            <a:ext cx="7820167" cy="5308978"/>
          </a:xfrm>
          <a:prstGeom prst="rect">
            <a:avLst/>
          </a:prstGeom>
          <a:noFill/>
          <a:ln>
            <a:noFill/>
          </a:ln>
        </p:spPr>
      </p:pic>
      <p:pic>
        <p:nvPicPr>
          <p:cNvPr id="383" name="Shape 383"/>
          <p:cNvPicPr preferRelativeResize="0"/>
          <p:nvPr/>
        </p:nvPicPr>
        <p:blipFill rotWithShape="1">
          <a:blip r:embed="rId4">
            <a:alphaModFix/>
          </a:blip>
          <a:srcRect/>
          <a:stretch/>
        </p:blipFill>
        <p:spPr>
          <a:xfrm>
            <a:off x="7946339" y="1665026"/>
            <a:ext cx="3986355" cy="3603008"/>
          </a:xfrm>
          <a:prstGeom prst="rect">
            <a:avLst/>
          </a:prstGeom>
          <a:noFill/>
          <a:ln>
            <a:noFill/>
          </a:ln>
        </p:spPr>
      </p:pic>
      <p:sp>
        <p:nvSpPr>
          <p:cNvPr id="384" name="Shape 384"/>
          <p:cNvSpPr txBox="1"/>
          <p:nvPr/>
        </p:nvSpPr>
        <p:spPr>
          <a:xfrm>
            <a:off x="276820" y="271237"/>
            <a:ext cx="10538967" cy="713016"/>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SzPct val="25000"/>
              <a:buNone/>
            </a:pPr>
            <a:r>
              <a:rPr lang="en-US" sz="4400" b="0" i="0" u="none" strike="noStrike" cap="none">
                <a:solidFill>
                  <a:srgbClr val="000000"/>
                </a:solidFill>
                <a:latin typeface="Calibri"/>
                <a:ea typeface="Calibri"/>
                <a:cs typeface="Calibri"/>
                <a:sym typeface="Calibri"/>
              </a:rPr>
              <a:t>Return, Investment Capital, and Cost</a:t>
            </a:r>
          </a:p>
        </p:txBody>
      </p:sp>
    </p:spTree>
  </p:cSld>
  <p:clrMapOvr>
    <a:masterClrMapping/>
  </p:clrMapOvr>
  <p:transition spd="slow">
    <p:cu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pic>
        <p:nvPicPr>
          <p:cNvPr id="389" name="Shape 389"/>
          <p:cNvPicPr preferRelativeResize="0">
            <a:picLocks noGrp="1"/>
          </p:cNvPicPr>
          <p:nvPr>
            <p:ph type="body" idx="1"/>
          </p:nvPr>
        </p:nvPicPr>
        <p:blipFill rotWithShape="1">
          <a:blip r:embed="rId3">
            <a:alphaModFix/>
          </a:blip>
          <a:srcRect/>
          <a:stretch/>
        </p:blipFill>
        <p:spPr>
          <a:xfrm>
            <a:off x="240961" y="191069"/>
            <a:ext cx="11640257" cy="6537278"/>
          </a:xfrm>
          <a:prstGeom prst="rect">
            <a:avLst/>
          </a:prstGeom>
          <a:noFill/>
          <a:ln>
            <a:noFill/>
          </a:ln>
        </p:spPr>
      </p:pic>
    </p:spTree>
  </p:cSld>
  <p:clrMapOvr>
    <a:masterClrMapping/>
  </p:clrMapOvr>
  <p:transition spd="slow">
    <p:cu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pic>
        <p:nvPicPr>
          <p:cNvPr id="394" name="Shape 394"/>
          <p:cNvPicPr preferRelativeResize="0">
            <a:picLocks noGrp="1"/>
          </p:cNvPicPr>
          <p:nvPr>
            <p:ph type="body" idx="1"/>
          </p:nvPr>
        </p:nvPicPr>
        <p:blipFill rotWithShape="1">
          <a:blip r:embed="rId3">
            <a:alphaModFix/>
          </a:blip>
          <a:srcRect/>
          <a:stretch/>
        </p:blipFill>
        <p:spPr>
          <a:xfrm>
            <a:off x="165905" y="95534"/>
            <a:ext cx="11639408" cy="6622763"/>
          </a:xfrm>
          <a:prstGeom prst="rect">
            <a:avLst/>
          </a:prstGeom>
          <a:noFill/>
          <a:ln>
            <a:noFill/>
          </a:ln>
        </p:spPr>
      </p:pic>
    </p:spTree>
  </p:cSld>
  <p:clrMapOvr>
    <a:masterClrMapping/>
  </p:clrMapOvr>
  <p:transition spd="slow">
    <p:cu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pic>
        <p:nvPicPr>
          <p:cNvPr id="399" name="Shape 399"/>
          <p:cNvPicPr preferRelativeResize="0">
            <a:picLocks noGrp="1"/>
          </p:cNvPicPr>
          <p:nvPr>
            <p:ph type="body" idx="1"/>
          </p:nvPr>
        </p:nvPicPr>
        <p:blipFill rotWithShape="1">
          <a:blip r:embed="rId3">
            <a:alphaModFix/>
          </a:blip>
          <a:srcRect/>
          <a:stretch/>
        </p:blipFill>
        <p:spPr>
          <a:xfrm>
            <a:off x="364288" y="177426"/>
            <a:ext cx="11509534" cy="6455391"/>
          </a:xfrm>
          <a:prstGeom prst="rect">
            <a:avLst/>
          </a:prstGeom>
          <a:noFill/>
          <a:ln>
            <a:noFill/>
          </a:ln>
        </p:spPr>
      </p:pic>
    </p:spTree>
  </p:cSld>
  <p:clrMapOvr>
    <a:masterClrMapping/>
  </p:clrMapOvr>
  <p:transition spd="slow">
    <p:cu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pic>
        <p:nvPicPr>
          <p:cNvPr id="404" name="Shape 404"/>
          <p:cNvPicPr preferRelativeResize="0">
            <a:picLocks noGrp="1"/>
          </p:cNvPicPr>
          <p:nvPr>
            <p:ph type="body" idx="1"/>
          </p:nvPr>
        </p:nvPicPr>
        <p:blipFill rotWithShape="1">
          <a:blip r:embed="rId3" cstate="email">
            <a:alphaModFix/>
            <a:extLst>
              <a:ext uri="{28A0092B-C50C-407E-A947-70E740481C1C}">
                <a14:useLocalDpi xmlns:a14="http://schemas.microsoft.com/office/drawing/2010/main" xmlns=""/>
              </a:ext>
            </a:extLst>
          </a:blip>
          <a:srcRect/>
          <a:stretch/>
        </p:blipFill>
        <p:spPr>
          <a:xfrm>
            <a:off x="261979" y="228652"/>
            <a:ext cx="11149427" cy="6272139"/>
          </a:xfrm>
          <a:prstGeom prst="rect">
            <a:avLst/>
          </a:prstGeom>
          <a:noFill/>
          <a:ln>
            <a:noFill/>
          </a:ln>
        </p:spPr>
      </p:pic>
    </p:spTree>
  </p:cSld>
  <p:clrMapOvr>
    <a:masterClrMapping/>
  </p:clrMapOvr>
  <p:transition spd="slow">
    <p:cu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Shape 409"/>
          <p:cNvSpPr txBox="1">
            <a:spLocks noGrp="1"/>
          </p:cNvSpPr>
          <p:nvPr>
            <p:ph type="title"/>
          </p:nvPr>
        </p:nvSpPr>
        <p:spPr>
          <a:xfrm>
            <a:off x="732368" y="107577"/>
            <a:ext cx="10723035" cy="1336956"/>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Source Sans Pro"/>
              <a:buNone/>
            </a:pPr>
            <a:r>
              <a:rPr lang="en-US" sz="4700" b="0" i="0" u="none" strike="noStrike" cap="none">
                <a:solidFill>
                  <a:schemeClr val="accent1"/>
                </a:solidFill>
                <a:latin typeface="Source Sans Pro"/>
                <a:ea typeface="Source Sans Pro"/>
                <a:cs typeface="Source Sans Pro"/>
                <a:sym typeface="Source Sans Pro"/>
              </a:rPr>
              <a:t>Outlook</a:t>
            </a:r>
          </a:p>
        </p:txBody>
      </p:sp>
      <p:sp>
        <p:nvSpPr>
          <p:cNvPr id="410" name="Shape 410"/>
          <p:cNvSpPr txBox="1">
            <a:spLocks noGrp="1"/>
          </p:cNvSpPr>
          <p:nvPr>
            <p:ph type="body" idx="1"/>
          </p:nvPr>
        </p:nvSpPr>
        <p:spPr>
          <a:xfrm>
            <a:off x="732368" y="1600200"/>
            <a:ext cx="10723035" cy="4343400"/>
          </a:xfrm>
          <a:prstGeom prst="rect">
            <a:avLst/>
          </a:prstGeom>
          <a:noFill/>
          <a:ln>
            <a:noFill/>
          </a:ln>
        </p:spPr>
        <p:txBody>
          <a:bodyPr lIns="91425" tIns="45700" rIns="91425" bIns="45700" anchor="t" anchorCtr="0">
            <a:noAutofit/>
          </a:bodyPr>
          <a:lstStyle/>
          <a:p>
            <a:pPr marL="349242" marR="0" lvl="0" indent="-349242" algn="l" rtl="0">
              <a:spcBef>
                <a:spcPts val="0"/>
              </a:spcBef>
              <a:spcAft>
                <a:spcPts val="0"/>
              </a:spcAft>
              <a:buClr>
                <a:srgbClr val="6DB7D7"/>
              </a:buClr>
              <a:buSzPct val="110000"/>
              <a:buFont typeface="Noto Sans Symbols"/>
              <a:buChar char="●"/>
            </a:pPr>
            <a:r>
              <a:rPr lang="en-US" sz="2400" b="0" i="0" u="none" strike="noStrike" cap="none">
                <a:solidFill>
                  <a:srgbClr val="595959"/>
                </a:solidFill>
                <a:latin typeface="Source Sans Pro"/>
                <a:ea typeface="Source Sans Pro"/>
                <a:cs typeface="Source Sans Pro"/>
                <a:sym typeface="Source Sans Pro"/>
              </a:rPr>
              <a:t>Favorable economy condition</a:t>
            </a:r>
          </a:p>
          <a:p>
            <a:pPr marL="349242" marR="0" lvl="0" indent="-349242" algn="l" rtl="0">
              <a:spcBef>
                <a:spcPts val="2000"/>
              </a:spcBef>
              <a:spcAft>
                <a:spcPts val="0"/>
              </a:spcAft>
              <a:buClr>
                <a:srgbClr val="6DB7D7"/>
              </a:buClr>
              <a:buSzPct val="110000"/>
              <a:buFont typeface="Noto Sans Symbols"/>
              <a:buChar char="●"/>
            </a:pPr>
            <a:r>
              <a:rPr lang="en-US" sz="2400" b="0" i="0" u="none" strike="noStrike" cap="none">
                <a:solidFill>
                  <a:srgbClr val="595959"/>
                </a:solidFill>
                <a:latin typeface="Source Sans Pro"/>
                <a:ea typeface="Source Sans Pro"/>
                <a:cs typeface="Source Sans Pro"/>
                <a:sym typeface="Source Sans Pro"/>
              </a:rPr>
              <a:t>Low fuel price</a:t>
            </a:r>
          </a:p>
          <a:p>
            <a:pPr marL="349242" marR="0" lvl="0" indent="-349242" algn="l" rtl="0">
              <a:spcBef>
                <a:spcPts val="2000"/>
              </a:spcBef>
              <a:spcAft>
                <a:spcPts val="0"/>
              </a:spcAft>
              <a:buClr>
                <a:srgbClr val="6DB7D7"/>
              </a:buClr>
              <a:buSzPct val="110000"/>
              <a:buFont typeface="Noto Sans Symbols"/>
              <a:buChar char="●"/>
            </a:pPr>
            <a:r>
              <a:rPr lang="en-US" sz="2400" b="0" i="0" u="none" strike="noStrike" cap="none">
                <a:solidFill>
                  <a:srgbClr val="595959"/>
                </a:solidFill>
                <a:latin typeface="Source Sans Pro"/>
                <a:ea typeface="Source Sans Pro"/>
                <a:cs typeface="Source Sans Pro"/>
                <a:sym typeface="Source Sans Pro"/>
              </a:rPr>
              <a:t>Accelerating growth in air travel</a:t>
            </a:r>
          </a:p>
          <a:p>
            <a:pPr marL="349242" marR="0" lvl="0" indent="-349242" algn="l" rtl="0">
              <a:spcBef>
                <a:spcPts val="2000"/>
              </a:spcBef>
              <a:spcAft>
                <a:spcPts val="0"/>
              </a:spcAft>
              <a:buClr>
                <a:srgbClr val="6DB7D7"/>
              </a:buClr>
              <a:buSzPct val="110000"/>
              <a:buFont typeface="Noto Sans Symbols"/>
              <a:buChar char="●"/>
            </a:pPr>
            <a:r>
              <a:rPr lang="en-US" sz="2400" b="0" i="0" u="none" strike="noStrike" cap="none">
                <a:solidFill>
                  <a:srgbClr val="595959"/>
                </a:solidFill>
                <a:latin typeface="Source Sans Pro"/>
                <a:ea typeface="Source Sans Pro"/>
                <a:cs typeface="Source Sans Pro"/>
                <a:sym typeface="Source Sans Pro"/>
              </a:rPr>
              <a:t>Asset utilization raised and sustained</a:t>
            </a:r>
          </a:p>
          <a:p>
            <a:pPr marL="349242" marR="0" lvl="0" indent="-349242" algn="l" rtl="0">
              <a:spcBef>
                <a:spcPts val="2000"/>
              </a:spcBef>
              <a:spcAft>
                <a:spcPts val="0"/>
              </a:spcAft>
              <a:buClr>
                <a:srgbClr val="6DB7D7"/>
              </a:buClr>
              <a:buSzPct val="110000"/>
              <a:buFont typeface="Noto Sans Symbols"/>
              <a:buChar char="●"/>
            </a:pPr>
            <a:r>
              <a:rPr lang="en-US" sz="2400" b="0" i="0" u="none" strike="noStrike" cap="none">
                <a:solidFill>
                  <a:srgbClr val="595959"/>
                </a:solidFill>
                <a:latin typeface="Source Sans Pro"/>
                <a:ea typeface="Source Sans Pro"/>
                <a:cs typeface="Source Sans Pro"/>
                <a:sym typeface="Source Sans Pro"/>
              </a:rPr>
              <a:t>Paused globalization and cargo transportation</a:t>
            </a:r>
          </a:p>
          <a:p>
            <a:pPr marL="349242" marR="0" lvl="0" indent="-349242" algn="l" rtl="0">
              <a:spcBef>
                <a:spcPts val="2000"/>
              </a:spcBef>
              <a:spcAft>
                <a:spcPts val="0"/>
              </a:spcAft>
              <a:buClr>
                <a:srgbClr val="6DB7D7"/>
              </a:buClr>
              <a:buSzPct val="110000"/>
              <a:buFont typeface="Noto Sans Symbols"/>
              <a:buChar char="●"/>
            </a:pPr>
            <a:r>
              <a:rPr lang="en-US" sz="2400" b="0" i="0" u="none" strike="noStrike" cap="none">
                <a:solidFill>
                  <a:srgbClr val="595959"/>
                </a:solidFill>
                <a:latin typeface="Source Sans Pro"/>
                <a:ea typeface="Source Sans Pro"/>
                <a:cs typeface="Source Sans Pro"/>
                <a:sym typeface="Source Sans Pro"/>
              </a:rPr>
              <a:t>Volatility and risk remains</a:t>
            </a:r>
          </a:p>
          <a:p>
            <a:pPr marL="349242" marR="0" lvl="0" indent="-349242" algn="l" rtl="0">
              <a:spcBef>
                <a:spcPts val="2000"/>
              </a:spcBef>
              <a:buClr>
                <a:srgbClr val="6DB7D7"/>
              </a:buClr>
              <a:buSzPct val="110000"/>
              <a:buFont typeface="Noto Sans Symbols"/>
              <a:buNone/>
            </a:pPr>
            <a:endParaRPr sz="2400" b="0" i="0" u="none" strike="noStrike" cap="none">
              <a:solidFill>
                <a:srgbClr val="595959"/>
              </a:solidFill>
              <a:latin typeface="Source Sans Pro"/>
              <a:ea typeface="Source Sans Pro"/>
              <a:cs typeface="Source Sans Pro"/>
              <a:sym typeface="Source Sans Pro"/>
            </a:endParaRPr>
          </a:p>
        </p:txBody>
      </p:sp>
    </p:spTree>
  </p:cSld>
  <p:clrMapOvr>
    <a:masterClrMapping/>
  </p:clrMapOvr>
  <p:transition spd="slow">
    <p:cu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pic>
        <p:nvPicPr>
          <p:cNvPr id="415" name="Shape 415"/>
          <p:cNvPicPr preferRelativeResize="0">
            <a:picLocks noGrp="1"/>
          </p:cNvPicPr>
          <p:nvPr>
            <p:ph type="body" idx="1"/>
          </p:nvPr>
        </p:nvPicPr>
        <p:blipFill rotWithShape="1">
          <a:blip r:embed="rId3">
            <a:alphaModFix/>
          </a:blip>
          <a:srcRect/>
          <a:stretch/>
        </p:blipFill>
        <p:spPr>
          <a:xfrm>
            <a:off x="0" y="5"/>
            <a:ext cx="12062690" cy="6884222"/>
          </a:xfrm>
          <a:prstGeom prst="rect">
            <a:avLst/>
          </a:prstGeom>
          <a:noFill/>
          <a:ln>
            <a:noFill/>
          </a:ln>
        </p:spPr>
      </p:pic>
    </p:spTree>
  </p:cSld>
  <p:clrMapOvr>
    <a:masterClrMapping/>
  </p:clrMapOvr>
  <p:transition spd="slow">
    <p:cu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Shape 420"/>
          <p:cNvSpPr txBox="1">
            <a:spLocks noGrp="1"/>
          </p:cNvSpPr>
          <p:nvPr>
            <p:ph type="title"/>
          </p:nvPr>
        </p:nvSpPr>
        <p:spPr>
          <a:xfrm>
            <a:off x="732368" y="107577"/>
            <a:ext cx="10723035" cy="1336956"/>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Source Sans Pro"/>
              <a:buNone/>
            </a:pPr>
            <a:endParaRPr sz="4700" b="0" i="0" u="none" strike="noStrike" cap="none">
              <a:solidFill>
                <a:schemeClr val="accent1"/>
              </a:solidFill>
              <a:latin typeface="Source Sans Pro"/>
              <a:ea typeface="Source Sans Pro"/>
              <a:cs typeface="Source Sans Pro"/>
              <a:sym typeface="Source Sans Pro"/>
            </a:endParaRPr>
          </a:p>
        </p:txBody>
      </p:sp>
      <p:pic>
        <p:nvPicPr>
          <p:cNvPr id="421" name="Shape 421"/>
          <p:cNvPicPr preferRelativeResize="0">
            <a:picLocks noGrp="1"/>
          </p:cNvPicPr>
          <p:nvPr>
            <p:ph type="body" idx="1"/>
          </p:nvPr>
        </p:nvPicPr>
        <p:blipFill rotWithShape="1">
          <a:blip r:embed="rId3">
            <a:alphaModFix/>
          </a:blip>
          <a:srcRect/>
          <a:stretch/>
        </p:blipFill>
        <p:spPr>
          <a:xfrm>
            <a:off x="0" y="0"/>
            <a:ext cx="12192000" cy="6813479"/>
          </a:xfrm>
          <a:prstGeom prst="rect">
            <a:avLst/>
          </a:prstGeom>
          <a:noFill/>
          <a:ln>
            <a:noFill/>
          </a:ln>
        </p:spPr>
      </p:pic>
    </p:spTree>
  </p:cSld>
  <p:clrMapOvr>
    <a:masterClrMapping/>
  </p:clrMapOvr>
  <p:transition spd="slow">
    <p:cu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pic>
        <p:nvPicPr>
          <p:cNvPr id="426" name="Shape 426"/>
          <p:cNvPicPr preferRelativeResize="0">
            <a:picLocks noGrp="1"/>
          </p:cNvPicPr>
          <p:nvPr>
            <p:ph type="body" idx="1"/>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Shape 199"/>
          <p:cNvSpPr txBox="1">
            <a:spLocks noGrp="1"/>
          </p:cNvSpPr>
          <p:nvPr>
            <p:ph type="ctrTitle"/>
          </p:nvPr>
        </p:nvSpPr>
        <p:spPr>
          <a:xfrm>
            <a:off x="1697423" y="314037"/>
            <a:ext cx="9144000" cy="849475"/>
          </a:xfrm>
          <a:prstGeom prst="rect">
            <a:avLst/>
          </a:prstGeom>
          <a:noFill/>
          <a:ln>
            <a:noFill/>
          </a:ln>
        </p:spPr>
        <p:txBody>
          <a:bodyPr lIns="91425" tIns="45700" rIns="91425" bIns="45700" anchor="b" anchorCtr="0">
            <a:noAutofit/>
          </a:bodyPr>
          <a:lstStyle/>
          <a:p>
            <a:pPr marL="0" marR="0" lvl="0" indent="0" algn="ctr" rtl="0">
              <a:spcBef>
                <a:spcPts val="0"/>
              </a:spcBef>
              <a:buClr>
                <a:srgbClr val="6DB7D7"/>
              </a:buClr>
              <a:buSzPct val="25000"/>
              <a:buFont typeface="Noto Sans Symbols"/>
              <a:buNone/>
            </a:pPr>
            <a:r>
              <a:rPr lang="en-US" sz="3959" b="0" i="0" u="none" strike="noStrike" cap="none">
                <a:solidFill>
                  <a:schemeClr val="accent1"/>
                </a:solidFill>
                <a:latin typeface="Source Sans Pro"/>
                <a:ea typeface="Source Sans Pro"/>
                <a:cs typeface="Source Sans Pro"/>
                <a:sym typeface="Source Sans Pro"/>
              </a:rPr>
              <a:t>Characteristics of Airline Industry</a:t>
            </a:r>
          </a:p>
        </p:txBody>
      </p:sp>
      <p:sp>
        <p:nvSpPr>
          <p:cNvPr id="200" name="Shape 200"/>
          <p:cNvSpPr txBox="1">
            <a:spLocks noGrp="1"/>
          </p:cNvSpPr>
          <p:nvPr>
            <p:ph type="subTitle" idx="1"/>
          </p:nvPr>
        </p:nvSpPr>
        <p:spPr>
          <a:xfrm>
            <a:off x="1524000" y="1708458"/>
            <a:ext cx="9144000" cy="4624102"/>
          </a:xfrm>
          <a:prstGeom prst="rect">
            <a:avLst/>
          </a:prstGeom>
          <a:noFill/>
          <a:ln>
            <a:noFill/>
          </a:ln>
        </p:spPr>
        <p:txBody>
          <a:bodyPr lIns="91425" tIns="45700" rIns="91425" bIns="45700" anchor="t" anchorCtr="0">
            <a:noAutofit/>
          </a:bodyPr>
          <a:lstStyle/>
          <a:p>
            <a:pPr marL="571486" marR="0" lvl="0" indent="-571486" algn="l" rtl="0">
              <a:lnSpc>
                <a:spcPct val="80000"/>
              </a:lnSpc>
              <a:spcBef>
                <a:spcPts val="0"/>
              </a:spcBef>
              <a:spcAft>
                <a:spcPts val="0"/>
              </a:spcAft>
              <a:buClr>
                <a:srgbClr val="6DB7D7"/>
              </a:buClr>
              <a:buSzPct val="111189"/>
              <a:buFont typeface="Arial"/>
              <a:buChar char="•"/>
            </a:pPr>
            <a:r>
              <a:rPr lang="en-US" sz="3740" b="0" i="0" u="none" strike="noStrike" cap="none">
                <a:solidFill>
                  <a:srgbClr val="888888"/>
                </a:solidFill>
                <a:latin typeface="Source Sans Pro"/>
                <a:ea typeface="Source Sans Pro"/>
                <a:cs typeface="Source Sans Pro"/>
                <a:sym typeface="Source Sans Pro"/>
              </a:rPr>
              <a:t>Fast growing industry</a:t>
            </a:r>
          </a:p>
          <a:p>
            <a:pPr marL="571486" marR="0" lvl="0" indent="-571486" algn="l" rtl="0">
              <a:lnSpc>
                <a:spcPct val="80000"/>
              </a:lnSpc>
              <a:spcBef>
                <a:spcPts val="300"/>
              </a:spcBef>
              <a:spcAft>
                <a:spcPts val="0"/>
              </a:spcAft>
              <a:buClr>
                <a:srgbClr val="6DB7D7"/>
              </a:buClr>
              <a:buSzPct val="111189"/>
              <a:buFont typeface="Arial"/>
              <a:buChar char="•"/>
            </a:pPr>
            <a:r>
              <a:rPr lang="en-US" sz="3740" b="0" i="0" u="none" strike="noStrike" cap="none">
                <a:solidFill>
                  <a:srgbClr val="888888"/>
                </a:solidFill>
                <a:latin typeface="Source Sans Pro"/>
                <a:ea typeface="Source Sans Pro"/>
                <a:cs typeface="Source Sans Pro"/>
                <a:sym typeface="Source Sans Pro"/>
              </a:rPr>
              <a:t>Highly capital intensive</a:t>
            </a:r>
          </a:p>
          <a:p>
            <a:pPr marL="571486" marR="0" lvl="0" indent="-571486" algn="l" rtl="0">
              <a:lnSpc>
                <a:spcPct val="80000"/>
              </a:lnSpc>
              <a:spcBef>
                <a:spcPts val="300"/>
              </a:spcBef>
              <a:spcAft>
                <a:spcPts val="0"/>
              </a:spcAft>
              <a:buClr>
                <a:srgbClr val="6DB7D7"/>
              </a:buClr>
              <a:buSzPct val="111189"/>
              <a:buFont typeface="Arial"/>
              <a:buChar char="•"/>
            </a:pPr>
            <a:r>
              <a:rPr lang="en-US" sz="3740" b="0" i="0" u="none" strike="noStrike" cap="none">
                <a:solidFill>
                  <a:srgbClr val="888888"/>
                </a:solidFill>
                <a:latin typeface="Source Sans Pro"/>
                <a:ea typeface="Source Sans Pro"/>
                <a:cs typeface="Source Sans Pro"/>
                <a:sym typeface="Source Sans Pro"/>
              </a:rPr>
              <a:t>Highly sensitive to business cycles</a:t>
            </a:r>
          </a:p>
          <a:p>
            <a:pPr marL="571486" marR="0" lvl="0" indent="-571486" algn="l" rtl="0">
              <a:lnSpc>
                <a:spcPct val="80000"/>
              </a:lnSpc>
              <a:spcBef>
                <a:spcPts val="300"/>
              </a:spcBef>
              <a:spcAft>
                <a:spcPts val="0"/>
              </a:spcAft>
              <a:buClr>
                <a:srgbClr val="6DB7D7"/>
              </a:buClr>
              <a:buSzPct val="111189"/>
              <a:buFont typeface="Arial"/>
              <a:buChar char="•"/>
            </a:pPr>
            <a:r>
              <a:rPr lang="en-US" sz="3740" b="0" i="0" u="none" strike="noStrike" cap="none">
                <a:solidFill>
                  <a:srgbClr val="888888"/>
                </a:solidFill>
                <a:latin typeface="Source Sans Pro"/>
                <a:ea typeface="Source Sans Pro"/>
                <a:cs typeface="Source Sans Pro"/>
                <a:sym typeface="Source Sans Pro"/>
              </a:rPr>
              <a:t>Regular business customers consists of largest revenue</a:t>
            </a:r>
          </a:p>
          <a:p>
            <a:pPr marL="571486" marR="0" lvl="0" indent="-571486" algn="l" rtl="0">
              <a:lnSpc>
                <a:spcPct val="80000"/>
              </a:lnSpc>
              <a:spcBef>
                <a:spcPts val="300"/>
              </a:spcBef>
              <a:spcAft>
                <a:spcPts val="0"/>
              </a:spcAft>
              <a:buClr>
                <a:srgbClr val="6DB7D7"/>
              </a:buClr>
              <a:buSzPct val="111189"/>
              <a:buFont typeface="Arial"/>
              <a:buChar char="•"/>
            </a:pPr>
            <a:r>
              <a:rPr lang="en-US" sz="3740" b="0" i="0" u="none" strike="noStrike" cap="none">
                <a:solidFill>
                  <a:srgbClr val="888888"/>
                </a:solidFill>
                <a:latin typeface="Source Sans Pro"/>
                <a:ea typeface="Source Sans Pro"/>
                <a:cs typeface="Source Sans Pro"/>
                <a:sym typeface="Source Sans Pro"/>
              </a:rPr>
              <a:t>Facing increasingly deregulated environment </a:t>
            </a:r>
          </a:p>
          <a:p>
            <a:pPr marL="571486" marR="0" lvl="0" indent="-571486" algn="l" rtl="0">
              <a:lnSpc>
                <a:spcPct val="80000"/>
              </a:lnSpc>
              <a:spcBef>
                <a:spcPts val="300"/>
              </a:spcBef>
              <a:spcAft>
                <a:spcPts val="0"/>
              </a:spcAft>
              <a:buClr>
                <a:srgbClr val="6DB7D7"/>
              </a:buClr>
              <a:buSzPct val="111189"/>
              <a:buFont typeface="Arial"/>
              <a:buChar char="•"/>
            </a:pPr>
            <a:r>
              <a:rPr lang="en-US" sz="3740" b="0" i="0" u="none" strike="noStrike" cap="none">
                <a:solidFill>
                  <a:srgbClr val="888888"/>
                </a:solidFill>
                <a:latin typeface="Source Sans Pro"/>
                <a:ea typeface="Source Sans Pro"/>
                <a:cs typeface="Source Sans Pro"/>
                <a:sym typeface="Source Sans Pro"/>
              </a:rPr>
              <a:t>Highly competitive background </a:t>
            </a:r>
          </a:p>
          <a:p>
            <a:pPr marL="571486" marR="0" lvl="0" indent="-571486" algn="l" rtl="0">
              <a:lnSpc>
                <a:spcPct val="80000"/>
              </a:lnSpc>
              <a:spcBef>
                <a:spcPts val="300"/>
              </a:spcBef>
              <a:spcAft>
                <a:spcPts val="0"/>
              </a:spcAft>
              <a:buClr>
                <a:srgbClr val="6DB7D7"/>
              </a:buClr>
              <a:buSzPct val="111189"/>
              <a:buFont typeface="Arial"/>
              <a:buChar char="•"/>
            </a:pPr>
            <a:r>
              <a:rPr lang="en-US" sz="3740" b="0" i="0" u="none" strike="noStrike" cap="none">
                <a:solidFill>
                  <a:srgbClr val="888888"/>
                </a:solidFill>
                <a:latin typeface="Source Sans Pro"/>
                <a:ea typeface="Source Sans Pro"/>
                <a:cs typeface="Source Sans Pro"/>
                <a:sym typeface="Source Sans Pro"/>
              </a:rPr>
              <a:t>Low profit margin</a:t>
            </a:r>
          </a:p>
          <a:p>
            <a:pPr marL="0" marR="0" lvl="0" indent="0" algn="ctr" rtl="0">
              <a:lnSpc>
                <a:spcPct val="80000"/>
              </a:lnSpc>
              <a:spcBef>
                <a:spcPts val="300"/>
              </a:spcBef>
              <a:buClr>
                <a:srgbClr val="6DB7D7"/>
              </a:buClr>
              <a:buSzPct val="25000"/>
              <a:buFont typeface="Noto Sans Symbols"/>
              <a:buNone/>
            </a:pPr>
            <a:endParaRPr sz="1615" b="0" i="0" u="none" strike="noStrike" cap="none">
              <a:solidFill>
                <a:srgbClr val="888888"/>
              </a:solidFill>
              <a:latin typeface="Source Sans Pro"/>
              <a:ea typeface="Source Sans Pro"/>
              <a:cs typeface="Source Sans Pro"/>
              <a:sym typeface="Source Sans Pro"/>
            </a:endParaRPr>
          </a:p>
        </p:txBody>
      </p:sp>
    </p:spTree>
  </p:cSld>
  <p:clrMapOvr>
    <a:masterClrMapping/>
  </p:clrMapOvr>
  <p:transition spd="slow">
    <p:cu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pic>
        <p:nvPicPr>
          <p:cNvPr id="431" name="Shape 431"/>
          <p:cNvPicPr preferRelativeResize="0">
            <a:picLocks noGrp="1"/>
          </p:cNvPicPr>
          <p:nvPr>
            <p:ph type="body" idx="1"/>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transition spd="slow">
    <p:cu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pic>
        <p:nvPicPr>
          <p:cNvPr id="436" name="Shape 436"/>
          <p:cNvPicPr preferRelativeResize="0">
            <a:picLocks noGrp="1"/>
          </p:cNvPicPr>
          <p:nvPr>
            <p:ph type="body" idx="1"/>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transition spd="slow">
    <p:cu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pic>
        <p:nvPicPr>
          <p:cNvPr id="441" name="Shape 441"/>
          <p:cNvPicPr preferRelativeResize="0">
            <a:picLocks noGrp="1"/>
          </p:cNvPicPr>
          <p:nvPr>
            <p:ph type="body" idx="1"/>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transition spd="slow">
    <p:cu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pic>
        <p:nvPicPr>
          <p:cNvPr id="446" name="Shape 446"/>
          <p:cNvPicPr preferRelativeResize="0">
            <a:picLocks noGrp="1"/>
          </p:cNvPicPr>
          <p:nvPr>
            <p:ph type="body" idx="1"/>
          </p:nvPr>
        </p:nvPicPr>
        <p:blipFill rotWithShape="1">
          <a:blip r:embed="rId3">
            <a:alphaModFix/>
          </a:blip>
          <a:srcRect/>
          <a:stretch/>
        </p:blipFill>
        <p:spPr>
          <a:xfrm>
            <a:off x="105728" y="0"/>
            <a:ext cx="12086271" cy="6858000"/>
          </a:xfrm>
          <a:prstGeom prst="rect">
            <a:avLst/>
          </a:prstGeom>
          <a:noFill/>
          <a:ln>
            <a:noFill/>
          </a:ln>
        </p:spPr>
      </p:pic>
    </p:spTree>
  </p:cSld>
  <p:clrMapOvr>
    <a:masterClrMapping/>
  </p:clrMapOvr>
  <p:transition spd="slow">
    <p:cu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pic>
        <p:nvPicPr>
          <p:cNvPr id="451" name="Shape 451"/>
          <p:cNvPicPr preferRelativeResize="0">
            <a:picLocks noGrp="1"/>
          </p:cNvPicPr>
          <p:nvPr>
            <p:ph type="body" idx="1"/>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transition spd="slow">
    <p:cu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pic>
        <p:nvPicPr>
          <p:cNvPr id="456" name="Shape 456"/>
          <p:cNvPicPr preferRelativeResize="0"/>
          <p:nvPr/>
        </p:nvPicPr>
        <p:blipFill rotWithShape="1">
          <a:blip r:embed="rId3" cstate="email">
            <a:alphaModFix/>
            <a:extLst>
              <a:ext uri="{28A0092B-C50C-407E-A947-70E740481C1C}">
                <a14:useLocalDpi xmlns:a14="http://schemas.microsoft.com/office/drawing/2010/main" xmlns=""/>
              </a:ext>
            </a:extLst>
          </a:blip>
          <a:srcRect/>
          <a:stretch/>
        </p:blipFill>
        <p:spPr>
          <a:xfrm>
            <a:off x="0" y="0"/>
            <a:ext cx="12192000" cy="8130949"/>
          </a:xfrm>
          <a:prstGeom prst="rect">
            <a:avLst/>
          </a:prstGeom>
          <a:noFill/>
          <a:ln>
            <a:noFill/>
          </a:ln>
        </p:spPr>
      </p:pic>
      <p:sp>
        <p:nvSpPr>
          <p:cNvPr id="457" name="Shape 457"/>
          <p:cNvSpPr txBox="1">
            <a:spLocks noGrp="1"/>
          </p:cNvSpPr>
          <p:nvPr>
            <p:ph type="ctrTitle"/>
          </p:nvPr>
        </p:nvSpPr>
        <p:spPr>
          <a:xfrm>
            <a:off x="148282" y="4252744"/>
            <a:ext cx="8122507" cy="2329290"/>
          </a:xfrm>
          <a:prstGeom prst="rect">
            <a:avLst/>
          </a:prstGeom>
          <a:noFill/>
          <a:ln>
            <a:noFill/>
          </a:ln>
        </p:spPr>
        <p:txBody>
          <a:bodyPr lIns="91425" tIns="45700" rIns="91425" bIns="45700" anchor="b" anchorCtr="0">
            <a:noAutofit/>
          </a:bodyPr>
          <a:lstStyle/>
          <a:p>
            <a:pPr marL="0" marR="0" lvl="0" indent="0" algn="ctr" rtl="0">
              <a:spcBef>
                <a:spcPts val="0"/>
              </a:spcBef>
              <a:buClr>
                <a:srgbClr val="6DB7D7"/>
              </a:buClr>
              <a:buSzPct val="25000"/>
              <a:buFont typeface="Noto Sans Symbols"/>
              <a:buNone/>
            </a:pPr>
            <a:r>
              <a:rPr lang="en-US" sz="4700" b="1" i="0" u="none" strike="noStrike" cap="none">
                <a:solidFill>
                  <a:srgbClr val="000000"/>
                </a:solidFill>
                <a:latin typeface="Times New Roman"/>
                <a:ea typeface="Times New Roman"/>
                <a:cs typeface="Times New Roman"/>
                <a:sym typeface="Times New Roman"/>
              </a:rPr>
              <a:t>Cathay Pacific Airline</a:t>
            </a:r>
            <a:r>
              <a:rPr lang="en-US" sz="4700" b="0" i="0" u="none" strike="noStrike" cap="none">
                <a:solidFill>
                  <a:srgbClr val="000000"/>
                </a:solidFill>
                <a:latin typeface="Source Sans Pro"/>
                <a:ea typeface="Source Sans Pro"/>
                <a:cs typeface="Source Sans Pro"/>
                <a:sym typeface="Source Sans Pro"/>
              </a:rPr>
              <a:t/>
            </a:r>
            <a:br>
              <a:rPr lang="en-US" sz="4700" b="0" i="0" u="none" strike="noStrike" cap="none">
                <a:solidFill>
                  <a:srgbClr val="000000"/>
                </a:solidFill>
                <a:latin typeface="Source Sans Pro"/>
                <a:ea typeface="Source Sans Pro"/>
                <a:cs typeface="Source Sans Pro"/>
                <a:sym typeface="Source Sans Pro"/>
              </a:rPr>
            </a:br>
            <a:endParaRPr lang="en-US" sz="4700" b="0" i="0" u="none" strike="noStrike" cap="none">
              <a:solidFill>
                <a:srgbClr val="000000"/>
              </a:solidFill>
              <a:latin typeface="Source Sans Pro"/>
              <a:ea typeface="Source Sans Pro"/>
              <a:cs typeface="Source Sans Pro"/>
              <a:sym typeface="Source Sans Pro"/>
            </a:endParaRPr>
          </a:p>
        </p:txBody>
      </p:sp>
    </p:spTree>
  </p:cSld>
  <p:clrMapOvr>
    <a:masterClrMapping/>
  </p:clrMapOvr>
  <p:transition spd="slow">
    <p:cu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Shape 462"/>
          <p:cNvSpPr txBox="1">
            <a:spLocks noGrp="1"/>
          </p:cNvSpPr>
          <p:nvPr>
            <p:ph type="title"/>
          </p:nvPr>
        </p:nvSpPr>
        <p:spPr>
          <a:xfrm>
            <a:off x="838200" y="117996"/>
            <a:ext cx="10515599" cy="475134"/>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Times New Roman"/>
              <a:buNone/>
            </a:pPr>
            <a:r>
              <a:rPr lang="en-US" sz="3600" b="1" i="0" u="none" strike="noStrike" cap="none">
                <a:solidFill>
                  <a:schemeClr val="accent1"/>
                </a:solidFill>
                <a:latin typeface="Times New Roman"/>
                <a:ea typeface="Times New Roman"/>
                <a:cs typeface="Times New Roman"/>
                <a:sym typeface="Times New Roman"/>
              </a:rPr>
              <a:t>Stock Information</a:t>
            </a:r>
          </a:p>
        </p:txBody>
      </p:sp>
      <p:pic>
        <p:nvPicPr>
          <p:cNvPr id="463" name="Shape 463"/>
          <p:cNvPicPr preferRelativeResize="0">
            <a:picLocks noGrp="1"/>
          </p:cNvPicPr>
          <p:nvPr>
            <p:ph type="body" idx="1"/>
          </p:nvPr>
        </p:nvPicPr>
        <p:blipFill rotWithShape="1">
          <a:blip r:embed="rId3" cstate="email">
            <a:alphaModFix/>
            <a:extLst>
              <a:ext uri="{28A0092B-C50C-407E-A947-70E740481C1C}">
                <a14:useLocalDpi xmlns:a14="http://schemas.microsoft.com/office/drawing/2010/main" xmlns=""/>
              </a:ext>
            </a:extLst>
          </a:blip>
          <a:srcRect/>
          <a:stretch/>
        </p:blipFill>
        <p:spPr>
          <a:xfrm>
            <a:off x="838204" y="680570"/>
            <a:ext cx="10983097" cy="5750489"/>
          </a:xfrm>
          <a:prstGeom prst="rect">
            <a:avLst/>
          </a:prstGeom>
          <a:noFill/>
          <a:ln>
            <a:noFill/>
          </a:ln>
        </p:spPr>
      </p:pic>
      <p:pic>
        <p:nvPicPr>
          <p:cNvPr id="464" name="Shape 464"/>
          <p:cNvPicPr preferRelativeResize="0"/>
          <p:nvPr/>
        </p:nvPicPr>
        <p:blipFill rotWithShape="1">
          <a:blip r:embed="rId4" cstate="email">
            <a:alphaModFix/>
            <a:extLst>
              <a:ext uri="{28A0092B-C50C-407E-A947-70E740481C1C}">
                <a14:useLocalDpi xmlns:a14="http://schemas.microsoft.com/office/drawing/2010/main" xmlns=""/>
              </a:ext>
            </a:extLst>
          </a:blip>
          <a:srcRect/>
          <a:stretch/>
        </p:blipFill>
        <p:spPr>
          <a:xfrm>
            <a:off x="8575589" y="680584"/>
            <a:ext cx="3245700" cy="1152000"/>
          </a:xfrm>
          <a:prstGeom prst="rect">
            <a:avLst/>
          </a:prstGeom>
          <a:noFill/>
          <a:ln>
            <a:noFill/>
          </a:ln>
        </p:spPr>
      </p:pic>
    </p:spTree>
  </p:cSld>
  <p:clrMapOvr>
    <a:masterClrMapping/>
  </p:clrMapOvr>
  <p:transition spd="slow">
    <p:cu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Shape 469"/>
          <p:cNvSpPr txBox="1">
            <a:spLocks noGrp="1"/>
          </p:cNvSpPr>
          <p:nvPr>
            <p:ph type="title"/>
          </p:nvPr>
        </p:nvSpPr>
        <p:spPr>
          <a:xfrm>
            <a:off x="900437" y="-519845"/>
            <a:ext cx="10515600" cy="1325700"/>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Times New Roman"/>
              <a:buNone/>
            </a:pPr>
            <a:r>
              <a:rPr lang="en-US" sz="3600" b="1" i="0" u="none" strike="noStrike" cap="none">
                <a:solidFill>
                  <a:schemeClr val="accent1"/>
                </a:solidFill>
                <a:latin typeface="Times New Roman"/>
                <a:ea typeface="Times New Roman"/>
                <a:cs typeface="Times New Roman"/>
                <a:sym typeface="Times New Roman"/>
              </a:rPr>
              <a:t>Stock Information</a:t>
            </a:r>
          </a:p>
        </p:txBody>
      </p:sp>
      <p:pic>
        <p:nvPicPr>
          <p:cNvPr id="470" name="Shape 470"/>
          <p:cNvPicPr preferRelativeResize="0">
            <a:picLocks noGrp="1"/>
          </p:cNvPicPr>
          <p:nvPr>
            <p:ph type="body" idx="1"/>
          </p:nvPr>
        </p:nvPicPr>
        <p:blipFill rotWithShape="1">
          <a:blip r:embed="rId3" cstate="email">
            <a:alphaModFix/>
            <a:extLst>
              <a:ext uri="{28A0092B-C50C-407E-A947-70E740481C1C}">
                <a14:useLocalDpi xmlns:a14="http://schemas.microsoft.com/office/drawing/2010/main" xmlns=""/>
              </a:ext>
            </a:extLst>
          </a:blip>
          <a:srcRect/>
          <a:stretch/>
        </p:blipFill>
        <p:spPr>
          <a:xfrm>
            <a:off x="821724" y="930879"/>
            <a:ext cx="6883420" cy="2610548"/>
          </a:xfrm>
          <a:prstGeom prst="rect">
            <a:avLst/>
          </a:prstGeom>
          <a:noFill/>
          <a:ln>
            <a:noFill/>
          </a:ln>
        </p:spPr>
      </p:pic>
      <p:pic>
        <p:nvPicPr>
          <p:cNvPr id="471" name="Shape 471"/>
          <p:cNvPicPr preferRelativeResize="0"/>
          <p:nvPr/>
        </p:nvPicPr>
        <p:blipFill rotWithShape="1">
          <a:blip r:embed="rId4" cstate="email">
            <a:alphaModFix/>
            <a:extLst>
              <a:ext uri="{28A0092B-C50C-407E-A947-70E740481C1C}">
                <a14:useLocalDpi xmlns:a14="http://schemas.microsoft.com/office/drawing/2010/main" xmlns=""/>
              </a:ext>
            </a:extLst>
          </a:blip>
          <a:srcRect/>
          <a:stretch/>
        </p:blipFill>
        <p:spPr>
          <a:xfrm>
            <a:off x="2980640" y="3541428"/>
            <a:ext cx="6355185" cy="2961114"/>
          </a:xfrm>
          <a:prstGeom prst="rect">
            <a:avLst/>
          </a:prstGeom>
          <a:noFill/>
          <a:ln>
            <a:noFill/>
          </a:ln>
        </p:spPr>
      </p:pic>
      <p:pic>
        <p:nvPicPr>
          <p:cNvPr id="472" name="Shape 472"/>
          <p:cNvPicPr preferRelativeResize="0"/>
          <p:nvPr/>
        </p:nvPicPr>
        <p:blipFill rotWithShape="1">
          <a:blip r:embed="rId5" cstate="email">
            <a:alphaModFix/>
            <a:extLst>
              <a:ext uri="{28A0092B-C50C-407E-A947-70E740481C1C}">
                <a14:useLocalDpi xmlns:a14="http://schemas.microsoft.com/office/drawing/2010/main" xmlns=""/>
              </a:ext>
            </a:extLst>
          </a:blip>
          <a:srcRect/>
          <a:stretch/>
        </p:blipFill>
        <p:spPr>
          <a:xfrm>
            <a:off x="821729" y="2010036"/>
            <a:ext cx="2040894" cy="964787"/>
          </a:xfrm>
          <a:prstGeom prst="rect">
            <a:avLst/>
          </a:prstGeom>
          <a:noFill/>
          <a:ln>
            <a:noFill/>
          </a:ln>
        </p:spPr>
      </p:pic>
      <p:pic>
        <p:nvPicPr>
          <p:cNvPr id="473" name="Shape 473"/>
          <p:cNvPicPr preferRelativeResize="0"/>
          <p:nvPr/>
        </p:nvPicPr>
        <p:blipFill rotWithShape="1">
          <a:blip r:embed="rId6" cstate="email">
            <a:alphaModFix/>
            <a:extLst>
              <a:ext uri="{28A0092B-C50C-407E-A947-70E740481C1C}">
                <a14:useLocalDpi xmlns:a14="http://schemas.microsoft.com/office/drawing/2010/main" xmlns=""/>
              </a:ext>
            </a:extLst>
          </a:blip>
          <a:srcRect/>
          <a:stretch/>
        </p:blipFill>
        <p:spPr>
          <a:xfrm>
            <a:off x="8755539" y="805859"/>
            <a:ext cx="3245700" cy="1152000"/>
          </a:xfrm>
          <a:prstGeom prst="rect">
            <a:avLst/>
          </a:prstGeom>
          <a:noFill/>
          <a:ln>
            <a:noFill/>
          </a:ln>
        </p:spPr>
      </p:pic>
    </p:spTree>
  </p:cSld>
  <p:clrMapOvr>
    <a:masterClrMapping/>
  </p:clrMapOvr>
  <p:transition spd="slow">
    <p:cu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Shape 478"/>
          <p:cNvSpPr txBox="1">
            <a:spLocks noGrp="1"/>
          </p:cNvSpPr>
          <p:nvPr>
            <p:ph type="title"/>
          </p:nvPr>
        </p:nvSpPr>
        <p:spPr>
          <a:xfrm>
            <a:off x="846447" y="213050"/>
            <a:ext cx="7729200" cy="1325700"/>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Times New Roman"/>
              <a:buNone/>
            </a:pPr>
            <a:r>
              <a:rPr lang="en-US" sz="3600" b="1" i="0" u="none" strike="noStrike" cap="none">
                <a:solidFill>
                  <a:schemeClr val="accent1"/>
                </a:solidFill>
                <a:latin typeface="Times New Roman"/>
                <a:ea typeface="Times New Roman"/>
                <a:cs typeface="Times New Roman"/>
                <a:sym typeface="Times New Roman"/>
              </a:rPr>
              <a:t>1 Year Stock Price Movements</a:t>
            </a:r>
          </a:p>
        </p:txBody>
      </p:sp>
      <p:pic>
        <p:nvPicPr>
          <p:cNvPr id="479" name="Shape 479"/>
          <p:cNvPicPr preferRelativeResize="0">
            <a:picLocks noGrp="1"/>
          </p:cNvPicPr>
          <p:nvPr>
            <p:ph type="body" idx="1"/>
          </p:nvPr>
        </p:nvPicPr>
        <p:blipFill rotWithShape="1">
          <a:blip r:embed="rId3" cstate="email">
            <a:alphaModFix/>
            <a:extLst>
              <a:ext uri="{28A0092B-C50C-407E-A947-70E740481C1C}">
                <a14:useLocalDpi xmlns:a14="http://schemas.microsoft.com/office/drawing/2010/main" xmlns=""/>
              </a:ext>
            </a:extLst>
          </a:blip>
          <a:srcRect/>
          <a:stretch/>
        </p:blipFill>
        <p:spPr>
          <a:xfrm>
            <a:off x="1098662" y="1592445"/>
            <a:ext cx="9091200" cy="4784700"/>
          </a:xfrm>
          <a:prstGeom prst="rect">
            <a:avLst/>
          </a:prstGeom>
          <a:noFill/>
          <a:ln>
            <a:noFill/>
          </a:ln>
        </p:spPr>
      </p:pic>
      <p:pic>
        <p:nvPicPr>
          <p:cNvPr id="480" name="Shape 480"/>
          <p:cNvPicPr preferRelativeResize="0"/>
          <p:nvPr/>
        </p:nvPicPr>
        <p:blipFill rotWithShape="1">
          <a:blip r:embed="rId4" cstate="email">
            <a:alphaModFix/>
            <a:extLst>
              <a:ext uri="{28A0092B-C50C-407E-A947-70E740481C1C}">
                <a14:useLocalDpi xmlns:a14="http://schemas.microsoft.com/office/drawing/2010/main" xmlns=""/>
              </a:ext>
            </a:extLst>
          </a:blip>
          <a:srcRect/>
          <a:stretch/>
        </p:blipFill>
        <p:spPr>
          <a:xfrm>
            <a:off x="8695739" y="299921"/>
            <a:ext cx="3245700" cy="1152000"/>
          </a:xfrm>
          <a:prstGeom prst="rect">
            <a:avLst/>
          </a:prstGeom>
          <a:noFill/>
          <a:ln>
            <a:noFill/>
          </a:ln>
        </p:spPr>
      </p:pic>
    </p:spTree>
  </p:cSld>
  <p:clrMapOvr>
    <a:masterClrMapping/>
  </p:clrMapOvr>
  <p:transition spd="slow">
    <p:cu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Shape 485"/>
          <p:cNvSpPr txBox="1">
            <a:spLocks noGrp="1"/>
          </p:cNvSpPr>
          <p:nvPr>
            <p:ph type="title"/>
          </p:nvPr>
        </p:nvSpPr>
        <p:spPr>
          <a:xfrm>
            <a:off x="813475" y="249800"/>
            <a:ext cx="7364100" cy="1125900"/>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Times New Roman"/>
              <a:buNone/>
            </a:pPr>
            <a:r>
              <a:rPr lang="en-US" sz="3600" b="1" i="0" u="none" strike="noStrike" cap="none">
                <a:solidFill>
                  <a:schemeClr val="accent1"/>
                </a:solidFill>
                <a:latin typeface="Times New Roman"/>
                <a:ea typeface="Times New Roman"/>
                <a:cs typeface="Times New Roman"/>
                <a:sym typeface="Times New Roman"/>
              </a:rPr>
              <a:t>5 Year Stock Price Movements</a:t>
            </a:r>
          </a:p>
        </p:txBody>
      </p:sp>
      <p:pic>
        <p:nvPicPr>
          <p:cNvPr id="486" name="Shape 486"/>
          <p:cNvPicPr preferRelativeResize="0">
            <a:picLocks noGrp="1"/>
          </p:cNvPicPr>
          <p:nvPr>
            <p:ph type="body" idx="1"/>
          </p:nvPr>
        </p:nvPicPr>
        <p:blipFill rotWithShape="1">
          <a:blip r:embed="rId3" cstate="email">
            <a:alphaModFix/>
            <a:extLst>
              <a:ext uri="{28A0092B-C50C-407E-A947-70E740481C1C}">
                <a14:useLocalDpi xmlns:a14="http://schemas.microsoft.com/office/drawing/2010/main" xmlns=""/>
              </a:ext>
            </a:extLst>
          </a:blip>
          <a:srcRect/>
          <a:stretch/>
        </p:blipFill>
        <p:spPr>
          <a:xfrm>
            <a:off x="1128584" y="1462165"/>
            <a:ext cx="9012195" cy="4692607"/>
          </a:xfrm>
          <a:prstGeom prst="rect">
            <a:avLst/>
          </a:prstGeom>
          <a:noFill/>
          <a:ln>
            <a:noFill/>
          </a:ln>
        </p:spPr>
      </p:pic>
      <p:pic>
        <p:nvPicPr>
          <p:cNvPr id="487" name="Shape 487"/>
          <p:cNvPicPr preferRelativeResize="0"/>
          <p:nvPr/>
        </p:nvPicPr>
        <p:blipFill rotWithShape="1">
          <a:blip r:embed="rId4" cstate="email">
            <a:alphaModFix/>
            <a:extLst>
              <a:ext uri="{28A0092B-C50C-407E-A947-70E740481C1C}">
                <a14:useLocalDpi xmlns:a14="http://schemas.microsoft.com/office/drawing/2010/main" xmlns=""/>
              </a:ext>
            </a:extLst>
          </a:blip>
          <a:srcRect/>
          <a:stretch/>
        </p:blipFill>
        <p:spPr>
          <a:xfrm>
            <a:off x="8575589" y="223759"/>
            <a:ext cx="3245707" cy="1151967"/>
          </a:xfrm>
          <a:prstGeom prst="rect">
            <a:avLst/>
          </a:prstGeom>
          <a:noFill/>
          <a:ln>
            <a:noFill/>
          </a:ln>
        </p:spPr>
      </p:pic>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Shape 205"/>
          <p:cNvSpPr txBox="1">
            <a:spLocks noGrp="1"/>
          </p:cNvSpPr>
          <p:nvPr>
            <p:ph type="title"/>
          </p:nvPr>
        </p:nvSpPr>
        <p:spPr>
          <a:xfrm>
            <a:off x="422562" y="60076"/>
            <a:ext cx="10515599" cy="1325562"/>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Source Sans Pro"/>
              <a:buNone/>
            </a:pPr>
            <a:r>
              <a:rPr lang="en-US" sz="4700" b="0" i="0" u="none" strike="noStrike" cap="none">
                <a:solidFill>
                  <a:schemeClr val="accent1"/>
                </a:solidFill>
                <a:latin typeface="Source Sans Pro"/>
                <a:ea typeface="Source Sans Pro"/>
                <a:cs typeface="Source Sans Pro"/>
                <a:sym typeface="Source Sans Pro"/>
              </a:rPr>
              <a:t>Comparison of Airline Industry with Selected Industries, 2002-2011</a:t>
            </a:r>
          </a:p>
        </p:txBody>
      </p:sp>
      <p:pic>
        <p:nvPicPr>
          <p:cNvPr id="206" name="Shape 206"/>
          <p:cNvPicPr preferRelativeResize="0"/>
          <p:nvPr/>
        </p:nvPicPr>
        <p:blipFill>
          <a:blip r:embed="rId3" cstate="email">
            <a:alphaModFix/>
            <a:extLst>
              <a:ext uri="{28A0092B-C50C-407E-A947-70E740481C1C}">
                <a14:useLocalDpi xmlns:a14="http://schemas.microsoft.com/office/drawing/2010/main" xmlns=""/>
              </a:ext>
            </a:extLst>
          </a:blip>
          <a:stretch>
            <a:fillRect/>
          </a:stretch>
        </p:blipFill>
        <p:spPr>
          <a:xfrm>
            <a:off x="979125" y="1547075"/>
            <a:ext cx="9525000" cy="4707225"/>
          </a:xfrm>
          <a:prstGeom prst="rect">
            <a:avLst/>
          </a:prstGeom>
          <a:noFill/>
          <a:ln>
            <a:noFill/>
          </a:ln>
        </p:spPr>
      </p:pic>
    </p:spTree>
  </p:cSld>
  <p:clrMapOvr>
    <a:masterClrMapping/>
  </p:clrMapOvr>
  <p:transition spd="slow">
    <p:cu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Shape 492"/>
          <p:cNvSpPr txBox="1">
            <a:spLocks noGrp="1"/>
          </p:cNvSpPr>
          <p:nvPr>
            <p:ph type="title"/>
          </p:nvPr>
        </p:nvSpPr>
        <p:spPr>
          <a:xfrm>
            <a:off x="732373" y="107575"/>
            <a:ext cx="7725300" cy="1336800"/>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Times New Roman"/>
              <a:buNone/>
            </a:pPr>
            <a:r>
              <a:rPr lang="en-US" sz="3600" b="1" i="0" u="none" strike="noStrike" cap="none">
                <a:solidFill>
                  <a:schemeClr val="accent1"/>
                </a:solidFill>
                <a:latin typeface="Times New Roman"/>
                <a:ea typeface="Times New Roman"/>
                <a:cs typeface="Times New Roman"/>
                <a:sym typeface="Times New Roman"/>
              </a:rPr>
              <a:t>10 Year Stock Price Movements</a:t>
            </a:r>
          </a:p>
        </p:txBody>
      </p:sp>
      <p:pic>
        <p:nvPicPr>
          <p:cNvPr id="493" name="Shape 493"/>
          <p:cNvPicPr preferRelativeResize="0">
            <a:picLocks noGrp="1"/>
          </p:cNvPicPr>
          <p:nvPr>
            <p:ph type="body" idx="1"/>
          </p:nvPr>
        </p:nvPicPr>
        <p:blipFill rotWithShape="1">
          <a:blip r:embed="rId3" cstate="email">
            <a:alphaModFix/>
            <a:extLst>
              <a:ext uri="{28A0092B-C50C-407E-A947-70E740481C1C}">
                <a14:useLocalDpi xmlns:a14="http://schemas.microsoft.com/office/drawing/2010/main" xmlns=""/>
              </a:ext>
            </a:extLst>
          </a:blip>
          <a:srcRect l="3995" r="3994"/>
          <a:stretch/>
        </p:blipFill>
        <p:spPr>
          <a:xfrm>
            <a:off x="732368" y="1600200"/>
            <a:ext cx="10723035" cy="4343400"/>
          </a:xfrm>
          <a:prstGeom prst="rect">
            <a:avLst/>
          </a:prstGeom>
          <a:noFill/>
          <a:ln>
            <a:noFill/>
          </a:ln>
        </p:spPr>
      </p:pic>
      <p:pic>
        <p:nvPicPr>
          <p:cNvPr id="494" name="Shape 494"/>
          <p:cNvPicPr preferRelativeResize="0"/>
          <p:nvPr/>
        </p:nvPicPr>
        <p:blipFill rotWithShape="1">
          <a:blip r:embed="rId4" cstate="email">
            <a:alphaModFix/>
            <a:extLst>
              <a:ext uri="{28A0092B-C50C-407E-A947-70E740481C1C}">
                <a14:useLocalDpi xmlns:a14="http://schemas.microsoft.com/office/drawing/2010/main" xmlns=""/>
              </a:ext>
            </a:extLst>
          </a:blip>
          <a:srcRect/>
          <a:stretch/>
        </p:blipFill>
        <p:spPr>
          <a:xfrm>
            <a:off x="8575589" y="223759"/>
            <a:ext cx="3245707" cy="1151967"/>
          </a:xfrm>
          <a:prstGeom prst="rect">
            <a:avLst/>
          </a:prstGeom>
          <a:noFill/>
          <a:ln>
            <a:noFill/>
          </a:ln>
        </p:spPr>
      </p:pic>
    </p:spTree>
  </p:cSld>
  <p:clrMapOvr>
    <a:masterClrMapping/>
  </p:clrMapOvr>
  <p:transition spd="slow">
    <p:cu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Shape 499"/>
          <p:cNvSpPr txBox="1">
            <a:spLocks noGrp="1"/>
          </p:cNvSpPr>
          <p:nvPr>
            <p:ph type="title"/>
          </p:nvPr>
        </p:nvSpPr>
        <p:spPr>
          <a:xfrm>
            <a:off x="732368" y="107577"/>
            <a:ext cx="10723035" cy="1336956"/>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Times New Roman"/>
              <a:buNone/>
            </a:pPr>
            <a:r>
              <a:rPr lang="en-US" sz="3600" b="1" i="0" u="none" strike="noStrike" cap="none">
                <a:solidFill>
                  <a:schemeClr val="accent1"/>
                </a:solidFill>
                <a:latin typeface="Times New Roman"/>
                <a:ea typeface="Times New Roman"/>
                <a:cs typeface="Times New Roman"/>
                <a:sym typeface="Times New Roman"/>
              </a:rPr>
              <a:t>10 year stock price movements</a:t>
            </a:r>
            <a:br>
              <a:rPr lang="en-US" sz="3600" b="1" i="0" u="none" strike="noStrike" cap="none">
                <a:solidFill>
                  <a:schemeClr val="accent1"/>
                </a:solidFill>
                <a:latin typeface="Times New Roman"/>
                <a:ea typeface="Times New Roman"/>
                <a:cs typeface="Times New Roman"/>
                <a:sym typeface="Times New Roman"/>
              </a:rPr>
            </a:br>
            <a:r>
              <a:rPr lang="en-US" sz="3600" b="1" i="0" u="none" strike="noStrike" cap="none">
                <a:solidFill>
                  <a:schemeClr val="accent1"/>
                </a:solidFill>
                <a:latin typeface="Times New Roman"/>
                <a:ea typeface="Times New Roman"/>
                <a:cs typeface="Times New Roman"/>
                <a:sym typeface="Times New Roman"/>
              </a:rPr>
              <a:t>compare with Hang Seng, Oil &amp; Gas, Airline Indexes</a:t>
            </a:r>
          </a:p>
        </p:txBody>
      </p:sp>
      <p:pic>
        <p:nvPicPr>
          <p:cNvPr id="500" name="Shape 500"/>
          <p:cNvPicPr preferRelativeResize="0">
            <a:picLocks noGrp="1"/>
          </p:cNvPicPr>
          <p:nvPr>
            <p:ph type="body" idx="1"/>
          </p:nvPr>
        </p:nvPicPr>
        <p:blipFill rotWithShape="1">
          <a:blip r:embed="rId3" cstate="email">
            <a:alphaModFix/>
            <a:extLst>
              <a:ext uri="{28A0092B-C50C-407E-A947-70E740481C1C}">
                <a14:useLocalDpi xmlns:a14="http://schemas.microsoft.com/office/drawing/2010/main" xmlns=""/>
              </a:ext>
            </a:extLst>
          </a:blip>
          <a:srcRect t="6800" b="6799"/>
          <a:stretch/>
        </p:blipFill>
        <p:spPr>
          <a:xfrm>
            <a:off x="732368" y="1600200"/>
            <a:ext cx="10723035" cy="4343400"/>
          </a:xfrm>
          <a:prstGeom prst="rect">
            <a:avLst/>
          </a:prstGeom>
          <a:noFill/>
          <a:ln>
            <a:noFill/>
          </a:ln>
        </p:spPr>
      </p:pic>
      <p:pic>
        <p:nvPicPr>
          <p:cNvPr id="501" name="Shape 501"/>
          <p:cNvPicPr preferRelativeResize="0"/>
          <p:nvPr/>
        </p:nvPicPr>
        <p:blipFill rotWithShape="1">
          <a:blip r:embed="rId4" cstate="email">
            <a:alphaModFix/>
            <a:extLst>
              <a:ext uri="{28A0092B-C50C-407E-A947-70E740481C1C}">
                <a14:useLocalDpi xmlns:a14="http://schemas.microsoft.com/office/drawing/2010/main" xmlns=""/>
              </a:ext>
            </a:extLst>
          </a:blip>
          <a:srcRect/>
          <a:stretch/>
        </p:blipFill>
        <p:spPr>
          <a:xfrm>
            <a:off x="10008978" y="289658"/>
            <a:ext cx="1861750" cy="660771"/>
          </a:xfrm>
          <a:prstGeom prst="rect">
            <a:avLst/>
          </a:prstGeom>
          <a:noFill/>
          <a:ln>
            <a:noFill/>
          </a:ln>
        </p:spPr>
      </p:pic>
    </p:spTree>
  </p:cSld>
  <p:clrMapOvr>
    <a:masterClrMapping/>
  </p:clrMapOvr>
  <p:transition spd="slow">
    <p:cu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Shape 506"/>
          <p:cNvSpPr txBox="1">
            <a:spLocks noGrp="1"/>
          </p:cNvSpPr>
          <p:nvPr>
            <p:ph type="title"/>
          </p:nvPr>
        </p:nvSpPr>
        <p:spPr>
          <a:xfrm>
            <a:off x="732375" y="107575"/>
            <a:ext cx="10722900" cy="1102200"/>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Times New Roman"/>
              <a:buNone/>
            </a:pPr>
            <a:r>
              <a:rPr lang="en-US" sz="3600" b="1" i="0" u="none" strike="noStrike" cap="none">
                <a:solidFill>
                  <a:schemeClr val="accent1"/>
                </a:solidFill>
                <a:latin typeface="Times New Roman"/>
                <a:ea typeface="Times New Roman"/>
                <a:cs typeface="Times New Roman"/>
                <a:sym typeface="Times New Roman"/>
              </a:rPr>
              <a:t>Previous Shareholding Structure</a:t>
            </a:r>
          </a:p>
        </p:txBody>
      </p:sp>
      <p:pic>
        <p:nvPicPr>
          <p:cNvPr id="507" name="Shape 507"/>
          <p:cNvPicPr preferRelativeResize="0">
            <a:picLocks noGrp="1"/>
          </p:cNvPicPr>
          <p:nvPr>
            <p:ph type="body" idx="1"/>
          </p:nvPr>
        </p:nvPicPr>
        <p:blipFill rotWithShape="1">
          <a:blip r:embed="rId3" cstate="email">
            <a:alphaModFix/>
            <a:extLst>
              <a:ext uri="{28A0092B-C50C-407E-A947-70E740481C1C}">
                <a14:useLocalDpi xmlns:a14="http://schemas.microsoft.com/office/drawing/2010/main" xmlns=""/>
              </a:ext>
            </a:extLst>
          </a:blip>
          <a:srcRect/>
          <a:stretch/>
        </p:blipFill>
        <p:spPr>
          <a:xfrm>
            <a:off x="1845275" y="1391703"/>
            <a:ext cx="8023653" cy="4925856"/>
          </a:xfrm>
          <a:prstGeom prst="rect">
            <a:avLst/>
          </a:prstGeom>
          <a:noFill/>
          <a:ln>
            <a:noFill/>
          </a:ln>
        </p:spPr>
      </p:pic>
    </p:spTree>
  </p:cSld>
  <p:clrMapOvr>
    <a:masterClrMapping/>
  </p:clrMapOvr>
  <p:transition spd="slow">
    <p:cu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Shape 512"/>
          <p:cNvSpPr txBox="1">
            <a:spLocks noGrp="1"/>
          </p:cNvSpPr>
          <p:nvPr>
            <p:ph type="title"/>
          </p:nvPr>
        </p:nvSpPr>
        <p:spPr>
          <a:xfrm>
            <a:off x="732375" y="107575"/>
            <a:ext cx="10722900" cy="893700"/>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Times New Roman"/>
              <a:buNone/>
            </a:pPr>
            <a:r>
              <a:rPr lang="en-US" sz="3600" b="1" i="0" u="none" strike="noStrike" cap="none">
                <a:solidFill>
                  <a:schemeClr val="accent1"/>
                </a:solidFill>
                <a:latin typeface="Times New Roman"/>
                <a:ea typeface="Times New Roman"/>
                <a:cs typeface="Times New Roman"/>
                <a:sym typeface="Times New Roman"/>
              </a:rPr>
              <a:t>Updated Shareholding Structure</a:t>
            </a:r>
          </a:p>
        </p:txBody>
      </p:sp>
      <p:pic>
        <p:nvPicPr>
          <p:cNvPr id="513" name="Shape 513"/>
          <p:cNvPicPr preferRelativeResize="0">
            <a:picLocks noGrp="1"/>
          </p:cNvPicPr>
          <p:nvPr>
            <p:ph type="body" idx="1"/>
          </p:nvPr>
        </p:nvPicPr>
        <p:blipFill rotWithShape="1">
          <a:blip r:embed="rId3" cstate="email">
            <a:alphaModFix/>
            <a:extLst>
              <a:ext uri="{28A0092B-C50C-407E-A947-70E740481C1C}">
                <a14:useLocalDpi xmlns:a14="http://schemas.microsoft.com/office/drawing/2010/main" xmlns=""/>
              </a:ext>
            </a:extLst>
          </a:blip>
          <a:srcRect/>
          <a:stretch/>
        </p:blipFill>
        <p:spPr>
          <a:xfrm>
            <a:off x="1616421" y="1364308"/>
            <a:ext cx="7684103" cy="5246953"/>
          </a:xfrm>
          <a:prstGeom prst="rect">
            <a:avLst/>
          </a:prstGeom>
          <a:noFill/>
          <a:ln>
            <a:noFill/>
          </a:ln>
        </p:spPr>
      </p:pic>
    </p:spTree>
  </p:cSld>
  <p:clrMapOvr>
    <a:masterClrMapping/>
  </p:clrMapOvr>
  <p:transition spd="slow">
    <p:cu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Shape 518"/>
          <p:cNvSpPr txBox="1">
            <a:spLocks noGrp="1"/>
          </p:cNvSpPr>
          <p:nvPr>
            <p:ph type="title"/>
          </p:nvPr>
        </p:nvSpPr>
        <p:spPr>
          <a:xfrm>
            <a:off x="838200" y="142709"/>
            <a:ext cx="10515599" cy="565751"/>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Times New Roman"/>
              <a:buNone/>
            </a:pPr>
            <a:r>
              <a:rPr lang="en-US" sz="3240" b="1" i="0" u="none" strike="noStrike" cap="none">
                <a:solidFill>
                  <a:schemeClr val="accent1"/>
                </a:solidFill>
                <a:latin typeface="Times New Roman"/>
                <a:ea typeface="Times New Roman"/>
                <a:cs typeface="Times New Roman"/>
                <a:sym typeface="Times New Roman"/>
              </a:rPr>
              <a:t>Dividend History</a:t>
            </a:r>
          </a:p>
        </p:txBody>
      </p:sp>
      <p:pic>
        <p:nvPicPr>
          <p:cNvPr id="519" name="Shape 519"/>
          <p:cNvPicPr preferRelativeResize="0"/>
          <p:nvPr/>
        </p:nvPicPr>
        <p:blipFill rotWithShape="1">
          <a:blip r:embed="rId3">
            <a:alphaModFix/>
          </a:blip>
          <a:srcRect/>
          <a:stretch/>
        </p:blipFill>
        <p:spPr>
          <a:xfrm>
            <a:off x="320901" y="1194494"/>
            <a:ext cx="11550209" cy="5119735"/>
          </a:xfrm>
          <a:prstGeom prst="rect">
            <a:avLst/>
          </a:prstGeom>
          <a:noFill/>
          <a:ln>
            <a:noFill/>
          </a:ln>
        </p:spPr>
      </p:pic>
      <p:pic>
        <p:nvPicPr>
          <p:cNvPr id="520" name="Shape 520"/>
          <p:cNvPicPr preferRelativeResize="0"/>
          <p:nvPr/>
        </p:nvPicPr>
        <p:blipFill rotWithShape="1">
          <a:blip r:embed="rId4" cstate="email">
            <a:alphaModFix/>
            <a:extLst>
              <a:ext uri="{28A0092B-C50C-407E-A947-70E740481C1C}">
                <a14:useLocalDpi xmlns:a14="http://schemas.microsoft.com/office/drawing/2010/main" xmlns=""/>
              </a:ext>
            </a:extLst>
          </a:blip>
          <a:srcRect/>
          <a:stretch/>
        </p:blipFill>
        <p:spPr>
          <a:xfrm>
            <a:off x="9159097" y="232099"/>
            <a:ext cx="2712000" cy="962400"/>
          </a:xfrm>
          <a:prstGeom prst="rect">
            <a:avLst/>
          </a:prstGeom>
          <a:noFill/>
          <a:ln>
            <a:noFill/>
          </a:ln>
        </p:spPr>
      </p:pic>
    </p:spTree>
  </p:cSld>
  <p:clrMapOvr>
    <a:masterClrMapping/>
  </p:clrMapOvr>
  <p:transition spd="slow">
    <p:cut/>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Shape 525"/>
          <p:cNvSpPr txBox="1">
            <a:spLocks noGrp="1"/>
          </p:cNvSpPr>
          <p:nvPr>
            <p:ph type="title"/>
          </p:nvPr>
        </p:nvSpPr>
        <p:spPr>
          <a:xfrm>
            <a:off x="838200" y="134467"/>
            <a:ext cx="10515599" cy="499847"/>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Times New Roman"/>
              <a:buNone/>
            </a:pPr>
            <a:r>
              <a:rPr lang="en-US" sz="3240" b="1" i="0" u="none" strike="noStrike" cap="none">
                <a:solidFill>
                  <a:schemeClr val="accent1"/>
                </a:solidFill>
                <a:latin typeface="Times New Roman"/>
                <a:ea typeface="Times New Roman"/>
                <a:cs typeface="Times New Roman"/>
                <a:sym typeface="Times New Roman"/>
              </a:rPr>
              <a:t>Dividend History</a:t>
            </a:r>
          </a:p>
        </p:txBody>
      </p:sp>
      <p:pic>
        <p:nvPicPr>
          <p:cNvPr id="526" name="Shape 526"/>
          <p:cNvPicPr preferRelativeResize="0"/>
          <p:nvPr/>
        </p:nvPicPr>
        <p:blipFill rotWithShape="1">
          <a:blip r:embed="rId3" cstate="email">
            <a:alphaModFix/>
            <a:extLst>
              <a:ext uri="{28A0092B-C50C-407E-A947-70E740481C1C}">
                <a14:useLocalDpi xmlns:a14="http://schemas.microsoft.com/office/drawing/2010/main" xmlns=""/>
              </a:ext>
            </a:extLst>
          </a:blip>
          <a:srcRect/>
          <a:stretch/>
        </p:blipFill>
        <p:spPr>
          <a:xfrm>
            <a:off x="838203" y="634318"/>
            <a:ext cx="8629244" cy="6072431"/>
          </a:xfrm>
          <a:prstGeom prst="rect">
            <a:avLst/>
          </a:prstGeom>
          <a:noFill/>
          <a:ln>
            <a:noFill/>
          </a:ln>
        </p:spPr>
      </p:pic>
      <p:pic>
        <p:nvPicPr>
          <p:cNvPr id="527" name="Shape 527"/>
          <p:cNvPicPr preferRelativeResize="0"/>
          <p:nvPr/>
        </p:nvPicPr>
        <p:blipFill rotWithShape="1">
          <a:blip r:embed="rId4" cstate="email">
            <a:alphaModFix/>
            <a:extLst>
              <a:ext uri="{28A0092B-C50C-407E-A947-70E740481C1C}">
                <a14:useLocalDpi xmlns:a14="http://schemas.microsoft.com/office/drawing/2010/main" xmlns=""/>
              </a:ext>
            </a:extLst>
          </a:blip>
          <a:srcRect/>
          <a:stretch/>
        </p:blipFill>
        <p:spPr>
          <a:xfrm>
            <a:off x="9374659" y="134471"/>
            <a:ext cx="2405447" cy="853740"/>
          </a:xfrm>
          <a:prstGeom prst="rect">
            <a:avLst/>
          </a:prstGeom>
          <a:noFill/>
          <a:ln>
            <a:noFill/>
          </a:ln>
        </p:spPr>
      </p:pic>
    </p:spTree>
  </p:cSld>
  <p:clrMapOvr>
    <a:masterClrMapping/>
  </p:clrMapOvr>
  <p:transition spd="slow">
    <p:cu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Shape 532"/>
          <p:cNvSpPr txBox="1">
            <a:spLocks noGrp="1"/>
          </p:cNvSpPr>
          <p:nvPr>
            <p:ph type="title"/>
          </p:nvPr>
        </p:nvSpPr>
        <p:spPr>
          <a:xfrm>
            <a:off x="401594" y="-96194"/>
            <a:ext cx="10515599" cy="1325562"/>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Times New Roman"/>
              <a:buNone/>
            </a:pPr>
            <a:r>
              <a:rPr lang="en-US" sz="3600" b="1" i="0" u="none" strike="noStrike" cap="none">
                <a:solidFill>
                  <a:schemeClr val="accent1"/>
                </a:solidFill>
                <a:latin typeface="Times New Roman"/>
                <a:ea typeface="Times New Roman"/>
                <a:cs typeface="Times New Roman"/>
                <a:sym typeface="Times New Roman"/>
              </a:rPr>
              <a:t>Company Profile</a:t>
            </a:r>
          </a:p>
        </p:txBody>
      </p:sp>
      <p:sp>
        <p:nvSpPr>
          <p:cNvPr id="533" name="Shape 533"/>
          <p:cNvSpPr txBox="1">
            <a:spLocks noGrp="1"/>
          </p:cNvSpPr>
          <p:nvPr>
            <p:ph type="body" idx="1"/>
          </p:nvPr>
        </p:nvSpPr>
        <p:spPr>
          <a:xfrm>
            <a:off x="336720" y="1545542"/>
            <a:ext cx="10645347" cy="5176537"/>
          </a:xfrm>
          <a:prstGeom prst="rect">
            <a:avLst/>
          </a:prstGeom>
          <a:noFill/>
          <a:ln>
            <a:noFill/>
          </a:ln>
        </p:spPr>
        <p:txBody>
          <a:bodyPr lIns="91425" tIns="45700" rIns="91425" bIns="45700" anchor="t" anchorCtr="0">
            <a:noAutofit/>
          </a:bodyPr>
          <a:lstStyle/>
          <a:p>
            <a:pPr marL="349242" marR="0" lvl="0" indent="-349242" algn="l" rtl="0">
              <a:spcBef>
                <a:spcPts val="0"/>
              </a:spcBef>
              <a:spcAft>
                <a:spcPts val="0"/>
              </a:spcAft>
              <a:buClr>
                <a:srgbClr val="6DB7D7"/>
              </a:buClr>
              <a:buSzPct val="110000"/>
              <a:buFont typeface="Noto Sans Symbols"/>
              <a:buChar char="●"/>
            </a:pPr>
            <a:r>
              <a:rPr lang="en-US" sz="1700" b="0" i="0" u="none" strike="noStrike" cap="none">
                <a:solidFill>
                  <a:srgbClr val="595959"/>
                </a:solidFill>
                <a:latin typeface="Times New Roman"/>
                <a:ea typeface="Times New Roman"/>
                <a:cs typeface="Times New Roman"/>
                <a:sym typeface="Times New Roman"/>
              </a:rPr>
              <a:t>An international airline registered and based in Hong Kong, founded in 1946</a:t>
            </a:r>
          </a:p>
          <a:p>
            <a:pPr marL="349242" marR="0" lvl="0" indent="-349242" algn="l" rtl="0">
              <a:spcBef>
                <a:spcPts val="2000"/>
              </a:spcBef>
              <a:spcAft>
                <a:spcPts val="0"/>
              </a:spcAft>
              <a:buClr>
                <a:srgbClr val="6DB7D7"/>
              </a:buClr>
              <a:buSzPct val="110000"/>
              <a:buFont typeface="Noto Sans Symbols"/>
              <a:buChar char="●"/>
            </a:pPr>
            <a:r>
              <a:rPr lang="en-US" sz="1700" b="0" i="0" u="none" strike="noStrike" cap="none">
                <a:solidFill>
                  <a:srgbClr val="595959"/>
                </a:solidFill>
                <a:latin typeface="Times New Roman"/>
                <a:ea typeface="Times New Roman"/>
                <a:cs typeface="Times New Roman"/>
                <a:sym typeface="Times New Roman"/>
              </a:rPr>
              <a:t>A member of the Swire group and is a public company listed on the Hong Kong Stock Exchange. </a:t>
            </a:r>
          </a:p>
          <a:p>
            <a:pPr marL="349242" marR="0" lvl="0" indent="-349242" algn="l" rtl="0">
              <a:spcBef>
                <a:spcPts val="2000"/>
              </a:spcBef>
              <a:spcAft>
                <a:spcPts val="0"/>
              </a:spcAft>
              <a:buClr>
                <a:srgbClr val="6DB7D7"/>
              </a:buClr>
              <a:buSzPct val="110000"/>
              <a:buFont typeface="Noto Sans Symbols"/>
              <a:buChar char="●"/>
            </a:pPr>
            <a:r>
              <a:rPr lang="en-US" sz="1700" b="0" i="0" u="none" strike="noStrike" cap="none">
                <a:solidFill>
                  <a:srgbClr val="595959"/>
                </a:solidFill>
                <a:latin typeface="Times New Roman"/>
                <a:ea typeface="Times New Roman"/>
                <a:cs typeface="Times New Roman"/>
                <a:sym typeface="Times New Roman"/>
              </a:rPr>
              <a:t>Dragonair is a wholly owned subsidiary of Cathay Pacific, and the airline also has a 60% stake in AHK Air Hong Kong Ltd.</a:t>
            </a:r>
          </a:p>
          <a:p>
            <a:pPr marL="349242" marR="0" lvl="0" indent="-349242" algn="l" rtl="0">
              <a:spcBef>
                <a:spcPts val="2000"/>
              </a:spcBef>
              <a:spcAft>
                <a:spcPts val="0"/>
              </a:spcAft>
              <a:buClr>
                <a:srgbClr val="6DB7D7"/>
              </a:buClr>
              <a:buSzPct val="110000"/>
              <a:buFont typeface="Noto Sans Symbols"/>
              <a:buChar char="●"/>
            </a:pPr>
            <a:r>
              <a:rPr lang="en-US" sz="1700" b="0" i="0" u="none" strike="noStrike" cap="none">
                <a:solidFill>
                  <a:srgbClr val="595959"/>
                </a:solidFill>
                <a:latin typeface="Times New Roman"/>
                <a:ea typeface="Times New Roman"/>
                <a:cs typeface="Times New Roman"/>
                <a:sym typeface="Times New Roman"/>
              </a:rPr>
              <a:t>A founder member of the Oneworld Global Alliance. </a:t>
            </a:r>
          </a:p>
          <a:p>
            <a:pPr marL="349242" marR="0" lvl="0" indent="-349242" algn="l" rtl="0">
              <a:spcBef>
                <a:spcPts val="2000"/>
              </a:spcBef>
              <a:spcAft>
                <a:spcPts val="0"/>
              </a:spcAft>
              <a:buClr>
                <a:srgbClr val="6DB7D7"/>
              </a:buClr>
              <a:buSzPct val="110000"/>
              <a:buFont typeface="Noto Sans Symbols"/>
              <a:buChar char="●"/>
            </a:pPr>
            <a:r>
              <a:rPr lang="en-US" sz="1700" b="0" i="0" u="none" strike="noStrike" cap="none">
                <a:solidFill>
                  <a:srgbClr val="595959"/>
                </a:solidFill>
                <a:latin typeface="Times New Roman"/>
                <a:ea typeface="Times New Roman"/>
                <a:cs typeface="Times New Roman"/>
                <a:sym typeface="Times New Roman"/>
              </a:rPr>
              <a:t>At 30th June 2015, the Cathay Pacific Group employed more than 33,300 people worldwide (25,700 in Hong Kong</a:t>
            </a:r>
          </a:p>
          <a:p>
            <a:pPr marL="349242" marR="0" lvl="0" indent="-349242" algn="l" rtl="0">
              <a:spcBef>
                <a:spcPts val="2000"/>
              </a:spcBef>
              <a:spcAft>
                <a:spcPts val="0"/>
              </a:spcAft>
              <a:buClr>
                <a:srgbClr val="6DB7D7"/>
              </a:buClr>
              <a:buSzPct val="110000"/>
              <a:buFont typeface="Noto Sans Symbols"/>
              <a:buChar char="●"/>
            </a:pPr>
            <a:r>
              <a:rPr lang="en-US" sz="1700" b="0" i="0" u="none" strike="noStrike" cap="none">
                <a:solidFill>
                  <a:srgbClr val="595959"/>
                </a:solidFill>
                <a:latin typeface="Times New Roman"/>
                <a:ea typeface="Times New Roman"/>
                <a:cs typeface="Times New Roman"/>
                <a:sym typeface="Times New Roman"/>
              </a:rPr>
              <a:t>The Company offers scheduled passenger and cargo services to 203 destinations in 50 countries and territories. </a:t>
            </a:r>
          </a:p>
          <a:p>
            <a:pPr marL="349242" marR="0" lvl="0" indent="-349242" algn="l" rtl="0">
              <a:spcBef>
                <a:spcPts val="2000"/>
              </a:spcBef>
              <a:spcAft>
                <a:spcPts val="0"/>
              </a:spcAft>
              <a:buClr>
                <a:srgbClr val="6DB7D7"/>
              </a:buClr>
              <a:buSzPct val="110000"/>
              <a:buFont typeface="Noto Sans Symbols"/>
              <a:buChar char="●"/>
            </a:pPr>
            <a:r>
              <a:rPr lang="en-US" sz="1700" b="0" i="0" u="none" strike="noStrike" cap="none">
                <a:solidFill>
                  <a:srgbClr val="595959"/>
                </a:solidFill>
                <a:latin typeface="Times New Roman"/>
                <a:ea typeface="Times New Roman"/>
                <a:cs typeface="Times New Roman"/>
                <a:sym typeface="Times New Roman"/>
              </a:rPr>
              <a:t>The airline operations are principally to and from Hong Kong. Its segments include the airline business and the non-airline business. </a:t>
            </a:r>
          </a:p>
          <a:p>
            <a:pPr marL="349242" marR="0" lvl="0" indent="-349242" algn="l" rtl="0">
              <a:spcBef>
                <a:spcPts val="2000"/>
              </a:spcBef>
              <a:buClr>
                <a:srgbClr val="6DB7D7"/>
              </a:buClr>
              <a:buSzPct val="110000"/>
              <a:buFont typeface="Noto Sans Symbols"/>
              <a:buChar char="●"/>
            </a:pPr>
            <a:r>
              <a:rPr lang="en-US" sz="1700" b="0" i="0" u="none" strike="noStrike" cap="none">
                <a:solidFill>
                  <a:srgbClr val="595959"/>
                </a:solidFill>
                <a:latin typeface="Times New Roman"/>
                <a:ea typeface="Times New Roman"/>
                <a:cs typeface="Times New Roman"/>
                <a:sym typeface="Times New Roman"/>
              </a:rPr>
              <a:t>The airline business segment comprises the Company's passenger and cargo operations. The non-airline business segment includes mainly catering, ground handling, aircraft ramp handling services and cargo terminal operations. </a:t>
            </a:r>
          </a:p>
        </p:txBody>
      </p:sp>
      <p:pic>
        <p:nvPicPr>
          <p:cNvPr id="534" name="Shape 534"/>
          <p:cNvPicPr preferRelativeResize="0"/>
          <p:nvPr/>
        </p:nvPicPr>
        <p:blipFill rotWithShape="1">
          <a:blip r:embed="rId3" cstate="email">
            <a:alphaModFix/>
            <a:extLst>
              <a:ext uri="{28A0092B-C50C-407E-A947-70E740481C1C}">
                <a14:useLocalDpi xmlns:a14="http://schemas.microsoft.com/office/drawing/2010/main" xmlns=""/>
              </a:ext>
            </a:extLst>
          </a:blip>
          <a:srcRect/>
          <a:stretch/>
        </p:blipFill>
        <p:spPr>
          <a:xfrm>
            <a:off x="8575589" y="223759"/>
            <a:ext cx="3245707" cy="1151967"/>
          </a:xfrm>
          <a:prstGeom prst="rect">
            <a:avLst/>
          </a:prstGeom>
          <a:noFill/>
          <a:ln>
            <a:noFill/>
          </a:ln>
        </p:spPr>
      </p:pic>
    </p:spTree>
  </p:cSld>
  <p:clrMapOvr>
    <a:masterClrMapping/>
  </p:clrMapOvr>
  <p:transition spd="slow">
    <p:cu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Shape 539"/>
          <p:cNvSpPr txBox="1">
            <a:spLocks noGrp="1"/>
          </p:cNvSpPr>
          <p:nvPr>
            <p:ph type="title"/>
          </p:nvPr>
        </p:nvSpPr>
        <p:spPr>
          <a:xfrm>
            <a:off x="764060" y="8244"/>
            <a:ext cx="10515599" cy="999545"/>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Times New Roman"/>
              <a:buNone/>
            </a:pPr>
            <a:r>
              <a:rPr lang="en-US" sz="3600" b="1" i="0" u="none" strike="noStrike" cap="none">
                <a:solidFill>
                  <a:schemeClr val="accent1"/>
                </a:solidFill>
                <a:latin typeface="Times New Roman"/>
                <a:ea typeface="Times New Roman"/>
                <a:cs typeface="Times New Roman"/>
                <a:sym typeface="Times New Roman"/>
              </a:rPr>
              <a:t>Subsidiaries</a:t>
            </a:r>
          </a:p>
        </p:txBody>
      </p:sp>
      <p:pic>
        <p:nvPicPr>
          <p:cNvPr id="540" name="Shape 540"/>
          <p:cNvPicPr preferRelativeResize="0"/>
          <p:nvPr/>
        </p:nvPicPr>
        <p:blipFill rotWithShape="1">
          <a:blip r:embed="rId3" cstate="email">
            <a:alphaModFix/>
            <a:extLst>
              <a:ext uri="{28A0092B-C50C-407E-A947-70E740481C1C}">
                <a14:useLocalDpi xmlns:a14="http://schemas.microsoft.com/office/drawing/2010/main" xmlns=""/>
              </a:ext>
            </a:extLst>
          </a:blip>
          <a:srcRect/>
          <a:stretch/>
        </p:blipFill>
        <p:spPr>
          <a:xfrm>
            <a:off x="197708" y="946625"/>
            <a:ext cx="5988043" cy="5153494"/>
          </a:xfrm>
          <a:prstGeom prst="rect">
            <a:avLst/>
          </a:prstGeom>
          <a:noFill/>
          <a:ln>
            <a:noFill/>
          </a:ln>
        </p:spPr>
      </p:pic>
      <p:pic>
        <p:nvPicPr>
          <p:cNvPr id="541" name="Shape 541"/>
          <p:cNvPicPr preferRelativeResize="0"/>
          <p:nvPr/>
        </p:nvPicPr>
        <p:blipFill rotWithShape="1">
          <a:blip r:embed="rId4" cstate="email">
            <a:alphaModFix/>
            <a:extLst>
              <a:ext uri="{28A0092B-C50C-407E-A947-70E740481C1C}">
                <a14:useLocalDpi xmlns:a14="http://schemas.microsoft.com/office/drawing/2010/main" xmlns=""/>
              </a:ext>
            </a:extLst>
          </a:blip>
          <a:srcRect/>
          <a:stretch/>
        </p:blipFill>
        <p:spPr>
          <a:xfrm>
            <a:off x="6185757" y="2450033"/>
            <a:ext cx="5736073" cy="3650090"/>
          </a:xfrm>
          <a:prstGeom prst="rect">
            <a:avLst/>
          </a:prstGeom>
          <a:noFill/>
          <a:ln>
            <a:noFill/>
          </a:ln>
        </p:spPr>
      </p:pic>
      <p:pic>
        <p:nvPicPr>
          <p:cNvPr id="542" name="Shape 542"/>
          <p:cNvPicPr preferRelativeResize="0"/>
          <p:nvPr/>
        </p:nvPicPr>
        <p:blipFill rotWithShape="1">
          <a:blip r:embed="rId5" cstate="email">
            <a:alphaModFix/>
            <a:extLst>
              <a:ext uri="{28A0092B-C50C-407E-A947-70E740481C1C}">
                <a14:useLocalDpi xmlns:a14="http://schemas.microsoft.com/office/drawing/2010/main" xmlns=""/>
              </a:ext>
            </a:extLst>
          </a:blip>
          <a:srcRect/>
          <a:stretch/>
        </p:blipFill>
        <p:spPr>
          <a:xfrm>
            <a:off x="8575589" y="231996"/>
            <a:ext cx="3245707" cy="1151967"/>
          </a:xfrm>
          <a:prstGeom prst="rect">
            <a:avLst/>
          </a:prstGeom>
          <a:noFill/>
          <a:ln>
            <a:noFill/>
          </a:ln>
        </p:spPr>
      </p:pic>
    </p:spTree>
  </p:cSld>
  <p:clrMapOvr>
    <a:masterClrMapping/>
  </p:clrMapOvr>
  <p:transition spd="slow">
    <p:cu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Shape 547"/>
          <p:cNvSpPr txBox="1">
            <a:spLocks noGrp="1"/>
          </p:cNvSpPr>
          <p:nvPr>
            <p:ph type="title"/>
          </p:nvPr>
        </p:nvSpPr>
        <p:spPr>
          <a:xfrm>
            <a:off x="656966" y="5"/>
            <a:ext cx="10515599" cy="1325562"/>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Times New Roman"/>
              <a:buNone/>
            </a:pPr>
            <a:r>
              <a:rPr lang="en-US" sz="3600" b="1" i="0" u="none" strike="noStrike" cap="none">
                <a:solidFill>
                  <a:schemeClr val="accent1"/>
                </a:solidFill>
                <a:latin typeface="Times New Roman"/>
                <a:ea typeface="Times New Roman"/>
                <a:cs typeface="Times New Roman"/>
                <a:sym typeface="Times New Roman"/>
              </a:rPr>
              <a:t>Associates</a:t>
            </a:r>
          </a:p>
        </p:txBody>
      </p:sp>
      <p:pic>
        <p:nvPicPr>
          <p:cNvPr id="548" name="Shape 548"/>
          <p:cNvPicPr preferRelativeResize="0"/>
          <p:nvPr/>
        </p:nvPicPr>
        <p:blipFill rotWithShape="1">
          <a:blip r:embed="rId3">
            <a:alphaModFix/>
          </a:blip>
          <a:srcRect/>
          <a:stretch/>
        </p:blipFill>
        <p:spPr>
          <a:xfrm>
            <a:off x="1061525" y="1489570"/>
            <a:ext cx="9433482" cy="5163895"/>
          </a:xfrm>
          <a:prstGeom prst="rect">
            <a:avLst/>
          </a:prstGeom>
          <a:noFill/>
          <a:ln>
            <a:noFill/>
          </a:ln>
        </p:spPr>
      </p:pic>
      <p:pic>
        <p:nvPicPr>
          <p:cNvPr id="549" name="Shape 549"/>
          <p:cNvPicPr preferRelativeResize="0"/>
          <p:nvPr/>
        </p:nvPicPr>
        <p:blipFill rotWithShape="1">
          <a:blip r:embed="rId4" cstate="email">
            <a:alphaModFix/>
            <a:extLst>
              <a:ext uri="{28A0092B-C50C-407E-A947-70E740481C1C}">
                <a14:useLocalDpi xmlns:a14="http://schemas.microsoft.com/office/drawing/2010/main" xmlns=""/>
              </a:ext>
            </a:extLst>
          </a:blip>
          <a:srcRect/>
          <a:stretch/>
        </p:blipFill>
        <p:spPr>
          <a:xfrm>
            <a:off x="8575589" y="231996"/>
            <a:ext cx="3245707" cy="1151967"/>
          </a:xfrm>
          <a:prstGeom prst="rect">
            <a:avLst/>
          </a:prstGeom>
          <a:noFill/>
          <a:ln>
            <a:noFill/>
          </a:ln>
        </p:spPr>
      </p:pic>
    </p:spTree>
  </p:cSld>
  <p:clrMapOvr>
    <a:masterClrMapping/>
  </p:clrMapOvr>
  <p:transition spd="slow">
    <p:cu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Shape 554"/>
          <p:cNvSpPr txBox="1">
            <a:spLocks noGrp="1"/>
          </p:cNvSpPr>
          <p:nvPr>
            <p:ph type="title"/>
          </p:nvPr>
        </p:nvSpPr>
        <p:spPr>
          <a:xfrm>
            <a:off x="838200" y="365132"/>
            <a:ext cx="10515599" cy="738745"/>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Times New Roman"/>
              <a:buNone/>
            </a:pPr>
            <a:r>
              <a:rPr lang="en-US" sz="3600" b="1" i="0" u="none" strike="noStrike" cap="none">
                <a:solidFill>
                  <a:schemeClr val="accent1"/>
                </a:solidFill>
                <a:latin typeface="Times New Roman"/>
                <a:ea typeface="Times New Roman"/>
                <a:cs typeface="Times New Roman"/>
                <a:sym typeface="Times New Roman"/>
              </a:rPr>
              <a:t>The Company Ranking</a:t>
            </a:r>
          </a:p>
        </p:txBody>
      </p:sp>
      <p:pic>
        <p:nvPicPr>
          <p:cNvPr id="555" name="Shape 555"/>
          <p:cNvPicPr preferRelativeResize="0"/>
          <p:nvPr/>
        </p:nvPicPr>
        <p:blipFill rotWithShape="1">
          <a:blip r:embed="rId3" cstate="email">
            <a:alphaModFix/>
            <a:extLst>
              <a:ext uri="{28A0092B-C50C-407E-A947-70E740481C1C}">
                <a14:useLocalDpi xmlns:a14="http://schemas.microsoft.com/office/drawing/2010/main" xmlns=""/>
              </a:ext>
            </a:extLst>
          </a:blip>
          <a:srcRect/>
          <a:stretch/>
        </p:blipFill>
        <p:spPr>
          <a:xfrm>
            <a:off x="8575589" y="223759"/>
            <a:ext cx="3245707" cy="1151967"/>
          </a:xfrm>
          <a:prstGeom prst="rect">
            <a:avLst/>
          </a:prstGeom>
          <a:noFill/>
          <a:ln>
            <a:noFill/>
          </a:ln>
        </p:spPr>
      </p:pic>
      <p:pic>
        <p:nvPicPr>
          <p:cNvPr id="556" name="Shape 556"/>
          <p:cNvPicPr preferRelativeResize="0"/>
          <p:nvPr/>
        </p:nvPicPr>
        <p:blipFill rotWithShape="1">
          <a:blip r:embed="rId4" cstate="email">
            <a:alphaModFix/>
            <a:extLst>
              <a:ext uri="{28A0092B-C50C-407E-A947-70E740481C1C}">
                <a14:useLocalDpi xmlns:a14="http://schemas.microsoft.com/office/drawing/2010/main" xmlns=""/>
              </a:ext>
            </a:extLst>
          </a:blip>
          <a:srcRect/>
          <a:stretch/>
        </p:blipFill>
        <p:spPr>
          <a:xfrm>
            <a:off x="838204" y="1488744"/>
            <a:ext cx="8102542" cy="5369261"/>
          </a:xfrm>
          <a:prstGeom prst="rect">
            <a:avLst/>
          </a:prstGeom>
          <a:noFill/>
          <a:ln>
            <a:noFill/>
          </a:ln>
        </p:spPr>
      </p:pic>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Shape 211"/>
          <p:cNvSpPr txBox="1">
            <a:spLocks noGrp="1"/>
          </p:cNvSpPr>
          <p:nvPr>
            <p:ph type="ctrTitle"/>
          </p:nvPr>
        </p:nvSpPr>
        <p:spPr>
          <a:xfrm>
            <a:off x="1564320" y="218186"/>
            <a:ext cx="9144000" cy="840654"/>
          </a:xfrm>
          <a:prstGeom prst="rect">
            <a:avLst/>
          </a:prstGeom>
          <a:noFill/>
          <a:ln>
            <a:noFill/>
          </a:ln>
        </p:spPr>
        <p:txBody>
          <a:bodyPr lIns="91425" tIns="45700" rIns="91425" bIns="45700" anchor="b" anchorCtr="0">
            <a:noAutofit/>
          </a:bodyPr>
          <a:lstStyle/>
          <a:p>
            <a:pPr marL="0" marR="0" lvl="0" indent="0" algn="ctr" rtl="0">
              <a:spcBef>
                <a:spcPts val="0"/>
              </a:spcBef>
              <a:buClr>
                <a:srgbClr val="6DB7D7"/>
              </a:buClr>
              <a:buSzPct val="25000"/>
              <a:buFont typeface="Noto Sans Symbols"/>
              <a:buNone/>
            </a:pPr>
            <a:r>
              <a:rPr lang="en-US" sz="3959" b="0" i="0" u="none" strike="noStrike" cap="none">
                <a:solidFill>
                  <a:schemeClr val="accent1"/>
                </a:solidFill>
                <a:latin typeface="Source Sans Pro"/>
                <a:ea typeface="Source Sans Pro"/>
                <a:cs typeface="Source Sans Pro"/>
                <a:sym typeface="Source Sans Pro"/>
              </a:rPr>
              <a:t>Four Categories of Airline Industry</a:t>
            </a:r>
          </a:p>
        </p:txBody>
      </p:sp>
      <p:sp>
        <p:nvSpPr>
          <p:cNvPr id="212" name="Shape 212"/>
          <p:cNvSpPr txBox="1">
            <a:spLocks noGrp="1"/>
          </p:cNvSpPr>
          <p:nvPr>
            <p:ph type="subTitle" idx="1"/>
          </p:nvPr>
        </p:nvSpPr>
        <p:spPr>
          <a:xfrm>
            <a:off x="5120741" y="5423953"/>
            <a:ext cx="5174329" cy="1655763"/>
          </a:xfrm>
          <a:prstGeom prst="rect">
            <a:avLst/>
          </a:prstGeom>
          <a:noFill/>
          <a:ln>
            <a:noFill/>
          </a:ln>
        </p:spPr>
        <p:txBody>
          <a:bodyPr lIns="91425" tIns="45700" rIns="91425" bIns="45700" anchor="t" anchorCtr="0">
            <a:noAutofit/>
          </a:bodyPr>
          <a:lstStyle/>
          <a:p>
            <a:pPr marL="342891" marR="0" lvl="0" indent="-342891" algn="l" rtl="0">
              <a:spcBef>
                <a:spcPts val="0"/>
              </a:spcBef>
              <a:spcAft>
                <a:spcPts val="0"/>
              </a:spcAft>
              <a:buClr>
                <a:srgbClr val="6DB7D7"/>
              </a:buClr>
              <a:buSzPct val="110000"/>
              <a:buFont typeface="Arial"/>
              <a:buChar char="•"/>
            </a:pPr>
            <a:r>
              <a:rPr lang="en-US" sz="1900" b="1" i="0" u="none" strike="noStrike" cap="none">
                <a:solidFill>
                  <a:srgbClr val="09213B"/>
                </a:solidFill>
                <a:latin typeface="Source Sans Pro"/>
                <a:ea typeface="Source Sans Pro"/>
                <a:cs typeface="Source Sans Pro"/>
                <a:sym typeface="Source Sans Pro"/>
              </a:rPr>
              <a:t>International</a:t>
            </a:r>
          </a:p>
          <a:p>
            <a:pPr marL="342891" marR="0" lvl="0" indent="-342891" algn="l" rtl="0">
              <a:spcBef>
                <a:spcPts val="300"/>
              </a:spcBef>
              <a:spcAft>
                <a:spcPts val="0"/>
              </a:spcAft>
              <a:buClr>
                <a:srgbClr val="6DB7D7"/>
              </a:buClr>
              <a:buSzPct val="110000"/>
              <a:buFont typeface="Arial"/>
              <a:buChar char="•"/>
            </a:pPr>
            <a:r>
              <a:rPr lang="en-US" sz="1900" b="1" i="0" u="none" strike="noStrike" cap="none">
                <a:solidFill>
                  <a:srgbClr val="09213B"/>
                </a:solidFill>
                <a:latin typeface="Source Sans Pro"/>
                <a:ea typeface="Source Sans Pro"/>
                <a:cs typeface="Source Sans Pro"/>
                <a:sym typeface="Source Sans Pro"/>
              </a:rPr>
              <a:t>National</a:t>
            </a:r>
          </a:p>
          <a:p>
            <a:pPr marL="342891" marR="0" lvl="0" indent="-342891" algn="l" rtl="0">
              <a:spcBef>
                <a:spcPts val="300"/>
              </a:spcBef>
              <a:spcAft>
                <a:spcPts val="0"/>
              </a:spcAft>
              <a:buClr>
                <a:srgbClr val="6DB7D7"/>
              </a:buClr>
              <a:buSzPct val="110000"/>
              <a:buFont typeface="Arial"/>
              <a:buChar char="•"/>
            </a:pPr>
            <a:r>
              <a:rPr lang="en-US" sz="1900" b="1" i="0" u="none" strike="noStrike" cap="none">
                <a:solidFill>
                  <a:srgbClr val="09213B"/>
                </a:solidFill>
                <a:latin typeface="Source Sans Pro"/>
                <a:ea typeface="Source Sans Pro"/>
                <a:cs typeface="Source Sans Pro"/>
                <a:sym typeface="Source Sans Pro"/>
              </a:rPr>
              <a:t>Regional </a:t>
            </a:r>
          </a:p>
          <a:p>
            <a:pPr marL="342891" marR="0" lvl="0" indent="-342891" algn="l" rtl="0">
              <a:spcBef>
                <a:spcPts val="300"/>
              </a:spcBef>
              <a:spcAft>
                <a:spcPts val="0"/>
              </a:spcAft>
              <a:buClr>
                <a:srgbClr val="6DB7D7"/>
              </a:buClr>
              <a:buSzPct val="110000"/>
              <a:buFont typeface="Arial"/>
              <a:buChar char="•"/>
            </a:pPr>
            <a:r>
              <a:rPr lang="en-US" sz="1900" b="1" i="0" u="none" strike="noStrike" cap="none">
                <a:solidFill>
                  <a:srgbClr val="09213B"/>
                </a:solidFill>
                <a:latin typeface="Source Sans Pro"/>
                <a:ea typeface="Source Sans Pro"/>
                <a:cs typeface="Source Sans Pro"/>
                <a:sym typeface="Source Sans Pro"/>
              </a:rPr>
              <a:t>Cargo</a:t>
            </a:r>
          </a:p>
          <a:p>
            <a:pPr marL="0" marR="0" lvl="0" indent="0" algn="ctr" rtl="0">
              <a:spcBef>
                <a:spcPts val="300"/>
              </a:spcBef>
              <a:buClr>
                <a:srgbClr val="6DB7D7"/>
              </a:buClr>
              <a:buSzPct val="25000"/>
              <a:buFont typeface="Noto Sans Symbols"/>
              <a:buNone/>
            </a:pPr>
            <a:endParaRPr sz="1900" b="0" i="0" u="none" strike="noStrike" cap="none">
              <a:solidFill>
                <a:srgbClr val="888888"/>
              </a:solidFill>
              <a:latin typeface="Source Sans Pro"/>
              <a:ea typeface="Source Sans Pro"/>
              <a:cs typeface="Source Sans Pro"/>
              <a:sym typeface="Source Sans Pro"/>
            </a:endParaRPr>
          </a:p>
        </p:txBody>
      </p:sp>
      <p:pic>
        <p:nvPicPr>
          <p:cNvPr id="213" name="Shape 213"/>
          <p:cNvPicPr preferRelativeResize="0"/>
          <p:nvPr/>
        </p:nvPicPr>
        <p:blipFill rotWithShape="1">
          <a:blip r:embed="rId3">
            <a:alphaModFix/>
          </a:blip>
          <a:srcRect/>
          <a:stretch/>
        </p:blipFill>
        <p:spPr>
          <a:xfrm>
            <a:off x="1528225" y="1108698"/>
            <a:ext cx="9499505" cy="4293895"/>
          </a:xfrm>
          <a:prstGeom prst="rect">
            <a:avLst/>
          </a:prstGeom>
          <a:noFill/>
          <a:ln>
            <a:noFill/>
          </a:ln>
        </p:spPr>
      </p:pic>
    </p:spTree>
  </p:cSld>
  <p:clrMapOvr>
    <a:masterClrMapping/>
  </p:clrMapOvr>
  <p:transition spd="slow">
    <p:cut/>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Shape 561"/>
          <p:cNvSpPr txBox="1">
            <a:spLocks noGrp="1"/>
          </p:cNvSpPr>
          <p:nvPr>
            <p:ph type="title"/>
          </p:nvPr>
        </p:nvSpPr>
        <p:spPr>
          <a:xfrm>
            <a:off x="732368" y="107577"/>
            <a:ext cx="10723035" cy="1336956"/>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Times New Roman"/>
              <a:buNone/>
            </a:pPr>
            <a:r>
              <a:rPr lang="en-US" sz="3600" b="1" i="0" u="none" strike="noStrike" cap="none">
                <a:solidFill>
                  <a:schemeClr val="accent1"/>
                </a:solidFill>
                <a:latin typeface="Times New Roman"/>
                <a:ea typeface="Times New Roman"/>
                <a:cs typeface="Times New Roman"/>
                <a:sym typeface="Times New Roman"/>
              </a:rPr>
              <a:t>Company Mission</a:t>
            </a:r>
          </a:p>
        </p:txBody>
      </p:sp>
      <p:pic>
        <p:nvPicPr>
          <p:cNvPr id="562" name="Shape 562"/>
          <p:cNvPicPr preferRelativeResize="0">
            <a:picLocks noGrp="1"/>
          </p:cNvPicPr>
          <p:nvPr>
            <p:ph type="body" idx="1"/>
          </p:nvPr>
        </p:nvPicPr>
        <p:blipFill rotWithShape="1">
          <a:blip r:embed="rId3" cstate="email">
            <a:alphaModFix/>
            <a:extLst>
              <a:ext uri="{28A0092B-C50C-407E-A947-70E740481C1C}">
                <a14:useLocalDpi xmlns:a14="http://schemas.microsoft.com/office/drawing/2010/main" xmlns=""/>
              </a:ext>
            </a:extLst>
          </a:blip>
          <a:srcRect/>
          <a:stretch/>
        </p:blipFill>
        <p:spPr>
          <a:xfrm>
            <a:off x="2602356" y="1537304"/>
            <a:ext cx="6871157" cy="4761829"/>
          </a:xfrm>
          <a:prstGeom prst="rect">
            <a:avLst/>
          </a:prstGeom>
          <a:noFill/>
          <a:ln>
            <a:noFill/>
          </a:ln>
        </p:spPr>
      </p:pic>
    </p:spTree>
  </p:cSld>
  <p:clrMapOvr>
    <a:masterClrMapping/>
  </p:clrMapOvr>
  <p:transition spd="slow">
    <p:cu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Shape 567"/>
          <p:cNvSpPr txBox="1">
            <a:spLocks noGrp="1"/>
          </p:cNvSpPr>
          <p:nvPr>
            <p:ph type="title"/>
          </p:nvPr>
        </p:nvSpPr>
        <p:spPr>
          <a:xfrm>
            <a:off x="190050" y="0"/>
            <a:ext cx="11004900" cy="1151400"/>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Times New Roman"/>
              <a:buNone/>
            </a:pPr>
            <a:r>
              <a:rPr lang="en-US" sz="3600" b="1" i="0" u="none" strike="noStrike" cap="none">
                <a:solidFill>
                  <a:schemeClr val="accent1"/>
                </a:solidFill>
                <a:latin typeface="Times New Roman"/>
                <a:ea typeface="Times New Roman"/>
                <a:cs typeface="Times New Roman"/>
                <a:sym typeface="Times New Roman"/>
              </a:rPr>
              <a:t>Changes to Iconic Logo(Brand Refresh) after 20 years </a:t>
            </a:r>
          </a:p>
        </p:txBody>
      </p:sp>
      <p:pic>
        <p:nvPicPr>
          <p:cNvPr id="568" name="Shape 568"/>
          <p:cNvPicPr preferRelativeResize="0">
            <a:picLocks noGrp="1"/>
          </p:cNvPicPr>
          <p:nvPr>
            <p:ph type="body" idx="1"/>
          </p:nvPr>
        </p:nvPicPr>
        <p:blipFill rotWithShape="1">
          <a:blip r:embed="rId3" cstate="email">
            <a:alphaModFix/>
            <a:extLst>
              <a:ext uri="{28A0092B-C50C-407E-A947-70E740481C1C}">
                <a14:useLocalDpi xmlns:a14="http://schemas.microsoft.com/office/drawing/2010/main" xmlns=""/>
              </a:ext>
            </a:extLst>
          </a:blip>
          <a:srcRect/>
          <a:stretch/>
        </p:blipFill>
        <p:spPr>
          <a:xfrm>
            <a:off x="555697" y="2001797"/>
            <a:ext cx="6154378" cy="4351339"/>
          </a:xfrm>
          <a:prstGeom prst="rect">
            <a:avLst/>
          </a:prstGeom>
          <a:noFill/>
          <a:ln>
            <a:noFill/>
          </a:ln>
        </p:spPr>
      </p:pic>
      <p:sp>
        <p:nvSpPr>
          <p:cNvPr id="569" name="Shape 569"/>
          <p:cNvSpPr txBox="1"/>
          <p:nvPr/>
        </p:nvSpPr>
        <p:spPr>
          <a:xfrm>
            <a:off x="6710077" y="1151262"/>
            <a:ext cx="5275979" cy="5355307"/>
          </a:xfrm>
          <a:prstGeom prst="rect">
            <a:avLst/>
          </a:prstGeom>
          <a:noFill/>
          <a:ln>
            <a:noFill/>
          </a:ln>
        </p:spPr>
        <p:txBody>
          <a:bodyPr lIns="91425" tIns="45700" rIns="91425" bIns="45700" anchor="t" anchorCtr="0">
            <a:noAutofit/>
          </a:bodyPr>
          <a:lstStyle/>
          <a:p>
            <a:pPr marL="285737" marR="0" lvl="0" indent="-285737" algn="l" rtl="0">
              <a:spcBef>
                <a:spcPts val="0"/>
              </a:spcBef>
              <a:buClr>
                <a:schemeClr val="dk1"/>
              </a:buClr>
              <a:buSzPct val="100000"/>
              <a:buFont typeface="Arial"/>
              <a:buChar char="•"/>
            </a:pPr>
            <a:r>
              <a:rPr lang="en-US" sz="1700" b="0" i="0" u="none" strike="noStrike" cap="none">
                <a:solidFill>
                  <a:schemeClr val="dk1"/>
                </a:solidFill>
                <a:latin typeface="Times New Roman"/>
                <a:ea typeface="Times New Roman"/>
                <a:cs typeface="Times New Roman"/>
                <a:sym typeface="Times New Roman"/>
              </a:rPr>
              <a:t>A more contemporary look by simplify, clarify and beautify the outlines of the logo</a:t>
            </a:r>
          </a:p>
          <a:p>
            <a:pPr marL="285737" marR="0" lvl="0" indent="-285737" algn="l" rtl="0">
              <a:spcBef>
                <a:spcPts val="0"/>
              </a:spcBef>
              <a:buClr>
                <a:schemeClr val="dk1"/>
              </a:buClr>
              <a:buSzPct val="100000"/>
              <a:buFont typeface="Arial"/>
              <a:buChar char="•"/>
            </a:pPr>
            <a:r>
              <a:rPr lang="en-US" sz="1700" b="0" i="0" u="none" strike="noStrike" cap="none">
                <a:solidFill>
                  <a:schemeClr val="dk1"/>
                </a:solidFill>
                <a:latin typeface="Times New Roman"/>
                <a:ea typeface="Times New Roman"/>
                <a:cs typeface="Times New Roman"/>
                <a:sym typeface="Times New Roman"/>
              </a:rPr>
              <a:t>The Hong Kong-based carrier will keep the outlines of the logo</a:t>
            </a:r>
          </a:p>
          <a:p>
            <a:pPr marL="285737" marR="0" lvl="0" indent="-285737" algn="l" rtl="0">
              <a:spcBef>
                <a:spcPts val="0"/>
              </a:spcBef>
              <a:buClr>
                <a:schemeClr val="dk1"/>
              </a:buClr>
              <a:buSzPct val="100000"/>
              <a:buFont typeface="Arial"/>
              <a:buChar char="•"/>
            </a:pPr>
            <a:r>
              <a:rPr lang="en-US" sz="1700" b="0" i="0" u="none" strike="noStrike" cap="none">
                <a:solidFill>
                  <a:schemeClr val="dk1"/>
                </a:solidFill>
                <a:latin typeface="Times New Roman"/>
                <a:ea typeface="Times New Roman"/>
                <a:cs typeface="Times New Roman"/>
                <a:sym typeface="Times New Roman"/>
              </a:rPr>
              <a:t>“The whole premise behind our work on this refresh of our brand, representing a new chapter for Cathay Pacific, is about making the customer experience more enjoyable, simpler and more relevant to what passengers aspire to today.”</a:t>
            </a:r>
          </a:p>
          <a:p>
            <a:pPr marL="285737" marR="0" lvl="2" indent="-285737" algn="l" rtl="0">
              <a:spcBef>
                <a:spcPts val="0"/>
              </a:spcBef>
              <a:buClr>
                <a:schemeClr val="dk1"/>
              </a:buClr>
              <a:buSzPct val="100000"/>
              <a:buFont typeface="Arial"/>
              <a:buChar char="•"/>
            </a:pPr>
            <a:r>
              <a:rPr lang="en-US" sz="1700" b="1" i="0" u="none" strike="noStrike" cap="none">
                <a:solidFill>
                  <a:schemeClr val="dk1"/>
                </a:solidFill>
                <a:latin typeface="Times New Roman"/>
                <a:ea typeface="Times New Roman"/>
                <a:cs typeface="Times New Roman"/>
                <a:sym typeface="Times New Roman"/>
              </a:rPr>
              <a:t>Positive change across many of its key touchpoints, products and services </a:t>
            </a:r>
            <a:r>
              <a:rPr lang="en-US" sz="1700" b="0" i="0" u="none" strike="noStrike" cap="none">
                <a:solidFill>
                  <a:schemeClr val="dk1"/>
                </a:solidFill>
                <a:latin typeface="Times New Roman"/>
                <a:ea typeface="Times New Roman"/>
                <a:cs typeface="Times New Roman"/>
                <a:sym typeface="Times New Roman"/>
              </a:rPr>
              <a:t>including a </a:t>
            </a:r>
            <a:r>
              <a:rPr lang="en-US" sz="1700" b="1" i="0" u="none" strike="noStrike" cap="none">
                <a:solidFill>
                  <a:schemeClr val="dk1"/>
                </a:solidFill>
                <a:latin typeface="Times New Roman"/>
                <a:ea typeface="Times New Roman"/>
                <a:cs typeface="Times New Roman"/>
                <a:sym typeface="Times New Roman"/>
              </a:rPr>
              <a:t>new and easier-to-use website</a:t>
            </a:r>
            <a:r>
              <a:rPr lang="en-US" sz="1700" b="0" i="0" u="none" strike="noStrike" cap="none">
                <a:solidFill>
                  <a:schemeClr val="dk1"/>
                </a:solidFill>
                <a:latin typeface="Times New Roman"/>
                <a:ea typeface="Times New Roman"/>
                <a:cs typeface="Times New Roman"/>
                <a:sym typeface="Times New Roman"/>
              </a:rPr>
              <a:t>, </a:t>
            </a:r>
            <a:r>
              <a:rPr lang="en-US" sz="1700" b="1" i="0" u="none" strike="noStrike" cap="none">
                <a:solidFill>
                  <a:schemeClr val="dk1"/>
                </a:solidFill>
                <a:latin typeface="Times New Roman"/>
                <a:ea typeface="Times New Roman"/>
                <a:cs typeface="Times New Roman"/>
                <a:sym typeface="Times New Roman"/>
              </a:rPr>
              <a:t>new lounges </a:t>
            </a:r>
            <a:r>
              <a:rPr lang="en-US" sz="1700" b="0" i="0" u="none" strike="noStrike" cap="none">
                <a:solidFill>
                  <a:schemeClr val="dk1"/>
                </a:solidFill>
                <a:latin typeface="Times New Roman"/>
                <a:ea typeface="Times New Roman"/>
                <a:cs typeface="Times New Roman"/>
                <a:sym typeface="Times New Roman"/>
              </a:rPr>
              <a:t>embracing the new design concept , and </a:t>
            </a:r>
            <a:r>
              <a:rPr lang="en-US" sz="1700" b="1" i="0" u="none" strike="noStrike" cap="none">
                <a:solidFill>
                  <a:schemeClr val="dk1"/>
                </a:solidFill>
                <a:latin typeface="Times New Roman"/>
                <a:ea typeface="Times New Roman"/>
                <a:cs typeface="Times New Roman"/>
                <a:sym typeface="Times New Roman"/>
              </a:rPr>
              <a:t>new company-wide signage</a:t>
            </a:r>
            <a:r>
              <a:rPr lang="en-US" sz="1700" b="0" i="0" u="none" strike="noStrike" cap="none">
                <a:solidFill>
                  <a:schemeClr val="dk1"/>
                </a:solidFill>
                <a:latin typeface="Times New Roman"/>
                <a:ea typeface="Times New Roman"/>
                <a:cs typeface="Times New Roman"/>
                <a:sym typeface="Times New Roman"/>
              </a:rPr>
              <a:t> in 2015</a:t>
            </a:r>
          </a:p>
          <a:p>
            <a:pPr marL="285737" marR="0" lvl="0" indent="-285737" algn="l" rtl="0">
              <a:spcBef>
                <a:spcPts val="0"/>
              </a:spcBef>
              <a:buClr>
                <a:schemeClr val="dk1"/>
              </a:buClr>
              <a:buSzPct val="100000"/>
              <a:buFont typeface="Arial"/>
              <a:buChar char="•"/>
            </a:pPr>
            <a:r>
              <a:rPr lang="en-US" sz="1700" b="0" i="0" u="none" strike="noStrike" cap="none">
                <a:solidFill>
                  <a:schemeClr val="dk1"/>
                </a:solidFill>
                <a:latin typeface="Times New Roman"/>
                <a:ea typeface="Times New Roman"/>
                <a:cs typeface="Times New Roman"/>
                <a:sym typeface="Times New Roman"/>
              </a:rPr>
              <a:t>Advances in Technology: introducing a </a:t>
            </a:r>
            <a:r>
              <a:rPr lang="en-US" sz="1700" b="1" i="0" u="none" strike="noStrike" cap="none">
                <a:solidFill>
                  <a:schemeClr val="dk1"/>
                </a:solidFill>
                <a:latin typeface="Times New Roman"/>
                <a:ea typeface="Times New Roman"/>
                <a:cs typeface="Times New Roman"/>
                <a:sym typeface="Times New Roman"/>
              </a:rPr>
              <a:t>cloud-based inflight catering system</a:t>
            </a:r>
            <a:r>
              <a:rPr lang="en-US" sz="1700" b="0" i="0" u="none" strike="noStrike" cap="none">
                <a:solidFill>
                  <a:schemeClr val="dk1"/>
                </a:solidFill>
                <a:latin typeface="Times New Roman"/>
                <a:ea typeface="Times New Roman"/>
                <a:cs typeface="Times New Roman"/>
                <a:sym typeface="Times New Roman"/>
              </a:rPr>
              <a:t> and a </a:t>
            </a:r>
            <a:r>
              <a:rPr lang="en-US" sz="1700" b="1" i="0" u="none" strike="noStrike" cap="none">
                <a:solidFill>
                  <a:schemeClr val="dk1"/>
                </a:solidFill>
                <a:latin typeface="Times New Roman"/>
                <a:ea typeface="Times New Roman"/>
                <a:cs typeface="Times New Roman"/>
                <a:sym typeface="Times New Roman"/>
              </a:rPr>
              <a:t>self-service bag-drop facility at Hong Kong International Airport</a:t>
            </a:r>
            <a:r>
              <a:rPr lang="en-US" sz="1700" b="0" i="0" u="none" strike="noStrike" cap="none">
                <a:solidFill>
                  <a:schemeClr val="dk1"/>
                </a:solidFill>
                <a:latin typeface="Times New Roman"/>
                <a:ea typeface="Times New Roman"/>
                <a:cs typeface="Times New Roman"/>
                <a:sym typeface="Times New Roman"/>
              </a:rPr>
              <a:t>, updating existing </a:t>
            </a:r>
            <a:r>
              <a:rPr lang="en-US" sz="1700" b="1" i="0" u="none" strike="noStrike" cap="none">
                <a:solidFill>
                  <a:schemeClr val="dk1"/>
                </a:solidFill>
                <a:latin typeface="Times New Roman"/>
                <a:ea typeface="Times New Roman"/>
                <a:cs typeface="Times New Roman"/>
                <a:sym typeface="Times New Roman"/>
              </a:rPr>
              <a:t>mobile apps for staff</a:t>
            </a:r>
            <a:r>
              <a:rPr lang="en-US" sz="1700" b="0" i="0" u="none" strike="noStrike" cap="none">
                <a:solidFill>
                  <a:schemeClr val="dk1"/>
                </a:solidFill>
                <a:latin typeface="Times New Roman"/>
                <a:ea typeface="Times New Roman"/>
                <a:cs typeface="Times New Roman"/>
                <a:sym typeface="Times New Roman"/>
              </a:rPr>
              <a:t>, introducing </a:t>
            </a:r>
            <a:r>
              <a:rPr lang="en-US" sz="1700" b="1" i="0" u="none" strike="noStrike" cap="none">
                <a:solidFill>
                  <a:schemeClr val="dk1"/>
                </a:solidFill>
                <a:latin typeface="Times New Roman"/>
                <a:ea typeface="Times New Roman"/>
                <a:cs typeface="Times New Roman"/>
                <a:sym typeface="Times New Roman"/>
              </a:rPr>
              <a:t>an inflight passenger information list </a:t>
            </a:r>
            <a:r>
              <a:rPr lang="en-US" sz="1700" b="0" i="0" u="none" strike="noStrike" cap="none">
                <a:solidFill>
                  <a:schemeClr val="dk1"/>
                </a:solidFill>
                <a:latin typeface="Times New Roman"/>
                <a:ea typeface="Times New Roman"/>
                <a:cs typeface="Times New Roman"/>
                <a:sym typeface="Times New Roman"/>
              </a:rPr>
              <a:t>for cabin crew, which is </a:t>
            </a:r>
            <a:r>
              <a:rPr lang="en-US" sz="1700" b="1" i="0" u="none" strike="noStrike" cap="none">
                <a:solidFill>
                  <a:schemeClr val="dk1"/>
                </a:solidFill>
                <a:latin typeface="Times New Roman"/>
                <a:ea typeface="Times New Roman"/>
                <a:cs typeface="Times New Roman"/>
                <a:sym typeface="Times New Roman"/>
              </a:rPr>
              <a:t>available on tablet devices</a:t>
            </a:r>
            <a:r>
              <a:rPr lang="en-US" sz="1700" b="0" i="0" u="none" strike="noStrike" cap="none">
                <a:solidFill>
                  <a:schemeClr val="dk1"/>
                </a:solidFill>
                <a:latin typeface="Times New Roman"/>
                <a:ea typeface="Times New Roman"/>
                <a:cs typeface="Times New Roman"/>
                <a:sym typeface="Times New Roman"/>
              </a:rPr>
              <a:t>.</a:t>
            </a:r>
          </a:p>
          <a:p>
            <a:pPr marL="285737" marR="0" lvl="0" indent="-285737" algn="l" rtl="0">
              <a:spcBef>
                <a:spcPts val="0"/>
              </a:spcBef>
              <a:buClr>
                <a:schemeClr val="dk1"/>
              </a:buClr>
              <a:buFont typeface="Arial"/>
              <a:buNone/>
            </a:pPr>
            <a:endParaRPr sz="1900" b="0" i="0" u="none" strike="noStrike" cap="none">
              <a:solidFill>
                <a:schemeClr val="dk1"/>
              </a:solidFill>
              <a:latin typeface="Source Sans Pro"/>
              <a:ea typeface="Source Sans Pro"/>
              <a:cs typeface="Source Sans Pro"/>
              <a:sym typeface="Source Sans Pro"/>
            </a:endParaRPr>
          </a:p>
        </p:txBody>
      </p:sp>
    </p:spTree>
  </p:cSld>
  <p:clrMapOvr>
    <a:masterClrMapping/>
  </p:clrMapOvr>
  <p:transition spd="slow">
    <p:cu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Shape 574"/>
          <p:cNvSpPr txBox="1">
            <a:spLocks noGrp="1"/>
          </p:cNvSpPr>
          <p:nvPr>
            <p:ph type="title"/>
          </p:nvPr>
        </p:nvSpPr>
        <p:spPr>
          <a:xfrm>
            <a:off x="838189" y="551401"/>
            <a:ext cx="10515600" cy="761699"/>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Times New Roman"/>
              <a:buNone/>
            </a:pPr>
            <a:r>
              <a:rPr lang="en-US" sz="3600" b="1" i="0" u="none" strike="noStrike" cap="none">
                <a:solidFill>
                  <a:schemeClr val="accent1"/>
                </a:solidFill>
                <a:latin typeface="Times New Roman"/>
                <a:ea typeface="Times New Roman"/>
                <a:cs typeface="Times New Roman"/>
                <a:sym typeface="Times New Roman"/>
              </a:rPr>
              <a:t>Company History</a:t>
            </a:r>
          </a:p>
        </p:txBody>
      </p:sp>
      <p:sp>
        <p:nvSpPr>
          <p:cNvPr id="575" name="Shape 575"/>
          <p:cNvSpPr/>
          <p:nvPr/>
        </p:nvSpPr>
        <p:spPr>
          <a:xfrm>
            <a:off x="2059452" y="1754665"/>
            <a:ext cx="9852458" cy="486032"/>
          </a:xfrm>
          <a:prstGeom prst="rect">
            <a:avLst/>
          </a:prstGeom>
          <a:solidFill>
            <a:schemeClr val="accent1"/>
          </a:solidFill>
          <a:ln w="25400" cap="flat" cmpd="dbl">
            <a:solidFill>
              <a:srgbClr val="205A74"/>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500" b="0" i="0" u="none" strike="noStrike" cap="none">
                <a:solidFill>
                  <a:schemeClr val="lt1"/>
                </a:solidFill>
                <a:latin typeface="Source Sans Pro"/>
                <a:ea typeface="Source Sans Pro"/>
                <a:cs typeface="Source Sans Pro"/>
                <a:sym typeface="Source Sans Pro"/>
              </a:rPr>
              <a:t>1946 ,American Roy C Farrell and Australian Sydney H de Kantzow founded Cathay Pacific Airways. The Company began to operate passenger flights to Manila, Bangkok, Singapore and Shanghai</a:t>
            </a:r>
          </a:p>
        </p:txBody>
      </p:sp>
      <p:sp>
        <p:nvSpPr>
          <p:cNvPr id="576" name="Shape 576"/>
          <p:cNvSpPr/>
          <p:nvPr/>
        </p:nvSpPr>
        <p:spPr>
          <a:xfrm>
            <a:off x="2059452" y="2532330"/>
            <a:ext cx="9852458" cy="486032"/>
          </a:xfrm>
          <a:prstGeom prst="rect">
            <a:avLst/>
          </a:prstGeom>
          <a:solidFill>
            <a:schemeClr val="accent1"/>
          </a:solidFill>
          <a:ln w="25400" cap="flat" cmpd="dbl">
            <a:solidFill>
              <a:srgbClr val="205A74"/>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500" b="0" i="0" u="none" strike="noStrike" cap="none">
                <a:solidFill>
                  <a:schemeClr val="lt1"/>
                </a:solidFill>
                <a:latin typeface="Source Sans Pro"/>
                <a:ea typeface="Source Sans Pro"/>
                <a:cs typeface="Source Sans Pro"/>
                <a:sym typeface="Source Sans Pro"/>
              </a:rPr>
              <a:t>1948, one of Hong Kong's leading trading companies, Butterfield &amp; Swire (today known as the Swire Group) took a 45% share in the company and became wholly responsible for the management of the airline.</a:t>
            </a:r>
          </a:p>
        </p:txBody>
      </p:sp>
      <p:sp>
        <p:nvSpPr>
          <p:cNvPr id="577" name="Shape 577"/>
          <p:cNvSpPr/>
          <p:nvPr/>
        </p:nvSpPr>
        <p:spPr>
          <a:xfrm>
            <a:off x="2059452" y="3317942"/>
            <a:ext cx="9852458" cy="486032"/>
          </a:xfrm>
          <a:prstGeom prst="rect">
            <a:avLst/>
          </a:prstGeom>
          <a:solidFill>
            <a:schemeClr val="accent1"/>
          </a:solidFill>
          <a:ln w="25400" cap="flat" cmpd="dbl">
            <a:solidFill>
              <a:srgbClr val="205A74"/>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500" b="0" i="0" u="none" strike="noStrike" cap="none">
                <a:solidFill>
                  <a:schemeClr val="lt1"/>
                </a:solidFill>
                <a:latin typeface="Source Sans Pro"/>
                <a:ea typeface="Source Sans Pro"/>
                <a:cs typeface="Source Sans Pro"/>
                <a:sym typeface="Source Sans Pro"/>
              </a:rPr>
              <a:t>Between 1962 and 1967, business grew at an average rate of 20 percent a year. Also initiated international services to Osaka, Fukuoka and Nagoya in Japan.</a:t>
            </a:r>
          </a:p>
        </p:txBody>
      </p:sp>
      <p:sp>
        <p:nvSpPr>
          <p:cNvPr id="578" name="Shape 578"/>
          <p:cNvSpPr/>
          <p:nvPr/>
        </p:nvSpPr>
        <p:spPr>
          <a:xfrm>
            <a:off x="2059452" y="4053314"/>
            <a:ext cx="9852458" cy="827902"/>
          </a:xfrm>
          <a:prstGeom prst="rect">
            <a:avLst/>
          </a:prstGeom>
          <a:solidFill>
            <a:schemeClr val="accent1"/>
          </a:solidFill>
          <a:ln w="25400" cap="flat" cmpd="dbl">
            <a:solidFill>
              <a:srgbClr val="205A74"/>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500" b="0" i="0" u="none" strike="noStrike" cap="none">
                <a:solidFill>
                  <a:schemeClr val="lt1"/>
                </a:solidFill>
                <a:latin typeface="Source Sans Pro"/>
                <a:ea typeface="Source Sans Pro"/>
                <a:cs typeface="Source Sans Pro"/>
                <a:sym typeface="Source Sans Pro"/>
              </a:rPr>
              <a:t>In the early 1970s, Cathay Pacific Airways started to make use of the latest technology with computerized reservation system and flight simulators. In 1979, Cathay Pacific Airways receive the first Boeing 747-200 in Hong Kong, applied for traffic rights to start flying to London,  expanded services to Europe and North America</a:t>
            </a:r>
          </a:p>
        </p:txBody>
      </p:sp>
      <p:sp>
        <p:nvSpPr>
          <p:cNvPr id="579" name="Shape 579"/>
          <p:cNvSpPr/>
          <p:nvPr/>
        </p:nvSpPr>
        <p:spPr>
          <a:xfrm>
            <a:off x="2059455" y="5124233"/>
            <a:ext cx="9852459" cy="486032"/>
          </a:xfrm>
          <a:prstGeom prst="rect">
            <a:avLst/>
          </a:prstGeom>
          <a:solidFill>
            <a:schemeClr val="accent1"/>
          </a:solidFill>
          <a:ln w="25400" cap="flat" cmpd="dbl">
            <a:solidFill>
              <a:srgbClr val="205A74"/>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500" b="0" i="0" u="none" strike="noStrike" cap="none">
                <a:solidFill>
                  <a:schemeClr val="lt1"/>
                </a:solidFill>
                <a:latin typeface="Source Sans Pro"/>
                <a:ea typeface="Source Sans Pro"/>
                <a:cs typeface="Source Sans Pro"/>
                <a:sym typeface="Source Sans Pro"/>
              </a:rPr>
              <a:t>In the 1980s, expanded international network to include London, Brisbane, Frankfurt, Vancouver, Amsterdam, Rome, San Francisco, Paris, Zurich and Manchester.</a:t>
            </a:r>
          </a:p>
        </p:txBody>
      </p:sp>
      <p:sp>
        <p:nvSpPr>
          <p:cNvPr id="580" name="Shape 580"/>
          <p:cNvSpPr/>
          <p:nvPr/>
        </p:nvSpPr>
        <p:spPr>
          <a:xfrm>
            <a:off x="2059456" y="5853282"/>
            <a:ext cx="9852461" cy="571021"/>
          </a:xfrm>
          <a:prstGeom prst="rect">
            <a:avLst/>
          </a:prstGeom>
          <a:solidFill>
            <a:schemeClr val="accent1"/>
          </a:solidFill>
          <a:ln w="25400" cap="flat" cmpd="dbl">
            <a:solidFill>
              <a:srgbClr val="205A74"/>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300" b="0" i="0" u="none" strike="noStrike" cap="none">
                <a:solidFill>
                  <a:schemeClr val="lt1"/>
                </a:solidFill>
                <a:latin typeface="Source Sans Pro"/>
                <a:ea typeface="Source Sans Pro"/>
                <a:cs typeface="Source Sans Pro"/>
                <a:sym typeface="Source Sans Pro"/>
              </a:rPr>
              <a:t>In the 1990s, launched a new programme to offer unprecedented levels of passenger service. Changed green and white striped livery to the dynamic and now famous Asian "brushstroke" image, assembled a fleet of aircraft that was among the youngest in the world</a:t>
            </a:r>
          </a:p>
        </p:txBody>
      </p:sp>
      <p:pic>
        <p:nvPicPr>
          <p:cNvPr id="581" name="Shape 581"/>
          <p:cNvPicPr preferRelativeResize="0"/>
          <p:nvPr/>
        </p:nvPicPr>
        <p:blipFill rotWithShape="1">
          <a:blip r:embed="rId3" cstate="email">
            <a:alphaModFix/>
            <a:extLst>
              <a:ext uri="{28A0092B-C50C-407E-A947-70E740481C1C}">
                <a14:useLocalDpi xmlns:a14="http://schemas.microsoft.com/office/drawing/2010/main" xmlns=""/>
              </a:ext>
            </a:extLst>
          </a:blip>
          <a:srcRect/>
          <a:stretch/>
        </p:blipFill>
        <p:spPr>
          <a:xfrm>
            <a:off x="8575589" y="231996"/>
            <a:ext cx="3245707" cy="1151967"/>
          </a:xfrm>
          <a:prstGeom prst="rect">
            <a:avLst/>
          </a:prstGeom>
          <a:noFill/>
          <a:ln>
            <a:noFill/>
          </a:ln>
        </p:spPr>
      </p:pic>
    </p:spTree>
  </p:cSld>
  <p:clrMapOvr>
    <a:masterClrMapping/>
  </p:clrMapOvr>
  <p:transition spd="slow">
    <p:cut/>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Shape 586"/>
          <p:cNvSpPr/>
          <p:nvPr/>
        </p:nvSpPr>
        <p:spPr>
          <a:xfrm>
            <a:off x="1902927" y="1672305"/>
            <a:ext cx="9852461" cy="409078"/>
          </a:xfrm>
          <a:prstGeom prst="rect">
            <a:avLst/>
          </a:prstGeom>
          <a:solidFill>
            <a:schemeClr val="accent1"/>
          </a:solidFill>
          <a:ln w="25400" cap="flat" cmpd="dbl">
            <a:solidFill>
              <a:srgbClr val="205A74"/>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500" b="0" i="0" u="none" strike="noStrike" cap="none">
                <a:solidFill>
                  <a:schemeClr val="lt1"/>
                </a:solidFill>
                <a:latin typeface="Source Sans Pro"/>
                <a:ea typeface="Source Sans Pro"/>
                <a:cs typeface="Source Sans Pro"/>
                <a:sym typeface="Source Sans Pro"/>
              </a:rPr>
              <a:t>2002, became joint venture partners with DHL in Air Hong Kong</a:t>
            </a:r>
          </a:p>
        </p:txBody>
      </p:sp>
      <p:sp>
        <p:nvSpPr>
          <p:cNvPr id="587" name="Shape 587"/>
          <p:cNvSpPr/>
          <p:nvPr/>
        </p:nvSpPr>
        <p:spPr>
          <a:xfrm>
            <a:off x="1902927" y="2352100"/>
            <a:ext cx="9852461" cy="409078"/>
          </a:xfrm>
          <a:prstGeom prst="rect">
            <a:avLst/>
          </a:prstGeom>
          <a:solidFill>
            <a:schemeClr val="accent1"/>
          </a:solidFill>
          <a:ln w="25400" cap="flat" cmpd="dbl">
            <a:solidFill>
              <a:srgbClr val="205A74"/>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500" b="0" i="0" u="none" strike="noStrike" cap="none">
                <a:solidFill>
                  <a:schemeClr val="lt1"/>
                </a:solidFill>
                <a:latin typeface="Source Sans Pro"/>
                <a:ea typeface="Source Sans Pro"/>
                <a:cs typeface="Source Sans Pro"/>
                <a:sym typeface="Source Sans Pro"/>
              </a:rPr>
              <a:t>2003 resumed passenger services to Beijing, commenced passenger services to Xiamen and freighter services to Shangha</a:t>
            </a:r>
          </a:p>
        </p:txBody>
      </p:sp>
      <p:sp>
        <p:nvSpPr>
          <p:cNvPr id="588" name="Shape 588"/>
          <p:cNvSpPr/>
          <p:nvPr/>
        </p:nvSpPr>
        <p:spPr>
          <a:xfrm>
            <a:off x="1902927" y="2893531"/>
            <a:ext cx="9852461" cy="409078"/>
          </a:xfrm>
          <a:prstGeom prst="rect">
            <a:avLst/>
          </a:prstGeom>
          <a:solidFill>
            <a:schemeClr val="accent1"/>
          </a:solidFill>
          <a:ln w="25400" cap="flat" cmpd="dbl">
            <a:solidFill>
              <a:srgbClr val="205A74"/>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500" b="0" i="0" u="none" strike="noStrike" cap="none">
                <a:solidFill>
                  <a:schemeClr val="lt1"/>
                </a:solidFill>
                <a:latin typeface="Source Sans Pro"/>
                <a:ea typeface="Source Sans Pro"/>
                <a:cs typeface="Source Sans Pro"/>
                <a:sym typeface="Source Sans Pro"/>
              </a:rPr>
              <a:t>2005 winning many major awards including the "Airline of the Year" in the world's largest passenger poll conducted by Skytrax</a:t>
            </a:r>
          </a:p>
        </p:txBody>
      </p:sp>
      <p:sp>
        <p:nvSpPr>
          <p:cNvPr id="589" name="Shape 589"/>
          <p:cNvSpPr/>
          <p:nvPr/>
        </p:nvSpPr>
        <p:spPr>
          <a:xfrm>
            <a:off x="1902927" y="3567310"/>
            <a:ext cx="9852461" cy="849020"/>
          </a:xfrm>
          <a:prstGeom prst="rect">
            <a:avLst/>
          </a:prstGeom>
          <a:solidFill>
            <a:schemeClr val="accent1"/>
          </a:solidFill>
          <a:ln w="25400" cap="flat" cmpd="dbl">
            <a:solidFill>
              <a:srgbClr val="205A74"/>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500" b="0" i="0" u="none" strike="noStrike" cap="none">
                <a:solidFill>
                  <a:schemeClr val="lt1"/>
                </a:solidFill>
                <a:latin typeface="Source Sans Pro"/>
                <a:ea typeface="Source Sans Pro"/>
                <a:cs typeface="Source Sans Pro"/>
                <a:sym typeface="Source Sans Pro"/>
              </a:rPr>
              <a:t> 2006, signed an agreement that brought Dragonair into the Cathay Pacific Group as a wholly owned subsidiary, established a closer relationship with Air China, with each airline taking a 17.5% stake in the other, and named "Airline of the Year 2006" by Air Transport World magazine.</a:t>
            </a:r>
          </a:p>
        </p:txBody>
      </p:sp>
      <p:sp>
        <p:nvSpPr>
          <p:cNvPr id="590" name="Shape 590"/>
          <p:cNvSpPr/>
          <p:nvPr/>
        </p:nvSpPr>
        <p:spPr>
          <a:xfrm>
            <a:off x="1902932" y="4638032"/>
            <a:ext cx="9852461" cy="473311"/>
          </a:xfrm>
          <a:prstGeom prst="rect">
            <a:avLst/>
          </a:prstGeom>
          <a:solidFill>
            <a:schemeClr val="accent1"/>
          </a:solidFill>
          <a:ln w="25400" cap="flat" cmpd="dbl">
            <a:solidFill>
              <a:srgbClr val="205A74"/>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500" b="0" i="0" u="none" strike="noStrike" cap="none">
                <a:solidFill>
                  <a:schemeClr val="lt1"/>
                </a:solidFill>
                <a:latin typeface="Source Sans Pro"/>
                <a:ea typeface="Source Sans Pro"/>
                <a:cs typeface="Source Sans Pro"/>
                <a:sym typeface="Source Sans Pro"/>
              </a:rPr>
              <a:t> 2008, strengthened services to India, adding 20 more flights each week and a new destination, Chennai.</a:t>
            </a:r>
          </a:p>
        </p:txBody>
      </p:sp>
      <p:sp>
        <p:nvSpPr>
          <p:cNvPr id="591" name="Shape 591"/>
          <p:cNvSpPr/>
          <p:nvPr/>
        </p:nvSpPr>
        <p:spPr>
          <a:xfrm>
            <a:off x="1902932" y="6007476"/>
            <a:ext cx="9852461" cy="397864"/>
          </a:xfrm>
          <a:prstGeom prst="rect">
            <a:avLst/>
          </a:prstGeom>
          <a:solidFill>
            <a:schemeClr val="accent1"/>
          </a:solidFill>
          <a:ln w="25400" cap="flat" cmpd="dbl">
            <a:solidFill>
              <a:srgbClr val="205A74"/>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500" b="0" i="0" u="none" strike="noStrike" cap="none">
                <a:solidFill>
                  <a:schemeClr val="lt1"/>
                </a:solidFill>
                <a:latin typeface="Source Sans Pro"/>
                <a:ea typeface="Source Sans Pro"/>
                <a:cs typeface="Source Sans Pro"/>
                <a:sym typeface="Source Sans Pro"/>
              </a:rPr>
              <a:t> 2013, The </a:t>
            </a:r>
            <a:r>
              <a:rPr lang="en-US" sz="1500" b="1" i="0" u="none" strike="noStrike" cap="none">
                <a:solidFill>
                  <a:schemeClr val="lt1"/>
                </a:solidFill>
                <a:latin typeface="Source Sans Pro"/>
                <a:ea typeface="Source Sans Pro"/>
                <a:cs typeface="Source Sans Pro"/>
                <a:sym typeface="Source Sans Pro"/>
              </a:rPr>
              <a:t>new built Cathay Pacific Cargo Terminal</a:t>
            </a:r>
            <a:r>
              <a:rPr lang="en-US" sz="1500" b="0" i="0" u="none" strike="noStrike" cap="none">
                <a:solidFill>
                  <a:schemeClr val="lt1"/>
                </a:solidFill>
                <a:latin typeface="Source Sans Pro"/>
                <a:ea typeface="Source Sans Pro"/>
                <a:cs typeface="Source Sans Pro"/>
                <a:sym typeface="Source Sans Pro"/>
              </a:rPr>
              <a:t> at Hong Kong International Airport (HKIA) commenced operations</a:t>
            </a:r>
          </a:p>
        </p:txBody>
      </p:sp>
      <p:sp>
        <p:nvSpPr>
          <p:cNvPr id="592" name="Shape 592"/>
          <p:cNvSpPr/>
          <p:nvPr/>
        </p:nvSpPr>
        <p:spPr>
          <a:xfrm>
            <a:off x="1902932" y="5291326"/>
            <a:ext cx="9852461" cy="473311"/>
          </a:xfrm>
          <a:prstGeom prst="rect">
            <a:avLst/>
          </a:prstGeom>
          <a:solidFill>
            <a:schemeClr val="accent1"/>
          </a:solidFill>
          <a:ln w="25400" cap="flat" cmpd="dbl">
            <a:solidFill>
              <a:srgbClr val="205A74"/>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500" b="0" i="0" u="none" strike="noStrike" cap="none">
                <a:solidFill>
                  <a:schemeClr val="lt1"/>
                </a:solidFill>
                <a:latin typeface="Source Sans Pro"/>
                <a:ea typeface="Source Sans Pro"/>
                <a:cs typeface="Source Sans Pro"/>
                <a:sym typeface="Source Sans Pro"/>
              </a:rPr>
              <a:t>  between 2009 and 2012, significantly modernized the Cathay Pacific fleet </a:t>
            </a:r>
          </a:p>
        </p:txBody>
      </p:sp>
      <p:pic>
        <p:nvPicPr>
          <p:cNvPr id="593" name="Shape 593"/>
          <p:cNvPicPr preferRelativeResize="0"/>
          <p:nvPr/>
        </p:nvPicPr>
        <p:blipFill rotWithShape="1">
          <a:blip r:embed="rId3" cstate="email">
            <a:alphaModFix/>
            <a:extLst>
              <a:ext uri="{28A0092B-C50C-407E-A947-70E740481C1C}">
                <a14:useLocalDpi xmlns:a14="http://schemas.microsoft.com/office/drawing/2010/main" xmlns=""/>
              </a:ext>
            </a:extLst>
          </a:blip>
          <a:srcRect/>
          <a:stretch/>
        </p:blipFill>
        <p:spPr>
          <a:xfrm>
            <a:off x="8575589" y="231996"/>
            <a:ext cx="3245707" cy="1151967"/>
          </a:xfrm>
          <a:prstGeom prst="rect">
            <a:avLst/>
          </a:prstGeom>
          <a:noFill/>
          <a:ln>
            <a:noFill/>
          </a:ln>
        </p:spPr>
      </p:pic>
      <p:sp>
        <p:nvSpPr>
          <p:cNvPr id="594" name="Shape 594"/>
          <p:cNvSpPr txBox="1">
            <a:spLocks noGrp="1"/>
          </p:cNvSpPr>
          <p:nvPr>
            <p:ph type="title"/>
          </p:nvPr>
        </p:nvSpPr>
        <p:spPr>
          <a:xfrm>
            <a:off x="669014" y="427126"/>
            <a:ext cx="10515600" cy="761699"/>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Times New Roman"/>
              <a:buNone/>
            </a:pPr>
            <a:r>
              <a:rPr lang="en-US" sz="3600" b="1" i="0" u="none" strike="noStrike" cap="none">
                <a:solidFill>
                  <a:schemeClr val="accent1"/>
                </a:solidFill>
                <a:latin typeface="Times New Roman"/>
                <a:ea typeface="Times New Roman"/>
                <a:cs typeface="Times New Roman"/>
                <a:sym typeface="Times New Roman"/>
              </a:rPr>
              <a:t>Company History</a:t>
            </a:r>
          </a:p>
        </p:txBody>
      </p:sp>
    </p:spTree>
  </p:cSld>
  <p:clrMapOvr>
    <a:masterClrMapping/>
  </p:clrMapOvr>
  <p:transition spd="slow">
    <p:cut/>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Shape 599"/>
          <p:cNvSpPr txBox="1">
            <a:spLocks noGrp="1"/>
          </p:cNvSpPr>
          <p:nvPr>
            <p:ph type="title"/>
          </p:nvPr>
        </p:nvSpPr>
        <p:spPr>
          <a:xfrm>
            <a:off x="732368" y="107576"/>
            <a:ext cx="10723035" cy="738967"/>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Times New Roman"/>
              <a:buNone/>
            </a:pPr>
            <a:r>
              <a:rPr lang="en-US" sz="3600" b="1" i="0" u="none" strike="noStrike" cap="none">
                <a:solidFill>
                  <a:schemeClr val="accent1"/>
                </a:solidFill>
                <a:latin typeface="Times New Roman"/>
                <a:ea typeface="Times New Roman"/>
                <a:cs typeface="Times New Roman"/>
                <a:sym typeface="Times New Roman"/>
              </a:rPr>
              <a:t>Management Team</a:t>
            </a:r>
          </a:p>
        </p:txBody>
      </p:sp>
      <p:sp>
        <p:nvSpPr>
          <p:cNvPr id="600" name="Shape 600"/>
          <p:cNvSpPr txBox="1">
            <a:spLocks noGrp="1"/>
          </p:cNvSpPr>
          <p:nvPr>
            <p:ph type="body" idx="1"/>
          </p:nvPr>
        </p:nvSpPr>
        <p:spPr>
          <a:xfrm>
            <a:off x="615779" y="1795850"/>
            <a:ext cx="5785020" cy="4744995"/>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rgbClr val="6DB7D7"/>
              </a:buClr>
              <a:buSzPct val="25000"/>
              <a:buFont typeface="Noto Sans Symbols"/>
              <a:buNone/>
            </a:pPr>
            <a:r>
              <a:rPr lang="en-US" sz="2700" b="1" i="1" u="none" strike="noStrike" cap="none">
                <a:solidFill>
                  <a:srgbClr val="595959"/>
                </a:solidFill>
                <a:latin typeface="Times New Roman"/>
                <a:ea typeface="Times New Roman"/>
                <a:cs typeface="Times New Roman"/>
                <a:sym typeface="Times New Roman"/>
              </a:rPr>
              <a:t>John Slosar </a:t>
            </a:r>
          </a:p>
          <a:p>
            <a:pPr marL="349242" marR="0" lvl="0" indent="-349242" algn="l" rtl="0">
              <a:lnSpc>
                <a:spcPct val="100000"/>
              </a:lnSpc>
              <a:spcBef>
                <a:spcPts val="2000"/>
              </a:spcBef>
              <a:spcAft>
                <a:spcPts val="0"/>
              </a:spcAft>
              <a:buClr>
                <a:srgbClr val="6DB7D7"/>
              </a:buClr>
              <a:buSzPct val="110000"/>
              <a:buFont typeface="Noto Sans Symbols"/>
              <a:buChar char="●"/>
            </a:pPr>
            <a:r>
              <a:rPr lang="en-US" sz="1600" b="0" i="0" u="none" strike="noStrike" cap="none">
                <a:solidFill>
                  <a:srgbClr val="595959"/>
                </a:solidFill>
                <a:latin typeface="Times New Roman"/>
                <a:ea typeface="Times New Roman"/>
                <a:cs typeface="Times New Roman"/>
                <a:sym typeface="Times New Roman"/>
              </a:rPr>
              <a:t>Became </a:t>
            </a:r>
            <a:r>
              <a:rPr lang="en-US" sz="1600" b="1" i="0" u="none" strike="noStrike" cap="none">
                <a:solidFill>
                  <a:srgbClr val="595959"/>
                </a:solidFill>
                <a:latin typeface="Times New Roman"/>
                <a:ea typeface="Times New Roman"/>
                <a:cs typeface="Times New Roman"/>
                <a:sym typeface="Times New Roman"/>
              </a:rPr>
              <a:t>Chairman of Cathay Pacific on 14 March 2014</a:t>
            </a:r>
            <a:r>
              <a:rPr lang="en-US" sz="1600" b="0" i="0" u="none" strike="noStrike" cap="none">
                <a:solidFill>
                  <a:srgbClr val="595959"/>
                </a:solidFill>
                <a:latin typeface="Times New Roman"/>
                <a:ea typeface="Times New Roman"/>
                <a:cs typeface="Times New Roman"/>
                <a:sym typeface="Times New Roman"/>
              </a:rPr>
              <a:t>.</a:t>
            </a:r>
          </a:p>
          <a:p>
            <a:pPr marL="349242" marR="0" lvl="0" indent="-349242" algn="l" rtl="0">
              <a:lnSpc>
                <a:spcPct val="100000"/>
              </a:lnSpc>
              <a:spcBef>
                <a:spcPts val="2000"/>
              </a:spcBef>
              <a:spcAft>
                <a:spcPts val="0"/>
              </a:spcAft>
              <a:buClr>
                <a:srgbClr val="6DB7D7"/>
              </a:buClr>
              <a:buSzPct val="110000"/>
              <a:buFont typeface="Noto Sans Symbols"/>
              <a:buChar char="●"/>
            </a:pPr>
            <a:r>
              <a:rPr lang="en-US" sz="1600" b="0" i="0" u="none" strike="noStrike" cap="none">
                <a:solidFill>
                  <a:srgbClr val="595959"/>
                </a:solidFill>
                <a:latin typeface="Times New Roman"/>
                <a:ea typeface="Times New Roman"/>
                <a:cs typeface="Times New Roman"/>
                <a:sym typeface="Times New Roman"/>
              </a:rPr>
              <a:t>Has been a Director of the airline since July 2007.</a:t>
            </a:r>
          </a:p>
          <a:p>
            <a:pPr marL="349242" marR="0" lvl="0" indent="-349242" algn="l" rtl="0">
              <a:lnSpc>
                <a:spcPct val="100000"/>
              </a:lnSpc>
              <a:spcBef>
                <a:spcPts val="2000"/>
              </a:spcBef>
              <a:spcAft>
                <a:spcPts val="0"/>
              </a:spcAft>
              <a:buClr>
                <a:srgbClr val="6DB7D7"/>
              </a:buClr>
              <a:buSzPct val="110000"/>
              <a:buFont typeface="Noto Sans Symbols"/>
              <a:buChar char="●"/>
            </a:pPr>
            <a:r>
              <a:rPr lang="en-US" sz="1600" b="0" i="0" u="none" strike="noStrike" cap="none">
                <a:solidFill>
                  <a:srgbClr val="595959"/>
                </a:solidFill>
                <a:latin typeface="Times New Roman"/>
                <a:ea typeface="Times New Roman"/>
                <a:cs typeface="Times New Roman"/>
                <a:sym typeface="Times New Roman"/>
              </a:rPr>
              <a:t>Was appointed Chief Operating Officer in July 2007 and Chief Executive in March 2011.</a:t>
            </a:r>
          </a:p>
          <a:p>
            <a:pPr marL="349242" marR="0" lvl="0" indent="-349242" algn="l" rtl="0">
              <a:lnSpc>
                <a:spcPct val="100000"/>
              </a:lnSpc>
              <a:spcBef>
                <a:spcPts val="2000"/>
              </a:spcBef>
              <a:spcAft>
                <a:spcPts val="0"/>
              </a:spcAft>
              <a:buClr>
                <a:srgbClr val="6DB7D7"/>
              </a:buClr>
              <a:buSzPct val="110000"/>
              <a:buFont typeface="Noto Sans Symbols"/>
              <a:buChar char="●"/>
            </a:pPr>
            <a:r>
              <a:rPr lang="en-US" sz="1600" b="1" i="0" u="none" strike="noStrike" cap="none">
                <a:solidFill>
                  <a:srgbClr val="595959"/>
                </a:solidFill>
                <a:latin typeface="Times New Roman"/>
                <a:ea typeface="Times New Roman"/>
                <a:cs typeface="Times New Roman"/>
                <a:sym typeface="Times New Roman"/>
              </a:rPr>
              <a:t>Joined the Swire group in 1980 </a:t>
            </a:r>
            <a:r>
              <a:rPr lang="en-US" sz="1600" b="0" i="0" u="none" strike="noStrike" cap="none">
                <a:solidFill>
                  <a:srgbClr val="595959"/>
                </a:solidFill>
                <a:latin typeface="Times New Roman"/>
                <a:ea typeface="Times New Roman"/>
                <a:cs typeface="Times New Roman"/>
                <a:sym typeface="Times New Roman"/>
              </a:rPr>
              <a:t>and has worked with the group in Hong Kong, the United States and Thailand.</a:t>
            </a:r>
          </a:p>
          <a:p>
            <a:pPr marL="349242" marR="0" lvl="0" indent="-349242" algn="l" rtl="0">
              <a:lnSpc>
                <a:spcPct val="100000"/>
              </a:lnSpc>
              <a:spcBef>
                <a:spcPts val="2000"/>
              </a:spcBef>
              <a:spcAft>
                <a:spcPts val="0"/>
              </a:spcAft>
              <a:buClr>
                <a:srgbClr val="6DB7D7"/>
              </a:buClr>
              <a:buSzPct val="110000"/>
              <a:buFont typeface="Noto Sans Symbols"/>
              <a:buChar char="●"/>
            </a:pPr>
            <a:r>
              <a:rPr lang="en-US" sz="1600" b="0" i="0" u="none" strike="noStrike" cap="none">
                <a:solidFill>
                  <a:srgbClr val="595959"/>
                </a:solidFill>
                <a:latin typeface="Times New Roman"/>
                <a:ea typeface="Times New Roman"/>
                <a:cs typeface="Times New Roman"/>
                <a:sym typeface="Times New Roman"/>
              </a:rPr>
              <a:t>Is also Chairman of John Swire &amp; Sons (H.K.) Limited, Swire Pacific Limited, Swire Properties Limited and Hong Kong Aircraft Engineering Company Limited.</a:t>
            </a:r>
          </a:p>
          <a:p>
            <a:pPr marL="349242" marR="0" lvl="0" indent="-349242" algn="l" rtl="0">
              <a:lnSpc>
                <a:spcPct val="100000"/>
              </a:lnSpc>
              <a:spcBef>
                <a:spcPts val="2000"/>
              </a:spcBef>
              <a:buClr>
                <a:srgbClr val="6DB7D7"/>
              </a:buClr>
              <a:buSzPct val="130625"/>
              <a:buFont typeface="Noto Sans Symbols"/>
              <a:buChar char="●"/>
            </a:pPr>
            <a:r>
              <a:rPr lang="en-US" sz="1600" b="1" i="0" u="none" strike="noStrike" cap="none">
                <a:solidFill>
                  <a:srgbClr val="595959"/>
                </a:solidFill>
                <a:latin typeface="Times New Roman"/>
                <a:ea typeface="Times New Roman"/>
                <a:cs typeface="Times New Roman"/>
                <a:sym typeface="Times New Roman"/>
              </a:rPr>
              <a:t>Holds degrees in Economics from Columbia University and Cambridge University</a:t>
            </a:r>
            <a:r>
              <a:rPr lang="en-US" sz="1900" b="1" i="0" u="none" strike="noStrike" cap="none">
                <a:solidFill>
                  <a:srgbClr val="595959"/>
                </a:solidFill>
                <a:latin typeface="Times New Roman"/>
                <a:ea typeface="Times New Roman"/>
                <a:cs typeface="Times New Roman"/>
                <a:sym typeface="Times New Roman"/>
              </a:rPr>
              <a:t>.</a:t>
            </a:r>
          </a:p>
        </p:txBody>
      </p:sp>
      <p:pic>
        <p:nvPicPr>
          <p:cNvPr id="601" name="Shape 601"/>
          <p:cNvPicPr preferRelativeResize="0"/>
          <p:nvPr/>
        </p:nvPicPr>
        <p:blipFill rotWithShape="1">
          <a:blip r:embed="rId3" cstate="email">
            <a:alphaModFix/>
            <a:extLst>
              <a:ext uri="{28A0092B-C50C-407E-A947-70E740481C1C}">
                <a14:useLocalDpi xmlns:a14="http://schemas.microsoft.com/office/drawing/2010/main" xmlns=""/>
              </a:ext>
            </a:extLst>
          </a:blip>
          <a:srcRect/>
          <a:stretch/>
        </p:blipFill>
        <p:spPr>
          <a:xfrm>
            <a:off x="6958731" y="944891"/>
            <a:ext cx="5236576" cy="5898293"/>
          </a:xfrm>
          <a:prstGeom prst="rect">
            <a:avLst/>
          </a:prstGeom>
          <a:noFill/>
          <a:ln>
            <a:noFill/>
          </a:ln>
        </p:spPr>
      </p:pic>
    </p:spTree>
  </p:cSld>
  <p:clrMapOvr>
    <a:masterClrMapping/>
  </p:clrMapOvr>
  <p:transition spd="slow">
    <p:cut/>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Shape 606"/>
          <p:cNvSpPr txBox="1">
            <a:spLocks noGrp="1"/>
          </p:cNvSpPr>
          <p:nvPr>
            <p:ph type="title"/>
          </p:nvPr>
        </p:nvSpPr>
        <p:spPr>
          <a:xfrm>
            <a:off x="732368" y="107576"/>
            <a:ext cx="10723035" cy="738967"/>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Times New Roman"/>
              <a:buNone/>
            </a:pPr>
            <a:r>
              <a:rPr lang="en-US" sz="3600" b="1" i="0" u="none" strike="noStrike" cap="none">
                <a:solidFill>
                  <a:schemeClr val="accent1"/>
                </a:solidFill>
                <a:latin typeface="Times New Roman"/>
                <a:ea typeface="Times New Roman"/>
                <a:cs typeface="Times New Roman"/>
                <a:sym typeface="Times New Roman"/>
              </a:rPr>
              <a:t>Management Team</a:t>
            </a:r>
          </a:p>
        </p:txBody>
      </p:sp>
      <p:sp>
        <p:nvSpPr>
          <p:cNvPr id="607" name="Shape 607"/>
          <p:cNvSpPr txBox="1">
            <a:spLocks noGrp="1"/>
          </p:cNvSpPr>
          <p:nvPr>
            <p:ph type="body" idx="1"/>
          </p:nvPr>
        </p:nvSpPr>
        <p:spPr>
          <a:xfrm>
            <a:off x="624018" y="1978031"/>
            <a:ext cx="6489355" cy="4879974"/>
          </a:xfrm>
          <a:prstGeom prst="rect">
            <a:avLst/>
          </a:prstGeom>
          <a:noFill/>
          <a:ln>
            <a:noFill/>
          </a:ln>
        </p:spPr>
        <p:txBody>
          <a:bodyPr lIns="91425" tIns="45700" rIns="91425" bIns="45700" anchor="t" anchorCtr="0">
            <a:noAutofit/>
          </a:bodyPr>
          <a:lstStyle/>
          <a:p>
            <a:pPr marL="0" marR="0" lvl="0" indent="0" algn="l" rtl="0">
              <a:lnSpc>
                <a:spcPct val="80000"/>
              </a:lnSpc>
              <a:spcBef>
                <a:spcPts val="0"/>
              </a:spcBef>
              <a:spcAft>
                <a:spcPts val="0"/>
              </a:spcAft>
              <a:buClr>
                <a:srgbClr val="6DB7D7"/>
              </a:buClr>
              <a:buSzPct val="25000"/>
              <a:buFont typeface="Noto Sans Symbols"/>
              <a:buNone/>
            </a:pPr>
            <a:r>
              <a:rPr lang="en-US" sz="2232" b="1" i="1" u="none" strike="noStrike" cap="none">
                <a:solidFill>
                  <a:srgbClr val="595959"/>
                </a:solidFill>
                <a:latin typeface="Times New Roman"/>
                <a:ea typeface="Times New Roman"/>
                <a:cs typeface="Times New Roman"/>
                <a:sym typeface="Times New Roman"/>
              </a:rPr>
              <a:t>Ivan Chu</a:t>
            </a:r>
          </a:p>
          <a:p>
            <a:pPr marL="349242" marR="0" lvl="0" indent="-349242" algn="l" rtl="0">
              <a:lnSpc>
                <a:spcPct val="100000"/>
              </a:lnSpc>
              <a:spcBef>
                <a:spcPts val="2000"/>
              </a:spcBef>
              <a:spcAft>
                <a:spcPts val="0"/>
              </a:spcAft>
              <a:buClr>
                <a:srgbClr val="6DB7D7"/>
              </a:buClr>
              <a:buSzPct val="107731"/>
              <a:buFont typeface="Noto Sans Symbols"/>
              <a:buChar char="●"/>
            </a:pPr>
            <a:r>
              <a:rPr lang="en-US" sz="1567" b="0" i="0" u="none" strike="noStrike" cap="none">
                <a:solidFill>
                  <a:srgbClr val="595959"/>
                </a:solidFill>
                <a:latin typeface="Times New Roman"/>
                <a:ea typeface="Times New Roman"/>
                <a:cs typeface="Times New Roman"/>
                <a:sym typeface="Times New Roman"/>
              </a:rPr>
              <a:t>Was appointed as </a:t>
            </a:r>
            <a:r>
              <a:rPr lang="en-US" sz="1567" b="1" i="0" u="none" strike="noStrike" cap="none">
                <a:solidFill>
                  <a:srgbClr val="595959"/>
                </a:solidFill>
                <a:latin typeface="Times New Roman"/>
                <a:ea typeface="Times New Roman"/>
                <a:cs typeface="Times New Roman"/>
                <a:sym typeface="Times New Roman"/>
              </a:rPr>
              <a:t>Chief Executive of Cathay Pacific on 14 March 2014.</a:t>
            </a:r>
          </a:p>
          <a:p>
            <a:pPr marL="349242" marR="0" lvl="0" indent="-349242" algn="l" rtl="0">
              <a:lnSpc>
                <a:spcPct val="100000"/>
              </a:lnSpc>
              <a:spcBef>
                <a:spcPts val="2000"/>
              </a:spcBef>
              <a:spcAft>
                <a:spcPts val="0"/>
              </a:spcAft>
              <a:buClr>
                <a:srgbClr val="6DB7D7"/>
              </a:buClr>
              <a:buSzPct val="107731"/>
              <a:buFont typeface="Noto Sans Symbols"/>
              <a:buChar char="●"/>
            </a:pPr>
            <a:r>
              <a:rPr lang="en-US" sz="1567" b="0" i="0" u="none" strike="noStrike" cap="none">
                <a:solidFill>
                  <a:srgbClr val="595959"/>
                </a:solidFill>
                <a:latin typeface="Times New Roman"/>
                <a:ea typeface="Times New Roman"/>
                <a:cs typeface="Times New Roman"/>
                <a:sym typeface="Times New Roman"/>
              </a:rPr>
              <a:t>Is also Chairman of Hong Kong Dragon Airlines Limited and a Director of John Swire &amp; Sons (H.K.) Limited and Swire Pacific Limited.</a:t>
            </a:r>
          </a:p>
          <a:p>
            <a:pPr marL="349242" marR="0" lvl="0" indent="-349242" algn="l" rtl="0">
              <a:lnSpc>
                <a:spcPct val="100000"/>
              </a:lnSpc>
              <a:spcBef>
                <a:spcPts val="2000"/>
              </a:spcBef>
              <a:spcAft>
                <a:spcPts val="0"/>
              </a:spcAft>
              <a:buClr>
                <a:srgbClr val="6DB7D7"/>
              </a:buClr>
              <a:buSzPct val="107731"/>
              <a:buFont typeface="Noto Sans Symbols"/>
              <a:buChar char="●"/>
            </a:pPr>
            <a:r>
              <a:rPr lang="en-US" sz="1567" b="0" i="0" u="none" strike="noStrike" cap="none">
                <a:solidFill>
                  <a:srgbClr val="595959"/>
                </a:solidFill>
                <a:latin typeface="Times New Roman"/>
                <a:ea typeface="Times New Roman"/>
                <a:cs typeface="Times New Roman"/>
                <a:sym typeface="Times New Roman"/>
              </a:rPr>
              <a:t>Was appointed Director Service Delivery for Cathay Pacific in September 2008 and Chief Operating Officer in March 2011.</a:t>
            </a:r>
          </a:p>
          <a:p>
            <a:pPr marL="349242" marR="0" lvl="0" indent="-349242" algn="l" rtl="0">
              <a:lnSpc>
                <a:spcPct val="100000"/>
              </a:lnSpc>
              <a:spcBef>
                <a:spcPts val="2000"/>
              </a:spcBef>
              <a:spcAft>
                <a:spcPts val="0"/>
              </a:spcAft>
              <a:buClr>
                <a:srgbClr val="6DB7D7"/>
              </a:buClr>
              <a:buSzPct val="107731"/>
              <a:buFont typeface="Noto Sans Symbols"/>
              <a:buChar char="●"/>
            </a:pPr>
            <a:r>
              <a:rPr lang="en-US" sz="1567" b="1" i="0" u="none" strike="noStrike" cap="none">
                <a:solidFill>
                  <a:srgbClr val="595959"/>
                </a:solidFill>
                <a:latin typeface="Times New Roman"/>
                <a:ea typeface="Times New Roman"/>
                <a:cs typeface="Times New Roman"/>
                <a:sym typeface="Times New Roman"/>
              </a:rPr>
              <a:t>Joined the Swire group in 1984 </a:t>
            </a:r>
            <a:r>
              <a:rPr lang="en-US" sz="1567" b="0" i="0" u="none" strike="noStrike" cap="none">
                <a:solidFill>
                  <a:srgbClr val="595959"/>
                </a:solidFill>
                <a:latin typeface="Times New Roman"/>
                <a:ea typeface="Times New Roman"/>
                <a:cs typeface="Times New Roman"/>
                <a:sym typeface="Times New Roman"/>
              </a:rPr>
              <a:t>and has worked with the group in Hong Kong, Mainland China, Taiwan, Thailand and Australia. </a:t>
            </a:r>
          </a:p>
          <a:p>
            <a:pPr marL="349242" marR="0" lvl="0" indent="-349242" algn="l" rtl="0">
              <a:lnSpc>
                <a:spcPct val="100000"/>
              </a:lnSpc>
              <a:spcBef>
                <a:spcPts val="2000"/>
              </a:spcBef>
              <a:buClr>
                <a:srgbClr val="6DB7D7"/>
              </a:buClr>
              <a:buSzPct val="107731"/>
              <a:buFont typeface="Noto Sans Symbols"/>
              <a:buChar char="●"/>
            </a:pPr>
            <a:r>
              <a:rPr lang="en-US" sz="1567" b="0" i="0" u="none" strike="noStrike" cap="none">
                <a:solidFill>
                  <a:srgbClr val="595959"/>
                </a:solidFill>
                <a:latin typeface="Times New Roman"/>
                <a:ea typeface="Times New Roman"/>
                <a:cs typeface="Times New Roman"/>
                <a:sym typeface="Times New Roman"/>
              </a:rPr>
              <a:t>Holds a </a:t>
            </a:r>
            <a:r>
              <a:rPr lang="en-US" sz="1567" b="1" i="0" u="none" strike="noStrike" cap="none">
                <a:solidFill>
                  <a:srgbClr val="595959"/>
                </a:solidFill>
                <a:latin typeface="Times New Roman"/>
                <a:ea typeface="Times New Roman"/>
                <a:cs typeface="Times New Roman"/>
                <a:sym typeface="Times New Roman"/>
              </a:rPr>
              <a:t>Master degree in Commerce from the University of New South Wales </a:t>
            </a:r>
            <a:r>
              <a:rPr lang="en-US" sz="1567" b="0" i="0" u="none" strike="noStrike" cap="none">
                <a:solidFill>
                  <a:srgbClr val="595959"/>
                </a:solidFill>
                <a:latin typeface="Times New Roman"/>
                <a:ea typeface="Times New Roman"/>
                <a:cs typeface="Times New Roman"/>
                <a:sym typeface="Times New Roman"/>
              </a:rPr>
              <a:t>in Australia and a </a:t>
            </a:r>
            <a:r>
              <a:rPr lang="en-US" sz="1567" b="1" i="0" u="none" strike="noStrike" cap="none">
                <a:solidFill>
                  <a:srgbClr val="595959"/>
                </a:solidFill>
                <a:latin typeface="Times New Roman"/>
                <a:ea typeface="Times New Roman"/>
                <a:cs typeface="Times New Roman"/>
                <a:sym typeface="Times New Roman"/>
              </a:rPr>
              <a:t>Bachelor’s degree in Social Science from the University of Hong Kong</a:t>
            </a:r>
            <a:r>
              <a:rPr lang="en-US" sz="1567" b="0" i="0" u="none" strike="noStrike" cap="none">
                <a:solidFill>
                  <a:srgbClr val="595959"/>
                </a:solidFill>
                <a:latin typeface="Times New Roman"/>
                <a:ea typeface="Times New Roman"/>
                <a:cs typeface="Times New Roman"/>
                <a:sym typeface="Times New Roman"/>
              </a:rPr>
              <a:t>.</a:t>
            </a:r>
          </a:p>
        </p:txBody>
      </p:sp>
      <p:pic>
        <p:nvPicPr>
          <p:cNvPr id="608" name="Shape 608"/>
          <p:cNvPicPr preferRelativeResize="0"/>
          <p:nvPr/>
        </p:nvPicPr>
        <p:blipFill rotWithShape="1">
          <a:blip r:embed="rId3" cstate="email">
            <a:alphaModFix/>
            <a:extLst>
              <a:ext uri="{28A0092B-C50C-407E-A947-70E740481C1C}">
                <a14:useLocalDpi xmlns:a14="http://schemas.microsoft.com/office/drawing/2010/main" xmlns=""/>
              </a:ext>
            </a:extLst>
          </a:blip>
          <a:srcRect/>
          <a:stretch/>
        </p:blipFill>
        <p:spPr>
          <a:xfrm>
            <a:off x="8176682" y="823983"/>
            <a:ext cx="4032423" cy="6048631"/>
          </a:xfrm>
          <a:prstGeom prst="rect">
            <a:avLst/>
          </a:prstGeom>
          <a:noFill/>
          <a:ln>
            <a:noFill/>
          </a:ln>
        </p:spPr>
      </p:pic>
    </p:spTree>
  </p:cSld>
  <p:clrMapOvr>
    <a:masterClrMapping/>
  </p:clrMapOvr>
  <p:transition spd="slow">
    <p:cut/>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Shape 613"/>
          <p:cNvSpPr txBox="1">
            <a:spLocks noGrp="1"/>
          </p:cNvSpPr>
          <p:nvPr>
            <p:ph type="title"/>
          </p:nvPr>
        </p:nvSpPr>
        <p:spPr>
          <a:xfrm>
            <a:off x="732368" y="107576"/>
            <a:ext cx="10723035" cy="799434"/>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Times New Roman"/>
              <a:buNone/>
            </a:pPr>
            <a:r>
              <a:rPr lang="en-US" sz="3600" b="1" i="0" u="none" strike="noStrike" cap="none">
                <a:solidFill>
                  <a:schemeClr val="accent1"/>
                </a:solidFill>
                <a:latin typeface="Times New Roman"/>
                <a:ea typeface="Times New Roman"/>
                <a:cs typeface="Times New Roman"/>
                <a:sym typeface="Times New Roman"/>
              </a:rPr>
              <a:t>Management Team</a:t>
            </a:r>
          </a:p>
        </p:txBody>
      </p:sp>
      <p:sp>
        <p:nvSpPr>
          <p:cNvPr id="614" name="Shape 614"/>
          <p:cNvSpPr txBox="1">
            <a:spLocks noGrp="1"/>
          </p:cNvSpPr>
          <p:nvPr>
            <p:ph type="body" idx="1"/>
          </p:nvPr>
        </p:nvSpPr>
        <p:spPr>
          <a:xfrm>
            <a:off x="838200" y="1825630"/>
            <a:ext cx="6098058" cy="4844016"/>
          </a:xfrm>
          <a:prstGeom prst="rect">
            <a:avLst/>
          </a:prstGeom>
          <a:noFill/>
          <a:ln>
            <a:noFill/>
          </a:ln>
        </p:spPr>
        <p:txBody>
          <a:bodyPr lIns="91425" tIns="45700" rIns="91425" bIns="45700" anchor="t" anchorCtr="0">
            <a:noAutofit/>
          </a:bodyPr>
          <a:lstStyle/>
          <a:p>
            <a:pPr marL="0" marR="0" lvl="0" indent="0" algn="l" rtl="0">
              <a:lnSpc>
                <a:spcPct val="80000"/>
              </a:lnSpc>
              <a:spcBef>
                <a:spcPts val="0"/>
              </a:spcBef>
              <a:spcAft>
                <a:spcPts val="0"/>
              </a:spcAft>
              <a:buClr>
                <a:srgbClr val="6DB7D7"/>
              </a:buClr>
              <a:buSzPct val="25000"/>
              <a:buFont typeface="Noto Sans Symbols"/>
              <a:buNone/>
            </a:pPr>
            <a:r>
              <a:rPr lang="en-US" sz="2220" b="1" i="1" u="none" strike="noStrike" cap="none">
                <a:solidFill>
                  <a:srgbClr val="595959"/>
                </a:solidFill>
                <a:latin typeface="Times New Roman"/>
                <a:ea typeface="Times New Roman"/>
                <a:cs typeface="Times New Roman"/>
                <a:sym typeface="Times New Roman"/>
              </a:rPr>
              <a:t>Algernon Yau</a:t>
            </a:r>
          </a:p>
          <a:p>
            <a:pPr marL="349242" marR="0" lvl="0" indent="-349242" algn="l" rtl="0">
              <a:lnSpc>
                <a:spcPct val="100000"/>
              </a:lnSpc>
              <a:spcBef>
                <a:spcPts val="2000"/>
              </a:spcBef>
              <a:spcAft>
                <a:spcPts val="0"/>
              </a:spcAft>
              <a:buClr>
                <a:srgbClr val="6DB7D7"/>
              </a:buClr>
              <a:buSzPct val="107372"/>
              <a:buFont typeface="Noto Sans Symbols"/>
              <a:buChar char="●"/>
            </a:pPr>
            <a:r>
              <a:rPr lang="en-US" sz="1757" b="0" i="0" u="none" strike="noStrike" cap="none">
                <a:solidFill>
                  <a:srgbClr val="595959"/>
                </a:solidFill>
                <a:latin typeface="Times New Roman"/>
                <a:ea typeface="Times New Roman"/>
                <a:cs typeface="Times New Roman"/>
                <a:sym typeface="Times New Roman"/>
              </a:rPr>
              <a:t>Was appointed as an </a:t>
            </a:r>
            <a:r>
              <a:rPr lang="en-US" sz="1757" b="1" i="0" u="none" strike="noStrike" cap="none">
                <a:solidFill>
                  <a:srgbClr val="595959"/>
                </a:solidFill>
                <a:latin typeface="Times New Roman"/>
                <a:ea typeface="Times New Roman"/>
                <a:cs typeface="Times New Roman"/>
                <a:sym typeface="Times New Roman"/>
              </a:rPr>
              <a:t>Executive Director of Cathay Pacific in September 2015</a:t>
            </a:r>
            <a:r>
              <a:rPr lang="en-US" sz="1757" b="0" i="0" u="none" strike="noStrike" cap="none">
                <a:solidFill>
                  <a:srgbClr val="595959"/>
                </a:solidFill>
                <a:latin typeface="Times New Roman"/>
                <a:ea typeface="Times New Roman"/>
                <a:cs typeface="Times New Roman"/>
                <a:sym typeface="Times New Roman"/>
              </a:rPr>
              <a:t>.</a:t>
            </a:r>
          </a:p>
          <a:p>
            <a:pPr marL="349242" marR="0" lvl="0" indent="-349242" algn="l" rtl="0">
              <a:lnSpc>
                <a:spcPct val="100000"/>
              </a:lnSpc>
              <a:spcBef>
                <a:spcPts val="2000"/>
              </a:spcBef>
              <a:spcAft>
                <a:spcPts val="0"/>
              </a:spcAft>
              <a:buClr>
                <a:srgbClr val="6DB7D7"/>
              </a:buClr>
              <a:buSzPct val="107372"/>
              <a:buFont typeface="Noto Sans Symbols"/>
              <a:buChar char="●"/>
            </a:pPr>
            <a:r>
              <a:rPr lang="en-US" sz="1757" b="0" i="0" u="none" strike="noStrike" cap="none">
                <a:solidFill>
                  <a:srgbClr val="595959"/>
                </a:solidFill>
                <a:latin typeface="Times New Roman"/>
                <a:ea typeface="Times New Roman"/>
                <a:cs typeface="Times New Roman"/>
                <a:sym typeface="Times New Roman"/>
              </a:rPr>
              <a:t>Is also currently Chief Executive Officer of Dragonair, the sister airline of Cathay Pacific.</a:t>
            </a:r>
          </a:p>
          <a:p>
            <a:pPr marL="349242" marR="0" lvl="0" indent="-349242" algn="l" rtl="0">
              <a:lnSpc>
                <a:spcPct val="100000"/>
              </a:lnSpc>
              <a:spcBef>
                <a:spcPts val="2000"/>
              </a:spcBef>
              <a:spcAft>
                <a:spcPts val="0"/>
              </a:spcAft>
              <a:buClr>
                <a:srgbClr val="6DB7D7"/>
              </a:buClr>
              <a:buSzPct val="107372"/>
              <a:buFont typeface="Noto Sans Symbols"/>
              <a:buChar char="●"/>
            </a:pPr>
            <a:r>
              <a:rPr lang="en-US" sz="1757" b="1" i="0" u="none" strike="noStrike" cap="none">
                <a:solidFill>
                  <a:srgbClr val="595959"/>
                </a:solidFill>
                <a:latin typeface="Times New Roman"/>
                <a:ea typeface="Times New Roman"/>
                <a:cs typeface="Times New Roman"/>
                <a:sym typeface="Times New Roman"/>
              </a:rPr>
              <a:t>Joined Cathay Pacific in 1982 </a:t>
            </a:r>
            <a:r>
              <a:rPr lang="en-US" sz="1757" b="0" i="0" u="none" strike="noStrike" cap="none">
                <a:solidFill>
                  <a:srgbClr val="595959"/>
                </a:solidFill>
                <a:latin typeface="Times New Roman"/>
                <a:ea typeface="Times New Roman"/>
                <a:cs typeface="Times New Roman"/>
                <a:sym typeface="Times New Roman"/>
              </a:rPr>
              <a:t>and has considerable experience working in the commercial aviation field.</a:t>
            </a:r>
          </a:p>
          <a:p>
            <a:pPr marL="349242" marR="0" lvl="0" indent="-349242" algn="l" rtl="0">
              <a:lnSpc>
                <a:spcPct val="100000"/>
              </a:lnSpc>
              <a:spcBef>
                <a:spcPts val="2000"/>
              </a:spcBef>
              <a:spcAft>
                <a:spcPts val="0"/>
              </a:spcAft>
              <a:buClr>
                <a:srgbClr val="6DB7D7"/>
              </a:buClr>
              <a:buSzPct val="107372"/>
              <a:buFont typeface="Noto Sans Symbols"/>
              <a:buChar char="●"/>
            </a:pPr>
            <a:r>
              <a:rPr lang="en-US" sz="1757" b="0" i="0" u="none" strike="noStrike" cap="none">
                <a:solidFill>
                  <a:srgbClr val="595959"/>
                </a:solidFill>
                <a:latin typeface="Times New Roman"/>
                <a:ea typeface="Times New Roman"/>
                <a:cs typeface="Times New Roman"/>
                <a:sym typeface="Times New Roman"/>
              </a:rPr>
              <a:t>Has responsibility for overseeing the business and operations of a number of Cathay Pacific’s subsidiaries</a:t>
            </a:r>
          </a:p>
          <a:p>
            <a:pPr marL="349242" marR="0" lvl="0" indent="-349242" algn="l" rtl="0">
              <a:lnSpc>
                <a:spcPct val="100000"/>
              </a:lnSpc>
              <a:spcBef>
                <a:spcPts val="2000"/>
              </a:spcBef>
              <a:buClr>
                <a:srgbClr val="6DB7D7"/>
              </a:buClr>
              <a:buSzPct val="107372"/>
              <a:buFont typeface="Noto Sans Symbols"/>
              <a:buChar char="●"/>
            </a:pPr>
            <a:r>
              <a:rPr lang="en-US" sz="1757" b="0" i="0" u="none" strike="noStrike" cap="none">
                <a:solidFill>
                  <a:srgbClr val="595959"/>
                </a:solidFill>
                <a:latin typeface="Times New Roman"/>
                <a:ea typeface="Times New Roman"/>
                <a:cs typeface="Times New Roman"/>
                <a:sym typeface="Times New Roman"/>
              </a:rPr>
              <a:t>Holds a </a:t>
            </a:r>
            <a:r>
              <a:rPr lang="en-US" sz="1757" b="1" i="0" u="none" strike="noStrike" cap="none">
                <a:solidFill>
                  <a:srgbClr val="595959"/>
                </a:solidFill>
                <a:latin typeface="Times New Roman"/>
                <a:ea typeface="Times New Roman"/>
                <a:cs typeface="Times New Roman"/>
                <a:sym typeface="Times New Roman"/>
              </a:rPr>
              <a:t>Bachelor of Business degree in Transport and Logistics from the Royal Melbourne Institute of Technology University</a:t>
            </a:r>
            <a:r>
              <a:rPr lang="en-US" sz="1757" b="0" i="0" u="none" strike="noStrike" cap="none">
                <a:solidFill>
                  <a:srgbClr val="595959"/>
                </a:solidFill>
                <a:latin typeface="Times New Roman"/>
                <a:ea typeface="Times New Roman"/>
                <a:cs typeface="Times New Roman"/>
                <a:sym typeface="Times New Roman"/>
              </a:rPr>
              <a:t>, Australia.</a:t>
            </a:r>
          </a:p>
        </p:txBody>
      </p:sp>
      <p:pic>
        <p:nvPicPr>
          <p:cNvPr id="615" name="Shape 615"/>
          <p:cNvPicPr preferRelativeResize="0"/>
          <p:nvPr/>
        </p:nvPicPr>
        <p:blipFill rotWithShape="1">
          <a:blip r:embed="rId3" cstate="email">
            <a:alphaModFix/>
            <a:extLst>
              <a:ext uri="{28A0092B-C50C-407E-A947-70E740481C1C}">
                <a14:useLocalDpi xmlns:a14="http://schemas.microsoft.com/office/drawing/2010/main" xmlns=""/>
              </a:ext>
            </a:extLst>
          </a:blip>
          <a:srcRect/>
          <a:stretch/>
        </p:blipFill>
        <p:spPr>
          <a:xfrm>
            <a:off x="8225442" y="892970"/>
            <a:ext cx="3982998" cy="5978231"/>
          </a:xfrm>
          <a:prstGeom prst="rect">
            <a:avLst/>
          </a:prstGeom>
          <a:noFill/>
          <a:ln>
            <a:noFill/>
          </a:ln>
        </p:spPr>
      </p:pic>
    </p:spTree>
  </p:cSld>
  <p:clrMapOvr>
    <a:masterClrMapping/>
  </p:clrMapOvr>
  <p:transition spd="slow">
    <p:cut/>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Shape 620"/>
          <p:cNvSpPr txBox="1">
            <a:spLocks noGrp="1"/>
          </p:cNvSpPr>
          <p:nvPr>
            <p:ph type="title"/>
          </p:nvPr>
        </p:nvSpPr>
        <p:spPr>
          <a:xfrm>
            <a:off x="732368" y="107576"/>
            <a:ext cx="10723035" cy="819589"/>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Times New Roman"/>
              <a:buNone/>
            </a:pPr>
            <a:r>
              <a:rPr lang="en-US" sz="3600" b="1" i="0" u="none" strike="noStrike" cap="none">
                <a:solidFill>
                  <a:schemeClr val="accent1"/>
                </a:solidFill>
                <a:latin typeface="Times New Roman"/>
                <a:ea typeface="Times New Roman"/>
                <a:cs typeface="Times New Roman"/>
                <a:sym typeface="Times New Roman"/>
              </a:rPr>
              <a:t>Management Team</a:t>
            </a:r>
          </a:p>
        </p:txBody>
      </p:sp>
      <p:sp>
        <p:nvSpPr>
          <p:cNvPr id="621" name="Shape 621"/>
          <p:cNvSpPr txBox="1">
            <a:spLocks noGrp="1"/>
          </p:cNvSpPr>
          <p:nvPr>
            <p:ph type="body" idx="1"/>
          </p:nvPr>
        </p:nvSpPr>
        <p:spPr>
          <a:xfrm>
            <a:off x="838200" y="1825625"/>
            <a:ext cx="5826211" cy="4723455"/>
          </a:xfrm>
          <a:prstGeom prst="rect">
            <a:avLst/>
          </a:prstGeom>
          <a:noFill/>
          <a:ln>
            <a:noFill/>
          </a:ln>
        </p:spPr>
        <p:txBody>
          <a:bodyPr lIns="91425" tIns="45700" rIns="91425" bIns="45700" anchor="t" anchorCtr="0">
            <a:noAutofit/>
          </a:bodyPr>
          <a:lstStyle/>
          <a:p>
            <a:pPr marL="0" marR="0" lvl="0" indent="0" algn="l" rtl="0">
              <a:lnSpc>
                <a:spcPct val="80000"/>
              </a:lnSpc>
              <a:spcBef>
                <a:spcPts val="0"/>
              </a:spcBef>
              <a:spcAft>
                <a:spcPts val="0"/>
              </a:spcAft>
              <a:buClr>
                <a:srgbClr val="6DB7D7"/>
              </a:buClr>
              <a:buSzPct val="25000"/>
              <a:buFont typeface="Noto Sans Symbols"/>
              <a:buNone/>
            </a:pPr>
            <a:r>
              <a:rPr lang="en-US" sz="2450" b="1" i="1" u="none" strike="noStrike" cap="none">
                <a:solidFill>
                  <a:srgbClr val="595959"/>
                </a:solidFill>
                <a:latin typeface="Times New Roman"/>
                <a:ea typeface="Times New Roman"/>
                <a:cs typeface="Times New Roman"/>
                <a:sym typeface="Times New Roman"/>
              </a:rPr>
              <a:t>Rupert Hogg</a:t>
            </a:r>
          </a:p>
          <a:p>
            <a:pPr marL="349242" marR="0" lvl="0" indent="-349242" algn="l" rtl="0">
              <a:lnSpc>
                <a:spcPct val="100000"/>
              </a:lnSpc>
              <a:spcBef>
                <a:spcPts val="2000"/>
              </a:spcBef>
              <a:spcAft>
                <a:spcPts val="0"/>
              </a:spcAft>
              <a:buClr>
                <a:srgbClr val="6DB7D7"/>
              </a:buClr>
              <a:buSzPct val="108641"/>
              <a:buFont typeface="Noto Sans Symbols"/>
              <a:buChar char="●"/>
            </a:pPr>
            <a:r>
              <a:rPr lang="en-US" sz="1679" b="0" i="0" u="none" strike="noStrike" cap="none">
                <a:solidFill>
                  <a:srgbClr val="595959"/>
                </a:solidFill>
                <a:latin typeface="Times New Roman"/>
                <a:ea typeface="Times New Roman"/>
                <a:cs typeface="Times New Roman"/>
                <a:sym typeface="Times New Roman"/>
              </a:rPr>
              <a:t>Became a </a:t>
            </a:r>
            <a:r>
              <a:rPr lang="en-US" sz="1679" b="1" i="0" u="none" strike="noStrike" cap="none">
                <a:solidFill>
                  <a:srgbClr val="595959"/>
                </a:solidFill>
                <a:latin typeface="Times New Roman"/>
                <a:ea typeface="Times New Roman"/>
                <a:cs typeface="Times New Roman"/>
                <a:sym typeface="Times New Roman"/>
              </a:rPr>
              <a:t>Director and Chief Operating Officer of Cathay Pacific on 14 March 2014</a:t>
            </a:r>
            <a:r>
              <a:rPr lang="en-US" sz="1679" b="0" i="0" u="none" strike="noStrike" cap="none">
                <a:solidFill>
                  <a:srgbClr val="595959"/>
                </a:solidFill>
                <a:latin typeface="Times New Roman"/>
                <a:ea typeface="Times New Roman"/>
                <a:cs typeface="Times New Roman"/>
                <a:sym typeface="Times New Roman"/>
              </a:rPr>
              <a:t>.</a:t>
            </a:r>
          </a:p>
          <a:p>
            <a:pPr marL="349242" marR="0" lvl="0" indent="-349242" algn="l" rtl="0">
              <a:lnSpc>
                <a:spcPct val="100000"/>
              </a:lnSpc>
              <a:spcBef>
                <a:spcPts val="2000"/>
              </a:spcBef>
              <a:spcAft>
                <a:spcPts val="0"/>
              </a:spcAft>
              <a:buClr>
                <a:srgbClr val="6DB7D7"/>
              </a:buClr>
              <a:buSzPct val="108641"/>
              <a:buFont typeface="Noto Sans Symbols"/>
              <a:buChar char="●"/>
            </a:pPr>
            <a:r>
              <a:rPr lang="en-US" sz="1679" b="0" i="0" u="none" strike="noStrike" cap="none">
                <a:solidFill>
                  <a:srgbClr val="595959"/>
                </a:solidFill>
                <a:latin typeface="Times New Roman"/>
                <a:ea typeface="Times New Roman"/>
                <a:cs typeface="Times New Roman"/>
                <a:sym typeface="Times New Roman"/>
              </a:rPr>
              <a:t>Was appointed Director Cargo in September 2008 and Director Sales &amp; Marketing in August 2010.</a:t>
            </a:r>
          </a:p>
          <a:p>
            <a:pPr marL="349242" marR="0" lvl="0" indent="-349242" algn="l" rtl="0">
              <a:lnSpc>
                <a:spcPct val="100000"/>
              </a:lnSpc>
              <a:spcBef>
                <a:spcPts val="2000"/>
              </a:spcBef>
              <a:spcAft>
                <a:spcPts val="0"/>
              </a:spcAft>
              <a:buClr>
                <a:srgbClr val="6DB7D7"/>
              </a:buClr>
              <a:buSzPct val="108641"/>
              <a:buFont typeface="Noto Sans Symbols"/>
              <a:buChar char="●"/>
            </a:pPr>
            <a:r>
              <a:rPr lang="en-US" sz="1679" b="1" i="0" u="none" strike="noStrike" cap="none">
                <a:solidFill>
                  <a:srgbClr val="595959"/>
                </a:solidFill>
                <a:latin typeface="Times New Roman"/>
                <a:ea typeface="Times New Roman"/>
                <a:cs typeface="Times New Roman"/>
                <a:sym typeface="Times New Roman"/>
              </a:rPr>
              <a:t>Joined the Swire group in 1986 </a:t>
            </a:r>
            <a:r>
              <a:rPr lang="en-US" sz="1679" b="0" i="0" u="none" strike="noStrike" cap="none">
                <a:solidFill>
                  <a:srgbClr val="595959"/>
                </a:solidFill>
                <a:latin typeface="Times New Roman"/>
                <a:ea typeface="Times New Roman"/>
                <a:cs typeface="Times New Roman"/>
                <a:sym typeface="Times New Roman"/>
              </a:rPr>
              <a:t>and has worked with the group in Hong Kong, Southeast Asia, Australia and the United Kingdom. </a:t>
            </a:r>
          </a:p>
          <a:p>
            <a:pPr marL="349242" marR="0" lvl="0" indent="-349242" algn="l" rtl="0">
              <a:lnSpc>
                <a:spcPct val="100000"/>
              </a:lnSpc>
              <a:spcBef>
                <a:spcPts val="2000"/>
              </a:spcBef>
              <a:spcAft>
                <a:spcPts val="0"/>
              </a:spcAft>
              <a:buClr>
                <a:srgbClr val="6DB7D7"/>
              </a:buClr>
              <a:buSzPct val="108641"/>
              <a:buFont typeface="Noto Sans Symbols"/>
              <a:buChar char="●"/>
            </a:pPr>
            <a:r>
              <a:rPr lang="en-US" sz="1679" b="0" i="0" u="none" strike="noStrike" cap="none">
                <a:solidFill>
                  <a:srgbClr val="595959"/>
                </a:solidFill>
                <a:latin typeface="Times New Roman"/>
                <a:ea typeface="Times New Roman"/>
                <a:cs typeface="Times New Roman"/>
                <a:sym typeface="Times New Roman"/>
              </a:rPr>
              <a:t>Is also Chairman of AHK Air Hong Kong Limited and a Director of Hong Kong Dragon Airlines Limited.</a:t>
            </a:r>
          </a:p>
          <a:p>
            <a:pPr marL="349242" marR="0" lvl="0" indent="-349242" algn="l" rtl="0">
              <a:lnSpc>
                <a:spcPct val="100000"/>
              </a:lnSpc>
              <a:spcBef>
                <a:spcPts val="2000"/>
              </a:spcBef>
              <a:buClr>
                <a:srgbClr val="6DB7D7"/>
              </a:buClr>
              <a:buSzPct val="108641"/>
              <a:buFont typeface="Noto Sans Symbols"/>
              <a:buChar char="●"/>
            </a:pPr>
            <a:r>
              <a:rPr lang="en-US" sz="1679" b="0" i="0" u="none" strike="noStrike" cap="none">
                <a:solidFill>
                  <a:srgbClr val="595959"/>
                </a:solidFill>
                <a:latin typeface="Times New Roman"/>
                <a:ea typeface="Times New Roman"/>
                <a:cs typeface="Times New Roman"/>
                <a:sym typeface="Times New Roman"/>
              </a:rPr>
              <a:t>Holds a </a:t>
            </a:r>
            <a:r>
              <a:rPr lang="en-US" sz="1679" b="1" i="0" u="none" strike="noStrike" cap="none">
                <a:solidFill>
                  <a:srgbClr val="595959"/>
                </a:solidFill>
                <a:latin typeface="Times New Roman"/>
                <a:ea typeface="Times New Roman"/>
                <a:cs typeface="Times New Roman"/>
                <a:sym typeface="Times New Roman"/>
              </a:rPr>
              <a:t>Master of Arts degree in History from Edinburgh University</a:t>
            </a:r>
          </a:p>
        </p:txBody>
      </p:sp>
      <p:pic>
        <p:nvPicPr>
          <p:cNvPr id="622" name="Shape 622"/>
          <p:cNvPicPr preferRelativeResize="0"/>
          <p:nvPr/>
        </p:nvPicPr>
        <p:blipFill rotWithShape="1">
          <a:blip r:embed="rId3" cstate="email">
            <a:alphaModFix/>
            <a:extLst>
              <a:ext uri="{28A0092B-C50C-407E-A947-70E740481C1C}">
                <a14:useLocalDpi xmlns:a14="http://schemas.microsoft.com/office/drawing/2010/main" xmlns=""/>
              </a:ext>
            </a:extLst>
          </a:blip>
          <a:srcRect/>
          <a:stretch/>
        </p:blipFill>
        <p:spPr>
          <a:xfrm>
            <a:off x="8250595" y="927165"/>
            <a:ext cx="3953419" cy="5930129"/>
          </a:xfrm>
          <a:prstGeom prst="rect">
            <a:avLst/>
          </a:prstGeom>
          <a:noFill/>
          <a:ln>
            <a:noFill/>
          </a:ln>
        </p:spPr>
      </p:pic>
    </p:spTree>
  </p:cSld>
  <p:clrMapOvr>
    <a:masterClrMapping/>
  </p:clrMapOvr>
  <p:transition spd="slow">
    <p:cut/>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Shape 627"/>
          <p:cNvSpPr txBox="1">
            <a:spLocks noGrp="1"/>
          </p:cNvSpPr>
          <p:nvPr>
            <p:ph type="title"/>
          </p:nvPr>
        </p:nvSpPr>
        <p:spPr>
          <a:xfrm>
            <a:off x="732368" y="107576"/>
            <a:ext cx="10723035" cy="799434"/>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Times New Roman"/>
              <a:buNone/>
            </a:pPr>
            <a:r>
              <a:rPr lang="en-US" sz="3600" b="1" i="0" u="none" strike="noStrike" cap="none">
                <a:solidFill>
                  <a:schemeClr val="accent1"/>
                </a:solidFill>
                <a:latin typeface="Times New Roman"/>
                <a:ea typeface="Times New Roman"/>
                <a:cs typeface="Times New Roman"/>
                <a:sym typeface="Times New Roman"/>
              </a:rPr>
              <a:t>Management Team</a:t>
            </a:r>
          </a:p>
        </p:txBody>
      </p:sp>
      <p:sp>
        <p:nvSpPr>
          <p:cNvPr id="628" name="Shape 628"/>
          <p:cNvSpPr txBox="1">
            <a:spLocks noGrp="1"/>
          </p:cNvSpPr>
          <p:nvPr>
            <p:ph type="body" idx="1"/>
          </p:nvPr>
        </p:nvSpPr>
        <p:spPr>
          <a:xfrm>
            <a:off x="310979" y="1733552"/>
            <a:ext cx="6872416" cy="4972050"/>
          </a:xfrm>
          <a:prstGeom prst="rect">
            <a:avLst/>
          </a:prstGeom>
          <a:noFill/>
          <a:ln>
            <a:noFill/>
          </a:ln>
        </p:spPr>
        <p:txBody>
          <a:bodyPr lIns="91425" tIns="45700" rIns="91425" bIns="45700" anchor="t" anchorCtr="0">
            <a:noAutofit/>
          </a:bodyPr>
          <a:lstStyle/>
          <a:p>
            <a:pPr marL="0" marR="0" lvl="0" indent="0" algn="l" rtl="0">
              <a:lnSpc>
                <a:spcPct val="80000"/>
              </a:lnSpc>
              <a:spcBef>
                <a:spcPts val="0"/>
              </a:spcBef>
              <a:spcAft>
                <a:spcPts val="0"/>
              </a:spcAft>
              <a:buClr>
                <a:srgbClr val="6DB7D7"/>
              </a:buClr>
              <a:buSzPct val="25000"/>
              <a:buFont typeface="Noto Sans Symbols"/>
              <a:buNone/>
            </a:pPr>
            <a:r>
              <a:rPr lang="en-US" sz="3010" b="1" i="1" u="none" strike="noStrike" cap="none">
                <a:solidFill>
                  <a:srgbClr val="595959"/>
                </a:solidFill>
                <a:latin typeface="Times New Roman"/>
                <a:ea typeface="Times New Roman"/>
                <a:cs typeface="Times New Roman"/>
                <a:sym typeface="Times New Roman"/>
              </a:rPr>
              <a:t>Martin Murray</a:t>
            </a:r>
          </a:p>
          <a:p>
            <a:pPr marL="349242" marR="0" lvl="0" indent="-349242" algn="l" rtl="0">
              <a:lnSpc>
                <a:spcPct val="100000"/>
              </a:lnSpc>
              <a:spcBef>
                <a:spcPts val="2000"/>
              </a:spcBef>
              <a:spcAft>
                <a:spcPts val="0"/>
              </a:spcAft>
              <a:buClr>
                <a:srgbClr val="6DB7D7"/>
              </a:buClr>
              <a:buSzPct val="108641"/>
              <a:buFont typeface="Noto Sans Symbols"/>
              <a:buChar char="●"/>
            </a:pPr>
            <a:r>
              <a:rPr lang="en-US" sz="1679" b="0" i="0" u="none" strike="noStrike" cap="none">
                <a:solidFill>
                  <a:srgbClr val="595959"/>
                </a:solidFill>
                <a:latin typeface="Times New Roman"/>
                <a:ea typeface="Times New Roman"/>
                <a:cs typeface="Times New Roman"/>
                <a:sym typeface="Times New Roman"/>
              </a:rPr>
              <a:t>Has been </a:t>
            </a:r>
            <a:r>
              <a:rPr lang="en-US" sz="1679" b="1" i="0" u="none" strike="noStrike" cap="none">
                <a:solidFill>
                  <a:srgbClr val="595959"/>
                </a:solidFill>
                <a:latin typeface="Times New Roman"/>
                <a:ea typeface="Times New Roman"/>
                <a:cs typeface="Times New Roman"/>
                <a:sym typeface="Times New Roman"/>
              </a:rPr>
              <a:t>Finance Director</a:t>
            </a:r>
            <a:r>
              <a:rPr lang="en-US" sz="1679" b="0" i="0" u="none" strike="noStrike" cap="none">
                <a:solidFill>
                  <a:srgbClr val="595959"/>
                </a:solidFill>
                <a:latin typeface="Times New Roman"/>
                <a:ea typeface="Times New Roman"/>
                <a:cs typeface="Times New Roman"/>
                <a:sym typeface="Times New Roman"/>
              </a:rPr>
              <a:t> of the Company </a:t>
            </a:r>
            <a:r>
              <a:rPr lang="en-US" sz="1679" b="1" i="0" u="none" strike="noStrike" cap="none">
                <a:solidFill>
                  <a:srgbClr val="595959"/>
                </a:solidFill>
                <a:latin typeface="Times New Roman"/>
                <a:ea typeface="Times New Roman"/>
                <a:cs typeface="Times New Roman"/>
                <a:sym typeface="Times New Roman"/>
              </a:rPr>
              <a:t>since November 2011</a:t>
            </a:r>
            <a:r>
              <a:rPr lang="en-US" sz="1679" b="0" i="0" u="none" strike="noStrike" cap="none">
                <a:solidFill>
                  <a:srgbClr val="595959"/>
                </a:solidFill>
                <a:latin typeface="Times New Roman"/>
                <a:ea typeface="Times New Roman"/>
                <a:cs typeface="Times New Roman"/>
                <a:sym typeface="Times New Roman"/>
              </a:rPr>
              <a:t>.</a:t>
            </a:r>
          </a:p>
          <a:p>
            <a:pPr marL="349242" marR="0" lvl="0" indent="-349242" algn="l" rtl="0">
              <a:lnSpc>
                <a:spcPct val="100000"/>
              </a:lnSpc>
              <a:spcBef>
                <a:spcPts val="2000"/>
              </a:spcBef>
              <a:spcAft>
                <a:spcPts val="0"/>
              </a:spcAft>
              <a:buClr>
                <a:srgbClr val="6DB7D7"/>
              </a:buClr>
              <a:buSzPct val="108641"/>
              <a:buFont typeface="Noto Sans Symbols"/>
              <a:buChar char="●"/>
            </a:pPr>
            <a:r>
              <a:rPr lang="en-US" sz="1679" b="0" i="0" u="none" strike="noStrike" cap="none">
                <a:solidFill>
                  <a:srgbClr val="595959"/>
                </a:solidFill>
                <a:latin typeface="Times New Roman"/>
                <a:ea typeface="Times New Roman"/>
                <a:cs typeface="Times New Roman"/>
                <a:sym typeface="Times New Roman"/>
              </a:rPr>
              <a:t>Is also a Director of Hong Kong Dragon Airlines Limited.</a:t>
            </a:r>
          </a:p>
          <a:p>
            <a:pPr marL="349242" marR="0" lvl="0" indent="-349242" algn="l" rtl="0">
              <a:lnSpc>
                <a:spcPct val="100000"/>
              </a:lnSpc>
              <a:spcBef>
                <a:spcPts val="2000"/>
              </a:spcBef>
              <a:spcAft>
                <a:spcPts val="0"/>
              </a:spcAft>
              <a:buClr>
                <a:srgbClr val="6DB7D7"/>
              </a:buClr>
              <a:buSzPct val="108641"/>
              <a:buFont typeface="Noto Sans Symbols"/>
              <a:buChar char="●"/>
            </a:pPr>
            <a:r>
              <a:rPr lang="en-US" sz="1679" b="0" i="0" u="none" strike="noStrike" cap="none">
                <a:solidFill>
                  <a:srgbClr val="595959"/>
                </a:solidFill>
                <a:latin typeface="Times New Roman"/>
                <a:ea typeface="Times New Roman"/>
                <a:cs typeface="Times New Roman"/>
                <a:sym typeface="Times New Roman"/>
              </a:rPr>
              <a:t>Was previously Deputy Finance Director of Swire Pacific Limited.</a:t>
            </a:r>
          </a:p>
          <a:p>
            <a:pPr marL="349242" marR="0" lvl="0" indent="-349242" algn="l" rtl="0">
              <a:lnSpc>
                <a:spcPct val="100000"/>
              </a:lnSpc>
              <a:spcBef>
                <a:spcPts val="2000"/>
              </a:spcBef>
              <a:spcAft>
                <a:spcPts val="0"/>
              </a:spcAft>
              <a:buClr>
                <a:srgbClr val="6DB7D7"/>
              </a:buClr>
              <a:buSzPct val="108641"/>
              <a:buFont typeface="Noto Sans Symbols"/>
              <a:buChar char="●"/>
            </a:pPr>
            <a:r>
              <a:rPr lang="en-US" sz="1679" b="1" i="0" u="none" strike="noStrike" cap="none">
                <a:solidFill>
                  <a:srgbClr val="595959"/>
                </a:solidFill>
                <a:latin typeface="Times New Roman"/>
                <a:ea typeface="Times New Roman"/>
                <a:cs typeface="Times New Roman"/>
                <a:sym typeface="Times New Roman"/>
              </a:rPr>
              <a:t>Joined the Swire group in 1995 </a:t>
            </a:r>
            <a:r>
              <a:rPr lang="en-US" sz="1679" b="0" i="0" u="none" strike="noStrike" cap="none">
                <a:solidFill>
                  <a:srgbClr val="595959"/>
                </a:solidFill>
                <a:latin typeface="Times New Roman"/>
                <a:ea typeface="Times New Roman"/>
                <a:cs typeface="Times New Roman"/>
                <a:sym typeface="Times New Roman"/>
              </a:rPr>
              <a:t>and has worked with the group in Hong Kong, the United States, Singapore and Australia.</a:t>
            </a:r>
          </a:p>
          <a:p>
            <a:pPr marL="349242" marR="0" lvl="0" indent="-349242" algn="l" rtl="0">
              <a:lnSpc>
                <a:spcPct val="100000"/>
              </a:lnSpc>
              <a:spcBef>
                <a:spcPts val="2000"/>
              </a:spcBef>
              <a:spcAft>
                <a:spcPts val="0"/>
              </a:spcAft>
              <a:buClr>
                <a:srgbClr val="6DB7D7"/>
              </a:buClr>
              <a:buSzPct val="108641"/>
              <a:buFont typeface="Noto Sans Symbols"/>
              <a:buChar char="●"/>
            </a:pPr>
            <a:r>
              <a:rPr lang="en-US" sz="1679" b="1" i="0" u="none" strike="noStrike" cap="none">
                <a:solidFill>
                  <a:srgbClr val="595959"/>
                </a:solidFill>
                <a:latin typeface="Times New Roman"/>
                <a:ea typeface="Times New Roman"/>
                <a:cs typeface="Times New Roman"/>
                <a:sym typeface="Times New Roman"/>
              </a:rPr>
              <a:t>Graduated from the University of Glasgow in 1988 with a Bachelor of Accountancy degree.</a:t>
            </a:r>
          </a:p>
          <a:p>
            <a:pPr marL="349242" marR="0" lvl="0" indent="-349242" algn="l" rtl="0">
              <a:lnSpc>
                <a:spcPct val="100000"/>
              </a:lnSpc>
              <a:spcBef>
                <a:spcPts val="2000"/>
              </a:spcBef>
              <a:spcAft>
                <a:spcPts val="0"/>
              </a:spcAft>
              <a:buClr>
                <a:srgbClr val="6DB7D7"/>
              </a:buClr>
              <a:buSzPct val="108641"/>
              <a:buFont typeface="Noto Sans Symbols"/>
              <a:buChar char="●"/>
            </a:pPr>
            <a:r>
              <a:rPr lang="en-US" sz="1679" b="0" i="0" u="none" strike="noStrike" cap="none">
                <a:solidFill>
                  <a:srgbClr val="595959"/>
                </a:solidFill>
                <a:latin typeface="Times New Roman"/>
                <a:ea typeface="Times New Roman"/>
                <a:cs typeface="Times New Roman"/>
                <a:sym typeface="Times New Roman"/>
              </a:rPr>
              <a:t>Is </a:t>
            </a:r>
            <a:r>
              <a:rPr lang="en-US" sz="1679" b="1" i="0" u="none" strike="noStrike" cap="none">
                <a:solidFill>
                  <a:srgbClr val="595959"/>
                </a:solidFill>
                <a:latin typeface="Times New Roman"/>
                <a:ea typeface="Times New Roman"/>
                <a:cs typeface="Times New Roman"/>
                <a:sym typeface="Times New Roman"/>
              </a:rPr>
              <a:t>a member of the Institute of Chartered Accountants of Scotland </a:t>
            </a:r>
            <a:r>
              <a:rPr lang="en-US" sz="1679" b="0" i="0" u="none" strike="noStrike" cap="none">
                <a:solidFill>
                  <a:srgbClr val="595959"/>
                </a:solidFill>
                <a:latin typeface="Times New Roman"/>
                <a:ea typeface="Times New Roman"/>
                <a:cs typeface="Times New Roman"/>
                <a:sym typeface="Times New Roman"/>
              </a:rPr>
              <a:t>and </a:t>
            </a:r>
            <a:r>
              <a:rPr lang="en-US" sz="1679" b="1" i="0" u="none" strike="noStrike" cap="none">
                <a:solidFill>
                  <a:srgbClr val="595959"/>
                </a:solidFill>
                <a:latin typeface="Times New Roman"/>
                <a:ea typeface="Times New Roman"/>
                <a:cs typeface="Times New Roman"/>
                <a:sym typeface="Times New Roman"/>
              </a:rPr>
              <a:t>the Hong Kong Institute of Certified Public Accountants</a:t>
            </a:r>
            <a:r>
              <a:rPr lang="en-US" sz="1679" b="0" i="0" u="none" strike="noStrike" cap="none">
                <a:solidFill>
                  <a:srgbClr val="595959"/>
                </a:solidFill>
                <a:latin typeface="Times New Roman"/>
                <a:ea typeface="Times New Roman"/>
                <a:cs typeface="Times New Roman"/>
                <a:sym typeface="Times New Roman"/>
              </a:rPr>
              <a:t>.</a:t>
            </a:r>
          </a:p>
          <a:p>
            <a:pPr marL="349242" marR="0" lvl="0" indent="-349242" algn="l" rtl="0">
              <a:lnSpc>
                <a:spcPct val="80000"/>
              </a:lnSpc>
              <a:spcBef>
                <a:spcPts val="2000"/>
              </a:spcBef>
              <a:spcAft>
                <a:spcPts val="0"/>
              </a:spcAft>
              <a:buClr>
                <a:srgbClr val="6DB7D7"/>
              </a:buClr>
              <a:buSzPct val="108705"/>
              <a:buFont typeface="Noto Sans Symbols"/>
              <a:buNone/>
            </a:pPr>
            <a:endParaRPr sz="1679" b="0" i="0" u="none" strike="noStrike" cap="none">
              <a:solidFill>
                <a:srgbClr val="595959"/>
              </a:solidFill>
              <a:latin typeface="Source Sans Pro"/>
              <a:ea typeface="Source Sans Pro"/>
              <a:cs typeface="Source Sans Pro"/>
              <a:sym typeface="Source Sans Pro"/>
            </a:endParaRPr>
          </a:p>
          <a:p>
            <a:pPr marL="349242" marR="0" lvl="0" indent="-349242" algn="l" rtl="0">
              <a:lnSpc>
                <a:spcPct val="80000"/>
              </a:lnSpc>
              <a:spcBef>
                <a:spcPts val="2000"/>
              </a:spcBef>
              <a:buClr>
                <a:srgbClr val="6DB7D7"/>
              </a:buClr>
              <a:buSzPct val="108705"/>
              <a:buFont typeface="Noto Sans Symbols"/>
              <a:buNone/>
            </a:pPr>
            <a:endParaRPr sz="1679" b="0" i="0" u="none" strike="noStrike" cap="none">
              <a:solidFill>
                <a:srgbClr val="595959"/>
              </a:solidFill>
              <a:latin typeface="Source Sans Pro"/>
              <a:ea typeface="Source Sans Pro"/>
              <a:cs typeface="Source Sans Pro"/>
              <a:sym typeface="Source Sans Pro"/>
            </a:endParaRPr>
          </a:p>
        </p:txBody>
      </p:sp>
      <p:pic>
        <p:nvPicPr>
          <p:cNvPr id="629" name="Shape 629"/>
          <p:cNvPicPr preferRelativeResize="0"/>
          <p:nvPr/>
        </p:nvPicPr>
        <p:blipFill rotWithShape="1">
          <a:blip r:embed="rId3" cstate="email">
            <a:alphaModFix/>
            <a:extLst>
              <a:ext uri="{28A0092B-C50C-407E-A947-70E740481C1C}">
                <a14:useLocalDpi xmlns:a14="http://schemas.microsoft.com/office/drawing/2010/main" xmlns=""/>
              </a:ext>
            </a:extLst>
          </a:blip>
          <a:srcRect/>
          <a:stretch/>
        </p:blipFill>
        <p:spPr>
          <a:xfrm>
            <a:off x="8247136" y="947320"/>
            <a:ext cx="3933228" cy="5899843"/>
          </a:xfrm>
          <a:prstGeom prst="rect">
            <a:avLst/>
          </a:prstGeom>
          <a:noFill/>
          <a:ln>
            <a:noFill/>
          </a:ln>
        </p:spPr>
      </p:pic>
    </p:spTree>
  </p:cSld>
  <p:clrMapOvr>
    <a:masterClrMapping/>
  </p:clrMapOvr>
  <p:transition spd="slow">
    <p:cut/>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Shape 634"/>
          <p:cNvSpPr txBox="1">
            <a:spLocks noGrp="1"/>
          </p:cNvSpPr>
          <p:nvPr>
            <p:ph type="title"/>
          </p:nvPr>
        </p:nvSpPr>
        <p:spPr>
          <a:xfrm>
            <a:off x="665204" y="27375"/>
            <a:ext cx="10515599" cy="573987"/>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Times New Roman"/>
              <a:buNone/>
            </a:pPr>
            <a:r>
              <a:rPr lang="en-US" sz="3240" b="1" i="0" u="none" strike="noStrike" cap="none">
                <a:solidFill>
                  <a:schemeClr val="accent1"/>
                </a:solidFill>
                <a:latin typeface="Times New Roman"/>
                <a:ea typeface="Times New Roman"/>
                <a:cs typeface="Times New Roman"/>
                <a:sym typeface="Times New Roman"/>
              </a:rPr>
              <a:t>Fleet Profile</a:t>
            </a:r>
          </a:p>
        </p:txBody>
      </p:sp>
      <p:pic>
        <p:nvPicPr>
          <p:cNvPr id="635" name="Shape 635"/>
          <p:cNvPicPr preferRelativeResize="0">
            <a:picLocks noGrp="1"/>
          </p:cNvPicPr>
          <p:nvPr>
            <p:ph type="body" idx="1"/>
          </p:nvPr>
        </p:nvPicPr>
        <p:blipFill rotWithShape="1">
          <a:blip r:embed="rId3" cstate="email">
            <a:alphaModFix/>
            <a:extLst>
              <a:ext uri="{28A0092B-C50C-407E-A947-70E740481C1C}">
                <a14:useLocalDpi xmlns:a14="http://schemas.microsoft.com/office/drawing/2010/main" xmlns=""/>
              </a:ext>
            </a:extLst>
          </a:blip>
          <a:srcRect/>
          <a:stretch/>
        </p:blipFill>
        <p:spPr>
          <a:xfrm>
            <a:off x="5" y="512739"/>
            <a:ext cx="6092639" cy="6345263"/>
          </a:xfrm>
          <a:prstGeom prst="rect">
            <a:avLst/>
          </a:prstGeom>
          <a:noFill/>
          <a:ln>
            <a:noFill/>
          </a:ln>
        </p:spPr>
      </p:pic>
      <p:pic>
        <p:nvPicPr>
          <p:cNvPr id="636" name="Shape 636"/>
          <p:cNvPicPr preferRelativeResize="0"/>
          <p:nvPr/>
        </p:nvPicPr>
        <p:blipFill rotWithShape="1">
          <a:blip r:embed="rId4" cstate="email">
            <a:alphaModFix/>
            <a:extLst>
              <a:ext uri="{28A0092B-C50C-407E-A947-70E740481C1C}">
                <a14:useLocalDpi xmlns:a14="http://schemas.microsoft.com/office/drawing/2010/main" xmlns=""/>
              </a:ext>
            </a:extLst>
          </a:blip>
          <a:srcRect/>
          <a:stretch/>
        </p:blipFill>
        <p:spPr>
          <a:xfrm>
            <a:off x="6092644" y="5735582"/>
            <a:ext cx="6099361" cy="1122424"/>
          </a:xfrm>
          <a:prstGeom prst="rect">
            <a:avLst/>
          </a:prstGeom>
          <a:noFill/>
          <a:ln>
            <a:noFill/>
          </a:ln>
        </p:spPr>
      </p:pic>
      <p:pic>
        <p:nvPicPr>
          <p:cNvPr id="637" name="Shape 637"/>
          <p:cNvPicPr preferRelativeResize="0"/>
          <p:nvPr/>
        </p:nvPicPr>
        <p:blipFill rotWithShape="1">
          <a:blip r:embed="rId5" cstate="email">
            <a:alphaModFix/>
            <a:extLst>
              <a:ext uri="{28A0092B-C50C-407E-A947-70E740481C1C}">
                <a14:useLocalDpi xmlns:a14="http://schemas.microsoft.com/office/drawing/2010/main" xmlns=""/>
              </a:ext>
            </a:extLst>
          </a:blip>
          <a:srcRect/>
          <a:stretch/>
        </p:blipFill>
        <p:spPr>
          <a:xfrm>
            <a:off x="8575589" y="231996"/>
            <a:ext cx="3245707" cy="1151967"/>
          </a:xfrm>
          <a:prstGeom prst="rect">
            <a:avLst/>
          </a:prstGeom>
          <a:noFill/>
          <a:ln>
            <a:noFill/>
          </a:ln>
        </p:spPr>
      </p:pic>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Shape 219"/>
          <p:cNvSpPr txBox="1">
            <a:spLocks noGrp="1"/>
          </p:cNvSpPr>
          <p:nvPr>
            <p:ph type="title"/>
          </p:nvPr>
        </p:nvSpPr>
        <p:spPr>
          <a:xfrm>
            <a:off x="732368" y="107577"/>
            <a:ext cx="10723035" cy="1336956"/>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Source Sans Pro"/>
              <a:buNone/>
            </a:pPr>
            <a:r>
              <a:rPr lang="en-US" sz="4700" b="0" i="0" u="none" strike="noStrike" cap="none">
                <a:solidFill>
                  <a:schemeClr val="accent1"/>
                </a:solidFill>
                <a:latin typeface="Source Sans Pro"/>
                <a:ea typeface="Source Sans Pro"/>
                <a:cs typeface="Source Sans Pro"/>
                <a:sym typeface="Source Sans Pro"/>
              </a:rPr>
              <a:t>History of Airline Industry</a:t>
            </a:r>
          </a:p>
        </p:txBody>
      </p:sp>
      <p:sp>
        <p:nvSpPr>
          <p:cNvPr id="220" name="Shape 220"/>
          <p:cNvSpPr txBox="1">
            <a:spLocks noGrp="1"/>
          </p:cNvSpPr>
          <p:nvPr>
            <p:ph type="body" idx="1"/>
          </p:nvPr>
        </p:nvSpPr>
        <p:spPr>
          <a:xfrm>
            <a:off x="732368" y="1600200"/>
            <a:ext cx="10723035" cy="4343400"/>
          </a:xfrm>
          <a:prstGeom prst="rect">
            <a:avLst/>
          </a:prstGeom>
          <a:noFill/>
          <a:ln>
            <a:noFill/>
          </a:ln>
        </p:spPr>
        <p:txBody>
          <a:bodyPr lIns="91425" tIns="45700" rIns="91425" bIns="45700" anchor="t" anchorCtr="0">
            <a:noAutofit/>
          </a:bodyPr>
          <a:lstStyle/>
          <a:p>
            <a:pPr marL="349242" marR="0" lvl="0" indent="-349242" algn="l" rtl="0">
              <a:spcBef>
                <a:spcPts val="0"/>
              </a:spcBef>
              <a:spcAft>
                <a:spcPts val="0"/>
              </a:spcAft>
              <a:buClr>
                <a:srgbClr val="6DB7D7"/>
              </a:buClr>
              <a:buSzPct val="110000"/>
              <a:buFont typeface="Noto Sans Symbols"/>
              <a:buChar char="●"/>
            </a:pPr>
            <a:r>
              <a:rPr lang="en-US" sz="2400" b="1" i="0" u="none" strike="noStrike" cap="none">
                <a:solidFill>
                  <a:srgbClr val="595959"/>
                </a:solidFill>
                <a:latin typeface="Source Sans Pro"/>
                <a:ea typeface="Source Sans Pro"/>
                <a:cs typeface="Source Sans Pro"/>
                <a:sym typeface="Source Sans Pro"/>
              </a:rPr>
              <a:t>The first airlines( DELAG, November 16,1909)</a:t>
            </a:r>
          </a:p>
          <a:p>
            <a:pPr marL="349242" marR="0" lvl="0" indent="-349242" algn="l" rtl="0">
              <a:spcBef>
                <a:spcPts val="2000"/>
              </a:spcBef>
              <a:spcAft>
                <a:spcPts val="0"/>
              </a:spcAft>
              <a:buClr>
                <a:srgbClr val="6DB7D7"/>
              </a:buClr>
              <a:buSzPct val="110000"/>
              <a:buFont typeface="Noto Sans Symbols"/>
              <a:buChar char="●"/>
            </a:pPr>
            <a:r>
              <a:rPr lang="en-US" sz="2400" b="1" i="0" u="none" strike="noStrike" cap="none">
                <a:solidFill>
                  <a:srgbClr val="595959"/>
                </a:solidFill>
                <a:latin typeface="Source Sans Pro"/>
                <a:ea typeface="Source Sans Pro"/>
                <a:cs typeface="Source Sans Pro"/>
                <a:sym typeface="Source Sans Pro"/>
              </a:rPr>
              <a:t>The first fixed wing scheduled air service was started on January 1, 1914 from </a:t>
            </a:r>
            <a:r>
              <a:rPr lang="en-US" sz="2400" b="1" i="0" u="sng" strike="noStrike" cap="none">
                <a:solidFill>
                  <a:schemeClr val="hlink"/>
                </a:solidFill>
                <a:latin typeface="Source Sans Pro"/>
                <a:ea typeface="Source Sans Pro"/>
                <a:cs typeface="Source Sans Pro"/>
                <a:sym typeface="Source Sans Pro"/>
                <a:hlinkClick r:id="rId3"/>
              </a:rPr>
              <a:t>St. Petersburg, Florida</a:t>
            </a:r>
            <a:r>
              <a:rPr lang="en-US" sz="2400" b="1" i="0" u="none" strike="noStrike" cap="none">
                <a:solidFill>
                  <a:srgbClr val="595959"/>
                </a:solidFill>
                <a:latin typeface="Source Sans Pro"/>
                <a:ea typeface="Source Sans Pro"/>
                <a:cs typeface="Source Sans Pro"/>
                <a:sym typeface="Source Sans Pro"/>
              </a:rPr>
              <a:t> to </a:t>
            </a:r>
            <a:r>
              <a:rPr lang="en-US" sz="2400" b="1" i="0" u="sng" strike="noStrike" cap="none">
                <a:solidFill>
                  <a:schemeClr val="hlink"/>
                </a:solidFill>
                <a:latin typeface="Source Sans Pro"/>
                <a:ea typeface="Source Sans Pro"/>
                <a:cs typeface="Source Sans Pro"/>
                <a:sym typeface="Source Sans Pro"/>
                <a:hlinkClick r:id="rId4"/>
              </a:rPr>
              <a:t>Tampa, Florida</a:t>
            </a:r>
          </a:p>
          <a:p>
            <a:pPr marL="349242" marR="0" lvl="0" indent="-349242" algn="l" rtl="0">
              <a:spcBef>
                <a:spcPts val="2000"/>
              </a:spcBef>
              <a:buClr>
                <a:srgbClr val="6DB7D7"/>
              </a:buClr>
              <a:buSzPct val="110000"/>
              <a:buFont typeface="Noto Sans Symbols"/>
              <a:buChar char="●"/>
            </a:pPr>
            <a:r>
              <a:rPr lang="en-US" sz="2400" b="1" i="0" u="none" strike="noStrike" cap="none">
                <a:solidFill>
                  <a:srgbClr val="595959"/>
                </a:solidFill>
                <a:latin typeface="Source Sans Pro"/>
                <a:ea typeface="Source Sans Pro"/>
                <a:cs typeface="Source Sans Pro"/>
                <a:sym typeface="Source Sans Pro"/>
              </a:rPr>
              <a:t>Historically, air travel has survived largely through state support, whether in the form of equity or subsidies. The airline industry as a whole has made a cumulative loss during its 100-year history, once the costs include subsidies for aircraft development and airport construction</a:t>
            </a:r>
          </a:p>
        </p:txBody>
      </p:sp>
    </p:spTree>
  </p:cSld>
  <p:clrMapOvr>
    <a:masterClrMapping/>
  </p:clrMapOvr>
  <p:transition spd="slow">
    <p:cut/>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Shape 642"/>
          <p:cNvSpPr txBox="1">
            <a:spLocks noGrp="1"/>
          </p:cNvSpPr>
          <p:nvPr>
            <p:ph type="title"/>
          </p:nvPr>
        </p:nvSpPr>
        <p:spPr>
          <a:xfrm>
            <a:off x="732368" y="107577"/>
            <a:ext cx="10723035" cy="1336956"/>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Times New Roman"/>
              <a:buNone/>
            </a:pPr>
            <a:r>
              <a:rPr lang="en-US" sz="3600" b="1" i="0" u="none" strike="noStrike" cap="none">
                <a:solidFill>
                  <a:schemeClr val="accent1"/>
                </a:solidFill>
                <a:latin typeface="Times New Roman"/>
                <a:ea typeface="Times New Roman"/>
                <a:cs typeface="Times New Roman"/>
                <a:sym typeface="Times New Roman"/>
              </a:rPr>
              <a:t>Air Craft</a:t>
            </a:r>
          </a:p>
        </p:txBody>
      </p:sp>
      <p:sp>
        <p:nvSpPr>
          <p:cNvPr id="643" name="Shape 643"/>
          <p:cNvSpPr txBox="1"/>
          <p:nvPr/>
        </p:nvSpPr>
        <p:spPr>
          <a:xfrm>
            <a:off x="7725568" y="1528067"/>
            <a:ext cx="4329416" cy="4708979"/>
          </a:xfrm>
          <a:prstGeom prst="rect">
            <a:avLst/>
          </a:prstGeom>
          <a:noFill/>
          <a:ln>
            <a:noFill/>
          </a:ln>
        </p:spPr>
        <p:txBody>
          <a:bodyPr lIns="91425" tIns="45700" rIns="91425" bIns="45700" anchor="t" anchorCtr="0">
            <a:noAutofit/>
          </a:bodyPr>
          <a:lstStyle/>
          <a:p>
            <a:pPr marL="285737" marR="0" lvl="0" indent="-285737" algn="l" rtl="0">
              <a:spcBef>
                <a:spcPts val="0"/>
              </a:spcBef>
              <a:buClr>
                <a:schemeClr val="dk1"/>
              </a:buClr>
              <a:buSzPct val="100000"/>
              <a:buFont typeface="Arial"/>
              <a:buChar char="•"/>
            </a:pPr>
            <a:r>
              <a:rPr lang="en-US" sz="2000" b="0" i="0" u="none" strike="noStrike" cap="none">
                <a:solidFill>
                  <a:schemeClr val="dk1"/>
                </a:solidFill>
                <a:latin typeface="Times New Roman"/>
                <a:ea typeface="Times New Roman"/>
                <a:cs typeface="Times New Roman"/>
                <a:sym typeface="Times New Roman"/>
              </a:rPr>
              <a:t>Investing heavily in new aircraft.</a:t>
            </a:r>
          </a:p>
          <a:p>
            <a:pPr marL="285737" marR="0" lvl="0" indent="-285737" algn="l" rtl="0">
              <a:spcBef>
                <a:spcPts val="0"/>
              </a:spcBef>
              <a:buClr>
                <a:schemeClr val="dk1"/>
              </a:buClr>
              <a:buSzPct val="100000"/>
              <a:buFont typeface="Arial"/>
              <a:buChar char="•"/>
            </a:pPr>
            <a:r>
              <a:rPr lang="en-US" sz="2000" b="0" i="0" u="none" strike="noStrike" cap="none">
                <a:solidFill>
                  <a:schemeClr val="dk1"/>
                </a:solidFill>
                <a:latin typeface="Times New Roman"/>
                <a:ea typeface="Times New Roman"/>
                <a:cs typeface="Times New Roman"/>
                <a:sym typeface="Times New Roman"/>
              </a:rPr>
              <a:t>69 owned, 79 leased</a:t>
            </a:r>
          </a:p>
          <a:p>
            <a:pPr marL="285737" marR="0" lvl="0" indent="-285737" algn="l" rtl="0">
              <a:spcBef>
                <a:spcPts val="0"/>
              </a:spcBef>
              <a:buClr>
                <a:schemeClr val="dk1"/>
              </a:buClr>
              <a:buSzPct val="100000"/>
              <a:buFont typeface="Arial"/>
              <a:buChar char="•"/>
            </a:pPr>
            <a:r>
              <a:rPr lang="en-US" sz="2000" b="0" i="0" u="none" strike="noStrike" cap="none">
                <a:solidFill>
                  <a:schemeClr val="dk1"/>
                </a:solidFill>
                <a:latin typeface="Times New Roman"/>
                <a:ea typeface="Times New Roman"/>
                <a:cs typeface="Times New Roman"/>
                <a:sym typeface="Times New Roman"/>
              </a:rPr>
              <a:t>At 30th June 2015, Cathay Pacific operated 148 aircraft, Dragonair operated 41 aircraft and Air Hong Kong operated 13 aircraft (a total of 202 aircraft for the Group) </a:t>
            </a:r>
          </a:p>
          <a:p>
            <a:pPr marL="285737" marR="0" lvl="0" indent="-285737" algn="l" rtl="0">
              <a:spcBef>
                <a:spcPts val="0"/>
              </a:spcBef>
              <a:buClr>
                <a:schemeClr val="dk1"/>
              </a:buClr>
              <a:buSzPct val="100000"/>
              <a:buFont typeface="Arial"/>
              <a:buChar char="•"/>
            </a:pPr>
            <a:r>
              <a:rPr lang="en-US" sz="2000" b="0" i="0" u="none" strike="noStrike" cap="none">
                <a:solidFill>
                  <a:schemeClr val="dk1"/>
                </a:solidFill>
                <a:latin typeface="Times New Roman"/>
                <a:ea typeface="Times New Roman"/>
                <a:cs typeface="Times New Roman"/>
                <a:sym typeface="Times New Roman"/>
              </a:rPr>
              <a:t>Had 72 new aircraft on order for delivery up to 2024.</a:t>
            </a:r>
          </a:p>
          <a:p>
            <a:pPr marL="285737" marR="0" lvl="0" indent="-285737" algn="l" rtl="0">
              <a:spcBef>
                <a:spcPts val="0"/>
              </a:spcBef>
              <a:buClr>
                <a:schemeClr val="dk1"/>
              </a:buClr>
              <a:buSzPct val="100000"/>
              <a:buFont typeface="Arial"/>
              <a:buChar char="•"/>
            </a:pPr>
            <a:r>
              <a:rPr lang="en-US" sz="2000" b="0" i="0" u="none" strike="noStrike" cap="none">
                <a:solidFill>
                  <a:schemeClr val="dk1"/>
                </a:solidFill>
                <a:latin typeface="Times New Roman"/>
                <a:ea typeface="Times New Roman"/>
                <a:cs typeface="Times New Roman"/>
                <a:sym typeface="Times New Roman"/>
              </a:rPr>
              <a:t>Began to retire Airbus A340-300 aircraft (1 in 2015, 7 in 2017).</a:t>
            </a:r>
          </a:p>
          <a:p>
            <a:pPr marL="285737" marR="0" lvl="0" indent="-285737" algn="l" rtl="0">
              <a:spcBef>
                <a:spcPts val="0"/>
              </a:spcBef>
              <a:buClr>
                <a:schemeClr val="dk1"/>
              </a:buClr>
              <a:buSzPct val="100000"/>
              <a:buFont typeface="Arial"/>
              <a:buChar char="•"/>
            </a:pPr>
            <a:r>
              <a:rPr lang="en-US" sz="2000" b="0" i="0" u="none" strike="noStrike" cap="none">
                <a:solidFill>
                  <a:schemeClr val="dk1"/>
                </a:solidFill>
                <a:latin typeface="Times New Roman"/>
                <a:ea typeface="Times New Roman"/>
                <a:cs typeface="Times New Roman"/>
                <a:sym typeface="Times New Roman"/>
              </a:rPr>
              <a:t>Took delivery of nine new aircraft: four Boeing 777-300ERs, three Airbus A330-300s in first half of 2015, two in the second half.</a:t>
            </a:r>
          </a:p>
        </p:txBody>
      </p:sp>
      <p:pic>
        <p:nvPicPr>
          <p:cNvPr id="644" name="Shape 644"/>
          <p:cNvPicPr preferRelativeResize="0"/>
          <p:nvPr/>
        </p:nvPicPr>
        <p:blipFill rotWithShape="1">
          <a:blip r:embed="rId3" cstate="email">
            <a:alphaModFix/>
            <a:extLst>
              <a:ext uri="{28A0092B-C50C-407E-A947-70E740481C1C}">
                <a14:useLocalDpi xmlns:a14="http://schemas.microsoft.com/office/drawing/2010/main" xmlns=""/>
              </a:ext>
            </a:extLst>
          </a:blip>
          <a:srcRect/>
          <a:stretch/>
        </p:blipFill>
        <p:spPr>
          <a:xfrm>
            <a:off x="395143" y="1801643"/>
            <a:ext cx="7317895" cy="4394323"/>
          </a:xfrm>
          <a:prstGeom prst="rect">
            <a:avLst/>
          </a:prstGeom>
          <a:noFill/>
          <a:ln>
            <a:noFill/>
          </a:ln>
        </p:spPr>
      </p:pic>
      <p:pic>
        <p:nvPicPr>
          <p:cNvPr id="645" name="Shape 645"/>
          <p:cNvPicPr preferRelativeResize="0"/>
          <p:nvPr/>
        </p:nvPicPr>
        <p:blipFill rotWithShape="1">
          <a:blip r:embed="rId4" cstate="email">
            <a:alphaModFix/>
            <a:extLst>
              <a:ext uri="{28A0092B-C50C-407E-A947-70E740481C1C}">
                <a14:useLocalDpi xmlns:a14="http://schemas.microsoft.com/office/drawing/2010/main" xmlns=""/>
              </a:ext>
            </a:extLst>
          </a:blip>
          <a:srcRect/>
          <a:stretch/>
        </p:blipFill>
        <p:spPr>
          <a:xfrm>
            <a:off x="8575589" y="231996"/>
            <a:ext cx="3245707" cy="1151967"/>
          </a:xfrm>
          <a:prstGeom prst="rect">
            <a:avLst/>
          </a:prstGeom>
          <a:noFill/>
          <a:ln>
            <a:noFill/>
          </a:ln>
        </p:spPr>
      </p:pic>
    </p:spTree>
  </p:cSld>
  <p:clrMapOvr>
    <a:masterClrMapping/>
  </p:clrMapOvr>
  <p:transition spd="slow">
    <p:cut/>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Shape 650"/>
          <p:cNvSpPr txBox="1">
            <a:spLocks noGrp="1"/>
          </p:cNvSpPr>
          <p:nvPr>
            <p:ph type="title"/>
          </p:nvPr>
        </p:nvSpPr>
        <p:spPr>
          <a:xfrm>
            <a:off x="558112" y="85046"/>
            <a:ext cx="10515599" cy="1003367"/>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Times New Roman"/>
              <a:buNone/>
            </a:pPr>
            <a:r>
              <a:rPr lang="en-US" sz="3600" b="1" i="0" u="none" strike="noStrike" cap="none">
                <a:solidFill>
                  <a:schemeClr val="accent1"/>
                </a:solidFill>
                <a:latin typeface="Times New Roman"/>
                <a:ea typeface="Times New Roman"/>
                <a:cs typeface="Times New Roman"/>
                <a:sym typeface="Times New Roman"/>
              </a:rPr>
              <a:t>Company Route Map</a:t>
            </a:r>
          </a:p>
        </p:txBody>
      </p:sp>
      <p:pic>
        <p:nvPicPr>
          <p:cNvPr id="651" name="Shape 651"/>
          <p:cNvPicPr preferRelativeResize="0">
            <a:picLocks noGrp="1"/>
          </p:cNvPicPr>
          <p:nvPr>
            <p:ph type="body" idx="1"/>
          </p:nvPr>
        </p:nvPicPr>
        <p:blipFill rotWithShape="1">
          <a:blip r:embed="rId3" cstate="email">
            <a:alphaModFix/>
            <a:extLst>
              <a:ext uri="{28A0092B-C50C-407E-A947-70E740481C1C}">
                <a14:useLocalDpi xmlns:a14="http://schemas.microsoft.com/office/drawing/2010/main" xmlns=""/>
              </a:ext>
            </a:extLst>
          </a:blip>
          <a:srcRect/>
          <a:stretch/>
        </p:blipFill>
        <p:spPr>
          <a:xfrm>
            <a:off x="500506" y="1115970"/>
            <a:ext cx="7796391" cy="5384450"/>
          </a:xfrm>
          <a:prstGeom prst="rect">
            <a:avLst/>
          </a:prstGeom>
          <a:noFill/>
          <a:ln>
            <a:noFill/>
          </a:ln>
        </p:spPr>
      </p:pic>
      <p:pic>
        <p:nvPicPr>
          <p:cNvPr id="652" name="Shape 652"/>
          <p:cNvPicPr preferRelativeResize="0"/>
          <p:nvPr/>
        </p:nvPicPr>
        <p:blipFill rotWithShape="1">
          <a:blip r:embed="rId4" cstate="email">
            <a:alphaModFix/>
            <a:extLst>
              <a:ext uri="{28A0092B-C50C-407E-A947-70E740481C1C}">
                <a14:useLocalDpi xmlns:a14="http://schemas.microsoft.com/office/drawing/2010/main" xmlns=""/>
              </a:ext>
            </a:extLst>
          </a:blip>
          <a:srcRect/>
          <a:stretch/>
        </p:blipFill>
        <p:spPr>
          <a:xfrm>
            <a:off x="8575589" y="231996"/>
            <a:ext cx="3245707" cy="1151967"/>
          </a:xfrm>
          <a:prstGeom prst="rect">
            <a:avLst/>
          </a:prstGeom>
          <a:noFill/>
          <a:ln>
            <a:noFill/>
          </a:ln>
        </p:spPr>
      </p:pic>
    </p:spTree>
  </p:cSld>
  <p:clrMapOvr>
    <a:masterClrMapping/>
  </p:clrMapOvr>
  <p:transition spd="slow">
    <p:cut/>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Shape 657"/>
          <p:cNvSpPr txBox="1">
            <a:spLocks noGrp="1"/>
          </p:cNvSpPr>
          <p:nvPr>
            <p:ph type="title"/>
          </p:nvPr>
        </p:nvSpPr>
        <p:spPr>
          <a:xfrm>
            <a:off x="866879" y="80630"/>
            <a:ext cx="10515599" cy="551935"/>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Times New Roman"/>
              <a:buNone/>
            </a:pPr>
            <a:r>
              <a:rPr lang="en-US" sz="3240" b="1" i="0" u="none" strike="noStrike" cap="none">
                <a:solidFill>
                  <a:schemeClr val="accent1"/>
                </a:solidFill>
                <a:latin typeface="Times New Roman"/>
                <a:ea typeface="Times New Roman"/>
                <a:cs typeface="Times New Roman"/>
                <a:sym typeface="Times New Roman"/>
              </a:rPr>
              <a:t>Operation Analysis</a:t>
            </a:r>
          </a:p>
        </p:txBody>
      </p:sp>
      <p:pic>
        <p:nvPicPr>
          <p:cNvPr id="658" name="Shape 658"/>
          <p:cNvPicPr preferRelativeResize="0"/>
          <p:nvPr/>
        </p:nvPicPr>
        <p:blipFill rotWithShape="1">
          <a:blip r:embed="rId3" cstate="email">
            <a:alphaModFix/>
            <a:extLst>
              <a:ext uri="{28A0092B-C50C-407E-A947-70E740481C1C}">
                <a14:useLocalDpi xmlns:a14="http://schemas.microsoft.com/office/drawing/2010/main" xmlns=""/>
              </a:ext>
            </a:extLst>
          </a:blip>
          <a:srcRect/>
          <a:stretch/>
        </p:blipFill>
        <p:spPr>
          <a:xfrm>
            <a:off x="3" y="793810"/>
            <a:ext cx="12191997" cy="6094111"/>
          </a:xfrm>
          <a:prstGeom prst="rect">
            <a:avLst/>
          </a:prstGeom>
          <a:noFill/>
          <a:ln>
            <a:noFill/>
          </a:ln>
        </p:spPr>
      </p:pic>
    </p:spTree>
  </p:cSld>
  <p:clrMapOvr>
    <a:masterClrMapping/>
  </p:clrMapOvr>
  <p:transition spd="slow">
    <p:cut/>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Shape 663"/>
          <p:cNvSpPr txBox="1">
            <a:spLocks noGrp="1"/>
          </p:cNvSpPr>
          <p:nvPr>
            <p:ph type="title"/>
          </p:nvPr>
        </p:nvSpPr>
        <p:spPr>
          <a:xfrm>
            <a:off x="84823" y="5"/>
            <a:ext cx="10515599" cy="705795"/>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Times New Roman"/>
              <a:buNone/>
            </a:pPr>
            <a:r>
              <a:rPr lang="en-US" sz="3600" b="1" i="0" u="none" strike="noStrike" cap="none">
                <a:solidFill>
                  <a:schemeClr val="accent1"/>
                </a:solidFill>
                <a:latin typeface="Times New Roman"/>
                <a:ea typeface="Times New Roman"/>
                <a:cs typeface="Times New Roman"/>
                <a:sym typeface="Times New Roman"/>
              </a:rPr>
              <a:t>Revenue Composition</a:t>
            </a:r>
          </a:p>
        </p:txBody>
      </p:sp>
      <p:pic>
        <p:nvPicPr>
          <p:cNvPr id="664" name="Shape 664"/>
          <p:cNvPicPr preferRelativeResize="0"/>
          <p:nvPr/>
        </p:nvPicPr>
        <p:blipFill rotWithShape="1">
          <a:blip r:embed="rId3" cstate="email">
            <a:alphaModFix/>
            <a:extLst>
              <a:ext uri="{28A0092B-C50C-407E-A947-70E740481C1C}">
                <a14:useLocalDpi xmlns:a14="http://schemas.microsoft.com/office/drawing/2010/main" xmlns=""/>
              </a:ext>
            </a:extLst>
          </a:blip>
          <a:srcRect/>
          <a:stretch/>
        </p:blipFill>
        <p:spPr>
          <a:xfrm>
            <a:off x="849270" y="705797"/>
            <a:ext cx="7190860" cy="5960150"/>
          </a:xfrm>
          <a:prstGeom prst="rect">
            <a:avLst/>
          </a:prstGeom>
          <a:noFill/>
          <a:ln>
            <a:noFill/>
          </a:ln>
        </p:spPr>
      </p:pic>
      <p:pic>
        <p:nvPicPr>
          <p:cNvPr id="665" name="Shape 665"/>
          <p:cNvPicPr preferRelativeResize="0"/>
          <p:nvPr/>
        </p:nvPicPr>
        <p:blipFill rotWithShape="1">
          <a:blip r:embed="rId4" cstate="email">
            <a:alphaModFix/>
            <a:extLst>
              <a:ext uri="{28A0092B-C50C-407E-A947-70E740481C1C}">
                <a14:useLocalDpi xmlns:a14="http://schemas.microsoft.com/office/drawing/2010/main" xmlns=""/>
              </a:ext>
            </a:extLst>
          </a:blip>
          <a:srcRect/>
          <a:stretch/>
        </p:blipFill>
        <p:spPr>
          <a:xfrm>
            <a:off x="8575589" y="231996"/>
            <a:ext cx="3245707" cy="1151967"/>
          </a:xfrm>
          <a:prstGeom prst="rect">
            <a:avLst/>
          </a:prstGeom>
          <a:noFill/>
          <a:ln>
            <a:noFill/>
          </a:ln>
        </p:spPr>
      </p:pic>
    </p:spTree>
  </p:cSld>
  <p:clrMapOvr>
    <a:masterClrMapping/>
  </p:clrMapOvr>
  <p:transition spd="slow">
    <p:cut/>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pic>
        <p:nvPicPr>
          <p:cNvPr id="670" name="Shape 670"/>
          <p:cNvPicPr preferRelativeResize="0"/>
          <p:nvPr/>
        </p:nvPicPr>
        <p:blipFill rotWithShape="1">
          <a:blip r:embed="rId3" cstate="email">
            <a:alphaModFix/>
            <a:extLst>
              <a:ext uri="{28A0092B-C50C-407E-A947-70E740481C1C}">
                <a14:useLocalDpi xmlns:a14="http://schemas.microsoft.com/office/drawing/2010/main" xmlns=""/>
              </a:ext>
            </a:extLst>
          </a:blip>
          <a:srcRect/>
          <a:stretch/>
        </p:blipFill>
        <p:spPr>
          <a:xfrm>
            <a:off x="8575589" y="231996"/>
            <a:ext cx="3245707" cy="1151967"/>
          </a:xfrm>
          <a:prstGeom prst="rect">
            <a:avLst/>
          </a:prstGeom>
          <a:noFill/>
          <a:ln>
            <a:noFill/>
          </a:ln>
        </p:spPr>
      </p:pic>
      <p:sp>
        <p:nvSpPr>
          <p:cNvPr id="671" name="Shape 671"/>
          <p:cNvSpPr txBox="1">
            <a:spLocks noGrp="1"/>
          </p:cNvSpPr>
          <p:nvPr>
            <p:ph type="title"/>
          </p:nvPr>
        </p:nvSpPr>
        <p:spPr>
          <a:xfrm>
            <a:off x="783875" y="298775"/>
            <a:ext cx="7993800" cy="405000"/>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Times New Roman"/>
              <a:buNone/>
            </a:pPr>
            <a:r>
              <a:rPr lang="en-US" sz="3240" b="1" i="0" u="none" strike="noStrike" cap="none">
                <a:solidFill>
                  <a:schemeClr val="accent1"/>
                </a:solidFill>
                <a:latin typeface="Times New Roman"/>
                <a:ea typeface="Times New Roman"/>
                <a:cs typeface="Times New Roman"/>
                <a:sym typeface="Times New Roman"/>
              </a:rPr>
              <a:t>Profit, Debt Ratio, and Group Margin</a:t>
            </a:r>
          </a:p>
        </p:txBody>
      </p:sp>
      <p:pic>
        <p:nvPicPr>
          <p:cNvPr id="672" name="Shape 672"/>
          <p:cNvPicPr preferRelativeResize="0"/>
          <p:nvPr/>
        </p:nvPicPr>
        <p:blipFill rotWithShape="1">
          <a:blip r:embed="rId4" cstate="email">
            <a:alphaModFix/>
            <a:extLst>
              <a:ext uri="{28A0092B-C50C-407E-A947-70E740481C1C}">
                <a14:useLocalDpi xmlns:a14="http://schemas.microsoft.com/office/drawing/2010/main" xmlns=""/>
              </a:ext>
            </a:extLst>
          </a:blip>
          <a:srcRect/>
          <a:stretch/>
        </p:blipFill>
        <p:spPr>
          <a:xfrm>
            <a:off x="783885" y="965026"/>
            <a:ext cx="7367792" cy="3815204"/>
          </a:xfrm>
          <a:prstGeom prst="rect">
            <a:avLst/>
          </a:prstGeom>
          <a:noFill/>
          <a:ln>
            <a:noFill/>
          </a:ln>
        </p:spPr>
      </p:pic>
      <p:pic>
        <p:nvPicPr>
          <p:cNvPr id="673" name="Shape 673"/>
          <p:cNvPicPr preferRelativeResize="0"/>
          <p:nvPr/>
        </p:nvPicPr>
        <p:blipFill rotWithShape="1">
          <a:blip r:embed="rId5">
            <a:alphaModFix/>
          </a:blip>
          <a:srcRect/>
          <a:stretch/>
        </p:blipFill>
        <p:spPr>
          <a:xfrm>
            <a:off x="783879" y="4955062"/>
            <a:ext cx="9650100" cy="1695600"/>
          </a:xfrm>
          <a:prstGeom prst="rect">
            <a:avLst/>
          </a:prstGeom>
          <a:noFill/>
          <a:ln>
            <a:noFill/>
          </a:ln>
        </p:spPr>
      </p:pic>
    </p:spTree>
  </p:cSld>
  <p:clrMapOvr>
    <a:masterClrMapping/>
  </p:clrMapOvr>
  <p:transition spd="slow">
    <p:cut/>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Shape 678"/>
          <p:cNvSpPr txBox="1">
            <a:spLocks noGrp="1"/>
          </p:cNvSpPr>
          <p:nvPr>
            <p:ph type="title"/>
          </p:nvPr>
        </p:nvSpPr>
        <p:spPr>
          <a:xfrm>
            <a:off x="475735" y="7"/>
            <a:ext cx="10515599" cy="642551"/>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Times New Roman"/>
              <a:buNone/>
            </a:pPr>
            <a:r>
              <a:rPr lang="en-US" sz="3600" b="1" i="0" u="none" strike="noStrike" cap="none">
                <a:solidFill>
                  <a:schemeClr val="accent1"/>
                </a:solidFill>
                <a:latin typeface="Times New Roman"/>
                <a:ea typeface="Times New Roman"/>
                <a:cs typeface="Times New Roman"/>
                <a:sym typeface="Times New Roman"/>
              </a:rPr>
              <a:t>Revenue and Break-even</a:t>
            </a:r>
          </a:p>
        </p:txBody>
      </p:sp>
      <p:pic>
        <p:nvPicPr>
          <p:cNvPr id="679" name="Shape 679"/>
          <p:cNvPicPr preferRelativeResize="0"/>
          <p:nvPr/>
        </p:nvPicPr>
        <p:blipFill rotWithShape="1">
          <a:blip r:embed="rId3">
            <a:alphaModFix/>
          </a:blip>
          <a:srcRect/>
          <a:stretch/>
        </p:blipFill>
        <p:spPr>
          <a:xfrm>
            <a:off x="2106444" y="642552"/>
            <a:ext cx="6364502" cy="6079354"/>
          </a:xfrm>
          <a:prstGeom prst="rect">
            <a:avLst/>
          </a:prstGeom>
          <a:noFill/>
          <a:ln>
            <a:noFill/>
          </a:ln>
        </p:spPr>
      </p:pic>
      <p:pic>
        <p:nvPicPr>
          <p:cNvPr id="680" name="Shape 680"/>
          <p:cNvPicPr preferRelativeResize="0"/>
          <p:nvPr/>
        </p:nvPicPr>
        <p:blipFill rotWithShape="1">
          <a:blip r:embed="rId4" cstate="email">
            <a:alphaModFix/>
            <a:extLst>
              <a:ext uri="{28A0092B-C50C-407E-A947-70E740481C1C}">
                <a14:useLocalDpi xmlns:a14="http://schemas.microsoft.com/office/drawing/2010/main" xmlns=""/>
              </a:ext>
            </a:extLst>
          </a:blip>
          <a:srcRect/>
          <a:stretch/>
        </p:blipFill>
        <p:spPr>
          <a:xfrm>
            <a:off x="8575589" y="231996"/>
            <a:ext cx="3245707" cy="1151967"/>
          </a:xfrm>
          <a:prstGeom prst="rect">
            <a:avLst/>
          </a:prstGeom>
          <a:noFill/>
          <a:ln>
            <a:noFill/>
          </a:ln>
        </p:spPr>
      </p:pic>
    </p:spTree>
  </p:cSld>
  <p:clrMapOvr>
    <a:masterClrMapping/>
  </p:clrMapOvr>
  <p:transition spd="slow">
    <p:cut/>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Shape 685"/>
          <p:cNvSpPr txBox="1">
            <a:spLocks noGrp="1"/>
          </p:cNvSpPr>
          <p:nvPr>
            <p:ph type="title"/>
          </p:nvPr>
        </p:nvSpPr>
        <p:spPr>
          <a:xfrm>
            <a:off x="0" y="5"/>
            <a:ext cx="12192000" cy="535458"/>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Times New Roman"/>
              <a:buNone/>
            </a:pPr>
            <a:r>
              <a:rPr lang="en-US" sz="3240" b="1" i="0" u="none" strike="noStrike" cap="none">
                <a:solidFill>
                  <a:schemeClr val="accent1"/>
                </a:solidFill>
                <a:latin typeface="Times New Roman"/>
                <a:ea typeface="Times New Roman"/>
                <a:cs typeface="Times New Roman"/>
                <a:sym typeface="Times New Roman"/>
              </a:rPr>
              <a:t>Available seat kilometres (“ASK”), load factor and yield by region</a:t>
            </a:r>
          </a:p>
        </p:txBody>
      </p:sp>
      <p:pic>
        <p:nvPicPr>
          <p:cNvPr id="686" name="Shape 686"/>
          <p:cNvPicPr preferRelativeResize="0"/>
          <p:nvPr/>
        </p:nvPicPr>
        <p:blipFill rotWithShape="1">
          <a:blip r:embed="rId3">
            <a:alphaModFix/>
          </a:blip>
          <a:srcRect/>
          <a:stretch/>
        </p:blipFill>
        <p:spPr>
          <a:xfrm>
            <a:off x="222420" y="535464"/>
            <a:ext cx="11607115" cy="6295907"/>
          </a:xfrm>
          <a:prstGeom prst="rect">
            <a:avLst/>
          </a:prstGeom>
          <a:noFill/>
          <a:ln>
            <a:noFill/>
          </a:ln>
        </p:spPr>
      </p:pic>
    </p:spTree>
  </p:cSld>
  <p:clrMapOvr>
    <a:masterClrMapping/>
  </p:clrMapOvr>
  <p:transition spd="slow">
    <p:cut/>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691" name="Shape 691"/>
          <p:cNvSpPr txBox="1">
            <a:spLocks noGrp="1"/>
          </p:cNvSpPr>
          <p:nvPr>
            <p:ph type="title"/>
          </p:nvPr>
        </p:nvSpPr>
        <p:spPr>
          <a:xfrm>
            <a:off x="764058" y="626081"/>
            <a:ext cx="10515599" cy="524561"/>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Times New Roman"/>
              <a:buNone/>
            </a:pPr>
            <a:r>
              <a:rPr lang="en-US" sz="3240" b="1" i="0" u="none" strike="noStrike" cap="none">
                <a:solidFill>
                  <a:schemeClr val="accent1"/>
                </a:solidFill>
                <a:latin typeface="Times New Roman"/>
                <a:ea typeface="Times New Roman"/>
                <a:cs typeface="Times New Roman"/>
                <a:sym typeface="Times New Roman"/>
              </a:rPr>
              <a:t>Geographical Revenue</a:t>
            </a:r>
          </a:p>
        </p:txBody>
      </p:sp>
      <p:pic>
        <p:nvPicPr>
          <p:cNvPr id="692" name="Shape 692"/>
          <p:cNvPicPr preferRelativeResize="0"/>
          <p:nvPr/>
        </p:nvPicPr>
        <p:blipFill rotWithShape="1">
          <a:blip r:embed="rId3">
            <a:alphaModFix/>
          </a:blip>
          <a:srcRect/>
          <a:stretch/>
        </p:blipFill>
        <p:spPr>
          <a:xfrm>
            <a:off x="764060" y="1702903"/>
            <a:ext cx="10549060" cy="3358804"/>
          </a:xfrm>
          <a:prstGeom prst="rect">
            <a:avLst/>
          </a:prstGeom>
          <a:noFill/>
          <a:ln>
            <a:noFill/>
          </a:ln>
        </p:spPr>
      </p:pic>
      <p:pic>
        <p:nvPicPr>
          <p:cNvPr id="693" name="Shape 693"/>
          <p:cNvPicPr preferRelativeResize="0"/>
          <p:nvPr/>
        </p:nvPicPr>
        <p:blipFill rotWithShape="1">
          <a:blip r:embed="rId4" cstate="email">
            <a:alphaModFix/>
            <a:extLst>
              <a:ext uri="{28A0092B-C50C-407E-A947-70E740481C1C}">
                <a14:useLocalDpi xmlns:a14="http://schemas.microsoft.com/office/drawing/2010/main" xmlns=""/>
              </a:ext>
            </a:extLst>
          </a:blip>
          <a:srcRect/>
          <a:stretch/>
        </p:blipFill>
        <p:spPr>
          <a:xfrm>
            <a:off x="8575589" y="231996"/>
            <a:ext cx="3245707" cy="1151967"/>
          </a:xfrm>
          <a:prstGeom prst="rect">
            <a:avLst/>
          </a:prstGeom>
          <a:noFill/>
          <a:ln>
            <a:noFill/>
          </a:ln>
        </p:spPr>
      </p:pic>
    </p:spTree>
  </p:cSld>
  <p:clrMapOvr>
    <a:masterClrMapping/>
  </p:clrMapOvr>
  <p:transition spd="slow">
    <p:cut/>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pic>
        <p:nvPicPr>
          <p:cNvPr id="698" name="Shape 698"/>
          <p:cNvPicPr preferRelativeResize="0"/>
          <p:nvPr/>
        </p:nvPicPr>
        <p:blipFill rotWithShape="1">
          <a:blip r:embed="rId3" cstate="email">
            <a:alphaModFix/>
            <a:extLst>
              <a:ext uri="{28A0092B-C50C-407E-A947-70E740481C1C}">
                <a14:useLocalDpi xmlns:a14="http://schemas.microsoft.com/office/drawing/2010/main" xmlns=""/>
              </a:ext>
            </a:extLst>
          </a:blip>
          <a:srcRect/>
          <a:stretch/>
        </p:blipFill>
        <p:spPr>
          <a:xfrm>
            <a:off x="8575589" y="231996"/>
            <a:ext cx="3245707" cy="1151967"/>
          </a:xfrm>
          <a:prstGeom prst="rect">
            <a:avLst/>
          </a:prstGeom>
          <a:noFill/>
          <a:ln>
            <a:noFill/>
          </a:ln>
        </p:spPr>
      </p:pic>
      <p:sp>
        <p:nvSpPr>
          <p:cNvPr id="699" name="Shape 699"/>
          <p:cNvSpPr txBox="1">
            <a:spLocks noGrp="1"/>
          </p:cNvSpPr>
          <p:nvPr>
            <p:ph type="title"/>
          </p:nvPr>
        </p:nvSpPr>
        <p:spPr>
          <a:xfrm>
            <a:off x="651773" y="-443625"/>
            <a:ext cx="7828200" cy="1149000"/>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Times New Roman"/>
              <a:buNone/>
            </a:pPr>
            <a:r>
              <a:rPr lang="en-US" sz="3600" b="1" i="0" u="none" strike="noStrike" cap="none">
                <a:solidFill>
                  <a:schemeClr val="accent1"/>
                </a:solidFill>
                <a:latin typeface="Times New Roman"/>
                <a:ea typeface="Times New Roman"/>
                <a:cs typeface="Times New Roman"/>
                <a:sym typeface="Times New Roman"/>
              </a:rPr>
              <a:t>Load Cargo vs Seat Kilometers</a:t>
            </a:r>
          </a:p>
        </p:txBody>
      </p:sp>
      <p:pic>
        <p:nvPicPr>
          <p:cNvPr id="700" name="Shape 700"/>
          <p:cNvPicPr preferRelativeResize="0"/>
          <p:nvPr/>
        </p:nvPicPr>
        <p:blipFill rotWithShape="1">
          <a:blip r:embed="rId4" cstate="email">
            <a:alphaModFix/>
            <a:extLst>
              <a:ext uri="{28A0092B-C50C-407E-A947-70E740481C1C}">
                <a14:useLocalDpi xmlns:a14="http://schemas.microsoft.com/office/drawing/2010/main" xmlns=""/>
              </a:ext>
            </a:extLst>
          </a:blip>
          <a:srcRect/>
          <a:stretch/>
        </p:blipFill>
        <p:spPr>
          <a:xfrm>
            <a:off x="-14036" y="693081"/>
            <a:ext cx="3748556" cy="3033718"/>
          </a:xfrm>
          <a:prstGeom prst="rect">
            <a:avLst/>
          </a:prstGeom>
          <a:noFill/>
          <a:ln>
            <a:noFill/>
          </a:ln>
        </p:spPr>
      </p:pic>
      <p:pic>
        <p:nvPicPr>
          <p:cNvPr id="701" name="Shape 701"/>
          <p:cNvPicPr preferRelativeResize="0"/>
          <p:nvPr/>
        </p:nvPicPr>
        <p:blipFill rotWithShape="1">
          <a:blip r:embed="rId5" cstate="email">
            <a:alphaModFix/>
            <a:extLst>
              <a:ext uri="{28A0092B-C50C-407E-A947-70E740481C1C}">
                <a14:useLocalDpi xmlns:a14="http://schemas.microsoft.com/office/drawing/2010/main" xmlns=""/>
              </a:ext>
            </a:extLst>
          </a:blip>
          <a:srcRect/>
          <a:stretch/>
        </p:blipFill>
        <p:spPr>
          <a:xfrm>
            <a:off x="3818392" y="693081"/>
            <a:ext cx="4112970" cy="3033718"/>
          </a:xfrm>
          <a:prstGeom prst="rect">
            <a:avLst/>
          </a:prstGeom>
          <a:noFill/>
          <a:ln>
            <a:noFill/>
          </a:ln>
        </p:spPr>
      </p:pic>
      <p:pic>
        <p:nvPicPr>
          <p:cNvPr id="702" name="Shape 702"/>
          <p:cNvPicPr preferRelativeResize="0"/>
          <p:nvPr/>
        </p:nvPicPr>
        <p:blipFill rotWithShape="1">
          <a:blip r:embed="rId6" cstate="email">
            <a:alphaModFix/>
            <a:extLst>
              <a:ext uri="{28A0092B-C50C-407E-A947-70E740481C1C}">
                <a14:useLocalDpi xmlns:a14="http://schemas.microsoft.com/office/drawing/2010/main" xmlns=""/>
              </a:ext>
            </a:extLst>
          </a:blip>
          <a:srcRect/>
          <a:stretch/>
        </p:blipFill>
        <p:spPr>
          <a:xfrm>
            <a:off x="8074533" y="3809053"/>
            <a:ext cx="4097307" cy="2932019"/>
          </a:xfrm>
          <a:prstGeom prst="rect">
            <a:avLst/>
          </a:prstGeom>
          <a:noFill/>
          <a:ln>
            <a:noFill/>
          </a:ln>
        </p:spPr>
      </p:pic>
      <p:pic>
        <p:nvPicPr>
          <p:cNvPr id="703" name="Shape 703"/>
          <p:cNvPicPr preferRelativeResize="0"/>
          <p:nvPr/>
        </p:nvPicPr>
        <p:blipFill rotWithShape="1">
          <a:blip r:embed="rId7" cstate="email">
            <a:alphaModFix/>
            <a:extLst>
              <a:ext uri="{28A0092B-C50C-407E-A947-70E740481C1C}">
                <a14:useLocalDpi xmlns:a14="http://schemas.microsoft.com/office/drawing/2010/main" xmlns=""/>
              </a:ext>
            </a:extLst>
          </a:blip>
          <a:srcRect/>
          <a:stretch/>
        </p:blipFill>
        <p:spPr>
          <a:xfrm>
            <a:off x="3818392" y="3829212"/>
            <a:ext cx="4175500" cy="3031605"/>
          </a:xfrm>
          <a:prstGeom prst="rect">
            <a:avLst/>
          </a:prstGeom>
          <a:noFill/>
          <a:ln>
            <a:noFill/>
          </a:ln>
        </p:spPr>
      </p:pic>
      <p:pic>
        <p:nvPicPr>
          <p:cNvPr id="704" name="Shape 704"/>
          <p:cNvPicPr preferRelativeResize="0"/>
          <p:nvPr/>
        </p:nvPicPr>
        <p:blipFill rotWithShape="1">
          <a:blip r:embed="rId8" cstate="email">
            <a:alphaModFix/>
            <a:extLst>
              <a:ext uri="{28A0092B-C50C-407E-A947-70E740481C1C}">
                <a14:useLocalDpi xmlns:a14="http://schemas.microsoft.com/office/drawing/2010/main" xmlns=""/>
              </a:ext>
            </a:extLst>
          </a:blip>
          <a:srcRect/>
          <a:stretch/>
        </p:blipFill>
        <p:spPr>
          <a:xfrm>
            <a:off x="17180" y="3829212"/>
            <a:ext cx="3801213" cy="3031605"/>
          </a:xfrm>
          <a:prstGeom prst="rect">
            <a:avLst/>
          </a:prstGeom>
          <a:noFill/>
          <a:ln>
            <a:noFill/>
          </a:ln>
        </p:spPr>
      </p:pic>
    </p:spTree>
  </p:cSld>
  <p:clrMapOvr>
    <a:masterClrMapping/>
  </p:clrMapOvr>
  <p:transition spd="slow">
    <p:cut/>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Shape 709"/>
          <p:cNvSpPr txBox="1">
            <a:spLocks noGrp="1"/>
          </p:cNvSpPr>
          <p:nvPr>
            <p:ph type="title"/>
          </p:nvPr>
        </p:nvSpPr>
        <p:spPr>
          <a:xfrm>
            <a:off x="838200" y="-132816"/>
            <a:ext cx="10515599" cy="1325562"/>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Times New Roman"/>
              <a:buNone/>
            </a:pPr>
            <a:r>
              <a:rPr lang="en-US" sz="3600" b="1" i="0" u="none" strike="noStrike" cap="none">
                <a:solidFill>
                  <a:schemeClr val="accent1"/>
                </a:solidFill>
                <a:latin typeface="Times New Roman"/>
                <a:ea typeface="Times New Roman"/>
                <a:cs typeface="Times New Roman"/>
                <a:sym typeface="Times New Roman"/>
              </a:rPr>
              <a:t>Competition to other Asian airlines serving North America</a:t>
            </a:r>
          </a:p>
        </p:txBody>
      </p:sp>
      <p:pic>
        <p:nvPicPr>
          <p:cNvPr id="710" name="Shape 710"/>
          <p:cNvPicPr preferRelativeResize="0"/>
          <p:nvPr/>
        </p:nvPicPr>
        <p:blipFill rotWithShape="1">
          <a:blip r:embed="rId3" cstate="email">
            <a:alphaModFix/>
            <a:extLst>
              <a:ext uri="{28A0092B-C50C-407E-A947-70E740481C1C}">
                <a14:useLocalDpi xmlns:a14="http://schemas.microsoft.com/office/drawing/2010/main" xmlns=""/>
              </a:ext>
            </a:extLst>
          </a:blip>
          <a:srcRect/>
          <a:stretch/>
        </p:blipFill>
        <p:spPr>
          <a:xfrm>
            <a:off x="230247" y="1259141"/>
            <a:ext cx="5790308" cy="4335904"/>
          </a:xfrm>
          <a:prstGeom prst="rect">
            <a:avLst/>
          </a:prstGeom>
          <a:noFill/>
          <a:ln>
            <a:noFill/>
          </a:ln>
        </p:spPr>
      </p:pic>
      <p:pic>
        <p:nvPicPr>
          <p:cNvPr id="711" name="Shape 711"/>
          <p:cNvPicPr preferRelativeResize="0"/>
          <p:nvPr/>
        </p:nvPicPr>
        <p:blipFill rotWithShape="1">
          <a:blip r:embed="rId4" cstate="email">
            <a:alphaModFix/>
            <a:extLst>
              <a:ext uri="{28A0092B-C50C-407E-A947-70E740481C1C}">
                <a14:useLocalDpi xmlns:a14="http://schemas.microsoft.com/office/drawing/2010/main" xmlns=""/>
              </a:ext>
            </a:extLst>
          </a:blip>
          <a:srcRect/>
          <a:stretch/>
        </p:blipFill>
        <p:spPr>
          <a:xfrm>
            <a:off x="6037333" y="1283284"/>
            <a:ext cx="5883430" cy="4221226"/>
          </a:xfrm>
          <a:prstGeom prst="rect">
            <a:avLst/>
          </a:prstGeom>
          <a:noFill/>
          <a:ln>
            <a:noFill/>
          </a:ln>
        </p:spPr>
      </p:pic>
      <p:sp>
        <p:nvSpPr>
          <p:cNvPr id="712" name="Shape 712"/>
          <p:cNvSpPr txBox="1"/>
          <p:nvPr/>
        </p:nvSpPr>
        <p:spPr>
          <a:xfrm>
            <a:off x="932512" y="5595042"/>
            <a:ext cx="10176095" cy="969494"/>
          </a:xfrm>
          <a:prstGeom prst="rect">
            <a:avLst/>
          </a:prstGeom>
          <a:noFill/>
          <a:ln>
            <a:noFill/>
          </a:ln>
        </p:spPr>
        <p:txBody>
          <a:bodyPr lIns="91425" tIns="45700" rIns="91425" bIns="45700" anchor="t" anchorCtr="0">
            <a:noAutofit/>
          </a:bodyPr>
          <a:lstStyle/>
          <a:p>
            <a:pPr marL="285737" marR="0" lvl="0" indent="-285737" algn="l" rtl="0">
              <a:spcBef>
                <a:spcPts val="0"/>
              </a:spcBef>
              <a:buClr>
                <a:schemeClr val="dk1"/>
              </a:buClr>
              <a:buSzPct val="100000"/>
              <a:buFont typeface="Arial"/>
              <a:buChar char="•"/>
            </a:pPr>
            <a:r>
              <a:rPr lang="en-US" sz="1900" b="0" i="0" u="none" strike="noStrike" cap="none">
                <a:solidFill>
                  <a:schemeClr val="dk1"/>
                </a:solidFill>
                <a:latin typeface="Source Sans Pro"/>
                <a:ea typeface="Source Sans Pro"/>
                <a:cs typeface="Source Sans Pro"/>
                <a:sym typeface="Source Sans Pro"/>
              </a:rPr>
              <a:t>Cathay is one of 12 North Asian airlines serving North America.</a:t>
            </a:r>
          </a:p>
          <a:p>
            <a:pPr marL="285737" marR="0" lvl="0" indent="-285737" algn="l" rtl="0">
              <a:spcBef>
                <a:spcPts val="0"/>
              </a:spcBef>
              <a:buClr>
                <a:schemeClr val="dk1"/>
              </a:buClr>
              <a:buSzPct val="100000"/>
              <a:buFont typeface="Arial"/>
              <a:buChar char="•"/>
            </a:pPr>
            <a:r>
              <a:rPr lang="en-US" sz="1900" b="0" i="0" u="none" strike="noStrike" cap="none">
                <a:solidFill>
                  <a:schemeClr val="dk1"/>
                </a:solidFill>
                <a:latin typeface="Source Sans Pro"/>
                <a:ea typeface="Source Sans Pro"/>
                <a:cs typeface="Source Sans Pro"/>
                <a:sym typeface="Source Sans Pro"/>
              </a:rPr>
              <a:t>The concern is increasing capacity from existing competitors, namely those in mainland China (with far wider domestic networks) and Japan and Korea.</a:t>
            </a:r>
          </a:p>
        </p:txBody>
      </p:sp>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Shape 226"/>
          <p:cNvSpPr txBox="1">
            <a:spLocks noGrp="1"/>
          </p:cNvSpPr>
          <p:nvPr>
            <p:ph type="title"/>
          </p:nvPr>
        </p:nvSpPr>
        <p:spPr>
          <a:xfrm>
            <a:off x="732368" y="107577"/>
            <a:ext cx="10723035" cy="1336956"/>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Source Sans Pro"/>
              <a:buNone/>
            </a:pPr>
            <a:r>
              <a:rPr lang="en-US" sz="4700" b="0" i="0" u="none" strike="noStrike" cap="none">
                <a:solidFill>
                  <a:schemeClr val="accent1"/>
                </a:solidFill>
                <a:latin typeface="Source Sans Pro"/>
                <a:ea typeface="Source Sans Pro"/>
                <a:cs typeface="Source Sans Pro"/>
                <a:sym typeface="Source Sans Pro"/>
              </a:rPr>
              <a:t>Regulatory considerations</a:t>
            </a:r>
          </a:p>
        </p:txBody>
      </p:sp>
      <p:sp>
        <p:nvSpPr>
          <p:cNvPr id="227" name="Shape 227"/>
          <p:cNvSpPr txBox="1">
            <a:spLocks noGrp="1"/>
          </p:cNvSpPr>
          <p:nvPr>
            <p:ph type="body" idx="1"/>
          </p:nvPr>
        </p:nvSpPr>
        <p:spPr>
          <a:xfrm>
            <a:off x="732368" y="1600200"/>
            <a:ext cx="10723035" cy="4343400"/>
          </a:xfrm>
          <a:prstGeom prst="rect">
            <a:avLst/>
          </a:prstGeom>
          <a:noFill/>
          <a:ln>
            <a:noFill/>
          </a:ln>
        </p:spPr>
        <p:txBody>
          <a:bodyPr lIns="91425" tIns="45700" rIns="91425" bIns="45700" anchor="t" anchorCtr="0">
            <a:noAutofit/>
          </a:bodyPr>
          <a:lstStyle/>
          <a:p>
            <a:pPr marL="349242" marR="0" lvl="0" indent="-349242" algn="l" rtl="0">
              <a:spcBef>
                <a:spcPts val="0"/>
              </a:spcBef>
              <a:spcAft>
                <a:spcPts val="0"/>
              </a:spcAft>
              <a:buClr>
                <a:srgbClr val="6DB7D7"/>
              </a:buClr>
              <a:buSzPct val="110000"/>
              <a:buFont typeface="Noto Sans Symbols"/>
              <a:buChar char="●"/>
            </a:pPr>
            <a:r>
              <a:rPr lang="en-US" sz="2400" b="0" i="0" u="none" strike="noStrike" cap="none">
                <a:solidFill>
                  <a:srgbClr val="595959"/>
                </a:solidFill>
                <a:latin typeface="Source Sans Pro"/>
                <a:ea typeface="Source Sans Pro"/>
                <a:cs typeface="Source Sans Pro"/>
                <a:sym typeface="Source Sans Pro"/>
              </a:rPr>
              <a:t>National</a:t>
            </a:r>
          </a:p>
          <a:p>
            <a:pPr marL="0" marR="0" lvl="0" indent="0" algn="l" rtl="0">
              <a:spcBef>
                <a:spcPts val="2000"/>
              </a:spcBef>
              <a:spcAft>
                <a:spcPts val="0"/>
              </a:spcAft>
              <a:buClr>
                <a:srgbClr val="6DB7D7"/>
              </a:buClr>
              <a:buSzPct val="25000"/>
              <a:buFont typeface="Noto Sans Symbols"/>
              <a:buNone/>
            </a:pPr>
            <a:r>
              <a:rPr lang="en-US" sz="2400" b="0" i="0" u="none" strike="noStrike" cap="none">
                <a:solidFill>
                  <a:srgbClr val="595959"/>
                </a:solidFill>
                <a:latin typeface="Source Sans Pro"/>
                <a:ea typeface="Source Sans Pro"/>
                <a:cs typeface="Source Sans Pro"/>
                <a:sym typeface="Source Sans Pro"/>
              </a:rPr>
              <a:t>          Regulation and Deregulation</a:t>
            </a:r>
          </a:p>
          <a:p>
            <a:pPr marL="0" marR="0" lvl="0" indent="0" algn="l" rtl="0">
              <a:spcBef>
                <a:spcPts val="2000"/>
              </a:spcBef>
              <a:spcAft>
                <a:spcPts val="0"/>
              </a:spcAft>
              <a:buClr>
                <a:srgbClr val="6DB7D7"/>
              </a:buClr>
              <a:buSzPct val="25000"/>
              <a:buFont typeface="Noto Sans Symbols"/>
              <a:buNone/>
            </a:pPr>
            <a:endParaRPr sz="2400" b="0" i="0" u="none" strike="noStrike" cap="none">
              <a:solidFill>
                <a:srgbClr val="595959"/>
              </a:solidFill>
              <a:latin typeface="Source Sans Pro"/>
              <a:ea typeface="Source Sans Pro"/>
              <a:cs typeface="Source Sans Pro"/>
              <a:sym typeface="Source Sans Pro"/>
            </a:endParaRPr>
          </a:p>
          <a:p>
            <a:pPr marL="349242" marR="0" lvl="0" indent="-349242" algn="l" rtl="0">
              <a:spcBef>
                <a:spcPts val="2000"/>
              </a:spcBef>
              <a:spcAft>
                <a:spcPts val="0"/>
              </a:spcAft>
              <a:buClr>
                <a:srgbClr val="6DB7D7"/>
              </a:buClr>
              <a:buSzPct val="110000"/>
              <a:buFont typeface="Noto Sans Symbols"/>
              <a:buChar char="●"/>
            </a:pPr>
            <a:r>
              <a:rPr lang="en-US" sz="2400" b="0" i="0" u="none" strike="noStrike" cap="none">
                <a:solidFill>
                  <a:srgbClr val="595959"/>
                </a:solidFill>
                <a:latin typeface="Source Sans Pro"/>
                <a:ea typeface="Source Sans Pro"/>
                <a:cs typeface="Source Sans Pro"/>
                <a:sym typeface="Source Sans Pro"/>
              </a:rPr>
              <a:t>International</a:t>
            </a:r>
          </a:p>
          <a:p>
            <a:pPr marL="0" marR="0" lvl="0" indent="0" algn="l" rtl="0">
              <a:spcBef>
                <a:spcPts val="2000"/>
              </a:spcBef>
              <a:spcAft>
                <a:spcPts val="0"/>
              </a:spcAft>
              <a:buClr>
                <a:srgbClr val="6DB7D7"/>
              </a:buClr>
              <a:buSzPct val="25000"/>
              <a:buFont typeface="Noto Sans Symbols"/>
              <a:buNone/>
            </a:pPr>
            <a:r>
              <a:rPr lang="en-US" sz="2400" b="0" i="0" u="none" strike="noStrike" cap="none">
                <a:solidFill>
                  <a:srgbClr val="595959"/>
                </a:solidFill>
                <a:latin typeface="Source Sans Pro"/>
                <a:ea typeface="Source Sans Pro"/>
                <a:cs typeface="Source Sans Pro"/>
                <a:sym typeface="Source Sans Pro"/>
              </a:rPr>
              <a:t>           Groups such as the International Civil Aviation Organization        establish worldwide standards for safety and other vital concerns</a:t>
            </a:r>
          </a:p>
          <a:p>
            <a:pPr marL="0" marR="0" lvl="0" indent="0" algn="l" rtl="0">
              <a:spcBef>
                <a:spcPts val="2000"/>
              </a:spcBef>
              <a:spcAft>
                <a:spcPts val="0"/>
              </a:spcAft>
              <a:buClr>
                <a:srgbClr val="6DB7D7"/>
              </a:buClr>
              <a:buSzPct val="25000"/>
              <a:buFont typeface="Noto Sans Symbols"/>
              <a:buNone/>
            </a:pPr>
            <a:endParaRPr sz="2400" b="0" i="0" u="none" strike="noStrike" cap="none">
              <a:solidFill>
                <a:srgbClr val="595959"/>
              </a:solidFill>
              <a:latin typeface="Source Sans Pro"/>
              <a:ea typeface="Source Sans Pro"/>
              <a:cs typeface="Source Sans Pro"/>
              <a:sym typeface="Source Sans Pro"/>
            </a:endParaRPr>
          </a:p>
          <a:p>
            <a:pPr marL="0" marR="0" lvl="0" indent="0" algn="l" rtl="0">
              <a:spcBef>
                <a:spcPts val="2000"/>
              </a:spcBef>
              <a:buClr>
                <a:srgbClr val="6DB7D7"/>
              </a:buClr>
              <a:buSzPct val="25000"/>
              <a:buFont typeface="Noto Sans Symbols"/>
              <a:buNone/>
            </a:pPr>
            <a:endParaRPr sz="2400" b="0" i="0" u="none" strike="noStrike" cap="none">
              <a:solidFill>
                <a:srgbClr val="595959"/>
              </a:solidFill>
              <a:latin typeface="Source Sans Pro"/>
              <a:ea typeface="Source Sans Pro"/>
              <a:cs typeface="Source Sans Pro"/>
              <a:sym typeface="Source Sans Pro"/>
            </a:endParaRPr>
          </a:p>
        </p:txBody>
      </p:sp>
    </p:spTree>
  </p:cSld>
  <p:clrMapOvr>
    <a:masterClrMapping/>
  </p:clrMapOvr>
  <p:transition spd="slow">
    <p:cut/>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7" name="Shape 717"/>
          <p:cNvSpPr txBox="1">
            <a:spLocks noGrp="1"/>
          </p:cNvSpPr>
          <p:nvPr>
            <p:ph type="title"/>
          </p:nvPr>
        </p:nvSpPr>
        <p:spPr>
          <a:xfrm>
            <a:off x="336495" y="349905"/>
            <a:ext cx="10515600" cy="672899"/>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Times New Roman"/>
              <a:buNone/>
            </a:pPr>
            <a:r>
              <a:rPr lang="en-US" sz="3600" b="1" i="0" u="none" strike="noStrike" cap="none">
                <a:solidFill>
                  <a:schemeClr val="accent1"/>
                </a:solidFill>
                <a:latin typeface="Times New Roman"/>
                <a:ea typeface="Times New Roman"/>
                <a:cs typeface="Times New Roman"/>
                <a:sym typeface="Times New Roman"/>
              </a:rPr>
              <a:t>Composition of Assets</a:t>
            </a:r>
          </a:p>
        </p:txBody>
      </p:sp>
      <p:pic>
        <p:nvPicPr>
          <p:cNvPr id="718" name="Shape 718"/>
          <p:cNvPicPr preferRelativeResize="0"/>
          <p:nvPr/>
        </p:nvPicPr>
        <p:blipFill rotWithShape="1">
          <a:blip r:embed="rId3">
            <a:alphaModFix/>
          </a:blip>
          <a:srcRect/>
          <a:stretch/>
        </p:blipFill>
        <p:spPr>
          <a:xfrm>
            <a:off x="1420299" y="1383965"/>
            <a:ext cx="7155300" cy="5244600"/>
          </a:xfrm>
          <a:prstGeom prst="rect">
            <a:avLst/>
          </a:prstGeom>
          <a:noFill/>
          <a:ln>
            <a:noFill/>
          </a:ln>
        </p:spPr>
      </p:pic>
      <p:pic>
        <p:nvPicPr>
          <p:cNvPr id="719" name="Shape 719"/>
          <p:cNvPicPr preferRelativeResize="0"/>
          <p:nvPr/>
        </p:nvPicPr>
        <p:blipFill rotWithShape="1">
          <a:blip r:embed="rId4" cstate="email">
            <a:alphaModFix/>
            <a:extLst>
              <a:ext uri="{28A0092B-C50C-407E-A947-70E740481C1C}">
                <a14:useLocalDpi xmlns:a14="http://schemas.microsoft.com/office/drawing/2010/main" xmlns=""/>
              </a:ext>
            </a:extLst>
          </a:blip>
          <a:srcRect/>
          <a:stretch/>
        </p:blipFill>
        <p:spPr>
          <a:xfrm>
            <a:off x="8575589" y="231996"/>
            <a:ext cx="3245707" cy="1151967"/>
          </a:xfrm>
          <a:prstGeom prst="rect">
            <a:avLst/>
          </a:prstGeom>
          <a:noFill/>
          <a:ln>
            <a:noFill/>
          </a:ln>
        </p:spPr>
      </p:pic>
    </p:spTree>
  </p:cSld>
  <p:clrMapOvr>
    <a:masterClrMapping/>
  </p:clrMapOvr>
  <p:transition spd="slow">
    <p:cut/>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Shape 724"/>
          <p:cNvSpPr txBox="1">
            <a:spLocks noGrp="1"/>
          </p:cNvSpPr>
          <p:nvPr>
            <p:ph type="title"/>
          </p:nvPr>
        </p:nvSpPr>
        <p:spPr>
          <a:xfrm>
            <a:off x="862923" y="0"/>
            <a:ext cx="8908500" cy="967500"/>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Times New Roman"/>
              <a:buNone/>
            </a:pPr>
            <a:r>
              <a:rPr lang="en-US" sz="3600" b="1" i="0" u="none" strike="noStrike" cap="none">
                <a:solidFill>
                  <a:schemeClr val="accent1"/>
                </a:solidFill>
                <a:latin typeface="Times New Roman"/>
                <a:ea typeface="Times New Roman"/>
                <a:cs typeface="Times New Roman"/>
                <a:sym typeface="Times New Roman"/>
              </a:rPr>
              <a:t>Composition of Expenses</a:t>
            </a:r>
          </a:p>
        </p:txBody>
      </p:sp>
      <p:pic>
        <p:nvPicPr>
          <p:cNvPr id="725" name="Shape 725"/>
          <p:cNvPicPr preferRelativeResize="0"/>
          <p:nvPr/>
        </p:nvPicPr>
        <p:blipFill rotWithShape="1">
          <a:blip r:embed="rId3">
            <a:alphaModFix/>
          </a:blip>
          <a:srcRect/>
          <a:stretch/>
        </p:blipFill>
        <p:spPr>
          <a:xfrm>
            <a:off x="2478582" y="1041683"/>
            <a:ext cx="5998800" cy="5681100"/>
          </a:xfrm>
          <a:prstGeom prst="rect">
            <a:avLst/>
          </a:prstGeom>
          <a:noFill/>
          <a:ln>
            <a:noFill/>
          </a:ln>
        </p:spPr>
      </p:pic>
      <p:pic>
        <p:nvPicPr>
          <p:cNvPr id="726" name="Shape 726"/>
          <p:cNvPicPr preferRelativeResize="0"/>
          <p:nvPr/>
        </p:nvPicPr>
        <p:blipFill rotWithShape="1">
          <a:blip r:embed="rId4" cstate="email">
            <a:alphaModFix/>
            <a:extLst>
              <a:ext uri="{28A0092B-C50C-407E-A947-70E740481C1C}">
                <a14:useLocalDpi xmlns:a14="http://schemas.microsoft.com/office/drawing/2010/main" xmlns=""/>
              </a:ext>
            </a:extLst>
          </a:blip>
          <a:srcRect/>
          <a:stretch/>
        </p:blipFill>
        <p:spPr>
          <a:xfrm>
            <a:off x="8575589" y="231996"/>
            <a:ext cx="3245700" cy="1152000"/>
          </a:xfrm>
          <a:prstGeom prst="rect">
            <a:avLst/>
          </a:prstGeom>
          <a:noFill/>
          <a:ln>
            <a:noFill/>
          </a:ln>
        </p:spPr>
      </p:pic>
    </p:spTree>
  </p:cSld>
  <p:clrMapOvr>
    <a:masterClrMapping/>
  </p:clrMapOvr>
  <p:transition spd="slow">
    <p:cut/>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pic>
        <p:nvPicPr>
          <p:cNvPr id="731" name="Shape 731"/>
          <p:cNvPicPr preferRelativeResize="0"/>
          <p:nvPr/>
        </p:nvPicPr>
        <p:blipFill rotWithShape="1">
          <a:blip r:embed="rId3" cstate="email">
            <a:alphaModFix/>
            <a:extLst>
              <a:ext uri="{28A0092B-C50C-407E-A947-70E740481C1C}">
                <a14:useLocalDpi xmlns:a14="http://schemas.microsoft.com/office/drawing/2010/main" xmlns=""/>
              </a:ext>
            </a:extLst>
          </a:blip>
          <a:srcRect/>
          <a:stretch/>
        </p:blipFill>
        <p:spPr>
          <a:xfrm>
            <a:off x="8575589" y="231996"/>
            <a:ext cx="3245707" cy="1151967"/>
          </a:xfrm>
          <a:prstGeom prst="rect">
            <a:avLst/>
          </a:prstGeom>
          <a:noFill/>
          <a:ln>
            <a:noFill/>
          </a:ln>
        </p:spPr>
      </p:pic>
      <p:sp>
        <p:nvSpPr>
          <p:cNvPr id="732" name="Shape 732"/>
          <p:cNvSpPr txBox="1">
            <a:spLocks noGrp="1"/>
          </p:cNvSpPr>
          <p:nvPr>
            <p:ph type="title"/>
          </p:nvPr>
        </p:nvSpPr>
        <p:spPr>
          <a:xfrm>
            <a:off x="838200" y="365125"/>
            <a:ext cx="8609100" cy="783600"/>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Times New Roman"/>
              <a:buNone/>
            </a:pPr>
            <a:r>
              <a:rPr lang="en-US" sz="3600" b="1" i="0" u="none" strike="noStrike" cap="none">
                <a:solidFill>
                  <a:schemeClr val="accent1"/>
                </a:solidFill>
                <a:latin typeface="Times New Roman"/>
                <a:ea typeface="Times New Roman"/>
                <a:cs typeface="Times New Roman"/>
                <a:sym typeface="Times New Roman"/>
              </a:rPr>
              <a:t>Debt and Equities Structure</a:t>
            </a:r>
          </a:p>
        </p:txBody>
      </p:sp>
      <p:pic>
        <p:nvPicPr>
          <p:cNvPr id="733" name="Shape 733"/>
          <p:cNvPicPr preferRelativeResize="0"/>
          <p:nvPr/>
        </p:nvPicPr>
        <p:blipFill rotWithShape="1">
          <a:blip r:embed="rId4">
            <a:alphaModFix/>
          </a:blip>
          <a:srcRect/>
          <a:stretch/>
        </p:blipFill>
        <p:spPr>
          <a:xfrm>
            <a:off x="2380700" y="1383969"/>
            <a:ext cx="5579100" cy="5277000"/>
          </a:xfrm>
          <a:prstGeom prst="rect">
            <a:avLst/>
          </a:prstGeom>
          <a:noFill/>
          <a:ln>
            <a:noFill/>
          </a:ln>
        </p:spPr>
      </p:pic>
    </p:spTree>
  </p:cSld>
  <p:clrMapOvr>
    <a:masterClrMapping/>
  </p:clrMapOvr>
  <p:transition spd="slow">
    <p:cut/>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Shape 738"/>
          <p:cNvSpPr txBox="1">
            <a:spLocks noGrp="1"/>
          </p:cNvSpPr>
          <p:nvPr>
            <p:ph type="title"/>
          </p:nvPr>
        </p:nvSpPr>
        <p:spPr>
          <a:xfrm>
            <a:off x="879388" y="126231"/>
            <a:ext cx="10515599" cy="755221"/>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Times New Roman"/>
              <a:buNone/>
            </a:pPr>
            <a:r>
              <a:rPr lang="en-US" sz="3600" b="1" i="0" u="none" strike="noStrike" cap="none">
                <a:solidFill>
                  <a:schemeClr val="accent1"/>
                </a:solidFill>
                <a:latin typeface="Times New Roman"/>
                <a:ea typeface="Times New Roman"/>
                <a:cs typeface="Times New Roman"/>
                <a:sym typeface="Times New Roman"/>
              </a:rPr>
              <a:t>Borrowing strategies</a:t>
            </a:r>
          </a:p>
        </p:txBody>
      </p:sp>
      <p:pic>
        <p:nvPicPr>
          <p:cNvPr id="739" name="Shape 739"/>
          <p:cNvPicPr preferRelativeResize="0"/>
          <p:nvPr/>
        </p:nvPicPr>
        <p:blipFill rotWithShape="1">
          <a:blip r:embed="rId3" cstate="email">
            <a:alphaModFix/>
            <a:extLst>
              <a:ext uri="{28A0092B-C50C-407E-A947-70E740481C1C}">
                <a14:useLocalDpi xmlns:a14="http://schemas.microsoft.com/office/drawing/2010/main" xmlns=""/>
              </a:ext>
            </a:extLst>
          </a:blip>
          <a:srcRect/>
          <a:stretch/>
        </p:blipFill>
        <p:spPr>
          <a:xfrm>
            <a:off x="879394" y="1403348"/>
            <a:ext cx="8742407" cy="4107770"/>
          </a:xfrm>
          <a:prstGeom prst="rect">
            <a:avLst/>
          </a:prstGeom>
          <a:noFill/>
          <a:ln>
            <a:noFill/>
          </a:ln>
        </p:spPr>
      </p:pic>
      <p:sp>
        <p:nvSpPr>
          <p:cNvPr id="740" name="Shape 740"/>
          <p:cNvSpPr txBox="1"/>
          <p:nvPr/>
        </p:nvSpPr>
        <p:spPr>
          <a:xfrm>
            <a:off x="498352" y="5706101"/>
            <a:ext cx="10963748" cy="67710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900" b="0" i="0" u="none" strike="noStrike" cap="none">
                <a:solidFill>
                  <a:schemeClr val="dk1"/>
                </a:solidFill>
                <a:latin typeface="Source Sans Pro"/>
                <a:ea typeface="Source Sans Pro"/>
                <a:cs typeface="Source Sans Pro"/>
                <a:sym typeface="Source Sans Pro"/>
              </a:rPr>
              <a:t>Borrowings are fully repayable by 2026, with 55% currently at fixed rates of interest after taking into account derivative transactions.</a:t>
            </a:r>
          </a:p>
        </p:txBody>
      </p:sp>
      <p:pic>
        <p:nvPicPr>
          <p:cNvPr id="741" name="Shape 741"/>
          <p:cNvPicPr preferRelativeResize="0"/>
          <p:nvPr/>
        </p:nvPicPr>
        <p:blipFill rotWithShape="1">
          <a:blip r:embed="rId4" cstate="email">
            <a:alphaModFix/>
            <a:extLst>
              <a:ext uri="{28A0092B-C50C-407E-A947-70E740481C1C}">
                <a14:useLocalDpi xmlns:a14="http://schemas.microsoft.com/office/drawing/2010/main" xmlns=""/>
              </a:ext>
            </a:extLst>
          </a:blip>
          <a:srcRect/>
          <a:stretch/>
        </p:blipFill>
        <p:spPr>
          <a:xfrm>
            <a:off x="8575589" y="231996"/>
            <a:ext cx="3245707" cy="1151967"/>
          </a:xfrm>
          <a:prstGeom prst="rect">
            <a:avLst/>
          </a:prstGeom>
          <a:noFill/>
          <a:ln>
            <a:noFill/>
          </a:ln>
        </p:spPr>
      </p:pic>
    </p:spTree>
  </p:cSld>
  <p:clrMapOvr>
    <a:masterClrMapping/>
  </p:clrMapOvr>
  <p:transition spd="slow">
    <p:cut/>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6" name="Shape 746"/>
          <p:cNvSpPr txBox="1">
            <a:spLocks noGrp="1"/>
          </p:cNvSpPr>
          <p:nvPr>
            <p:ph type="title"/>
          </p:nvPr>
        </p:nvSpPr>
        <p:spPr>
          <a:xfrm>
            <a:off x="689933" y="232002"/>
            <a:ext cx="10515600" cy="623400"/>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Times New Roman"/>
              <a:buNone/>
            </a:pPr>
            <a:r>
              <a:rPr lang="en-US" sz="3240" b="1" i="0" u="none" strike="noStrike" cap="none">
                <a:solidFill>
                  <a:schemeClr val="accent1"/>
                </a:solidFill>
                <a:latin typeface="Times New Roman"/>
                <a:ea typeface="Times New Roman"/>
                <a:cs typeface="Times New Roman"/>
                <a:sym typeface="Times New Roman"/>
              </a:rPr>
              <a:t>Key Statistics</a:t>
            </a:r>
          </a:p>
        </p:txBody>
      </p:sp>
      <p:pic>
        <p:nvPicPr>
          <p:cNvPr id="747" name="Shape 747"/>
          <p:cNvPicPr preferRelativeResize="0"/>
          <p:nvPr/>
        </p:nvPicPr>
        <p:blipFill rotWithShape="1">
          <a:blip r:embed="rId3" cstate="email">
            <a:alphaModFix/>
            <a:extLst>
              <a:ext uri="{28A0092B-C50C-407E-A947-70E740481C1C}">
                <a14:useLocalDpi xmlns:a14="http://schemas.microsoft.com/office/drawing/2010/main" xmlns=""/>
              </a:ext>
            </a:extLst>
          </a:blip>
          <a:srcRect/>
          <a:stretch/>
        </p:blipFill>
        <p:spPr>
          <a:xfrm>
            <a:off x="689920" y="1555625"/>
            <a:ext cx="9426451" cy="5302378"/>
          </a:xfrm>
          <a:prstGeom prst="rect">
            <a:avLst/>
          </a:prstGeom>
          <a:noFill/>
          <a:ln>
            <a:noFill/>
          </a:ln>
        </p:spPr>
      </p:pic>
      <p:pic>
        <p:nvPicPr>
          <p:cNvPr id="748" name="Shape 748"/>
          <p:cNvPicPr preferRelativeResize="0"/>
          <p:nvPr/>
        </p:nvPicPr>
        <p:blipFill rotWithShape="1">
          <a:blip r:embed="rId4" cstate="email">
            <a:alphaModFix/>
            <a:extLst>
              <a:ext uri="{28A0092B-C50C-407E-A947-70E740481C1C}">
                <a14:useLocalDpi xmlns:a14="http://schemas.microsoft.com/office/drawing/2010/main" xmlns=""/>
              </a:ext>
            </a:extLst>
          </a:blip>
          <a:srcRect/>
          <a:stretch/>
        </p:blipFill>
        <p:spPr>
          <a:xfrm>
            <a:off x="8575589" y="231996"/>
            <a:ext cx="3245707" cy="1151967"/>
          </a:xfrm>
          <a:prstGeom prst="rect">
            <a:avLst/>
          </a:prstGeom>
          <a:noFill/>
          <a:ln>
            <a:noFill/>
          </a:ln>
        </p:spPr>
      </p:pic>
    </p:spTree>
  </p:cSld>
  <p:clrMapOvr>
    <a:masterClrMapping/>
  </p:clrMapOvr>
  <p:transition spd="slow">
    <p:cut/>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753" name="Shape 753"/>
          <p:cNvSpPr txBox="1">
            <a:spLocks noGrp="1"/>
          </p:cNvSpPr>
          <p:nvPr>
            <p:ph type="title"/>
          </p:nvPr>
        </p:nvSpPr>
        <p:spPr>
          <a:xfrm>
            <a:off x="609600" y="148283"/>
            <a:ext cx="10515599" cy="545628"/>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Times New Roman"/>
              <a:buNone/>
            </a:pPr>
            <a:r>
              <a:rPr lang="en-US" sz="3240" b="1" i="0" u="none" strike="noStrike" cap="none">
                <a:solidFill>
                  <a:schemeClr val="accent1"/>
                </a:solidFill>
                <a:latin typeface="Times New Roman"/>
                <a:ea typeface="Times New Roman"/>
                <a:cs typeface="Times New Roman"/>
                <a:sym typeface="Times New Roman"/>
              </a:rPr>
              <a:t>Key Statistics</a:t>
            </a:r>
          </a:p>
        </p:txBody>
      </p:sp>
      <p:pic>
        <p:nvPicPr>
          <p:cNvPr id="754" name="Shape 754"/>
          <p:cNvPicPr preferRelativeResize="0"/>
          <p:nvPr/>
        </p:nvPicPr>
        <p:blipFill rotWithShape="1">
          <a:blip r:embed="rId3">
            <a:alphaModFix/>
          </a:blip>
          <a:srcRect/>
          <a:stretch/>
        </p:blipFill>
        <p:spPr>
          <a:xfrm>
            <a:off x="695395" y="693912"/>
            <a:ext cx="10058399" cy="5848348"/>
          </a:xfrm>
          <a:prstGeom prst="rect">
            <a:avLst/>
          </a:prstGeom>
          <a:noFill/>
          <a:ln>
            <a:noFill/>
          </a:ln>
        </p:spPr>
      </p:pic>
    </p:spTree>
  </p:cSld>
  <p:clrMapOvr>
    <a:masterClrMapping/>
  </p:clrMapOvr>
  <p:transition spd="slow">
    <p:cut/>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759" name="Shape 759"/>
          <p:cNvSpPr/>
          <p:nvPr/>
        </p:nvSpPr>
        <p:spPr>
          <a:xfrm>
            <a:off x="70102" y="1109483"/>
            <a:ext cx="2413800" cy="2248800"/>
          </a:xfrm>
          <a:prstGeom prst="ellipse">
            <a:avLst/>
          </a:prstGeom>
          <a:solidFill>
            <a:schemeClr val="accent1"/>
          </a:solidFill>
          <a:ln w="25400" cap="flat" cmpd="dbl">
            <a:solidFill>
              <a:srgbClr val="205A74"/>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900">
                <a:solidFill>
                  <a:schemeClr val="lt1"/>
                </a:solidFill>
                <a:latin typeface="Source Sans Pro"/>
                <a:ea typeface="Source Sans Pro"/>
                <a:cs typeface="Source Sans Pro"/>
                <a:sym typeface="Source Sans Pro"/>
              </a:rPr>
              <a:t>BUSINESS RISK</a:t>
            </a:r>
          </a:p>
        </p:txBody>
      </p:sp>
      <p:sp>
        <p:nvSpPr>
          <p:cNvPr id="760" name="Shape 760"/>
          <p:cNvSpPr/>
          <p:nvPr/>
        </p:nvSpPr>
        <p:spPr>
          <a:xfrm>
            <a:off x="3242075" y="3241227"/>
            <a:ext cx="2413686" cy="2248929"/>
          </a:xfrm>
          <a:prstGeom prst="ellipse">
            <a:avLst/>
          </a:prstGeom>
          <a:solidFill>
            <a:schemeClr val="accent1"/>
          </a:solidFill>
          <a:ln w="25400" cap="flat" cmpd="dbl">
            <a:solidFill>
              <a:srgbClr val="205A74"/>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900">
                <a:solidFill>
                  <a:schemeClr val="lt1"/>
                </a:solidFill>
                <a:latin typeface="Source Sans Pro"/>
                <a:ea typeface="Source Sans Pro"/>
                <a:cs typeface="Source Sans Pro"/>
                <a:sym typeface="Source Sans Pro"/>
              </a:rPr>
              <a:t>Interest Rate</a:t>
            </a:r>
          </a:p>
          <a:p>
            <a:pPr marL="0" marR="0" lvl="0" indent="0" algn="ctr" rtl="0">
              <a:spcBef>
                <a:spcPts val="0"/>
              </a:spcBef>
              <a:buSzPct val="25000"/>
              <a:buNone/>
            </a:pPr>
            <a:r>
              <a:rPr lang="en-US" sz="1900">
                <a:solidFill>
                  <a:schemeClr val="lt1"/>
                </a:solidFill>
                <a:latin typeface="Source Sans Pro"/>
                <a:ea typeface="Source Sans Pro"/>
                <a:cs typeface="Source Sans Pro"/>
                <a:sym typeface="Source Sans Pro"/>
              </a:rPr>
              <a:t>(Long term borrowings at floating rates)</a:t>
            </a:r>
          </a:p>
        </p:txBody>
      </p:sp>
      <p:sp>
        <p:nvSpPr>
          <p:cNvPr id="761" name="Shape 761"/>
          <p:cNvSpPr/>
          <p:nvPr/>
        </p:nvSpPr>
        <p:spPr>
          <a:xfrm>
            <a:off x="70152" y="4538998"/>
            <a:ext cx="2413800" cy="2248799"/>
          </a:xfrm>
          <a:prstGeom prst="ellipse">
            <a:avLst/>
          </a:prstGeom>
          <a:solidFill>
            <a:schemeClr val="accent1"/>
          </a:solidFill>
          <a:ln w="25400" cap="flat" cmpd="dbl">
            <a:solidFill>
              <a:srgbClr val="205A74"/>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900">
                <a:solidFill>
                  <a:schemeClr val="lt1"/>
                </a:solidFill>
                <a:latin typeface="Source Sans Pro"/>
                <a:ea typeface="Source Sans Pro"/>
                <a:cs typeface="Source Sans Pro"/>
                <a:sym typeface="Source Sans Pro"/>
              </a:rPr>
              <a:t>Foreign Exchange Rate</a:t>
            </a:r>
          </a:p>
        </p:txBody>
      </p:sp>
      <p:cxnSp>
        <p:nvCxnSpPr>
          <p:cNvPr id="762" name="Shape 762"/>
          <p:cNvCxnSpPr>
            <a:stCxn id="759" idx="4"/>
            <a:endCxn id="761" idx="0"/>
          </p:cNvCxnSpPr>
          <p:nvPr/>
        </p:nvCxnSpPr>
        <p:spPr>
          <a:xfrm>
            <a:off x="1277002" y="3358283"/>
            <a:ext cx="0" cy="1180800"/>
          </a:xfrm>
          <a:prstGeom prst="straightConnector1">
            <a:avLst/>
          </a:prstGeom>
          <a:noFill/>
          <a:ln w="12700" cap="flat" cmpd="sng">
            <a:solidFill>
              <a:srgbClr val="277A9D"/>
            </a:solidFill>
            <a:prstDash val="solid"/>
            <a:round/>
            <a:headEnd type="none" w="med" len="med"/>
            <a:tailEnd type="none" w="med" len="med"/>
          </a:ln>
        </p:spPr>
      </p:cxnSp>
      <p:cxnSp>
        <p:nvCxnSpPr>
          <p:cNvPr id="763" name="Shape 763"/>
          <p:cNvCxnSpPr>
            <a:endCxn id="760" idx="1"/>
          </p:cNvCxnSpPr>
          <p:nvPr/>
        </p:nvCxnSpPr>
        <p:spPr>
          <a:xfrm>
            <a:off x="2338551" y="2660675"/>
            <a:ext cx="1257000" cy="909900"/>
          </a:xfrm>
          <a:prstGeom prst="straightConnector1">
            <a:avLst/>
          </a:prstGeom>
          <a:noFill/>
          <a:ln w="12700" cap="flat" cmpd="sng">
            <a:solidFill>
              <a:srgbClr val="277A9D"/>
            </a:solidFill>
            <a:prstDash val="solid"/>
            <a:round/>
            <a:headEnd type="none" w="med" len="med"/>
            <a:tailEnd type="none" w="med" len="med"/>
          </a:ln>
        </p:spPr>
      </p:cxnSp>
      <p:sp>
        <p:nvSpPr>
          <p:cNvPr id="764" name="Shape 764"/>
          <p:cNvSpPr/>
          <p:nvPr/>
        </p:nvSpPr>
        <p:spPr>
          <a:xfrm>
            <a:off x="3463841" y="239076"/>
            <a:ext cx="2413686" cy="2248929"/>
          </a:xfrm>
          <a:prstGeom prst="ellipse">
            <a:avLst/>
          </a:prstGeom>
          <a:solidFill>
            <a:schemeClr val="accent1"/>
          </a:solidFill>
          <a:ln w="25400" cap="flat" cmpd="dbl">
            <a:solidFill>
              <a:srgbClr val="205A74"/>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700">
                <a:solidFill>
                  <a:schemeClr val="lt1"/>
                </a:solidFill>
                <a:latin typeface="Source Sans Pro"/>
                <a:ea typeface="Source Sans Pro"/>
                <a:cs typeface="Source Sans Pro"/>
                <a:sym typeface="Source Sans Pro"/>
              </a:rPr>
              <a:t>Jet fuel prices</a:t>
            </a:r>
          </a:p>
          <a:p>
            <a:pPr marL="0" marR="0" lvl="1" indent="0" algn="ctr" rtl="0">
              <a:spcBef>
                <a:spcPts val="0"/>
              </a:spcBef>
              <a:buSzPct val="25000"/>
              <a:buNone/>
            </a:pPr>
            <a:r>
              <a:rPr lang="en-US" sz="1700" b="0" i="0" u="none" strike="noStrike" cap="none">
                <a:solidFill>
                  <a:schemeClr val="lt1"/>
                </a:solidFill>
                <a:latin typeface="Source Sans Pro"/>
                <a:ea typeface="Source Sans Pro"/>
                <a:cs typeface="Source Sans Pro"/>
                <a:sym typeface="Source Sans Pro"/>
              </a:rPr>
              <a:t>(Fuel cost accounts for over 35% of the total operating expenses)</a:t>
            </a:r>
          </a:p>
        </p:txBody>
      </p:sp>
      <p:cxnSp>
        <p:nvCxnSpPr>
          <p:cNvPr id="765" name="Shape 765"/>
          <p:cNvCxnSpPr/>
          <p:nvPr/>
        </p:nvCxnSpPr>
        <p:spPr>
          <a:xfrm rot="10800000" flipH="1">
            <a:off x="2096681" y="1612461"/>
            <a:ext cx="1391066" cy="181403"/>
          </a:xfrm>
          <a:prstGeom prst="straightConnector1">
            <a:avLst/>
          </a:prstGeom>
          <a:noFill/>
          <a:ln w="12700" cap="flat" cmpd="sng">
            <a:solidFill>
              <a:srgbClr val="277A9D"/>
            </a:solidFill>
            <a:prstDash val="solid"/>
            <a:round/>
            <a:headEnd type="none" w="med" len="med"/>
            <a:tailEnd type="none" w="med" len="med"/>
          </a:ln>
        </p:spPr>
      </p:cxnSp>
      <p:sp>
        <p:nvSpPr>
          <p:cNvPr id="766" name="Shape 766"/>
          <p:cNvSpPr txBox="1">
            <a:spLocks noGrp="1"/>
          </p:cNvSpPr>
          <p:nvPr>
            <p:ph type="title"/>
          </p:nvPr>
        </p:nvSpPr>
        <p:spPr>
          <a:xfrm>
            <a:off x="3176759" y="47925"/>
            <a:ext cx="10515599" cy="666971"/>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Times New Roman"/>
              <a:buNone/>
            </a:pPr>
            <a:r>
              <a:rPr lang="en-US" sz="3600" b="1" i="0" u="none" strike="noStrike" cap="none">
                <a:solidFill>
                  <a:schemeClr val="accent1"/>
                </a:solidFill>
                <a:latin typeface="Times New Roman"/>
                <a:ea typeface="Times New Roman"/>
                <a:cs typeface="Times New Roman"/>
                <a:sym typeface="Times New Roman"/>
              </a:rPr>
              <a:t>Risk Management</a:t>
            </a:r>
          </a:p>
        </p:txBody>
      </p:sp>
      <p:sp>
        <p:nvSpPr>
          <p:cNvPr id="767" name="Shape 767"/>
          <p:cNvSpPr txBox="1"/>
          <p:nvPr/>
        </p:nvSpPr>
        <p:spPr>
          <a:xfrm>
            <a:off x="5637317" y="3819203"/>
            <a:ext cx="4482818" cy="969494"/>
          </a:xfrm>
          <a:prstGeom prst="rect">
            <a:avLst/>
          </a:prstGeom>
          <a:noFill/>
          <a:ln>
            <a:noFill/>
          </a:ln>
        </p:spPr>
        <p:txBody>
          <a:bodyPr lIns="91425" tIns="45700" rIns="91425" bIns="45700" anchor="t" anchorCtr="0">
            <a:noAutofit/>
          </a:bodyPr>
          <a:lstStyle/>
          <a:p>
            <a:pPr marL="0" marR="0" lvl="1" indent="0" algn="l" rtl="0">
              <a:spcBef>
                <a:spcPts val="0"/>
              </a:spcBef>
              <a:buSzPct val="25000"/>
              <a:buNone/>
            </a:pPr>
            <a:r>
              <a:rPr lang="en-US" sz="1900" b="0" i="0" u="none" strike="noStrike" cap="none">
                <a:solidFill>
                  <a:schemeClr val="dk1"/>
                </a:solidFill>
                <a:latin typeface="Times New Roman"/>
                <a:ea typeface="Times New Roman"/>
                <a:cs typeface="Times New Roman"/>
                <a:sym typeface="Times New Roman"/>
              </a:rPr>
              <a:t>Strategy: Use interest rate swaps to maintain appropriate fixed and floating rates.</a:t>
            </a:r>
          </a:p>
          <a:p>
            <a:pPr marL="0" marR="0" lvl="0" indent="0" algn="l" rtl="0">
              <a:spcBef>
                <a:spcPts val="0"/>
              </a:spcBef>
              <a:buNone/>
            </a:pPr>
            <a:endParaRPr sz="1900">
              <a:solidFill>
                <a:schemeClr val="dk1"/>
              </a:solidFill>
              <a:latin typeface="Source Sans Pro"/>
              <a:ea typeface="Source Sans Pro"/>
              <a:cs typeface="Source Sans Pro"/>
              <a:sym typeface="Source Sans Pro"/>
            </a:endParaRPr>
          </a:p>
        </p:txBody>
      </p:sp>
      <p:sp>
        <p:nvSpPr>
          <p:cNvPr id="768" name="Shape 768"/>
          <p:cNvSpPr txBox="1"/>
          <p:nvPr/>
        </p:nvSpPr>
        <p:spPr>
          <a:xfrm>
            <a:off x="5917848" y="942179"/>
            <a:ext cx="3748216" cy="823300"/>
          </a:xfrm>
          <a:prstGeom prst="rect">
            <a:avLst/>
          </a:prstGeom>
          <a:noFill/>
          <a:ln>
            <a:noFill/>
          </a:ln>
        </p:spPr>
        <p:txBody>
          <a:bodyPr lIns="91425" tIns="45700" rIns="91425" bIns="45700" anchor="t" anchorCtr="0">
            <a:noAutofit/>
          </a:bodyPr>
          <a:lstStyle/>
          <a:p>
            <a:pPr marL="457178" marR="0" lvl="1" indent="-12678" algn="l" rtl="0">
              <a:lnSpc>
                <a:spcPct val="150000"/>
              </a:lnSpc>
              <a:spcBef>
                <a:spcPts val="0"/>
              </a:spcBef>
              <a:buSzPct val="25000"/>
              <a:buNone/>
            </a:pPr>
            <a:r>
              <a:rPr lang="en-US" sz="1900" b="0" i="0" u="none" strike="noStrike" cap="none">
                <a:solidFill>
                  <a:schemeClr val="dk1"/>
                </a:solidFill>
                <a:latin typeface="Times New Roman"/>
                <a:ea typeface="Times New Roman"/>
                <a:cs typeface="Times New Roman"/>
                <a:sym typeface="Times New Roman"/>
              </a:rPr>
              <a:t>Strategy: Use fuel derivatives</a:t>
            </a:r>
          </a:p>
          <a:p>
            <a:pPr marL="0" marR="0" lvl="0" indent="0" algn="l" rtl="0">
              <a:spcBef>
                <a:spcPts val="0"/>
              </a:spcBef>
              <a:buNone/>
            </a:pPr>
            <a:endParaRPr sz="1900">
              <a:solidFill>
                <a:schemeClr val="dk1"/>
              </a:solidFill>
              <a:latin typeface="Source Sans Pro"/>
              <a:ea typeface="Source Sans Pro"/>
              <a:cs typeface="Source Sans Pro"/>
              <a:sym typeface="Source Sans Pro"/>
            </a:endParaRPr>
          </a:p>
        </p:txBody>
      </p:sp>
      <p:sp>
        <p:nvSpPr>
          <p:cNvPr id="769" name="Shape 769"/>
          <p:cNvSpPr txBox="1"/>
          <p:nvPr/>
        </p:nvSpPr>
        <p:spPr>
          <a:xfrm>
            <a:off x="2419200" y="5596117"/>
            <a:ext cx="4482818" cy="1261882"/>
          </a:xfrm>
          <a:prstGeom prst="rect">
            <a:avLst/>
          </a:prstGeom>
          <a:noFill/>
          <a:ln>
            <a:noFill/>
          </a:ln>
        </p:spPr>
        <p:txBody>
          <a:bodyPr lIns="91425" tIns="45700" rIns="91425" bIns="45700" anchor="t" anchorCtr="0">
            <a:noAutofit/>
          </a:bodyPr>
          <a:lstStyle/>
          <a:p>
            <a:pPr marL="0" marR="0" lvl="1" indent="0" algn="l" rtl="0">
              <a:spcBef>
                <a:spcPts val="0"/>
              </a:spcBef>
              <a:buSzPct val="25000"/>
              <a:buNone/>
            </a:pPr>
            <a:r>
              <a:rPr lang="en-US" sz="1900" b="0" i="0" u="none" strike="noStrike" cap="none">
                <a:solidFill>
                  <a:schemeClr val="dk1"/>
                </a:solidFill>
                <a:latin typeface="Times New Roman"/>
                <a:ea typeface="Times New Roman"/>
                <a:cs typeface="Times New Roman"/>
                <a:sym typeface="Times New Roman"/>
              </a:rPr>
              <a:t>Strategy: Finance assets in those foreign currencies (natural hedge) and use currency derivatives to reduce anticipated foreign currency surpluses. </a:t>
            </a:r>
          </a:p>
        </p:txBody>
      </p:sp>
    </p:spTree>
  </p:cSld>
  <p:clrMapOvr>
    <a:masterClrMapping/>
  </p:clrMapOvr>
  <p:transition spd="slow">
    <p:cut/>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774" name="Shape 774"/>
          <p:cNvSpPr txBox="1">
            <a:spLocks noGrp="1"/>
          </p:cNvSpPr>
          <p:nvPr>
            <p:ph type="title"/>
          </p:nvPr>
        </p:nvSpPr>
        <p:spPr>
          <a:xfrm>
            <a:off x="72080" y="7"/>
            <a:ext cx="10515599" cy="565751"/>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Times New Roman"/>
              <a:buNone/>
            </a:pPr>
            <a:r>
              <a:rPr lang="en-US" sz="3240" b="1" i="0" u="none" strike="noStrike" cap="none">
                <a:solidFill>
                  <a:schemeClr val="accent1"/>
                </a:solidFill>
                <a:latin typeface="Times New Roman"/>
                <a:ea typeface="Times New Roman"/>
                <a:cs typeface="Times New Roman"/>
                <a:sym typeface="Times New Roman"/>
              </a:rPr>
              <a:t>Fuel Expenditure and Hedging</a:t>
            </a:r>
          </a:p>
        </p:txBody>
      </p:sp>
      <p:pic>
        <p:nvPicPr>
          <p:cNvPr id="775" name="Shape 775"/>
          <p:cNvPicPr preferRelativeResize="0"/>
          <p:nvPr/>
        </p:nvPicPr>
        <p:blipFill rotWithShape="1">
          <a:blip r:embed="rId3" cstate="email">
            <a:alphaModFix/>
            <a:extLst>
              <a:ext uri="{28A0092B-C50C-407E-A947-70E740481C1C}">
                <a14:useLocalDpi xmlns:a14="http://schemas.microsoft.com/office/drawing/2010/main" xmlns=""/>
              </a:ext>
            </a:extLst>
          </a:blip>
          <a:srcRect/>
          <a:stretch/>
        </p:blipFill>
        <p:spPr>
          <a:xfrm>
            <a:off x="937054" y="565758"/>
            <a:ext cx="10058399" cy="1905335"/>
          </a:xfrm>
          <a:prstGeom prst="rect">
            <a:avLst/>
          </a:prstGeom>
          <a:noFill/>
          <a:ln>
            <a:noFill/>
          </a:ln>
        </p:spPr>
      </p:pic>
      <p:pic>
        <p:nvPicPr>
          <p:cNvPr id="776" name="Shape 776"/>
          <p:cNvPicPr preferRelativeResize="0"/>
          <p:nvPr/>
        </p:nvPicPr>
        <p:blipFill rotWithShape="1">
          <a:blip r:embed="rId4" cstate="email">
            <a:alphaModFix/>
            <a:extLst>
              <a:ext uri="{28A0092B-C50C-407E-A947-70E740481C1C}">
                <a14:useLocalDpi xmlns:a14="http://schemas.microsoft.com/office/drawing/2010/main" xmlns=""/>
              </a:ext>
            </a:extLst>
          </a:blip>
          <a:srcRect/>
          <a:stretch/>
        </p:blipFill>
        <p:spPr>
          <a:xfrm>
            <a:off x="937057" y="2602634"/>
            <a:ext cx="4484987" cy="3863864"/>
          </a:xfrm>
          <a:prstGeom prst="rect">
            <a:avLst/>
          </a:prstGeom>
          <a:noFill/>
          <a:ln>
            <a:noFill/>
          </a:ln>
        </p:spPr>
      </p:pic>
      <p:pic>
        <p:nvPicPr>
          <p:cNvPr id="777" name="Shape 777"/>
          <p:cNvPicPr preferRelativeResize="0"/>
          <p:nvPr/>
        </p:nvPicPr>
        <p:blipFill rotWithShape="1">
          <a:blip r:embed="rId5" cstate="email">
            <a:alphaModFix/>
            <a:extLst>
              <a:ext uri="{28A0092B-C50C-407E-A947-70E740481C1C}">
                <a14:useLocalDpi xmlns:a14="http://schemas.microsoft.com/office/drawing/2010/main" xmlns=""/>
              </a:ext>
            </a:extLst>
          </a:blip>
          <a:srcRect/>
          <a:stretch/>
        </p:blipFill>
        <p:spPr>
          <a:xfrm>
            <a:off x="5966258" y="2602641"/>
            <a:ext cx="4151871" cy="3937247"/>
          </a:xfrm>
          <a:prstGeom prst="rect">
            <a:avLst/>
          </a:prstGeom>
          <a:noFill/>
          <a:ln>
            <a:noFill/>
          </a:ln>
        </p:spPr>
      </p:pic>
    </p:spTree>
  </p:cSld>
  <p:clrMapOvr>
    <a:masterClrMapping/>
  </p:clrMapOvr>
  <p:transition spd="slow">
    <p:cut/>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sp>
        <p:nvSpPr>
          <p:cNvPr id="782" name="Shape 782"/>
          <p:cNvSpPr txBox="1">
            <a:spLocks noGrp="1"/>
          </p:cNvSpPr>
          <p:nvPr>
            <p:ph type="title"/>
          </p:nvPr>
        </p:nvSpPr>
        <p:spPr>
          <a:xfrm>
            <a:off x="1907900" y="751664"/>
            <a:ext cx="10515600" cy="516300"/>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Times New Roman"/>
              <a:buNone/>
            </a:pPr>
            <a:r>
              <a:rPr lang="en-US" sz="3600" b="1" i="0" u="none" strike="noStrike" cap="none">
                <a:solidFill>
                  <a:schemeClr val="accent1"/>
                </a:solidFill>
                <a:latin typeface="Times New Roman"/>
                <a:ea typeface="Times New Roman"/>
                <a:cs typeface="Times New Roman"/>
                <a:sym typeface="Times New Roman"/>
              </a:rPr>
              <a:t>Recent News</a:t>
            </a:r>
          </a:p>
        </p:txBody>
      </p:sp>
      <p:pic>
        <p:nvPicPr>
          <p:cNvPr id="783" name="Shape 783"/>
          <p:cNvPicPr preferRelativeResize="0"/>
          <p:nvPr/>
        </p:nvPicPr>
        <p:blipFill rotWithShape="1">
          <a:blip r:embed="rId3">
            <a:alphaModFix/>
          </a:blip>
          <a:srcRect/>
          <a:stretch/>
        </p:blipFill>
        <p:spPr>
          <a:xfrm>
            <a:off x="1370945" y="1288500"/>
            <a:ext cx="9450119" cy="4791743"/>
          </a:xfrm>
          <a:prstGeom prst="rect">
            <a:avLst/>
          </a:prstGeom>
          <a:noFill/>
          <a:ln>
            <a:noFill/>
          </a:ln>
        </p:spPr>
      </p:pic>
      <p:pic>
        <p:nvPicPr>
          <p:cNvPr id="784" name="Shape 784"/>
          <p:cNvPicPr preferRelativeResize="0"/>
          <p:nvPr/>
        </p:nvPicPr>
        <p:blipFill>
          <a:blip r:embed="rId4" cstate="email">
            <a:alphaModFix/>
            <a:extLst>
              <a:ext uri="{28A0092B-C50C-407E-A947-70E740481C1C}">
                <a14:useLocalDpi xmlns:a14="http://schemas.microsoft.com/office/drawing/2010/main" xmlns=""/>
              </a:ext>
            </a:extLst>
          </a:blip>
          <a:stretch>
            <a:fillRect/>
          </a:stretch>
        </p:blipFill>
        <p:spPr>
          <a:xfrm>
            <a:off x="2000746" y="613146"/>
            <a:ext cx="3473299" cy="793350"/>
          </a:xfrm>
          <a:prstGeom prst="rect">
            <a:avLst/>
          </a:prstGeom>
          <a:noFill/>
          <a:ln>
            <a:noFill/>
          </a:ln>
        </p:spPr>
      </p:pic>
    </p:spTree>
  </p:cSld>
  <p:clrMapOvr>
    <a:masterClrMapping/>
  </p:clrMapOvr>
  <p:transition spd="slow">
    <p:cut/>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789" name="Shape 789"/>
          <p:cNvSpPr txBox="1">
            <a:spLocks noGrp="1"/>
          </p:cNvSpPr>
          <p:nvPr>
            <p:ph type="title"/>
          </p:nvPr>
        </p:nvSpPr>
        <p:spPr>
          <a:xfrm>
            <a:off x="5" y="179046"/>
            <a:ext cx="7933038" cy="483372"/>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Times New Roman"/>
              <a:buNone/>
            </a:pPr>
            <a:r>
              <a:rPr lang="en-US" sz="3240" b="1" i="0" u="none" strike="noStrike" cap="none">
                <a:solidFill>
                  <a:schemeClr val="accent1"/>
                </a:solidFill>
                <a:latin typeface="Times New Roman"/>
                <a:ea typeface="Times New Roman"/>
                <a:cs typeface="Times New Roman"/>
                <a:sym typeface="Times New Roman"/>
              </a:rPr>
              <a:t>Financial Statements</a:t>
            </a:r>
          </a:p>
        </p:txBody>
      </p:sp>
      <p:pic>
        <p:nvPicPr>
          <p:cNvPr id="790" name="Shape 790"/>
          <p:cNvPicPr preferRelativeResize="0"/>
          <p:nvPr/>
        </p:nvPicPr>
        <p:blipFill rotWithShape="1">
          <a:blip r:embed="rId3">
            <a:alphaModFix/>
          </a:blip>
          <a:srcRect/>
          <a:stretch/>
        </p:blipFill>
        <p:spPr>
          <a:xfrm>
            <a:off x="0" y="762000"/>
            <a:ext cx="4200524" cy="6096000"/>
          </a:xfrm>
          <a:prstGeom prst="rect">
            <a:avLst/>
          </a:prstGeom>
          <a:noFill/>
          <a:ln>
            <a:noFill/>
          </a:ln>
        </p:spPr>
      </p:pic>
      <p:pic>
        <p:nvPicPr>
          <p:cNvPr id="791" name="Shape 791"/>
          <p:cNvPicPr preferRelativeResize="0"/>
          <p:nvPr/>
        </p:nvPicPr>
        <p:blipFill rotWithShape="1">
          <a:blip r:embed="rId4" cstate="email">
            <a:alphaModFix/>
            <a:extLst>
              <a:ext uri="{28A0092B-C50C-407E-A947-70E740481C1C}">
                <a14:useLocalDpi xmlns:a14="http://schemas.microsoft.com/office/drawing/2010/main" xmlns=""/>
              </a:ext>
            </a:extLst>
          </a:blip>
          <a:srcRect/>
          <a:stretch/>
        </p:blipFill>
        <p:spPr>
          <a:xfrm>
            <a:off x="4200525" y="1441620"/>
            <a:ext cx="7991475" cy="5416378"/>
          </a:xfrm>
          <a:prstGeom prst="rect">
            <a:avLst/>
          </a:prstGeom>
          <a:noFill/>
          <a:ln>
            <a:noFill/>
          </a:ln>
        </p:spPr>
      </p:pic>
      <p:pic>
        <p:nvPicPr>
          <p:cNvPr id="792" name="Shape 792"/>
          <p:cNvPicPr preferRelativeResize="0"/>
          <p:nvPr/>
        </p:nvPicPr>
        <p:blipFill rotWithShape="1">
          <a:blip r:embed="rId5" cstate="email">
            <a:alphaModFix/>
            <a:extLst>
              <a:ext uri="{28A0092B-C50C-407E-A947-70E740481C1C}">
                <a14:useLocalDpi xmlns:a14="http://schemas.microsoft.com/office/drawing/2010/main" xmlns=""/>
              </a:ext>
            </a:extLst>
          </a:blip>
          <a:srcRect/>
          <a:stretch/>
        </p:blipFill>
        <p:spPr>
          <a:xfrm>
            <a:off x="8575589" y="231996"/>
            <a:ext cx="3245707" cy="1151967"/>
          </a:xfrm>
          <a:prstGeom prst="rect">
            <a:avLst/>
          </a:prstGeom>
          <a:noFill/>
          <a:ln>
            <a:noFill/>
          </a:ln>
        </p:spPr>
      </p:pic>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Shape 232"/>
          <p:cNvSpPr txBox="1">
            <a:spLocks noGrp="1"/>
          </p:cNvSpPr>
          <p:nvPr>
            <p:ph type="title"/>
          </p:nvPr>
        </p:nvSpPr>
        <p:spPr>
          <a:xfrm>
            <a:off x="732368" y="107577"/>
            <a:ext cx="10723035" cy="1336956"/>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Source Sans Pro"/>
              <a:buNone/>
            </a:pPr>
            <a:r>
              <a:rPr lang="en-US" sz="4230" b="0" i="0" u="none" strike="noStrike" cap="none">
                <a:solidFill>
                  <a:schemeClr val="accent1"/>
                </a:solidFill>
                <a:latin typeface="Source Sans Pro"/>
                <a:ea typeface="Source Sans Pro"/>
                <a:cs typeface="Source Sans Pro"/>
                <a:sym typeface="Source Sans Pro"/>
              </a:rPr>
              <a:t>Record for the Airline Industry From 2000</a:t>
            </a:r>
          </a:p>
        </p:txBody>
      </p:sp>
      <p:pic>
        <p:nvPicPr>
          <p:cNvPr id="233" name="Shape 233"/>
          <p:cNvPicPr preferRelativeResize="0">
            <a:picLocks noGrp="1"/>
          </p:cNvPicPr>
          <p:nvPr>
            <p:ph type="body" idx="1"/>
          </p:nvPr>
        </p:nvPicPr>
        <p:blipFill rotWithShape="1">
          <a:blip r:embed="rId3" cstate="email">
            <a:alphaModFix/>
            <a:extLst>
              <a:ext uri="{28A0092B-C50C-407E-A947-70E740481C1C}">
                <a14:useLocalDpi xmlns:a14="http://schemas.microsoft.com/office/drawing/2010/main" xmlns=""/>
              </a:ext>
            </a:extLst>
          </a:blip>
          <a:srcRect/>
          <a:stretch/>
        </p:blipFill>
        <p:spPr>
          <a:xfrm>
            <a:off x="2011724" y="1690688"/>
            <a:ext cx="7743684" cy="4351339"/>
          </a:xfrm>
          <a:prstGeom prst="rect">
            <a:avLst/>
          </a:prstGeom>
          <a:noFill/>
          <a:ln>
            <a:noFill/>
          </a:ln>
        </p:spPr>
      </p:pic>
    </p:spTree>
  </p:cSld>
  <p:clrMapOvr>
    <a:masterClrMapping/>
  </p:clrMapOvr>
  <p:transition spd="slow">
    <p:cut/>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sp>
        <p:nvSpPr>
          <p:cNvPr id="797" name="Shape 797"/>
          <p:cNvSpPr txBox="1">
            <a:spLocks noGrp="1"/>
          </p:cNvSpPr>
          <p:nvPr>
            <p:ph type="title"/>
          </p:nvPr>
        </p:nvSpPr>
        <p:spPr>
          <a:xfrm>
            <a:off x="732372" y="107577"/>
            <a:ext cx="3884361" cy="1336956"/>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Times New Roman"/>
              <a:buNone/>
            </a:pPr>
            <a:r>
              <a:rPr lang="en-US" sz="3600" b="1" i="0" u="none" strike="noStrike" cap="none">
                <a:solidFill>
                  <a:schemeClr val="accent1"/>
                </a:solidFill>
                <a:latin typeface="Times New Roman"/>
                <a:ea typeface="Times New Roman"/>
                <a:cs typeface="Times New Roman"/>
                <a:sym typeface="Times New Roman"/>
              </a:rPr>
              <a:t>Balance Sheet</a:t>
            </a:r>
            <a:br>
              <a:rPr lang="en-US" sz="3600" b="1" i="0" u="none" strike="noStrike" cap="none">
                <a:solidFill>
                  <a:schemeClr val="accent1"/>
                </a:solidFill>
                <a:latin typeface="Times New Roman"/>
                <a:ea typeface="Times New Roman"/>
                <a:cs typeface="Times New Roman"/>
                <a:sym typeface="Times New Roman"/>
              </a:rPr>
            </a:br>
            <a:r>
              <a:rPr lang="en-US" sz="3600" b="1" i="0" u="none" strike="noStrike" cap="none">
                <a:solidFill>
                  <a:schemeClr val="accent1"/>
                </a:solidFill>
                <a:latin typeface="Times New Roman"/>
                <a:ea typeface="Times New Roman"/>
                <a:cs typeface="Times New Roman"/>
                <a:sym typeface="Times New Roman"/>
              </a:rPr>
              <a:t>(Semi-annual)</a:t>
            </a:r>
          </a:p>
        </p:txBody>
      </p:sp>
      <p:pic>
        <p:nvPicPr>
          <p:cNvPr id="798" name="Shape 798"/>
          <p:cNvPicPr preferRelativeResize="0"/>
          <p:nvPr/>
        </p:nvPicPr>
        <p:blipFill rotWithShape="1">
          <a:blip r:embed="rId3">
            <a:alphaModFix/>
          </a:blip>
          <a:srcRect/>
          <a:stretch/>
        </p:blipFill>
        <p:spPr>
          <a:xfrm>
            <a:off x="4181760" y="1"/>
            <a:ext cx="6478006" cy="6857999"/>
          </a:xfrm>
          <a:prstGeom prst="rect">
            <a:avLst/>
          </a:prstGeom>
          <a:noFill/>
          <a:ln>
            <a:noFill/>
          </a:ln>
        </p:spPr>
      </p:pic>
      <p:pic>
        <p:nvPicPr>
          <p:cNvPr id="799" name="Shape 799"/>
          <p:cNvPicPr preferRelativeResize="0"/>
          <p:nvPr/>
        </p:nvPicPr>
        <p:blipFill rotWithShape="1">
          <a:blip r:embed="rId4" cstate="email">
            <a:alphaModFix/>
            <a:extLst>
              <a:ext uri="{28A0092B-C50C-407E-A947-70E740481C1C}">
                <a14:useLocalDpi xmlns:a14="http://schemas.microsoft.com/office/drawing/2010/main" xmlns=""/>
              </a:ext>
            </a:extLst>
          </a:blip>
          <a:srcRect/>
          <a:stretch/>
        </p:blipFill>
        <p:spPr>
          <a:xfrm>
            <a:off x="242012" y="5611305"/>
            <a:ext cx="3245707" cy="1151967"/>
          </a:xfrm>
          <a:prstGeom prst="rect">
            <a:avLst/>
          </a:prstGeom>
          <a:noFill/>
          <a:ln>
            <a:noFill/>
          </a:ln>
        </p:spPr>
      </p:pic>
    </p:spTree>
  </p:cSld>
  <p:clrMapOvr>
    <a:masterClrMapping/>
  </p:clrMapOvr>
  <p:transition spd="slow">
    <p:cut/>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Shape 804"/>
          <p:cNvSpPr txBox="1">
            <a:spLocks noGrp="1"/>
          </p:cNvSpPr>
          <p:nvPr>
            <p:ph type="title"/>
          </p:nvPr>
        </p:nvSpPr>
        <p:spPr>
          <a:xfrm>
            <a:off x="732368" y="107577"/>
            <a:ext cx="10723035" cy="1336956"/>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Times New Roman"/>
              <a:buNone/>
            </a:pPr>
            <a:r>
              <a:rPr lang="en-US" sz="3600" b="1" i="0" u="none" strike="noStrike" cap="none">
                <a:solidFill>
                  <a:schemeClr val="accent1"/>
                </a:solidFill>
                <a:latin typeface="Times New Roman"/>
                <a:ea typeface="Times New Roman"/>
                <a:cs typeface="Times New Roman"/>
                <a:sym typeface="Times New Roman"/>
              </a:rPr>
              <a:t>Balance Sheet</a:t>
            </a:r>
            <a:br>
              <a:rPr lang="en-US" sz="3600" b="1" i="0" u="none" strike="noStrike" cap="none">
                <a:solidFill>
                  <a:schemeClr val="accent1"/>
                </a:solidFill>
                <a:latin typeface="Times New Roman"/>
                <a:ea typeface="Times New Roman"/>
                <a:cs typeface="Times New Roman"/>
                <a:sym typeface="Times New Roman"/>
              </a:rPr>
            </a:br>
            <a:r>
              <a:rPr lang="en-US" sz="3600" b="1" i="0" u="none" strike="noStrike" cap="none">
                <a:solidFill>
                  <a:schemeClr val="accent1"/>
                </a:solidFill>
                <a:latin typeface="Times New Roman"/>
                <a:ea typeface="Times New Roman"/>
                <a:cs typeface="Times New Roman"/>
                <a:sym typeface="Times New Roman"/>
              </a:rPr>
              <a:t>(Annual)</a:t>
            </a:r>
          </a:p>
        </p:txBody>
      </p:sp>
      <p:pic>
        <p:nvPicPr>
          <p:cNvPr id="805" name="Shape 805"/>
          <p:cNvPicPr preferRelativeResize="0"/>
          <p:nvPr/>
        </p:nvPicPr>
        <p:blipFill rotWithShape="1">
          <a:blip r:embed="rId3" cstate="email">
            <a:alphaModFix/>
            <a:extLst>
              <a:ext uri="{28A0092B-C50C-407E-A947-70E740481C1C}">
                <a14:useLocalDpi xmlns:a14="http://schemas.microsoft.com/office/drawing/2010/main" xmlns=""/>
              </a:ext>
            </a:extLst>
          </a:blip>
          <a:srcRect/>
          <a:stretch/>
        </p:blipFill>
        <p:spPr>
          <a:xfrm>
            <a:off x="514427" y="1512153"/>
            <a:ext cx="5046720" cy="5284066"/>
          </a:xfrm>
          <a:prstGeom prst="rect">
            <a:avLst/>
          </a:prstGeom>
          <a:noFill/>
          <a:ln>
            <a:noFill/>
          </a:ln>
        </p:spPr>
      </p:pic>
      <p:pic>
        <p:nvPicPr>
          <p:cNvPr id="806" name="Shape 806"/>
          <p:cNvPicPr preferRelativeResize="0"/>
          <p:nvPr/>
        </p:nvPicPr>
        <p:blipFill rotWithShape="1">
          <a:blip r:embed="rId4" cstate="email">
            <a:alphaModFix/>
            <a:extLst>
              <a:ext uri="{28A0092B-C50C-407E-A947-70E740481C1C}">
                <a14:useLocalDpi xmlns:a14="http://schemas.microsoft.com/office/drawing/2010/main" xmlns=""/>
              </a:ext>
            </a:extLst>
          </a:blip>
          <a:srcRect/>
          <a:stretch/>
        </p:blipFill>
        <p:spPr>
          <a:xfrm>
            <a:off x="5561148" y="2094347"/>
            <a:ext cx="5900492" cy="3029592"/>
          </a:xfrm>
          <a:prstGeom prst="rect">
            <a:avLst/>
          </a:prstGeom>
          <a:noFill/>
          <a:ln>
            <a:noFill/>
          </a:ln>
        </p:spPr>
      </p:pic>
      <p:pic>
        <p:nvPicPr>
          <p:cNvPr id="807" name="Shape 807"/>
          <p:cNvPicPr preferRelativeResize="0"/>
          <p:nvPr/>
        </p:nvPicPr>
        <p:blipFill rotWithShape="1">
          <a:blip r:embed="rId5" cstate="email">
            <a:alphaModFix/>
            <a:extLst>
              <a:ext uri="{28A0092B-C50C-407E-A947-70E740481C1C}">
                <a14:useLocalDpi xmlns:a14="http://schemas.microsoft.com/office/drawing/2010/main" xmlns=""/>
              </a:ext>
            </a:extLst>
          </a:blip>
          <a:srcRect/>
          <a:stretch/>
        </p:blipFill>
        <p:spPr>
          <a:xfrm>
            <a:off x="8575589" y="231996"/>
            <a:ext cx="3245707" cy="1151967"/>
          </a:xfrm>
          <a:prstGeom prst="rect">
            <a:avLst/>
          </a:prstGeom>
          <a:noFill/>
          <a:ln>
            <a:noFill/>
          </a:ln>
        </p:spPr>
      </p:pic>
    </p:spTree>
  </p:cSld>
  <p:clrMapOvr>
    <a:masterClrMapping/>
  </p:clrMapOvr>
  <p:transition spd="slow">
    <p:cut/>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Shape 812"/>
          <p:cNvSpPr txBox="1">
            <a:spLocks noGrp="1"/>
          </p:cNvSpPr>
          <p:nvPr>
            <p:ph type="title"/>
          </p:nvPr>
        </p:nvSpPr>
        <p:spPr>
          <a:xfrm>
            <a:off x="732368" y="107577"/>
            <a:ext cx="10723035" cy="1336956"/>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Times New Roman"/>
              <a:buNone/>
            </a:pPr>
            <a:r>
              <a:rPr lang="en-US" sz="3600" b="1" i="0" u="none" strike="noStrike" cap="none">
                <a:solidFill>
                  <a:schemeClr val="accent1"/>
                </a:solidFill>
                <a:latin typeface="Times New Roman"/>
                <a:ea typeface="Times New Roman"/>
                <a:cs typeface="Times New Roman"/>
                <a:sym typeface="Times New Roman"/>
              </a:rPr>
              <a:t>Income Statement</a:t>
            </a:r>
            <a:br>
              <a:rPr lang="en-US" sz="3600" b="1" i="0" u="none" strike="noStrike" cap="none">
                <a:solidFill>
                  <a:schemeClr val="accent1"/>
                </a:solidFill>
                <a:latin typeface="Times New Roman"/>
                <a:ea typeface="Times New Roman"/>
                <a:cs typeface="Times New Roman"/>
                <a:sym typeface="Times New Roman"/>
              </a:rPr>
            </a:br>
            <a:r>
              <a:rPr lang="en-US" sz="3600" b="1" i="0" u="none" strike="noStrike" cap="none">
                <a:solidFill>
                  <a:schemeClr val="accent1"/>
                </a:solidFill>
                <a:latin typeface="Times New Roman"/>
                <a:ea typeface="Times New Roman"/>
                <a:cs typeface="Times New Roman"/>
                <a:sym typeface="Times New Roman"/>
              </a:rPr>
              <a:t>(Annual)</a:t>
            </a:r>
          </a:p>
        </p:txBody>
      </p:sp>
      <p:pic>
        <p:nvPicPr>
          <p:cNvPr id="813" name="Shape 813"/>
          <p:cNvPicPr preferRelativeResize="0"/>
          <p:nvPr/>
        </p:nvPicPr>
        <p:blipFill rotWithShape="1">
          <a:blip r:embed="rId3" cstate="email">
            <a:alphaModFix/>
            <a:extLst>
              <a:ext uri="{28A0092B-C50C-407E-A947-70E740481C1C}">
                <a14:useLocalDpi xmlns:a14="http://schemas.microsoft.com/office/drawing/2010/main" xmlns=""/>
              </a:ext>
            </a:extLst>
          </a:blip>
          <a:srcRect/>
          <a:stretch/>
        </p:blipFill>
        <p:spPr>
          <a:xfrm>
            <a:off x="838205" y="1690693"/>
            <a:ext cx="5213695" cy="4972049"/>
          </a:xfrm>
          <a:prstGeom prst="rect">
            <a:avLst/>
          </a:prstGeom>
          <a:noFill/>
          <a:ln>
            <a:noFill/>
          </a:ln>
        </p:spPr>
      </p:pic>
      <p:pic>
        <p:nvPicPr>
          <p:cNvPr id="814" name="Shape 814"/>
          <p:cNvPicPr preferRelativeResize="0"/>
          <p:nvPr/>
        </p:nvPicPr>
        <p:blipFill rotWithShape="1">
          <a:blip r:embed="rId4" cstate="email">
            <a:alphaModFix/>
            <a:extLst>
              <a:ext uri="{28A0092B-C50C-407E-A947-70E740481C1C}">
                <a14:useLocalDpi xmlns:a14="http://schemas.microsoft.com/office/drawing/2010/main" xmlns=""/>
              </a:ext>
            </a:extLst>
          </a:blip>
          <a:srcRect/>
          <a:stretch/>
        </p:blipFill>
        <p:spPr>
          <a:xfrm>
            <a:off x="6051901" y="2257174"/>
            <a:ext cx="6121441" cy="3575222"/>
          </a:xfrm>
          <a:prstGeom prst="rect">
            <a:avLst/>
          </a:prstGeom>
          <a:noFill/>
          <a:ln>
            <a:noFill/>
          </a:ln>
        </p:spPr>
      </p:pic>
      <p:pic>
        <p:nvPicPr>
          <p:cNvPr id="815" name="Shape 815"/>
          <p:cNvPicPr preferRelativeResize="0"/>
          <p:nvPr/>
        </p:nvPicPr>
        <p:blipFill rotWithShape="1">
          <a:blip r:embed="rId5" cstate="email">
            <a:alphaModFix/>
            <a:extLst>
              <a:ext uri="{28A0092B-C50C-407E-A947-70E740481C1C}">
                <a14:useLocalDpi xmlns:a14="http://schemas.microsoft.com/office/drawing/2010/main" xmlns=""/>
              </a:ext>
            </a:extLst>
          </a:blip>
          <a:srcRect/>
          <a:stretch/>
        </p:blipFill>
        <p:spPr>
          <a:xfrm>
            <a:off x="8575589" y="231996"/>
            <a:ext cx="3245707" cy="1151967"/>
          </a:xfrm>
          <a:prstGeom prst="rect">
            <a:avLst/>
          </a:prstGeom>
          <a:noFill/>
          <a:ln>
            <a:noFill/>
          </a:ln>
        </p:spPr>
      </p:pic>
    </p:spTree>
  </p:cSld>
  <p:clrMapOvr>
    <a:masterClrMapping/>
  </p:clrMapOvr>
  <p:transition spd="slow">
    <p:cut/>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sp>
        <p:nvSpPr>
          <p:cNvPr id="820" name="Shape 820"/>
          <p:cNvSpPr txBox="1">
            <a:spLocks noGrp="1"/>
          </p:cNvSpPr>
          <p:nvPr>
            <p:ph type="title"/>
          </p:nvPr>
        </p:nvSpPr>
        <p:spPr>
          <a:xfrm>
            <a:off x="732370" y="107577"/>
            <a:ext cx="5416551" cy="1336956"/>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Times New Roman"/>
              <a:buNone/>
            </a:pPr>
            <a:r>
              <a:rPr lang="en-US" sz="3600" b="1" i="0" u="none" strike="noStrike" cap="none">
                <a:solidFill>
                  <a:schemeClr val="accent1"/>
                </a:solidFill>
                <a:latin typeface="Times New Roman"/>
                <a:ea typeface="Times New Roman"/>
                <a:cs typeface="Times New Roman"/>
                <a:sym typeface="Times New Roman"/>
              </a:rPr>
              <a:t>Income Statement</a:t>
            </a:r>
            <a:br>
              <a:rPr lang="en-US" sz="3600" b="1" i="0" u="none" strike="noStrike" cap="none">
                <a:solidFill>
                  <a:schemeClr val="accent1"/>
                </a:solidFill>
                <a:latin typeface="Times New Roman"/>
                <a:ea typeface="Times New Roman"/>
                <a:cs typeface="Times New Roman"/>
                <a:sym typeface="Times New Roman"/>
              </a:rPr>
            </a:br>
            <a:r>
              <a:rPr lang="en-US" sz="3600" b="1" i="0" u="none" strike="noStrike" cap="none">
                <a:solidFill>
                  <a:schemeClr val="accent1"/>
                </a:solidFill>
                <a:latin typeface="Times New Roman"/>
                <a:ea typeface="Times New Roman"/>
                <a:cs typeface="Times New Roman"/>
                <a:sym typeface="Times New Roman"/>
              </a:rPr>
              <a:t>(Semi-annual)</a:t>
            </a:r>
          </a:p>
        </p:txBody>
      </p:sp>
      <p:pic>
        <p:nvPicPr>
          <p:cNvPr id="821" name="Shape 821"/>
          <p:cNvPicPr preferRelativeResize="0"/>
          <p:nvPr/>
        </p:nvPicPr>
        <p:blipFill rotWithShape="1">
          <a:blip r:embed="rId3">
            <a:alphaModFix/>
          </a:blip>
          <a:srcRect/>
          <a:stretch/>
        </p:blipFill>
        <p:spPr>
          <a:xfrm>
            <a:off x="5733535" y="0"/>
            <a:ext cx="6458463" cy="6858000"/>
          </a:xfrm>
          <a:prstGeom prst="rect">
            <a:avLst/>
          </a:prstGeom>
          <a:noFill/>
          <a:ln>
            <a:noFill/>
          </a:ln>
        </p:spPr>
      </p:pic>
      <p:pic>
        <p:nvPicPr>
          <p:cNvPr id="822" name="Shape 822"/>
          <p:cNvPicPr preferRelativeResize="0"/>
          <p:nvPr/>
        </p:nvPicPr>
        <p:blipFill rotWithShape="1">
          <a:blip r:embed="rId4" cstate="email">
            <a:alphaModFix/>
            <a:extLst>
              <a:ext uri="{28A0092B-C50C-407E-A947-70E740481C1C}">
                <a14:useLocalDpi xmlns:a14="http://schemas.microsoft.com/office/drawing/2010/main" xmlns=""/>
              </a:ext>
            </a:extLst>
          </a:blip>
          <a:srcRect/>
          <a:stretch/>
        </p:blipFill>
        <p:spPr>
          <a:xfrm>
            <a:off x="242012" y="5611305"/>
            <a:ext cx="3245707" cy="1151967"/>
          </a:xfrm>
          <a:prstGeom prst="rect">
            <a:avLst/>
          </a:prstGeom>
          <a:noFill/>
          <a:ln>
            <a:noFill/>
          </a:ln>
        </p:spPr>
      </p:pic>
    </p:spTree>
  </p:cSld>
  <p:clrMapOvr>
    <a:masterClrMapping/>
  </p:clrMapOvr>
  <p:transition spd="slow">
    <p:cut/>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827" name="Shape 827"/>
          <p:cNvSpPr txBox="1">
            <a:spLocks noGrp="1"/>
          </p:cNvSpPr>
          <p:nvPr>
            <p:ph type="title"/>
          </p:nvPr>
        </p:nvSpPr>
        <p:spPr>
          <a:xfrm>
            <a:off x="-59722" y="101520"/>
            <a:ext cx="5744955" cy="1325562"/>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Times New Roman"/>
              <a:buNone/>
            </a:pPr>
            <a:r>
              <a:rPr lang="en-US" sz="3600" b="1" i="0" u="none" strike="noStrike" cap="none">
                <a:solidFill>
                  <a:schemeClr val="accent1"/>
                </a:solidFill>
                <a:latin typeface="Times New Roman"/>
                <a:ea typeface="Times New Roman"/>
                <a:cs typeface="Times New Roman"/>
                <a:sym typeface="Times New Roman"/>
              </a:rPr>
              <a:t>Statement of Cash Flow</a:t>
            </a:r>
            <a:br>
              <a:rPr lang="en-US" sz="3600" b="1" i="0" u="none" strike="noStrike" cap="none">
                <a:solidFill>
                  <a:schemeClr val="accent1"/>
                </a:solidFill>
                <a:latin typeface="Times New Roman"/>
                <a:ea typeface="Times New Roman"/>
                <a:cs typeface="Times New Roman"/>
                <a:sym typeface="Times New Roman"/>
              </a:rPr>
            </a:br>
            <a:r>
              <a:rPr lang="en-US" sz="3600" b="1" i="0" u="none" strike="noStrike" cap="none">
                <a:solidFill>
                  <a:schemeClr val="accent1"/>
                </a:solidFill>
                <a:latin typeface="Times New Roman"/>
                <a:ea typeface="Times New Roman"/>
                <a:cs typeface="Times New Roman"/>
                <a:sym typeface="Times New Roman"/>
              </a:rPr>
              <a:t>(Annual)</a:t>
            </a:r>
          </a:p>
        </p:txBody>
      </p:sp>
      <p:pic>
        <p:nvPicPr>
          <p:cNvPr id="828" name="Shape 828"/>
          <p:cNvPicPr preferRelativeResize="0"/>
          <p:nvPr/>
        </p:nvPicPr>
        <p:blipFill rotWithShape="1">
          <a:blip r:embed="rId3">
            <a:alphaModFix/>
          </a:blip>
          <a:srcRect/>
          <a:stretch/>
        </p:blipFill>
        <p:spPr>
          <a:xfrm>
            <a:off x="5287373" y="0"/>
            <a:ext cx="6895071" cy="6858000"/>
          </a:xfrm>
          <a:prstGeom prst="rect">
            <a:avLst/>
          </a:prstGeom>
          <a:noFill/>
          <a:ln>
            <a:noFill/>
          </a:ln>
        </p:spPr>
      </p:pic>
      <p:pic>
        <p:nvPicPr>
          <p:cNvPr id="829" name="Shape 829"/>
          <p:cNvPicPr preferRelativeResize="0"/>
          <p:nvPr/>
        </p:nvPicPr>
        <p:blipFill rotWithShape="1">
          <a:blip r:embed="rId4" cstate="email">
            <a:alphaModFix/>
            <a:extLst>
              <a:ext uri="{28A0092B-C50C-407E-A947-70E740481C1C}">
                <a14:useLocalDpi xmlns:a14="http://schemas.microsoft.com/office/drawing/2010/main" xmlns=""/>
              </a:ext>
            </a:extLst>
          </a:blip>
          <a:srcRect/>
          <a:stretch/>
        </p:blipFill>
        <p:spPr>
          <a:xfrm>
            <a:off x="242012" y="5611305"/>
            <a:ext cx="3245707" cy="1151967"/>
          </a:xfrm>
          <a:prstGeom prst="rect">
            <a:avLst/>
          </a:prstGeom>
          <a:noFill/>
          <a:ln>
            <a:noFill/>
          </a:ln>
        </p:spPr>
      </p:pic>
    </p:spTree>
  </p:cSld>
  <p:clrMapOvr>
    <a:masterClrMapping/>
  </p:clrMapOvr>
  <p:transition spd="slow">
    <p:cut/>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sp>
        <p:nvSpPr>
          <p:cNvPr id="834" name="Shape 834"/>
          <p:cNvSpPr txBox="1">
            <a:spLocks noGrp="1"/>
          </p:cNvSpPr>
          <p:nvPr>
            <p:ph type="title"/>
          </p:nvPr>
        </p:nvSpPr>
        <p:spPr>
          <a:xfrm>
            <a:off x="732370" y="107577"/>
            <a:ext cx="5597995" cy="1336956"/>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Times New Roman"/>
              <a:buNone/>
            </a:pPr>
            <a:r>
              <a:rPr lang="en-US" sz="3600" b="1" i="0" u="none" strike="noStrike" cap="none">
                <a:solidFill>
                  <a:schemeClr val="accent1"/>
                </a:solidFill>
                <a:latin typeface="Times New Roman"/>
                <a:ea typeface="Times New Roman"/>
                <a:cs typeface="Times New Roman"/>
                <a:sym typeface="Times New Roman"/>
              </a:rPr>
              <a:t>Statement of Cash Flow</a:t>
            </a:r>
            <a:br>
              <a:rPr lang="en-US" sz="3600" b="1" i="0" u="none" strike="noStrike" cap="none">
                <a:solidFill>
                  <a:schemeClr val="accent1"/>
                </a:solidFill>
                <a:latin typeface="Times New Roman"/>
                <a:ea typeface="Times New Roman"/>
                <a:cs typeface="Times New Roman"/>
                <a:sym typeface="Times New Roman"/>
              </a:rPr>
            </a:br>
            <a:r>
              <a:rPr lang="en-US" sz="3600" b="1" i="0" u="none" strike="noStrike" cap="none">
                <a:solidFill>
                  <a:schemeClr val="accent1"/>
                </a:solidFill>
                <a:latin typeface="Times New Roman"/>
                <a:ea typeface="Times New Roman"/>
                <a:cs typeface="Times New Roman"/>
                <a:sym typeface="Times New Roman"/>
              </a:rPr>
              <a:t>(Semi-annual)</a:t>
            </a:r>
          </a:p>
        </p:txBody>
      </p:sp>
      <p:pic>
        <p:nvPicPr>
          <p:cNvPr id="835" name="Shape 835"/>
          <p:cNvPicPr preferRelativeResize="0"/>
          <p:nvPr/>
        </p:nvPicPr>
        <p:blipFill rotWithShape="1">
          <a:blip r:embed="rId3" cstate="email">
            <a:alphaModFix/>
            <a:extLst>
              <a:ext uri="{28A0092B-C50C-407E-A947-70E740481C1C}">
                <a14:useLocalDpi xmlns:a14="http://schemas.microsoft.com/office/drawing/2010/main" xmlns=""/>
              </a:ext>
            </a:extLst>
          </a:blip>
          <a:srcRect/>
          <a:stretch/>
        </p:blipFill>
        <p:spPr>
          <a:xfrm>
            <a:off x="5960069" y="0"/>
            <a:ext cx="6214791" cy="6858000"/>
          </a:xfrm>
          <a:prstGeom prst="rect">
            <a:avLst/>
          </a:prstGeom>
          <a:noFill/>
          <a:ln>
            <a:noFill/>
          </a:ln>
        </p:spPr>
      </p:pic>
      <p:pic>
        <p:nvPicPr>
          <p:cNvPr id="836" name="Shape 836"/>
          <p:cNvPicPr preferRelativeResize="0"/>
          <p:nvPr/>
        </p:nvPicPr>
        <p:blipFill rotWithShape="1">
          <a:blip r:embed="rId4" cstate="email">
            <a:alphaModFix/>
            <a:extLst>
              <a:ext uri="{28A0092B-C50C-407E-A947-70E740481C1C}">
                <a14:useLocalDpi xmlns:a14="http://schemas.microsoft.com/office/drawing/2010/main" xmlns=""/>
              </a:ext>
            </a:extLst>
          </a:blip>
          <a:srcRect/>
          <a:stretch/>
        </p:blipFill>
        <p:spPr>
          <a:xfrm>
            <a:off x="242012" y="5611305"/>
            <a:ext cx="3245707" cy="1151967"/>
          </a:xfrm>
          <a:prstGeom prst="rect">
            <a:avLst/>
          </a:prstGeom>
          <a:noFill/>
          <a:ln>
            <a:noFill/>
          </a:ln>
        </p:spPr>
      </p:pic>
    </p:spTree>
  </p:cSld>
  <p:clrMapOvr>
    <a:masterClrMapping/>
  </p:clrMapOvr>
  <p:transition spd="slow">
    <p:cut/>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sp>
        <p:nvSpPr>
          <p:cNvPr id="841" name="Shape 841"/>
          <p:cNvSpPr txBox="1">
            <a:spLocks noGrp="1"/>
          </p:cNvSpPr>
          <p:nvPr>
            <p:ph type="title"/>
          </p:nvPr>
        </p:nvSpPr>
        <p:spPr>
          <a:xfrm>
            <a:off x="838204" y="365129"/>
            <a:ext cx="3700849" cy="1325562"/>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Times New Roman"/>
              <a:buNone/>
            </a:pPr>
            <a:r>
              <a:rPr lang="en-US" sz="3240" b="1" i="0" u="none" strike="noStrike" cap="none">
                <a:solidFill>
                  <a:schemeClr val="accent1"/>
                </a:solidFill>
                <a:latin typeface="Times New Roman"/>
                <a:ea typeface="Times New Roman"/>
                <a:cs typeface="Times New Roman"/>
                <a:sym typeface="Times New Roman"/>
              </a:rPr>
              <a:t>Statement of Changes in Equity</a:t>
            </a:r>
          </a:p>
        </p:txBody>
      </p:sp>
      <p:pic>
        <p:nvPicPr>
          <p:cNvPr id="842" name="Shape 842"/>
          <p:cNvPicPr preferRelativeResize="0"/>
          <p:nvPr/>
        </p:nvPicPr>
        <p:blipFill rotWithShape="1">
          <a:blip r:embed="rId3">
            <a:alphaModFix/>
          </a:blip>
          <a:srcRect/>
          <a:stretch/>
        </p:blipFill>
        <p:spPr>
          <a:xfrm>
            <a:off x="5286089" y="0"/>
            <a:ext cx="6882222" cy="6858000"/>
          </a:xfrm>
          <a:prstGeom prst="rect">
            <a:avLst/>
          </a:prstGeom>
          <a:noFill/>
          <a:ln>
            <a:noFill/>
          </a:ln>
        </p:spPr>
      </p:pic>
      <p:pic>
        <p:nvPicPr>
          <p:cNvPr id="843" name="Shape 843"/>
          <p:cNvPicPr preferRelativeResize="0"/>
          <p:nvPr/>
        </p:nvPicPr>
        <p:blipFill rotWithShape="1">
          <a:blip r:embed="rId4" cstate="email">
            <a:alphaModFix/>
            <a:extLst>
              <a:ext uri="{28A0092B-C50C-407E-A947-70E740481C1C}">
                <a14:useLocalDpi xmlns:a14="http://schemas.microsoft.com/office/drawing/2010/main" xmlns=""/>
              </a:ext>
            </a:extLst>
          </a:blip>
          <a:srcRect/>
          <a:stretch/>
        </p:blipFill>
        <p:spPr>
          <a:xfrm>
            <a:off x="242012" y="5611305"/>
            <a:ext cx="3245707" cy="1151967"/>
          </a:xfrm>
          <a:prstGeom prst="rect">
            <a:avLst/>
          </a:prstGeom>
          <a:noFill/>
          <a:ln>
            <a:noFill/>
          </a:ln>
        </p:spPr>
      </p:pic>
    </p:spTree>
  </p:cSld>
  <p:clrMapOvr>
    <a:masterClrMapping/>
  </p:clrMapOvr>
  <p:transition spd="slow">
    <p:cut/>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sp>
        <p:nvSpPr>
          <p:cNvPr id="848" name="Shape 848"/>
          <p:cNvSpPr txBox="1">
            <a:spLocks noGrp="1"/>
          </p:cNvSpPr>
          <p:nvPr>
            <p:ph type="title"/>
          </p:nvPr>
        </p:nvSpPr>
        <p:spPr>
          <a:xfrm>
            <a:off x="732368" y="107577"/>
            <a:ext cx="10723035" cy="1336956"/>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Times New Roman"/>
              <a:buNone/>
            </a:pPr>
            <a:r>
              <a:rPr lang="en-US" sz="3600" b="1" i="0" u="none" strike="noStrike" cap="none">
                <a:solidFill>
                  <a:schemeClr val="accent1"/>
                </a:solidFill>
                <a:latin typeface="Times New Roman"/>
                <a:ea typeface="Times New Roman"/>
                <a:cs typeface="Times New Roman"/>
                <a:sym typeface="Times New Roman"/>
              </a:rPr>
              <a:t>Recommendation</a:t>
            </a:r>
          </a:p>
        </p:txBody>
      </p:sp>
      <p:sp>
        <p:nvSpPr>
          <p:cNvPr id="849" name="Shape 849"/>
          <p:cNvSpPr txBox="1">
            <a:spLocks noGrp="1"/>
          </p:cNvSpPr>
          <p:nvPr>
            <p:ph type="body" idx="1"/>
          </p:nvPr>
        </p:nvSpPr>
        <p:spPr>
          <a:xfrm>
            <a:off x="4207476" y="3135444"/>
            <a:ext cx="3379572" cy="1205899"/>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rgbClr val="6DB7D7"/>
              </a:buClr>
              <a:buSzPct val="25000"/>
              <a:buFont typeface="Noto Sans Symbols"/>
              <a:buNone/>
            </a:pPr>
            <a:r>
              <a:rPr lang="en-US" sz="8140" b="0" i="0" u="none" strike="noStrike" cap="none">
                <a:solidFill>
                  <a:schemeClr val="accent6"/>
                </a:solidFill>
                <a:latin typeface="Times New Roman"/>
                <a:ea typeface="Times New Roman"/>
                <a:cs typeface="Times New Roman"/>
                <a:sym typeface="Times New Roman"/>
              </a:rPr>
              <a:t>HOLD</a:t>
            </a:r>
          </a:p>
        </p:txBody>
      </p:sp>
      <p:pic>
        <p:nvPicPr>
          <p:cNvPr id="850" name="Shape 850"/>
          <p:cNvPicPr preferRelativeResize="0"/>
          <p:nvPr/>
        </p:nvPicPr>
        <p:blipFill rotWithShape="1">
          <a:blip r:embed="rId3" cstate="email">
            <a:alphaModFix/>
            <a:extLst>
              <a:ext uri="{28A0092B-C50C-407E-A947-70E740481C1C}">
                <a14:useLocalDpi xmlns:a14="http://schemas.microsoft.com/office/drawing/2010/main" xmlns=""/>
              </a:ext>
            </a:extLst>
          </a:blip>
          <a:srcRect/>
          <a:stretch/>
        </p:blipFill>
        <p:spPr>
          <a:xfrm>
            <a:off x="8575589" y="231996"/>
            <a:ext cx="3245707" cy="1151967"/>
          </a:xfrm>
          <a:prstGeom prst="rect">
            <a:avLst/>
          </a:prstGeom>
          <a:noFill/>
          <a:ln>
            <a:noFill/>
          </a:ln>
        </p:spPr>
      </p:pic>
    </p:spTree>
  </p:cSld>
  <p:clrMapOvr>
    <a:masterClrMapping/>
  </p:clrMapOvr>
  <p:transition spd="slow">
    <p:cut/>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854" name="Shape 854"/>
          <p:cNvSpPr txBox="1">
            <a:spLocks noGrp="1"/>
          </p:cNvSpPr>
          <p:nvPr>
            <p:ph type="ctrTitle"/>
          </p:nvPr>
        </p:nvSpPr>
        <p:spPr>
          <a:xfrm>
            <a:off x="1763897" y="1524004"/>
            <a:ext cx="8664211" cy="1724866"/>
          </a:xfrm>
          <a:prstGeom prst="rect">
            <a:avLst/>
          </a:prstGeom>
          <a:noFill/>
          <a:ln>
            <a:noFill/>
          </a:ln>
        </p:spPr>
        <p:txBody>
          <a:bodyPr lIns="91425" tIns="45700" rIns="91425" bIns="45700" anchor="b" anchorCtr="0">
            <a:noAutofit/>
          </a:bodyPr>
          <a:lstStyle/>
          <a:p>
            <a:pPr marL="0" marR="0" lvl="0" indent="0" algn="ctr" rtl="0">
              <a:spcBef>
                <a:spcPts val="0"/>
              </a:spcBef>
              <a:buClr>
                <a:srgbClr val="6DB7D7"/>
              </a:buClr>
              <a:buSzPct val="25000"/>
              <a:buFont typeface="Noto Sans Symbols"/>
              <a:buNone/>
            </a:pPr>
            <a:endParaRPr sz="4700" b="0" i="0" u="none" strike="noStrike" cap="none">
              <a:solidFill>
                <a:schemeClr val="accent1"/>
              </a:solidFill>
              <a:latin typeface="Source Sans Pro"/>
              <a:ea typeface="Source Sans Pro"/>
              <a:cs typeface="Source Sans Pro"/>
              <a:sym typeface="Source Sans Pro"/>
            </a:endParaRPr>
          </a:p>
        </p:txBody>
      </p:sp>
      <p:pic>
        <p:nvPicPr>
          <p:cNvPr id="855" name="Shape 855"/>
          <p:cNvPicPr preferRelativeResize="0"/>
          <p:nvPr/>
        </p:nvPicPr>
        <p:blipFill rotWithShape="1">
          <a:blip r:embed="rId3">
            <a:alphaModFix/>
          </a:blip>
          <a:srcRect/>
          <a:stretch/>
        </p:blipFill>
        <p:spPr>
          <a:xfrm>
            <a:off x="-406400" y="-228599"/>
            <a:ext cx="12877200" cy="7176600"/>
          </a:xfrm>
          <a:prstGeom prst="roundRect">
            <a:avLst>
              <a:gd name="adj" fmla="val 8594"/>
            </a:avLst>
          </a:prstGeom>
          <a:solidFill>
            <a:srgbClr val="ECECEC"/>
          </a:solidFill>
          <a:ln>
            <a:noFill/>
          </a:ln>
          <a:effectLst>
            <a:reflection stA="38000" endPos="28000" dist="5000" dir="5400000" sy="-100000" algn="bl" rotWithShape="0"/>
          </a:effectLst>
        </p:spPr>
      </p:pic>
      <p:sp>
        <p:nvSpPr>
          <p:cNvPr id="856" name="Shape 856"/>
          <p:cNvSpPr txBox="1"/>
          <p:nvPr/>
        </p:nvSpPr>
        <p:spPr>
          <a:xfrm>
            <a:off x="2032000" y="5257803"/>
            <a:ext cx="9697076" cy="1400377"/>
          </a:xfrm>
          <a:prstGeom prst="rect">
            <a:avLst/>
          </a:prstGeom>
          <a:noFill/>
          <a:ln>
            <a:noFill/>
          </a:ln>
        </p:spPr>
        <p:txBody>
          <a:bodyPr lIns="121900" tIns="60950" rIns="121900" bIns="60950" anchor="t" anchorCtr="0">
            <a:noAutofit/>
          </a:bodyPr>
          <a:lstStyle/>
          <a:p>
            <a:pPr>
              <a:buSzPct val="25000"/>
            </a:pPr>
            <a:r>
              <a:rPr lang="en-US" sz="8300" b="1">
                <a:solidFill>
                  <a:srgbClr val="002060"/>
                </a:solidFill>
                <a:latin typeface="Calibri"/>
                <a:ea typeface="Calibri"/>
                <a:cs typeface="Calibri"/>
                <a:sym typeface="Calibri"/>
              </a:rPr>
              <a:t>Singapore Airlines</a:t>
            </a:r>
          </a:p>
        </p:txBody>
      </p:sp>
    </p:spTree>
  </p:cSld>
  <p:clrMapOvr>
    <a:masterClrMapping/>
  </p:clrMapOvr>
  <p:transition spd="slow">
    <p:cut/>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pic>
        <p:nvPicPr>
          <p:cNvPr id="865" name="Shape 865"/>
          <p:cNvPicPr preferRelativeResize="0"/>
          <p:nvPr/>
        </p:nvPicPr>
        <p:blipFill rotWithShape="1">
          <a:blip r:embed="rId3">
            <a:alphaModFix/>
          </a:blip>
          <a:srcRect/>
          <a:stretch/>
        </p:blipFill>
        <p:spPr>
          <a:xfrm>
            <a:off x="406400" y="787400"/>
            <a:ext cx="4368799" cy="2032000"/>
          </a:xfrm>
          <a:prstGeom prst="rect">
            <a:avLst/>
          </a:prstGeom>
          <a:ln>
            <a:noFill/>
          </a:ln>
          <a:effectLst>
            <a:outerShdw blurRad="292100" dist="139700" dir="2700000" algn="tl" rotWithShape="0">
              <a:srgbClr val="333333">
                <a:alpha val="65000"/>
              </a:srgbClr>
            </a:outerShdw>
          </a:effectLst>
        </p:spPr>
      </p:pic>
      <p:sp>
        <p:nvSpPr>
          <p:cNvPr id="861" name="Shape 861"/>
          <p:cNvSpPr txBox="1">
            <a:spLocks noGrp="1"/>
          </p:cNvSpPr>
          <p:nvPr>
            <p:ph type="title"/>
          </p:nvPr>
        </p:nvSpPr>
        <p:spPr>
          <a:xfrm>
            <a:off x="-2833750" y="-214338"/>
            <a:ext cx="10972799" cy="1143000"/>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Source Sans Pro"/>
              <a:buNone/>
            </a:pPr>
            <a:r>
              <a:rPr lang="en-US" sz="4700" b="0" i="0" u="none" strike="noStrike" cap="none" dirty="0">
                <a:solidFill>
                  <a:schemeClr val="accent1"/>
                </a:solidFill>
                <a:latin typeface="Source Sans Pro"/>
                <a:ea typeface="Source Sans Pro"/>
                <a:cs typeface="Source Sans Pro"/>
                <a:sym typeface="Source Sans Pro"/>
              </a:rPr>
              <a:t>Stock Information</a:t>
            </a:r>
          </a:p>
        </p:txBody>
      </p:sp>
      <p:sp>
        <p:nvSpPr>
          <p:cNvPr id="862" name="Shape 862"/>
          <p:cNvSpPr txBox="1"/>
          <p:nvPr/>
        </p:nvSpPr>
        <p:spPr>
          <a:xfrm>
            <a:off x="9165466" y="6365564"/>
            <a:ext cx="3026534" cy="492436"/>
          </a:xfrm>
          <a:prstGeom prst="rect">
            <a:avLst/>
          </a:prstGeom>
          <a:noFill/>
          <a:ln>
            <a:noFill/>
          </a:ln>
        </p:spPr>
        <p:txBody>
          <a:bodyPr lIns="121900" tIns="60950" rIns="121900" bIns="60950" anchor="t" anchorCtr="0">
            <a:noAutofit/>
          </a:bodyPr>
          <a:lstStyle/>
          <a:p>
            <a:pPr>
              <a:buSzPct val="25000"/>
            </a:pPr>
            <a:r>
              <a:rPr lang="en-US" sz="2400" b="1" dirty="0">
                <a:latin typeface="Calibri"/>
                <a:ea typeface="Calibri"/>
                <a:cs typeface="Calibri"/>
                <a:sym typeface="Calibri"/>
              </a:rPr>
              <a:t>Source by Bloomberg</a:t>
            </a:r>
          </a:p>
        </p:txBody>
      </p:sp>
      <p:pic>
        <p:nvPicPr>
          <p:cNvPr id="863" name="Shape 863"/>
          <p:cNvPicPr preferRelativeResize="0"/>
          <p:nvPr/>
        </p:nvPicPr>
        <p:blipFill rotWithShape="1">
          <a:blip r:embed="rId4" cstate="email">
            <a:alphaModFix/>
            <a:extLst>
              <a:ext uri="{28A0092B-C50C-407E-A947-70E740481C1C}">
                <a14:useLocalDpi xmlns:a14="http://schemas.microsoft.com/office/drawing/2010/main" xmlns=""/>
              </a:ext>
            </a:extLst>
          </a:blip>
          <a:srcRect/>
          <a:stretch/>
        </p:blipFill>
        <p:spPr>
          <a:xfrm>
            <a:off x="10972800" y="0"/>
            <a:ext cx="1219199" cy="914400"/>
          </a:xfrm>
          <a:prstGeom prst="rect">
            <a:avLst/>
          </a:prstGeom>
          <a:ln>
            <a:noFill/>
          </a:ln>
          <a:effectLst>
            <a:softEdge rad="112500"/>
          </a:effectLst>
        </p:spPr>
      </p:pic>
      <p:pic>
        <p:nvPicPr>
          <p:cNvPr id="864" name="Shape 864"/>
          <p:cNvPicPr preferRelativeResize="0"/>
          <p:nvPr/>
        </p:nvPicPr>
        <p:blipFill rotWithShape="1">
          <a:blip r:embed="rId5">
            <a:alphaModFix/>
          </a:blip>
          <a:srcRect/>
          <a:stretch/>
        </p:blipFill>
        <p:spPr>
          <a:xfrm>
            <a:off x="406400" y="2819400"/>
            <a:ext cx="8636100" cy="3936900"/>
          </a:xfrm>
          <a:prstGeom prst="rect">
            <a:avLst/>
          </a:prstGeom>
          <a:ln>
            <a:noFill/>
          </a:ln>
          <a:effectLst>
            <a:outerShdw blurRad="292100" dist="139700" dir="2700000" algn="tl" rotWithShape="0">
              <a:srgbClr val="333333">
                <a:alpha val="65000"/>
              </a:srgbClr>
            </a:outerShdw>
          </a:effectLst>
        </p:spPr>
      </p:pic>
      <p:sp>
        <p:nvSpPr>
          <p:cNvPr id="866" name="Shape 866"/>
          <p:cNvSpPr/>
          <p:nvPr/>
        </p:nvSpPr>
        <p:spPr>
          <a:xfrm>
            <a:off x="3403600" y="4384950"/>
            <a:ext cx="914400" cy="304800"/>
          </a:xfrm>
          <a:prstGeom prst="rect">
            <a:avLst/>
          </a:prstGeom>
          <a:noFill/>
          <a:ln w="25400" cap="flat" cmpd="dbl">
            <a:solidFill>
              <a:srgbClr val="FF0000"/>
            </a:solidFill>
            <a:prstDash val="solid"/>
            <a:round/>
            <a:headEnd type="none" w="med" len="med"/>
            <a:tailEnd type="none" w="med" len="med"/>
          </a:ln>
        </p:spPr>
        <p:txBody>
          <a:bodyPr lIns="121900" tIns="60950" rIns="121900" bIns="60950" anchor="ctr" anchorCtr="0">
            <a:noAutofit/>
          </a:bodyPr>
          <a:lstStyle/>
          <a:p>
            <a:pPr algn="ctr"/>
            <a:endParaRPr sz="2400">
              <a:latin typeface="Calibri"/>
              <a:ea typeface="Calibri"/>
              <a:cs typeface="Calibri"/>
              <a:sym typeface="Calibri"/>
            </a:endParaRPr>
          </a:p>
        </p:txBody>
      </p:sp>
      <p:sp>
        <p:nvSpPr>
          <p:cNvPr id="867" name="Shape 867"/>
          <p:cNvSpPr/>
          <p:nvPr/>
        </p:nvSpPr>
        <p:spPr>
          <a:xfrm>
            <a:off x="406400" y="5075375"/>
            <a:ext cx="914400" cy="304800"/>
          </a:xfrm>
          <a:prstGeom prst="rect">
            <a:avLst/>
          </a:prstGeom>
          <a:noFill/>
          <a:ln w="25400" cap="flat" cmpd="dbl">
            <a:solidFill>
              <a:srgbClr val="FF0000"/>
            </a:solidFill>
            <a:prstDash val="solid"/>
            <a:round/>
            <a:headEnd type="none" w="med" len="med"/>
            <a:tailEnd type="none" w="med" len="med"/>
          </a:ln>
        </p:spPr>
        <p:txBody>
          <a:bodyPr lIns="121900" tIns="60950" rIns="121900" bIns="60950" anchor="ctr" anchorCtr="0">
            <a:noAutofit/>
          </a:bodyPr>
          <a:lstStyle/>
          <a:p>
            <a:pPr algn="ctr"/>
            <a:endParaRPr sz="2400">
              <a:latin typeface="Calibri"/>
              <a:ea typeface="Calibri"/>
              <a:cs typeface="Calibri"/>
              <a:sym typeface="Calibri"/>
            </a:endParaRPr>
          </a:p>
        </p:txBody>
      </p:sp>
      <p:sp>
        <p:nvSpPr>
          <p:cNvPr id="868" name="Shape 868"/>
          <p:cNvSpPr/>
          <p:nvPr/>
        </p:nvSpPr>
        <p:spPr>
          <a:xfrm>
            <a:off x="6400800" y="5075375"/>
            <a:ext cx="914400" cy="304800"/>
          </a:xfrm>
          <a:prstGeom prst="rect">
            <a:avLst/>
          </a:prstGeom>
          <a:noFill/>
          <a:ln w="25400" cap="flat" cmpd="dbl">
            <a:solidFill>
              <a:srgbClr val="FF0000"/>
            </a:solidFill>
            <a:prstDash val="solid"/>
            <a:round/>
            <a:headEnd type="none" w="med" len="med"/>
            <a:tailEnd type="none" w="med" len="med"/>
          </a:ln>
        </p:spPr>
        <p:txBody>
          <a:bodyPr lIns="121900" tIns="60950" rIns="121900" bIns="60950" anchor="ctr" anchorCtr="0">
            <a:noAutofit/>
          </a:bodyPr>
          <a:lstStyle/>
          <a:p>
            <a:pPr algn="ctr"/>
            <a:endParaRPr sz="2400">
              <a:latin typeface="Calibri"/>
              <a:ea typeface="Calibri"/>
              <a:cs typeface="Calibri"/>
              <a:sym typeface="Calibri"/>
            </a:endParaRPr>
          </a:p>
        </p:txBody>
      </p:sp>
      <p:sp>
        <p:nvSpPr>
          <p:cNvPr id="869" name="Shape 869"/>
          <p:cNvSpPr/>
          <p:nvPr/>
        </p:nvSpPr>
        <p:spPr>
          <a:xfrm>
            <a:off x="6400800" y="4384950"/>
            <a:ext cx="914400" cy="304800"/>
          </a:xfrm>
          <a:prstGeom prst="rect">
            <a:avLst/>
          </a:prstGeom>
          <a:noFill/>
          <a:ln w="25400" cap="flat" cmpd="dbl">
            <a:solidFill>
              <a:srgbClr val="FF0000"/>
            </a:solidFill>
            <a:prstDash val="solid"/>
            <a:round/>
            <a:headEnd type="none" w="med" len="med"/>
            <a:tailEnd type="none" w="med" len="med"/>
          </a:ln>
        </p:spPr>
        <p:txBody>
          <a:bodyPr lIns="121900" tIns="60950" rIns="121900" bIns="60950" anchor="ctr" anchorCtr="0">
            <a:noAutofit/>
          </a:bodyPr>
          <a:lstStyle/>
          <a:p>
            <a:pPr algn="ctr"/>
            <a:endParaRPr sz="2400">
              <a:latin typeface="Calibri"/>
              <a:ea typeface="Calibri"/>
              <a:cs typeface="Calibri"/>
              <a:sym typeface="Calibri"/>
            </a:endParaRPr>
          </a:p>
        </p:txBody>
      </p:sp>
      <p:sp>
        <p:nvSpPr>
          <p:cNvPr id="870" name="Shape 870"/>
          <p:cNvSpPr/>
          <p:nvPr/>
        </p:nvSpPr>
        <p:spPr>
          <a:xfrm>
            <a:off x="6400800" y="3004150"/>
            <a:ext cx="914400" cy="304800"/>
          </a:xfrm>
          <a:prstGeom prst="rect">
            <a:avLst/>
          </a:prstGeom>
          <a:noFill/>
          <a:ln w="25400" cap="flat" cmpd="dbl">
            <a:solidFill>
              <a:srgbClr val="FF0000"/>
            </a:solidFill>
            <a:prstDash val="solid"/>
            <a:round/>
            <a:headEnd type="none" w="med" len="med"/>
            <a:tailEnd type="none" w="med" len="med"/>
          </a:ln>
        </p:spPr>
        <p:txBody>
          <a:bodyPr lIns="121900" tIns="60950" rIns="121900" bIns="60950" anchor="ctr" anchorCtr="0">
            <a:noAutofit/>
          </a:bodyPr>
          <a:lstStyle/>
          <a:p>
            <a:pPr algn="ctr"/>
            <a:endParaRPr sz="2400">
              <a:latin typeface="Calibri"/>
              <a:ea typeface="Calibri"/>
              <a:cs typeface="Calibri"/>
              <a:sym typeface="Calibri"/>
            </a:endParaRPr>
          </a:p>
        </p:txBody>
      </p:sp>
      <p:sp>
        <p:nvSpPr>
          <p:cNvPr id="871" name="Shape 871"/>
          <p:cNvSpPr/>
          <p:nvPr/>
        </p:nvSpPr>
        <p:spPr>
          <a:xfrm>
            <a:off x="406400" y="5765800"/>
            <a:ext cx="914400" cy="304799"/>
          </a:xfrm>
          <a:prstGeom prst="rect">
            <a:avLst/>
          </a:prstGeom>
          <a:noFill/>
          <a:ln w="25400" cap="flat" cmpd="dbl">
            <a:solidFill>
              <a:srgbClr val="FF0000"/>
            </a:solidFill>
            <a:prstDash val="solid"/>
            <a:round/>
            <a:headEnd type="none" w="med" len="med"/>
            <a:tailEnd type="none" w="med" len="med"/>
          </a:ln>
        </p:spPr>
        <p:txBody>
          <a:bodyPr lIns="121900" tIns="60950" rIns="121900" bIns="60950" anchor="ctr" anchorCtr="0">
            <a:noAutofit/>
          </a:bodyPr>
          <a:lstStyle/>
          <a:p>
            <a:pPr algn="ctr"/>
            <a:endParaRPr sz="2400">
              <a:latin typeface="Calibri"/>
              <a:ea typeface="Calibri"/>
              <a:cs typeface="Calibri"/>
              <a:sym typeface="Calibri"/>
            </a:endParaRPr>
          </a:p>
        </p:txBody>
      </p:sp>
      <p:sp>
        <p:nvSpPr>
          <p:cNvPr id="872" name="Shape 872"/>
          <p:cNvSpPr/>
          <p:nvPr/>
        </p:nvSpPr>
        <p:spPr>
          <a:xfrm>
            <a:off x="406400" y="4384950"/>
            <a:ext cx="914400" cy="304800"/>
          </a:xfrm>
          <a:prstGeom prst="rect">
            <a:avLst/>
          </a:prstGeom>
          <a:noFill/>
          <a:ln w="25400" cap="flat" cmpd="dbl">
            <a:solidFill>
              <a:srgbClr val="FF0000"/>
            </a:solidFill>
            <a:prstDash val="solid"/>
            <a:round/>
            <a:headEnd type="none" w="med" len="med"/>
            <a:tailEnd type="none" w="med" len="med"/>
          </a:ln>
        </p:spPr>
        <p:txBody>
          <a:bodyPr lIns="121900" tIns="60950" rIns="121900" bIns="60950" anchor="ctr" anchorCtr="0">
            <a:noAutofit/>
          </a:bodyPr>
          <a:lstStyle/>
          <a:p>
            <a:pPr algn="ctr"/>
            <a:endParaRPr sz="2400">
              <a:latin typeface="Calibri"/>
              <a:ea typeface="Calibri"/>
              <a:cs typeface="Calibri"/>
              <a:sym typeface="Calibri"/>
            </a:endParaRPr>
          </a:p>
        </p:txBody>
      </p:sp>
      <p:sp>
        <p:nvSpPr>
          <p:cNvPr id="873" name="Shape 873"/>
          <p:cNvSpPr/>
          <p:nvPr/>
        </p:nvSpPr>
        <p:spPr>
          <a:xfrm>
            <a:off x="2235200" y="2209800"/>
            <a:ext cx="508000" cy="304799"/>
          </a:xfrm>
          <a:prstGeom prst="rect">
            <a:avLst/>
          </a:prstGeom>
          <a:noFill/>
          <a:ln w="25400" cap="flat" cmpd="dbl">
            <a:solidFill>
              <a:srgbClr val="FF0000"/>
            </a:solidFill>
            <a:prstDash val="solid"/>
            <a:round/>
            <a:headEnd type="none" w="med" len="med"/>
            <a:tailEnd type="none" w="med" len="med"/>
          </a:ln>
        </p:spPr>
        <p:txBody>
          <a:bodyPr lIns="121900" tIns="60950" rIns="121900" bIns="60950" anchor="ctr" anchorCtr="0">
            <a:noAutofit/>
          </a:bodyPr>
          <a:lstStyle/>
          <a:p>
            <a:pPr algn="ctr"/>
            <a:endParaRPr sz="2400">
              <a:latin typeface="Calibri"/>
              <a:ea typeface="Calibri"/>
              <a:cs typeface="Calibri"/>
              <a:sym typeface="Calibri"/>
            </a:endParaRPr>
          </a:p>
        </p:txBody>
      </p:sp>
    </p:spTree>
  </p:cSld>
  <p:clrMapOvr>
    <a:masterClrMapping/>
  </p:clrMapOvr>
  <p:transition spd="slow">
    <p:cut/>
  </p:transition>
</p:sld>
</file>

<file path=ppt/theme/theme1.xml><?xml version="1.0" encoding="utf-8"?>
<a:theme xmlns:a="http://schemas.openxmlformats.org/drawingml/2006/main" name="Breeze">
  <a:themeElements>
    <a:clrScheme name="Breeze">
      <a:dk1>
        <a:srgbClr val="000000"/>
      </a:dk1>
      <a:lt1>
        <a:srgbClr val="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Breeze">
  <a:themeElements>
    <a:clrScheme name="Breeze">
      <a:dk1>
        <a:srgbClr val="000000"/>
      </a:dk1>
      <a:lt1>
        <a:srgbClr val="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Breeze">
  <a:themeElements>
    <a:clrScheme name="Breeze">
      <a:dk1>
        <a:srgbClr val="000000"/>
      </a:dk1>
      <a:lt1>
        <a:srgbClr val="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TotalTime>
  <Words>4644</Words>
  <Application>Microsoft Office PowerPoint</Application>
  <PresentationFormat>Custom</PresentationFormat>
  <Paragraphs>582</Paragraphs>
  <Slides>194</Slides>
  <Notes>188</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194</vt:i4>
      </vt:variant>
    </vt:vector>
  </HeadingPairs>
  <TitlesOfParts>
    <vt:vector size="203" baseType="lpstr">
      <vt:lpstr>Arial</vt:lpstr>
      <vt:lpstr>Source Sans Pro</vt:lpstr>
      <vt:lpstr>Noto Sans Symbols</vt:lpstr>
      <vt:lpstr>Calibri</vt:lpstr>
      <vt:lpstr>Times New Roman</vt:lpstr>
      <vt:lpstr>宋体</vt:lpstr>
      <vt:lpstr>Breeze</vt:lpstr>
      <vt:lpstr>1_Breeze</vt:lpstr>
      <vt:lpstr>2_Breeze</vt:lpstr>
      <vt:lpstr>Global Airlines</vt:lpstr>
      <vt:lpstr>Agenda </vt:lpstr>
      <vt:lpstr>Terminology</vt:lpstr>
      <vt:lpstr>Characteristics of Airline Industry</vt:lpstr>
      <vt:lpstr>Comparison of Airline Industry with Selected Industries, 2002-2011</vt:lpstr>
      <vt:lpstr>Four Categories of Airline Industry</vt:lpstr>
      <vt:lpstr>History of Airline Industry</vt:lpstr>
      <vt:lpstr>Regulatory considerations</vt:lpstr>
      <vt:lpstr>Record for the Airline Industry From 2000</vt:lpstr>
      <vt:lpstr>Air Transport System Flow Chart</vt:lpstr>
      <vt:lpstr>Conditions Significant in the Airline Industry</vt:lpstr>
      <vt:lpstr>Two Types of Route Structure</vt:lpstr>
      <vt:lpstr>Trend of Oil price</vt:lpstr>
      <vt:lpstr>Slide 14</vt:lpstr>
      <vt:lpstr>The Customer Drivers</vt:lpstr>
      <vt:lpstr>Trend of Economy</vt:lpstr>
      <vt:lpstr>Trend of GDP and Passengers</vt:lpstr>
      <vt:lpstr>Slide 18</vt:lpstr>
      <vt:lpstr>Slide 19</vt:lpstr>
      <vt:lpstr>Operating Profit Margins by Region</vt:lpstr>
      <vt:lpstr>Slide 21</vt:lpstr>
      <vt:lpstr>Poter’s Five Forces</vt:lpstr>
      <vt:lpstr>CONSOLIDATIONS</vt:lpstr>
      <vt:lpstr>Alliances</vt:lpstr>
      <vt:lpstr>Star Alliance</vt:lpstr>
      <vt:lpstr>SkyTeam</vt:lpstr>
      <vt:lpstr>Oneworld</vt:lpstr>
      <vt:lpstr>Market Data of the Alliances and the Rest</vt:lpstr>
      <vt:lpstr>Airline Index (XAL)   1 YEAR</vt:lpstr>
      <vt:lpstr>Airline Index ( XAL)  5 YEAR</vt:lpstr>
      <vt:lpstr>Slide 31</vt:lpstr>
      <vt:lpstr>Slide 32</vt:lpstr>
      <vt:lpstr>Slide 33</vt:lpstr>
      <vt:lpstr>Slide 34</vt:lpstr>
      <vt:lpstr>Slide 35</vt:lpstr>
      <vt:lpstr>Outlook</vt:lpstr>
      <vt:lpstr>Slide 37</vt:lpstr>
      <vt:lpstr>Slide 38</vt:lpstr>
      <vt:lpstr>Slide 39</vt:lpstr>
      <vt:lpstr>Slide 40</vt:lpstr>
      <vt:lpstr>Slide 41</vt:lpstr>
      <vt:lpstr>Slide 42</vt:lpstr>
      <vt:lpstr>Slide 43</vt:lpstr>
      <vt:lpstr>Slide 44</vt:lpstr>
      <vt:lpstr>Cathay Pacific Airline </vt:lpstr>
      <vt:lpstr>Stock Information</vt:lpstr>
      <vt:lpstr>Stock Information</vt:lpstr>
      <vt:lpstr>1 Year Stock Price Movements</vt:lpstr>
      <vt:lpstr>5 Year Stock Price Movements</vt:lpstr>
      <vt:lpstr>10 Year Stock Price Movements</vt:lpstr>
      <vt:lpstr>10 year stock price movements compare with Hang Seng, Oil &amp; Gas, Airline Indexes</vt:lpstr>
      <vt:lpstr>Previous Shareholding Structure</vt:lpstr>
      <vt:lpstr>Updated Shareholding Structure</vt:lpstr>
      <vt:lpstr>Dividend History</vt:lpstr>
      <vt:lpstr>Dividend History</vt:lpstr>
      <vt:lpstr>Company Profile</vt:lpstr>
      <vt:lpstr>Subsidiaries</vt:lpstr>
      <vt:lpstr>Associates</vt:lpstr>
      <vt:lpstr>The Company Ranking</vt:lpstr>
      <vt:lpstr>Company Mission</vt:lpstr>
      <vt:lpstr>Changes to Iconic Logo(Brand Refresh) after 20 years </vt:lpstr>
      <vt:lpstr>Company History</vt:lpstr>
      <vt:lpstr>Company History</vt:lpstr>
      <vt:lpstr>Management Team</vt:lpstr>
      <vt:lpstr>Management Team</vt:lpstr>
      <vt:lpstr>Management Team</vt:lpstr>
      <vt:lpstr>Management Team</vt:lpstr>
      <vt:lpstr>Management Team</vt:lpstr>
      <vt:lpstr>Fleet Profile</vt:lpstr>
      <vt:lpstr>Air Craft</vt:lpstr>
      <vt:lpstr>Company Route Map</vt:lpstr>
      <vt:lpstr>Operation Analysis</vt:lpstr>
      <vt:lpstr>Revenue Composition</vt:lpstr>
      <vt:lpstr>Profit, Debt Ratio, and Group Margin</vt:lpstr>
      <vt:lpstr>Revenue and Break-even</vt:lpstr>
      <vt:lpstr>Available seat kilometres (“ASK”), load factor and yield by region</vt:lpstr>
      <vt:lpstr>Geographical Revenue</vt:lpstr>
      <vt:lpstr>Load Cargo vs Seat Kilometers</vt:lpstr>
      <vt:lpstr>Competition to other Asian airlines serving North America</vt:lpstr>
      <vt:lpstr>Composition of Assets</vt:lpstr>
      <vt:lpstr>Composition of Expenses</vt:lpstr>
      <vt:lpstr>Debt and Equities Structure</vt:lpstr>
      <vt:lpstr>Borrowing strategies</vt:lpstr>
      <vt:lpstr>Key Statistics</vt:lpstr>
      <vt:lpstr>Key Statistics</vt:lpstr>
      <vt:lpstr>Risk Management</vt:lpstr>
      <vt:lpstr>Fuel Expenditure and Hedging</vt:lpstr>
      <vt:lpstr>Recent News</vt:lpstr>
      <vt:lpstr>Financial Statements</vt:lpstr>
      <vt:lpstr>Balance Sheet (Semi-annual)</vt:lpstr>
      <vt:lpstr>Balance Sheet (Annual)</vt:lpstr>
      <vt:lpstr>Income Statement (Annual)</vt:lpstr>
      <vt:lpstr>Income Statement (Semi-annual)</vt:lpstr>
      <vt:lpstr>Statement of Cash Flow (Annual)</vt:lpstr>
      <vt:lpstr>Statement of Cash Flow (Semi-annual)</vt:lpstr>
      <vt:lpstr>Statement of Changes in Equity</vt:lpstr>
      <vt:lpstr>Recommendation</vt:lpstr>
      <vt:lpstr>Slide 98</vt:lpstr>
      <vt:lpstr>Stock Information</vt:lpstr>
      <vt:lpstr>Stock Information</vt:lpstr>
      <vt:lpstr>1 Year Stock Price Movements</vt:lpstr>
      <vt:lpstr>1-Year Price Movements with SPX&amp;DJI</vt:lpstr>
      <vt:lpstr>5-year Stock Price Movements</vt:lpstr>
      <vt:lpstr>5-Year Price Movements with SPX&amp;DJI</vt:lpstr>
      <vt:lpstr>10-year Stock Price Movements</vt:lpstr>
      <vt:lpstr>10-Year Price Movements with SPX&amp;DJI</vt:lpstr>
      <vt:lpstr>Company information</vt:lpstr>
      <vt:lpstr>Company Profile</vt:lpstr>
      <vt:lpstr>Company History</vt:lpstr>
      <vt:lpstr>Subsidiaries</vt:lpstr>
      <vt:lpstr>Employment</vt:lpstr>
      <vt:lpstr>Employment</vt:lpstr>
      <vt:lpstr>Route Map</vt:lpstr>
      <vt:lpstr>Fleet Profile</vt:lpstr>
      <vt:lpstr>Fleet Profile</vt:lpstr>
      <vt:lpstr>Management Team</vt:lpstr>
      <vt:lpstr>Management Team</vt:lpstr>
      <vt:lpstr>Management Team</vt:lpstr>
      <vt:lpstr>Management Team</vt:lpstr>
      <vt:lpstr>Management Team</vt:lpstr>
      <vt:lpstr>Management Team</vt:lpstr>
      <vt:lpstr>Management Team</vt:lpstr>
      <vt:lpstr>Management Team</vt:lpstr>
      <vt:lpstr>Operation Analysis</vt:lpstr>
      <vt:lpstr>Information of Shareholders</vt:lpstr>
      <vt:lpstr>Operating Performance</vt:lpstr>
      <vt:lpstr>Operating Performance</vt:lpstr>
      <vt:lpstr>Operation Analysis</vt:lpstr>
      <vt:lpstr>Slide 129</vt:lpstr>
      <vt:lpstr>Operating Revenue</vt:lpstr>
      <vt:lpstr>Expenditure</vt:lpstr>
      <vt:lpstr>Fuel Price and Fuel Cost</vt:lpstr>
      <vt:lpstr>Fuel Price and Fuel Cost</vt:lpstr>
      <vt:lpstr>Operating Profit Margin</vt:lpstr>
      <vt:lpstr>Overall Net Operating Profit</vt:lpstr>
      <vt:lpstr>Risk Management</vt:lpstr>
      <vt:lpstr>Financial Analysis</vt:lpstr>
      <vt:lpstr>Annual Balance Sheet</vt:lpstr>
      <vt:lpstr>Balance Sheet Cont.</vt:lpstr>
      <vt:lpstr>Statements of Distribution</vt:lpstr>
      <vt:lpstr>Comprehensive Income Statement</vt:lpstr>
      <vt:lpstr>Income Statement</vt:lpstr>
      <vt:lpstr>Slide 143</vt:lpstr>
      <vt:lpstr>Cash Flow Statement</vt:lpstr>
      <vt:lpstr>Cash Flow Statement</vt:lpstr>
      <vt:lpstr>Quarterly Summary of SIA Group</vt:lpstr>
      <vt:lpstr>5-Year Financial Summary</vt:lpstr>
      <vt:lpstr>5-Year Financial Summary</vt:lpstr>
      <vt:lpstr>5-Year Financial Summary</vt:lpstr>
      <vt:lpstr>5-Year Financial Summary</vt:lpstr>
      <vt:lpstr>Recommendation</vt:lpstr>
      <vt:lpstr>Slide 152</vt:lpstr>
      <vt:lpstr>Stock Information</vt:lpstr>
      <vt:lpstr>1 Year Stock Price Movement</vt:lpstr>
      <vt:lpstr>5 Years Stock Price Movement</vt:lpstr>
      <vt:lpstr>10 Years Stock Price Movement</vt:lpstr>
      <vt:lpstr>5 Year Comparison of Cumulative Total Return</vt:lpstr>
      <vt:lpstr>Company Profile</vt:lpstr>
      <vt:lpstr>Company History</vt:lpstr>
      <vt:lpstr>Company History</vt:lpstr>
      <vt:lpstr>Mission</vt:lpstr>
      <vt:lpstr>Business Strategy</vt:lpstr>
      <vt:lpstr>Southwest Route Map</vt:lpstr>
      <vt:lpstr>Route Map (from Dallas)</vt:lpstr>
      <vt:lpstr>Top 10 Airports by Departures</vt:lpstr>
      <vt:lpstr>Fleet</vt:lpstr>
      <vt:lpstr>Management Team</vt:lpstr>
      <vt:lpstr>Chairman of the Board, President &amp; CEO (Chief Executive Officer) </vt:lpstr>
      <vt:lpstr>Executive Vice President &amp; CFO (Chief Financial Office)</vt:lpstr>
      <vt:lpstr>Executive Vice President &amp; CCO (Chief Commercial Officer)</vt:lpstr>
      <vt:lpstr>Executive Vice President of Corporate Services</vt:lpstr>
      <vt:lpstr>Executive Vice President, Strategy and Innovation</vt:lpstr>
      <vt:lpstr>Executive Vice President &amp; COO (Chief Operating Officer)</vt:lpstr>
      <vt:lpstr>Management Aging </vt:lpstr>
      <vt:lpstr>Company Ownership</vt:lpstr>
      <vt:lpstr>Operations Analysis </vt:lpstr>
      <vt:lpstr>Operating Revenue Review</vt:lpstr>
      <vt:lpstr>Operating Revenue Comparison</vt:lpstr>
      <vt:lpstr>Impact of Fuel Cost</vt:lpstr>
      <vt:lpstr>Fuel Hedging Strategy</vt:lpstr>
      <vt:lpstr>Operating Expenses (Comparison)</vt:lpstr>
      <vt:lpstr>Revenue Increase </vt:lpstr>
      <vt:lpstr>Financial Analysis</vt:lpstr>
      <vt:lpstr>Balance Sheet (10-K)</vt:lpstr>
      <vt:lpstr>Balance Sheet (10-Q)</vt:lpstr>
      <vt:lpstr>Balance Sheet (5yr Comparison)</vt:lpstr>
      <vt:lpstr>Income Statement (10-Q)</vt:lpstr>
      <vt:lpstr>Income Statement (10-K)</vt:lpstr>
      <vt:lpstr>Income Statement (5yr Comparison)</vt:lpstr>
      <vt:lpstr>Statement of Cash Flow (10-Q)</vt:lpstr>
      <vt:lpstr>Statement of Cash Flow (10-K)</vt:lpstr>
      <vt:lpstr>Cash Flow Statement (5yr Comparison)</vt:lpstr>
      <vt:lpstr>Dividend Growth</vt:lpstr>
      <vt:lpstr>BUY</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Airlines</dc:title>
  <cp:lastModifiedBy>gp</cp:lastModifiedBy>
  <cp:revision>7</cp:revision>
  <dcterms:modified xsi:type="dcterms:W3CDTF">2016-03-23T16:23:44Z</dcterms:modified>
</cp:coreProperties>
</file>