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theme/theme10.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1.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 id="2147483681" r:id="rId3"/>
    <p:sldMasterId id="2147483683" r:id="rId4"/>
    <p:sldMasterId id="2147483696" r:id="rId5"/>
    <p:sldMasterId id="2147483698" r:id="rId6"/>
    <p:sldMasterId id="2147483711" r:id="rId7"/>
    <p:sldMasterId id="2147483723" r:id="rId8"/>
    <p:sldMasterId id="2147483725" r:id="rId9"/>
    <p:sldMasterId id="2147483727" r:id="rId10"/>
    <p:sldMasterId id="2147483741" r:id="rId11"/>
    <p:sldMasterId id="2147483749" r:id="rId12"/>
    <p:sldMasterId id="2147483757" r:id="rId13"/>
  </p:sldMasterIdLst>
  <p:notesMasterIdLst>
    <p:notesMasterId r:id="rId179"/>
  </p:notesMasterIdLst>
  <p:sldIdLst>
    <p:sldId id="256" r:id="rId14"/>
    <p:sldId id="257" r:id="rId15"/>
    <p:sldId id="258" r:id="rId16"/>
    <p:sldId id="397" r:id="rId17"/>
    <p:sldId id="259" r:id="rId18"/>
    <p:sldId id="260" r:id="rId19"/>
    <p:sldId id="261" r:id="rId20"/>
    <p:sldId id="271" r:id="rId21"/>
    <p:sldId id="455" r:id="rId22"/>
    <p:sldId id="272" r:id="rId23"/>
    <p:sldId id="273" r:id="rId24"/>
    <p:sldId id="398" r:id="rId25"/>
    <p:sldId id="399" r:id="rId26"/>
    <p:sldId id="400" r:id="rId27"/>
    <p:sldId id="401" r:id="rId28"/>
    <p:sldId id="402"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405" r:id="rId48"/>
    <p:sldId id="596" r:id="rId49"/>
    <p:sldId id="597" r:id="rId50"/>
    <p:sldId id="598" r:id="rId51"/>
    <p:sldId id="599" r:id="rId52"/>
    <p:sldId id="600" r:id="rId53"/>
    <p:sldId id="601" r:id="rId54"/>
    <p:sldId id="642" r:id="rId55"/>
    <p:sldId id="602" r:id="rId56"/>
    <p:sldId id="603" r:id="rId57"/>
    <p:sldId id="604" r:id="rId58"/>
    <p:sldId id="605" r:id="rId59"/>
    <p:sldId id="606" r:id="rId60"/>
    <p:sldId id="607" r:id="rId61"/>
    <p:sldId id="608" r:id="rId62"/>
    <p:sldId id="609" r:id="rId63"/>
    <p:sldId id="610" r:id="rId64"/>
    <p:sldId id="611" r:id="rId65"/>
    <p:sldId id="612" r:id="rId66"/>
    <p:sldId id="613" r:id="rId67"/>
    <p:sldId id="614" r:id="rId68"/>
    <p:sldId id="615" r:id="rId69"/>
    <p:sldId id="616" r:id="rId70"/>
    <p:sldId id="617" r:id="rId71"/>
    <p:sldId id="618" r:id="rId72"/>
    <p:sldId id="619" r:id="rId73"/>
    <p:sldId id="620" r:id="rId74"/>
    <p:sldId id="621" r:id="rId75"/>
    <p:sldId id="622" r:id="rId76"/>
    <p:sldId id="623" r:id="rId77"/>
    <p:sldId id="624" r:id="rId78"/>
    <p:sldId id="625" r:id="rId79"/>
    <p:sldId id="626" r:id="rId80"/>
    <p:sldId id="627" r:id="rId81"/>
    <p:sldId id="628" r:id="rId82"/>
    <p:sldId id="629" r:id="rId83"/>
    <p:sldId id="630" r:id="rId84"/>
    <p:sldId id="631" r:id="rId85"/>
    <p:sldId id="632" r:id="rId86"/>
    <p:sldId id="633" r:id="rId87"/>
    <p:sldId id="634" r:id="rId88"/>
    <p:sldId id="635" r:id="rId89"/>
    <p:sldId id="637" r:id="rId90"/>
    <p:sldId id="636" r:id="rId91"/>
    <p:sldId id="638" r:id="rId92"/>
    <p:sldId id="640" r:id="rId93"/>
    <p:sldId id="553" r:id="rId94"/>
    <p:sldId id="555" r:id="rId95"/>
    <p:sldId id="556" r:id="rId96"/>
    <p:sldId id="557" r:id="rId97"/>
    <p:sldId id="558" r:id="rId98"/>
    <p:sldId id="559" r:id="rId99"/>
    <p:sldId id="560" r:id="rId100"/>
    <p:sldId id="561" r:id="rId101"/>
    <p:sldId id="595" r:id="rId102"/>
    <p:sldId id="592" r:id="rId103"/>
    <p:sldId id="593" r:id="rId104"/>
    <p:sldId id="563" r:id="rId105"/>
    <p:sldId id="594" r:id="rId106"/>
    <p:sldId id="566" r:id="rId107"/>
    <p:sldId id="567" r:id="rId108"/>
    <p:sldId id="568" r:id="rId109"/>
    <p:sldId id="569" r:id="rId110"/>
    <p:sldId id="570" r:id="rId111"/>
    <p:sldId id="571" r:id="rId112"/>
    <p:sldId id="572" r:id="rId113"/>
    <p:sldId id="573" r:id="rId114"/>
    <p:sldId id="574" r:id="rId115"/>
    <p:sldId id="575" r:id="rId116"/>
    <p:sldId id="576" r:id="rId117"/>
    <p:sldId id="577" r:id="rId118"/>
    <p:sldId id="578" r:id="rId119"/>
    <p:sldId id="579" r:id="rId120"/>
    <p:sldId id="580" r:id="rId121"/>
    <p:sldId id="581" r:id="rId122"/>
    <p:sldId id="582" r:id="rId123"/>
    <p:sldId id="583" r:id="rId124"/>
    <p:sldId id="685" r:id="rId125"/>
    <p:sldId id="584" r:id="rId126"/>
    <p:sldId id="585" r:id="rId127"/>
    <p:sldId id="586" r:id="rId128"/>
    <p:sldId id="686" r:id="rId129"/>
    <p:sldId id="587" r:id="rId130"/>
    <p:sldId id="588" r:id="rId131"/>
    <p:sldId id="589" r:id="rId132"/>
    <p:sldId id="590" r:id="rId133"/>
    <p:sldId id="591" r:id="rId134"/>
    <p:sldId id="687" r:id="rId135"/>
    <p:sldId id="688" r:id="rId136"/>
    <p:sldId id="689" r:id="rId137"/>
    <p:sldId id="690" r:id="rId138"/>
    <p:sldId id="691" r:id="rId139"/>
    <p:sldId id="692" r:id="rId140"/>
    <p:sldId id="693" r:id="rId141"/>
    <p:sldId id="694" r:id="rId142"/>
    <p:sldId id="695" r:id="rId143"/>
    <p:sldId id="696" r:id="rId144"/>
    <p:sldId id="697" r:id="rId145"/>
    <p:sldId id="698" r:id="rId146"/>
    <p:sldId id="699" r:id="rId147"/>
    <p:sldId id="700" r:id="rId148"/>
    <p:sldId id="701" r:id="rId149"/>
    <p:sldId id="702" r:id="rId150"/>
    <p:sldId id="703" r:id="rId151"/>
    <p:sldId id="704" r:id="rId152"/>
    <p:sldId id="705" r:id="rId153"/>
    <p:sldId id="706" r:id="rId154"/>
    <p:sldId id="707" r:id="rId155"/>
    <p:sldId id="708" r:id="rId156"/>
    <p:sldId id="709" r:id="rId157"/>
    <p:sldId id="710" r:id="rId158"/>
    <p:sldId id="711" r:id="rId159"/>
    <p:sldId id="712" r:id="rId160"/>
    <p:sldId id="713" r:id="rId161"/>
    <p:sldId id="714" r:id="rId162"/>
    <p:sldId id="715" r:id="rId163"/>
    <p:sldId id="716" r:id="rId164"/>
    <p:sldId id="717" r:id="rId165"/>
    <p:sldId id="718" r:id="rId166"/>
    <p:sldId id="719" r:id="rId167"/>
    <p:sldId id="720" r:id="rId168"/>
    <p:sldId id="721" r:id="rId169"/>
    <p:sldId id="722" r:id="rId170"/>
    <p:sldId id="723" r:id="rId171"/>
    <p:sldId id="724" r:id="rId172"/>
    <p:sldId id="725" r:id="rId173"/>
    <p:sldId id="726" r:id="rId174"/>
    <p:sldId id="727" r:id="rId175"/>
    <p:sldId id="728" r:id="rId176"/>
    <p:sldId id="729" r:id="rId177"/>
    <p:sldId id="552" r:id="rId17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p:scale>
          <a:sx n="73" d="100"/>
          <a:sy n="73" d="100"/>
        </p:scale>
        <p:origin x="-43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54" Type="http://schemas.openxmlformats.org/officeDocument/2006/relationships/slide" Target="slides/slide141.xml"/><Relationship Id="rId159" Type="http://schemas.openxmlformats.org/officeDocument/2006/relationships/slide" Target="slides/slide146.xml"/><Relationship Id="rId175" Type="http://schemas.openxmlformats.org/officeDocument/2006/relationships/slide" Target="slides/slide162.xml"/><Relationship Id="rId170" Type="http://schemas.openxmlformats.org/officeDocument/2006/relationships/slide" Target="slides/slide157.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160" Type="http://schemas.openxmlformats.org/officeDocument/2006/relationships/slide" Target="slides/slide147.xml"/><Relationship Id="rId165" Type="http://schemas.openxmlformats.org/officeDocument/2006/relationships/slide" Target="slides/slide152.xml"/><Relationship Id="rId181" Type="http://schemas.openxmlformats.org/officeDocument/2006/relationships/viewProps" Target="viewProp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slide" Target="slides/slide142.xml"/><Relationship Id="rId171" Type="http://schemas.openxmlformats.org/officeDocument/2006/relationships/slide" Target="slides/slide158.xml"/><Relationship Id="rId176" Type="http://schemas.openxmlformats.org/officeDocument/2006/relationships/slide" Target="slides/slide163.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slide" Target="slides/slide148.xml"/><Relationship Id="rId166" Type="http://schemas.openxmlformats.org/officeDocument/2006/relationships/slide" Target="slides/slide153.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51" Type="http://schemas.openxmlformats.org/officeDocument/2006/relationships/slide" Target="slides/slide138.xml"/><Relationship Id="rId156" Type="http://schemas.openxmlformats.org/officeDocument/2006/relationships/slide" Target="slides/slide143.xml"/><Relationship Id="rId177" Type="http://schemas.openxmlformats.org/officeDocument/2006/relationships/slide" Target="slides/slide164.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59.xml"/><Relationship Id="rId180"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slide" Target="slides/slide154.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notesMaster" Target="notesMasters/notesMaster1.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number of aircraft</a:t>
            </a:r>
          </a:p>
        </c:rich>
      </c:tx>
      <c:overlay val="0"/>
    </c:title>
    <c:autoTitleDeleted val="0"/>
    <c:plotArea>
      <c:layout/>
      <c:pieChart>
        <c:varyColors val="1"/>
        <c:ser>
          <c:idx val="0"/>
          <c:order val="0"/>
          <c:tx>
            <c:strRef>
              <c:f>Sheet1!$B$1</c:f>
              <c:strCache>
                <c:ptCount val="1"/>
                <c:pt idx="0">
                  <c:v>number aircraft</c:v>
                </c:pt>
              </c:strCache>
            </c:strRef>
          </c:tx>
          <c:dLbls>
            <c:showLegendKey val="0"/>
            <c:showVal val="0"/>
            <c:showCatName val="0"/>
            <c:showSerName val="0"/>
            <c:showPercent val="1"/>
            <c:showBubbleSize val="0"/>
            <c:showLeaderLines val="1"/>
          </c:dLbls>
          <c:cat>
            <c:strRef>
              <c:f>Sheet1!$A$2:$A$5</c:f>
              <c:strCache>
                <c:ptCount val="4"/>
                <c:pt idx="0">
                  <c:v>717-200</c:v>
                </c:pt>
                <c:pt idx="1">
                  <c:v>737-300</c:v>
                </c:pt>
                <c:pt idx="2">
                  <c:v>737-500</c:v>
                </c:pt>
                <c:pt idx="3">
                  <c:v>737-700</c:v>
                </c:pt>
              </c:strCache>
            </c:strRef>
          </c:cat>
          <c:val>
            <c:numRef>
              <c:f>Sheet1!$B$2:$B$5</c:f>
              <c:numCache>
                <c:formatCode>General</c:formatCode>
                <c:ptCount val="4"/>
                <c:pt idx="0">
                  <c:v>88</c:v>
                </c:pt>
                <c:pt idx="1">
                  <c:v>161</c:v>
                </c:pt>
                <c:pt idx="2">
                  <c:v>25</c:v>
                </c:pt>
                <c:pt idx="3">
                  <c:v>424</c:v>
                </c:pt>
              </c:numCache>
            </c:numRef>
          </c:val>
        </c:ser>
        <c:dLbls>
          <c:showLegendKey val="0"/>
          <c:showVal val="0"/>
          <c:showCatName val="0"/>
          <c:showSerName val="0"/>
          <c:showPercent val="1"/>
          <c:showBubbleSize val="0"/>
          <c:showLeaderLines val="1"/>
        </c:dLbls>
        <c:firstSliceAng val="0"/>
      </c:pieChart>
    </c:plotArea>
    <c:legend>
      <c:legendPos val="t"/>
      <c:overlay val="0"/>
    </c:legend>
    <c:plotVisOnly val="1"/>
    <c:dispBlanksAs val="zero"/>
    <c:showDLblsOverMax val="0"/>
  </c:chart>
  <c:spPr>
    <a:solidFill>
      <a:schemeClr val="lt1"/>
    </a:solidFill>
    <a:ln w="25400" cap="flat" cmpd="sng" algn="ctr">
      <a:solidFill>
        <a:schemeClr val="accent2"/>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plotArea>
      <c:layout/>
      <c:pieChart>
        <c:varyColors val="1"/>
        <c:ser>
          <c:idx val="0"/>
          <c:order val="0"/>
          <c:tx>
            <c:strRef>
              <c:f>Sheet1!$B$1</c:f>
              <c:strCache>
                <c:ptCount val="1"/>
                <c:pt idx="0">
                  <c:v>number leased</c:v>
                </c:pt>
              </c:strCache>
            </c:strRef>
          </c:tx>
          <c:dLbls>
            <c:showLegendKey val="0"/>
            <c:showVal val="0"/>
            <c:showCatName val="0"/>
            <c:showSerName val="0"/>
            <c:showPercent val="1"/>
            <c:showBubbleSize val="0"/>
            <c:showLeaderLines val="1"/>
          </c:dLbls>
          <c:cat>
            <c:strRef>
              <c:f>Sheet1!$A$2:$A$5</c:f>
              <c:strCache>
                <c:ptCount val="4"/>
                <c:pt idx="0">
                  <c:v>717-200</c:v>
                </c:pt>
                <c:pt idx="1">
                  <c:v>737-300</c:v>
                </c:pt>
                <c:pt idx="2">
                  <c:v>737-500</c:v>
                </c:pt>
                <c:pt idx="3">
                  <c:v>737-700</c:v>
                </c:pt>
              </c:strCache>
            </c:strRef>
          </c:cat>
          <c:val>
            <c:numRef>
              <c:f>Sheet1!$B$2:$B$5</c:f>
              <c:numCache>
                <c:formatCode>General</c:formatCode>
                <c:ptCount val="4"/>
                <c:pt idx="0">
                  <c:v>80</c:v>
                </c:pt>
                <c:pt idx="1">
                  <c:v>65</c:v>
                </c:pt>
                <c:pt idx="2">
                  <c:v>9</c:v>
                </c:pt>
                <c:pt idx="3">
                  <c:v>45</c:v>
                </c:pt>
              </c:numCache>
            </c:numRef>
          </c:val>
        </c:ser>
        <c:dLbls>
          <c:showLegendKey val="0"/>
          <c:showVal val="0"/>
          <c:showCatName val="0"/>
          <c:showSerName val="0"/>
          <c:showPercent val="1"/>
          <c:showBubbleSize val="0"/>
          <c:showLeaderLines val="1"/>
        </c:dLbls>
        <c:firstSliceAng val="0"/>
      </c:pieChart>
    </c:plotArea>
    <c:legend>
      <c:legendPos val="t"/>
      <c:overlay val="0"/>
    </c:legend>
    <c:plotVisOnly val="1"/>
    <c:dispBlanksAs val="zero"/>
    <c:showDLblsOverMax val="0"/>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ata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6.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F23D60-7D7C-48A9-BDBB-0D59582CFFFC}" type="doc">
      <dgm:prSet loTypeId="urn:microsoft.com/office/officeart/2005/8/layout/hProcess11" loCatId="process" qsTypeId="urn:microsoft.com/office/officeart/2005/8/quickstyle/simple1#1" qsCatId="simple" csTypeId="urn:microsoft.com/office/officeart/2005/8/colors/accent1_2#1" csCatId="accent1" phldr="1"/>
      <dgm:spPr/>
      <dgm:t>
        <a:bodyPr/>
        <a:lstStyle/>
        <a:p>
          <a:endParaRPr lang="en-CA"/>
        </a:p>
      </dgm:t>
    </dgm:pt>
    <dgm:pt modelId="{794C26DD-F93F-4872-B6A2-62C6EC87259C}">
      <dgm:prSet phldrT="[Text]"/>
      <dgm:spPr>
        <a:blipFill rotWithShape="0">
          <a:blip xmlns:r="http://schemas.openxmlformats.org/officeDocument/2006/relationships" r:embed="rId1"/>
          <a:stretch>
            <a:fillRect/>
          </a:stretch>
        </a:blipFill>
        <a:ln>
          <a:solidFill>
            <a:schemeClr val="tx1"/>
          </a:solidFill>
        </a:ln>
      </dgm:spPr>
      <dgm:t>
        <a:bodyPr/>
        <a:lstStyle/>
        <a:p>
          <a:endParaRPr lang="en-CA" dirty="0" smtClean="0">
            <a:solidFill>
              <a:schemeClr val="bg1"/>
            </a:solidFill>
            <a:latin typeface="Calibri" pitchFamily="34" charset="0"/>
            <a:cs typeface="Calibri" pitchFamily="34" charset="0"/>
          </a:endParaRPr>
        </a:p>
      </dgm:t>
    </dgm:pt>
    <dgm:pt modelId="{369F3B33-6A23-4764-B94B-63BBC94335C1}" type="parTrans" cxnId="{AABF1C53-5A8F-4B25-ABD4-3B07C9A95C85}">
      <dgm:prSet/>
      <dgm:spPr/>
      <dgm:t>
        <a:bodyPr/>
        <a:lstStyle/>
        <a:p>
          <a:endParaRPr lang="en-CA">
            <a:latin typeface="Calibri" pitchFamily="34" charset="0"/>
            <a:cs typeface="Calibri" pitchFamily="34" charset="0"/>
          </a:endParaRPr>
        </a:p>
      </dgm:t>
    </dgm:pt>
    <dgm:pt modelId="{9FFE737A-525A-4BD8-B139-0C728C6CF931}" type="sibTrans" cxnId="{AABF1C53-5A8F-4B25-ABD4-3B07C9A95C85}">
      <dgm:prSet/>
      <dgm:spPr/>
      <dgm:t>
        <a:bodyPr/>
        <a:lstStyle/>
        <a:p>
          <a:endParaRPr lang="en-CA">
            <a:latin typeface="Calibri" pitchFamily="34" charset="0"/>
            <a:cs typeface="Calibri" pitchFamily="34" charset="0"/>
          </a:endParaRPr>
        </a:p>
      </dgm:t>
    </dgm:pt>
    <dgm:pt modelId="{6A29B13C-BCE9-4E72-AF05-DEFF724B3A49}">
      <dgm:prSet phldrT="[Text]"/>
      <dgm:spPr>
        <a:blipFill rotWithShape="0">
          <a:blip xmlns:r="http://schemas.openxmlformats.org/officeDocument/2006/relationships" r:embed="rId2"/>
          <a:stretch>
            <a:fillRect/>
          </a:stretch>
        </a:blipFill>
        <a:ln>
          <a:solidFill>
            <a:schemeClr val="tx1"/>
          </a:solidFill>
        </a:ln>
      </dgm:spPr>
      <dgm:t>
        <a:bodyPr/>
        <a:lstStyle/>
        <a:p>
          <a:endParaRPr lang="en-CA" dirty="0">
            <a:latin typeface="Calibri" pitchFamily="34" charset="0"/>
            <a:cs typeface="Calibri" pitchFamily="34" charset="0"/>
          </a:endParaRPr>
        </a:p>
      </dgm:t>
    </dgm:pt>
    <dgm:pt modelId="{1539802E-C430-44D0-9738-5D4B1D1BEDC5}" type="parTrans" cxnId="{A289FBF9-76C6-4F58-801F-88D54DB17F07}">
      <dgm:prSet/>
      <dgm:spPr/>
      <dgm:t>
        <a:bodyPr/>
        <a:lstStyle/>
        <a:p>
          <a:endParaRPr lang="en-CA">
            <a:latin typeface="Calibri" pitchFamily="34" charset="0"/>
            <a:cs typeface="Calibri" pitchFamily="34" charset="0"/>
          </a:endParaRPr>
        </a:p>
      </dgm:t>
    </dgm:pt>
    <dgm:pt modelId="{7B596452-7AE9-4A11-A1AE-365EAC5B3303}" type="sibTrans" cxnId="{A289FBF9-76C6-4F58-801F-88D54DB17F07}">
      <dgm:prSet/>
      <dgm:spPr/>
      <dgm:t>
        <a:bodyPr/>
        <a:lstStyle/>
        <a:p>
          <a:endParaRPr lang="en-CA">
            <a:latin typeface="Calibri" pitchFamily="34" charset="0"/>
            <a:cs typeface="Calibri" pitchFamily="34" charset="0"/>
          </a:endParaRPr>
        </a:p>
      </dgm:t>
    </dgm:pt>
    <dgm:pt modelId="{82253045-3533-4391-9036-D577366A30F1}">
      <dgm:prSet phldrT="[Text]"/>
      <dgm:spPr/>
      <dgm:t>
        <a:bodyPr/>
        <a:lstStyle/>
        <a:p>
          <a:endParaRPr lang="en-CA" dirty="0">
            <a:latin typeface="Calibri" pitchFamily="34" charset="0"/>
            <a:cs typeface="Calibri" pitchFamily="34" charset="0"/>
          </a:endParaRPr>
        </a:p>
      </dgm:t>
    </dgm:pt>
    <dgm:pt modelId="{A6CC85EB-98F0-4FD1-92FF-2655F661EBE6}" type="parTrans" cxnId="{44B9C39A-F576-4DA1-8C5D-C60B9C31B7D9}">
      <dgm:prSet/>
      <dgm:spPr/>
      <dgm:t>
        <a:bodyPr/>
        <a:lstStyle/>
        <a:p>
          <a:endParaRPr lang="zh-TW" altLang="en-US">
            <a:latin typeface="Calibri" pitchFamily="34" charset="0"/>
            <a:cs typeface="Calibri" pitchFamily="34" charset="0"/>
          </a:endParaRPr>
        </a:p>
      </dgm:t>
    </dgm:pt>
    <dgm:pt modelId="{CE55B0FA-C36C-4FC7-9621-82F5FBD7F547}" type="sibTrans" cxnId="{44B9C39A-F576-4DA1-8C5D-C60B9C31B7D9}">
      <dgm:prSet/>
      <dgm:spPr/>
      <dgm:t>
        <a:bodyPr/>
        <a:lstStyle/>
        <a:p>
          <a:endParaRPr lang="zh-TW" altLang="en-US">
            <a:latin typeface="Calibri" pitchFamily="34" charset="0"/>
            <a:cs typeface="Calibri" pitchFamily="34" charset="0"/>
          </a:endParaRPr>
        </a:p>
      </dgm:t>
    </dgm:pt>
    <dgm:pt modelId="{1E72DC09-456D-49F3-9414-82ED545367EA}">
      <dgm:prSet phldrT="[Text]"/>
      <dgm:spPr/>
      <dgm:t>
        <a:bodyPr/>
        <a:lstStyle/>
        <a:p>
          <a:r>
            <a:rPr lang="en-CA" dirty="0" smtClean="0">
              <a:solidFill>
                <a:schemeClr val="accent2">
                  <a:lumMod val="75000"/>
                </a:schemeClr>
              </a:solidFill>
              <a:latin typeface="+mn-lt"/>
              <a:cs typeface="Calibri" pitchFamily="34" charset="0"/>
            </a:rPr>
            <a:t>Airmail Act– transferring operations to private companies</a:t>
          </a:r>
          <a:endParaRPr lang="en-CA" dirty="0">
            <a:solidFill>
              <a:schemeClr val="accent2">
                <a:lumMod val="75000"/>
              </a:schemeClr>
            </a:solidFill>
            <a:latin typeface="+mn-lt"/>
            <a:cs typeface="Calibri" pitchFamily="34" charset="0"/>
          </a:endParaRPr>
        </a:p>
      </dgm:t>
    </dgm:pt>
    <dgm:pt modelId="{6F8F71AB-ED05-4160-A6B0-D0534093560F}" type="parTrans" cxnId="{3AF6E50F-F3CA-47AD-9851-3035A97752C6}">
      <dgm:prSet/>
      <dgm:spPr/>
      <dgm:t>
        <a:bodyPr/>
        <a:lstStyle/>
        <a:p>
          <a:endParaRPr lang="zh-TW" altLang="en-US">
            <a:latin typeface="Calibri" pitchFamily="34" charset="0"/>
            <a:cs typeface="Calibri" pitchFamily="34" charset="0"/>
          </a:endParaRPr>
        </a:p>
      </dgm:t>
    </dgm:pt>
    <dgm:pt modelId="{5064D09E-B5C3-4E65-8861-CCDC103DCD70}" type="sibTrans" cxnId="{3AF6E50F-F3CA-47AD-9851-3035A97752C6}">
      <dgm:prSet/>
      <dgm:spPr/>
      <dgm:t>
        <a:bodyPr/>
        <a:lstStyle/>
        <a:p>
          <a:endParaRPr lang="zh-TW" altLang="en-US">
            <a:latin typeface="Calibri" pitchFamily="34" charset="0"/>
            <a:cs typeface="Calibri" pitchFamily="34" charset="0"/>
          </a:endParaRPr>
        </a:p>
      </dgm:t>
    </dgm:pt>
    <dgm:pt modelId="{C436F182-4549-46C5-B95E-823EAB017CB2}">
      <dgm:prSet phldrT="[Text]"/>
      <dgm:spPr/>
      <dgm:t>
        <a:bodyPr/>
        <a:lstStyle/>
        <a:p>
          <a:endParaRPr lang="en-CA" dirty="0" smtClean="0">
            <a:latin typeface="Calibri" pitchFamily="34" charset="0"/>
            <a:cs typeface="Calibri" pitchFamily="34" charset="0"/>
          </a:endParaRPr>
        </a:p>
      </dgm:t>
    </dgm:pt>
    <dgm:pt modelId="{CBB82D34-FCF6-45D8-9263-DB2C33A9D9C0}" type="parTrans" cxnId="{4C00EB83-7735-4AC4-BEA7-B2DF0603E0D5}">
      <dgm:prSet/>
      <dgm:spPr/>
      <dgm:t>
        <a:bodyPr/>
        <a:lstStyle/>
        <a:p>
          <a:endParaRPr lang="zh-TW" altLang="en-US">
            <a:latin typeface="Calibri" pitchFamily="34" charset="0"/>
            <a:cs typeface="Calibri" pitchFamily="34" charset="0"/>
          </a:endParaRPr>
        </a:p>
      </dgm:t>
    </dgm:pt>
    <dgm:pt modelId="{826C11EE-01AB-411E-8C29-42A1068443B2}" type="sibTrans" cxnId="{4C00EB83-7735-4AC4-BEA7-B2DF0603E0D5}">
      <dgm:prSet/>
      <dgm:spPr/>
      <dgm:t>
        <a:bodyPr/>
        <a:lstStyle/>
        <a:p>
          <a:endParaRPr lang="zh-TW" altLang="en-US">
            <a:latin typeface="Calibri" pitchFamily="34" charset="0"/>
            <a:cs typeface="Calibri" pitchFamily="34" charset="0"/>
          </a:endParaRPr>
        </a:p>
      </dgm:t>
    </dgm:pt>
    <dgm:pt modelId="{AE949B83-DD0A-40CF-BFD3-25AFF66005EF}">
      <dgm:prSet phldrT="[Text]"/>
      <dgm:spPr/>
      <dgm:t>
        <a:bodyPr/>
        <a:lstStyle/>
        <a:p>
          <a:r>
            <a:rPr lang="en-CA" dirty="0" smtClean="0">
              <a:solidFill>
                <a:schemeClr val="accent2">
                  <a:lumMod val="75000"/>
                </a:schemeClr>
              </a:solidFill>
              <a:latin typeface="+mn-lt"/>
              <a:cs typeface="Calibri" pitchFamily="34" charset="0"/>
            </a:rPr>
            <a:t>Air Commerce Act—safer flying routes needed</a:t>
          </a:r>
        </a:p>
      </dgm:t>
    </dgm:pt>
    <dgm:pt modelId="{F1771E27-4413-4E3A-ABA3-148F27649293}" type="parTrans" cxnId="{FFF9351F-03B2-41F0-9B14-DDAD946155CC}">
      <dgm:prSet/>
      <dgm:spPr/>
      <dgm:t>
        <a:bodyPr/>
        <a:lstStyle/>
        <a:p>
          <a:endParaRPr lang="zh-TW" altLang="en-US">
            <a:latin typeface="Calibri" pitchFamily="34" charset="0"/>
            <a:cs typeface="Calibri" pitchFamily="34" charset="0"/>
          </a:endParaRPr>
        </a:p>
      </dgm:t>
    </dgm:pt>
    <dgm:pt modelId="{766CEC24-4189-4C40-9C59-FCF145CE4511}" type="sibTrans" cxnId="{FFF9351F-03B2-41F0-9B14-DDAD946155CC}">
      <dgm:prSet/>
      <dgm:spPr/>
      <dgm:t>
        <a:bodyPr/>
        <a:lstStyle/>
        <a:p>
          <a:endParaRPr lang="zh-TW" altLang="en-US">
            <a:latin typeface="Calibri" pitchFamily="34" charset="0"/>
            <a:cs typeface="Calibri" pitchFamily="34" charset="0"/>
          </a:endParaRPr>
        </a:p>
      </dgm:t>
    </dgm:pt>
    <dgm:pt modelId="{E44CBE06-F725-44B1-BDB8-5DF4D60C37A6}">
      <dgm:prSet phldrT="[Text]"/>
      <dgm:spPr>
        <a:blipFill dpi="0" rotWithShape="0">
          <a:blip xmlns:r="http://schemas.openxmlformats.org/officeDocument/2006/relationships" r:embed="rId3"/>
          <a:srcRect/>
          <a:stretch>
            <a:fillRect/>
          </a:stretch>
        </a:blipFill>
        <a:ln>
          <a:solidFill>
            <a:schemeClr val="tx2">
              <a:lumMod val="50000"/>
            </a:schemeClr>
          </a:solidFill>
        </a:ln>
      </dgm:spPr>
      <dgm:t>
        <a:bodyPr/>
        <a:lstStyle/>
        <a:p>
          <a:endParaRPr lang="en-CA" sz="3600" b="1" dirty="0" smtClean="0">
            <a:solidFill>
              <a:schemeClr val="accent2">
                <a:lumMod val="60000"/>
                <a:lumOff val="40000"/>
              </a:schemeClr>
            </a:solidFill>
            <a:latin typeface="Calibri" pitchFamily="34" charset="0"/>
            <a:cs typeface="Calibri" pitchFamily="34" charset="0"/>
          </a:endParaRPr>
        </a:p>
        <a:p>
          <a:endParaRPr lang="en-CA" sz="3600" b="1" dirty="0" smtClean="0">
            <a:solidFill>
              <a:schemeClr val="accent1">
                <a:lumMod val="75000"/>
              </a:schemeClr>
            </a:solidFill>
            <a:latin typeface="Calibri" pitchFamily="34" charset="0"/>
            <a:cs typeface="Calibri" pitchFamily="34" charset="0"/>
          </a:endParaRPr>
        </a:p>
        <a:p>
          <a:endParaRPr lang="en-CA" sz="3600" b="1" dirty="0" smtClean="0">
            <a:solidFill>
              <a:schemeClr val="accent1">
                <a:lumMod val="75000"/>
              </a:schemeClr>
            </a:solidFill>
            <a:latin typeface="Calibri" pitchFamily="34" charset="0"/>
            <a:cs typeface="Calibri" pitchFamily="34" charset="0"/>
          </a:endParaRPr>
        </a:p>
      </dgm:t>
    </dgm:pt>
    <dgm:pt modelId="{04F73E55-A5FD-49D1-92C4-34621D00915F}" type="sibTrans" cxnId="{44C8918E-2C01-42D8-A2DA-41BB982D737E}">
      <dgm:prSet/>
      <dgm:spPr/>
      <dgm:t>
        <a:bodyPr/>
        <a:lstStyle/>
        <a:p>
          <a:endParaRPr lang="en-CA">
            <a:latin typeface="Calibri" pitchFamily="34" charset="0"/>
            <a:cs typeface="Calibri" pitchFamily="34" charset="0"/>
          </a:endParaRPr>
        </a:p>
      </dgm:t>
    </dgm:pt>
    <dgm:pt modelId="{89BCC815-E001-498F-9BC9-9DC91C7F5E1E}" type="parTrans" cxnId="{44C8918E-2C01-42D8-A2DA-41BB982D737E}">
      <dgm:prSet/>
      <dgm:spPr/>
      <dgm:t>
        <a:bodyPr/>
        <a:lstStyle/>
        <a:p>
          <a:endParaRPr lang="en-CA">
            <a:latin typeface="Calibri" pitchFamily="34" charset="0"/>
            <a:cs typeface="Calibri" pitchFamily="34" charset="0"/>
          </a:endParaRPr>
        </a:p>
      </dgm:t>
    </dgm:pt>
    <dgm:pt modelId="{C5EE46F2-9107-4B0A-B400-C5105E15D379}" type="pres">
      <dgm:prSet presAssocID="{D6F23D60-7D7C-48A9-BDBB-0D59582CFFFC}" presName="Name0" presStyleCnt="0">
        <dgm:presLayoutVars>
          <dgm:dir/>
          <dgm:resizeHandles val="exact"/>
        </dgm:presLayoutVars>
      </dgm:prSet>
      <dgm:spPr/>
      <dgm:t>
        <a:bodyPr/>
        <a:lstStyle/>
        <a:p>
          <a:endParaRPr lang="zh-CN" altLang="en-US"/>
        </a:p>
      </dgm:t>
    </dgm:pt>
    <dgm:pt modelId="{3534B2BC-A7DA-4E3E-B87C-B635B1E6A81A}" type="pres">
      <dgm:prSet presAssocID="{D6F23D60-7D7C-48A9-BDBB-0D59582CFFFC}" presName="arrow" presStyleLbl="bgShp" presStyleIdx="0" presStyleCnt="1" custScaleY="41470"/>
      <dgm:spPr/>
    </dgm:pt>
    <dgm:pt modelId="{A40C9976-E8DE-4629-A8C0-03773DC8AF65}" type="pres">
      <dgm:prSet presAssocID="{D6F23D60-7D7C-48A9-BDBB-0D59582CFFFC}" presName="points" presStyleCnt="0"/>
      <dgm:spPr/>
    </dgm:pt>
    <dgm:pt modelId="{1333FF2E-16A7-45BA-A891-2D3F368A94E6}" type="pres">
      <dgm:prSet presAssocID="{E44CBE06-F725-44B1-BDB8-5DF4D60C37A6}" presName="compositeA" presStyleCnt="0"/>
      <dgm:spPr/>
    </dgm:pt>
    <dgm:pt modelId="{C207E18F-2F8A-4798-885D-418F35DB6157}" type="pres">
      <dgm:prSet presAssocID="{E44CBE06-F725-44B1-BDB8-5DF4D60C37A6}" presName="textA" presStyleLbl="revTx" presStyleIdx="0" presStyleCnt="5" custScaleX="147070" custScaleY="88050" custLinFactNeighborX="15351" custLinFactNeighborY="18431">
        <dgm:presLayoutVars>
          <dgm:bulletEnabled val="1"/>
        </dgm:presLayoutVars>
      </dgm:prSet>
      <dgm:spPr/>
      <dgm:t>
        <a:bodyPr/>
        <a:lstStyle/>
        <a:p>
          <a:endParaRPr lang="zh-CN" altLang="en-US"/>
        </a:p>
      </dgm:t>
    </dgm:pt>
    <dgm:pt modelId="{17C1E1B3-3336-4BF0-AB28-819708E0B7F5}" type="pres">
      <dgm:prSet presAssocID="{E44CBE06-F725-44B1-BDB8-5DF4D60C37A6}" presName="circleA" presStyleLbl="node1" presStyleIdx="0" presStyleCnt="5" custLinFactY="100000" custLinFactNeighborX="-38814" custLinFactNeighborY="193347"/>
      <dgm:spPr>
        <a:solidFill>
          <a:schemeClr val="bg1"/>
        </a:solidFill>
      </dgm:spPr>
      <dgm:t>
        <a:bodyPr/>
        <a:lstStyle/>
        <a:p>
          <a:endParaRPr lang="zh-CN" altLang="en-US"/>
        </a:p>
      </dgm:t>
    </dgm:pt>
    <dgm:pt modelId="{C8569383-B0F1-4208-A543-2DB6ADC1C2CD}" type="pres">
      <dgm:prSet presAssocID="{E44CBE06-F725-44B1-BDB8-5DF4D60C37A6}" presName="spaceA" presStyleCnt="0"/>
      <dgm:spPr/>
    </dgm:pt>
    <dgm:pt modelId="{A02A22D9-D288-4143-96D0-A4F72ACE6413}" type="pres">
      <dgm:prSet presAssocID="{04F73E55-A5FD-49D1-92C4-34621D00915F}" presName="space" presStyleCnt="0"/>
      <dgm:spPr/>
    </dgm:pt>
    <dgm:pt modelId="{CA995DF5-54A9-47D1-8D18-CB8D54AC4E60}" type="pres">
      <dgm:prSet presAssocID="{794C26DD-F93F-4872-B6A2-62C6EC87259C}" presName="compositeB" presStyleCnt="0"/>
      <dgm:spPr/>
    </dgm:pt>
    <dgm:pt modelId="{6F0635E5-A8D3-4E68-99EF-C74A0AF2F8D9}" type="pres">
      <dgm:prSet presAssocID="{794C26DD-F93F-4872-B6A2-62C6EC87259C}" presName="textB" presStyleLbl="revTx" presStyleIdx="1" presStyleCnt="5" custScaleX="130353" custScaleY="75939" custLinFactNeighborX="15922" custLinFactNeighborY="-26321">
        <dgm:presLayoutVars>
          <dgm:bulletEnabled val="1"/>
        </dgm:presLayoutVars>
      </dgm:prSet>
      <dgm:spPr/>
      <dgm:t>
        <a:bodyPr/>
        <a:lstStyle/>
        <a:p>
          <a:endParaRPr lang="zh-CN" altLang="en-US"/>
        </a:p>
      </dgm:t>
    </dgm:pt>
    <dgm:pt modelId="{CDB7AAB5-DE00-4631-9A3B-8DEAB216B71E}" type="pres">
      <dgm:prSet presAssocID="{794C26DD-F93F-4872-B6A2-62C6EC87259C}" presName="circleB" presStyleLbl="node1" presStyleIdx="1" presStyleCnt="5" custLinFactY="-164326" custLinFactNeighborX="-7646" custLinFactNeighborY="-200000"/>
      <dgm:spPr>
        <a:solidFill>
          <a:schemeClr val="bg1"/>
        </a:solidFill>
      </dgm:spPr>
      <dgm:t>
        <a:bodyPr/>
        <a:lstStyle/>
        <a:p>
          <a:endParaRPr lang="zh-CN" altLang="en-US"/>
        </a:p>
      </dgm:t>
    </dgm:pt>
    <dgm:pt modelId="{692633D9-ECB3-4FB0-8122-890E3FA52479}" type="pres">
      <dgm:prSet presAssocID="{794C26DD-F93F-4872-B6A2-62C6EC87259C}" presName="spaceB" presStyleCnt="0"/>
      <dgm:spPr/>
    </dgm:pt>
    <dgm:pt modelId="{F5208ADA-FE75-4858-A140-6CCC4ED52878}" type="pres">
      <dgm:prSet presAssocID="{9FFE737A-525A-4BD8-B139-0C728C6CF931}" presName="space" presStyleCnt="0"/>
      <dgm:spPr/>
    </dgm:pt>
    <dgm:pt modelId="{CF05FBE7-B28C-48C3-8341-A993CA431601}" type="pres">
      <dgm:prSet presAssocID="{6A29B13C-BCE9-4E72-AF05-DEFF724B3A49}" presName="compositeA" presStyleCnt="0"/>
      <dgm:spPr/>
    </dgm:pt>
    <dgm:pt modelId="{FFEEEEE0-D79E-4E15-B995-67E4380B1740}" type="pres">
      <dgm:prSet presAssocID="{6A29B13C-BCE9-4E72-AF05-DEFF724B3A49}" presName="textA" presStyleLbl="revTx" presStyleIdx="2" presStyleCnt="5" custScaleX="159247" custScaleY="84468" custLinFactNeighborX="13891" custLinFactNeighborY="17536">
        <dgm:presLayoutVars>
          <dgm:bulletEnabled val="1"/>
        </dgm:presLayoutVars>
      </dgm:prSet>
      <dgm:spPr/>
      <dgm:t>
        <a:bodyPr/>
        <a:lstStyle/>
        <a:p>
          <a:endParaRPr lang="zh-CN" altLang="en-US"/>
        </a:p>
      </dgm:t>
    </dgm:pt>
    <dgm:pt modelId="{5FC17D0E-834E-4921-B0E1-459FC86D6A02}" type="pres">
      <dgm:prSet presAssocID="{6A29B13C-BCE9-4E72-AF05-DEFF724B3A49}" presName="circleA" presStyleLbl="node1" presStyleIdx="2" presStyleCnt="5" custLinFactY="189592" custLinFactNeighborX="71644" custLinFactNeighborY="200000"/>
      <dgm:spPr>
        <a:solidFill>
          <a:schemeClr val="bg1"/>
        </a:solidFill>
      </dgm:spPr>
      <dgm:t>
        <a:bodyPr/>
        <a:lstStyle/>
        <a:p>
          <a:endParaRPr lang="zh-CN" altLang="en-US"/>
        </a:p>
      </dgm:t>
    </dgm:pt>
    <dgm:pt modelId="{B820F4C1-2105-46B6-984D-B5EC619154BC}" type="pres">
      <dgm:prSet presAssocID="{6A29B13C-BCE9-4E72-AF05-DEFF724B3A49}" presName="spaceA" presStyleCnt="0"/>
      <dgm:spPr/>
    </dgm:pt>
    <dgm:pt modelId="{5F1C2B6A-547E-4DAE-94E7-CC6954DBCB5F}" type="pres">
      <dgm:prSet presAssocID="{7B596452-7AE9-4A11-A1AE-365EAC5B3303}" presName="space" presStyleCnt="0"/>
      <dgm:spPr/>
    </dgm:pt>
    <dgm:pt modelId="{0C031EB9-7179-42F4-927C-BAEBB202D8E1}" type="pres">
      <dgm:prSet presAssocID="{82253045-3533-4391-9036-D577366A30F1}" presName="compositeB" presStyleCnt="0"/>
      <dgm:spPr/>
    </dgm:pt>
    <dgm:pt modelId="{B9B48D81-25CE-450A-8F01-37CAA7697A2B}" type="pres">
      <dgm:prSet presAssocID="{82253045-3533-4391-9036-D577366A30F1}" presName="textB" presStyleLbl="revTx" presStyleIdx="3" presStyleCnt="5" custScaleX="119093" custLinFactNeighborX="26256" custLinFactNeighborY="-32337">
        <dgm:presLayoutVars>
          <dgm:bulletEnabled val="1"/>
        </dgm:presLayoutVars>
      </dgm:prSet>
      <dgm:spPr/>
      <dgm:t>
        <a:bodyPr/>
        <a:lstStyle/>
        <a:p>
          <a:endParaRPr lang="zh-CN" altLang="en-US"/>
        </a:p>
      </dgm:t>
    </dgm:pt>
    <dgm:pt modelId="{E745F6B2-03CF-44BD-AF16-064140FAAEBB}" type="pres">
      <dgm:prSet presAssocID="{82253045-3533-4391-9036-D577366A30F1}" presName="circleB" presStyleLbl="node1" presStyleIdx="3" presStyleCnt="5" custLinFactX="111342" custLinFactY="173551" custLinFactNeighborX="200000" custLinFactNeighborY="200000"/>
      <dgm:spPr>
        <a:solidFill>
          <a:schemeClr val="bg1"/>
        </a:solidFill>
        <a:ln>
          <a:noFill/>
        </a:ln>
      </dgm:spPr>
      <dgm:t>
        <a:bodyPr/>
        <a:lstStyle/>
        <a:p>
          <a:endParaRPr lang="zh-CN" altLang="en-US"/>
        </a:p>
      </dgm:t>
    </dgm:pt>
    <dgm:pt modelId="{7247ECF0-194E-4421-AE56-E29FA1B49430}" type="pres">
      <dgm:prSet presAssocID="{82253045-3533-4391-9036-D577366A30F1}" presName="spaceB" presStyleCnt="0"/>
      <dgm:spPr/>
    </dgm:pt>
    <dgm:pt modelId="{B330D08A-8BAC-41F0-A49B-CB9966F1FD42}" type="pres">
      <dgm:prSet presAssocID="{CE55B0FA-C36C-4FC7-9621-82F5FBD7F547}" presName="space" presStyleCnt="0"/>
      <dgm:spPr/>
    </dgm:pt>
    <dgm:pt modelId="{31E9411D-B788-48CB-B3D8-BA41218D74B3}" type="pres">
      <dgm:prSet presAssocID="{C436F182-4549-46C5-B95E-823EAB017CB2}" presName="compositeA" presStyleCnt="0"/>
      <dgm:spPr/>
    </dgm:pt>
    <dgm:pt modelId="{E6C48B94-CBC6-4748-9BFC-BDE96E8DBA10}" type="pres">
      <dgm:prSet presAssocID="{C436F182-4549-46C5-B95E-823EAB017CB2}" presName="textA" presStyleLbl="revTx" presStyleIdx="4" presStyleCnt="5" custScaleX="128016" custLinFactNeighborX="24029" custLinFactNeighborY="13398">
        <dgm:presLayoutVars>
          <dgm:bulletEnabled val="1"/>
        </dgm:presLayoutVars>
      </dgm:prSet>
      <dgm:spPr/>
      <dgm:t>
        <a:bodyPr/>
        <a:lstStyle/>
        <a:p>
          <a:endParaRPr lang="zh-CN" altLang="en-US"/>
        </a:p>
      </dgm:t>
    </dgm:pt>
    <dgm:pt modelId="{B1D363E3-3AFB-4BFD-B852-05701CE28BBB}" type="pres">
      <dgm:prSet presAssocID="{C436F182-4549-46C5-B95E-823EAB017CB2}" presName="circleA" presStyleLbl="node1" presStyleIdx="4" presStyleCnt="5" custLinFactX="100000" custLinFactY="173551" custLinFactNeighborX="162306" custLinFactNeighborY="200000"/>
      <dgm:spPr>
        <a:solidFill>
          <a:schemeClr val="bg1"/>
        </a:solidFill>
      </dgm:spPr>
      <dgm:t>
        <a:bodyPr/>
        <a:lstStyle/>
        <a:p>
          <a:endParaRPr lang="zh-CN" altLang="en-US"/>
        </a:p>
      </dgm:t>
    </dgm:pt>
    <dgm:pt modelId="{519FA765-7485-4085-A68C-24550BA4B796}" type="pres">
      <dgm:prSet presAssocID="{C436F182-4549-46C5-B95E-823EAB017CB2}" presName="spaceA" presStyleCnt="0"/>
      <dgm:spPr/>
    </dgm:pt>
  </dgm:ptLst>
  <dgm:cxnLst>
    <dgm:cxn modelId="{EDE446B2-B267-439A-94BA-1FC3A2F2151B}" type="presOf" srcId="{C436F182-4549-46C5-B95E-823EAB017CB2}" destId="{E6C48B94-CBC6-4748-9BFC-BDE96E8DBA10}" srcOrd="0" destOrd="0" presId="urn:microsoft.com/office/officeart/2005/8/layout/hProcess11"/>
    <dgm:cxn modelId="{A289FBF9-76C6-4F58-801F-88D54DB17F07}" srcId="{D6F23D60-7D7C-48A9-BDBB-0D59582CFFFC}" destId="{6A29B13C-BCE9-4E72-AF05-DEFF724B3A49}" srcOrd="2" destOrd="0" parTransId="{1539802E-C430-44D0-9738-5D4B1D1BEDC5}" sibTransId="{7B596452-7AE9-4A11-A1AE-365EAC5B3303}"/>
    <dgm:cxn modelId="{44B9C39A-F576-4DA1-8C5D-C60B9C31B7D9}" srcId="{D6F23D60-7D7C-48A9-BDBB-0D59582CFFFC}" destId="{82253045-3533-4391-9036-D577366A30F1}" srcOrd="3" destOrd="0" parTransId="{A6CC85EB-98F0-4FD1-92FF-2655F661EBE6}" sibTransId="{CE55B0FA-C36C-4FC7-9621-82F5FBD7F547}"/>
    <dgm:cxn modelId="{4C00EB83-7735-4AC4-BEA7-B2DF0603E0D5}" srcId="{D6F23D60-7D7C-48A9-BDBB-0D59582CFFFC}" destId="{C436F182-4549-46C5-B95E-823EAB017CB2}" srcOrd="4" destOrd="0" parTransId="{CBB82D34-FCF6-45D8-9263-DB2C33A9D9C0}" sibTransId="{826C11EE-01AB-411E-8C29-42A1068443B2}"/>
    <dgm:cxn modelId="{5BF1499F-B72E-44C6-80EA-80A832AB09E8}" type="presOf" srcId="{6A29B13C-BCE9-4E72-AF05-DEFF724B3A49}" destId="{FFEEEEE0-D79E-4E15-B995-67E4380B1740}" srcOrd="0" destOrd="0" presId="urn:microsoft.com/office/officeart/2005/8/layout/hProcess11"/>
    <dgm:cxn modelId="{4E277AE1-9A65-4B4E-A179-A6D29E473C08}" type="presOf" srcId="{794C26DD-F93F-4872-B6A2-62C6EC87259C}" destId="{6F0635E5-A8D3-4E68-99EF-C74A0AF2F8D9}" srcOrd="0" destOrd="0" presId="urn:microsoft.com/office/officeart/2005/8/layout/hProcess11"/>
    <dgm:cxn modelId="{44C8918E-2C01-42D8-A2DA-41BB982D737E}" srcId="{D6F23D60-7D7C-48A9-BDBB-0D59582CFFFC}" destId="{E44CBE06-F725-44B1-BDB8-5DF4D60C37A6}" srcOrd="0" destOrd="0" parTransId="{89BCC815-E001-498F-9BC9-9DC91C7F5E1E}" sibTransId="{04F73E55-A5FD-49D1-92C4-34621D00915F}"/>
    <dgm:cxn modelId="{AABF1C53-5A8F-4B25-ABD4-3B07C9A95C85}" srcId="{D6F23D60-7D7C-48A9-BDBB-0D59582CFFFC}" destId="{794C26DD-F93F-4872-B6A2-62C6EC87259C}" srcOrd="1" destOrd="0" parTransId="{369F3B33-6A23-4764-B94B-63BBC94335C1}" sibTransId="{9FFE737A-525A-4BD8-B139-0C728C6CF931}"/>
    <dgm:cxn modelId="{A034588F-148A-4F53-954E-A3E5C3BEB6F8}" type="presOf" srcId="{AE949B83-DD0A-40CF-BFD3-25AFF66005EF}" destId="{E6C48B94-CBC6-4748-9BFC-BDE96E8DBA10}" srcOrd="0" destOrd="1" presId="urn:microsoft.com/office/officeart/2005/8/layout/hProcess11"/>
    <dgm:cxn modelId="{CDA87A3E-23C9-417F-99EA-DCE4D416C378}" type="presOf" srcId="{D6F23D60-7D7C-48A9-BDBB-0D59582CFFFC}" destId="{C5EE46F2-9107-4B0A-B400-C5105E15D379}" srcOrd="0" destOrd="0" presId="urn:microsoft.com/office/officeart/2005/8/layout/hProcess11"/>
    <dgm:cxn modelId="{7E6FD88F-9C90-4A98-B84F-0591E4F8AEE9}" type="presOf" srcId="{1E72DC09-456D-49F3-9414-82ED545367EA}" destId="{B9B48D81-25CE-450A-8F01-37CAA7697A2B}" srcOrd="0" destOrd="1" presId="urn:microsoft.com/office/officeart/2005/8/layout/hProcess11"/>
    <dgm:cxn modelId="{32869B96-C74F-4584-AB9E-69E7592AF33A}" type="presOf" srcId="{E44CBE06-F725-44B1-BDB8-5DF4D60C37A6}" destId="{C207E18F-2F8A-4798-885D-418F35DB6157}" srcOrd="0" destOrd="0" presId="urn:microsoft.com/office/officeart/2005/8/layout/hProcess11"/>
    <dgm:cxn modelId="{3AF6E50F-F3CA-47AD-9851-3035A97752C6}" srcId="{82253045-3533-4391-9036-D577366A30F1}" destId="{1E72DC09-456D-49F3-9414-82ED545367EA}" srcOrd="0" destOrd="0" parTransId="{6F8F71AB-ED05-4160-A6B0-D0534093560F}" sibTransId="{5064D09E-B5C3-4E65-8861-CCDC103DCD70}"/>
    <dgm:cxn modelId="{FFF9351F-03B2-41F0-9B14-DDAD946155CC}" srcId="{C436F182-4549-46C5-B95E-823EAB017CB2}" destId="{AE949B83-DD0A-40CF-BFD3-25AFF66005EF}" srcOrd="0" destOrd="0" parTransId="{F1771E27-4413-4E3A-ABA3-148F27649293}" sibTransId="{766CEC24-4189-4C40-9C59-FCF145CE4511}"/>
    <dgm:cxn modelId="{9523002A-5BDE-4389-87EE-86A750EABC3D}" type="presOf" srcId="{82253045-3533-4391-9036-D577366A30F1}" destId="{B9B48D81-25CE-450A-8F01-37CAA7697A2B}" srcOrd="0" destOrd="0" presId="urn:microsoft.com/office/officeart/2005/8/layout/hProcess11"/>
    <dgm:cxn modelId="{610FADAF-69A5-4013-A834-FBEF11FF771E}" type="presParOf" srcId="{C5EE46F2-9107-4B0A-B400-C5105E15D379}" destId="{3534B2BC-A7DA-4E3E-B87C-B635B1E6A81A}" srcOrd="0" destOrd="0" presId="urn:microsoft.com/office/officeart/2005/8/layout/hProcess11"/>
    <dgm:cxn modelId="{CCA129CB-F3D2-4967-8B6B-05BFC041AA62}" type="presParOf" srcId="{C5EE46F2-9107-4B0A-B400-C5105E15D379}" destId="{A40C9976-E8DE-4629-A8C0-03773DC8AF65}" srcOrd="1" destOrd="0" presId="urn:microsoft.com/office/officeart/2005/8/layout/hProcess11"/>
    <dgm:cxn modelId="{FFE09907-2C74-4C18-B37D-0B065FA47EE9}" type="presParOf" srcId="{A40C9976-E8DE-4629-A8C0-03773DC8AF65}" destId="{1333FF2E-16A7-45BA-A891-2D3F368A94E6}" srcOrd="0" destOrd="0" presId="urn:microsoft.com/office/officeart/2005/8/layout/hProcess11"/>
    <dgm:cxn modelId="{DD5CE8F2-D754-442E-B1FE-11EEDBED9C90}" type="presParOf" srcId="{1333FF2E-16A7-45BA-A891-2D3F368A94E6}" destId="{C207E18F-2F8A-4798-885D-418F35DB6157}" srcOrd="0" destOrd="0" presId="urn:microsoft.com/office/officeart/2005/8/layout/hProcess11"/>
    <dgm:cxn modelId="{706BF6F7-9191-4325-A790-412A73242318}" type="presParOf" srcId="{1333FF2E-16A7-45BA-A891-2D3F368A94E6}" destId="{17C1E1B3-3336-4BF0-AB28-819708E0B7F5}" srcOrd="1" destOrd="0" presId="urn:microsoft.com/office/officeart/2005/8/layout/hProcess11"/>
    <dgm:cxn modelId="{E88CE52B-D113-478B-9297-F78FF6210C22}" type="presParOf" srcId="{1333FF2E-16A7-45BA-A891-2D3F368A94E6}" destId="{C8569383-B0F1-4208-A543-2DB6ADC1C2CD}" srcOrd="2" destOrd="0" presId="urn:microsoft.com/office/officeart/2005/8/layout/hProcess11"/>
    <dgm:cxn modelId="{0CC0DC57-F24C-4604-A89E-8CFAF7D4951E}" type="presParOf" srcId="{A40C9976-E8DE-4629-A8C0-03773DC8AF65}" destId="{A02A22D9-D288-4143-96D0-A4F72ACE6413}" srcOrd="1" destOrd="0" presId="urn:microsoft.com/office/officeart/2005/8/layout/hProcess11"/>
    <dgm:cxn modelId="{3E2CFAE3-9E26-4B0A-9F8D-F43002318C63}" type="presParOf" srcId="{A40C9976-E8DE-4629-A8C0-03773DC8AF65}" destId="{CA995DF5-54A9-47D1-8D18-CB8D54AC4E60}" srcOrd="2" destOrd="0" presId="urn:microsoft.com/office/officeart/2005/8/layout/hProcess11"/>
    <dgm:cxn modelId="{2A8B9554-C5E0-47C3-8223-BFF744C8279B}" type="presParOf" srcId="{CA995DF5-54A9-47D1-8D18-CB8D54AC4E60}" destId="{6F0635E5-A8D3-4E68-99EF-C74A0AF2F8D9}" srcOrd="0" destOrd="0" presId="urn:microsoft.com/office/officeart/2005/8/layout/hProcess11"/>
    <dgm:cxn modelId="{A90E0654-30B8-4D8C-9FCF-EB904F7DE4D3}" type="presParOf" srcId="{CA995DF5-54A9-47D1-8D18-CB8D54AC4E60}" destId="{CDB7AAB5-DE00-4631-9A3B-8DEAB216B71E}" srcOrd="1" destOrd="0" presId="urn:microsoft.com/office/officeart/2005/8/layout/hProcess11"/>
    <dgm:cxn modelId="{2D9E87F5-930C-4357-BCCA-54655CE110D8}" type="presParOf" srcId="{CA995DF5-54A9-47D1-8D18-CB8D54AC4E60}" destId="{692633D9-ECB3-4FB0-8122-890E3FA52479}" srcOrd="2" destOrd="0" presId="urn:microsoft.com/office/officeart/2005/8/layout/hProcess11"/>
    <dgm:cxn modelId="{59C868A4-0095-4667-B1B5-B73379DB68EE}" type="presParOf" srcId="{A40C9976-E8DE-4629-A8C0-03773DC8AF65}" destId="{F5208ADA-FE75-4858-A140-6CCC4ED52878}" srcOrd="3" destOrd="0" presId="urn:microsoft.com/office/officeart/2005/8/layout/hProcess11"/>
    <dgm:cxn modelId="{9FEB0ADC-5D48-417C-BA46-660A9B72E3C1}" type="presParOf" srcId="{A40C9976-E8DE-4629-A8C0-03773DC8AF65}" destId="{CF05FBE7-B28C-48C3-8341-A993CA431601}" srcOrd="4" destOrd="0" presId="urn:microsoft.com/office/officeart/2005/8/layout/hProcess11"/>
    <dgm:cxn modelId="{B29DA4F6-C2E0-44E2-B8B9-F03E1BAFE7AC}" type="presParOf" srcId="{CF05FBE7-B28C-48C3-8341-A993CA431601}" destId="{FFEEEEE0-D79E-4E15-B995-67E4380B1740}" srcOrd="0" destOrd="0" presId="urn:microsoft.com/office/officeart/2005/8/layout/hProcess11"/>
    <dgm:cxn modelId="{8083F54A-2138-4813-8C5C-3ADD34EC73B7}" type="presParOf" srcId="{CF05FBE7-B28C-48C3-8341-A993CA431601}" destId="{5FC17D0E-834E-4921-B0E1-459FC86D6A02}" srcOrd="1" destOrd="0" presId="urn:microsoft.com/office/officeart/2005/8/layout/hProcess11"/>
    <dgm:cxn modelId="{556D7497-8DFE-4EA5-9E27-1B3D070DE4A3}" type="presParOf" srcId="{CF05FBE7-B28C-48C3-8341-A993CA431601}" destId="{B820F4C1-2105-46B6-984D-B5EC619154BC}" srcOrd="2" destOrd="0" presId="urn:microsoft.com/office/officeart/2005/8/layout/hProcess11"/>
    <dgm:cxn modelId="{4FD884D7-96F2-4C0B-ABFE-B58231B2E9A0}" type="presParOf" srcId="{A40C9976-E8DE-4629-A8C0-03773DC8AF65}" destId="{5F1C2B6A-547E-4DAE-94E7-CC6954DBCB5F}" srcOrd="5" destOrd="0" presId="urn:microsoft.com/office/officeart/2005/8/layout/hProcess11"/>
    <dgm:cxn modelId="{568E3B45-CF84-4C59-AACD-93CB456BA245}" type="presParOf" srcId="{A40C9976-E8DE-4629-A8C0-03773DC8AF65}" destId="{0C031EB9-7179-42F4-927C-BAEBB202D8E1}" srcOrd="6" destOrd="0" presId="urn:microsoft.com/office/officeart/2005/8/layout/hProcess11"/>
    <dgm:cxn modelId="{F36469AF-4057-4BEF-8B7A-3BB945C5919D}" type="presParOf" srcId="{0C031EB9-7179-42F4-927C-BAEBB202D8E1}" destId="{B9B48D81-25CE-450A-8F01-37CAA7697A2B}" srcOrd="0" destOrd="0" presId="urn:microsoft.com/office/officeart/2005/8/layout/hProcess11"/>
    <dgm:cxn modelId="{05D31005-2269-4C97-A9B6-5ABFFE4DAEC1}" type="presParOf" srcId="{0C031EB9-7179-42F4-927C-BAEBB202D8E1}" destId="{E745F6B2-03CF-44BD-AF16-064140FAAEBB}" srcOrd="1" destOrd="0" presId="urn:microsoft.com/office/officeart/2005/8/layout/hProcess11"/>
    <dgm:cxn modelId="{BFDEC01C-5BA0-47CB-8D53-C7ABEF4CE5B5}" type="presParOf" srcId="{0C031EB9-7179-42F4-927C-BAEBB202D8E1}" destId="{7247ECF0-194E-4421-AE56-E29FA1B49430}" srcOrd="2" destOrd="0" presId="urn:microsoft.com/office/officeart/2005/8/layout/hProcess11"/>
    <dgm:cxn modelId="{F212CE07-6389-4238-9AAE-A0CB2C54AC55}" type="presParOf" srcId="{A40C9976-E8DE-4629-A8C0-03773DC8AF65}" destId="{B330D08A-8BAC-41F0-A49B-CB9966F1FD42}" srcOrd="7" destOrd="0" presId="urn:microsoft.com/office/officeart/2005/8/layout/hProcess11"/>
    <dgm:cxn modelId="{57DBA297-F897-4771-B4BA-157904D9DD15}" type="presParOf" srcId="{A40C9976-E8DE-4629-A8C0-03773DC8AF65}" destId="{31E9411D-B788-48CB-B3D8-BA41218D74B3}" srcOrd="8" destOrd="0" presId="urn:microsoft.com/office/officeart/2005/8/layout/hProcess11"/>
    <dgm:cxn modelId="{13B974E4-8C41-4D5D-8133-14F6A9A6D41B}" type="presParOf" srcId="{31E9411D-B788-48CB-B3D8-BA41218D74B3}" destId="{E6C48B94-CBC6-4748-9BFC-BDE96E8DBA10}" srcOrd="0" destOrd="0" presId="urn:microsoft.com/office/officeart/2005/8/layout/hProcess11"/>
    <dgm:cxn modelId="{E9DC596D-868D-44BB-A3FF-33C5258E1876}" type="presParOf" srcId="{31E9411D-B788-48CB-B3D8-BA41218D74B3}" destId="{B1D363E3-3AFB-4BFD-B852-05701CE28BBB}" srcOrd="1" destOrd="0" presId="urn:microsoft.com/office/officeart/2005/8/layout/hProcess11"/>
    <dgm:cxn modelId="{714A4F9F-5401-42E4-87C4-F1D6324B1A19}" type="presParOf" srcId="{31E9411D-B788-48CB-B3D8-BA41218D74B3}" destId="{519FA765-7485-4085-A68C-24550BA4B796}"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9AF8C1-539B-4973-AB2A-13AB80307FA3}" type="doc">
      <dgm:prSet loTypeId="urn:microsoft.com/office/officeart/2005/8/layout/hProcess11" loCatId="process" qsTypeId="urn:microsoft.com/office/officeart/2005/8/quickstyle/simple1#2" qsCatId="simple" csTypeId="urn:microsoft.com/office/officeart/2005/8/colors/accent1_2#2" csCatId="accent1" phldr="1"/>
      <dgm:spPr/>
      <dgm:t>
        <a:bodyPr/>
        <a:lstStyle/>
        <a:p>
          <a:endParaRPr lang="en-CA"/>
        </a:p>
      </dgm:t>
    </dgm:pt>
    <dgm:pt modelId="{41E176FE-C65A-4DD2-B3EB-37E8FF3D26BD}">
      <dgm:prSet phldrT="[Text]" custT="1"/>
      <dgm:spPr/>
      <dgm:t>
        <a:bodyPr/>
        <a:lstStyle/>
        <a:p>
          <a:endParaRPr lang="en-CA" sz="1600" dirty="0">
            <a:latin typeface="Calibri" pitchFamily="34" charset="0"/>
            <a:cs typeface="Calibri" pitchFamily="34" charset="0"/>
          </a:endParaRPr>
        </a:p>
      </dgm:t>
    </dgm:pt>
    <dgm:pt modelId="{875FD46E-C678-4345-B34F-63337C0DC36D}" type="parTrans" cxnId="{0A4F8C4F-33EB-48CD-8C53-B739E10B4F7F}">
      <dgm:prSet/>
      <dgm:spPr/>
      <dgm:t>
        <a:bodyPr/>
        <a:lstStyle/>
        <a:p>
          <a:endParaRPr lang="en-CA">
            <a:latin typeface="Calibri" pitchFamily="34" charset="0"/>
            <a:cs typeface="Calibri" pitchFamily="34" charset="0"/>
          </a:endParaRPr>
        </a:p>
      </dgm:t>
    </dgm:pt>
    <dgm:pt modelId="{1C963339-7DA0-47DE-8552-9A5CF05C019B}" type="sibTrans" cxnId="{0A4F8C4F-33EB-48CD-8C53-B739E10B4F7F}">
      <dgm:prSet/>
      <dgm:spPr/>
      <dgm:t>
        <a:bodyPr/>
        <a:lstStyle/>
        <a:p>
          <a:endParaRPr lang="en-CA">
            <a:latin typeface="Calibri" pitchFamily="34" charset="0"/>
            <a:cs typeface="Calibri" pitchFamily="34" charset="0"/>
          </a:endParaRPr>
        </a:p>
      </dgm:t>
    </dgm:pt>
    <dgm:pt modelId="{2967CFDD-2808-4276-BCD8-E48985397E53}">
      <dgm:prSet phldrT="[Text]" custT="1"/>
      <dgm:spPr/>
      <dgm:t>
        <a:bodyPr/>
        <a:lstStyle/>
        <a:p>
          <a:r>
            <a:rPr lang="en-CA" sz="1200" dirty="0" smtClean="0">
              <a:solidFill>
                <a:schemeClr val="accent2">
                  <a:lumMod val="75000"/>
                </a:schemeClr>
              </a:solidFill>
              <a:latin typeface="+mn-lt"/>
              <a:cs typeface="Calibri" pitchFamily="34" charset="0"/>
            </a:rPr>
            <a:t>Federal Aviation Administration was formed due to another Airmail Act – Bureau of Air Commerce</a:t>
          </a:r>
          <a:endParaRPr lang="en-CA" sz="1200" dirty="0">
            <a:solidFill>
              <a:schemeClr val="accent2">
                <a:lumMod val="75000"/>
              </a:schemeClr>
            </a:solidFill>
            <a:latin typeface="+mn-lt"/>
            <a:cs typeface="Calibri" pitchFamily="34" charset="0"/>
          </a:endParaRPr>
        </a:p>
      </dgm:t>
    </dgm:pt>
    <dgm:pt modelId="{67FD8BC2-5912-469C-8D55-AE46023265E2}" type="parTrans" cxnId="{7E76F9CC-9383-4805-91A4-18450CD97131}">
      <dgm:prSet/>
      <dgm:spPr/>
      <dgm:t>
        <a:bodyPr/>
        <a:lstStyle/>
        <a:p>
          <a:endParaRPr lang="en-CA">
            <a:latin typeface="Calibri" pitchFamily="34" charset="0"/>
            <a:cs typeface="Calibri" pitchFamily="34" charset="0"/>
          </a:endParaRPr>
        </a:p>
      </dgm:t>
    </dgm:pt>
    <dgm:pt modelId="{5EAEDBA2-6C6E-43C7-BF3A-197EE867466A}" type="sibTrans" cxnId="{7E76F9CC-9383-4805-91A4-18450CD97131}">
      <dgm:prSet/>
      <dgm:spPr/>
      <dgm:t>
        <a:bodyPr/>
        <a:lstStyle/>
        <a:p>
          <a:endParaRPr lang="en-CA">
            <a:latin typeface="Calibri" pitchFamily="34" charset="0"/>
            <a:cs typeface="Calibri" pitchFamily="34" charset="0"/>
          </a:endParaRPr>
        </a:p>
      </dgm:t>
    </dgm:pt>
    <dgm:pt modelId="{DEF868C8-7DB6-4141-A7B3-0876357B7AA0}">
      <dgm:prSet phldrT="[Text]" custT="1"/>
      <dgm:spPr/>
      <dgm:t>
        <a:bodyPr/>
        <a:lstStyle/>
        <a:p>
          <a:endParaRPr lang="en-CA" sz="1600" dirty="0">
            <a:latin typeface="Calibri" pitchFamily="34" charset="0"/>
            <a:cs typeface="Calibri" pitchFamily="34" charset="0"/>
          </a:endParaRPr>
        </a:p>
      </dgm:t>
    </dgm:pt>
    <dgm:pt modelId="{36A07326-E4A8-4932-A4B7-AD0ACD66103B}" type="parTrans" cxnId="{E3CDBC06-0A18-4E6E-94A2-43D5A248CEDE}">
      <dgm:prSet/>
      <dgm:spPr/>
      <dgm:t>
        <a:bodyPr/>
        <a:lstStyle/>
        <a:p>
          <a:endParaRPr lang="en-CA">
            <a:latin typeface="Calibri" pitchFamily="34" charset="0"/>
            <a:cs typeface="Calibri" pitchFamily="34" charset="0"/>
          </a:endParaRPr>
        </a:p>
      </dgm:t>
    </dgm:pt>
    <dgm:pt modelId="{A19639A7-E978-4C25-B514-B93A12C7CC30}" type="sibTrans" cxnId="{E3CDBC06-0A18-4E6E-94A2-43D5A248CEDE}">
      <dgm:prSet/>
      <dgm:spPr/>
      <dgm:t>
        <a:bodyPr/>
        <a:lstStyle/>
        <a:p>
          <a:endParaRPr lang="en-CA">
            <a:latin typeface="Calibri" pitchFamily="34" charset="0"/>
            <a:cs typeface="Calibri" pitchFamily="34" charset="0"/>
          </a:endParaRPr>
        </a:p>
      </dgm:t>
    </dgm:pt>
    <dgm:pt modelId="{0B18C969-F50A-4382-BDB5-F31784589D93}">
      <dgm:prSet phldrT="[Text]" custT="1"/>
      <dgm:spPr/>
      <dgm:t>
        <a:bodyPr/>
        <a:lstStyle/>
        <a:p>
          <a:r>
            <a:rPr lang="en-CA" sz="1200" dirty="0" smtClean="0">
              <a:solidFill>
                <a:schemeClr val="accent2">
                  <a:lumMod val="75000"/>
                </a:schemeClr>
              </a:solidFill>
              <a:latin typeface="+mn-lt"/>
              <a:cs typeface="Calibri" pitchFamily="34" charset="0"/>
            </a:rPr>
            <a:t>Civil Aeronautics Administration (CAA)</a:t>
          </a:r>
          <a:endParaRPr lang="en-CA" sz="1200" dirty="0">
            <a:solidFill>
              <a:schemeClr val="accent2">
                <a:lumMod val="75000"/>
              </a:schemeClr>
            </a:solidFill>
            <a:latin typeface="+mn-lt"/>
            <a:cs typeface="Calibri" pitchFamily="34" charset="0"/>
          </a:endParaRPr>
        </a:p>
      </dgm:t>
    </dgm:pt>
    <dgm:pt modelId="{94FC7044-2BD2-42B3-A1E4-EC1EBA7F7ADA}" type="parTrans" cxnId="{F718FAE9-3DB9-403F-972A-3FD08E8692E5}">
      <dgm:prSet/>
      <dgm:spPr/>
      <dgm:t>
        <a:bodyPr/>
        <a:lstStyle/>
        <a:p>
          <a:endParaRPr lang="en-CA">
            <a:latin typeface="Calibri" pitchFamily="34" charset="0"/>
            <a:cs typeface="Calibri" pitchFamily="34" charset="0"/>
          </a:endParaRPr>
        </a:p>
      </dgm:t>
    </dgm:pt>
    <dgm:pt modelId="{CEE876A9-F5EC-45EC-BF32-7AF3F9574FFB}" type="sibTrans" cxnId="{F718FAE9-3DB9-403F-972A-3FD08E8692E5}">
      <dgm:prSet/>
      <dgm:spPr/>
      <dgm:t>
        <a:bodyPr/>
        <a:lstStyle/>
        <a:p>
          <a:endParaRPr lang="en-CA">
            <a:latin typeface="Calibri" pitchFamily="34" charset="0"/>
            <a:cs typeface="Calibri" pitchFamily="34" charset="0"/>
          </a:endParaRPr>
        </a:p>
      </dgm:t>
    </dgm:pt>
    <dgm:pt modelId="{B6E10502-F32D-42E1-A3A4-74658AF1F149}">
      <dgm:prSet phldrT="[Text]" custT="1"/>
      <dgm:spPr/>
      <dgm:t>
        <a:bodyPr/>
        <a:lstStyle/>
        <a:p>
          <a:r>
            <a:rPr lang="en-CA" sz="1200" dirty="0" smtClean="0">
              <a:solidFill>
                <a:schemeClr val="accent2">
                  <a:lumMod val="75000"/>
                </a:schemeClr>
              </a:solidFill>
              <a:latin typeface="+mn-lt"/>
              <a:cs typeface="Calibri" pitchFamily="34" charset="0"/>
            </a:rPr>
            <a:t>Civil Aeronautics Board (CAB)</a:t>
          </a:r>
          <a:endParaRPr lang="en-CA" sz="1200" dirty="0">
            <a:solidFill>
              <a:schemeClr val="accent2">
                <a:lumMod val="75000"/>
              </a:schemeClr>
            </a:solidFill>
            <a:latin typeface="+mn-lt"/>
            <a:cs typeface="Calibri" pitchFamily="34" charset="0"/>
          </a:endParaRPr>
        </a:p>
      </dgm:t>
    </dgm:pt>
    <dgm:pt modelId="{7C5A0976-24BF-4ED6-9C67-8B28D18A9BCD}" type="parTrans" cxnId="{212ED1D0-AB2C-4C48-935D-1492D9F8390A}">
      <dgm:prSet/>
      <dgm:spPr/>
      <dgm:t>
        <a:bodyPr/>
        <a:lstStyle/>
        <a:p>
          <a:endParaRPr lang="en-CA">
            <a:latin typeface="Calibri" pitchFamily="34" charset="0"/>
            <a:cs typeface="Calibri" pitchFamily="34" charset="0"/>
          </a:endParaRPr>
        </a:p>
      </dgm:t>
    </dgm:pt>
    <dgm:pt modelId="{18ADF699-FEB7-4EA8-A6F8-EE22EA05B0B1}" type="sibTrans" cxnId="{212ED1D0-AB2C-4C48-935D-1492D9F8390A}">
      <dgm:prSet/>
      <dgm:spPr/>
      <dgm:t>
        <a:bodyPr/>
        <a:lstStyle/>
        <a:p>
          <a:endParaRPr lang="en-CA">
            <a:latin typeface="Calibri" pitchFamily="34" charset="0"/>
            <a:cs typeface="Calibri" pitchFamily="34" charset="0"/>
          </a:endParaRPr>
        </a:p>
      </dgm:t>
    </dgm:pt>
    <dgm:pt modelId="{1507AECB-4A5B-4AF4-B1DA-9B75436FE8AB}">
      <dgm:prSet phldrT="[Text]" custT="1"/>
      <dgm:spPr/>
      <dgm:t>
        <a:bodyPr/>
        <a:lstStyle/>
        <a:p>
          <a:r>
            <a:rPr lang="en-CA" sz="1200" dirty="0" smtClean="0">
              <a:solidFill>
                <a:schemeClr val="accent2">
                  <a:lumMod val="75000"/>
                </a:schemeClr>
              </a:solidFill>
              <a:latin typeface="+mn-lt"/>
              <a:cs typeface="Calibri" pitchFamily="34" charset="0"/>
            </a:rPr>
            <a:t>Air traffic control</a:t>
          </a:r>
          <a:endParaRPr lang="en-CA" sz="1200" dirty="0">
            <a:solidFill>
              <a:schemeClr val="accent2">
                <a:lumMod val="75000"/>
              </a:schemeClr>
            </a:solidFill>
            <a:latin typeface="+mn-lt"/>
            <a:cs typeface="Calibri" pitchFamily="34" charset="0"/>
          </a:endParaRPr>
        </a:p>
      </dgm:t>
    </dgm:pt>
    <dgm:pt modelId="{46A78241-F55C-4244-BEFA-8C529CE08958}" type="parTrans" cxnId="{C7778F78-EBA4-41EA-8A5C-25AE9166C5C0}">
      <dgm:prSet/>
      <dgm:spPr/>
      <dgm:t>
        <a:bodyPr/>
        <a:lstStyle/>
        <a:p>
          <a:endParaRPr lang="en-CA">
            <a:latin typeface="Calibri" pitchFamily="34" charset="0"/>
            <a:cs typeface="Calibri" pitchFamily="34" charset="0"/>
          </a:endParaRPr>
        </a:p>
      </dgm:t>
    </dgm:pt>
    <dgm:pt modelId="{CE28CB96-C409-4B66-BF70-A6D290AABC96}" type="sibTrans" cxnId="{C7778F78-EBA4-41EA-8A5C-25AE9166C5C0}">
      <dgm:prSet/>
      <dgm:spPr/>
      <dgm:t>
        <a:bodyPr/>
        <a:lstStyle/>
        <a:p>
          <a:endParaRPr lang="en-CA">
            <a:latin typeface="Calibri" pitchFamily="34" charset="0"/>
            <a:cs typeface="Calibri" pitchFamily="34" charset="0"/>
          </a:endParaRPr>
        </a:p>
      </dgm:t>
    </dgm:pt>
    <dgm:pt modelId="{4151ACC3-2EBA-4191-9E65-AD8C5DE53C52}">
      <dgm:prSet phldrT="[Text]" custT="1"/>
      <dgm:spPr/>
      <dgm:t>
        <a:bodyPr/>
        <a:lstStyle/>
        <a:p>
          <a:r>
            <a:rPr lang="en-CA" sz="1200" dirty="0" smtClean="0">
              <a:solidFill>
                <a:schemeClr val="accent2">
                  <a:lumMod val="75000"/>
                </a:schemeClr>
              </a:solidFill>
              <a:latin typeface="+mn-lt"/>
              <a:cs typeface="Calibri" pitchFamily="34" charset="0"/>
            </a:rPr>
            <a:t>Adequate air service</a:t>
          </a:r>
          <a:endParaRPr lang="en-CA" sz="1200" dirty="0">
            <a:solidFill>
              <a:schemeClr val="accent2">
                <a:lumMod val="75000"/>
              </a:schemeClr>
            </a:solidFill>
            <a:latin typeface="+mn-lt"/>
            <a:cs typeface="Calibri" pitchFamily="34" charset="0"/>
          </a:endParaRPr>
        </a:p>
      </dgm:t>
    </dgm:pt>
    <dgm:pt modelId="{0A13E2A8-68DB-4760-B659-6E1E1B5F7E75}" type="parTrans" cxnId="{33EA64AD-F585-4EDA-BC60-4B4BF9D0B22C}">
      <dgm:prSet/>
      <dgm:spPr/>
      <dgm:t>
        <a:bodyPr/>
        <a:lstStyle/>
        <a:p>
          <a:endParaRPr lang="en-CA">
            <a:latin typeface="Calibri" pitchFamily="34" charset="0"/>
            <a:cs typeface="Calibri" pitchFamily="34" charset="0"/>
          </a:endParaRPr>
        </a:p>
      </dgm:t>
    </dgm:pt>
    <dgm:pt modelId="{40BC3C03-6E9D-45CC-B038-10EA6F592500}" type="sibTrans" cxnId="{33EA64AD-F585-4EDA-BC60-4B4BF9D0B22C}">
      <dgm:prSet/>
      <dgm:spPr/>
      <dgm:t>
        <a:bodyPr/>
        <a:lstStyle/>
        <a:p>
          <a:endParaRPr lang="en-CA">
            <a:latin typeface="Calibri" pitchFamily="34" charset="0"/>
            <a:cs typeface="Calibri" pitchFamily="34" charset="0"/>
          </a:endParaRPr>
        </a:p>
      </dgm:t>
    </dgm:pt>
    <dgm:pt modelId="{038AF249-0A77-4456-9F06-38F2C51C50F6}">
      <dgm:prSet phldrT="[Text]" custT="1"/>
      <dgm:spPr/>
      <dgm:t>
        <a:bodyPr/>
        <a:lstStyle/>
        <a:p>
          <a:r>
            <a:rPr lang="en-CA" sz="1200" dirty="0" smtClean="0">
              <a:solidFill>
                <a:schemeClr val="accent2">
                  <a:lumMod val="75000"/>
                </a:schemeClr>
              </a:solidFill>
              <a:latin typeface="+mn-lt"/>
              <a:cs typeface="Calibri" pitchFamily="34" charset="0"/>
            </a:rPr>
            <a:t>Regulate fees/schedules</a:t>
          </a:r>
          <a:endParaRPr lang="en-CA" sz="1200" dirty="0">
            <a:solidFill>
              <a:schemeClr val="accent2">
                <a:lumMod val="75000"/>
              </a:schemeClr>
            </a:solidFill>
            <a:latin typeface="+mn-lt"/>
            <a:cs typeface="Calibri" pitchFamily="34" charset="0"/>
          </a:endParaRPr>
        </a:p>
      </dgm:t>
    </dgm:pt>
    <dgm:pt modelId="{D9DC6A19-C98F-4B98-95EE-8A177E21B2BE}" type="parTrans" cxnId="{BA502169-6EF9-4B52-BC15-09B9B07BDF11}">
      <dgm:prSet/>
      <dgm:spPr/>
      <dgm:t>
        <a:bodyPr/>
        <a:lstStyle/>
        <a:p>
          <a:endParaRPr lang="en-CA">
            <a:latin typeface="Calibri" pitchFamily="34" charset="0"/>
            <a:cs typeface="Calibri" pitchFamily="34" charset="0"/>
          </a:endParaRPr>
        </a:p>
      </dgm:t>
    </dgm:pt>
    <dgm:pt modelId="{4C1D2311-6E4A-4368-9DA8-F2176E2523C7}" type="sibTrans" cxnId="{BA502169-6EF9-4B52-BC15-09B9B07BDF11}">
      <dgm:prSet/>
      <dgm:spPr/>
      <dgm:t>
        <a:bodyPr/>
        <a:lstStyle/>
        <a:p>
          <a:endParaRPr lang="en-CA">
            <a:latin typeface="Calibri" pitchFamily="34" charset="0"/>
            <a:cs typeface="Calibri" pitchFamily="34" charset="0"/>
          </a:endParaRPr>
        </a:p>
      </dgm:t>
    </dgm:pt>
    <dgm:pt modelId="{C8BC373A-D74A-4053-831B-872F97508994}">
      <dgm:prSet phldrT="[Text]" custT="1"/>
      <dgm:spPr>
        <a:blipFill rotWithShape="0">
          <a:blip xmlns:r="http://schemas.openxmlformats.org/officeDocument/2006/relationships" r:embed="rId1"/>
          <a:stretch>
            <a:fillRect/>
          </a:stretch>
        </a:blipFill>
      </dgm:spPr>
      <dgm:t>
        <a:bodyPr/>
        <a:lstStyle/>
        <a:p>
          <a:endParaRPr lang="en-CA" sz="1600" dirty="0">
            <a:latin typeface="Calibri" pitchFamily="34" charset="0"/>
            <a:cs typeface="Calibri" pitchFamily="34" charset="0"/>
          </a:endParaRPr>
        </a:p>
      </dgm:t>
    </dgm:pt>
    <dgm:pt modelId="{3D4D529F-39BB-4782-A936-1C7F89A3571F}" type="parTrans" cxnId="{A7597F18-D8B3-4DB2-86C0-CDB88C840CBF}">
      <dgm:prSet/>
      <dgm:spPr/>
      <dgm:t>
        <a:bodyPr/>
        <a:lstStyle/>
        <a:p>
          <a:endParaRPr lang="en-CA">
            <a:latin typeface="Calibri" pitchFamily="34" charset="0"/>
            <a:cs typeface="Calibri" pitchFamily="34" charset="0"/>
          </a:endParaRPr>
        </a:p>
      </dgm:t>
    </dgm:pt>
    <dgm:pt modelId="{E934E8CC-378D-4629-BBE7-5D8D9B94DB25}" type="sibTrans" cxnId="{A7597F18-D8B3-4DB2-86C0-CDB88C840CBF}">
      <dgm:prSet/>
      <dgm:spPr/>
      <dgm:t>
        <a:bodyPr/>
        <a:lstStyle/>
        <a:p>
          <a:endParaRPr lang="en-CA">
            <a:latin typeface="Calibri" pitchFamily="34" charset="0"/>
            <a:cs typeface="Calibri" pitchFamily="34" charset="0"/>
          </a:endParaRPr>
        </a:p>
      </dgm:t>
    </dgm:pt>
    <dgm:pt modelId="{43502D3E-94CA-4E32-9842-FF2ADA22A1B2}">
      <dgm:prSet phldrT="[Text]" custT="1"/>
      <dgm:spPr>
        <a:blipFill rotWithShape="0">
          <a:blip xmlns:r="http://schemas.openxmlformats.org/officeDocument/2006/relationships" r:embed="rId2"/>
          <a:stretch>
            <a:fillRect/>
          </a:stretch>
        </a:blipFill>
      </dgm:spPr>
      <dgm:t>
        <a:bodyPr/>
        <a:lstStyle/>
        <a:p>
          <a:endParaRPr lang="en-CA" sz="1600" dirty="0">
            <a:latin typeface="Calibri" pitchFamily="34" charset="0"/>
            <a:cs typeface="Calibri" pitchFamily="34" charset="0"/>
          </a:endParaRPr>
        </a:p>
      </dgm:t>
    </dgm:pt>
    <dgm:pt modelId="{38775F03-7D1C-440B-96DC-7D6FBAD10794}" type="parTrans" cxnId="{6D5C4BED-97F7-455F-9D3E-A3D0F33390E2}">
      <dgm:prSet/>
      <dgm:spPr/>
      <dgm:t>
        <a:bodyPr/>
        <a:lstStyle/>
        <a:p>
          <a:endParaRPr lang="zh-TW" altLang="en-US">
            <a:latin typeface="Calibri" pitchFamily="34" charset="0"/>
            <a:cs typeface="Calibri" pitchFamily="34" charset="0"/>
          </a:endParaRPr>
        </a:p>
      </dgm:t>
    </dgm:pt>
    <dgm:pt modelId="{16A1B839-F46A-441B-9C37-9A34E089CCBA}" type="sibTrans" cxnId="{6D5C4BED-97F7-455F-9D3E-A3D0F33390E2}">
      <dgm:prSet/>
      <dgm:spPr/>
      <dgm:t>
        <a:bodyPr/>
        <a:lstStyle/>
        <a:p>
          <a:endParaRPr lang="zh-TW" altLang="en-US">
            <a:latin typeface="Calibri" pitchFamily="34" charset="0"/>
            <a:cs typeface="Calibri" pitchFamily="34" charset="0"/>
          </a:endParaRPr>
        </a:p>
      </dgm:t>
    </dgm:pt>
    <dgm:pt modelId="{A4CFEBA2-8639-462B-9C9C-3535E800853F}">
      <dgm:prSet phldrT="[Text]" custT="1"/>
      <dgm:spPr/>
      <dgm:t>
        <a:bodyPr/>
        <a:lstStyle/>
        <a:p>
          <a:endParaRPr lang="en-CA" sz="1600" dirty="0">
            <a:latin typeface="Calibri" pitchFamily="34" charset="0"/>
            <a:cs typeface="Calibri" pitchFamily="34" charset="0"/>
          </a:endParaRPr>
        </a:p>
      </dgm:t>
    </dgm:pt>
    <dgm:pt modelId="{A6AD8527-2E26-47B3-9042-CB5BC0F7B9A9}" type="parTrans" cxnId="{732C9366-2E3C-409D-9AF0-BA39574E2276}">
      <dgm:prSet/>
      <dgm:spPr/>
      <dgm:t>
        <a:bodyPr/>
        <a:lstStyle/>
        <a:p>
          <a:endParaRPr lang="zh-TW" altLang="en-US">
            <a:latin typeface="Calibri" pitchFamily="34" charset="0"/>
            <a:cs typeface="Calibri" pitchFamily="34" charset="0"/>
          </a:endParaRPr>
        </a:p>
      </dgm:t>
    </dgm:pt>
    <dgm:pt modelId="{CE99A6CF-1FF3-4C53-B339-9D301287D127}" type="sibTrans" cxnId="{732C9366-2E3C-409D-9AF0-BA39574E2276}">
      <dgm:prSet/>
      <dgm:spPr/>
      <dgm:t>
        <a:bodyPr/>
        <a:lstStyle/>
        <a:p>
          <a:endParaRPr lang="zh-TW" altLang="en-US">
            <a:latin typeface="Calibri" pitchFamily="34" charset="0"/>
            <a:cs typeface="Calibri" pitchFamily="34" charset="0"/>
          </a:endParaRPr>
        </a:p>
      </dgm:t>
    </dgm:pt>
    <dgm:pt modelId="{BD1156A0-DC07-4808-BAF1-E9604DAED5F1}">
      <dgm:prSet phldrT="[Text]" custT="1"/>
      <dgm:spPr/>
      <dgm:t>
        <a:bodyPr/>
        <a:lstStyle/>
        <a:p>
          <a:r>
            <a:rPr lang="en-CA" sz="1200" dirty="0" smtClean="0">
              <a:solidFill>
                <a:schemeClr val="accent2">
                  <a:lumMod val="75000"/>
                </a:schemeClr>
              </a:solidFill>
              <a:latin typeface="+mn-lt"/>
              <a:cs typeface="Calibri" pitchFamily="34" charset="0"/>
            </a:rPr>
            <a:t>Civil Aeronautics Act: delegating federal responsibilities to Civil Aeronautics Authority</a:t>
          </a:r>
          <a:endParaRPr lang="en-CA" sz="1200" dirty="0">
            <a:solidFill>
              <a:schemeClr val="accent2">
                <a:lumMod val="75000"/>
              </a:schemeClr>
            </a:solidFill>
            <a:latin typeface="+mn-lt"/>
            <a:cs typeface="Calibri" pitchFamily="34" charset="0"/>
          </a:endParaRPr>
        </a:p>
      </dgm:t>
    </dgm:pt>
    <dgm:pt modelId="{1DBC8805-7FE3-4B31-8CC2-CC81942C8AFD}" type="parTrans" cxnId="{8EB1B1EE-67AB-4D44-8C78-0E122FEB94FD}">
      <dgm:prSet/>
      <dgm:spPr/>
      <dgm:t>
        <a:bodyPr/>
        <a:lstStyle/>
        <a:p>
          <a:endParaRPr lang="zh-TW" altLang="en-US">
            <a:latin typeface="Calibri" pitchFamily="34" charset="0"/>
            <a:cs typeface="Calibri" pitchFamily="34" charset="0"/>
          </a:endParaRPr>
        </a:p>
      </dgm:t>
    </dgm:pt>
    <dgm:pt modelId="{C79679D6-0637-4A1B-964D-986B5BB6B1B7}" type="sibTrans" cxnId="{8EB1B1EE-67AB-4D44-8C78-0E122FEB94FD}">
      <dgm:prSet/>
      <dgm:spPr/>
      <dgm:t>
        <a:bodyPr/>
        <a:lstStyle/>
        <a:p>
          <a:endParaRPr lang="zh-TW" altLang="en-US">
            <a:latin typeface="Calibri" pitchFamily="34" charset="0"/>
            <a:cs typeface="Calibri" pitchFamily="34" charset="0"/>
          </a:endParaRPr>
        </a:p>
      </dgm:t>
    </dgm:pt>
    <dgm:pt modelId="{30C6E656-B960-49B1-90F1-B46A5C2AD084}" type="pres">
      <dgm:prSet presAssocID="{4F9AF8C1-539B-4973-AB2A-13AB80307FA3}" presName="Name0" presStyleCnt="0">
        <dgm:presLayoutVars>
          <dgm:dir/>
          <dgm:resizeHandles val="exact"/>
        </dgm:presLayoutVars>
      </dgm:prSet>
      <dgm:spPr/>
      <dgm:t>
        <a:bodyPr/>
        <a:lstStyle/>
        <a:p>
          <a:endParaRPr lang="zh-CN" altLang="en-US"/>
        </a:p>
      </dgm:t>
    </dgm:pt>
    <dgm:pt modelId="{C3A929C9-3DCE-4F04-B8AA-49EB8AD9EBC9}" type="pres">
      <dgm:prSet presAssocID="{4F9AF8C1-539B-4973-AB2A-13AB80307FA3}" presName="arrow" presStyleLbl="bgShp" presStyleIdx="0" presStyleCnt="1" custScaleY="36754" custLinFactNeighborY="-2777"/>
      <dgm:spPr/>
    </dgm:pt>
    <dgm:pt modelId="{6911E118-C6B8-45E2-9D93-1960977098A9}" type="pres">
      <dgm:prSet presAssocID="{4F9AF8C1-539B-4973-AB2A-13AB80307FA3}" presName="points" presStyleCnt="0"/>
      <dgm:spPr/>
    </dgm:pt>
    <dgm:pt modelId="{B0C3167B-C256-4897-90D1-7C45E0C8D4BE}" type="pres">
      <dgm:prSet presAssocID="{41E176FE-C65A-4DD2-B3EB-37E8FF3D26BD}" presName="compositeA" presStyleCnt="0"/>
      <dgm:spPr/>
    </dgm:pt>
    <dgm:pt modelId="{67871B15-5CDD-4FAB-9CE2-E6F5E4D98E76}" type="pres">
      <dgm:prSet presAssocID="{41E176FE-C65A-4DD2-B3EB-37E8FF3D26BD}" presName="textA" presStyleLbl="revTx" presStyleIdx="0" presStyleCnt="5" custLinFactNeighborX="-62" custLinFactNeighborY="11538">
        <dgm:presLayoutVars>
          <dgm:bulletEnabled val="1"/>
        </dgm:presLayoutVars>
      </dgm:prSet>
      <dgm:spPr/>
      <dgm:t>
        <a:bodyPr/>
        <a:lstStyle/>
        <a:p>
          <a:endParaRPr lang="zh-CN" altLang="en-US"/>
        </a:p>
      </dgm:t>
    </dgm:pt>
    <dgm:pt modelId="{1C96C6F0-07D6-475D-9FF9-38C779B599A3}" type="pres">
      <dgm:prSet presAssocID="{41E176FE-C65A-4DD2-B3EB-37E8FF3D26BD}" presName="circleA" presStyleLbl="node1" presStyleIdx="0" presStyleCnt="5" custLinFactY="196199" custLinFactNeighborX="-47574" custLinFactNeighborY="200000"/>
      <dgm:spPr>
        <a:solidFill>
          <a:schemeClr val="bg1"/>
        </a:solidFill>
      </dgm:spPr>
      <dgm:t>
        <a:bodyPr/>
        <a:lstStyle/>
        <a:p>
          <a:endParaRPr lang="zh-CN" altLang="en-US"/>
        </a:p>
      </dgm:t>
    </dgm:pt>
    <dgm:pt modelId="{B24EB1C1-9A5E-44C6-A016-13DEBAE99F4E}" type="pres">
      <dgm:prSet presAssocID="{41E176FE-C65A-4DD2-B3EB-37E8FF3D26BD}" presName="spaceA" presStyleCnt="0"/>
      <dgm:spPr/>
    </dgm:pt>
    <dgm:pt modelId="{FF6A988C-7F2F-46A2-A581-496E8009B7F2}" type="pres">
      <dgm:prSet presAssocID="{1C963339-7DA0-47DE-8552-9A5CF05C019B}" presName="space" presStyleCnt="0"/>
      <dgm:spPr/>
    </dgm:pt>
    <dgm:pt modelId="{F89B6E0D-B1A2-43BB-B62D-9B8B6B69D119}" type="pres">
      <dgm:prSet presAssocID="{A4CFEBA2-8639-462B-9C9C-3535E800853F}" presName="compositeB" presStyleCnt="0"/>
      <dgm:spPr/>
    </dgm:pt>
    <dgm:pt modelId="{299CB989-D33E-49DE-8EBC-78862D01BBEB}" type="pres">
      <dgm:prSet presAssocID="{A4CFEBA2-8639-462B-9C9C-3535E800853F}" presName="textB" presStyleLbl="revTx" presStyleIdx="1" presStyleCnt="5" custLinFactNeighborX="6737" custLinFactNeighborY="-34615">
        <dgm:presLayoutVars>
          <dgm:bulletEnabled val="1"/>
        </dgm:presLayoutVars>
      </dgm:prSet>
      <dgm:spPr/>
      <dgm:t>
        <a:bodyPr/>
        <a:lstStyle/>
        <a:p>
          <a:endParaRPr lang="zh-CN" altLang="en-US"/>
        </a:p>
      </dgm:t>
    </dgm:pt>
    <dgm:pt modelId="{D33D49A9-63B5-457C-80EB-BAAF15773581}" type="pres">
      <dgm:prSet presAssocID="{A4CFEBA2-8639-462B-9C9C-3535E800853F}" presName="circleB" presStyleLbl="node1" presStyleIdx="1" presStyleCnt="5" custLinFactY="-134609" custLinFactNeighborX="65627" custLinFactNeighborY="-200000"/>
      <dgm:spPr>
        <a:solidFill>
          <a:schemeClr val="bg1"/>
        </a:solidFill>
      </dgm:spPr>
      <dgm:t>
        <a:bodyPr/>
        <a:lstStyle/>
        <a:p>
          <a:endParaRPr lang="zh-CN" altLang="en-US"/>
        </a:p>
      </dgm:t>
    </dgm:pt>
    <dgm:pt modelId="{0BA611A9-AF17-4CFD-B7A9-F846C8F818D6}" type="pres">
      <dgm:prSet presAssocID="{A4CFEBA2-8639-462B-9C9C-3535E800853F}" presName="spaceB" presStyleCnt="0"/>
      <dgm:spPr/>
    </dgm:pt>
    <dgm:pt modelId="{6F2D3F4C-E601-4C13-ADB2-0761DA1DD90A}" type="pres">
      <dgm:prSet presAssocID="{CE99A6CF-1FF3-4C53-B339-9D301287D127}" presName="space" presStyleCnt="0"/>
      <dgm:spPr/>
    </dgm:pt>
    <dgm:pt modelId="{1307839A-6F2C-49C5-9333-CF8C4FEF3FE6}" type="pres">
      <dgm:prSet presAssocID="{DEF868C8-7DB6-4141-A7B3-0876357B7AA0}" presName="compositeA" presStyleCnt="0"/>
      <dgm:spPr/>
    </dgm:pt>
    <dgm:pt modelId="{E065E5C8-09A2-4A35-99CB-0EA12B7001F1}" type="pres">
      <dgm:prSet presAssocID="{DEF868C8-7DB6-4141-A7B3-0876357B7AA0}" presName="textA" presStyleLbl="revTx" presStyleIdx="2" presStyleCnt="5" custScaleX="125161" custLinFactNeighborX="569" custLinFactNeighborY="15385">
        <dgm:presLayoutVars>
          <dgm:bulletEnabled val="1"/>
        </dgm:presLayoutVars>
      </dgm:prSet>
      <dgm:spPr/>
      <dgm:t>
        <a:bodyPr/>
        <a:lstStyle/>
        <a:p>
          <a:endParaRPr lang="zh-CN" altLang="en-US"/>
        </a:p>
      </dgm:t>
    </dgm:pt>
    <dgm:pt modelId="{05D88B1B-7AEF-493E-A4E1-65276CFEB8BE}" type="pres">
      <dgm:prSet presAssocID="{DEF868C8-7DB6-4141-A7B3-0876357B7AA0}" presName="circleA" presStyleLbl="node1" presStyleIdx="2" presStyleCnt="5" custLinFactY="196199" custLinFactNeighborX="-13492" custLinFactNeighborY="200000"/>
      <dgm:spPr>
        <a:solidFill>
          <a:schemeClr val="bg1"/>
        </a:solidFill>
      </dgm:spPr>
      <dgm:t>
        <a:bodyPr/>
        <a:lstStyle/>
        <a:p>
          <a:endParaRPr lang="zh-CN" altLang="en-US"/>
        </a:p>
      </dgm:t>
    </dgm:pt>
    <dgm:pt modelId="{96E590F3-AE13-47FC-8AF4-01200653C7D3}" type="pres">
      <dgm:prSet presAssocID="{DEF868C8-7DB6-4141-A7B3-0876357B7AA0}" presName="spaceA" presStyleCnt="0"/>
      <dgm:spPr/>
    </dgm:pt>
    <dgm:pt modelId="{A786B7E1-EB96-47C5-BCE7-365B2EF72E95}" type="pres">
      <dgm:prSet presAssocID="{A19639A7-E978-4C25-B514-B93A12C7CC30}" presName="space" presStyleCnt="0"/>
      <dgm:spPr/>
    </dgm:pt>
    <dgm:pt modelId="{42E070AE-2904-4462-A885-BB2315088E66}" type="pres">
      <dgm:prSet presAssocID="{C8BC373A-D74A-4053-831B-872F97508994}" presName="compositeB" presStyleCnt="0"/>
      <dgm:spPr/>
    </dgm:pt>
    <dgm:pt modelId="{670EEEF8-3700-47A9-97D2-3965BF3FB062}" type="pres">
      <dgm:prSet presAssocID="{C8BC373A-D74A-4053-831B-872F97508994}" presName="textB" presStyleLbl="revTx" presStyleIdx="3" presStyleCnt="5" custScaleX="123945" custScaleY="85905" custLinFactY="-45198" custLinFactNeighborX="8710" custLinFactNeighborY="-100000">
        <dgm:presLayoutVars>
          <dgm:bulletEnabled val="1"/>
        </dgm:presLayoutVars>
      </dgm:prSet>
      <dgm:spPr/>
      <dgm:t>
        <a:bodyPr/>
        <a:lstStyle/>
        <a:p>
          <a:endParaRPr lang="zh-CN" altLang="en-US"/>
        </a:p>
      </dgm:t>
    </dgm:pt>
    <dgm:pt modelId="{0B018F2F-C44B-4657-BCAB-C0A536E56A71}" type="pres">
      <dgm:prSet presAssocID="{C8BC373A-D74A-4053-831B-872F97508994}" presName="circleB" presStyleLbl="node1" presStyleIdx="3" presStyleCnt="5" custLinFactX="-200000" custLinFactY="500000" custLinFactNeighborX="-238782" custLinFactNeighborY="550079"/>
      <dgm:spPr>
        <a:solidFill>
          <a:schemeClr val="bg1"/>
        </a:solidFill>
      </dgm:spPr>
      <dgm:t>
        <a:bodyPr/>
        <a:lstStyle/>
        <a:p>
          <a:endParaRPr lang="zh-CN" altLang="en-US"/>
        </a:p>
      </dgm:t>
    </dgm:pt>
    <dgm:pt modelId="{B3D27639-AB3B-4E08-AE3F-1220FF8CDF1E}" type="pres">
      <dgm:prSet presAssocID="{C8BC373A-D74A-4053-831B-872F97508994}" presName="spaceB" presStyleCnt="0"/>
      <dgm:spPr/>
    </dgm:pt>
    <dgm:pt modelId="{28406AA9-AF40-4401-91E1-3F5BB8EF3828}" type="pres">
      <dgm:prSet presAssocID="{E934E8CC-378D-4629-BBE7-5D8D9B94DB25}" presName="space" presStyleCnt="0"/>
      <dgm:spPr/>
    </dgm:pt>
    <dgm:pt modelId="{0ACB7A55-4638-4341-80E5-6301A0217D7A}" type="pres">
      <dgm:prSet presAssocID="{43502D3E-94CA-4E32-9842-FF2ADA22A1B2}" presName="compositeA" presStyleCnt="0"/>
      <dgm:spPr/>
    </dgm:pt>
    <dgm:pt modelId="{4A645A93-7D4B-43AA-8AA4-5332F352C765}" type="pres">
      <dgm:prSet presAssocID="{43502D3E-94CA-4E32-9842-FF2ADA22A1B2}" presName="textA" presStyleLbl="revTx" presStyleIdx="4" presStyleCnt="5" custScaleX="125254" custScaleY="69215" custLinFactY="30765" custLinFactNeighborX="21842" custLinFactNeighborY="100000">
        <dgm:presLayoutVars>
          <dgm:bulletEnabled val="1"/>
        </dgm:presLayoutVars>
      </dgm:prSet>
      <dgm:spPr/>
      <dgm:t>
        <a:bodyPr/>
        <a:lstStyle/>
        <a:p>
          <a:endParaRPr lang="zh-CN" altLang="en-US"/>
        </a:p>
      </dgm:t>
    </dgm:pt>
    <dgm:pt modelId="{6AE3CCD7-04E8-481D-839B-B48FD69D05C6}" type="pres">
      <dgm:prSet presAssocID="{43502D3E-94CA-4E32-9842-FF2ADA22A1B2}" presName="circleA" presStyleLbl="node1" presStyleIdx="4" presStyleCnt="5" custLinFactX="100000" custLinFactY="500000" custLinFactNeighborX="189835" custLinFactNeighborY="550079"/>
      <dgm:spPr>
        <a:solidFill>
          <a:schemeClr val="bg1"/>
        </a:solidFill>
      </dgm:spPr>
      <dgm:t>
        <a:bodyPr/>
        <a:lstStyle/>
        <a:p>
          <a:endParaRPr lang="zh-CN" altLang="en-US"/>
        </a:p>
      </dgm:t>
    </dgm:pt>
    <dgm:pt modelId="{E49324AC-2048-4D20-978F-525190A3E292}" type="pres">
      <dgm:prSet presAssocID="{43502D3E-94CA-4E32-9842-FF2ADA22A1B2}" presName="spaceA" presStyleCnt="0"/>
      <dgm:spPr/>
    </dgm:pt>
  </dgm:ptLst>
  <dgm:cxnLst>
    <dgm:cxn modelId="{8EB1B1EE-67AB-4D44-8C78-0E122FEB94FD}" srcId="{A4CFEBA2-8639-462B-9C9C-3535E800853F}" destId="{BD1156A0-DC07-4808-BAF1-E9604DAED5F1}" srcOrd="0" destOrd="0" parTransId="{1DBC8805-7FE3-4B31-8CC2-CC81942C8AFD}" sibTransId="{C79679D6-0637-4A1B-964D-986B5BB6B1B7}"/>
    <dgm:cxn modelId="{E3CDBC06-0A18-4E6E-94A2-43D5A248CEDE}" srcId="{4F9AF8C1-539B-4973-AB2A-13AB80307FA3}" destId="{DEF868C8-7DB6-4141-A7B3-0876357B7AA0}" srcOrd="2" destOrd="0" parTransId="{36A07326-E4A8-4932-A4B7-AD0ACD66103B}" sibTransId="{A19639A7-E978-4C25-B514-B93A12C7CC30}"/>
    <dgm:cxn modelId="{88AA671C-770F-46A4-984B-193ED0A38724}" type="presOf" srcId="{0B18C969-F50A-4382-BDB5-F31784589D93}" destId="{E065E5C8-09A2-4A35-99CB-0EA12B7001F1}" srcOrd="0" destOrd="1" presId="urn:microsoft.com/office/officeart/2005/8/layout/hProcess11"/>
    <dgm:cxn modelId="{53877A34-3C1D-4D94-9F10-304C94B2C16A}" type="presOf" srcId="{1507AECB-4A5B-4AF4-B1DA-9B75436FE8AB}" destId="{E065E5C8-09A2-4A35-99CB-0EA12B7001F1}" srcOrd="0" destOrd="2" presId="urn:microsoft.com/office/officeart/2005/8/layout/hProcess11"/>
    <dgm:cxn modelId="{49E95368-B7C8-4AE3-95FC-3C2D6F05D255}" type="presOf" srcId="{DEF868C8-7DB6-4141-A7B3-0876357B7AA0}" destId="{E065E5C8-09A2-4A35-99CB-0EA12B7001F1}" srcOrd="0" destOrd="0" presId="urn:microsoft.com/office/officeart/2005/8/layout/hProcess11"/>
    <dgm:cxn modelId="{732C9366-2E3C-409D-9AF0-BA39574E2276}" srcId="{4F9AF8C1-539B-4973-AB2A-13AB80307FA3}" destId="{A4CFEBA2-8639-462B-9C9C-3535E800853F}" srcOrd="1" destOrd="0" parTransId="{A6AD8527-2E26-47B3-9042-CB5BC0F7B9A9}" sibTransId="{CE99A6CF-1FF3-4C53-B339-9D301287D127}"/>
    <dgm:cxn modelId="{82E6674C-B3CB-4541-BFFA-A28DA4F61E00}" type="presOf" srcId="{C8BC373A-D74A-4053-831B-872F97508994}" destId="{670EEEF8-3700-47A9-97D2-3965BF3FB062}" srcOrd="0" destOrd="0" presId="urn:microsoft.com/office/officeart/2005/8/layout/hProcess11"/>
    <dgm:cxn modelId="{212ED1D0-AB2C-4C48-935D-1492D9F8390A}" srcId="{DEF868C8-7DB6-4141-A7B3-0876357B7AA0}" destId="{B6E10502-F32D-42E1-A3A4-74658AF1F149}" srcOrd="1" destOrd="0" parTransId="{7C5A0976-24BF-4ED6-9C67-8B28D18A9BCD}" sibTransId="{18ADF699-FEB7-4EA8-A6F8-EE22EA05B0B1}"/>
    <dgm:cxn modelId="{0A4F8C4F-33EB-48CD-8C53-B739E10B4F7F}" srcId="{4F9AF8C1-539B-4973-AB2A-13AB80307FA3}" destId="{41E176FE-C65A-4DD2-B3EB-37E8FF3D26BD}" srcOrd="0" destOrd="0" parTransId="{875FD46E-C678-4345-B34F-63337C0DC36D}" sibTransId="{1C963339-7DA0-47DE-8552-9A5CF05C019B}"/>
    <dgm:cxn modelId="{9A4DDF16-C514-4176-ADF9-CB2CAB756595}" type="presOf" srcId="{41E176FE-C65A-4DD2-B3EB-37E8FF3D26BD}" destId="{67871B15-5CDD-4FAB-9CE2-E6F5E4D98E76}" srcOrd="0" destOrd="0" presId="urn:microsoft.com/office/officeart/2005/8/layout/hProcess11"/>
    <dgm:cxn modelId="{537CF003-1D65-4E9A-ACBF-F6EA0550434B}" type="presOf" srcId="{A4CFEBA2-8639-462B-9C9C-3535E800853F}" destId="{299CB989-D33E-49DE-8EBC-78862D01BBEB}" srcOrd="0" destOrd="0" presId="urn:microsoft.com/office/officeart/2005/8/layout/hProcess11"/>
    <dgm:cxn modelId="{A7597F18-D8B3-4DB2-86C0-CDB88C840CBF}" srcId="{4F9AF8C1-539B-4973-AB2A-13AB80307FA3}" destId="{C8BC373A-D74A-4053-831B-872F97508994}" srcOrd="3" destOrd="0" parTransId="{3D4D529F-39BB-4782-A936-1C7F89A3571F}" sibTransId="{E934E8CC-378D-4629-BBE7-5D8D9B94DB25}"/>
    <dgm:cxn modelId="{F718FAE9-3DB9-403F-972A-3FD08E8692E5}" srcId="{DEF868C8-7DB6-4141-A7B3-0876357B7AA0}" destId="{0B18C969-F50A-4382-BDB5-F31784589D93}" srcOrd="0" destOrd="0" parTransId="{94FC7044-2BD2-42B3-A1E4-EC1EBA7F7ADA}" sibTransId="{CEE876A9-F5EC-45EC-BF32-7AF3F9574FFB}"/>
    <dgm:cxn modelId="{33EA64AD-F585-4EDA-BC60-4B4BF9D0B22C}" srcId="{B6E10502-F32D-42E1-A3A4-74658AF1F149}" destId="{4151ACC3-2EBA-4191-9E65-AD8C5DE53C52}" srcOrd="0" destOrd="0" parTransId="{0A13E2A8-68DB-4760-B659-6E1E1B5F7E75}" sibTransId="{40BC3C03-6E9D-45CC-B038-10EA6F592500}"/>
    <dgm:cxn modelId="{7E76F9CC-9383-4805-91A4-18450CD97131}" srcId="{41E176FE-C65A-4DD2-B3EB-37E8FF3D26BD}" destId="{2967CFDD-2808-4276-BCD8-E48985397E53}" srcOrd="0" destOrd="0" parTransId="{67FD8BC2-5912-469C-8D55-AE46023265E2}" sibTransId="{5EAEDBA2-6C6E-43C7-BF3A-197EE867466A}"/>
    <dgm:cxn modelId="{7EABDB82-3D37-4882-91DE-7F246887038E}" type="presOf" srcId="{4151ACC3-2EBA-4191-9E65-AD8C5DE53C52}" destId="{E065E5C8-09A2-4A35-99CB-0EA12B7001F1}" srcOrd="0" destOrd="4" presId="urn:microsoft.com/office/officeart/2005/8/layout/hProcess11"/>
    <dgm:cxn modelId="{F6614656-293E-4C44-8551-1281B9BFD755}" type="presOf" srcId="{43502D3E-94CA-4E32-9842-FF2ADA22A1B2}" destId="{4A645A93-7D4B-43AA-8AA4-5332F352C765}" srcOrd="0" destOrd="0" presId="urn:microsoft.com/office/officeart/2005/8/layout/hProcess11"/>
    <dgm:cxn modelId="{519922F5-EC18-44B3-BB96-3BBC638852ED}" type="presOf" srcId="{038AF249-0A77-4456-9F06-38F2C51C50F6}" destId="{E065E5C8-09A2-4A35-99CB-0EA12B7001F1}" srcOrd="0" destOrd="5" presId="urn:microsoft.com/office/officeart/2005/8/layout/hProcess11"/>
    <dgm:cxn modelId="{6D5C4BED-97F7-455F-9D3E-A3D0F33390E2}" srcId="{4F9AF8C1-539B-4973-AB2A-13AB80307FA3}" destId="{43502D3E-94CA-4E32-9842-FF2ADA22A1B2}" srcOrd="4" destOrd="0" parTransId="{38775F03-7D1C-440B-96DC-7D6FBAD10794}" sibTransId="{16A1B839-F46A-441B-9C37-9A34E089CCBA}"/>
    <dgm:cxn modelId="{BA502169-6EF9-4B52-BC15-09B9B07BDF11}" srcId="{B6E10502-F32D-42E1-A3A4-74658AF1F149}" destId="{038AF249-0A77-4456-9F06-38F2C51C50F6}" srcOrd="1" destOrd="0" parTransId="{D9DC6A19-C98F-4B98-95EE-8A177E21B2BE}" sibTransId="{4C1D2311-6E4A-4368-9DA8-F2176E2523C7}"/>
    <dgm:cxn modelId="{D998B94E-036B-4313-8B98-81CFC1495E08}" type="presOf" srcId="{BD1156A0-DC07-4808-BAF1-E9604DAED5F1}" destId="{299CB989-D33E-49DE-8EBC-78862D01BBEB}" srcOrd="0" destOrd="1" presId="urn:microsoft.com/office/officeart/2005/8/layout/hProcess11"/>
    <dgm:cxn modelId="{5FE4212C-FC48-4E73-916D-F6E1F5C4B0AC}" type="presOf" srcId="{2967CFDD-2808-4276-BCD8-E48985397E53}" destId="{67871B15-5CDD-4FAB-9CE2-E6F5E4D98E76}" srcOrd="0" destOrd="1" presId="urn:microsoft.com/office/officeart/2005/8/layout/hProcess11"/>
    <dgm:cxn modelId="{C7778F78-EBA4-41EA-8A5C-25AE9166C5C0}" srcId="{0B18C969-F50A-4382-BDB5-F31784589D93}" destId="{1507AECB-4A5B-4AF4-B1DA-9B75436FE8AB}" srcOrd="0" destOrd="0" parTransId="{46A78241-F55C-4244-BEFA-8C529CE08958}" sibTransId="{CE28CB96-C409-4B66-BF70-A6D290AABC96}"/>
    <dgm:cxn modelId="{0F7A0AAE-874B-4EAD-8FC8-DDF774650E4E}" type="presOf" srcId="{B6E10502-F32D-42E1-A3A4-74658AF1F149}" destId="{E065E5C8-09A2-4A35-99CB-0EA12B7001F1}" srcOrd="0" destOrd="3" presId="urn:microsoft.com/office/officeart/2005/8/layout/hProcess11"/>
    <dgm:cxn modelId="{2376DF14-A0D4-4F5C-AF55-CBE70855AAE9}" type="presOf" srcId="{4F9AF8C1-539B-4973-AB2A-13AB80307FA3}" destId="{30C6E656-B960-49B1-90F1-B46A5C2AD084}" srcOrd="0" destOrd="0" presId="urn:microsoft.com/office/officeart/2005/8/layout/hProcess11"/>
    <dgm:cxn modelId="{ACE84712-09A9-452A-BDAC-2EA1377CC97D}" type="presParOf" srcId="{30C6E656-B960-49B1-90F1-B46A5C2AD084}" destId="{C3A929C9-3DCE-4F04-B8AA-49EB8AD9EBC9}" srcOrd="0" destOrd="0" presId="urn:microsoft.com/office/officeart/2005/8/layout/hProcess11"/>
    <dgm:cxn modelId="{DB2A0C41-116B-4033-B5D6-D905AF2C01FE}" type="presParOf" srcId="{30C6E656-B960-49B1-90F1-B46A5C2AD084}" destId="{6911E118-C6B8-45E2-9D93-1960977098A9}" srcOrd="1" destOrd="0" presId="urn:microsoft.com/office/officeart/2005/8/layout/hProcess11"/>
    <dgm:cxn modelId="{8BDF9D7D-6E9D-43F7-8166-CF5AE918D6EB}" type="presParOf" srcId="{6911E118-C6B8-45E2-9D93-1960977098A9}" destId="{B0C3167B-C256-4897-90D1-7C45E0C8D4BE}" srcOrd="0" destOrd="0" presId="urn:microsoft.com/office/officeart/2005/8/layout/hProcess11"/>
    <dgm:cxn modelId="{CC573B3A-200D-436C-802D-805CF2DC5B06}" type="presParOf" srcId="{B0C3167B-C256-4897-90D1-7C45E0C8D4BE}" destId="{67871B15-5CDD-4FAB-9CE2-E6F5E4D98E76}" srcOrd="0" destOrd="0" presId="urn:microsoft.com/office/officeart/2005/8/layout/hProcess11"/>
    <dgm:cxn modelId="{6E60E480-5442-45CE-94B4-ACDDC153D168}" type="presParOf" srcId="{B0C3167B-C256-4897-90D1-7C45E0C8D4BE}" destId="{1C96C6F0-07D6-475D-9FF9-38C779B599A3}" srcOrd="1" destOrd="0" presId="urn:microsoft.com/office/officeart/2005/8/layout/hProcess11"/>
    <dgm:cxn modelId="{F8A1A20E-CA8D-436B-8675-451525A50044}" type="presParOf" srcId="{B0C3167B-C256-4897-90D1-7C45E0C8D4BE}" destId="{B24EB1C1-9A5E-44C6-A016-13DEBAE99F4E}" srcOrd="2" destOrd="0" presId="urn:microsoft.com/office/officeart/2005/8/layout/hProcess11"/>
    <dgm:cxn modelId="{2F164039-7042-4D37-9E11-2F0FB8CE49AB}" type="presParOf" srcId="{6911E118-C6B8-45E2-9D93-1960977098A9}" destId="{FF6A988C-7F2F-46A2-A581-496E8009B7F2}" srcOrd="1" destOrd="0" presId="urn:microsoft.com/office/officeart/2005/8/layout/hProcess11"/>
    <dgm:cxn modelId="{2421E02A-2885-436D-8935-6A10B1F1F684}" type="presParOf" srcId="{6911E118-C6B8-45E2-9D93-1960977098A9}" destId="{F89B6E0D-B1A2-43BB-B62D-9B8B6B69D119}" srcOrd="2" destOrd="0" presId="urn:microsoft.com/office/officeart/2005/8/layout/hProcess11"/>
    <dgm:cxn modelId="{96DF3969-EC24-4D29-B370-C9BD854190FF}" type="presParOf" srcId="{F89B6E0D-B1A2-43BB-B62D-9B8B6B69D119}" destId="{299CB989-D33E-49DE-8EBC-78862D01BBEB}" srcOrd="0" destOrd="0" presId="urn:microsoft.com/office/officeart/2005/8/layout/hProcess11"/>
    <dgm:cxn modelId="{F0483536-21E2-4ECC-B138-8E3549564600}" type="presParOf" srcId="{F89B6E0D-B1A2-43BB-B62D-9B8B6B69D119}" destId="{D33D49A9-63B5-457C-80EB-BAAF15773581}" srcOrd="1" destOrd="0" presId="urn:microsoft.com/office/officeart/2005/8/layout/hProcess11"/>
    <dgm:cxn modelId="{82FE2D03-19AE-4277-B047-5A7D9CEC67B5}" type="presParOf" srcId="{F89B6E0D-B1A2-43BB-B62D-9B8B6B69D119}" destId="{0BA611A9-AF17-4CFD-B7A9-F846C8F818D6}" srcOrd="2" destOrd="0" presId="urn:microsoft.com/office/officeart/2005/8/layout/hProcess11"/>
    <dgm:cxn modelId="{A941CCE7-17EC-433C-A111-68B248377C5D}" type="presParOf" srcId="{6911E118-C6B8-45E2-9D93-1960977098A9}" destId="{6F2D3F4C-E601-4C13-ADB2-0761DA1DD90A}" srcOrd="3" destOrd="0" presId="urn:microsoft.com/office/officeart/2005/8/layout/hProcess11"/>
    <dgm:cxn modelId="{5B658D00-84C3-44C5-A8A7-165AB9BCF002}" type="presParOf" srcId="{6911E118-C6B8-45E2-9D93-1960977098A9}" destId="{1307839A-6F2C-49C5-9333-CF8C4FEF3FE6}" srcOrd="4" destOrd="0" presId="urn:microsoft.com/office/officeart/2005/8/layout/hProcess11"/>
    <dgm:cxn modelId="{2EFA86C5-5858-4708-A2A3-BB020A0B7A52}" type="presParOf" srcId="{1307839A-6F2C-49C5-9333-CF8C4FEF3FE6}" destId="{E065E5C8-09A2-4A35-99CB-0EA12B7001F1}" srcOrd="0" destOrd="0" presId="urn:microsoft.com/office/officeart/2005/8/layout/hProcess11"/>
    <dgm:cxn modelId="{4EFC3696-6488-458C-B3BA-B790DD333A4D}" type="presParOf" srcId="{1307839A-6F2C-49C5-9333-CF8C4FEF3FE6}" destId="{05D88B1B-7AEF-493E-A4E1-65276CFEB8BE}" srcOrd="1" destOrd="0" presId="urn:microsoft.com/office/officeart/2005/8/layout/hProcess11"/>
    <dgm:cxn modelId="{F93E46D3-6969-4184-9403-F8DE6DF18435}" type="presParOf" srcId="{1307839A-6F2C-49C5-9333-CF8C4FEF3FE6}" destId="{96E590F3-AE13-47FC-8AF4-01200653C7D3}" srcOrd="2" destOrd="0" presId="urn:microsoft.com/office/officeart/2005/8/layout/hProcess11"/>
    <dgm:cxn modelId="{FF693255-3726-40D5-B110-4A52DFCAC718}" type="presParOf" srcId="{6911E118-C6B8-45E2-9D93-1960977098A9}" destId="{A786B7E1-EB96-47C5-BCE7-365B2EF72E95}" srcOrd="5" destOrd="0" presId="urn:microsoft.com/office/officeart/2005/8/layout/hProcess11"/>
    <dgm:cxn modelId="{50279DF5-0748-4D42-AEC8-96681F95D9A0}" type="presParOf" srcId="{6911E118-C6B8-45E2-9D93-1960977098A9}" destId="{42E070AE-2904-4462-A885-BB2315088E66}" srcOrd="6" destOrd="0" presId="urn:microsoft.com/office/officeart/2005/8/layout/hProcess11"/>
    <dgm:cxn modelId="{503DA02B-DF20-4341-8AA4-5DD598FD2D6E}" type="presParOf" srcId="{42E070AE-2904-4462-A885-BB2315088E66}" destId="{670EEEF8-3700-47A9-97D2-3965BF3FB062}" srcOrd="0" destOrd="0" presId="urn:microsoft.com/office/officeart/2005/8/layout/hProcess11"/>
    <dgm:cxn modelId="{A156B19A-67E9-41E8-A2A4-BD7253E6EE32}" type="presParOf" srcId="{42E070AE-2904-4462-A885-BB2315088E66}" destId="{0B018F2F-C44B-4657-BCAB-C0A536E56A71}" srcOrd="1" destOrd="0" presId="urn:microsoft.com/office/officeart/2005/8/layout/hProcess11"/>
    <dgm:cxn modelId="{6600B14F-4715-4C44-9BD0-254F9993A509}" type="presParOf" srcId="{42E070AE-2904-4462-A885-BB2315088E66}" destId="{B3D27639-AB3B-4E08-AE3F-1220FF8CDF1E}" srcOrd="2" destOrd="0" presId="urn:microsoft.com/office/officeart/2005/8/layout/hProcess11"/>
    <dgm:cxn modelId="{BF0633CF-262B-411B-9B4A-94D29FC34D2A}" type="presParOf" srcId="{6911E118-C6B8-45E2-9D93-1960977098A9}" destId="{28406AA9-AF40-4401-91E1-3F5BB8EF3828}" srcOrd="7" destOrd="0" presId="urn:microsoft.com/office/officeart/2005/8/layout/hProcess11"/>
    <dgm:cxn modelId="{2CE4895B-C377-4200-8B88-DD24BD49F245}" type="presParOf" srcId="{6911E118-C6B8-45E2-9D93-1960977098A9}" destId="{0ACB7A55-4638-4341-80E5-6301A0217D7A}" srcOrd="8" destOrd="0" presId="urn:microsoft.com/office/officeart/2005/8/layout/hProcess11"/>
    <dgm:cxn modelId="{D69DAC2D-BA34-4B82-87EB-9122618D3D39}" type="presParOf" srcId="{0ACB7A55-4638-4341-80E5-6301A0217D7A}" destId="{4A645A93-7D4B-43AA-8AA4-5332F352C765}" srcOrd="0" destOrd="0" presId="urn:microsoft.com/office/officeart/2005/8/layout/hProcess11"/>
    <dgm:cxn modelId="{9033A321-AF31-4377-B350-D8C9EDFDD82A}" type="presParOf" srcId="{0ACB7A55-4638-4341-80E5-6301A0217D7A}" destId="{6AE3CCD7-04E8-481D-839B-B48FD69D05C6}" srcOrd="1" destOrd="0" presId="urn:microsoft.com/office/officeart/2005/8/layout/hProcess11"/>
    <dgm:cxn modelId="{71305B44-2EA9-4BF8-8849-15690CEC76D4}" type="presParOf" srcId="{0ACB7A55-4638-4341-80E5-6301A0217D7A}" destId="{E49324AC-2048-4D20-978F-525190A3E29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ADD354-124F-44A5-97A2-82AC9D956091}" type="doc">
      <dgm:prSet loTypeId="urn:microsoft.com/office/officeart/2005/8/layout/arrow2" loCatId="process" qsTypeId="urn:microsoft.com/office/officeart/2005/8/quickstyle/simple1" qsCatId="simple" csTypeId="urn:microsoft.com/office/officeart/2005/8/colors/accent1_2" csCatId="accent1" phldr="1"/>
      <dgm:spPr/>
    </dgm:pt>
    <dgm:pt modelId="{2E1A4601-0688-4C77-B594-287F084DB17C}">
      <dgm:prSet phldrT="[Text]" custT="1"/>
      <dgm:spPr/>
      <dgm:t>
        <a:bodyPr/>
        <a:lstStyle/>
        <a:p>
          <a:r>
            <a:rPr lang="en-CA" sz="1400" b="1" dirty="0" smtClean="0">
              <a:solidFill>
                <a:srgbClr val="0070C0"/>
              </a:solidFill>
            </a:rPr>
            <a:t>1971</a:t>
          </a:r>
        </a:p>
        <a:p>
          <a:r>
            <a:rPr lang="en-CA" sz="1200" dirty="0" smtClean="0">
              <a:solidFill>
                <a:srgbClr val="C00000"/>
              </a:solidFill>
            </a:rPr>
            <a:t>Air Southwest Co. changes its name to Southwest  Airlines Co.</a:t>
          </a:r>
        </a:p>
        <a:p>
          <a:r>
            <a:rPr lang="en-CA" sz="1200" dirty="0" smtClean="0">
              <a:solidFill>
                <a:srgbClr val="C00000"/>
              </a:solidFill>
            </a:rPr>
            <a:t>Begins service to Dallas, San Antonio and Houston with three Boeing 737s</a:t>
          </a:r>
          <a:endParaRPr lang="zh-CN" altLang="en-US" sz="1200" dirty="0">
            <a:solidFill>
              <a:srgbClr val="C00000"/>
            </a:solidFill>
          </a:endParaRPr>
        </a:p>
      </dgm:t>
    </dgm:pt>
    <dgm:pt modelId="{5E657C1E-ED62-4C2C-A84C-9EA1DF02FA46}" type="parTrans" cxnId="{C6140618-2B13-4CFB-9F6B-ECE9AC10A33B}">
      <dgm:prSet/>
      <dgm:spPr/>
      <dgm:t>
        <a:bodyPr/>
        <a:lstStyle/>
        <a:p>
          <a:endParaRPr lang="zh-CN" altLang="en-US"/>
        </a:p>
      </dgm:t>
    </dgm:pt>
    <dgm:pt modelId="{35C817ED-5034-4068-A86C-A461DC3C5FA3}" type="sibTrans" cxnId="{C6140618-2B13-4CFB-9F6B-ECE9AC10A33B}">
      <dgm:prSet/>
      <dgm:spPr/>
      <dgm:t>
        <a:bodyPr/>
        <a:lstStyle/>
        <a:p>
          <a:endParaRPr lang="zh-CN" altLang="en-US"/>
        </a:p>
      </dgm:t>
    </dgm:pt>
    <dgm:pt modelId="{C21B9261-DD4E-4ED2-B45E-4B2A0A5DEB8B}">
      <dgm:prSet phldrT="[Text]" custT="1"/>
      <dgm:spPr/>
      <dgm:t>
        <a:bodyPr/>
        <a:lstStyle/>
        <a:p>
          <a:r>
            <a:rPr lang="en-CA" sz="1400" b="1" dirty="0" smtClean="0">
              <a:solidFill>
                <a:srgbClr val="0070C0"/>
              </a:solidFill>
            </a:rPr>
            <a:t>1975</a:t>
          </a:r>
        </a:p>
        <a:p>
          <a:r>
            <a:rPr lang="en-CA" altLang="zh-CN" sz="1200" dirty="0" smtClean="0">
              <a:solidFill>
                <a:srgbClr val="C00000"/>
              </a:solidFill>
            </a:rPr>
            <a:t>Common stock listed on</a:t>
          </a:r>
        </a:p>
        <a:p>
          <a:r>
            <a:rPr lang="en-CA" altLang="zh-CN" sz="1200" dirty="0" smtClean="0">
              <a:solidFill>
                <a:srgbClr val="C00000"/>
              </a:solidFill>
            </a:rPr>
            <a:t>American Stock Exchange under the ticker “LUV</a:t>
          </a:r>
          <a:r>
            <a:rPr lang="en-CA" altLang="zh-CN" sz="2000" dirty="0" smtClean="0">
              <a:solidFill>
                <a:srgbClr val="C00000"/>
              </a:solidFill>
            </a:rPr>
            <a:t>”</a:t>
          </a:r>
          <a:endParaRPr lang="en-CA" sz="2000" dirty="0" smtClean="0">
            <a:solidFill>
              <a:srgbClr val="C00000"/>
            </a:solidFill>
          </a:endParaRPr>
        </a:p>
      </dgm:t>
    </dgm:pt>
    <dgm:pt modelId="{BE2CAAC5-D394-4EAB-8F98-EAB1EF8C3058}" type="parTrans" cxnId="{D480915A-AC3B-433B-B476-90F5667E6DE3}">
      <dgm:prSet/>
      <dgm:spPr/>
      <dgm:t>
        <a:bodyPr/>
        <a:lstStyle/>
        <a:p>
          <a:endParaRPr lang="zh-CN" altLang="en-US"/>
        </a:p>
      </dgm:t>
    </dgm:pt>
    <dgm:pt modelId="{163B5458-4F7A-4FA0-9A28-78C5D731DFA9}" type="sibTrans" cxnId="{D480915A-AC3B-433B-B476-90F5667E6DE3}">
      <dgm:prSet/>
      <dgm:spPr/>
      <dgm:t>
        <a:bodyPr/>
        <a:lstStyle/>
        <a:p>
          <a:endParaRPr lang="zh-CN" altLang="en-US"/>
        </a:p>
      </dgm:t>
    </dgm:pt>
    <dgm:pt modelId="{05745D95-19EB-43FE-B20E-41ADE91A63CB}">
      <dgm:prSet phldrT="[Text]" custT="1"/>
      <dgm:spPr/>
      <dgm:t>
        <a:bodyPr/>
        <a:lstStyle/>
        <a:p>
          <a:r>
            <a:rPr lang="en-CA" sz="1400" b="1" dirty="0" smtClean="0">
              <a:solidFill>
                <a:srgbClr val="0070C0"/>
              </a:solidFill>
            </a:rPr>
            <a:t>1973</a:t>
          </a:r>
        </a:p>
        <a:p>
          <a:r>
            <a:rPr lang="en-CA" sz="1200" dirty="0" smtClean="0">
              <a:solidFill>
                <a:srgbClr val="C00000"/>
              </a:solidFill>
            </a:rPr>
            <a:t>Ends the year with first yearly profit</a:t>
          </a:r>
          <a:endParaRPr lang="zh-CN" altLang="en-US" sz="1200" dirty="0">
            <a:solidFill>
              <a:srgbClr val="C00000"/>
            </a:solidFill>
          </a:endParaRPr>
        </a:p>
      </dgm:t>
    </dgm:pt>
    <dgm:pt modelId="{8D40A45D-5D14-4F8D-A7A1-67B109D357DD}" type="parTrans" cxnId="{3A6CB297-B857-4F43-9FAB-E50F940CE8C3}">
      <dgm:prSet/>
      <dgm:spPr/>
      <dgm:t>
        <a:bodyPr/>
        <a:lstStyle/>
        <a:p>
          <a:endParaRPr lang="zh-CN" altLang="en-US"/>
        </a:p>
      </dgm:t>
    </dgm:pt>
    <dgm:pt modelId="{746F60EC-A04C-4E2A-A18A-12D8D0F4C037}" type="sibTrans" cxnId="{3A6CB297-B857-4F43-9FAB-E50F940CE8C3}">
      <dgm:prSet/>
      <dgm:spPr/>
      <dgm:t>
        <a:bodyPr/>
        <a:lstStyle/>
        <a:p>
          <a:endParaRPr lang="zh-CN" altLang="en-US"/>
        </a:p>
      </dgm:t>
    </dgm:pt>
    <dgm:pt modelId="{49B9CB9E-7976-4F88-A1C3-D47198B4C88C}">
      <dgm:prSet phldrT="[Text]" custT="1"/>
      <dgm:spPr/>
      <dgm:t>
        <a:bodyPr/>
        <a:lstStyle/>
        <a:p>
          <a:r>
            <a:rPr lang="en-CA" sz="1400" b="1" dirty="0" smtClean="0">
              <a:solidFill>
                <a:srgbClr val="0070C0"/>
              </a:solidFill>
            </a:rPr>
            <a:t>1974</a:t>
          </a:r>
        </a:p>
        <a:p>
          <a:r>
            <a:rPr lang="en-CA" sz="1200" dirty="0" smtClean="0">
              <a:solidFill>
                <a:srgbClr val="C00000"/>
              </a:solidFill>
            </a:rPr>
            <a:t>Carries one-millionth customer</a:t>
          </a:r>
          <a:endParaRPr lang="zh-CN" altLang="en-US" sz="1200" dirty="0">
            <a:solidFill>
              <a:srgbClr val="C00000"/>
            </a:solidFill>
          </a:endParaRPr>
        </a:p>
      </dgm:t>
    </dgm:pt>
    <dgm:pt modelId="{D092321E-E092-4D5C-843E-EFFD1E963EB2}" type="parTrans" cxnId="{B0A25757-1264-4E79-A08B-AFE3EA6F658D}">
      <dgm:prSet/>
      <dgm:spPr/>
      <dgm:t>
        <a:bodyPr/>
        <a:lstStyle/>
        <a:p>
          <a:endParaRPr lang="zh-CN" altLang="en-US"/>
        </a:p>
      </dgm:t>
    </dgm:pt>
    <dgm:pt modelId="{BB30A3A6-CA9D-487B-85E9-900D2F19ECAA}" type="sibTrans" cxnId="{B0A25757-1264-4E79-A08B-AFE3EA6F658D}">
      <dgm:prSet/>
      <dgm:spPr/>
      <dgm:t>
        <a:bodyPr/>
        <a:lstStyle/>
        <a:p>
          <a:endParaRPr lang="zh-CN" altLang="en-US"/>
        </a:p>
      </dgm:t>
    </dgm:pt>
    <dgm:pt modelId="{97CFD1D4-C592-494B-AB56-76DDCD236811}">
      <dgm:prSet phldrT="[Text]" custT="1"/>
      <dgm:spPr/>
      <dgm:t>
        <a:bodyPr/>
        <a:lstStyle/>
        <a:p>
          <a:r>
            <a:rPr lang="en-CA" sz="1400" b="1" dirty="0" smtClean="0">
              <a:solidFill>
                <a:srgbClr val="0070C0"/>
              </a:solidFill>
            </a:rPr>
            <a:t>1978</a:t>
          </a:r>
        </a:p>
        <a:p>
          <a:r>
            <a:rPr lang="en-CA" sz="1200" dirty="0" smtClean="0">
              <a:solidFill>
                <a:srgbClr val="C00000"/>
              </a:solidFill>
            </a:rPr>
            <a:t>Flies to New Orleans, first flight </a:t>
          </a:r>
        </a:p>
        <a:p>
          <a:r>
            <a:rPr lang="en-CA" sz="1200" dirty="0" smtClean="0">
              <a:solidFill>
                <a:srgbClr val="C00000"/>
              </a:solidFill>
            </a:rPr>
            <a:t>destination outside of Texas</a:t>
          </a:r>
        </a:p>
        <a:p>
          <a:endParaRPr lang="en-CA" sz="2000" dirty="0" smtClean="0"/>
        </a:p>
      </dgm:t>
    </dgm:pt>
    <dgm:pt modelId="{92732CB6-945A-4CDC-8FE4-363A2CCDD11E}" type="parTrans" cxnId="{07DC7150-7171-43F5-ACBD-9E8FA8B6FA9C}">
      <dgm:prSet/>
      <dgm:spPr/>
      <dgm:t>
        <a:bodyPr/>
        <a:lstStyle/>
        <a:p>
          <a:endParaRPr lang="zh-CN" altLang="en-US"/>
        </a:p>
      </dgm:t>
    </dgm:pt>
    <dgm:pt modelId="{80A9481A-AE1A-4CD8-9BAD-38EE197E40FE}" type="sibTrans" cxnId="{07DC7150-7171-43F5-ACBD-9E8FA8B6FA9C}">
      <dgm:prSet/>
      <dgm:spPr/>
      <dgm:t>
        <a:bodyPr/>
        <a:lstStyle/>
        <a:p>
          <a:endParaRPr lang="zh-CN" altLang="en-US"/>
        </a:p>
      </dgm:t>
    </dgm:pt>
    <dgm:pt modelId="{B495DA3D-4F60-437B-B82D-34B073D9B8DF}" type="pres">
      <dgm:prSet presAssocID="{35ADD354-124F-44A5-97A2-82AC9D956091}" presName="arrowDiagram" presStyleCnt="0">
        <dgm:presLayoutVars>
          <dgm:chMax val="5"/>
          <dgm:dir/>
          <dgm:resizeHandles val="exact"/>
        </dgm:presLayoutVars>
      </dgm:prSet>
      <dgm:spPr/>
    </dgm:pt>
    <dgm:pt modelId="{D730E599-5D9C-4F18-AFE8-0911FE530733}" type="pres">
      <dgm:prSet presAssocID="{35ADD354-124F-44A5-97A2-82AC9D956091}" presName="arrow" presStyleLbl="bgShp" presStyleIdx="0" presStyleCnt="1" custLinFactNeighborX="-3030" custLinFactNeighborY="-1515"/>
      <dgm:spPr/>
    </dgm:pt>
    <dgm:pt modelId="{F96D1120-82E3-472F-A892-C69910E73CDB}" type="pres">
      <dgm:prSet presAssocID="{35ADD354-124F-44A5-97A2-82AC9D956091}" presName="arrowDiagram5" presStyleCnt="0"/>
      <dgm:spPr/>
    </dgm:pt>
    <dgm:pt modelId="{7523889B-37F0-405D-ACDC-699E005D11BA}" type="pres">
      <dgm:prSet presAssocID="{2E1A4601-0688-4C77-B594-287F084DB17C}" presName="bullet5a" presStyleLbl="node1" presStyleIdx="0" presStyleCnt="5" custLinFactNeighborX="-65942" custLinFactNeighborY="-85540"/>
      <dgm:spPr/>
    </dgm:pt>
    <dgm:pt modelId="{34DE9729-4534-4A75-893F-AFF0497B18DB}" type="pres">
      <dgm:prSet presAssocID="{2E1A4601-0688-4C77-B594-287F084DB17C}" presName="textBox5a" presStyleLbl="revTx" presStyleIdx="0" presStyleCnt="5" custScaleX="160237" custLinFactNeighborX="38677" custLinFactNeighborY="-14591">
        <dgm:presLayoutVars>
          <dgm:bulletEnabled val="1"/>
        </dgm:presLayoutVars>
      </dgm:prSet>
      <dgm:spPr/>
      <dgm:t>
        <a:bodyPr/>
        <a:lstStyle/>
        <a:p>
          <a:endParaRPr lang="zh-CN" altLang="en-US"/>
        </a:p>
      </dgm:t>
    </dgm:pt>
    <dgm:pt modelId="{4FFD7948-00E2-4FC9-B586-F02BBFA3F051}" type="pres">
      <dgm:prSet presAssocID="{05745D95-19EB-43FE-B20E-41ADE91A63CB}" presName="bullet5b" presStyleLbl="node1" presStyleIdx="1" presStyleCnt="5" custLinFactNeighborX="-19697" custLinFactNeighborY="-64320"/>
      <dgm:spPr/>
    </dgm:pt>
    <dgm:pt modelId="{D8C4D14E-B7A1-41A2-BFC1-D4A895B175CE}" type="pres">
      <dgm:prSet presAssocID="{05745D95-19EB-43FE-B20E-41ADE91A63CB}" presName="textBox5b" presStyleLbl="revTx" presStyleIdx="1" presStyleCnt="5" custLinFactNeighborX="1999" custLinFactNeighborY="-12099">
        <dgm:presLayoutVars>
          <dgm:bulletEnabled val="1"/>
        </dgm:presLayoutVars>
      </dgm:prSet>
      <dgm:spPr/>
      <dgm:t>
        <a:bodyPr/>
        <a:lstStyle/>
        <a:p>
          <a:endParaRPr lang="zh-CN" altLang="en-US"/>
        </a:p>
      </dgm:t>
    </dgm:pt>
    <dgm:pt modelId="{6D4C62E7-771F-4749-9846-07E4F10C942F}" type="pres">
      <dgm:prSet presAssocID="{49B9CB9E-7976-4F88-A1C3-D47198B4C88C}" presName="bullet5c" presStyleLbl="node1" presStyleIdx="2" presStyleCnt="5" custLinFactNeighborX="-12721" custLinFactNeighborY="-27099"/>
      <dgm:spPr/>
    </dgm:pt>
    <dgm:pt modelId="{3D91EC14-CF9B-4BF2-A133-117B129A3A76}" type="pres">
      <dgm:prSet presAssocID="{49B9CB9E-7976-4F88-A1C3-D47198B4C88C}" presName="textBox5c" presStyleLbl="revTx" presStyleIdx="2" presStyleCnt="5" custLinFactNeighborX="-879" custLinFactNeighborY="-5144">
        <dgm:presLayoutVars>
          <dgm:bulletEnabled val="1"/>
        </dgm:presLayoutVars>
      </dgm:prSet>
      <dgm:spPr/>
      <dgm:t>
        <a:bodyPr/>
        <a:lstStyle/>
        <a:p>
          <a:endParaRPr lang="zh-CN" altLang="en-US"/>
        </a:p>
      </dgm:t>
    </dgm:pt>
    <dgm:pt modelId="{524B3363-B9D9-488C-B261-D8B83B950F6B}" type="pres">
      <dgm:prSet presAssocID="{C21B9261-DD4E-4ED2-B45E-4B2A0A5DEB8B}" presName="bullet5d" presStyleLbl="node1" presStyleIdx="3" presStyleCnt="5" custLinFactNeighborX="10899" custLinFactNeighborY="-23008"/>
      <dgm:spPr/>
    </dgm:pt>
    <dgm:pt modelId="{B67DD4C0-19E8-403F-A54D-78923B0E9D7A}" type="pres">
      <dgm:prSet presAssocID="{C21B9261-DD4E-4ED2-B45E-4B2A0A5DEB8B}" presName="textBox5d" presStyleLbl="revTx" presStyleIdx="3" presStyleCnt="5">
        <dgm:presLayoutVars>
          <dgm:bulletEnabled val="1"/>
        </dgm:presLayoutVars>
      </dgm:prSet>
      <dgm:spPr/>
      <dgm:t>
        <a:bodyPr/>
        <a:lstStyle/>
        <a:p>
          <a:endParaRPr lang="zh-CN" altLang="en-US"/>
        </a:p>
      </dgm:t>
    </dgm:pt>
    <dgm:pt modelId="{D099A407-0752-418E-BEE6-3424674D298A}" type="pres">
      <dgm:prSet presAssocID="{97CFD1D4-C592-494B-AB56-76DDCD236811}" presName="bullet5e" presStyleLbl="node1" presStyleIdx="4" presStyleCnt="5" custLinFactNeighborX="-6099" custLinFactNeighborY="-27004"/>
      <dgm:spPr/>
    </dgm:pt>
    <dgm:pt modelId="{40BE95D6-2D18-4838-B03C-87A2F55A2D67}" type="pres">
      <dgm:prSet presAssocID="{97CFD1D4-C592-494B-AB56-76DDCD236811}" presName="textBox5e" presStyleLbl="revTx" presStyleIdx="4" presStyleCnt="5">
        <dgm:presLayoutVars>
          <dgm:bulletEnabled val="1"/>
        </dgm:presLayoutVars>
      </dgm:prSet>
      <dgm:spPr/>
      <dgm:t>
        <a:bodyPr/>
        <a:lstStyle/>
        <a:p>
          <a:endParaRPr lang="zh-CN" altLang="en-US"/>
        </a:p>
      </dgm:t>
    </dgm:pt>
  </dgm:ptLst>
  <dgm:cxnLst>
    <dgm:cxn modelId="{22A574EF-A708-4223-A531-1661A369D515}" type="presOf" srcId="{C21B9261-DD4E-4ED2-B45E-4B2A0A5DEB8B}" destId="{B67DD4C0-19E8-403F-A54D-78923B0E9D7A}" srcOrd="0" destOrd="0" presId="urn:microsoft.com/office/officeart/2005/8/layout/arrow2"/>
    <dgm:cxn modelId="{8FBF31BA-E4FA-4AA8-B936-55D6F00D9C43}" type="presOf" srcId="{35ADD354-124F-44A5-97A2-82AC9D956091}" destId="{B495DA3D-4F60-437B-B82D-34B073D9B8DF}" srcOrd="0" destOrd="0" presId="urn:microsoft.com/office/officeart/2005/8/layout/arrow2"/>
    <dgm:cxn modelId="{D3F0F2EA-23C8-407E-8537-9272EB43AA81}" type="presOf" srcId="{2E1A4601-0688-4C77-B594-287F084DB17C}" destId="{34DE9729-4534-4A75-893F-AFF0497B18DB}" srcOrd="0" destOrd="0" presId="urn:microsoft.com/office/officeart/2005/8/layout/arrow2"/>
    <dgm:cxn modelId="{B0A25757-1264-4E79-A08B-AFE3EA6F658D}" srcId="{35ADD354-124F-44A5-97A2-82AC9D956091}" destId="{49B9CB9E-7976-4F88-A1C3-D47198B4C88C}" srcOrd="2" destOrd="0" parTransId="{D092321E-E092-4D5C-843E-EFFD1E963EB2}" sibTransId="{BB30A3A6-CA9D-487B-85E9-900D2F19ECAA}"/>
    <dgm:cxn modelId="{C6140618-2B13-4CFB-9F6B-ECE9AC10A33B}" srcId="{35ADD354-124F-44A5-97A2-82AC9D956091}" destId="{2E1A4601-0688-4C77-B594-287F084DB17C}" srcOrd="0" destOrd="0" parTransId="{5E657C1E-ED62-4C2C-A84C-9EA1DF02FA46}" sibTransId="{35C817ED-5034-4068-A86C-A461DC3C5FA3}"/>
    <dgm:cxn modelId="{3A6CB297-B857-4F43-9FAB-E50F940CE8C3}" srcId="{35ADD354-124F-44A5-97A2-82AC9D956091}" destId="{05745D95-19EB-43FE-B20E-41ADE91A63CB}" srcOrd="1" destOrd="0" parTransId="{8D40A45D-5D14-4F8D-A7A1-67B109D357DD}" sibTransId="{746F60EC-A04C-4E2A-A18A-12D8D0F4C037}"/>
    <dgm:cxn modelId="{07DC7150-7171-43F5-ACBD-9E8FA8B6FA9C}" srcId="{35ADD354-124F-44A5-97A2-82AC9D956091}" destId="{97CFD1D4-C592-494B-AB56-76DDCD236811}" srcOrd="4" destOrd="0" parTransId="{92732CB6-945A-4CDC-8FE4-363A2CCDD11E}" sibTransId="{80A9481A-AE1A-4CD8-9BAD-38EE197E40FE}"/>
    <dgm:cxn modelId="{D1AAFDC7-3F5C-4329-9D21-1E80871AD0B6}" type="presOf" srcId="{49B9CB9E-7976-4F88-A1C3-D47198B4C88C}" destId="{3D91EC14-CF9B-4BF2-A133-117B129A3A76}" srcOrd="0" destOrd="0" presId="urn:microsoft.com/office/officeart/2005/8/layout/arrow2"/>
    <dgm:cxn modelId="{D480915A-AC3B-433B-B476-90F5667E6DE3}" srcId="{35ADD354-124F-44A5-97A2-82AC9D956091}" destId="{C21B9261-DD4E-4ED2-B45E-4B2A0A5DEB8B}" srcOrd="3" destOrd="0" parTransId="{BE2CAAC5-D394-4EAB-8F98-EAB1EF8C3058}" sibTransId="{163B5458-4F7A-4FA0-9A28-78C5D731DFA9}"/>
    <dgm:cxn modelId="{D1174EB8-07A8-4CAE-93E0-B8AF0AC45327}" type="presOf" srcId="{97CFD1D4-C592-494B-AB56-76DDCD236811}" destId="{40BE95D6-2D18-4838-B03C-87A2F55A2D67}" srcOrd="0" destOrd="0" presId="urn:microsoft.com/office/officeart/2005/8/layout/arrow2"/>
    <dgm:cxn modelId="{A979BFAD-883A-46E9-B533-046593589CD1}" type="presOf" srcId="{05745D95-19EB-43FE-B20E-41ADE91A63CB}" destId="{D8C4D14E-B7A1-41A2-BFC1-D4A895B175CE}" srcOrd="0" destOrd="0" presId="urn:microsoft.com/office/officeart/2005/8/layout/arrow2"/>
    <dgm:cxn modelId="{B9850B3D-04E8-4A05-A79D-F30B11BE6215}" type="presParOf" srcId="{B495DA3D-4F60-437B-B82D-34B073D9B8DF}" destId="{D730E599-5D9C-4F18-AFE8-0911FE530733}" srcOrd="0" destOrd="0" presId="urn:microsoft.com/office/officeart/2005/8/layout/arrow2"/>
    <dgm:cxn modelId="{9784B9FE-1F7A-4604-9C38-FD36F7EA45E2}" type="presParOf" srcId="{B495DA3D-4F60-437B-B82D-34B073D9B8DF}" destId="{F96D1120-82E3-472F-A892-C69910E73CDB}" srcOrd="1" destOrd="0" presId="urn:microsoft.com/office/officeart/2005/8/layout/arrow2"/>
    <dgm:cxn modelId="{FA388CC5-5322-405C-A327-399D6C5DD075}" type="presParOf" srcId="{F96D1120-82E3-472F-A892-C69910E73CDB}" destId="{7523889B-37F0-405D-ACDC-699E005D11BA}" srcOrd="0" destOrd="0" presId="urn:microsoft.com/office/officeart/2005/8/layout/arrow2"/>
    <dgm:cxn modelId="{4953196E-CC8C-4522-85BC-E629B95A6227}" type="presParOf" srcId="{F96D1120-82E3-472F-A892-C69910E73CDB}" destId="{34DE9729-4534-4A75-893F-AFF0497B18DB}" srcOrd="1" destOrd="0" presId="urn:microsoft.com/office/officeart/2005/8/layout/arrow2"/>
    <dgm:cxn modelId="{4F99BE9F-0735-4106-BA08-A2218F52D453}" type="presParOf" srcId="{F96D1120-82E3-472F-A892-C69910E73CDB}" destId="{4FFD7948-00E2-4FC9-B586-F02BBFA3F051}" srcOrd="2" destOrd="0" presId="urn:microsoft.com/office/officeart/2005/8/layout/arrow2"/>
    <dgm:cxn modelId="{FBB0546B-B6F9-4800-BE1B-496886A6D37E}" type="presParOf" srcId="{F96D1120-82E3-472F-A892-C69910E73CDB}" destId="{D8C4D14E-B7A1-41A2-BFC1-D4A895B175CE}" srcOrd="3" destOrd="0" presId="urn:microsoft.com/office/officeart/2005/8/layout/arrow2"/>
    <dgm:cxn modelId="{F5566621-8289-4238-95D9-94F63FAD2948}" type="presParOf" srcId="{F96D1120-82E3-472F-A892-C69910E73CDB}" destId="{6D4C62E7-771F-4749-9846-07E4F10C942F}" srcOrd="4" destOrd="0" presId="urn:microsoft.com/office/officeart/2005/8/layout/arrow2"/>
    <dgm:cxn modelId="{198344BC-1F78-4491-894E-A638A1A9440D}" type="presParOf" srcId="{F96D1120-82E3-472F-A892-C69910E73CDB}" destId="{3D91EC14-CF9B-4BF2-A133-117B129A3A76}" srcOrd="5" destOrd="0" presId="urn:microsoft.com/office/officeart/2005/8/layout/arrow2"/>
    <dgm:cxn modelId="{9545EA4D-6394-493A-99D3-9E886BDFECC9}" type="presParOf" srcId="{F96D1120-82E3-472F-A892-C69910E73CDB}" destId="{524B3363-B9D9-488C-B261-D8B83B950F6B}" srcOrd="6" destOrd="0" presId="urn:microsoft.com/office/officeart/2005/8/layout/arrow2"/>
    <dgm:cxn modelId="{CB5AAA4B-F5DC-469B-AFA5-9A20413412B8}" type="presParOf" srcId="{F96D1120-82E3-472F-A892-C69910E73CDB}" destId="{B67DD4C0-19E8-403F-A54D-78923B0E9D7A}" srcOrd="7" destOrd="0" presId="urn:microsoft.com/office/officeart/2005/8/layout/arrow2"/>
    <dgm:cxn modelId="{8880CD91-0911-415F-80FB-98320613AAC8}" type="presParOf" srcId="{F96D1120-82E3-472F-A892-C69910E73CDB}" destId="{D099A407-0752-418E-BEE6-3424674D298A}" srcOrd="8" destOrd="0" presId="urn:microsoft.com/office/officeart/2005/8/layout/arrow2"/>
    <dgm:cxn modelId="{24E5D459-2F72-4133-832B-16BEACCD99F4}" type="presParOf" srcId="{F96D1120-82E3-472F-A892-C69910E73CDB}" destId="{40BE95D6-2D18-4838-B03C-87A2F55A2D67}"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DD763D-72C3-4E30-BFD8-1DAC0FAA0EAD}" type="doc">
      <dgm:prSet loTypeId="urn:microsoft.com/office/officeart/2005/8/layout/arrow2" loCatId="process" qsTypeId="urn:microsoft.com/office/officeart/2005/8/quickstyle/simple1" qsCatId="simple" csTypeId="urn:microsoft.com/office/officeart/2005/8/colors/accent1_2" csCatId="accent1" phldr="1"/>
      <dgm:spPr/>
    </dgm:pt>
    <dgm:pt modelId="{6439A4D7-45CE-4F49-8691-523F577DA272}">
      <dgm:prSet phldrT="[Text]" custT="1"/>
      <dgm:spPr/>
      <dgm:t>
        <a:bodyPr/>
        <a:lstStyle/>
        <a:p>
          <a:r>
            <a:rPr lang="en-CA" altLang="zh-CN" sz="1400" b="1" dirty="0" smtClean="0">
              <a:solidFill>
                <a:srgbClr val="0070C0"/>
              </a:solidFill>
            </a:rPr>
            <a:t>1994</a:t>
          </a:r>
        </a:p>
        <a:p>
          <a:r>
            <a:rPr lang="en-CA" sz="1200" dirty="0" smtClean="0">
              <a:solidFill>
                <a:srgbClr val="C00000"/>
              </a:solidFill>
              <a:latin typeface="+mn-lt"/>
            </a:rPr>
            <a:t>Acquires 2 airline companies: Morris Air and Arizona One</a:t>
          </a:r>
          <a:endParaRPr lang="zh-CN" altLang="en-US" sz="1200" dirty="0">
            <a:solidFill>
              <a:srgbClr val="C00000"/>
            </a:solidFill>
            <a:latin typeface="+mn-lt"/>
          </a:endParaRPr>
        </a:p>
      </dgm:t>
    </dgm:pt>
    <dgm:pt modelId="{EC415477-21A0-4A84-B6AF-0D97677A5294}" type="parTrans" cxnId="{47F316B6-15A7-418D-999A-8D2B071EEAEE}">
      <dgm:prSet/>
      <dgm:spPr/>
      <dgm:t>
        <a:bodyPr/>
        <a:lstStyle/>
        <a:p>
          <a:endParaRPr lang="zh-CN" altLang="en-US"/>
        </a:p>
      </dgm:t>
    </dgm:pt>
    <dgm:pt modelId="{99DAEA72-9E26-46BE-88FF-5C4C366E59B5}" type="sibTrans" cxnId="{47F316B6-15A7-418D-999A-8D2B071EEAEE}">
      <dgm:prSet/>
      <dgm:spPr/>
      <dgm:t>
        <a:bodyPr/>
        <a:lstStyle/>
        <a:p>
          <a:endParaRPr lang="zh-CN" altLang="en-US"/>
        </a:p>
      </dgm:t>
    </dgm:pt>
    <dgm:pt modelId="{35081BE9-0A6C-458E-B2E3-FBC5051A0A71}">
      <dgm:prSet phldrT="[Text]" custT="1"/>
      <dgm:spPr/>
      <dgm:t>
        <a:bodyPr/>
        <a:lstStyle/>
        <a:p>
          <a:r>
            <a:rPr lang="en-CA" altLang="zh-CN" sz="1400" b="1" dirty="0" smtClean="0">
              <a:solidFill>
                <a:srgbClr val="0070C0"/>
              </a:solidFill>
            </a:rPr>
            <a:t>1996</a:t>
          </a:r>
        </a:p>
        <a:p>
          <a:r>
            <a:rPr lang="en-CA" sz="1200" dirty="0" smtClean="0">
              <a:solidFill>
                <a:srgbClr val="C00000"/>
              </a:solidFill>
              <a:latin typeface="+mn-lt"/>
            </a:rPr>
            <a:t>Online booking site launched</a:t>
          </a:r>
          <a:endParaRPr lang="zh-CN" altLang="en-US" sz="1200" dirty="0">
            <a:solidFill>
              <a:srgbClr val="C00000"/>
            </a:solidFill>
            <a:latin typeface="+mn-lt"/>
          </a:endParaRPr>
        </a:p>
      </dgm:t>
    </dgm:pt>
    <dgm:pt modelId="{68F8EAE1-520A-40AD-986A-DDCB1D66241A}" type="parTrans" cxnId="{D8B3F9EB-2EB0-4E78-B95C-93BD346176CF}">
      <dgm:prSet/>
      <dgm:spPr/>
      <dgm:t>
        <a:bodyPr/>
        <a:lstStyle/>
        <a:p>
          <a:endParaRPr lang="zh-CN" altLang="en-US"/>
        </a:p>
      </dgm:t>
    </dgm:pt>
    <dgm:pt modelId="{740A9D66-185E-473B-A0C0-F2F688DF72FD}" type="sibTrans" cxnId="{D8B3F9EB-2EB0-4E78-B95C-93BD346176CF}">
      <dgm:prSet/>
      <dgm:spPr/>
      <dgm:t>
        <a:bodyPr/>
        <a:lstStyle/>
        <a:p>
          <a:endParaRPr lang="zh-CN" altLang="en-US"/>
        </a:p>
      </dgm:t>
    </dgm:pt>
    <dgm:pt modelId="{BD90A2F9-486B-4AF3-A126-D640F2C38044}">
      <dgm:prSet phldrT="[Text]" custT="1"/>
      <dgm:spPr/>
      <dgm:t>
        <a:bodyPr/>
        <a:lstStyle/>
        <a:p>
          <a:r>
            <a:rPr lang="en-CA" altLang="zh-CN" sz="1400" b="1" dirty="0" smtClean="0">
              <a:solidFill>
                <a:srgbClr val="0070C0"/>
              </a:solidFill>
            </a:rPr>
            <a:t>2005</a:t>
          </a:r>
        </a:p>
        <a:p>
          <a:r>
            <a:rPr lang="en-CA" sz="1200" dirty="0" smtClean="0">
              <a:solidFill>
                <a:srgbClr val="C00000"/>
              </a:solidFill>
              <a:latin typeface="+mn-lt"/>
            </a:rPr>
            <a:t>Enters first code-share agreement with American Trans Air</a:t>
          </a:r>
          <a:endParaRPr lang="zh-CN" altLang="en-US" sz="1200" dirty="0">
            <a:solidFill>
              <a:srgbClr val="C00000"/>
            </a:solidFill>
            <a:latin typeface="+mn-lt"/>
          </a:endParaRPr>
        </a:p>
      </dgm:t>
    </dgm:pt>
    <dgm:pt modelId="{AC87136A-F5AA-4610-BE7F-63F8B958BFFC}" type="parTrans" cxnId="{8A70B0EA-C8A2-4152-82EA-A5EFD567EE52}">
      <dgm:prSet/>
      <dgm:spPr/>
      <dgm:t>
        <a:bodyPr/>
        <a:lstStyle/>
        <a:p>
          <a:endParaRPr lang="zh-CN" altLang="en-US"/>
        </a:p>
      </dgm:t>
    </dgm:pt>
    <dgm:pt modelId="{C22722F1-E093-44B7-A67C-BF2AC7A4BCF3}" type="sibTrans" cxnId="{8A70B0EA-C8A2-4152-82EA-A5EFD567EE52}">
      <dgm:prSet/>
      <dgm:spPr/>
      <dgm:t>
        <a:bodyPr/>
        <a:lstStyle/>
        <a:p>
          <a:endParaRPr lang="zh-CN" altLang="en-US"/>
        </a:p>
      </dgm:t>
    </dgm:pt>
    <dgm:pt modelId="{72C6D115-E919-47BC-B6FD-AFD2B4286CA5}">
      <dgm:prSet phldrT="[Text]" custT="1"/>
      <dgm:spPr>
        <a:ln>
          <a:noFill/>
        </a:ln>
      </dgm:spPr>
      <dgm:t>
        <a:bodyPr/>
        <a:lstStyle/>
        <a:p>
          <a:r>
            <a:rPr lang="en-CA" altLang="zh-CN" sz="1400" b="1" dirty="0" smtClean="0">
              <a:solidFill>
                <a:srgbClr val="0070C0"/>
              </a:solidFill>
            </a:rPr>
            <a:t>2009</a:t>
          </a:r>
        </a:p>
        <a:p>
          <a:r>
            <a:rPr lang="en-CA" sz="1200" b="0" dirty="0" smtClean="0">
              <a:solidFill>
                <a:srgbClr val="C00000"/>
              </a:solidFill>
              <a:latin typeface="+mj-lt"/>
            </a:rPr>
            <a:t>Becomes </a:t>
          </a:r>
          <a:r>
            <a:rPr lang="en-US" sz="1200" b="0" dirty="0" smtClean="0">
              <a:solidFill>
                <a:srgbClr val="C00000"/>
              </a:solidFill>
              <a:latin typeface="+mj-lt"/>
            </a:rPr>
            <a:t>largest carrier in the  US with 545 Boeing 737 aircrafts servicing 68 airports in 35 states and able to offer more than 3,300 flights a day</a:t>
          </a:r>
          <a:endParaRPr lang="en-CA" altLang="zh-CN" sz="1200" b="0" dirty="0" smtClean="0">
            <a:solidFill>
              <a:srgbClr val="C00000"/>
            </a:solidFill>
          </a:endParaRPr>
        </a:p>
      </dgm:t>
    </dgm:pt>
    <dgm:pt modelId="{51C8D6A4-680D-4B27-B49E-E680A3407FCB}" type="sibTrans" cxnId="{2A53D414-EEF4-4815-A626-08CA3ACC1462}">
      <dgm:prSet/>
      <dgm:spPr/>
      <dgm:t>
        <a:bodyPr/>
        <a:lstStyle/>
        <a:p>
          <a:endParaRPr lang="zh-CN" altLang="en-US"/>
        </a:p>
      </dgm:t>
    </dgm:pt>
    <dgm:pt modelId="{6664A0E1-9D0E-4A23-A3CD-776042E352D7}" type="parTrans" cxnId="{2A53D414-EEF4-4815-A626-08CA3ACC1462}">
      <dgm:prSet/>
      <dgm:spPr/>
      <dgm:t>
        <a:bodyPr/>
        <a:lstStyle/>
        <a:p>
          <a:endParaRPr lang="zh-CN" altLang="en-US"/>
        </a:p>
      </dgm:t>
    </dgm:pt>
    <dgm:pt modelId="{3CD95D27-B99D-F44C-BEC6-4C536882C5F3}">
      <dgm:prSet phldrT="[Text]" custT="1"/>
      <dgm:spPr/>
      <dgm:t>
        <a:bodyPr/>
        <a:lstStyle/>
        <a:p>
          <a:r>
            <a:rPr lang="en-CA" altLang="zh-CN" sz="1400" b="1" dirty="0" smtClean="0">
              <a:solidFill>
                <a:srgbClr val="0070C0"/>
              </a:solidFill>
            </a:rPr>
            <a:t>2011</a:t>
          </a:r>
        </a:p>
        <a:p>
          <a:r>
            <a:rPr lang="en-US" sz="1200" b="0" dirty="0" smtClean="0">
              <a:solidFill>
                <a:srgbClr val="C00000"/>
              </a:solidFill>
            </a:rPr>
            <a:t>Integration of AirTran</a:t>
          </a:r>
          <a:endParaRPr lang="en-CA" altLang="zh-CN" sz="1400" b="1" dirty="0" smtClean="0">
            <a:solidFill>
              <a:srgbClr val="0070C0"/>
            </a:solidFill>
          </a:endParaRPr>
        </a:p>
      </dgm:t>
    </dgm:pt>
    <dgm:pt modelId="{880EBFAA-B39A-034F-B4C2-B2CACE298FE4}" type="parTrans" cxnId="{530E6F7A-7B28-2E4F-BCE2-F0CCF739843F}">
      <dgm:prSet/>
      <dgm:spPr/>
      <dgm:t>
        <a:bodyPr/>
        <a:lstStyle/>
        <a:p>
          <a:endParaRPr lang="en-US"/>
        </a:p>
      </dgm:t>
    </dgm:pt>
    <dgm:pt modelId="{B30AF083-A56A-5A45-B9FE-8D52D0EE9D82}" type="sibTrans" cxnId="{530E6F7A-7B28-2E4F-BCE2-F0CCF739843F}">
      <dgm:prSet/>
      <dgm:spPr/>
      <dgm:t>
        <a:bodyPr/>
        <a:lstStyle/>
        <a:p>
          <a:endParaRPr lang="en-US"/>
        </a:p>
      </dgm:t>
    </dgm:pt>
    <dgm:pt modelId="{F0B1248B-6486-4823-854F-4E2A1834CE5D}" type="pres">
      <dgm:prSet presAssocID="{C4DD763D-72C3-4E30-BFD8-1DAC0FAA0EAD}" presName="arrowDiagram" presStyleCnt="0">
        <dgm:presLayoutVars>
          <dgm:chMax val="5"/>
          <dgm:dir/>
          <dgm:resizeHandles val="exact"/>
        </dgm:presLayoutVars>
      </dgm:prSet>
      <dgm:spPr/>
    </dgm:pt>
    <dgm:pt modelId="{349DDFD8-C68E-4761-9B2F-215F8FA380E5}" type="pres">
      <dgm:prSet presAssocID="{C4DD763D-72C3-4E30-BFD8-1DAC0FAA0EAD}" presName="arrow" presStyleLbl="bgShp" presStyleIdx="0" presStyleCnt="1"/>
      <dgm:spPr/>
    </dgm:pt>
    <dgm:pt modelId="{F608AB8B-7004-4087-B625-D7D3FE6D78A6}" type="pres">
      <dgm:prSet presAssocID="{C4DD763D-72C3-4E30-BFD8-1DAC0FAA0EAD}" presName="arrowDiagram5" presStyleCnt="0"/>
      <dgm:spPr/>
    </dgm:pt>
    <dgm:pt modelId="{DB4585B3-1B83-4FB9-B7E8-C0ADA6EFE4A1}" type="pres">
      <dgm:prSet presAssocID="{6439A4D7-45CE-4F49-8691-523F577DA272}" presName="bullet5a" presStyleLbl="node1" presStyleIdx="0" presStyleCnt="5"/>
      <dgm:spPr/>
    </dgm:pt>
    <dgm:pt modelId="{75F81C0F-B5B7-4D75-9F12-CAF8A15CF5B1}" type="pres">
      <dgm:prSet presAssocID="{6439A4D7-45CE-4F49-8691-523F577DA272}" presName="textBox5a" presStyleLbl="revTx" presStyleIdx="0" presStyleCnt="5">
        <dgm:presLayoutVars>
          <dgm:bulletEnabled val="1"/>
        </dgm:presLayoutVars>
      </dgm:prSet>
      <dgm:spPr/>
      <dgm:t>
        <a:bodyPr/>
        <a:lstStyle/>
        <a:p>
          <a:endParaRPr lang="zh-CN" altLang="en-US"/>
        </a:p>
      </dgm:t>
    </dgm:pt>
    <dgm:pt modelId="{C1A6CD4D-F603-41CE-8819-263B626B5EE2}" type="pres">
      <dgm:prSet presAssocID="{35081BE9-0A6C-458E-B2E3-FBC5051A0A71}" presName="bullet5b" presStyleLbl="node1" presStyleIdx="1" presStyleCnt="5"/>
      <dgm:spPr/>
    </dgm:pt>
    <dgm:pt modelId="{0DB81D9F-B751-4294-AE3B-0609A55CC6C5}" type="pres">
      <dgm:prSet presAssocID="{35081BE9-0A6C-458E-B2E3-FBC5051A0A71}" presName="textBox5b" presStyleLbl="revTx" presStyleIdx="1" presStyleCnt="5">
        <dgm:presLayoutVars>
          <dgm:bulletEnabled val="1"/>
        </dgm:presLayoutVars>
      </dgm:prSet>
      <dgm:spPr/>
      <dgm:t>
        <a:bodyPr/>
        <a:lstStyle/>
        <a:p>
          <a:endParaRPr lang="zh-CN" altLang="en-US"/>
        </a:p>
      </dgm:t>
    </dgm:pt>
    <dgm:pt modelId="{C5056AC0-B198-480F-BD55-2ED510D91618}" type="pres">
      <dgm:prSet presAssocID="{BD90A2F9-486B-4AF3-A126-D640F2C38044}" presName="bullet5c" presStyleLbl="node1" presStyleIdx="2" presStyleCnt="5"/>
      <dgm:spPr/>
    </dgm:pt>
    <dgm:pt modelId="{57B1D327-EB47-4BDF-B81D-E7FF54C7CB43}" type="pres">
      <dgm:prSet presAssocID="{BD90A2F9-486B-4AF3-A126-D640F2C38044}" presName="textBox5c" presStyleLbl="revTx" presStyleIdx="2" presStyleCnt="5">
        <dgm:presLayoutVars>
          <dgm:bulletEnabled val="1"/>
        </dgm:presLayoutVars>
      </dgm:prSet>
      <dgm:spPr/>
      <dgm:t>
        <a:bodyPr/>
        <a:lstStyle/>
        <a:p>
          <a:endParaRPr lang="zh-CN" altLang="en-US"/>
        </a:p>
      </dgm:t>
    </dgm:pt>
    <dgm:pt modelId="{A7AACB08-A0D0-4954-9403-02B13C7EA562}" type="pres">
      <dgm:prSet presAssocID="{72C6D115-E919-47BC-B6FD-AFD2B4286CA5}" presName="bullet5d" presStyleLbl="node1" presStyleIdx="3" presStyleCnt="5"/>
      <dgm:spPr/>
    </dgm:pt>
    <dgm:pt modelId="{2B8B9281-1A89-4734-A781-5E1F0FE91256}" type="pres">
      <dgm:prSet presAssocID="{72C6D115-E919-47BC-B6FD-AFD2B4286CA5}" presName="textBox5d" presStyleLbl="revTx" presStyleIdx="3" presStyleCnt="5">
        <dgm:presLayoutVars>
          <dgm:bulletEnabled val="1"/>
        </dgm:presLayoutVars>
      </dgm:prSet>
      <dgm:spPr/>
      <dgm:t>
        <a:bodyPr/>
        <a:lstStyle/>
        <a:p>
          <a:endParaRPr lang="zh-CN" altLang="en-US"/>
        </a:p>
      </dgm:t>
    </dgm:pt>
    <dgm:pt modelId="{E5AE67C0-EF99-3042-8C14-EDA1BFF55118}" type="pres">
      <dgm:prSet presAssocID="{3CD95D27-B99D-F44C-BEC6-4C536882C5F3}" presName="bullet5e" presStyleLbl="node1" presStyleIdx="4" presStyleCnt="5"/>
      <dgm:spPr/>
    </dgm:pt>
    <dgm:pt modelId="{26BDF033-2AED-B343-8A67-4FF9F5D013FA}" type="pres">
      <dgm:prSet presAssocID="{3CD95D27-B99D-F44C-BEC6-4C536882C5F3}" presName="textBox5e" presStyleLbl="revTx" presStyleIdx="4" presStyleCnt="5">
        <dgm:presLayoutVars>
          <dgm:bulletEnabled val="1"/>
        </dgm:presLayoutVars>
      </dgm:prSet>
      <dgm:spPr/>
      <dgm:t>
        <a:bodyPr/>
        <a:lstStyle/>
        <a:p>
          <a:endParaRPr lang="en-US"/>
        </a:p>
      </dgm:t>
    </dgm:pt>
  </dgm:ptLst>
  <dgm:cxnLst>
    <dgm:cxn modelId="{FE597D6C-5AD5-4A3A-8A8F-6540D8B645AB}" type="presOf" srcId="{BD90A2F9-486B-4AF3-A126-D640F2C38044}" destId="{57B1D327-EB47-4BDF-B81D-E7FF54C7CB43}" srcOrd="0" destOrd="0" presId="urn:microsoft.com/office/officeart/2005/8/layout/arrow2"/>
    <dgm:cxn modelId="{530E6F7A-7B28-2E4F-BCE2-F0CCF739843F}" srcId="{C4DD763D-72C3-4E30-BFD8-1DAC0FAA0EAD}" destId="{3CD95D27-B99D-F44C-BEC6-4C536882C5F3}" srcOrd="4" destOrd="0" parTransId="{880EBFAA-B39A-034F-B4C2-B2CACE298FE4}" sibTransId="{B30AF083-A56A-5A45-B9FE-8D52D0EE9D82}"/>
    <dgm:cxn modelId="{77D0CB22-BA22-4268-A035-49E20D9364B7}" type="presOf" srcId="{72C6D115-E919-47BC-B6FD-AFD2B4286CA5}" destId="{2B8B9281-1A89-4734-A781-5E1F0FE91256}" srcOrd="0" destOrd="0" presId="urn:microsoft.com/office/officeart/2005/8/layout/arrow2"/>
    <dgm:cxn modelId="{21E3A3A1-9E52-4042-A925-D906DA8823E3}" type="presOf" srcId="{3CD95D27-B99D-F44C-BEC6-4C536882C5F3}" destId="{26BDF033-2AED-B343-8A67-4FF9F5D013FA}" srcOrd="0" destOrd="0" presId="urn:microsoft.com/office/officeart/2005/8/layout/arrow2"/>
    <dgm:cxn modelId="{47F316B6-15A7-418D-999A-8D2B071EEAEE}" srcId="{C4DD763D-72C3-4E30-BFD8-1DAC0FAA0EAD}" destId="{6439A4D7-45CE-4F49-8691-523F577DA272}" srcOrd="0" destOrd="0" parTransId="{EC415477-21A0-4A84-B6AF-0D97677A5294}" sibTransId="{99DAEA72-9E26-46BE-88FF-5C4C366E59B5}"/>
    <dgm:cxn modelId="{D2FDD26A-DB4D-4FEA-852C-12C95203EB76}" type="presOf" srcId="{35081BE9-0A6C-458E-B2E3-FBC5051A0A71}" destId="{0DB81D9F-B751-4294-AE3B-0609A55CC6C5}" srcOrd="0" destOrd="0" presId="urn:microsoft.com/office/officeart/2005/8/layout/arrow2"/>
    <dgm:cxn modelId="{2A53D414-EEF4-4815-A626-08CA3ACC1462}" srcId="{C4DD763D-72C3-4E30-BFD8-1DAC0FAA0EAD}" destId="{72C6D115-E919-47BC-B6FD-AFD2B4286CA5}" srcOrd="3" destOrd="0" parTransId="{6664A0E1-9D0E-4A23-A3CD-776042E352D7}" sibTransId="{51C8D6A4-680D-4B27-B49E-E680A3407FCB}"/>
    <dgm:cxn modelId="{8A70B0EA-C8A2-4152-82EA-A5EFD567EE52}" srcId="{C4DD763D-72C3-4E30-BFD8-1DAC0FAA0EAD}" destId="{BD90A2F9-486B-4AF3-A126-D640F2C38044}" srcOrd="2" destOrd="0" parTransId="{AC87136A-F5AA-4610-BE7F-63F8B958BFFC}" sibTransId="{C22722F1-E093-44B7-A67C-BF2AC7A4BCF3}"/>
    <dgm:cxn modelId="{D866FE61-B102-4D22-898F-6634D3A72A0A}" type="presOf" srcId="{C4DD763D-72C3-4E30-BFD8-1DAC0FAA0EAD}" destId="{F0B1248B-6486-4823-854F-4E2A1834CE5D}" srcOrd="0" destOrd="0" presId="urn:microsoft.com/office/officeart/2005/8/layout/arrow2"/>
    <dgm:cxn modelId="{D8B3F9EB-2EB0-4E78-B95C-93BD346176CF}" srcId="{C4DD763D-72C3-4E30-BFD8-1DAC0FAA0EAD}" destId="{35081BE9-0A6C-458E-B2E3-FBC5051A0A71}" srcOrd="1" destOrd="0" parTransId="{68F8EAE1-520A-40AD-986A-DDCB1D66241A}" sibTransId="{740A9D66-185E-473B-A0C0-F2F688DF72FD}"/>
    <dgm:cxn modelId="{45189BB5-0D34-447E-B4BE-4E229A1C7D5F}" type="presOf" srcId="{6439A4D7-45CE-4F49-8691-523F577DA272}" destId="{75F81C0F-B5B7-4D75-9F12-CAF8A15CF5B1}" srcOrd="0" destOrd="0" presId="urn:microsoft.com/office/officeart/2005/8/layout/arrow2"/>
    <dgm:cxn modelId="{E72B61F5-5E61-4EAC-9D7D-A24A71B03DA2}" type="presParOf" srcId="{F0B1248B-6486-4823-854F-4E2A1834CE5D}" destId="{349DDFD8-C68E-4761-9B2F-215F8FA380E5}" srcOrd="0" destOrd="0" presId="urn:microsoft.com/office/officeart/2005/8/layout/arrow2"/>
    <dgm:cxn modelId="{851F9215-724D-45B8-865D-21B476471379}" type="presParOf" srcId="{F0B1248B-6486-4823-854F-4E2A1834CE5D}" destId="{F608AB8B-7004-4087-B625-D7D3FE6D78A6}" srcOrd="1" destOrd="0" presId="urn:microsoft.com/office/officeart/2005/8/layout/arrow2"/>
    <dgm:cxn modelId="{122591E9-0766-4C3C-9C89-378B69616233}" type="presParOf" srcId="{F608AB8B-7004-4087-B625-D7D3FE6D78A6}" destId="{DB4585B3-1B83-4FB9-B7E8-C0ADA6EFE4A1}" srcOrd="0" destOrd="0" presId="urn:microsoft.com/office/officeart/2005/8/layout/arrow2"/>
    <dgm:cxn modelId="{0F1A09AA-44E7-467D-9AF3-DED6C468C035}" type="presParOf" srcId="{F608AB8B-7004-4087-B625-D7D3FE6D78A6}" destId="{75F81C0F-B5B7-4D75-9F12-CAF8A15CF5B1}" srcOrd="1" destOrd="0" presId="urn:microsoft.com/office/officeart/2005/8/layout/arrow2"/>
    <dgm:cxn modelId="{B8C30432-FF97-4F56-915D-3B6A0F0D55DB}" type="presParOf" srcId="{F608AB8B-7004-4087-B625-D7D3FE6D78A6}" destId="{C1A6CD4D-F603-41CE-8819-263B626B5EE2}" srcOrd="2" destOrd="0" presId="urn:microsoft.com/office/officeart/2005/8/layout/arrow2"/>
    <dgm:cxn modelId="{12511021-B407-4FF5-84AF-EFE9B711B417}" type="presParOf" srcId="{F608AB8B-7004-4087-B625-D7D3FE6D78A6}" destId="{0DB81D9F-B751-4294-AE3B-0609A55CC6C5}" srcOrd="3" destOrd="0" presId="urn:microsoft.com/office/officeart/2005/8/layout/arrow2"/>
    <dgm:cxn modelId="{3B8E0E4E-740B-4E08-841B-DE1B183BDFFB}" type="presParOf" srcId="{F608AB8B-7004-4087-B625-D7D3FE6D78A6}" destId="{C5056AC0-B198-480F-BD55-2ED510D91618}" srcOrd="4" destOrd="0" presId="urn:microsoft.com/office/officeart/2005/8/layout/arrow2"/>
    <dgm:cxn modelId="{6A932050-DE8C-479A-A9A3-6371554355F1}" type="presParOf" srcId="{F608AB8B-7004-4087-B625-D7D3FE6D78A6}" destId="{57B1D327-EB47-4BDF-B81D-E7FF54C7CB43}" srcOrd="5" destOrd="0" presId="urn:microsoft.com/office/officeart/2005/8/layout/arrow2"/>
    <dgm:cxn modelId="{F3A1F7C5-10B6-4C90-A6FC-DCEF80D9117D}" type="presParOf" srcId="{F608AB8B-7004-4087-B625-D7D3FE6D78A6}" destId="{A7AACB08-A0D0-4954-9403-02B13C7EA562}" srcOrd="6" destOrd="0" presId="urn:microsoft.com/office/officeart/2005/8/layout/arrow2"/>
    <dgm:cxn modelId="{D41DFE24-FB5F-47F2-A560-21B22AB1F4A1}" type="presParOf" srcId="{F608AB8B-7004-4087-B625-D7D3FE6D78A6}" destId="{2B8B9281-1A89-4734-A781-5E1F0FE91256}" srcOrd="7" destOrd="0" presId="urn:microsoft.com/office/officeart/2005/8/layout/arrow2"/>
    <dgm:cxn modelId="{C058712F-C2AD-4401-BA73-F6BD070C62F9}" type="presParOf" srcId="{F608AB8B-7004-4087-B625-D7D3FE6D78A6}" destId="{E5AE67C0-EF99-3042-8C14-EDA1BFF55118}" srcOrd="8" destOrd="0" presId="urn:microsoft.com/office/officeart/2005/8/layout/arrow2"/>
    <dgm:cxn modelId="{1B750A43-30B5-41A3-94E9-C8CAD5F4C2C8}" type="presParOf" srcId="{F608AB8B-7004-4087-B625-D7D3FE6D78A6}" destId="{26BDF033-2AED-B343-8A67-4FF9F5D013FA}"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2C3309-14F9-49BB-9BAB-E6B96FED3661}" type="doc">
      <dgm:prSet loTypeId="urn:microsoft.com/office/officeart/2005/8/layout/arrow2" loCatId="process" qsTypeId="urn:microsoft.com/office/officeart/2005/8/quickstyle/simple1" qsCatId="simple" csTypeId="urn:microsoft.com/office/officeart/2005/8/colors/accent1_2" csCatId="accent1" phldr="1"/>
      <dgm:spPr/>
    </dgm:pt>
    <dgm:pt modelId="{8DE5116C-915D-4F97-8C80-D44725F0F0E2}">
      <dgm:prSet phldrT="[텍스트]" custT="1"/>
      <dgm:spPr/>
      <dgm:t>
        <a:bodyPr/>
        <a:lstStyle/>
        <a:p>
          <a:pPr latinLnBrk="1"/>
          <a:r>
            <a:rPr lang="en-US" altLang="ko-KR" sz="1600" b="1" dirty="0" smtClean="0">
              <a:solidFill>
                <a:schemeClr val="accent1"/>
              </a:solidFill>
            </a:rPr>
            <a:t>1937</a:t>
          </a:r>
          <a:r>
            <a:rPr lang="en-US" altLang="ko-KR" sz="1600" dirty="0" smtClean="0">
              <a:solidFill>
                <a:srgbClr val="FF0000"/>
              </a:solidFill>
            </a:rPr>
            <a:t/>
          </a:r>
          <a:br>
            <a:rPr lang="en-US" altLang="ko-KR" sz="1600" dirty="0" smtClean="0">
              <a:solidFill>
                <a:srgbClr val="FF0000"/>
              </a:solidFill>
            </a:rPr>
          </a:br>
          <a:r>
            <a:rPr lang="en-US" altLang="ko-KR" sz="1400" dirty="0" smtClean="0">
              <a:solidFill>
                <a:srgbClr val="C00000"/>
              </a:solidFill>
            </a:rPr>
            <a:t>Malayan Airlines (MAL) was incorporated by the Ocean Steamship Company of Liverpool</a:t>
          </a:r>
          <a:endParaRPr lang="ko-KR" altLang="en-US" sz="1400" dirty="0">
            <a:solidFill>
              <a:srgbClr val="C00000"/>
            </a:solidFill>
          </a:endParaRPr>
        </a:p>
      </dgm:t>
    </dgm:pt>
    <dgm:pt modelId="{40597252-7EF7-4AD5-850D-347B68007BB9}" type="parTrans" cxnId="{427A606F-5C75-489B-AB47-D26783A9742A}">
      <dgm:prSet/>
      <dgm:spPr/>
      <dgm:t>
        <a:bodyPr/>
        <a:lstStyle/>
        <a:p>
          <a:pPr latinLnBrk="1"/>
          <a:endParaRPr lang="ko-KR" altLang="en-US"/>
        </a:p>
      </dgm:t>
    </dgm:pt>
    <dgm:pt modelId="{5CBBFC1D-FE45-4C06-9A30-1C96805D1E9D}" type="sibTrans" cxnId="{427A606F-5C75-489B-AB47-D26783A9742A}">
      <dgm:prSet/>
      <dgm:spPr/>
      <dgm:t>
        <a:bodyPr/>
        <a:lstStyle/>
        <a:p>
          <a:pPr latinLnBrk="1"/>
          <a:endParaRPr lang="ko-KR" altLang="en-US"/>
        </a:p>
      </dgm:t>
    </dgm:pt>
    <dgm:pt modelId="{05189064-4C35-423D-A93C-0911EEEAB0AD}">
      <dgm:prSet phldrT="[텍스트]" custT="1"/>
      <dgm:spPr/>
      <dgm:t>
        <a:bodyPr/>
        <a:lstStyle/>
        <a:p>
          <a:pPr latinLnBrk="1"/>
          <a:r>
            <a:rPr lang="en-US" altLang="ko-KR" sz="1600" b="1" dirty="0" smtClean="0">
              <a:solidFill>
                <a:schemeClr val="accent1"/>
              </a:solidFill>
            </a:rPr>
            <a:t>1955</a:t>
          </a:r>
          <a:r>
            <a:rPr lang="en-US" altLang="ko-KR" sz="1600" dirty="0" smtClean="0">
              <a:solidFill>
                <a:srgbClr val="FF0000"/>
              </a:solidFill>
            </a:rPr>
            <a:t/>
          </a:r>
          <a:br>
            <a:rPr lang="en-US" altLang="ko-KR" sz="1600" dirty="0" smtClean="0">
              <a:solidFill>
                <a:srgbClr val="FF0000"/>
              </a:solidFill>
            </a:rPr>
          </a:br>
          <a:r>
            <a:rPr lang="en-US" altLang="ko-KR" sz="1400" dirty="0" smtClean="0">
              <a:solidFill>
                <a:srgbClr val="C00000"/>
              </a:solidFill>
            </a:rPr>
            <a:t>Malayan Airway had a fleet including a large number of Douglas DC-3c</a:t>
          </a:r>
          <a:endParaRPr lang="ko-KR" altLang="en-US" sz="1400" dirty="0">
            <a:solidFill>
              <a:srgbClr val="C00000"/>
            </a:solidFill>
          </a:endParaRPr>
        </a:p>
      </dgm:t>
    </dgm:pt>
    <dgm:pt modelId="{6F5FC7BD-E4F3-4683-A888-5867E05662E3}" type="parTrans" cxnId="{8E43C185-3B1D-4EBF-A263-E9C80C0D40AA}">
      <dgm:prSet/>
      <dgm:spPr/>
      <dgm:t>
        <a:bodyPr/>
        <a:lstStyle/>
        <a:p>
          <a:pPr latinLnBrk="1"/>
          <a:endParaRPr lang="ko-KR" altLang="en-US"/>
        </a:p>
      </dgm:t>
    </dgm:pt>
    <dgm:pt modelId="{1E4A1038-4720-4393-84E4-85FFAF96F14F}" type="sibTrans" cxnId="{8E43C185-3B1D-4EBF-A263-E9C80C0D40AA}">
      <dgm:prSet/>
      <dgm:spPr/>
      <dgm:t>
        <a:bodyPr/>
        <a:lstStyle/>
        <a:p>
          <a:pPr latinLnBrk="1"/>
          <a:endParaRPr lang="ko-KR" altLang="en-US"/>
        </a:p>
      </dgm:t>
    </dgm:pt>
    <dgm:pt modelId="{FDF418A1-4637-4B5C-9E23-DD3D4CA7EB4F}">
      <dgm:prSet phldrT="[텍스트]" custT="1"/>
      <dgm:spPr/>
      <dgm:t>
        <a:bodyPr/>
        <a:lstStyle/>
        <a:p>
          <a:pPr latinLnBrk="1"/>
          <a:r>
            <a:rPr lang="en-US" altLang="ko-KR" sz="1600" b="1" dirty="0" smtClean="0">
              <a:solidFill>
                <a:schemeClr val="accent1"/>
              </a:solidFill>
            </a:rPr>
            <a:t>1957</a:t>
          </a:r>
          <a:r>
            <a:rPr lang="en-US" altLang="ko-KR" sz="1600" dirty="0" smtClean="0">
              <a:solidFill>
                <a:srgbClr val="FF0000"/>
              </a:solidFill>
            </a:rPr>
            <a:t/>
          </a:r>
          <a:br>
            <a:rPr lang="en-US" altLang="ko-KR" sz="1600" dirty="0" smtClean="0">
              <a:solidFill>
                <a:srgbClr val="FF0000"/>
              </a:solidFill>
            </a:rPr>
          </a:br>
          <a:r>
            <a:rPr lang="en-US" altLang="ko-KR" sz="1400" dirty="0" smtClean="0">
              <a:solidFill>
                <a:srgbClr val="C00000"/>
              </a:solidFill>
            </a:rPr>
            <a:t>The airline went public</a:t>
          </a:r>
          <a:endParaRPr lang="ko-KR" altLang="en-US" sz="1400" dirty="0">
            <a:solidFill>
              <a:srgbClr val="C00000"/>
            </a:solidFill>
          </a:endParaRPr>
        </a:p>
      </dgm:t>
    </dgm:pt>
    <dgm:pt modelId="{9200A328-B01C-4CCB-87E0-430F29C919AB}" type="parTrans" cxnId="{5480830D-0AC0-47CF-BDD7-777912599A18}">
      <dgm:prSet/>
      <dgm:spPr/>
      <dgm:t>
        <a:bodyPr/>
        <a:lstStyle/>
        <a:p>
          <a:pPr latinLnBrk="1"/>
          <a:endParaRPr lang="ko-KR" altLang="en-US"/>
        </a:p>
      </dgm:t>
    </dgm:pt>
    <dgm:pt modelId="{F0D8DB65-9FCF-4718-9B01-318C1619FEAC}" type="sibTrans" cxnId="{5480830D-0AC0-47CF-BDD7-777912599A18}">
      <dgm:prSet/>
      <dgm:spPr/>
      <dgm:t>
        <a:bodyPr/>
        <a:lstStyle/>
        <a:p>
          <a:pPr latinLnBrk="1"/>
          <a:endParaRPr lang="ko-KR" altLang="en-US"/>
        </a:p>
      </dgm:t>
    </dgm:pt>
    <dgm:pt modelId="{FF415EE1-6AA6-4D07-AB35-C3D546942F33}">
      <dgm:prSet phldrT="[텍스트]" custT="1"/>
      <dgm:spPr/>
      <dgm:t>
        <a:bodyPr/>
        <a:lstStyle/>
        <a:p>
          <a:pPr latinLnBrk="1"/>
          <a:r>
            <a:rPr lang="en-US" altLang="ko-KR" sz="1600" b="1" dirty="0" smtClean="0">
              <a:solidFill>
                <a:schemeClr val="accent1"/>
              </a:solidFill>
            </a:rPr>
            <a:t>1964</a:t>
          </a:r>
          <a:r>
            <a:rPr lang="en-US" altLang="ko-KR" sz="1600" dirty="0" smtClean="0">
              <a:solidFill>
                <a:srgbClr val="FF0000"/>
              </a:solidFill>
            </a:rPr>
            <a:t/>
          </a:r>
          <a:br>
            <a:rPr lang="en-US" altLang="ko-KR" sz="1600" dirty="0" smtClean="0">
              <a:solidFill>
                <a:srgbClr val="FF0000"/>
              </a:solidFill>
            </a:rPr>
          </a:br>
          <a:r>
            <a:rPr lang="en-US" altLang="ko-KR" sz="1400" dirty="0" smtClean="0">
              <a:solidFill>
                <a:srgbClr val="C00000"/>
              </a:solidFill>
            </a:rPr>
            <a:t>The first Boeing aircraft joined the fleet – 707, followed by 737</a:t>
          </a:r>
          <a:endParaRPr lang="ko-KR" altLang="en-US" sz="1400" dirty="0">
            <a:solidFill>
              <a:srgbClr val="C00000"/>
            </a:solidFill>
          </a:endParaRPr>
        </a:p>
      </dgm:t>
    </dgm:pt>
    <dgm:pt modelId="{7B998E35-2763-4F33-A6C5-26A1A3BF4940}" type="parTrans" cxnId="{AF69E6B6-820A-4311-BD94-5DC1C9F3BFE5}">
      <dgm:prSet/>
      <dgm:spPr/>
      <dgm:t>
        <a:bodyPr/>
        <a:lstStyle/>
        <a:p>
          <a:pPr latinLnBrk="1"/>
          <a:endParaRPr lang="ko-KR" altLang="en-US"/>
        </a:p>
      </dgm:t>
    </dgm:pt>
    <dgm:pt modelId="{75201EA6-CFEE-4BD4-93EA-D92410CF7B87}" type="sibTrans" cxnId="{AF69E6B6-820A-4311-BD94-5DC1C9F3BFE5}">
      <dgm:prSet/>
      <dgm:spPr/>
      <dgm:t>
        <a:bodyPr/>
        <a:lstStyle/>
        <a:p>
          <a:pPr latinLnBrk="1"/>
          <a:endParaRPr lang="ko-KR" altLang="en-US"/>
        </a:p>
      </dgm:t>
    </dgm:pt>
    <dgm:pt modelId="{DA17F6C5-1B74-438C-A979-F11FE62EE659}" type="pres">
      <dgm:prSet presAssocID="{762C3309-14F9-49BB-9BAB-E6B96FED3661}" presName="arrowDiagram" presStyleCnt="0">
        <dgm:presLayoutVars>
          <dgm:chMax val="5"/>
          <dgm:dir/>
          <dgm:resizeHandles val="exact"/>
        </dgm:presLayoutVars>
      </dgm:prSet>
      <dgm:spPr/>
    </dgm:pt>
    <dgm:pt modelId="{23E10FBD-DC8C-4A8A-A29F-106C9AA09451}" type="pres">
      <dgm:prSet presAssocID="{762C3309-14F9-49BB-9BAB-E6B96FED3661}" presName="arrow" presStyleLbl="bgShp" presStyleIdx="0" presStyleCnt="1"/>
      <dgm:spPr/>
    </dgm:pt>
    <dgm:pt modelId="{2297D2A4-85C8-4FFE-968E-D695F0CEC372}" type="pres">
      <dgm:prSet presAssocID="{762C3309-14F9-49BB-9BAB-E6B96FED3661}" presName="arrowDiagram4" presStyleCnt="0"/>
      <dgm:spPr/>
    </dgm:pt>
    <dgm:pt modelId="{53C1BA4A-FEFD-4751-9873-02268ADAABF6}" type="pres">
      <dgm:prSet presAssocID="{8DE5116C-915D-4F97-8C80-D44725F0F0E2}" presName="bullet4a" presStyleLbl="node1" presStyleIdx="0" presStyleCnt="4"/>
      <dgm:spPr/>
    </dgm:pt>
    <dgm:pt modelId="{77EBBF00-C4C3-4C73-ABE6-D6698F2A8F81}" type="pres">
      <dgm:prSet presAssocID="{8DE5116C-915D-4F97-8C80-D44725F0F0E2}" presName="textBox4a" presStyleLbl="revTx" presStyleIdx="0" presStyleCnt="4">
        <dgm:presLayoutVars>
          <dgm:bulletEnabled val="1"/>
        </dgm:presLayoutVars>
      </dgm:prSet>
      <dgm:spPr/>
      <dgm:t>
        <a:bodyPr/>
        <a:lstStyle/>
        <a:p>
          <a:pPr latinLnBrk="1"/>
          <a:endParaRPr lang="ko-KR" altLang="en-US"/>
        </a:p>
      </dgm:t>
    </dgm:pt>
    <dgm:pt modelId="{586F55C8-E2DA-4185-A3A2-4C8EBEA493C1}" type="pres">
      <dgm:prSet presAssocID="{05189064-4C35-423D-A93C-0911EEEAB0AD}" presName="bullet4b" presStyleLbl="node1" presStyleIdx="1" presStyleCnt="4"/>
      <dgm:spPr/>
    </dgm:pt>
    <dgm:pt modelId="{C7DA52D4-C3D3-4FDA-85EB-3BD10EA6AB97}" type="pres">
      <dgm:prSet presAssocID="{05189064-4C35-423D-A93C-0911EEEAB0AD}" presName="textBox4b" presStyleLbl="revTx" presStyleIdx="1" presStyleCnt="4">
        <dgm:presLayoutVars>
          <dgm:bulletEnabled val="1"/>
        </dgm:presLayoutVars>
      </dgm:prSet>
      <dgm:spPr/>
      <dgm:t>
        <a:bodyPr/>
        <a:lstStyle/>
        <a:p>
          <a:pPr latinLnBrk="1"/>
          <a:endParaRPr lang="ko-KR" altLang="en-US"/>
        </a:p>
      </dgm:t>
    </dgm:pt>
    <dgm:pt modelId="{F897FEE1-0DC5-49F7-A2CC-C4F3555C5F8F}" type="pres">
      <dgm:prSet presAssocID="{FDF418A1-4637-4B5C-9E23-DD3D4CA7EB4F}" presName="bullet4c" presStyleLbl="node1" presStyleIdx="2" presStyleCnt="4"/>
      <dgm:spPr/>
    </dgm:pt>
    <dgm:pt modelId="{654D01FD-BA6D-4686-B1AD-DD7FAB6CC95A}" type="pres">
      <dgm:prSet presAssocID="{FDF418A1-4637-4B5C-9E23-DD3D4CA7EB4F}" presName="textBox4c" presStyleLbl="revTx" presStyleIdx="2" presStyleCnt="4">
        <dgm:presLayoutVars>
          <dgm:bulletEnabled val="1"/>
        </dgm:presLayoutVars>
      </dgm:prSet>
      <dgm:spPr/>
      <dgm:t>
        <a:bodyPr/>
        <a:lstStyle/>
        <a:p>
          <a:pPr latinLnBrk="1"/>
          <a:endParaRPr lang="ko-KR" altLang="en-US"/>
        </a:p>
      </dgm:t>
    </dgm:pt>
    <dgm:pt modelId="{385B82C4-7335-4FEC-B42B-5FE7D5120194}" type="pres">
      <dgm:prSet presAssocID="{FF415EE1-6AA6-4D07-AB35-C3D546942F33}" presName="bullet4d" presStyleLbl="node1" presStyleIdx="3" presStyleCnt="4"/>
      <dgm:spPr/>
    </dgm:pt>
    <dgm:pt modelId="{67F7D981-4D6A-4CE7-8917-F4F9A9D27777}" type="pres">
      <dgm:prSet presAssocID="{FF415EE1-6AA6-4D07-AB35-C3D546942F33}" presName="textBox4d" presStyleLbl="revTx" presStyleIdx="3" presStyleCnt="4">
        <dgm:presLayoutVars>
          <dgm:bulletEnabled val="1"/>
        </dgm:presLayoutVars>
      </dgm:prSet>
      <dgm:spPr/>
      <dgm:t>
        <a:bodyPr/>
        <a:lstStyle/>
        <a:p>
          <a:pPr latinLnBrk="1"/>
          <a:endParaRPr lang="ko-KR" altLang="en-US"/>
        </a:p>
      </dgm:t>
    </dgm:pt>
  </dgm:ptLst>
  <dgm:cxnLst>
    <dgm:cxn modelId="{8E43C185-3B1D-4EBF-A263-E9C80C0D40AA}" srcId="{762C3309-14F9-49BB-9BAB-E6B96FED3661}" destId="{05189064-4C35-423D-A93C-0911EEEAB0AD}" srcOrd="1" destOrd="0" parTransId="{6F5FC7BD-E4F3-4683-A888-5867E05662E3}" sibTransId="{1E4A1038-4720-4393-84E4-85FFAF96F14F}"/>
    <dgm:cxn modelId="{5480830D-0AC0-47CF-BDD7-777912599A18}" srcId="{762C3309-14F9-49BB-9BAB-E6B96FED3661}" destId="{FDF418A1-4637-4B5C-9E23-DD3D4CA7EB4F}" srcOrd="2" destOrd="0" parTransId="{9200A328-B01C-4CCB-87E0-430F29C919AB}" sibTransId="{F0D8DB65-9FCF-4718-9B01-318C1619FEAC}"/>
    <dgm:cxn modelId="{7216D9CA-2994-46F6-8A89-DE0FD9E9F708}" type="presOf" srcId="{05189064-4C35-423D-A93C-0911EEEAB0AD}" destId="{C7DA52D4-C3D3-4FDA-85EB-3BD10EA6AB97}" srcOrd="0" destOrd="0" presId="urn:microsoft.com/office/officeart/2005/8/layout/arrow2"/>
    <dgm:cxn modelId="{24DA63F7-60D4-47C3-A199-7E5CF191A8C4}" type="presOf" srcId="{FDF418A1-4637-4B5C-9E23-DD3D4CA7EB4F}" destId="{654D01FD-BA6D-4686-B1AD-DD7FAB6CC95A}" srcOrd="0" destOrd="0" presId="urn:microsoft.com/office/officeart/2005/8/layout/arrow2"/>
    <dgm:cxn modelId="{80E479D9-B848-4D00-B057-D872C2FC71C3}" type="presOf" srcId="{8DE5116C-915D-4F97-8C80-D44725F0F0E2}" destId="{77EBBF00-C4C3-4C73-ABE6-D6698F2A8F81}" srcOrd="0" destOrd="0" presId="urn:microsoft.com/office/officeart/2005/8/layout/arrow2"/>
    <dgm:cxn modelId="{AF69E6B6-820A-4311-BD94-5DC1C9F3BFE5}" srcId="{762C3309-14F9-49BB-9BAB-E6B96FED3661}" destId="{FF415EE1-6AA6-4D07-AB35-C3D546942F33}" srcOrd="3" destOrd="0" parTransId="{7B998E35-2763-4F33-A6C5-26A1A3BF4940}" sibTransId="{75201EA6-CFEE-4BD4-93EA-D92410CF7B87}"/>
    <dgm:cxn modelId="{93BF6BB5-216F-45F0-80D6-9E0A6A7CD8C1}" type="presOf" srcId="{FF415EE1-6AA6-4D07-AB35-C3D546942F33}" destId="{67F7D981-4D6A-4CE7-8917-F4F9A9D27777}" srcOrd="0" destOrd="0" presId="urn:microsoft.com/office/officeart/2005/8/layout/arrow2"/>
    <dgm:cxn modelId="{8D36C729-1B86-4F95-B46E-29853BBD80AB}" type="presOf" srcId="{762C3309-14F9-49BB-9BAB-E6B96FED3661}" destId="{DA17F6C5-1B74-438C-A979-F11FE62EE659}" srcOrd="0" destOrd="0" presId="urn:microsoft.com/office/officeart/2005/8/layout/arrow2"/>
    <dgm:cxn modelId="{427A606F-5C75-489B-AB47-D26783A9742A}" srcId="{762C3309-14F9-49BB-9BAB-E6B96FED3661}" destId="{8DE5116C-915D-4F97-8C80-D44725F0F0E2}" srcOrd="0" destOrd="0" parTransId="{40597252-7EF7-4AD5-850D-347B68007BB9}" sibTransId="{5CBBFC1D-FE45-4C06-9A30-1C96805D1E9D}"/>
    <dgm:cxn modelId="{4C2FCDF8-1740-41D4-B949-D1B56129C8E6}" type="presParOf" srcId="{DA17F6C5-1B74-438C-A979-F11FE62EE659}" destId="{23E10FBD-DC8C-4A8A-A29F-106C9AA09451}" srcOrd="0" destOrd="0" presId="urn:microsoft.com/office/officeart/2005/8/layout/arrow2"/>
    <dgm:cxn modelId="{FCF7742D-497A-4A33-8F3C-6FCA1561F559}" type="presParOf" srcId="{DA17F6C5-1B74-438C-A979-F11FE62EE659}" destId="{2297D2A4-85C8-4FFE-968E-D695F0CEC372}" srcOrd="1" destOrd="0" presId="urn:microsoft.com/office/officeart/2005/8/layout/arrow2"/>
    <dgm:cxn modelId="{B7924B42-027E-41F7-9945-253EA7041CC0}" type="presParOf" srcId="{2297D2A4-85C8-4FFE-968E-D695F0CEC372}" destId="{53C1BA4A-FEFD-4751-9873-02268ADAABF6}" srcOrd="0" destOrd="0" presId="urn:microsoft.com/office/officeart/2005/8/layout/arrow2"/>
    <dgm:cxn modelId="{D519C759-E78D-4807-BF88-EFDE79977BF9}" type="presParOf" srcId="{2297D2A4-85C8-4FFE-968E-D695F0CEC372}" destId="{77EBBF00-C4C3-4C73-ABE6-D6698F2A8F81}" srcOrd="1" destOrd="0" presId="urn:microsoft.com/office/officeart/2005/8/layout/arrow2"/>
    <dgm:cxn modelId="{A6F5A566-8E3A-450C-BECF-268988E7908E}" type="presParOf" srcId="{2297D2A4-85C8-4FFE-968E-D695F0CEC372}" destId="{586F55C8-E2DA-4185-A3A2-4C8EBEA493C1}" srcOrd="2" destOrd="0" presId="urn:microsoft.com/office/officeart/2005/8/layout/arrow2"/>
    <dgm:cxn modelId="{00E83574-5FCA-445B-89DE-129BF79000F4}" type="presParOf" srcId="{2297D2A4-85C8-4FFE-968E-D695F0CEC372}" destId="{C7DA52D4-C3D3-4FDA-85EB-3BD10EA6AB97}" srcOrd="3" destOrd="0" presId="urn:microsoft.com/office/officeart/2005/8/layout/arrow2"/>
    <dgm:cxn modelId="{04D907BA-BCD2-4622-8F3A-31D23DB1DFA8}" type="presParOf" srcId="{2297D2A4-85C8-4FFE-968E-D695F0CEC372}" destId="{F897FEE1-0DC5-49F7-A2CC-C4F3555C5F8F}" srcOrd="4" destOrd="0" presId="urn:microsoft.com/office/officeart/2005/8/layout/arrow2"/>
    <dgm:cxn modelId="{2582B860-B2B1-489A-9117-A65F057629B7}" type="presParOf" srcId="{2297D2A4-85C8-4FFE-968E-D695F0CEC372}" destId="{654D01FD-BA6D-4686-B1AD-DD7FAB6CC95A}" srcOrd="5" destOrd="0" presId="urn:microsoft.com/office/officeart/2005/8/layout/arrow2"/>
    <dgm:cxn modelId="{CC3F8A43-B296-46BE-A26A-8201889F7FB1}" type="presParOf" srcId="{2297D2A4-85C8-4FFE-968E-D695F0CEC372}" destId="{385B82C4-7335-4FEC-B42B-5FE7D5120194}" srcOrd="6" destOrd="0" presId="urn:microsoft.com/office/officeart/2005/8/layout/arrow2"/>
    <dgm:cxn modelId="{B156FA44-1A6E-4BB4-9815-6448DE08D3DA}" type="presParOf" srcId="{2297D2A4-85C8-4FFE-968E-D695F0CEC372}" destId="{67F7D981-4D6A-4CE7-8917-F4F9A9D27777}"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8B8F32-44EC-45EF-9BDD-9CF25B5F298B}" type="doc">
      <dgm:prSet loTypeId="urn:microsoft.com/office/officeart/2005/8/layout/arrow2" loCatId="process" qsTypeId="urn:microsoft.com/office/officeart/2005/8/quickstyle/simple1" qsCatId="simple" csTypeId="urn:microsoft.com/office/officeart/2005/8/colors/accent1_2" csCatId="accent1" phldr="1"/>
      <dgm:spPr/>
    </dgm:pt>
    <dgm:pt modelId="{BDFA71F7-5457-4ED3-81BB-CE8EFD57F377}">
      <dgm:prSet phldrT="[텍스트]" custT="1"/>
      <dgm:spPr/>
      <dgm:t>
        <a:bodyPr/>
        <a:lstStyle/>
        <a:p>
          <a:pPr latinLnBrk="1"/>
          <a:r>
            <a:rPr lang="en-US" altLang="ko-KR" sz="1600" b="1" dirty="0" smtClean="0">
              <a:solidFill>
                <a:schemeClr val="accent1"/>
              </a:solidFill>
            </a:rPr>
            <a:t>1964</a:t>
          </a:r>
          <a:r>
            <a:rPr lang="en-US" altLang="ko-KR" sz="1600" b="0" dirty="0" smtClean="0">
              <a:solidFill>
                <a:srgbClr val="FF0000"/>
              </a:solidFill>
            </a:rPr>
            <a:t/>
          </a:r>
          <a:br>
            <a:rPr lang="en-US" altLang="ko-KR" sz="1600" b="0" dirty="0" smtClean="0">
              <a:solidFill>
                <a:srgbClr val="FF0000"/>
              </a:solidFill>
            </a:rPr>
          </a:br>
          <a:r>
            <a:rPr lang="en-US" altLang="ko-KR" sz="1400" b="0" dirty="0" smtClean="0">
              <a:solidFill>
                <a:srgbClr val="C00000"/>
              </a:solidFill>
            </a:rPr>
            <a:t>The first two Boeing 747s</a:t>
          </a:r>
          <a:endParaRPr lang="ko-KR" altLang="en-US" sz="1400" b="0" dirty="0">
            <a:solidFill>
              <a:srgbClr val="C00000"/>
            </a:solidFill>
          </a:endParaRPr>
        </a:p>
      </dgm:t>
    </dgm:pt>
    <dgm:pt modelId="{0936397D-E187-4CD8-A2BD-678AC7989395}" type="parTrans" cxnId="{F8B97756-B27C-47C2-BA67-71F10E3BA1BB}">
      <dgm:prSet/>
      <dgm:spPr/>
      <dgm:t>
        <a:bodyPr/>
        <a:lstStyle/>
        <a:p>
          <a:endParaRPr lang="zh-CN" altLang="en-US"/>
        </a:p>
      </dgm:t>
    </dgm:pt>
    <dgm:pt modelId="{51092F04-29B5-4706-85BD-C1133177EB7A}" type="sibTrans" cxnId="{F8B97756-B27C-47C2-BA67-71F10E3BA1BB}">
      <dgm:prSet/>
      <dgm:spPr/>
      <dgm:t>
        <a:bodyPr/>
        <a:lstStyle/>
        <a:p>
          <a:endParaRPr lang="zh-CN" altLang="en-US"/>
        </a:p>
      </dgm:t>
    </dgm:pt>
    <dgm:pt modelId="{7AD746CC-3B59-40D4-92EF-938C10C9CF6A}">
      <dgm:prSet phldrT="[텍스트]" custT="1"/>
      <dgm:spPr/>
      <dgm:t>
        <a:bodyPr/>
        <a:lstStyle/>
        <a:p>
          <a:pPr latinLnBrk="1"/>
          <a:r>
            <a:rPr lang="en-US" altLang="ko-KR" sz="1600" b="1" dirty="0" smtClean="0">
              <a:solidFill>
                <a:schemeClr val="accent1"/>
              </a:solidFill>
            </a:rPr>
            <a:t>1980s</a:t>
          </a:r>
          <a:r>
            <a:rPr lang="en-US" altLang="ko-KR" sz="1600" b="0" dirty="0" smtClean="0">
              <a:solidFill>
                <a:srgbClr val="FF0000"/>
              </a:solidFill>
            </a:rPr>
            <a:t/>
          </a:r>
          <a:br>
            <a:rPr lang="en-US" altLang="ko-KR" sz="1600" b="0" dirty="0" smtClean="0">
              <a:solidFill>
                <a:srgbClr val="FF0000"/>
              </a:solidFill>
            </a:rPr>
          </a:br>
          <a:r>
            <a:rPr lang="en-US" altLang="ko-KR" sz="1400" b="0" dirty="0" smtClean="0">
              <a:solidFill>
                <a:srgbClr val="C00000"/>
              </a:solidFill>
            </a:rPr>
            <a:t>New destinations across the Indian subcontinent and Asia</a:t>
          </a:r>
          <a:br>
            <a:rPr lang="en-US" altLang="ko-KR" sz="1400" b="0" dirty="0" smtClean="0">
              <a:solidFill>
                <a:srgbClr val="C00000"/>
              </a:solidFill>
            </a:rPr>
          </a:br>
          <a:r>
            <a:rPr lang="en-US" altLang="ko-KR" sz="1400" b="0" dirty="0" smtClean="0">
              <a:solidFill>
                <a:srgbClr val="C00000"/>
              </a:solidFill>
            </a:rPr>
            <a:t>including the U.S., Canada, and Europe</a:t>
          </a:r>
          <a:endParaRPr lang="ko-KR" altLang="en-US" sz="1400" b="0" dirty="0">
            <a:solidFill>
              <a:srgbClr val="C00000"/>
            </a:solidFill>
          </a:endParaRPr>
        </a:p>
      </dgm:t>
    </dgm:pt>
    <dgm:pt modelId="{CD120111-683A-42BC-8A70-44954D27737B}" type="parTrans" cxnId="{0F0720C8-FB21-455A-8366-754DFA67144C}">
      <dgm:prSet/>
      <dgm:spPr/>
      <dgm:t>
        <a:bodyPr/>
        <a:lstStyle/>
        <a:p>
          <a:endParaRPr lang="zh-CN" altLang="en-US"/>
        </a:p>
      </dgm:t>
    </dgm:pt>
    <dgm:pt modelId="{87EF73A1-6419-47EC-B410-737777541A12}" type="sibTrans" cxnId="{0F0720C8-FB21-455A-8366-754DFA67144C}">
      <dgm:prSet/>
      <dgm:spPr/>
      <dgm:t>
        <a:bodyPr/>
        <a:lstStyle/>
        <a:p>
          <a:endParaRPr lang="zh-CN" altLang="en-US"/>
        </a:p>
      </dgm:t>
    </dgm:pt>
    <dgm:pt modelId="{51667717-7AA8-4152-BEDB-D3E0FC847C37}">
      <dgm:prSet phldrT="[텍스트]" custT="1"/>
      <dgm:spPr/>
      <dgm:t>
        <a:bodyPr/>
        <a:lstStyle/>
        <a:p>
          <a:pPr latinLnBrk="1"/>
          <a:r>
            <a:rPr lang="en-US" altLang="ko-KR" sz="1600" b="1" dirty="0" smtClean="0">
              <a:solidFill>
                <a:schemeClr val="accent1"/>
              </a:solidFill>
            </a:rPr>
            <a:t>1990s</a:t>
          </a:r>
          <a:r>
            <a:rPr lang="en-US" altLang="ko-KR" sz="1600" b="0" dirty="0" smtClean="0">
              <a:solidFill>
                <a:srgbClr val="FF0000"/>
              </a:solidFill>
            </a:rPr>
            <a:t/>
          </a:r>
          <a:br>
            <a:rPr lang="en-US" altLang="ko-KR" sz="1600" b="0" dirty="0" smtClean="0">
              <a:solidFill>
                <a:srgbClr val="FF0000"/>
              </a:solidFill>
            </a:rPr>
          </a:br>
          <a:r>
            <a:rPr lang="en-US" altLang="ko-KR" sz="1400" b="0" dirty="0" smtClean="0">
              <a:solidFill>
                <a:srgbClr val="C00000"/>
              </a:solidFill>
            </a:rPr>
            <a:t>The first global sky telephone service, extended to African destinations</a:t>
          </a:r>
          <a:endParaRPr lang="ko-KR" altLang="en-US" sz="1400" b="0" dirty="0">
            <a:solidFill>
              <a:srgbClr val="C00000"/>
            </a:solidFill>
          </a:endParaRPr>
        </a:p>
      </dgm:t>
    </dgm:pt>
    <dgm:pt modelId="{33385D4A-48D1-4CA5-866F-B58A175ED38E}" type="parTrans" cxnId="{AB52DE7B-5D74-4482-9818-ECB945A6B435}">
      <dgm:prSet/>
      <dgm:spPr/>
      <dgm:t>
        <a:bodyPr/>
        <a:lstStyle/>
        <a:p>
          <a:endParaRPr lang="zh-CN" altLang="en-US"/>
        </a:p>
      </dgm:t>
    </dgm:pt>
    <dgm:pt modelId="{69A6724D-4477-4F43-BE16-223DFDD8481D}" type="sibTrans" cxnId="{AB52DE7B-5D74-4482-9818-ECB945A6B435}">
      <dgm:prSet/>
      <dgm:spPr/>
      <dgm:t>
        <a:bodyPr/>
        <a:lstStyle/>
        <a:p>
          <a:endParaRPr lang="zh-CN" altLang="en-US"/>
        </a:p>
      </dgm:t>
    </dgm:pt>
    <dgm:pt modelId="{82A7CC42-48D5-418F-A3E0-A38D62A02621}">
      <dgm:prSet phldrT="[텍스트]" custT="1"/>
      <dgm:spPr/>
      <dgm:t>
        <a:bodyPr/>
        <a:lstStyle/>
        <a:p>
          <a:pPr latinLnBrk="1"/>
          <a:r>
            <a:rPr lang="en-US" altLang="ko-KR" sz="1600" b="1" dirty="0" smtClean="0">
              <a:solidFill>
                <a:schemeClr val="accent1"/>
              </a:solidFill>
            </a:rPr>
            <a:t>2004</a:t>
          </a:r>
          <a:r>
            <a:rPr lang="en-US" altLang="ko-KR" sz="1600" b="0" dirty="0" smtClean="0">
              <a:solidFill>
                <a:srgbClr val="FF0000"/>
              </a:solidFill>
            </a:rPr>
            <a:t/>
          </a:r>
          <a:br>
            <a:rPr lang="en-US" altLang="ko-KR" sz="1600" b="0" dirty="0" smtClean="0">
              <a:solidFill>
                <a:srgbClr val="FF0000"/>
              </a:solidFill>
            </a:rPr>
          </a:br>
          <a:r>
            <a:rPr lang="en-US" altLang="ko-KR" sz="1400" b="0" dirty="0" smtClean="0">
              <a:solidFill>
                <a:srgbClr val="C00000"/>
              </a:solidFill>
            </a:rPr>
            <a:t>The first non-stop air service between Singapore and the USA</a:t>
          </a:r>
          <a:endParaRPr lang="ko-KR" altLang="en-US" sz="1400" b="0" dirty="0">
            <a:solidFill>
              <a:srgbClr val="C00000"/>
            </a:solidFill>
          </a:endParaRPr>
        </a:p>
      </dgm:t>
    </dgm:pt>
    <dgm:pt modelId="{D269962C-0C8A-424A-9C54-54B0D13AEBD7}" type="parTrans" cxnId="{CA18A55E-5DED-4F58-9F25-5364656B66D8}">
      <dgm:prSet/>
      <dgm:spPr/>
      <dgm:t>
        <a:bodyPr/>
        <a:lstStyle/>
        <a:p>
          <a:endParaRPr lang="zh-CN" altLang="en-US"/>
        </a:p>
      </dgm:t>
    </dgm:pt>
    <dgm:pt modelId="{BD94753C-5C2E-4C51-B4BE-C72716BCE84C}" type="sibTrans" cxnId="{CA18A55E-5DED-4F58-9F25-5364656B66D8}">
      <dgm:prSet/>
      <dgm:spPr/>
      <dgm:t>
        <a:bodyPr/>
        <a:lstStyle/>
        <a:p>
          <a:endParaRPr lang="zh-CN" altLang="en-US"/>
        </a:p>
      </dgm:t>
    </dgm:pt>
    <dgm:pt modelId="{FA06257E-D42E-4178-BC89-7D3DE909DAC7}">
      <dgm:prSet phldrT="[텍스트]" custT="1"/>
      <dgm:spPr/>
      <dgm:t>
        <a:bodyPr/>
        <a:lstStyle/>
        <a:p>
          <a:pPr latinLnBrk="1"/>
          <a:r>
            <a:rPr lang="en-US" altLang="ko-KR" sz="1600" b="1" dirty="0" smtClean="0">
              <a:solidFill>
                <a:schemeClr val="accent1"/>
              </a:solidFill>
            </a:rPr>
            <a:t>2007</a:t>
          </a:r>
          <a:r>
            <a:rPr lang="en-US" altLang="ko-KR" sz="1600" b="0" dirty="0" smtClean="0">
              <a:solidFill>
                <a:srgbClr val="FF0000"/>
              </a:solidFill>
            </a:rPr>
            <a:t/>
          </a:r>
          <a:br>
            <a:rPr lang="en-US" altLang="ko-KR" sz="1600" b="0" dirty="0" smtClean="0">
              <a:solidFill>
                <a:srgbClr val="FF0000"/>
              </a:solidFill>
            </a:rPr>
          </a:br>
          <a:r>
            <a:rPr lang="en-US" altLang="ko-KR" sz="1400" b="0" dirty="0" smtClean="0">
              <a:solidFill>
                <a:srgbClr val="C00000"/>
              </a:solidFill>
            </a:rPr>
            <a:t>The first Airbus A380</a:t>
          </a:r>
          <a:endParaRPr lang="ko-KR" altLang="en-US" sz="1400" b="0" dirty="0">
            <a:solidFill>
              <a:srgbClr val="C00000"/>
            </a:solidFill>
          </a:endParaRPr>
        </a:p>
      </dgm:t>
    </dgm:pt>
    <dgm:pt modelId="{210AE5C5-EBE3-4D3C-91BA-6CC49094C95D}" type="parTrans" cxnId="{8C35FE16-10D3-4B20-8807-6F7C4E90FA54}">
      <dgm:prSet/>
      <dgm:spPr/>
      <dgm:t>
        <a:bodyPr/>
        <a:lstStyle/>
        <a:p>
          <a:endParaRPr lang="zh-CN" altLang="en-US"/>
        </a:p>
      </dgm:t>
    </dgm:pt>
    <dgm:pt modelId="{5146B811-AA38-490D-A61F-515694A5B8D6}" type="sibTrans" cxnId="{8C35FE16-10D3-4B20-8807-6F7C4E90FA54}">
      <dgm:prSet/>
      <dgm:spPr/>
      <dgm:t>
        <a:bodyPr/>
        <a:lstStyle/>
        <a:p>
          <a:endParaRPr lang="zh-CN" altLang="en-US"/>
        </a:p>
      </dgm:t>
    </dgm:pt>
    <dgm:pt modelId="{91BFDC46-3BE0-4559-93F8-635D7CC6A30D}" type="pres">
      <dgm:prSet presAssocID="{E08B8F32-44EC-45EF-9BDD-9CF25B5F298B}" presName="arrowDiagram" presStyleCnt="0">
        <dgm:presLayoutVars>
          <dgm:chMax val="5"/>
          <dgm:dir/>
          <dgm:resizeHandles val="exact"/>
        </dgm:presLayoutVars>
      </dgm:prSet>
      <dgm:spPr/>
    </dgm:pt>
    <dgm:pt modelId="{0A3C0DF0-DB1A-48A6-9BE9-6E49FD7EB76D}" type="pres">
      <dgm:prSet presAssocID="{E08B8F32-44EC-45EF-9BDD-9CF25B5F298B}" presName="arrow" presStyleLbl="bgShp" presStyleIdx="0" presStyleCnt="1"/>
      <dgm:spPr/>
    </dgm:pt>
    <dgm:pt modelId="{9850613F-510A-4598-833B-AB7B46BDCA53}" type="pres">
      <dgm:prSet presAssocID="{E08B8F32-44EC-45EF-9BDD-9CF25B5F298B}" presName="arrowDiagram5" presStyleCnt="0"/>
      <dgm:spPr/>
    </dgm:pt>
    <dgm:pt modelId="{5F15DDC3-5689-4F79-9D36-616DE2693A69}" type="pres">
      <dgm:prSet presAssocID="{BDFA71F7-5457-4ED3-81BB-CE8EFD57F377}" presName="bullet5a" presStyleLbl="node1" presStyleIdx="0" presStyleCnt="5"/>
      <dgm:spPr/>
    </dgm:pt>
    <dgm:pt modelId="{913515C0-96B9-45F0-B813-35C13862B76E}" type="pres">
      <dgm:prSet presAssocID="{BDFA71F7-5457-4ED3-81BB-CE8EFD57F377}" presName="textBox5a" presStyleLbl="revTx" presStyleIdx="0" presStyleCnt="5">
        <dgm:presLayoutVars>
          <dgm:bulletEnabled val="1"/>
        </dgm:presLayoutVars>
      </dgm:prSet>
      <dgm:spPr/>
      <dgm:t>
        <a:bodyPr/>
        <a:lstStyle/>
        <a:p>
          <a:pPr latinLnBrk="1"/>
          <a:endParaRPr lang="ko-KR" altLang="en-US"/>
        </a:p>
      </dgm:t>
    </dgm:pt>
    <dgm:pt modelId="{86C41C18-B09D-4B51-85DF-B4639600A4C4}" type="pres">
      <dgm:prSet presAssocID="{7AD746CC-3B59-40D4-92EF-938C10C9CF6A}" presName="bullet5b" presStyleLbl="node1" presStyleIdx="1" presStyleCnt="5"/>
      <dgm:spPr/>
    </dgm:pt>
    <dgm:pt modelId="{05591B48-CA94-4DA8-BE72-B3CB32EF2AB8}" type="pres">
      <dgm:prSet presAssocID="{7AD746CC-3B59-40D4-92EF-938C10C9CF6A}" presName="textBox5b" presStyleLbl="revTx" presStyleIdx="1" presStyleCnt="5">
        <dgm:presLayoutVars>
          <dgm:bulletEnabled val="1"/>
        </dgm:presLayoutVars>
      </dgm:prSet>
      <dgm:spPr/>
      <dgm:t>
        <a:bodyPr/>
        <a:lstStyle/>
        <a:p>
          <a:pPr latinLnBrk="1"/>
          <a:endParaRPr lang="ko-KR" altLang="en-US"/>
        </a:p>
      </dgm:t>
    </dgm:pt>
    <dgm:pt modelId="{FE97457B-DA8A-409F-B44D-3E9375787C18}" type="pres">
      <dgm:prSet presAssocID="{51667717-7AA8-4152-BEDB-D3E0FC847C37}" presName="bullet5c" presStyleLbl="node1" presStyleIdx="2" presStyleCnt="5"/>
      <dgm:spPr/>
    </dgm:pt>
    <dgm:pt modelId="{1A4CABC3-89CD-4658-9408-B8C98D4D853B}" type="pres">
      <dgm:prSet presAssocID="{51667717-7AA8-4152-BEDB-D3E0FC847C37}" presName="textBox5c" presStyleLbl="revTx" presStyleIdx="2" presStyleCnt="5">
        <dgm:presLayoutVars>
          <dgm:bulletEnabled val="1"/>
        </dgm:presLayoutVars>
      </dgm:prSet>
      <dgm:spPr/>
      <dgm:t>
        <a:bodyPr/>
        <a:lstStyle/>
        <a:p>
          <a:pPr latinLnBrk="1"/>
          <a:endParaRPr lang="ko-KR" altLang="en-US"/>
        </a:p>
      </dgm:t>
    </dgm:pt>
    <dgm:pt modelId="{F850205C-197A-4A45-9E0A-F5C275F2548A}" type="pres">
      <dgm:prSet presAssocID="{82A7CC42-48D5-418F-A3E0-A38D62A02621}" presName="bullet5d" presStyleLbl="node1" presStyleIdx="3" presStyleCnt="5"/>
      <dgm:spPr/>
    </dgm:pt>
    <dgm:pt modelId="{65A9F6AC-3CDA-4D07-802B-3B676DE08223}" type="pres">
      <dgm:prSet presAssocID="{82A7CC42-48D5-418F-A3E0-A38D62A02621}" presName="textBox5d" presStyleLbl="revTx" presStyleIdx="3" presStyleCnt="5">
        <dgm:presLayoutVars>
          <dgm:bulletEnabled val="1"/>
        </dgm:presLayoutVars>
      </dgm:prSet>
      <dgm:spPr/>
      <dgm:t>
        <a:bodyPr/>
        <a:lstStyle/>
        <a:p>
          <a:pPr latinLnBrk="1"/>
          <a:endParaRPr lang="ko-KR" altLang="en-US"/>
        </a:p>
      </dgm:t>
    </dgm:pt>
    <dgm:pt modelId="{E5C72C56-6542-44B9-8072-8D0CD4A3B041}" type="pres">
      <dgm:prSet presAssocID="{FA06257E-D42E-4178-BC89-7D3DE909DAC7}" presName="bullet5e" presStyleLbl="node1" presStyleIdx="4" presStyleCnt="5"/>
      <dgm:spPr/>
    </dgm:pt>
    <dgm:pt modelId="{95E7FA91-59AE-4339-AEBF-C99482ADE7BF}" type="pres">
      <dgm:prSet presAssocID="{FA06257E-D42E-4178-BC89-7D3DE909DAC7}" presName="textBox5e" presStyleLbl="revTx" presStyleIdx="4" presStyleCnt="5">
        <dgm:presLayoutVars>
          <dgm:bulletEnabled val="1"/>
        </dgm:presLayoutVars>
      </dgm:prSet>
      <dgm:spPr/>
      <dgm:t>
        <a:bodyPr/>
        <a:lstStyle/>
        <a:p>
          <a:pPr latinLnBrk="1"/>
          <a:endParaRPr lang="ko-KR" altLang="en-US"/>
        </a:p>
      </dgm:t>
    </dgm:pt>
  </dgm:ptLst>
  <dgm:cxnLst>
    <dgm:cxn modelId="{0F0720C8-FB21-455A-8366-754DFA67144C}" srcId="{E08B8F32-44EC-45EF-9BDD-9CF25B5F298B}" destId="{7AD746CC-3B59-40D4-92EF-938C10C9CF6A}" srcOrd="1" destOrd="0" parTransId="{CD120111-683A-42BC-8A70-44954D27737B}" sibTransId="{87EF73A1-6419-47EC-B410-737777541A12}"/>
    <dgm:cxn modelId="{BE22E881-2F8D-4FF3-B5F3-49F1AFFD3563}" type="presOf" srcId="{BDFA71F7-5457-4ED3-81BB-CE8EFD57F377}" destId="{913515C0-96B9-45F0-B813-35C13862B76E}" srcOrd="0" destOrd="0" presId="urn:microsoft.com/office/officeart/2005/8/layout/arrow2"/>
    <dgm:cxn modelId="{52CDB51F-EB8C-41F6-84E5-0EA916FF821D}" type="presOf" srcId="{FA06257E-D42E-4178-BC89-7D3DE909DAC7}" destId="{95E7FA91-59AE-4339-AEBF-C99482ADE7BF}" srcOrd="0" destOrd="0" presId="urn:microsoft.com/office/officeart/2005/8/layout/arrow2"/>
    <dgm:cxn modelId="{A19002A3-836B-4F3D-9CAF-982C0D17C2CA}" type="presOf" srcId="{82A7CC42-48D5-418F-A3E0-A38D62A02621}" destId="{65A9F6AC-3CDA-4D07-802B-3B676DE08223}" srcOrd="0" destOrd="0" presId="urn:microsoft.com/office/officeart/2005/8/layout/arrow2"/>
    <dgm:cxn modelId="{CA18A55E-5DED-4F58-9F25-5364656B66D8}" srcId="{E08B8F32-44EC-45EF-9BDD-9CF25B5F298B}" destId="{82A7CC42-48D5-418F-A3E0-A38D62A02621}" srcOrd="3" destOrd="0" parTransId="{D269962C-0C8A-424A-9C54-54B0D13AEBD7}" sibTransId="{BD94753C-5C2E-4C51-B4BE-C72716BCE84C}"/>
    <dgm:cxn modelId="{AB52DE7B-5D74-4482-9818-ECB945A6B435}" srcId="{E08B8F32-44EC-45EF-9BDD-9CF25B5F298B}" destId="{51667717-7AA8-4152-BEDB-D3E0FC847C37}" srcOrd="2" destOrd="0" parTransId="{33385D4A-48D1-4CA5-866F-B58A175ED38E}" sibTransId="{69A6724D-4477-4F43-BE16-223DFDD8481D}"/>
    <dgm:cxn modelId="{1FF64495-DBA9-4AC7-A6E5-0D86577D6062}" type="presOf" srcId="{7AD746CC-3B59-40D4-92EF-938C10C9CF6A}" destId="{05591B48-CA94-4DA8-BE72-B3CB32EF2AB8}" srcOrd="0" destOrd="0" presId="urn:microsoft.com/office/officeart/2005/8/layout/arrow2"/>
    <dgm:cxn modelId="{F8B97756-B27C-47C2-BA67-71F10E3BA1BB}" srcId="{E08B8F32-44EC-45EF-9BDD-9CF25B5F298B}" destId="{BDFA71F7-5457-4ED3-81BB-CE8EFD57F377}" srcOrd="0" destOrd="0" parTransId="{0936397D-E187-4CD8-A2BD-678AC7989395}" sibTransId="{51092F04-29B5-4706-85BD-C1133177EB7A}"/>
    <dgm:cxn modelId="{8C35FE16-10D3-4B20-8807-6F7C4E90FA54}" srcId="{E08B8F32-44EC-45EF-9BDD-9CF25B5F298B}" destId="{FA06257E-D42E-4178-BC89-7D3DE909DAC7}" srcOrd="4" destOrd="0" parTransId="{210AE5C5-EBE3-4D3C-91BA-6CC49094C95D}" sibTransId="{5146B811-AA38-490D-A61F-515694A5B8D6}"/>
    <dgm:cxn modelId="{FB570BD8-4836-41F8-A475-732245B7B859}" type="presOf" srcId="{51667717-7AA8-4152-BEDB-D3E0FC847C37}" destId="{1A4CABC3-89CD-4658-9408-B8C98D4D853B}" srcOrd="0" destOrd="0" presId="urn:microsoft.com/office/officeart/2005/8/layout/arrow2"/>
    <dgm:cxn modelId="{EC409754-9E5B-4933-B926-C904C35A96B5}" type="presOf" srcId="{E08B8F32-44EC-45EF-9BDD-9CF25B5F298B}" destId="{91BFDC46-3BE0-4559-93F8-635D7CC6A30D}" srcOrd="0" destOrd="0" presId="urn:microsoft.com/office/officeart/2005/8/layout/arrow2"/>
    <dgm:cxn modelId="{82A1E320-C298-4504-B16A-307473009AC9}" type="presParOf" srcId="{91BFDC46-3BE0-4559-93F8-635D7CC6A30D}" destId="{0A3C0DF0-DB1A-48A6-9BE9-6E49FD7EB76D}" srcOrd="0" destOrd="0" presId="urn:microsoft.com/office/officeart/2005/8/layout/arrow2"/>
    <dgm:cxn modelId="{3AB341D1-2D00-4EF0-94DE-4D901D09047E}" type="presParOf" srcId="{91BFDC46-3BE0-4559-93F8-635D7CC6A30D}" destId="{9850613F-510A-4598-833B-AB7B46BDCA53}" srcOrd="1" destOrd="0" presId="urn:microsoft.com/office/officeart/2005/8/layout/arrow2"/>
    <dgm:cxn modelId="{116A9391-64DA-4ADD-B324-3A58CA2C46F7}" type="presParOf" srcId="{9850613F-510A-4598-833B-AB7B46BDCA53}" destId="{5F15DDC3-5689-4F79-9D36-616DE2693A69}" srcOrd="0" destOrd="0" presId="urn:microsoft.com/office/officeart/2005/8/layout/arrow2"/>
    <dgm:cxn modelId="{83D0CCF2-66FF-4BC3-A5B6-39D29DC6F40F}" type="presParOf" srcId="{9850613F-510A-4598-833B-AB7B46BDCA53}" destId="{913515C0-96B9-45F0-B813-35C13862B76E}" srcOrd="1" destOrd="0" presId="urn:microsoft.com/office/officeart/2005/8/layout/arrow2"/>
    <dgm:cxn modelId="{E12E351C-B584-41F4-A53C-311A2C6A8209}" type="presParOf" srcId="{9850613F-510A-4598-833B-AB7B46BDCA53}" destId="{86C41C18-B09D-4B51-85DF-B4639600A4C4}" srcOrd="2" destOrd="0" presId="urn:microsoft.com/office/officeart/2005/8/layout/arrow2"/>
    <dgm:cxn modelId="{13FA8C42-220E-4F25-8C27-0F62C8CCC3D4}" type="presParOf" srcId="{9850613F-510A-4598-833B-AB7B46BDCA53}" destId="{05591B48-CA94-4DA8-BE72-B3CB32EF2AB8}" srcOrd="3" destOrd="0" presId="urn:microsoft.com/office/officeart/2005/8/layout/arrow2"/>
    <dgm:cxn modelId="{EB6C9AB0-A3A4-4DD8-B40D-01084DD8876B}" type="presParOf" srcId="{9850613F-510A-4598-833B-AB7B46BDCA53}" destId="{FE97457B-DA8A-409F-B44D-3E9375787C18}" srcOrd="4" destOrd="0" presId="urn:microsoft.com/office/officeart/2005/8/layout/arrow2"/>
    <dgm:cxn modelId="{92335431-4C59-468A-A58D-7A473AFD011C}" type="presParOf" srcId="{9850613F-510A-4598-833B-AB7B46BDCA53}" destId="{1A4CABC3-89CD-4658-9408-B8C98D4D853B}" srcOrd="5" destOrd="0" presId="urn:microsoft.com/office/officeart/2005/8/layout/arrow2"/>
    <dgm:cxn modelId="{A5D2BF98-3F4B-4987-8B94-F240FD4D1F92}" type="presParOf" srcId="{9850613F-510A-4598-833B-AB7B46BDCA53}" destId="{F850205C-197A-4A45-9E0A-F5C275F2548A}" srcOrd="6" destOrd="0" presId="urn:microsoft.com/office/officeart/2005/8/layout/arrow2"/>
    <dgm:cxn modelId="{513BABD3-DFD6-4325-BAF4-BA8FAD670DEE}" type="presParOf" srcId="{9850613F-510A-4598-833B-AB7B46BDCA53}" destId="{65A9F6AC-3CDA-4D07-802B-3B676DE08223}" srcOrd="7" destOrd="0" presId="urn:microsoft.com/office/officeart/2005/8/layout/arrow2"/>
    <dgm:cxn modelId="{6EEDCAA0-20B7-4CFD-B75F-DC20026EC455}" type="presParOf" srcId="{9850613F-510A-4598-833B-AB7B46BDCA53}" destId="{E5C72C56-6542-44B9-8072-8D0CD4A3B041}" srcOrd="8" destOrd="0" presId="urn:microsoft.com/office/officeart/2005/8/layout/arrow2"/>
    <dgm:cxn modelId="{296941BF-E1A1-4F9F-99A7-B6E9AD5330E3}" type="presParOf" srcId="{9850613F-510A-4598-833B-AB7B46BDCA53}" destId="{95E7FA91-59AE-4339-AEBF-C99482ADE7BF}"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B95B4B-89E0-4190-A870-4C3CE399DBEE}"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zh-CN" altLang="en-US"/>
        </a:p>
      </dgm:t>
    </dgm:pt>
    <dgm:pt modelId="{5DE086E1-EF00-4AFA-AE0F-37724F59675B}">
      <dgm:prSet custT="1"/>
      <dgm:spPr/>
      <dgm:t>
        <a:bodyPr/>
        <a:lstStyle/>
        <a:p>
          <a:r>
            <a:rPr lang="en-US" sz="1800" b="1" dirty="0" smtClean="0">
              <a:solidFill>
                <a:srgbClr val="0070C0"/>
              </a:solidFill>
            </a:rPr>
            <a:t>1946</a:t>
          </a:r>
          <a:r>
            <a:rPr lang="en-US" sz="1600" dirty="0" smtClean="0"/>
            <a:t>: </a:t>
          </a:r>
        </a:p>
        <a:p>
          <a:r>
            <a:rPr lang="en-US" sz="1400" dirty="0" smtClean="0">
              <a:solidFill>
                <a:srgbClr val="C00000"/>
              </a:solidFill>
            </a:rPr>
            <a:t>Founded by </a:t>
          </a:r>
          <a:r>
            <a:rPr lang="en-CA" sz="1400" dirty="0" smtClean="0">
              <a:solidFill>
                <a:srgbClr val="C00000"/>
              </a:solidFill>
            </a:rPr>
            <a:t>Farrell and </a:t>
          </a:r>
          <a:r>
            <a:rPr lang="en-CA" sz="1400" dirty="0" err="1" smtClean="0">
              <a:solidFill>
                <a:srgbClr val="C00000"/>
              </a:solidFill>
            </a:rPr>
            <a:t>Kantzow</a:t>
          </a:r>
          <a:r>
            <a:rPr lang="en-CA" sz="1400" dirty="0" smtClean="0">
              <a:solidFill>
                <a:srgbClr val="C00000"/>
              </a:solidFill>
            </a:rPr>
            <a:t> </a:t>
          </a:r>
          <a:r>
            <a:rPr lang="en-US" sz="1400" dirty="0" smtClean="0">
              <a:solidFill>
                <a:srgbClr val="C00000"/>
              </a:solidFill>
            </a:rPr>
            <a:t> </a:t>
          </a:r>
        </a:p>
        <a:p>
          <a:r>
            <a:rPr lang="en-US" sz="1400" dirty="0" smtClean="0">
              <a:solidFill>
                <a:srgbClr val="C00000"/>
              </a:solidFill>
            </a:rPr>
            <a:t>Initially based in Shanghai</a:t>
          </a:r>
          <a:endParaRPr lang="zh-CN" altLang="en-US" sz="1400" dirty="0">
            <a:solidFill>
              <a:srgbClr val="C00000"/>
            </a:solidFill>
          </a:endParaRPr>
        </a:p>
      </dgm:t>
    </dgm:pt>
    <dgm:pt modelId="{8647AB22-16F5-4C02-9219-317CB2E31B5F}" type="parTrans" cxnId="{7E6FF050-31AC-4AE2-BEDC-F6166E77D85A}">
      <dgm:prSet/>
      <dgm:spPr/>
      <dgm:t>
        <a:bodyPr/>
        <a:lstStyle/>
        <a:p>
          <a:endParaRPr lang="zh-CN" altLang="en-US"/>
        </a:p>
      </dgm:t>
    </dgm:pt>
    <dgm:pt modelId="{2FEB0764-94E8-4BB8-A4CE-AB90B465608C}" type="sibTrans" cxnId="{7E6FF050-31AC-4AE2-BEDC-F6166E77D85A}">
      <dgm:prSet/>
      <dgm:spPr/>
      <dgm:t>
        <a:bodyPr/>
        <a:lstStyle/>
        <a:p>
          <a:endParaRPr lang="zh-CN" altLang="en-US"/>
        </a:p>
      </dgm:t>
    </dgm:pt>
    <dgm:pt modelId="{B1998E55-26C5-4943-AC9E-048BF8835694}">
      <dgm:prSet phldrT="[Text]" custT="1"/>
      <dgm:spPr/>
      <dgm:t>
        <a:bodyPr/>
        <a:lstStyle/>
        <a:p>
          <a:r>
            <a:rPr lang="en-US" altLang="zh-CN" sz="1800" b="1" dirty="0" smtClean="0">
              <a:solidFill>
                <a:srgbClr val="0070C0"/>
              </a:solidFill>
            </a:rPr>
            <a:t>1948: </a:t>
          </a:r>
        </a:p>
        <a:p>
          <a:r>
            <a:rPr lang="en-US" altLang="zh-CN" sz="1400" b="0" dirty="0" smtClean="0">
              <a:solidFill>
                <a:srgbClr val="C00000"/>
              </a:solidFill>
            </a:rPr>
            <a:t>Began  to operate the passenger flights; </a:t>
          </a:r>
        </a:p>
        <a:p>
          <a:r>
            <a:rPr lang="en-US" sz="1400" b="0" i="0" dirty="0" smtClean="0">
              <a:solidFill>
                <a:srgbClr val="C00000"/>
              </a:solidFill>
            </a:rPr>
            <a:t>Swire trading house buys into Cathay Pacific</a:t>
          </a:r>
          <a:endParaRPr lang="zh-CN" altLang="en-US" sz="1400" b="0" dirty="0">
            <a:solidFill>
              <a:srgbClr val="C00000"/>
            </a:solidFill>
          </a:endParaRPr>
        </a:p>
      </dgm:t>
    </dgm:pt>
    <dgm:pt modelId="{8A1D21DD-387B-4CD9-B53D-3A95F9C982B1}" type="parTrans" cxnId="{89E3EE8C-CFB8-448B-8C5A-1CDE1541FBDF}">
      <dgm:prSet/>
      <dgm:spPr/>
      <dgm:t>
        <a:bodyPr/>
        <a:lstStyle/>
        <a:p>
          <a:endParaRPr lang="zh-CN" altLang="en-US"/>
        </a:p>
      </dgm:t>
    </dgm:pt>
    <dgm:pt modelId="{6EAFC794-76F1-4D0D-833E-DB819B68D1E8}" type="sibTrans" cxnId="{89E3EE8C-CFB8-448B-8C5A-1CDE1541FBDF}">
      <dgm:prSet/>
      <dgm:spPr/>
      <dgm:t>
        <a:bodyPr/>
        <a:lstStyle/>
        <a:p>
          <a:endParaRPr lang="zh-CN" altLang="en-US"/>
        </a:p>
      </dgm:t>
    </dgm:pt>
    <dgm:pt modelId="{745B109B-5583-48BB-B607-F7A195C52EFD}">
      <dgm:prSet phldrT="[Text]" custT="1"/>
      <dgm:spPr/>
      <dgm:t>
        <a:bodyPr/>
        <a:lstStyle/>
        <a:p>
          <a:r>
            <a:rPr lang="en-US" altLang="zh-CN" sz="1800" b="1" dirty="0" smtClean="0">
              <a:solidFill>
                <a:srgbClr val="0070C0"/>
              </a:solidFill>
            </a:rPr>
            <a:t>1980s</a:t>
          </a:r>
          <a:r>
            <a:rPr lang="en-US" altLang="zh-CN" sz="1600" dirty="0" smtClean="0"/>
            <a:t>:</a:t>
          </a:r>
        </a:p>
        <a:p>
          <a:r>
            <a:rPr lang="en-US" sz="1400" dirty="0" smtClean="0">
              <a:solidFill>
                <a:srgbClr val="C00000"/>
              </a:solidFill>
            </a:rPr>
            <a:t>Expanded the international network to include London, Brisbane, Frankfurt, Vancouver, Amsterdam, Rome, San Francisco, Paris, Zurich and Manchester</a:t>
          </a:r>
          <a:endParaRPr lang="zh-CN" altLang="en-US" sz="1400" dirty="0">
            <a:solidFill>
              <a:srgbClr val="C00000"/>
            </a:solidFill>
          </a:endParaRPr>
        </a:p>
      </dgm:t>
    </dgm:pt>
    <dgm:pt modelId="{5AA0EE1B-5B0F-474F-AE53-5FBE666A9758}" type="parTrans" cxnId="{60469D98-3F98-4CF8-AB13-E230F9920C0E}">
      <dgm:prSet/>
      <dgm:spPr/>
      <dgm:t>
        <a:bodyPr/>
        <a:lstStyle/>
        <a:p>
          <a:endParaRPr lang="zh-CN" altLang="en-US"/>
        </a:p>
      </dgm:t>
    </dgm:pt>
    <dgm:pt modelId="{134C5C56-BDAA-4DE9-88A6-03515CA3CF56}" type="sibTrans" cxnId="{60469D98-3F98-4CF8-AB13-E230F9920C0E}">
      <dgm:prSet/>
      <dgm:spPr/>
      <dgm:t>
        <a:bodyPr/>
        <a:lstStyle/>
        <a:p>
          <a:endParaRPr lang="zh-CN" altLang="en-US"/>
        </a:p>
      </dgm:t>
    </dgm:pt>
    <dgm:pt modelId="{A9830FCA-BFA3-481D-AD74-FBAD8C08B6A5}">
      <dgm:prSet/>
      <dgm:spPr/>
      <dgm:t>
        <a:bodyPr/>
        <a:lstStyle/>
        <a:p>
          <a:endParaRPr lang="zh-CN" altLang="en-US" dirty="0"/>
        </a:p>
      </dgm:t>
    </dgm:pt>
    <dgm:pt modelId="{1BE9DE3F-46F1-41AF-BA46-85F1E0A099AF}" type="parTrans" cxnId="{77102347-5F56-40B7-AF9C-6D63222EBB0F}">
      <dgm:prSet/>
      <dgm:spPr/>
      <dgm:t>
        <a:bodyPr/>
        <a:lstStyle/>
        <a:p>
          <a:endParaRPr lang="zh-CN" altLang="en-US"/>
        </a:p>
      </dgm:t>
    </dgm:pt>
    <dgm:pt modelId="{EC0D2575-311C-4C46-A33C-A0E7519DB9B7}" type="sibTrans" cxnId="{77102347-5F56-40B7-AF9C-6D63222EBB0F}">
      <dgm:prSet/>
      <dgm:spPr/>
      <dgm:t>
        <a:bodyPr/>
        <a:lstStyle/>
        <a:p>
          <a:endParaRPr lang="zh-CN" altLang="en-US"/>
        </a:p>
      </dgm:t>
    </dgm:pt>
    <dgm:pt modelId="{0D9D32BA-F2AD-4519-8C98-2EF93D78FDE4}">
      <dgm:prSet/>
      <dgm:spPr/>
      <dgm:t>
        <a:bodyPr/>
        <a:lstStyle/>
        <a:p>
          <a:endParaRPr lang="zh-CN" altLang="en-US" dirty="0"/>
        </a:p>
      </dgm:t>
    </dgm:pt>
    <dgm:pt modelId="{9F97E1FC-7FE5-402A-8BC2-55FD94EED2C1}" type="parTrans" cxnId="{EF308922-6EF5-4746-A316-33C3AE5C169D}">
      <dgm:prSet/>
      <dgm:spPr/>
      <dgm:t>
        <a:bodyPr/>
        <a:lstStyle/>
        <a:p>
          <a:endParaRPr lang="zh-CN" altLang="en-US"/>
        </a:p>
      </dgm:t>
    </dgm:pt>
    <dgm:pt modelId="{C658AD0B-EFC1-4151-AB25-36A636DB8764}" type="sibTrans" cxnId="{EF308922-6EF5-4746-A316-33C3AE5C169D}">
      <dgm:prSet/>
      <dgm:spPr/>
      <dgm:t>
        <a:bodyPr/>
        <a:lstStyle/>
        <a:p>
          <a:endParaRPr lang="zh-CN" altLang="en-US"/>
        </a:p>
      </dgm:t>
    </dgm:pt>
    <dgm:pt modelId="{D742D5FC-AF23-430C-9142-A9FC238566B8}">
      <dgm:prSet/>
      <dgm:spPr/>
      <dgm:t>
        <a:bodyPr/>
        <a:lstStyle/>
        <a:p>
          <a:endParaRPr lang="zh-CN" altLang="en-US" dirty="0"/>
        </a:p>
      </dgm:t>
    </dgm:pt>
    <dgm:pt modelId="{1FCD6A9F-8F0C-49C3-8427-4AB8EF065523}" type="parTrans" cxnId="{3EB649E2-6A9C-450D-A16F-B29191725DB8}">
      <dgm:prSet/>
      <dgm:spPr/>
      <dgm:t>
        <a:bodyPr/>
        <a:lstStyle/>
        <a:p>
          <a:endParaRPr lang="zh-CN" altLang="en-US"/>
        </a:p>
      </dgm:t>
    </dgm:pt>
    <dgm:pt modelId="{2D5E609A-6CD7-4270-B0C5-0E9314A31DC9}" type="sibTrans" cxnId="{3EB649E2-6A9C-450D-A16F-B29191725DB8}">
      <dgm:prSet/>
      <dgm:spPr/>
      <dgm:t>
        <a:bodyPr/>
        <a:lstStyle/>
        <a:p>
          <a:endParaRPr lang="zh-CN" altLang="en-US"/>
        </a:p>
      </dgm:t>
    </dgm:pt>
    <dgm:pt modelId="{F76F9AC0-32A8-463B-8690-97F8046D0B77}">
      <dgm:prSet/>
      <dgm:spPr/>
      <dgm:t>
        <a:bodyPr/>
        <a:lstStyle/>
        <a:p>
          <a:endParaRPr lang="zh-CN" altLang="en-US" dirty="0"/>
        </a:p>
      </dgm:t>
    </dgm:pt>
    <dgm:pt modelId="{5BEA49A8-72C7-4879-909A-BE50DB0A3B53}" type="parTrans" cxnId="{F9BDB319-0B2C-4969-9A6D-0A5A94D9DC6B}">
      <dgm:prSet/>
      <dgm:spPr/>
      <dgm:t>
        <a:bodyPr/>
        <a:lstStyle/>
        <a:p>
          <a:endParaRPr lang="zh-CN" altLang="en-US"/>
        </a:p>
      </dgm:t>
    </dgm:pt>
    <dgm:pt modelId="{833F8753-048B-4440-8AD5-05DFAD229F25}" type="sibTrans" cxnId="{F9BDB319-0B2C-4969-9A6D-0A5A94D9DC6B}">
      <dgm:prSet/>
      <dgm:spPr/>
      <dgm:t>
        <a:bodyPr/>
        <a:lstStyle/>
        <a:p>
          <a:endParaRPr lang="zh-CN" altLang="en-US"/>
        </a:p>
      </dgm:t>
    </dgm:pt>
    <dgm:pt modelId="{859DB38F-3A23-4350-A0C8-33279C02E757}">
      <dgm:prSet phldrT="[Text]" custT="1"/>
      <dgm:spPr/>
      <dgm:t>
        <a:bodyPr/>
        <a:lstStyle/>
        <a:p>
          <a:r>
            <a:rPr lang="en-US" altLang="zh-CN" sz="1800" b="1" dirty="0" smtClean="0">
              <a:solidFill>
                <a:srgbClr val="0070C0"/>
              </a:solidFill>
            </a:rPr>
            <a:t>1960:</a:t>
          </a:r>
        </a:p>
        <a:p>
          <a:r>
            <a:rPr lang="en-US" altLang="zh-CN" sz="1400" b="0" dirty="0" smtClean="0">
              <a:solidFill>
                <a:srgbClr val="C00000"/>
              </a:solidFill>
            </a:rPr>
            <a:t>Business grew at 20% a year; initiated international services</a:t>
          </a:r>
          <a:endParaRPr lang="zh-CN" altLang="en-US" sz="1400" b="0" dirty="0">
            <a:solidFill>
              <a:srgbClr val="C00000"/>
            </a:solidFill>
          </a:endParaRPr>
        </a:p>
      </dgm:t>
    </dgm:pt>
    <dgm:pt modelId="{85D4731A-D55F-4CEC-B767-9B158FDF7321}" type="parTrans" cxnId="{BEC8E33A-B380-4A17-B98D-BE671781EE24}">
      <dgm:prSet/>
      <dgm:spPr/>
      <dgm:t>
        <a:bodyPr/>
        <a:lstStyle/>
        <a:p>
          <a:endParaRPr lang="zh-CN" altLang="en-US"/>
        </a:p>
      </dgm:t>
    </dgm:pt>
    <dgm:pt modelId="{D9D5B893-2DB9-44AE-95C4-AA25FE803F1E}" type="sibTrans" cxnId="{BEC8E33A-B380-4A17-B98D-BE671781EE24}">
      <dgm:prSet/>
      <dgm:spPr/>
      <dgm:t>
        <a:bodyPr/>
        <a:lstStyle/>
        <a:p>
          <a:endParaRPr lang="zh-CN" altLang="en-US"/>
        </a:p>
      </dgm:t>
    </dgm:pt>
    <dgm:pt modelId="{8F8EFE1F-5BE4-4247-A613-13AA3BBA91FE}">
      <dgm:prSet phldrT="[Text]" custT="1"/>
      <dgm:spPr/>
      <dgm:t>
        <a:bodyPr/>
        <a:lstStyle/>
        <a:p>
          <a:r>
            <a:rPr lang="en-US" altLang="zh-CN" sz="1800" b="1" dirty="0" smtClean="0">
              <a:solidFill>
                <a:srgbClr val="0070C0"/>
              </a:solidFill>
            </a:rPr>
            <a:t>1970s:</a:t>
          </a:r>
        </a:p>
        <a:p>
          <a:r>
            <a:rPr lang="en-US" sz="1400" dirty="0" smtClean="0">
              <a:solidFill>
                <a:srgbClr val="C00000"/>
              </a:solidFill>
            </a:rPr>
            <a:t>Started to make use of the latest technology with our computerized reservation system and flight simulators; </a:t>
          </a:r>
        </a:p>
        <a:p>
          <a:r>
            <a:rPr lang="en-US" sz="1400" dirty="0" smtClean="0">
              <a:solidFill>
                <a:srgbClr val="C00000"/>
              </a:solidFill>
            </a:rPr>
            <a:t>The first Boeing 747-200 arrived in Hong Kong in mid-1979</a:t>
          </a:r>
          <a:endParaRPr lang="zh-CN" altLang="en-US" sz="1400" b="1" dirty="0">
            <a:solidFill>
              <a:srgbClr val="C00000"/>
            </a:solidFill>
          </a:endParaRPr>
        </a:p>
      </dgm:t>
    </dgm:pt>
    <dgm:pt modelId="{DB86E01E-0C03-474C-A1FA-F2EA294D3BB6}" type="parTrans" cxnId="{92D06006-1524-4000-A85E-7E25940F4432}">
      <dgm:prSet/>
      <dgm:spPr/>
      <dgm:t>
        <a:bodyPr/>
        <a:lstStyle/>
        <a:p>
          <a:endParaRPr lang="zh-CN" altLang="en-US"/>
        </a:p>
      </dgm:t>
    </dgm:pt>
    <dgm:pt modelId="{AAF3898D-CE47-4C30-BD23-AD0DD8F775FA}" type="sibTrans" cxnId="{92D06006-1524-4000-A85E-7E25940F4432}">
      <dgm:prSet/>
      <dgm:spPr/>
      <dgm:t>
        <a:bodyPr/>
        <a:lstStyle/>
        <a:p>
          <a:endParaRPr lang="zh-CN" altLang="en-US"/>
        </a:p>
      </dgm:t>
    </dgm:pt>
    <dgm:pt modelId="{89445F8F-D15A-4A62-A3FF-CE7D57A44B09}" type="pres">
      <dgm:prSet presAssocID="{8CB95B4B-89E0-4190-A870-4C3CE399DBEE}" presName="arrowDiagram" presStyleCnt="0">
        <dgm:presLayoutVars>
          <dgm:chMax val="5"/>
          <dgm:dir/>
          <dgm:resizeHandles val="exact"/>
        </dgm:presLayoutVars>
      </dgm:prSet>
      <dgm:spPr/>
      <dgm:t>
        <a:bodyPr/>
        <a:lstStyle/>
        <a:p>
          <a:endParaRPr lang="zh-CN" altLang="en-US"/>
        </a:p>
      </dgm:t>
    </dgm:pt>
    <dgm:pt modelId="{82949DA9-A006-4C0F-92F1-C7255CF940D6}" type="pres">
      <dgm:prSet presAssocID="{8CB95B4B-89E0-4190-A870-4C3CE399DBEE}" presName="arrow" presStyleLbl="bgShp" presStyleIdx="0" presStyleCnt="1" custLinFactNeighborY="-9837"/>
      <dgm:spPr/>
    </dgm:pt>
    <dgm:pt modelId="{A7D2E895-8E40-44DD-99A6-E98CE79EB404}" type="pres">
      <dgm:prSet presAssocID="{8CB95B4B-89E0-4190-A870-4C3CE399DBEE}" presName="arrowDiagram5" presStyleCnt="0"/>
      <dgm:spPr/>
    </dgm:pt>
    <dgm:pt modelId="{14F66E7F-8236-4214-AA61-9C94E9FD873E}" type="pres">
      <dgm:prSet presAssocID="{5DE086E1-EF00-4AFA-AE0F-37724F59675B}" presName="bullet5a" presStyleLbl="node1" presStyleIdx="0" presStyleCnt="5"/>
      <dgm:spPr/>
    </dgm:pt>
    <dgm:pt modelId="{5C938700-5B54-4063-8F62-BE88A3CDD31C}" type="pres">
      <dgm:prSet presAssocID="{5DE086E1-EF00-4AFA-AE0F-37724F59675B}" presName="textBox5a" presStyleLbl="revTx" presStyleIdx="0" presStyleCnt="5" custScaleX="124694" custScaleY="115354" custLinFactNeighborX="12464" custLinFactNeighborY="8401">
        <dgm:presLayoutVars>
          <dgm:bulletEnabled val="1"/>
        </dgm:presLayoutVars>
      </dgm:prSet>
      <dgm:spPr/>
      <dgm:t>
        <a:bodyPr/>
        <a:lstStyle/>
        <a:p>
          <a:endParaRPr lang="zh-CN" altLang="en-US"/>
        </a:p>
      </dgm:t>
    </dgm:pt>
    <dgm:pt modelId="{B2FC645C-E790-4055-BFF5-0D2BC4230E1D}" type="pres">
      <dgm:prSet presAssocID="{B1998E55-26C5-4943-AC9E-048BF8835694}" presName="bullet5b" presStyleLbl="node1" presStyleIdx="1" presStyleCnt="5"/>
      <dgm:spPr/>
    </dgm:pt>
    <dgm:pt modelId="{70838228-DB9E-4C12-8CB9-1D8D6816D985}" type="pres">
      <dgm:prSet presAssocID="{B1998E55-26C5-4943-AC9E-048BF8835694}" presName="textBox5b" presStyleLbl="revTx" presStyleIdx="1" presStyleCnt="5">
        <dgm:presLayoutVars>
          <dgm:bulletEnabled val="1"/>
        </dgm:presLayoutVars>
      </dgm:prSet>
      <dgm:spPr/>
      <dgm:t>
        <a:bodyPr/>
        <a:lstStyle/>
        <a:p>
          <a:endParaRPr lang="zh-CN" altLang="en-US"/>
        </a:p>
      </dgm:t>
    </dgm:pt>
    <dgm:pt modelId="{E286B6A9-22BD-4EB1-A009-908229130017}" type="pres">
      <dgm:prSet presAssocID="{859DB38F-3A23-4350-A0C8-33279C02E757}" presName="bullet5c" presStyleLbl="node1" presStyleIdx="2" presStyleCnt="5"/>
      <dgm:spPr/>
    </dgm:pt>
    <dgm:pt modelId="{5A24B503-2FD1-4753-8C19-1AD27E185E77}" type="pres">
      <dgm:prSet presAssocID="{859DB38F-3A23-4350-A0C8-33279C02E757}" presName="textBox5c" presStyleLbl="revTx" presStyleIdx="2" presStyleCnt="5" custScaleX="99976">
        <dgm:presLayoutVars>
          <dgm:bulletEnabled val="1"/>
        </dgm:presLayoutVars>
      </dgm:prSet>
      <dgm:spPr/>
      <dgm:t>
        <a:bodyPr/>
        <a:lstStyle/>
        <a:p>
          <a:endParaRPr lang="zh-CN" altLang="en-US"/>
        </a:p>
      </dgm:t>
    </dgm:pt>
    <dgm:pt modelId="{48CD9D81-BC9E-4FF7-BA0C-4BE8FC32078C}" type="pres">
      <dgm:prSet presAssocID="{8F8EFE1F-5BE4-4247-A613-13AA3BBA91FE}" presName="bullet5d" presStyleLbl="node1" presStyleIdx="3" presStyleCnt="5"/>
      <dgm:spPr/>
    </dgm:pt>
    <dgm:pt modelId="{2CA63D46-5374-4D26-B0DC-F8E8C5D0CAE5}" type="pres">
      <dgm:prSet presAssocID="{8F8EFE1F-5BE4-4247-A613-13AA3BBA91FE}" presName="textBox5d" presStyleLbl="revTx" presStyleIdx="3" presStyleCnt="5" custScaleX="112234" custLinFactNeighborX="6106" custLinFactNeighborY="-2136">
        <dgm:presLayoutVars>
          <dgm:bulletEnabled val="1"/>
        </dgm:presLayoutVars>
      </dgm:prSet>
      <dgm:spPr/>
      <dgm:t>
        <a:bodyPr/>
        <a:lstStyle/>
        <a:p>
          <a:endParaRPr lang="zh-CN" altLang="en-US"/>
        </a:p>
      </dgm:t>
    </dgm:pt>
    <dgm:pt modelId="{43894C58-904D-42B0-B730-35AB3688335F}" type="pres">
      <dgm:prSet presAssocID="{745B109B-5583-48BB-B607-F7A195C52EFD}" presName="bullet5e" presStyleLbl="node1" presStyleIdx="4" presStyleCnt="5"/>
      <dgm:spPr/>
    </dgm:pt>
    <dgm:pt modelId="{1D4C1D78-3C7B-4571-9D50-2CBB5FF8347A}" type="pres">
      <dgm:prSet presAssocID="{745B109B-5583-48BB-B607-F7A195C52EFD}" presName="textBox5e" presStyleLbl="revTx" presStyleIdx="4" presStyleCnt="5">
        <dgm:presLayoutVars>
          <dgm:bulletEnabled val="1"/>
        </dgm:presLayoutVars>
      </dgm:prSet>
      <dgm:spPr/>
      <dgm:t>
        <a:bodyPr/>
        <a:lstStyle/>
        <a:p>
          <a:endParaRPr lang="zh-CN" altLang="en-US"/>
        </a:p>
      </dgm:t>
    </dgm:pt>
  </dgm:ptLst>
  <dgm:cxnLst>
    <dgm:cxn modelId="{BEC8E33A-B380-4A17-B98D-BE671781EE24}" srcId="{8CB95B4B-89E0-4190-A870-4C3CE399DBEE}" destId="{859DB38F-3A23-4350-A0C8-33279C02E757}" srcOrd="2" destOrd="0" parTransId="{85D4731A-D55F-4CEC-B767-9B158FDF7321}" sibTransId="{D9D5B893-2DB9-44AE-95C4-AA25FE803F1E}"/>
    <dgm:cxn modelId="{B108125E-9B96-43B3-AC47-9D462F5640C3}" type="presOf" srcId="{745B109B-5583-48BB-B607-F7A195C52EFD}" destId="{1D4C1D78-3C7B-4571-9D50-2CBB5FF8347A}" srcOrd="0" destOrd="0" presId="urn:microsoft.com/office/officeart/2005/8/layout/arrow2"/>
    <dgm:cxn modelId="{3EB649E2-6A9C-450D-A16F-B29191725DB8}" srcId="{8CB95B4B-89E0-4190-A870-4C3CE399DBEE}" destId="{D742D5FC-AF23-430C-9142-A9FC238566B8}" srcOrd="7" destOrd="0" parTransId="{1FCD6A9F-8F0C-49C3-8427-4AB8EF065523}" sibTransId="{2D5E609A-6CD7-4270-B0C5-0E9314A31DC9}"/>
    <dgm:cxn modelId="{77102347-5F56-40B7-AF9C-6D63222EBB0F}" srcId="{8CB95B4B-89E0-4190-A870-4C3CE399DBEE}" destId="{A9830FCA-BFA3-481D-AD74-FBAD8C08B6A5}" srcOrd="5" destOrd="0" parTransId="{1BE9DE3F-46F1-41AF-BA46-85F1E0A099AF}" sibTransId="{EC0D2575-311C-4C46-A33C-A0E7519DB9B7}"/>
    <dgm:cxn modelId="{EF308922-6EF5-4746-A316-33C3AE5C169D}" srcId="{8CB95B4B-89E0-4190-A870-4C3CE399DBEE}" destId="{0D9D32BA-F2AD-4519-8C98-2EF93D78FDE4}" srcOrd="6" destOrd="0" parTransId="{9F97E1FC-7FE5-402A-8BC2-55FD94EED2C1}" sibTransId="{C658AD0B-EFC1-4151-AB25-36A636DB8764}"/>
    <dgm:cxn modelId="{46CFFF87-AFC8-4E83-81DF-00534C12AC40}" type="presOf" srcId="{B1998E55-26C5-4943-AC9E-048BF8835694}" destId="{70838228-DB9E-4C12-8CB9-1D8D6816D985}" srcOrd="0" destOrd="0" presId="urn:microsoft.com/office/officeart/2005/8/layout/arrow2"/>
    <dgm:cxn modelId="{F9BDB319-0B2C-4969-9A6D-0A5A94D9DC6B}" srcId="{8CB95B4B-89E0-4190-A870-4C3CE399DBEE}" destId="{F76F9AC0-32A8-463B-8690-97F8046D0B77}" srcOrd="8" destOrd="0" parTransId="{5BEA49A8-72C7-4879-909A-BE50DB0A3B53}" sibTransId="{833F8753-048B-4440-8AD5-05DFAD229F25}"/>
    <dgm:cxn modelId="{BF5B6639-5D09-4241-A321-EEF6E8EB9F7C}" type="presOf" srcId="{5DE086E1-EF00-4AFA-AE0F-37724F59675B}" destId="{5C938700-5B54-4063-8F62-BE88A3CDD31C}" srcOrd="0" destOrd="0" presId="urn:microsoft.com/office/officeart/2005/8/layout/arrow2"/>
    <dgm:cxn modelId="{7E6FF050-31AC-4AE2-BEDC-F6166E77D85A}" srcId="{8CB95B4B-89E0-4190-A870-4C3CE399DBEE}" destId="{5DE086E1-EF00-4AFA-AE0F-37724F59675B}" srcOrd="0" destOrd="0" parTransId="{8647AB22-16F5-4C02-9219-317CB2E31B5F}" sibTransId="{2FEB0764-94E8-4BB8-A4CE-AB90B465608C}"/>
    <dgm:cxn modelId="{455B3C24-3840-4784-A318-00DCE6CE09CB}" type="presOf" srcId="{8F8EFE1F-5BE4-4247-A613-13AA3BBA91FE}" destId="{2CA63D46-5374-4D26-B0DC-F8E8C5D0CAE5}" srcOrd="0" destOrd="0" presId="urn:microsoft.com/office/officeart/2005/8/layout/arrow2"/>
    <dgm:cxn modelId="{9AA5B91E-2AA0-4C20-9157-6468B80D9D33}" type="presOf" srcId="{859DB38F-3A23-4350-A0C8-33279C02E757}" destId="{5A24B503-2FD1-4753-8C19-1AD27E185E77}" srcOrd="0" destOrd="0" presId="urn:microsoft.com/office/officeart/2005/8/layout/arrow2"/>
    <dgm:cxn modelId="{89E3EE8C-CFB8-448B-8C5A-1CDE1541FBDF}" srcId="{8CB95B4B-89E0-4190-A870-4C3CE399DBEE}" destId="{B1998E55-26C5-4943-AC9E-048BF8835694}" srcOrd="1" destOrd="0" parTransId="{8A1D21DD-387B-4CD9-B53D-3A95F9C982B1}" sibTransId="{6EAFC794-76F1-4D0D-833E-DB819B68D1E8}"/>
    <dgm:cxn modelId="{92D06006-1524-4000-A85E-7E25940F4432}" srcId="{8CB95B4B-89E0-4190-A870-4C3CE399DBEE}" destId="{8F8EFE1F-5BE4-4247-A613-13AA3BBA91FE}" srcOrd="3" destOrd="0" parTransId="{DB86E01E-0C03-474C-A1FA-F2EA294D3BB6}" sibTransId="{AAF3898D-CE47-4C30-BD23-AD0DD8F775FA}"/>
    <dgm:cxn modelId="{60469D98-3F98-4CF8-AB13-E230F9920C0E}" srcId="{8CB95B4B-89E0-4190-A870-4C3CE399DBEE}" destId="{745B109B-5583-48BB-B607-F7A195C52EFD}" srcOrd="4" destOrd="0" parTransId="{5AA0EE1B-5B0F-474F-AE53-5FBE666A9758}" sibTransId="{134C5C56-BDAA-4DE9-88A6-03515CA3CF56}"/>
    <dgm:cxn modelId="{EF0B71F3-27A1-4A71-9AEF-5108C82EFADF}" type="presOf" srcId="{8CB95B4B-89E0-4190-A870-4C3CE399DBEE}" destId="{89445F8F-D15A-4A62-A3FF-CE7D57A44B09}" srcOrd="0" destOrd="0" presId="urn:microsoft.com/office/officeart/2005/8/layout/arrow2"/>
    <dgm:cxn modelId="{7700BDE9-3FAC-4B94-A485-705B9FCCB94E}" type="presParOf" srcId="{89445F8F-D15A-4A62-A3FF-CE7D57A44B09}" destId="{82949DA9-A006-4C0F-92F1-C7255CF940D6}" srcOrd="0" destOrd="0" presId="urn:microsoft.com/office/officeart/2005/8/layout/arrow2"/>
    <dgm:cxn modelId="{E71119B2-7FEE-4111-BE2B-460687E68D93}" type="presParOf" srcId="{89445F8F-D15A-4A62-A3FF-CE7D57A44B09}" destId="{A7D2E895-8E40-44DD-99A6-E98CE79EB404}" srcOrd="1" destOrd="0" presId="urn:microsoft.com/office/officeart/2005/8/layout/arrow2"/>
    <dgm:cxn modelId="{2FCA9C06-C1DA-472B-A992-55C36971779D}" type="presParOf" srcId="{A7D2E895-8E40-44DD-99A6-E98CE79EB404}" destId="{14F66E7F-8236-4214-AA61-9C94E9FD873E}" srcOrd="0" destOrd="0" presId="urn:microsoft.com/office/officeart/2005/8/layout/arrow2"/>
    <dgm:cxn modelId="{902A0B0E-5881-412D-A01F-07A520AB4E47}" type="presParOf" srcId="{A7D2E895-8E40-44DD-99A6-E98CE79EB404}" destId="{5C938700-5B54-4063-8F62-BE88A3CDD31C}" srcOrd="1" destOrd="0" presId="urn:microsoft.com/office/officeart/2005/8/layout/arrow2"/>
    <dgm:cxn modelId="{070BE493-9214-4358-AD1B-4D34FBEAA00A}" type="presParOf" srcId="{A7D2E895-8E40-44DD-99A6-E98CE79EB404}" destId="{B2FC645C-E790-4055-BFF5-0D2BC4230E1D}" srcOrd="2" destOrd="0" presId="urn:microsoft.com/office/officeart/2005/8/layout/arrow2"/>
    <dgm:cxn modelId="{8EF5C0C0-CBC1-49FF-A4EE-8D28D8248143}" type="presParOf" srcId="{A7D2E895-8E40-44DD-99A6-E98CE79EB404}" destId="{70838228-DB9E-4C12-8CB9-1D8D6816D985}" srcOrd="3" destOrd="0" presId="urn:microsoft.com/office/officeart/2005/8/layout/arrow2"/>
    <dgm:cxn modelId="{DA42BD1D-C079-4980-B7C3-BE98C6DE9A71}" type="presParOf" srcId="{A7D2E895-8E40-44DD-99A6-E98CE79EB404}" destId="{E286B6A9-22BD-4EB1-A009-908229130017}" srcOrd="4" destOrd="0" presId="urn:microsoft.com/office/officeart/2005/8/layout/arrow2"/>
    <dgm:cxn modelId="{DCEFD223-BBCA-4417-A707-300CC46383C6}" type="presParOf" srcId="{A7D2E895-8E40-44DD-99A6-E98CE79EB404}" destId="{5A24B503-2FD1-4753-8C19-1AD27E185E77}" srcOrd="5" destOrd="0" presId="urn:microsoft.com/office/officeart/2005/8/layout/arrow2"/>
    <dgm:cxn modelId="{12A5ED72-694B-4490-83BC-30E28AE0AF05}" type="presParOf" srcId="{A7D2E895-8E40-44DD-99A6-E98CE79EB404}" destId="{48CD9D81-BC9E-4FF7-BA0C-4BE8FC32078C}" srcOrd="6" destOrd="0" presId="urn:microsoft.com/office/officeart/2005/8/layout/arrow2"/>
    <dgm:cxn modelId="{B7056764-F91F-40C1-B193-5E40A7852D65}" type="presParOf" srcId="{A7D2E895-8E40-44DD-99A6-E98CE79EB404}" destId="{2CA63D46-5374-4D26-B0DC-F8E8C5D0CAE5}" srcOrd="7" destOrd="0" presId="urn:microsoft.com/office/officeart/2005/8/layout/arrow2"/>
    <dgm:cxn modelId="{ECA4718C-020A-4B9E-B902-E410993FF5A5}" type="presParOf" srcId="{A7D2E895-8E40-44DD-99A6-E98CE79EB404}" destId="{43894C58-904D-42B0-B730-35AB3688335F}" srcOrd="8" destOrd="0" presId="urn:microsoft.com/office/officeart/2005/8/layout/arrow2"/>
    <dgm:cxn modelId="{66564248-0889-4919-9C55-5E8359551A06}" type="presParOf" srcId="{A7D2E895-8E40-44DD-99A6-E98CE79EB404}" destId="{1D4C1D78-3C7B-4571-9D50-2CBB5FF8347A}"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B95B4B-89E0-4190-A870-4C3CE399DBEE}"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zh-CN" altLang="en-US"/>
        </a:p>
      </dgm:t>
    </dgm:pt>
    <dgm:pt modelId="{5DE086E1-EF00-4AFA-AE0F-37724F59675B}">
      <dgm:prSet custT="1"/>
      <dgm:spPr/>
      <dgm:t>
        <a:bodyPr/>
        <a:lstStyle/>
        <a:p>
          <a:r>
            <a:rPr lang="en-US" sz="1800" b="1" dirty="0" smtClean="0">
              <a:solidFill>
                <a:srgbClr val="0070C0"/>
              </a:solidFill>
            </a:rPr>
            <a:t>1990:</a:t>
          </a:r>
        </a:p>
        <a:p>
          <a:r>
            <a:rPr lang="en-US" altLang="zh-TW" sz="1400" dirty="0" smtClean="0">
              <a:solidFill>
                <a:srgbClr val="C00000"/>
              </a:solidFill>
            </a:rPr>
            <a:t>Used US$9 billion to assemble a fleet of aircraft that was among the youngest in the world</a:t>
          </a:r>
          <a:endParaRPr lang="zh-CN" altLang="en-US" sz="1400" dirty="0">
            <a:solidFill>
              <a:srgbClr val="C00000"/>
            </a:solidFill>
          </a:endParaRPr>
        </a:p>
      </dgm:t>
    </dgm:pt>
    <dgm:pt modelId="{8647AB22-16F5-4C02-9219-317CB2E31B5F}" type="parTrans" cxnId="{7E6FF050-31AC-4AE2-BEDC-F6166E77D85A}">
      <dgm:prSet/>
      <dgm:spPr/>
      <dgm:t>
        <a:bodyPr/>
        <a:lstStyle/>
        <a:p>
          <a:endParaRPr lang="zh-CN" altLang="en-US"/>
        </a:p>
      </dgm:t>
    </dgm:pt>
    <dgm:pt modelId="{2FEB0764-94E8-4BB8-A4CE-AB90B465608C}" type="sibTrans" cxnId="{7E6FF050-31AC-4AE2-BEDC-F6166E77D85A}">
      <dgm:prSet/>
      <dgm:spPr/>
      <dgm:t>
        <a:bodyPr/>
        <a:lstStyle/>
        <a:p>
          <a:endParaRPr lang="zh-CN" altLang="en-US"/>
        </a:p>
      </dgm:t>
    </dgm:pt>
    <dgm:pt modelId="{B1998E55-26C5-4943-AC9E-048BF8835694}">
      <dgm:prSet phldrT="[Text]" custT="1"/>
      <dgm:spPr/>
      <dgm:t>
        <a:bodyPr/>
        <a:lstStyle/>
        <a:p>
          <a:r>
            <a:rPr lang="en-US" altLang="zh-CN" sz="1800" b="1" dirty="0" smtClean="0">
              <a:solidFill>
                <a:srgbClr val="0070C0"/>
              </a:solidFill>
            </a:rPr>
            <a:t>2002: </a:t>
          </a:r>
        </a:p>
        <a:p>
          <a:r>
            <a:rPr lang="en-US" altLang="zh-TW" sz="1400" dirty="0" smtClean="0">
              <a:solidFill>
                <a:srgbClr val="C00000"/>
              </a:solidFill>
            </a:rPr>
            <a:t>Became joint venture partners  in Air Hong Kong with DHL</a:t>
          </a:r>
          <a:endParaRPr lang="zh-CN" altLang="en-US" sz="1400" dirty="0">
            <a:solidFill>
              <a:srgbClr val="C00000"/>
            </a:solidFill>
          </a:endParaRPr>
        </a:p>
      </dgm:t>
    </dgm:pt>
    <dgm:pt modelId="{8A1D21DD-387B-4CD9-B53D-3A95F9C982B1}" type="parTrans" cxnId="{89E3EE8C-CFB8-448B-8C5A-1CDE1541FBDF}">
      <dgm:prSet/>
      <dgm:spPr/>
      <dgm:t>
        <a:bodyPr/>
        <a:lstStyle/>
        <a:p>
          <a:endParaRPr lang="zh-CN" altLang="en-US"/>
        </a:p>
      </dgm:t>
    </dgm:pt>
    <dgm:pt modelId="{6EAFC794-76F1-4D0D-833E-DB819B68D1E8}" type="sibTrans" cxnId="{89E3EE8C-CFB8-448B-8C5A-1CDE1541FBDF}">
      <dgm:prSet/>
      <dgm:spPr/>
      <dgm:t>
        <a:bodyPr/>
        <a:lstStyle/>
        <a:p>
          <a:endParaRPr lang="zh-CN" altLang="en-US"/>
        </a:p>
      </dgm:t>
    </dgm:pt>
    <dgm:pt modelId="{745B109B-5583-48BB-B607-F7A195C52EFD}">
      <dgm:prSet phldrT="[Text]" custT="1"/>
      <dgm:spPr/>
      <dgm:t>
        <a:bodyPr/>
        <a:lstStyle/>
        <a:p>
          <a:r>
            <a:rPr lang="en-US" altLang="zh-CN" sz="1800" b="1" dirty="0" smtClean="0">
              <a:solidFill>
                <a:srgbClr val="0070C0"/>
              </a:solidFill>
            </a:rPr>
            <a:t>2006: </a:t>
          </a:r>
        </a:p>
        <a:p>
          <a:r>
            <a:rPr lang="en-US" altLang="zh-TW" sz="1400" dirty="0" smtClean="0">
              <a:solidFill>
                <a:srgbClr val="C00000"/>
              </a:solidFill>
            </a:rPr>
            <a:t>Closer relationship with Air China by taking 20% shareholding</a:t>
          </a:r>
          <a:endParaRPr lang="zh-CN" altLang="en-US" sz="1400" dirty="0">
            <a:solidFill>
              <a:srgbClr val="C00000"/>
            </a:solidFill>
          </a:endParaRPr>
        </a:p>
      </dgm:t>
    </dgm:pt>
    <dgm:pt modelId="{5AA0EE1B-5B0F-474F-AE53-5FBE666A9758}" type="parTrans" cxnId="{60469D98-3F98-4CF8-AB13-E230F9920C0E}">
      <dgm:prSet/>
      <dgm:spPr/>
      <dgm:t>
        <a:bodyPr/>
        <a:lstStyle/>
        <a:p>
          <a:endParaRPr lang="zh-CN" altLang="en-US"/>
        </a:p>
      </dgm:t>
    </dgm:pt>
    <dgm:pt modelId="{134C5C56-BDAA-4DE9-88A6-03515CA3CF56}" type="sibTrans" cxnId="{60469D98-3F98-4CF8-AB13-E230F9920C0E}">
      <dgm:prSet/>
      <dgm:spPr/>
      <dgm:t>
        <a:bodyPr/>
        <a:lstStyle/>
        <a:p>
          <a:endParaRPr lang="zh-CN" altLang="en-US"/>
        </a:p>
      </dgm:t>
    </dgm:pt>
    <dgm:pt modelId="{859DB38F-3A23-4350-A0C8-33279C02E757}">
      <dgm:prSet phldrT="[Text]" custT="1"/>
      <dgm:spPr/>
      <dgm:t>
        <a:bodyPr/>
        <a:lstStyle/>
        <a:p>
          <a:r>
            <a:rPr lang="en-US" altLang="zh-CN" sz="1800" b="1" dirty="0" smtClean="0">
              <a:solidFill>
                <a:srgbClr val="0070C0"/>
              </a:solidFill>
            </a:rPr>
            <a:t>2003:</a:t>
          </a:r>
        </a:p>
        <a:p>
          <a:r>
            <a:rPr lang="en-US" altLang="zh-TW" sz="1400" dirty="0" smtClean="0">
              <a:solidFill>
                <a:srgbClr val="C00000"/>
              </a:solidFill>
            </a:rPr>
            <a:t>Resume passenger services to Beijing &amp;  undertook a range of e-business initiatives </a:t>
          </a:r>
          <a:endParaRPr lang="zh-CN" altLang="en-US" sz="1400" dirty="0">
            <a:solidFill>
              <a:srgbClr val="C00000"/>
            </a:solidFill>
          </a:endParaRPr>
        </a:p>
      </dgm:t>
    </dgm:pt>
    <dgm:pt modelId="{85D4731A-D55F-4CEC-B767-9B158FDF7321}" type="parTrans" cxnId="{BEC8E33A-B380-4A17-B98D-BE671781EE24}">
      <dgm:prSet/>
      <dgm:spPr/>
      <dgm:t>
        <a:bodyPr/>
        <a:lstStyle/>
        <a:p>
          <a:endParaRPr lang="zh-CN" altLang="en-US"/>
        </a:p>
      </dgm:t>
    </dgm:pt>
    <dgm:pt modelId="{D9D5B893-2DB9-44AE-95C4-AA25FE803F1E}" type="sibTrans" cxnId="{BEC8E33A-B380-4A17-B98D-BE671781EE24}">
      <dgm:prSet/>
      <dgm:spPr/>
      <dgm:t>
        <a:bodyPr/>
        <a:lstStyle/>
        <a:p>
          <a:endParaRPr lang="zh-CN" altLang="en-US"/>
        </a:p>
      </dgm:t>
    </dgm:pt>
    <dgm:pt modelId="{8F8EFE1F-5BE4-4247-A613-13AA3BBA91FE}">
      <dgm:prSet phldrT="[Text]" custT="1"/>
      <dgm:spPr/>
      <dgm:t>
        <a:bodyPr/>
        <a:lstStyle/>
        <a:p>
          <a:r>
            <a:rPr lang="en-US" altLang="zh-CN" sz="1800" b="1" dirty="0" smtClean="0">
              <a:solidFill>
                <a:srgbClr val="0070C0"/>
              </a:solidFill>
            </a:rPr>
            <a:t>2005:</a:t>
          </a:r>
        </a:p>
        <a:p>
          <a:r>
            <a:rPr lang="en-US" altLang="zh-TW" sz="1400" dirty="0" smtClean="0">
              <a:solidFill>
                <a:srgbClr val="C00000"/>
              </a:solidFill>
            </a:rPr>
            <a:t>The "Airline of the Year &amp; Airline of the Year 2006</a:t>
          </a:r>
          <a:endParaRPr lang="zh-CN" altLang="en-US" sz="1400" dirty="0">
            <a:solidFill>
              <a:srgbClr val="C00000"/>
            </a:solidFill>
          </a:endParaRPr>
        </a:p>
      </dgm:t>
    </dgm:pt>
    <dgm:pt modelId="{DB86E01E-0C03-474C-A1FA-F2EA294D3BB6}" type="parTrans" cxnId="{92D06006-1524-4000-A85E-7E25940F4432}">
      <dgm:prSet/>
      <dgm:spPr/>
      <dgm:t>
        <a:bodyPr/>
        <a:lstStyle/>
        <a:p>
          <a:endParaRPr lang="zh-CN" altLang="en-US"/>
        </a:p>
      </dgm:t>
    </dgm:pt>
    <dgm:pt modelId="{AAF3898D-CE47-4C30-BD23-AD0DD8F775FA}" type="sibTrans" cxnId="{92D06006-1524-4000-A85E-7E25940F4432}">
      <dgm:prSet/>
      <dgm:spPr/>
      <dgm:t>
        <a:bodyPr/>
        <a:lstStyle/>
        <a:p>
          <a:endParaRPr lang="zh-CN" altLang="en-US"/>
        </a:p>
      </dgm:t>
    </dgm:pt>
    <dgm:pt modelId="{89445F8F-D15A-4A62-A3FF-CE7D57A44B09}" type="pres">
      <dgm:prSet presAssocID="{8CB95B4B-89E0-4190-A870-4C3CE399DBEE}" presName="arrowDiagram" presStyleCnt="0">
        <dgm:presLayoutVars>
          <dgm:chMax val="5"/>
          <dgm:dir/>
          <dgm:resizeHandles val="exact"/>
        </dgm:presLayoutVars>
      </dgm:prSet>
      <dgm:spPr/>
      <dgm:t>
        <a:bodyPr/>
        <a:lstStyle/>
        <a:p>
          <a:endParaRPr lang="zh-CN" altLang="en-US"/>
        </a:p>
      </dgm:t>
    </dgm:pt>
    <dgm:pt modelId="{82949DA9-A006-4C0F-92F1-C7255CF940D6}" type="pres">
      <dgm:prSet presAssocID="{8CB95B4B-89E0-4190-A870-4C3CE399DBEE}" presName="arrow" presStyleLbl="bgShp" presStyleIdx="0" presStyleCnt="1"/>
      <dgm:spPr/>
      <dgm:t>
        <a:bodyPr/>
        <a:lstStyle/>
        <a:p>
          <a:endParaRPr lang="zh-CN" altLang="en-US"/>
        </a:p>
      </dgm:t>
    </dgm:pt>
    <dgm:pt modelId="{A7D2E895-8E40-44DD-99A6-E98CE79EB404}" type="pres">
      <dgm:prSet presAssocID="{8CB95B4B-89E0-4190-A870-4C3CE399DBEE}" presName="arrowDiagram5" presStyleCnt="0"/>
      <dgm:spPr/>
      <dgm:t>
        <a:bodyPr/>
        <a:lstStyle/>
        <a:p>
          <a:endParaRPr lang="zh-CN" altLang="en-US"/>
        </a:p>
      </dgm:t>
    </dgm:pt>
    <dgm:pt modelId="{14F66E7F-8236-4214-AA61-9C94E9FD873E}" type="pres">
      <dgm:prSet presAssocID="{5DE086E1-EF00-4AFA-AE0F-37724F59675B}" presName="bullet5a" presStyleLbl="node1" presStyleIdx="0" presStyleCnt="5"/>
      <dgm:spPr/>
      <dgm:t>
        <a:bodyPr/>
        <a:lstStyle/>
        <a:p>
          <a:endParaRPr lang="zh-CN" altLang="en-US"/>
        </a:p>
      </dgm:t>
    </dgm:pt>
    <dgm:pt modelId="{5C938700-5B54-4063-8F62-BE88A3CDD31C}" type="pres">
      <dgm:prSet presAssocID="{5DE086E1-EF00-4AFA-AE0F-37724F59675B}" presName="textBox5a" presStyleLbl="revTx" presStyleIdx="0" presStyleCnt="5" custScaleX="186899" custLinFactNeighborX="49798" custLinFactNeighborY="-4764">
        <dgm:presLayoutVars>
          <dgm:bulletEnabled val="1"/>
        </dgm:presLayoutVars>
      </dgm:prSet>
      <dgm:spPr/>
      <dgm:t>
        <a:bodyPr/>
        <a:lstStyle/>
        <a:p>
          <a:endParaRPr lang="zh-CN" altLang="en-US"/>
        </a:p>
      </dgm:t>
    </dgm:pt>
    <dgm:pt modelId="{B2FC645C-E790-4055-BFF5-0D2BC4230E1D}" type="pres">
      <dgm:prSet presAssocID="{B1998E55-26C5-4943-AC9E-048BF8835694}" presName="bullet5b" presStyleLbl="node1" presStyleIdx="1" presStyleCnt="5"/>
      <dgm:spPr/>
      <dgm:t>
        <a:bodyPr/>
        <a:lstStyle/>
        <a:p>
          <a:endParaRPr lang="zh-CN" altLang="en-US"/>
        </a:p>
      </dgm:t>
    </dgm:pt>
    <dgm:pt modelId="{70838228-DB9E-4C12-8CB9-1D8D6816D985}" type="pres">
      <dgm:prSet presAssocID="{B1998E55-26C5-4943-AC9E-048BF8835694}" presName="textBox5b" presStyleLbl="revTx" presStyleIdx="1" presStyleCnt="5">
        <dgm:presLayoutVars>
          <dgm:bulletEnabled val="1"/>
        </dgm:presLayoutVars>
      </dgm:prSet>
      <dgm:spPr/>
      <dgm:t>
        <a:bodyPr/>
        <a:lstStyle/>
        <a:p>
          <a:endParaRPr lang="zh-CN" altLang="en-US"/>
        </a:p>
      </dgm:t>
    </dgm:pt>
    <dgm:pt modelId="{E286B6A9-22BD-4EB1-A009-908229130017}" type="pres">
      <dgm:prSet presAssocID="{859DB38F-3A23-4350-A0C8-33279C02E757}" presName="bullet5c" presStyleLbl="node1" presStyleIdx="2" presStyleCnt="5"/>
      <dgm:spPr/>
      <dgm:t>
        <a:bodyPr/>
        <a:lstStyle/>
        <a:p>
          <a:endParaRPr lang="zh-CN" altLang="en-US"/>
        </a:p>
      </dgm:t>
    </dgm:pt>
    <dgm:pt modelId="{5A24B503-2FD1-4753-8C19-1AD27E185E77}" type="pres">
      <dgm:prSet presAssocID="{859DB38F-3A23-4350-A0C8-33279C02E757}" presName="textBox5c" presStyleLbl="revTx" presStyleIdx="2" presStyleCnt="5">
        <dgm:presLayoutVars>
          <dgm:bulletEnabled val="1"/>
        </dgm:presLayoutVars>
      </dgm:prSet>
      <dgm:spPr/>
      <dgm:t>
        <a:bodyPr/>
        <a:lstStyle/>
        <a:p>
          <a:endParaRPr lang="zh-CN" altLang="en-US"/>
        </a:p>
      </dgm:t>
    </dgm:pt>
    <dgm:pt modelId="{48CD9D81-BC9E-4FF7-BA0C-4BE8FC32078C}" type="pres">
      <dgm:prSet presAssocID="{8F8EFE1F-5BE4-4247-A613-13AA3BBA91FE}" presName="bullet5d" presStyleLbl="node1" presStyleIdx="3" presStyleCnt="5"/>
      <dgm:spPr/>
      <dgm:t>
        <a:bodyPr/>
        <a:lstStyle/>
        <a:p>
          <a:endParaRPr lang="zh-CN" altLang="en-US"/>
        </a:p>
      </dgm:t>
    </dgm:pt>
    <dgm:pt modelId="{2CA63D46-5374-4D26-B0DC-F8E8C5D0CAE5}" type="pres">
      <dgm:prSet presAssocID="{8F8EFE1F-5BE4-4247-A613-13AA3BBA91FE}" presName="textBox5d" presStyleLbl="revTx" presStyleIdx="3" presStyleCnt="5" custScaleY="99201">
        <dgm:presLayoutVars>
          <dgm:bulletEnabled val="1"/>
        </dgm:presLayoutVars>
      </dgm:prSet>
      <dgm:spPr/>
      <dgm:t>
        <a:bodyPr/>
        <a:lstStyle/>
        <a:p>
          <a:endParaRPr lang="zh-CN" altLang="en-US"/>
        </a:p>
      </dgm:t>
    </dgm:pt>
    <dgm:pt modelId="{43894C58-904D-42B0-B730-35AB3688335F}" type="pres">
      <dgm:prSet presAssocID="{745B109B-5583-48BB-B607-F7A195C52EFD}" presName="bullet5e" presStyleLbl="node1" presStyleIdx="4" presStyleCnt="5"/>
      <dgm:spPr/>
      <dgm:t>
        <a:bodyPr/>
        <a:lstStyle/>
        <a:p>
          <a:endParaRPr lang="zh-CN" altLang="en-US"/>
        </a:p>
      </dgm:t>
    </dgm:pt>
    <dgm:pt modelId="{1D4C1D78-3C7B-4571-9D50-2CBB5FF8347A}" type="pres">
      <dgm:prSet presAssocID="{745B109B-5583-48BB-B607-F7A195C52EFD}" presName="textBox5e" presStyleLbl="revTx" presStyleIdx="4" presStyleCnt="5">
        <dgm:presLayoutVars>
          <dgm:bulletEnabled val="1"/>
        </dgm:presLayoutVars>
      </dgm:prSet>
      <dgm:spPr/>
      <dgm:t>
        <a:bodyPr/>
        <a:lstStyle/>
        <a:p>
          <a:endParaRPr lang="zh-CN" altLang="en-US"/>
        </a:p>
      </dgm:t>
    </dgm:pt>
  </dgm:ptLst>
  <dgm:cxnLst>
    <dgm:cxn modelId="{9997A468-7BA4-4D81-92FF-3A94FC2AB18D}" type="presOf" srcId="{8CB95B4B-89E0-4190-A870-4C3CE399DBEE}" destId="{89445F8F-D15A-4A62-A3FF-CE7D57A44B09}" srcOrd="0" destOrd="0" presId="urn:microsoft.com/office/officeart/2005/8/layout/arrow2"/>
    <dgm:cxn modelId="{3AF2DAB5-80B1-400E-AD9B-A1CDE6647E70}" type="presOf" srcId="{B1998E55-26C5-4943-AC9E-048BF8835694}" destId="{70838228-DB9E-4C12-8CB9-1D8D6816D985}" srcOrd="0" destOrd="0" presId="urn:microsoft.com/office/officeart/2005/8/layout/arrow2"/>
    <dgm:cxn modelId="{BEC8E33A-B380-4A17-B98D-BE671781EE24}" srcId="{8CB95B4B-89E0-4190-A870-4C3CE399DBEE}" destId="{859DB38F-3A23-4350-A0C8-33279C02E757}" srcOrd="2" destOrd="0" parTransId="{85D4731A-D55F-4CEC-B767-9B158FDF7321}" sibTransId="{D9D5B893-2DB9-44AE-95C4-AA25FE803F1E}"/>
    <dgm:cxn modelId="{E973433B-D70F-411F-844B-64443959D63B}" type="presOf" srcId="{745B109B-5583-48BB-B607-F7A195C52EFD}" destId="{1D4C1D78-3C7B-4571-9D50-2CBB5FF8347A}" srcOrd="0" destOrd="0" presId="urn:microsoft.com/office/officeart/2005/8/layout/arrow2"/>
    <dgm:cxn modelId="{AE233D16-4611-4026-9774-32B7195092C3}" type="presOf" srcId="{8F8EFE1F-5BE4-4247-A613-13AA3BBA91FE}" destId="{2CA63D46-5374-4D26-B0DC-F8E8C5D0CAE5}" srcOrd="0" destOrd="0" presId="urn:microsoft.com/office/officeart/2005/8/layout/arrow2"/>
    <dgm:cxn modelId="{92D06006-1524-4000-A85E-7E25940F4432}" srcId="{8CB95B4B-89E0-4190-A870-4C3CE399DBEE}" destId="{8F8EFE1F-5BE4-4247-A613-13AA3BBA91FE}" srcOrd="3" destOrd="0" parTransId="{DB86E01E-0C03-474C-A1FA-F2EA294D3BB6}" sibTransId="{AAF3898D-CE47-4C30-BD23-AD0DD8F775FA}"/>
    <dgm:cxn modelId="{60469D98-3F98-4CF8-AB13-E230F9920C0E}" srcId="{8CB95B4B-89E0-4190-A870-4C3CE399DBEE}" destId="{745B109B-5583-48BB-B607-F7A195C52EFD}" srcOrd="4" destOrd="0" parTransId="{5AA0EE1B-5B0F-474F-AE53-5FBE666A9758}" sibTransId="{134C5C56-BDAA-4DE9-88A6-03515CA3CF56}"/>
    <dgm:cxn modelId="{26AFF880-81F9-4FDF-820E-2F592B089A1D}" type="presOf" srcId="{5DE086E1-EF00-4AFA-AE0F-37724F59675B}" destId="{5C938700-5B54-4063-8F62-BE88A3CDD31C}" srcOrd="0" destOrd="0" presId="urn:microsoft.com/office/officeart/2005/8/layout/arrow2"/>
    <dgm:cxn modelId="{663D2C47-5CCB-43A7-8951-FEA1304EE03C}" type="presOf" srcId="{859DB38F-3A23-4350-A0C8-33279C02E757}" destId="{5A24B503-2FD1-4753-8C19-1AD27E185E77}" srcOrd="0" destOrd="0" presId="urn:microsoft.com/office/officeart/2005/8/layout/arrow2"/>
    <dgm:cxn modelId="{7E6FF050-31AC-4AE2-BEDC-F6166E77D85A}" srcId="{8CB95B4B-89E0-4190-A870-4C3CE399DBEE}" destId="{5DE086E1-EF00-4AFA-AE0F-37724F59675B}" srcOrd="0" destOrd="0" parTransId="{8647AB22-16F5-4C02-9219-317CB2E31B5F}" sibTransId="{2FEB0764-94E8-4BB8-A4CE-AB90B465608C}"/>
    <dgm:cxn modelId="{89E3EE8C-CFB8-448B-8C5A-1CDE1541FBDF}" srcId="{8CB95B4B-89E0-4190-A870-4C3CE399DBEE}" destId="{B1998E55-26C5-4943-AC9E-048BF8835694}" srcOrd="1" destOrd="0" parTransId="{8A1D21DD-387B-4CD9-B53D-3A95F9C982B1}" sibTransId="{6EAFC794-76F1-4D0D-833E-DB819B68D1E8}"/>
    <dgm:cxn modelId="{3452F171-E5E7-4D15-94D0-338669BEA62B}" type="presParOf" srcId="{89445F8F-D15A-4A62-A3FF-CE7D57A44B09}" destId="{82949DA9-A006-4C0F-92F1-C7255CF940D6}" srcOrd="0" destOrd="0" presId="urn:microsoft.com/office/officeart/2005/8/layout/arrow2"/>
    <dgm:cxn modelId="{665A3281-8193-4C26-B6DC-479AD08DF98E}" type="presParOf" srcId="{89445F8F-D15A-4A62-A3FF-CE7D57A44B09}" destId="{A7D2E895-8E40-44DD-99A6-E98CE79EB404}" srcOrd="1" destOrd="0" presId="urn:microsoft.com/office/officeart/2005/8/layout/arrow2"/>
    <dgm:cxn modelId="{5AF4B0D2-93ED-48E4-AA01-856A9571C8F9}" type="presParOf" srcId="{A7D2E895-8E40-44DD-99A6-E98CE79EB404}" destId="{14F66E7F-8236-4214-AA61-9C94E9FD873E}" srcOrd="0" destOrd="0" presId="urn:microsoft.com/office/officeart/2005/8/layout/arrow2"/>
    <dgm:cxn modelId="{9280AC79-9F95-491C-982B-597D0DC49376}" type="presParOf" srcId="{A7D2E895-8E40-44DD-99A6-E98CE79EB404}" destId="{5C938700-5B54-4063-8F62-BE88A3CDD31C}" srcOrd="1" destOrd="0" presId="urn:microsoft.com/office/officeart/2005/8/layout/arrow2"/>
    <dgm:cxn modelId="{64975E46-D6CE-460F-968A-3A7A4CDC5900}" type="presParOf" srcId="{A7D2E895-8E40-44DD-99A6-E98CE79EB404}" destId="{B2FC645C-E790-4055-BFF5-0D2BC4230E1D}" srcOrd="2" destOrd="0" presId="urn:microsoft.com/office/officeart/2005/8/layout/arrow2"/>
    <dgm:cxn modelId="{F0F7A620-B663-4115-88C8-664E9354FBA0}" type="presParOf" srcId="{A7D2E895-8E40-44DD-99A6-E98CE79EB404}" destId="{70838228-DB9E-4C12-8CB9-1D8D6816D985}" srcOrd="3" destOrd="0" presId="urn:microsoft.com/office/officeart/2005/8/layout/arrow2"/>
    <dgm:cxn modelId="{AF375AD6-2AC4-4378-B1FB-5DE4C888E224}" type="presParOf" srcId="{A7D2E895-8E40-44DD-99A6-E98CE79EB404}" destId="{E286B6A9-22BD-4EB1-A009-908229130017}" srcOrd="4" destOrd="0" presId="urn:microsoft.com/office/officeart/2005/8/layout/arrow2"/>
    <dgm:cxn modelId="{6FD52300-80AA-47B6-9C3D-91CB2DC3CBBF}" type="presParOf" srcId="{A7D2E895-8E40-44DD-99A6-E98CE79EB404}" destId="{5A24B503-2FD1-4753-8C19-1AD27E185E77}" srcOrd="5" destOrd="0" presId="urn:microsoft.com/office/officeart/2005/8/layout/arrow2"/>
    <dgm:cxn modelId="{24E730CC-1C27-4B79-9389-00F7E5CAFF2E}" type="presParOf" srcId="{A7D2E895-8E40-44DD-99A6-E98CE79EB404}" destId="{48CD9D81-BC9E-4FF7-BA0C-4BE8FC32078C}" srcOrd="6" destOrd="0" presId="urn:microsoft.com/office/officeart/2005/8/layout/arrow2"/>
    <dgm:cxn modelId="{E4DBFAB5-99BD-473F-96C0-93B5362A36D1}" type="presParOf" srcId="{A7D2E895-8E40-44DD-99A6-E98CE79EB404}" destId="{2CA63D46-5374-4D26-B0DC-F8E8C5D0CAE5}" srcOrd="7" destOrd="0" presId="urn:microsoft.com/office/officeart/2005/8/layout/arrow2"/>
    <dgm:cxn modelId="{2A1EFC87-DB52-467C-AF64-C1B0DFA9419D}" type="presParOf" srcId="{A7D2E895-8E40-44DD-99A6-E98CE79EB404}" destId="{43894C58-904D-42B0-B730-35AB3688335F}" srcOrd="8" destOrd="0" presId="urn:microsoft.com/office/officeart/2005/8/layout/arrow2"/>
    <dgm:cxn modelId="{8099A74F-6612-42BA-9D1D-2050F3DA06B5}" type="presParOf" srcId="{A7D2E895-8E40-44DD-99A6-E98CE79EB404}" destId="{1D4C1D78-3C7B-4571-9D50-2CBB5FF8347A}"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4B2BC-A7DA-4E3E-B87C-B635B1E6A81A}">
      <dsp:nvSpPr>
        <dsp:cNvPr id="0" name=""/>
        <dsp:cNvSpPr/>
      </dsp:nvSpPr>
      <dsp:spPr>
        <a:xfrm>
          <a:off x="0" y="1872204"/>
          <a:ext cx="9144000" cy="74464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07E18F-2F8A-4798-885D-418F35DB6157}">
      <dsp:nvSpPr>
        <dsp:cNvPr id="0" name=""/>
        <dsp:cNvSpPr/>
      </dsp:nvSpPr>
      <dsp:spPr>
        <a:xfrm>
          <a:off x="179512" y="384595"/>
          <a:ext cx="1719752" cy="1581044"/>
        </a:xfrm>
        <a:prstGeom prst="rect">
          <a:avLst/>
        </a:prstGeom>
        <a:blipFill dpi="0" rotWithShape="0">
          <a:blip xmlns:r="http://schemas.openxmlformats.org/officeDocument/2006/relationships" r:embed="rId1"/>
          <a:srcRect/>
          <a:stretch>
            <a:fillRect/>
          </a:stretch>
        </a:blipFill>
        <a:ln>
          <a:solidFill>
            <a:schemeClr val="tx2">
              <a:lumMod val="50000"/>
            </a:schemeClr>
          </a:solid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a:lnSpc>
              <a:spcPct val="90000"/>
            </a:lnSpc>
            <a:spcBef>
              <a:spcPct val="0"/>
            </a:spcBef>
            <a:spcAft>
              <a:spcPct val="35000"/>
            </a:spcAft>
          </a:pPr>
          <a:endParaRPr lang="en-CA" sz="1900" b="1" kern="1200" dirty="0" smtClean="0">
            <a:solidFill>
              <a:schemeClr val="accent2">
                <a:lumMod val="60000"/>
                <a:lumOff val="40000"/>
              </a:schemeClr>
            </a:solidFill>
            <a:latin typeface="Calibri" pitchFamily="34" charset="0"/>
            <a:cs typeface="Calibri" pitchFamily="34" charset="0"/>
          </a:endParaRPr>
        </a:p>
        <a:p>
          <a:pPr lvl="0" algn="ctr" defTabSz="844550">
            <a:lnSpc>
              <a:spcPct val="90000"/>
            </a:lnSpc>
            <a:spcBef>
              <a:spcPct val="0"/>
            </a:spcBef>
            <a:spcAft>
              <a:spcPct val="35000"/>
            </a:spcAft>
          </a:pPr>
          <a:endParaRPr lang="en-CA" sz="1900" b="1" kern="1200" dirty="0" smtClean="0">
            <a:solidFill>
              <a:schemeClr val="accent1">
                <a:lumMod val="75000"/>
              </a:schemeClr>
            </a:solidFill>
            <a:latin typeface="Calibri" pitchFamily="34" charset="0"/>
            <a:cs typeface="Calibri" pitchFamily="34" charset="0"/>
          </a:endParaRPr>
        </a:p>
        <a:p>
          <a:pPr lvl="0" algn="ctr" defTabSz="844550">
            <a:lnSpc>
              <a:spcPct val="90000"/>
            </a:lnSpc>
            <a:spcBef>
              <a:spcPct val="0"/>
            </a:spcBef>
            <a:spcAft>
              <a:spcPct val="35000"/>
            </a:spcAft>
          </a:pPr>
          <a:endParaRPr lang="en-CA" sz="1900" b="1" kern="1200" dirty="0" smtClean="0">
            <a:solidFill>
              <a:schemeClr val="accent1">
                <a:lumMod val="75000"/>
              </a:schemeClr>
            </a:solidFill>
            <a:latin typeface="Calibri" pitchFamily="34" charset="0"/>
            <a:cs typeface="Calibri" pitchFamily="34" charset="0"/>
          </a:endParaRPr>
        </a:p>
      </dsp:txBody>
      <dsp:txXfrm>
        <a:off x="179512" y="384595"/>
        <a:ext cx="1719752" cy="1581044"/>
      </dsp:txXfrm>
    </dsp:sp>
    <dsp:sp modelId="{17C1E1B3-3336-4BF0-AB28-819708E0B7F5}">
      <dsp:nvSpPr>
        <dsp:cNvPr id="0" name=""/>
        <dsp:cNvSpPr/>
      </dsp:nvSpPr>
      <dsp:spPr>
        <a:xfrm>
          <a:off x="461191" y="3283279"/>
          <a:ext cx="448905" cy="448905"/>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0635E5-A8D3-4E68-99EF-C74A0AF2F8D9}">
      <dsp:nvSpPr>
        <dsp:cNvPr id="0" name=""/>
        <dsp:cNvSpPr/>
      </dsp:nvSpPr>
      <dsp:spPr>
        <a:xfrm>
          <a:off x="1964408" y="2544839"/>
          <a:ext cx="1524273" cy="1363576"/>
        </a:xfrm>
        <a:prstGeom prst="rect">
          <a:avLst/>
        </a:prstGeom>
        <a:blipFill rotWithShape="0">
          <a:blip xmlns:r="http://schemas.openxmlformats.org/officeDocument/2006/relationships" r:embed="rId2"/>
          <a:stretch>
            <a:fillRect/>
          </a:stretch>
        </a:blipFill>
        <a:ln>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endParaRPr lang="en-CA" sz="1900" kern="1200" dirty="0" smtClean="0">
            <a:solidFill>
              <a:schemeClr val="bg1"/>
            </a:solidFill>
            <a:latin typeface="Calibri" pitchFamily="34" charset="0"/>
            <a:cs typeface="Calibri" pitchFamily="34" charset="0"/>
          </a:endParaRPr>
        </a:p>
      </dsp:txBody>
      <dsp:txXfrm>
        <a:off x="1964408" y="2544839"/>
        <a:ext cx="1524273" cy="1363576"/>
      </dsp:txXfrm>
    </dsp:sp>
    <dsp:sp modelId="{CDB7AAB5-DE00-4631-9A3B-8DEAB216B71E}">
      <dsp:nvSpPr>
        <dsp:cNvPr id="0" name=""/>
        <dsp:cNvSpPr/>
      </dsp:nvSpPr>
      <dsp:spPr>
        <a:xfrm>
          <a:off x="2281586" y="492606"/>
          <a:ext cx="448905" cy="448905"/>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EEEEE0-D79E-4E15-B995-67E4380B1740}">
      <dsp:nvSpPr>
        <dsp:cNvPr id="0" name=""/>
        <dsp:cNvSpPr/>
      </dsp:nvSpPr>
      <dsp:spPr>
        <a:xfrm>
          <a:off x="3523399" y="384604"/>
          <a:ext cx="1862142" cy="1516724"/>
        </a:xfrm>
        <a:prstGeom prst="rect">
          <a:avLst/>
        </a:prstGeom>
        <a:blipFill rotWithShape="0">
          <a:blip xmlns:r="http://schemas.openxmlformats.org/officeDocument/2006/relationships" r:embed="rId3"/>
          <a:stretch>
            <a:fillRect/>
          </a:stretch>
        </a:blipFill>
        <a:ln>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a:lnSpc>
              <a:spcPct val="90000"/>
            </a:lnSpc>
            <a:spcBef>
              <a:spcPct val="0"/>
            </a:spcBef>
            <a:spcAft>
              <a:spcPct val="35000"/>
            </a:spcAft>
          </a:pPr>
          <a:endParaRPr lang="en-CA" sz="1900" kern="1200" dirty="0">
            <a:latin typeface="Calibri" pitchFamily="34" charset="0"/>
            <a:cs typeface="Calibri" pitchFamily="34" charset="0"/>
          </a:endParaRPr>
        </a:p>
      </dsp:txBody>
      <dsp:txXfrm>
        <a:off x="3523399" y="384604"/>
        <a:ext cx="1862142" cy="1516724"/>
      </dsp:txXfrm>
    </dsp:sp>
    <dsp:sp modelId="{5FC17D0E-834E-4921-B0E1-459FC86D6A02}">
      <dsp:nvSpPr>
        <dsp:cNvPr id="0" name=""/>
        <dsp:cNvSpPr/>
      </dsp:nvSpPr>
      <dsp:spPr>
        <a:xfrm>
          <a:off x="4389198" y="3699248"/>
          <a:ext cx="448905" cy="448905"/>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B48D81-25CE-450A-8F01-37CAA7697A2B}">
      <dsp:nvSpPr>
        <dsp:cNvPr id="0" name=""/>
        <dsp:cNvSpPr/>
      </dsp:nvSpPr>
      <dsp:spPr>
        <a:xfrm>
          <a:off x="5588598" y="2112781"/>
          <a:ext cx="1392605" cy="1795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1">
          <a:noAutofit/>
        </a:bodyPr>
        <a:lstStyle/>
        <a:p>
          <a:pPr lvl="0" algn="l" defTabSz="800100">
            <a:lnSpc>
              <a:spcPct val="90000"/>
            </a:lnSpc>
            <a:spcBef>
              <a:spcPct val="0"/>
            </a:spcBef>
            <a:spcAft>
              <a:spcPct val="35000"/>
            </a:spcAft>
          </a:pPr>
          <a:endParaRPr lang="en-CA" sz="1800" kern="1200" dirty="0">
            <a:latin typeface="Calibri" pitchFamily="34" charset="0"/>
            <a:cs typeface="Calibri" pitchFamily="34" charset="0"/>
          </a:endParaRPr>
        </a:p>
        <a:p>
          <a:pPr marL="114300" lvl="1" indent="-114300" algn="l" defTabSz="622300">
            <a:lnSpc>
              <a:spcPct val="90000"/>
            </a:lnSpc>
            <a:spcBef>
              <a:spcPct val="0"/>
            </a:spcBef>
            <a:spcAft>
              <a:spcPct val="15000"/>
            </a:spcAft>
            <a:buChar char="••"/>
          </a:pPr>
          <a:r>
            <a:rPr lang="en-CA" sz="1400" kern="1200" dirty="0" smtClean="0">
              <a:solidFill>
                <a:schemeClr val="accent2">
                  <a:lumMod val="75000"/>
                </a:schemeClr>
              </a:solidFill>
              <a:latin typeface="+mn-lt"/>
              <a:cs typeface="Calibri" pitchFamily="34" charset="0"/>
            </a:rPr>
            <a:t>Airmail Act– transferring operations to private companies</a:t>
          </a:r>
          <a:endParaRPr lang="en-CA" sz="1400" kern="1200" dirty="0">
            <a:solidFill>
              <a:schemeClr val="accent2">
                <a:lumMod val="75000"/>
              </a:schemeClr>
            </a:solidFill>
            <a:latin typeface="+mn-lt"/>
            <a:cs typeface="Calibri" pitchFamily="34" charset="0"/>
          </a:endParaRPr>
        </a:p>
      </dsp:txBody>
      <dsp:txXfrm>
        <a:off x="5588598" y="2112781"/>
        <a:ext cx="1392605" cy="1795620"/>
      </dsp:txXfrm>
    </dsp:sp>
    <dsp:sp modelId="{E745F6B2-03CF-44BD-AF16-064140FAAEBB}">
      <dsp:nvSpPr>
        <dsp:cNvPr id="0" name=""/>
        <dsp:cNvSpPr/>
      </dsp:nvSpPr>
      <dsp:spPr>
        <a:xfrm>
          <a:off x="7151056" y="3696963"/>
          <a:ext cx="448905" cy="448905"/>
        </a:xfrm>
        <a:prstGeom prst="ellipse">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C48B94-CBC6-4748-9BFC-BDE96E8DBA10}">
      <dsp:nvSpPr>
        <dsp:cNvPr id="0" name=""/>
        <dsp:cNvSpPr/>
      </dsp:nvSpPr>
      <dsp:spPr>
        <a:xfrm>
          <a:off x="7013629" y="240577"/>
          <a:ext cx="1496945" cy="1795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1">
          <a:noAutofit/>
        </a:bodyPr>
        <a:lstStyle/>
        <a:p>
          <a:pPr lvl="0" algn="l" defTabSz="755650">
            <a:lnSpc>
              <a:spcPct val="90000"/>
            </a:lnSpc>
            <a:spcBef>
              <a:spcPct val="0"/>
            </a:spcBef>
            <a:spcAft>
              <a:spcPct val="35000"/>
            </a:spcAft>
          </a:pPr>
          <a:endParaRPr lang="en-CA" sz="1700" kern="1200" dirty="0" smtClean="0">
            <a:latin typeface="Calibri" pitchFamily="34" charset="0"/>
            <a:cs typeface="Calibri" pitchFamily="34" charset="0"/>
          </a:endParaRPr>
        </a:p>
        <a:p>
          <a:pPr marL="114300" lvl="1" indent="-114300" algn="l" defTabSz="577850">
            <a:lnSpc>
              <a:spcPct val="90000"/>
            </a:lnSpc>
            <a:spcBef>
              <a:spcPct val="0"/>
            </a:spcBef>
            <a:spcAft>
              <a:spcPct val="15000"/>
            </a:spcAft>
            <a:buChar char="••"/>
          </a:pPr>
          <a:r>
            <a:rPr lang="en-CA" sz="1300" kern="1200" dirty="0" smtClean="0">
              <a:solidFill>
                <a:schemeClr val="accent2">
                  <a:lumMod val="75000"/>
                </a:schemeClr>
              </a:solidFill>
              <a:latin typeface="+mn-lt"/>
              <a:cs typeface="Calibri" pitchFamily="34" charset="0"/>
            </a:rPr>
            <a:t>Air Commerce Act—safer flying routes needed</a:t>
          </a:r>
        </a:p>
      </dsp:txBody>
      <dsp:txXfrm>
        <a:off x="7013629" y="240577"/>
        <a:ext cx="1496945" cy="1795620"/>
      </dsp:txXfrm>
    </dsp:sp>
    <dsp:sp modelId="{B1D363E3-3AFB-4BFD-B852-05701CE28BBB}">
      <dsp:nvSpPr>
        <dsp:cNvPr id="0" name=""/>
        <dsp:cNvSpPr/>
      </dsp:nvSpPr>
      <dsp:spPr>
        <a:xfrm>
          <a:off x="8434173" y="3696963"/>
          <a:ext cx="448905" cy="448905"/>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929C9-3DCE-4F04-B8AA-49EB8AD9EBC9}">
      <dsp:nvSpPr>
        <dsp:cNvPr id="0" name=""/>
        <dsp:cNvSpPr/>
      </dsp:nvSpPr>
      <dsp:spPr>
        <a:xfrm>
          <a:off x="0" y="1944213"/>
          <a:ext cx="9144000" cy="688111"/>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871B15-5CDD-4FAB-9CE2-E6F5E4D98E76}">
      <dsp:nvSpPr>
        <dsp:cNvPr id="0" name=""/>
        <dsp:cNvSpPr/>
      </dsp:nvSpPr>
      <dsp:spPr>
        <a:xfrm>
          <a:off x="5" y="216015"/>
          <a:ext cx="1384324" cy="1872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1">
          <a:noAutofit/>
        </a:bodyPr>
        <a:lstStyle/>
        <a:p>
          <a:pPr lvl="0" algn="l" defTabSz="711200">
            <a:lnSpc>
              <a:spcPct val="90000"/>
            </a:lnSpc>
            <a:spcBef>
              <a:spcPct val="0"/>
            </a:spcBef>
            <a:spcAft>
              <a:spcPct val="35000"/>
            </a:spcAft>
          </a:pPr>
          <a:endParaRPr lang="en-CA" sz="1600" kern="1200" dirty="0">
            <a:latin typeface="Calibri" pitchFamily="34" charset="0"/>
            <a:cs typeface="Calibri" pitchFamily="34" charset="0"/>
          </a:endParaRPr>
        </a:p>
        <a:p>
          <a:pPr marL="114300" lvl="1" indent="-114300" algn="l" defTabSz="533400">
            <a:lnSpc>
              <a:spcPct val="90000"/>
            </a:lnSpc>
            <a:spcBef>
              <a:spcPct val="0"/>
            </a:spcBef>
            <a:spcAft>
              <a:spcPct val="15000"/>
            </a:spcAft>
            <a:buChar char="••"/>
          </a:pPr>
          <a:r>
            <a:rPr lang="en-CA" sz="1200" kern="1200" dirty="0" smtClean="0">
              <a:solidFill>
                <a:schemeClr val="accent2">
                  <a:lumMod val="75000"/>
                </a:schemeClr>
              </a:solidFill>
              <a:latin typeface="+mn-lt"/>
              <a:cs typeface="Calibri" pitchFamily="34" charset="0"/>
            </a:rPr>
            <a:t>Federal Aviation Administration was formed due to another Airmail Act – Bureau of Air Commerce</a:t>
          </a:r>
          <a:endParaRPr lang="en-CA" sz="1200" kern="1200" dirty="0">
            <a:solidFill>
              <a:schemeClr val="accent2">
                <a:lumMod val="75000"/>
              </a:schemeClr>
            </a:solidFill>
            <a:latin typeface="+mn-lt"/>
            <a:cs typeface="Calibri" pitchFamily="34" charset="0"/>
          </a:endParaRPr>
        </a:p>
      </dsp:txBody>
      <dsp:txXfrm>
        <a:off x="5" y="216015"/>
        <a:ext cx="1384324" cy="1872208"/>
      </dsp:txXfrm>
    </dsp:sp>
    <dsp:sp modelId="{1C96C6F0-07D6-475D-9FF9-38C779B599A3}">
      <dsp:nvSpPr>
        <dsp:cNvPr id="0" name=""/>
        <dsp:cNvSpPr/>
      </dsp:nvSpPr>
      <dsp:spPr>
        <a:xfrm>
          <a:off x="236328" y="3960651"/>
          <a:ext cx="468052" cy="468052"/>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9CB989-D33E-49DE-8EBC-78862D01BBEB}">
      <dsp:nvSpPr>
        <dsp:cNvPr id="0" name=""/>
        <dsp:cNvSpPr/>
      </dsp:nvSpPr>
      <dsp:spPr>
        <a:xfrm>
          <a:off x="1547666" y="2160247"/>
          <a:ext cx="1384324" cy="1872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1">
          <a:noAutofit/>
        </a:bodyPr>
        <a:lstStyle/>
        <a:p>
          <a:pPr lvl="0" algn="l" defTabSz="711200">
            <a:lnSpc>
              <a:spcPct val="90000"/>
            </a:lnSpc>
            <a:spcBef>
              <a:spcPct val="0"/>
            </a:spcBef>
            <a:spcAft>
              <a:spcPct val="35000"/>
            </a:spcAft>
          </a:pPr>
          <a:endParaRPr lang="en-CA" sz="1600" kern="1200" dirty="0">
            <a:latin typeface="Calibri" pitchFamily="34" charset="0"/>
            <a:cs typeface="Calibri" pitchFamily="34" charset="0"/>
          </a:endParaRPr>
        </a:p>
        <a:p>
          <a:pPr marL="114300" lvl="1" indent="-114300" algn="l" defTabSz="533400">
            <a:lnSpc>
              <a:spcPct val="90000"/>
            </a:lnSpc>
            <a:spcBef>
              <a:spcPct val="0"/>
            </a:spcBef>
            <a:spcAft>
              <a:spcPct val="15000"/>
            </a:spcAft>
            <a:buChar char="••"/>
          </a:pPr>
          <a:r>
            <a:rPr lang="en-CA" sz="1200" kern="1200" dirty="0" smtClean="0">
              <a:solidFill>
                <a:schemeClr val="accent2">
                  <a:lumMod val="75000"/>
                </a:schemeClr>
              </a:solidFill>
              <a:latin typeface="+mn-lt"/>
              <a:cs typeface="Calibri" pitchFamily="34" charset="0"/>
            </a:rPr>
            <a:t>Civil Aeronautics Act: delegating federal responsibilities to Civil Aeronautics Authority</a:t>
          </a:r>
          <a:endParaRPr lang="en-CA" sz="1200" kern="1200" dirty="0">
            <a:solidFill>
              <a:schemeClr val="accent2">
                <a:lumMod val="75000"/>
              </a:schemeClr>
            </a:solidFill>
            <a:latin typeface="+mn-lt"/>
            <a:cs typeface="Calibri" pitchFamily="34" charset="0"/>
          </a:endParaRPr>
        </a:p>
      </dsp:txBody>
      <dsp:txXfrm>
        <a:off x="1547666" y="2160247"/>
        <a:ext cx="1384324" cy="1872208"/>
      </dsp:txXfrm>
    </dsp:sp>
    <dsp:sp modelId="{D33D49A9-63B5-457C-80EB-BAAF15773581}">
      <dsp:nvSpPr>
        <dsp:cNvPr id="0" name=""/>
        <dsp:cNvSpPr/>
      </dsp:nvSpPr>
      <dsp:spPr>
        <a:xfrm>
          <a:off x="2219709" y="540089"/>
          <a:ext cx="468052" cy="468052"/>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65E5C8-09A2-4A35-99CB-0EA12B7001F1}">
      <dsp:nvSpPr>
        <dsp:cNvPr id="0" name=""/>
        <dsp:cNvSpPr/>
      </dsp:nvSpPr>
      <dsp:spPr>
        <a:xfrm>
          <a:off x="2915822" y="288039"/>
          <a:ext cx="1732634" cy="1872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1">
          <a:noAutofit/>
        </a:bodyPr>
        <a:lstStyle/>
        <a:p>
          <a:pPr lvl="0" algn="l" defTabSz="711200">
            <a:lnSpc>
              <a:spcPct val="90000"/>
            </a:lnSpc>
            <a:spcBef>
              <a:spcPct val="0"/>
            </a:spcBef>
            <a:spcAft>
              <a:spcPct val="35000"/>
            </a:spcAft>
          </a:pPr>
          <a:endParaRPr lang="en-CA" sz="1600" kern="1200" dirty="0">
            <a:latin typeface="Calibri" pitchFamily="34" charset="0"/>
            <a:cs typeface="Calibri" pitchFamily="34" charset="0"/>
          </a:endParaRPr>
        </a:p>
        <a:p>
          <a:pPr marL="114300" lvl="1" indent="-114300" algn="l" defTabSz="533400">
            <a:lnSpc>
              <a:spcPct val="90000"/>
            </a:lnSpc>
            <a:spcBef>
              <a:spcPct val="0"/>
            </a:spcBef>
            <a:spcAft>
              <a:spcPct val="15000"/>
            </a:spcAft>
            <a:buChar char="••"/>
          </a:pPr>
          <a:r>
            <a:rPr lang="en-CA" sz="1200" kern="1200" dirty="0" smtClean="0">
              <a:solidFill>
                <a:schemeClr val="accent2">
                  <a:lumMod val="75000"/>
                </a:schemeClr>
              </a:solidFill>
              <a:latin typeface="+mn-lt"/>
              <a:cs typeface="Calibri" pitchFamily="34" charset="0"/>
            </a:rPr>
            <a:t>Civil Aeronautics Administration (CAA)</a:t>
          </a:r>
          <a:endParaRPr lang="en-CA" sz="1200" kern="1200" dirty="0">
            <a:solidFill>
              <a:schemeClr val="accent2">
                <a:lumMod val="75000"/>
              </a:schemeClr>
            </a:solidFill>
            <a:latin typeface="+mn-lt"/>
            <a:cs typeface="Calibri" pitchFamily="34" charset="0"/>
          </a:endParaRPr>
        </a:p>
        <a:p>
          <a:pPr marL="228600" lvl="2" indent="-114300" algn="l" defTabSz="533400">
            <a:lnSpc>
              <a:spcPct val="90000"/>
            </a:lnSpc>
            <a:spcBef>
              <a:spcPct val="0"/>
            </a:spcBef>
            <a:spcAft>
              <a:spcPct val="15000"/>
            </a:spcAft>
            <a:buChar char="••"/>
          </a:pPr>
          <a:r>
            <a:rPr lang="en-CA" sz="1200" kern="1200" dirty="0" smtClean="0">
              <a:solidFill>
                <a:schemeClr val="accent2">
                  <a:lumMod val="75000"/>
                </a:schemeClr>
              </a:solidFill>
              <a:latin typeface="+mn-lt"/>
              <a:cs typeface="Calibri" pitchFamily="34" charset="0"/>
            </a:rPr>
            <a:t>Air traffic control</a:t>
          </a:r>
          <a:endParaRPr lang="en-CA" sz="1200" kern="1200" dirty="0">
            <a:solidFill>
              <a:schemeClr val="accent2">
                <a:lumMod val="75000"/>
              </a:schemeClr>
            </a:solidFill>
            <a:latin typeface="+mn-lt"/>
            <a:cs typeface="Calibri" pitchFamily="34" charset="0"/>
          </a:endParaRPr>
        </a:p>
        <a:p>
          <a:pPr marL="114300" lvl="1" indent="-114300" algn="l" defTabSz="533400">
            <a:lnSpc>
              <a:spcPct val="90000"/>
            </a:lnSpc>
            <a:spcBef>
              <a:spcPct val="0"/>
            </a:spcBef>
            <a:spcAft>
              <a:spcPct val="15000"/>
            </a:spcAft>
            <a:buChar char="••"/>
          </a:pPr>
          <a:r>
            <a:rPr lang="en-CA" sz="1200" kern="1200" dirty="0" smtClean="0">
              <a:solidFill>
                <a:schemeClr val="accent2">
                  <a:lumMod val="75000"/>
                </a:schemeClr>
              </a:solidFill>
              <a:latin typeface="+mn-lt"/>
              <a:cs typeface="Calibri" pitchFamily="34" charset="0"/>
            </a:rPr>
            <a:t>Civil Aeronautics Board (CAB)</a:t>
          </a:r>
          <a:endParaRPr lang="en-CA" sz="1200" kern="1200" dirty="0">
            <a:solidFill>
              <a:schemeClr val="accent2">
                <a:lumMod val="75000"/>
              </a:schemeClr>
            </a:solidFill>
            <a:latin typeface="+mn-lt"/>
            <a:cs typeface="Calibri" pitchFamily="34" charset="0"/>
          </a:endParaRPr>
        </a:p>
        <a:p>
          <a:pPr marL="228600" lvl="2" indent="-114300" algn="l" defTabSz="533400">
            <a:lnSpc>
              <a:spcPct val="90000"/>
            </a:lnSpc>
            <a:spcBef>
              <a:spcPct val="0"/>
            </a:spcBef>
            <a:spcAft>
              <a:spcPct val="15000"/>
            </a:spcAft>
            <a:buChar char="••"/>
          </a:pPr>
          <a:r>
            <a:rPr lang="en-CA" sz="1200" kern="1200" dirty="0" smtClean="0">
              <a:solidFill>
                <a:schemeClr val="accent2">
                  <a:lumMod val="75000"/>
                </a:schemeClr>
              </a:solidFill>
              <a:latin typeface="+mn-lt"/>
              <a:cs typeface="Calibri" pitchFamily="34" charset="0"/>
            </a:rPr>
            <a:t>Adequate air service</a:t>
          </a:r>
          <a:endParaRPr lang="en-CA" sz="1200" kern="1200" dirty="0">
            <a:solidFill>
              <a:schemeClr val="accent2">
                <a:lumMod val="75000"/>
              </a:schemeClr>
            </a:solidFill>
            <a:latin typeface="+mn-lt"/>
            <a:cs typeface="Calibri" pitchFamily="34" charset="0"/>
          </a:endParaRPr>
        </a:p>
        <a:p>
          <a:pPr marL="228600" lvl="2" indent="-114300" algn="l" defTabSz="533400">
            <a:lnSpc>
              <a:spcPct val="90000"/>
            </a:lnSpc>
            <a:spcBef>
              <a:spcPct val="0"/>
            </a:spcBef>
            <a:spcAft>
              <a:spcPct val="15000"/>
            </a:spcAft>
            <a:buChar char="••"/>
          </a:pPr>
          <a:r>
            <a:rPr lang="en-CA" sz="1200" kern="1200" dirty="0" smtClean="0">
              <a:solidFill>
                <a:schemeClr val="accent2">
                  <a:lumMod val="75000"/>
                </a:schemeClr>
              </a:solidFill>
              <a:latin typeface="+mn-lt"/>
              <a:cs typeface="Calibri" pitchFamily="34" charset="0"/>
            </a:rPr>
            <a:t>Regulate fees/schedules</a:t>
          </a:r>
          <a:endParaRPr lang="en-CA" sz="1200" kern="1200" dirty="0">
            <a:solidFill>
              <a:schemeClr val="accent2">
                <a:lumMod val="75000"/>
              </a:schemeClr>
            </a:solidFill>
            <a:latin typeface="+mn-lt"/>
            <a:cs typeface="Calibri" pitchFamily="34" charset="0"/>
          </a:endParaRPr>
        </a:p>
      </dsp:txBody>
      <dsp:txXfrm>
        <a:off x="2915822" y="288039"/>
        <a:ext cx="1732634" cy="1872208"/>
      </dsp:txXfrm>
    </dsp:sp>
    <dsp:sp modelId="{05D88B1B-7AEF-493E-A4E1-65276CFEB8BE}">
      <dsp:nvSpPr>
        <dsp:cNvPr id="0" name=""/>
        <dsp:cNvSpPr/>
      </dsp:nvSpPr>
      <dsp:spPr>
        <a:xfrm>
          <a:off x="3477087" y="3960651"/>
          <a:ext cx="468052" cy="468052"/>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0EEEF8-3700-47A9-97D2-3965BF3FB062}">
      <dsp:nvSpPr>
        <dsp:cNvPr id="0" name=""/>
        <dsp:cNvSpPr/>
      </dsp:nvSpPr>
      <dsp:spPr>
        <a:xfrm>
          <a:off x="4830371" y="287819"/>
          <a:ext cx="1715801" cy="1608320"/>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endParaRPr lang="en-CA" sz="1600" kern="1200" dirty="0">
            <a:latin typeface="Calibri" pitchFamily="34" charset="0"/>
            <a:cs typeface="Calibri" pitchFamily="34" charset="0"/>
          </a:endParaRPr>
        </a:p>
      </dsp:txBody>
      <dsp:txXfrm>
        <a:off x="4830371" y="287819"/>
        <a:ext cx="1715801" cy="1608320"/>
      </dsp:txXfrm>
    </dsp:sp>
    <dsp:sp modelId="{0B018F2F-C44B-4657-BCAB-C0A536E56A71}">
      <dsp:nvSpPr>
        <dsp:cNvPr id="0" name=""/>
        <dsp:cNvSpPr/>
      </dsp:nvSpPr>
      <dsp:spPr>
        <a:xfrm>
          <a:off x="3279943" y="4212468"/>
          <a:ext cx="468052" cy="468052"/>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645A93-7D4B-43AA-8AA4-5332F352C765}">
      <dsp:nvSpPr>
        <dsp:cNvPr id="0" name=""/>
        <dsp:cNvSpPr/>
      </dsp:nvSpPr>
      <dsp:spPr>
        <a:xfrm>
          <a:off x="6797178" y="2592282"/>
          <a:ext cx="1733922" cy="1295848"/>
        </a:xfrm>
        <a:prstGeom prst="rect">
          <a:avLst/>
        </a:prstGeom>
        <a:blipFill rotWithShape="0">
          <a:blip xmlns:r="http://schemas.openxmlformats.org/officeDocument/2006/relationships" r:embed="rId2"/>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endParaRPr lang="en-CA" sz="1600" kern="1200" dirty="0">
            <a:latin typeface="Calibri" pitchFamily="34" charset="0"/>
            <a:cs typeface="Calibri" pitchFamily="34" charset="0"/>
          </a:endParaRPr>
        </a:p>
      </dsp:txBody>
      <dsp:txXfrm>
        <a:off x="6797178" y="2592282"/>
        <a:ext cx="1733922" cy="1295848"/>
      </dsp:txXfrm>
    </dsp:sp>
    <dsp:sp modelId="{6AE3CCD7-04E8-481D-839B-B48FD69D05C6}">
      <dsp:nvSpPr>
        <dsp:cNvPr id="0" name=""/>
        <dsp:cNvSpPr/>
      </dsp:nvSpPr>
      <dsp:spPr>
        <a:xfrm>
          <a:off x="8484327" y="4212468"/>
          <a:ext cx="468052" cy="468052"/>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40A830-6F2F-4DFB-90CD-023CBE3C78C5}" type="datetimeFigureOut">
              <a:rPr lang="zh-CN" altLang="en-US" smtClean="0"/>
              <a:pPr/>
              <a:t>2012-3-26</a:t>
            </a:fld>
            <a:endParaRPr lang="zh-CN"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379915-CD0F-455D-86C3-33021DCD3A0B}" type="slidenum">
              <a:rPr lang="zh-CN" altLang="en-US" smtClean="0"/>
              <a:pPr/>
              <a:t>‹#›</a:t>
            </a:fld>
            <a:endParaRPr lang="zh-CN" altLang="en-US"/>
          </a:p>
        </p:txBody>
      </p:sp>
    </p:spTree>
    <p:extLst>
      <p:ext uri="{BB962C8B-B14F-4D97-AF65-F5344CB8AC3E}">
        <p14:creationId xmlns:p14="http://schemas.microsoft.com/office/powerpoint/2010/main" val="2866083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Airline share prices</a:t>
            </a:r>
            <a:r>
              <a:rPr lang="en-CA" baseline="0" dirty="0" smtClean="0"/>
              <a:t> are underperforming. They are either falling or staying flat</a:t>
            </a:r>
            <a:endParaRPr lang="en-CA" dirty="0"/>
          </a:p>
        </p:txBody>
      </p:sp>
      <p:sp>
        <p:nvSpPr>
          <p:cNvPr id="4" name="Slide Number Placeholder 3"/>
          <p:cNvSpPr>
            <a:spLocks noGrp="1"/>
          </p:cNvSpPr>
          <p:nvPr>
            <p:ph type="sldNum" sz="quarter" idx="10"/>
          </p:nvPr>
        </p:nvSpPr>
        <p:spPr/>
        <p:txBody>
          <a:bodyPr/>
          <a:lstStyle/>
          <a:p>
            <a:fld id="{025EAD6A-1BC1-4B00-9E87-36BE2CCC9459}" type="slidenum">
              <a:rPr lang="en-CA" smtClean="0"/>
              <a:pPr/>
              <a:t>17</a:t>
            </a:fld>
            <a:endParaRPr lang="en-CA"/>
          </a:p>
        </p:txBody>
      </p:sp>
    </p:spTree>
    <p:extLst>
      <p:ext uri="{BB962C8B-B14F-4D97-AF65-F5344CB8AC3E}">
        <p14:creationId xmlns:p14="http://schemas.microsoft.com/office/powerpoint/2010/main" val="1882804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DAF411-7407-5146-8AC2-1F5CF332EEDF}"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2639167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379915-CD0F-455D-86C3-33021DCD3A0B}" type="slidenum">
              <a:rPr lang="zh-CN" altLang="en-US" smtClean="0">
                <a:solidFill>
                  <a:prstClr val="black"/>
                </a:solidFill>
              </a:rPr>
              <a:pPr/>
              <a:t>73</a:t>
            </a:fld>
            <a:endParaRPr lang="zh-CN" altLang="en-US">
              <a:solidFill>
                <a:prstClr val="black"/>
              </a:solidFill>
            </a:endParaRPr>
          </a:p>
        </p:txBody>
      </p:sp>
    </p:spTree>
    <p:extLst>
      <p:ext uri="{BB962C8B-B14F-4D97-AF65-F5344CB8AC3E}">
        <p14:creationId xmlns:p14="http://schemas.microsoft.com/office/powerpoint/2010/main" val="795255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altLang="zh-CN" dirty="0" smtClean="0"/>
              <a:t>Singapore flies high in customer service</a:t>
            </a:r>
            <a:r>
              <a:rPr lang="en-CA" altLang="zh-CN" baseline="0" dirty="0" smtClean="0"/>
              <a:t> which allows them to outperform other airlines.</a:t>
            </a:r>
            <a:endParaRPr lang="zh-CN" altLang="en-US" dirty="0"/>
          </a:p>
        </p:txBody>
      </p:sp>
      <p:sp>
        <p:nvSpPr>
          <p:cNvPr id="4" name="Slide Number Placeholder 3"/>
          <p:cNvSpPr>
            <a:spLocks noGrp="1"/>
          </p:cNvSpPr>
          <p:nvPr>
            <p:ph type="sldNum" sz="quarter" idx="10"/>
          </p:nvPr>
        </p:nvSpPr>
        <p:spPr/>
        <p:txBody>
          <a:bodyPr/>
          <a:lstStyle/>
          <a:p>
            <a:fld id="{D5379915-CD0F-455D-86C3-33021DCD3A0B}" type="slidenum">
              <a:rPr lang="zh-CN" altLang="en-US" smtClean="0"/>
              <a:pPr/>
              <a:t>89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Various</a:t>
            </a:r>
            <a:r>
              <a:rPr lang="en-CA" baseline="0" dirty="0" smtClean="0"/>
              <a:t> position: </a:t>
            </a:r>
            <a:r>
              <a:rPr lang="en-CA" sz="1200" b="0" i="0" u="none" strike="noStrike" kern="1200" baseline="0" dirty="0" smtClean="0">
                <a:solidFill>
                  <a:schemeClr val="tx1"/>
                </a:solidFill>
                <a:latin typeface="+mn-lt"/>
                <a:ea typeface="+mn-ea"/>
                <a:cs typeface="+mn-cs"/>
              </a:rPr>
              <a:t>ranging from</a:t>
            </a:r>
          </a:p>
          <a:p>
            <a:r>
              <a:rPr lang="en-CA" sz="1200" b="0" i="0" u="none" strike="noStrike" kern="1200" baseline="0" dirty="0" smtClean="0">
                <a:solidFill>
                  <a:schemeClr val="tx1"/>
                </a:solidFill>
                <a:latin typeface="+mn-lt"/>
                <a:ea typeface="+mn-ea"/>
                <a:cs typeface="+mn-cs"/>
              </a:rPr>
              <a:t>Marketing to Information Technology to Finance and Cargo.</a:t>
            </a:r>
            <a:endParaRPr lang="en-CA" dirty="0"/>
          </a:p>
        </p:txBody>
      </p:sp>
      <p:sp>
        <p:nvSpPr>
          <p:cNvPr id="4" name="Slide Number Placeholder 3"/>
          <p:cNvSpPr>
            <a:spLocks noGrp="1"/>
          </p:cNvSpPr>
          <p:nvPr>
            <p:ph type="sldNum" sz="quarter" idx="10"/>
          </p:nvPr>
        </p:nvSpPr>
        <p:spPr/>
        <p:txBody>
          <a:bodyPr/>
          <a:lstStyle/>
          <a:p>
            <a:fld id="{E22FA0CD-8D82-4C5B-ACA8-FC948426F818}"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2077152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sz="1200" kern="1200" baseline="0" dirty="0" smtClean="0">
                <a:solidFill>
                  <a:schemeClr val="tx1"/>
                </a:solidFill>
                <a:latin typeface="+mn-lt"/>
                <a:ea typeface="+mn-ea"/>
                <a:cs typeface="+mn-cs"/>
              </a:rPr>
              <a:t>The main story of 2009 was the impact on our</a:t>
            </a:r>
          </a:p>
          <a:p>
            <a:r>
              <a:rPr lang="en-US" altLang="zh-CN" sz="1200" kern="1200" baseline="0" dirty="0" smtClean="0">
                <a:solidFill>
                  <a:schemeClr val="tx1"/>
                </a:solidFill>
                <a:latin typeface="+mn-lt"/>
                <a:ea typeface="+mn-ea"/>
                <a:cs typeface="+mn-cs"/>
              </a:rPr>
              <a:t>business of one of the most severe economic</a:t>
            </a:r>
          </a:p>
          <a:p>
            <a:r>
              <a:rPr lang="en-US" altLang="zh-CN" sz="1200" kern="1200" baseline="0" dirty="0" smtClean="0">
                <a:solidFill>
                  <a:schemeClr val="tx1"/>
                </a:solidFill>
                <a:latin typeface="+mn-lt"/>
                <a:ea typeface="+mn-ea"/>
                <a:cs typeface="+mn-cs"/>
              </a:rPr>
              <a:t>downturns in recent memory. The global slump</a:t>
            </a:r>
          </a:p>
          <a:p>
            <a:r>
              <a:rPr lang="en-US" altLang="zh-CN" sz="1200" kern="1200" baseline="0" dirty="0" smtClean="0">
                <a:solidFill>
                  <a:schemeClr val="tx1"/>
                </a:solidFill>
                <a:latin typeface="+mn-lt"/>
                <a:ea typeface="+mn-ea"/>
                <a:cs typeface="+mn-cs"/>
              </a:rPr>
              <a:t>resulted in extremely challenging business conditions</a:t>
            </a:r>
          </a:p>
          <a:p>
            <a:r>
              <a:rPr lang="en-US" altLang="zh-CN" sz="1200" kern="1200" baseline="0" dirty="0" smtClean="0">
                <a:solidFill>
                  <a:schemeClr val="tx1"/>
                </a:solidFill>
                <a:latin typeface="+mn-lt"/>
                <a:ea typeface="+mn-ea"/>
                <a:cs typeface="+mn-cs"/>
              </a:rPr>
              <a:t>for the Cathay Pacific Group and commercial aviation in</a:t>
            </a:r>
          </a:p>
          <a:p>
            <a:r>
              <a:rPr lang="en-CA" altLang="zh-CN" sz="1200" kern="1200" baseline="0" dirty="0" smtClean="0">
                <a:solidFill>
                  <a:schemeClr val="tx1"/>
                </a:solidFill>
                <a:latin typeface="+mn-lt"/>
                <a:ea typeface="+mn-ea"/>
                <a:cs typeface="+mn-cs"/>
              </a:rPr>
              <a:t>general</a:t>
            </a:r>
            <a:endParaRPr lang="zh-CN" altLang="en-US" dirty="0"/>
          </a:p>
        </p:txBody>
      </p:sp>
      <p:sp>
        <p:nvSpPr>
          <p:cNvPr id="4" name="Slide Number Placeholder 3"/>
          <p:cNvSpPr>
            <a:spLocks noGrp="1"/>
          </p:cNvSpPr>
          <p:nvPr>
            <p:ph type="sldNum" sz="quarter" idx="10"/>
          </p:nvPr>
        </p:nvSpPr>
        <p:spPr/>
        <p:txBody>
          <a:bodyPr/>
          <a:lstStyle/>
          <a:p>
            <a:fld id="{D5379915-CD0F-455D-86C3-33021DCD3A0B}" type="slidenum">
              <a:rPr lang="zh-CN" altLang="en-US" smtClean="0"/>
              <a:pPr/>
              <a:t>126</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solidFill>
                  <a:srgbClr val="C00000"/>
                </a:solidFill>
              </a:rPr>
              <a:t>Cathay Pacific and </a:t>
            </a:r>
            <a:r>
              <a:rPr lang="en-US" altLang="zh-CN" dirty="0" err="1" smtClean="0">
                <a:solidFill>
                  <a:srgbClr val="C00000"/>
                </a:solidFill>
              </a:rPr>
              <a:t>Dragonair</a:t>
            </a:r>
            <a:r>
              <a:rPr lang="en-US" altLang="zh-CN" dirty="0" smtClean="0">
                <a:solidFill>
                  <a:srgbClr val="C00000"/>
                </a:solidFill>
              </a:rPr>
              <a:t> carried a total of 13.2 million passengers in the first half of 2011, an increase of 1.7% compared to the same period in 2010</a:t>
            </a:r>
          </a:p>
          <a:p>
            <a:endParaRPr lang="en-US" altLang="zh-CN" dirty="0" smtClean="0">
              <a:solidFill>
                <a:srgbClr val="C00000"/>
              </a:solidFill>
            </a:endParaRPr>
          </a:p>
          <a:p>
            <a:r>
              <a:rPr lang="en-CA" altLang="zh-CN" dirty="0" smtClean="0">
                <a:solidFill>
                  <a:srgbClr val="C00000"/>
                </a:solidFill>
              </a:rPr>
              <a:t>The load </a:t>
            </a:r>
            <a:r>
              <a:rPr lang="en-US" altLang="zh-CN" dirty="0" smtClean="0">
                <a:solidFill>
                  <a:srgbClr val="C00000"/>
                </a:solidFill>
              </a:rPr>
              <a:t>factor was 79.3%, representing a reduction of 4.7 percentage points compared with the first half of 2010</a:t>
            </a:r>
          </a:p>
          <a:p>
            <a:endParaRPr lang="en-US" altLang="zh-CN" dirty="0" smtClean="0">
              <a:solidFill>
                <a:srgbClr val="C00000"/>
              </a:solidFill>
            </a:endParaRPr>
          </a:p>
          <a:p>
            <a:r>
              <a:rPr lang="en-US" altLang="zh-CN" dirty="0" smtClean="0">
                <a:solidFill>
                  <a:srgbClr val="C00000"/>
                </a:solidFill>
              </a:rPr>
              <a:t>Both premium and economy class yields improved, together with careful revenue management, was one of the main contributors to the yield increase of 11.8% to HK65.3 cents</a:t>
            </a:r>
          </a:p>
          <a:p>
            <a:endParaRPr lang="en-US" altLang="zh-CN" dirty="0" smtClean="0">
              <a:solidFill>
                <a:srgbClr val="C00000"/>
              </a:solidFill>
            </a:endParaRPr>
          </a:p>
          <a:p>
            <a:r>
              <a:rPr lang="en-US" altLang="zh-CN" dirty="0" smtClean="0">
                <a:solidFill>
                  <a:srgbClr val="C00000"/>
                </a:solidFill>
              </a:rPr>
              <a:t>Revenue from passenger services in the first half of 2011 grew by 15.9% to HK$31,774 million compared with the same period in 2010 capacity </a:t>
            </a:r>
            <a:r>
              <a:rPr lang="en-CA" altLang="zh-CN" dirty="0" smtClean="0">
                <a:solidFill>
                  <a:srgbClr val="C00000"/>
                </a:solidFill>
              </a:rPr>
              <a:t>increased by 9.8%</a:t>
            </a:r>
            <a:endParaRPr lang="zh-CN" altLang="en-US" dirty="0" smtClean="0">
              <a:solidFill>
                <a:srgbClr val="C00000"/>
              </a:solidFill>
            </a:endParaRPr>
          </a:p>
          <a:p>
            <a:endParaRPr lang="zh-CN" altLang="en-US" dirty="0"/>
          </a:p>
        </p:txBody>
      </p:sp>
      <p:sp>
        <p:nvSpPr>
          <p:cNvPr id="4" name="Slide Number Placeholder 3"/>
          <p:cNvSpPr>
            <a:spLocks noGrp="1"/>
          </p:cNvSpPr>
          <p:nvPr>
            <p:ph type="sldNum" sz="quarter" idx="10"/>
          </p:nvPr>
        </p:nvSpPr>
        <p:spPr/>
        <p:txBody>
          <a:bodyPr/>
          <a:lstStyle/>
          <a:p>
            <a:fld id="{B44C12C9-65D6-41E9-8038-B2ACBE39CD5D}" type="slidenum">
              <a:rPr lang="zh-CN" altLang="en-US" smtClean="0"/>
              <a:pPr/>
              <a:t>151</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spcBef>
                <a:spcPct val="20000"/>
              </a:spcBef>
              <a:buClr>
                <a:schemeClr val="accent1"/>
              </a:buClr>
              <a:buSzPct val="70000"/>
              <a:buFont typeface="Wingdings 2"/>
              <a:buChar char=""/>
            </a:pPr>
            <a:r>
              <a:rPr lang="en-CA" altLang="zh-CN" sz="1200" dirty="0" smtClean="0">
                <a:solidFill>
                  <a:srgbClr val="C00000"/>
                </a:solidFill>
              </a:rPr>
              <a:t>Total </a:t>
            </a:r>
            <a:r>
              <a:rPr lang="en-US" altLang="zh-CN" sz="1200" dirty="0" smtClean="0">
                <a:solidFill>
                  <a:srgbClr val="C00000"/>
                </a:solidFill>
              </a:rPr>
              <a:t>capacity rose by 14.6% in the first half of 2011. Our load factor dropped by 9.6 percentage points (to 68.4%)by comparison with the first half of 2010</a:t>
            </a:r>
          </a:p>
          <a:p>
            <a:pPr marL="342900" indent="-342900">
              <a:spcBef>
                <a:spcPct val="20000"/>
              </a:spcBef>
              <a:buClr>
                <a:schemeClr val="accent1"/>
              </a:buClr>
              <a:buSzPct val="70000"/>
              <a:buFont typeface="Wingdings 2"/>
              <a:buChar char=""/>
            </a:pPr>
            <a:endParaRPr lang="en-US" altLang="zh-CN" sz="1200" dirty="0" smtClean="0">
              <a:solidFill>
                <a:srgbClr val="C00000"/>
              </a:solidFill>
            </a:endParaRPr>
          </a:p>
          <a:p>
            <a:pPr marL="342900" indent="-342900">
              <a:spcBef>
                <a:spcPct val="20000"/>
              </a:spcBef>
              <a:buClr>
                <a:schemeClr val="accent1"/>
              </a:buClr>
              <a:buSzPct val="70000"/>
              <a:buFont typeface="Wingdings 2"/>
              <a:buChar char=""/>
            </a:pPr>
            <a:r>
              <a:rPr lang="en-US" altLang="zh-CN" sz="1200" dirty="0" smtClean="0">
                <a:solidFill>
                  <a:srgbClr val="C00000"/>
                </a:solidFill>
              </a:rPr>
              <a:t>Yield was up by 7.1% to HK$2.42</a:t>
            </a:r>
          </a:p>
          <a:p>
            <a:pPr marL="342900" indent="-342900">
              <a:spcBef>
                <a:spcPct val="20000"/>
              </a:spcBef>
              <a:buClr>
                <a:schemeClr val="accent1"/>
              </a:buClr>
              <a:buSzPct val="70000"/>
              <a:buFont typeface="Wingdings 2"/>
              <a:buChar char=""/>
            </a:pPr>
            <a:endParaRPr lang="en-US" altLang="zh-CN" sz="1200" dirty="0" smtClean="0">
              <a:solidFill>
                <a:srgbClr val="C00000"/>
              </a:solidFill>
            </a:endParaRPr>
          </a:p>
          <a:p>
            <a:pPr marL="342900" indent="-342900">
              <a:spcBef>
                <a:spcPct val="20000"/>
              </a:spcBef>
              <a:buClr>
                <a:schemeClr val="accent1"/>
              </a:buClr>
              <a:buSzPct val="70000"/>
              <a:buFont typeface="Wingdings 2"/>
              <a:buChar char=""/>
            </a:pPr>
            <a:r>
              <a:rPr lang="en-US" altLang="zh-CN" sz="1200" dirty="0" smtClean="0">
                <a:solidFill>
                  <a:srgbClr val="C00000"/>
                </a:solidFill>
              </a:rPr>
              <a:t>Cargo revenue increased by 7.7% to HK$11,628 million. The cargo business (while cyclical) is generally stronger in the second half of the calendar year than in the first</a:t>
            </a:r>
            <a:endParaRPr lang="zh-CN" altLang="en-US" sz="1200" dirty="0" smtClean="0">
              <a:solidFill>
                <a:srgbClr val="C00000"/>
              </a:solidFill>
            </a:endParaRPr>
          </a:p>
          <a:p>
            <a:endParaRPr lang="zh-CN" altLang="en-US" dirty="0"/>
          </a:p>
        </p:txBody>
      </p:sp>
      <p:sp>
        <p:nvSpPr>
          <p:cNvPr id="4" name="Slide Number Placeholder 3"/>
          <p:cNvSpPr>
            <a:spLocks noGrp="1"/>
          </p:cNvSpPr>
          <p:nvPr>
            <p:ph type="sldNum" sz="quarter" idx="10"/>
          </p:nvPr>
        </p:nvSpPr>
        <p:spPr/>
        <p:txBody>
          <a:bodyPr/>
          <a:lstStyle/>
          <a:p>
            <a:fld id="{B44C12C9-65D6-41E9-8038-B2ACBE39CD5D}" type="slidenum">
              <a:rPr lang="zh-CN" altLang="en-US" smtClean="0"/>
              <a:pPr/>
              <a:t>153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Yields are now increasing at a slower pace than they did in the first half of 2011,</a:t>
            </a:r>
          </a:p>
          <a:p>
            <a:r>
              <a:rPr lang="en-CA" sz="1200" b="0" i="0" u="none" strike="noStrike" kern="1200" baseline="0" dirty="0" smtClean="0">
                <a:solidFill>
                  <a:schemeClr val="tx1"/>
                </a:solidFill>
                <a:latin typeface="+mn-lt"/>
                <a:ea typeface="+mn-ea"/>
                <a:cs typeface="+mn-cs"/>
              </a:rPr>
              <a:t>Pressure from high fuel prices has forced airlines to keep yields high to date, however any resurgence in capacity growth may reduce further scope for yield increases. </a:t>
            </a:r>
          </a:p>
          <a:p>
            <a:endParaRPr lang="en-CA" sz="1200" b="0" i="0" u="none" strike="noStrike" kern="1200" baseline="0" dirty="0" smtClean="0">
              <a:solidFill>
                <a:schemeClr val="tx1"/>
              </a:solidFill>
              <a:latin typeface="+mn-lt"/>
              <a:ea typeface="+mn-ea"/>
              <a:cs typeface="+mn-cs"/>
            </a:endParaRPr>
          </a:p>
          <a:p>
            <a:r>
              <a:rPr lang="en-CA" sz="1200" b="0" i="0" u="none" strike="noStrike" kern="1200" baseline="0" dirty="0" smtClean="0">
                <a:solidFill>
                  <a:schemeClr val="tx1"/>
                </a:solidFill>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025EAD6A-1BC1-4B00-9E87-36BE2CCC9459}" type="slidenum">
              <a:rPr lang="en-CA" smtClean="0"/>
              <a:pPr/>
              <a:t>27</a:t>
            </a:fld>
            <a:endParaRPr lang="en-CA"/>
          </a:p>
        </p:txBody>
      </p:sp>
    </p:spTree>
    <p:extLst>
      <p:ext uri="{BB962C8B-B14F-4D97-AF65-F5344CB8AC3E}">
        <p14:creationId xmlns:p14="http://schemas.microsoft.com/office/powerpoint/2010/main" val="1771890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2012 began with strong performance in air travel markets, while air freight markets showed declined. Worldwide air travel was 5.7% higher in January than a year ago. Air freight markets were down 8% on the year. </a:t>
            </a:r>
          </a:p>
          <a:p>
            <a:r>
              <a:rPr lang="en-CA" sz="1200" b="0" i="0" u="none" strike="noStrike" kern="1200" baseline="0" dirty="0" smtClean="0">
                <a:solidFill>
                  <a:schemeClr val="tx1"/>
                </a:solidFill>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025EAD6A-1BC1-4B00-9E87-36BE2CCC9459}" type="slidenum">
              <a:rPr lang="en-CA" smtClean="0"/>
              <a:pPr/>
              <a:t>28</a:t>
            </a:fld>
            <a:endParaRPr lang="en-CA"/>
          </a:p>
        </p:txBody>
      </p:sp>
    </p:spTree>
    <p:extLst>
      <p:ext uri="{BB962C8B-B14F-4D97-AF65-F5344CB8AC3E}">
        <p14:creationId xmlns:p14="http://schemas.microsoft.com/office/powerpoint/2010/main" val="3255490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Positive trend in passenger capacity since 2010</a:t>
            </a:r>
            <a:endParaRPr lang="en-CA" dirty="0"/>
          </a:p>
        </p:txBody>
      </p:sp>
      <p:sp>
        <p:nvSpPr>
          <p:cNvPr id="4" name="Slide Number Placeholder 3"/>
          <p:cNvSpPr>
            <a:spLocks noGrp="1"/>
          </p:cNvSpPr>
          <p:nvPr>
            <p:ph type="sldNum" sz="quarter" idx="10"/>
          </p:nvPr>
        </p:nvSpPr>
        <p:spPr/>
        <p:txBody>
          <a:bodyPr/>
          <a:lstStyle/>
          <a:p>
            <a:fld id="{025EAD6A-1BC1-4B00-9E87-36BE2CCC9459}" type="slidenum">
              <a:rPr lang="en-CA" smtClean="0"/>
              <a:pPr/>
              <a:t>29</a:t>
            </a:fld>
            <a:endParaRPr lang="en-CA"/>
          </a:p>
        </p:txBody>
      </p:sp>
    </p:spTree>
    <p:extLst>
      <p:ext uri="{BB962C8B-B14F-4D97-AF65-F5344CB8AC3E}">
        <p14:creationId xmlns:p14="http://schemas.microsoft.com/office/powerpoint/2010/main" val="4028513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Slow or no growth</a:t>
            </a:r>
            <a:endParaRPr lang="en-CA" dirty="0"/>
          </a:p>
        </p:txBody>
      </p:sp>
      <p:sp>
        <p:nvSpPr>
          <p:cNvPr id="4" name="Slide Number Placeholder 3"/>
          <p:cNvSpPr>
            <a:spLocks noGrp="1"/>
          </p:cNvSpPr>
          <p:nvPr>
            <p:ph type="sldNum" sz="quarter" idx="10"/>
          </p:nvPr>
        </p:nvSpPr>
        <p:spPr/>
        <p:txBody>
          <a:bodyPr/>
          <a:lstStyle/>
          <a:p>
            <a:fld id="{025EAD6A-1BC1-4B00-9E87-36BE2CCC9459}" type="slidenum">
              <a:rPr lang="en-CA" smtClean="0"/>
              <a:pPr/>
              <a:t>30</a:t>
            </a:fld>
            <a:endParaRPr lang="en-CA"/>
          </a:p>
        </p:txBody>
      </p:sp>
    </p:spTree>
    <p:extLst>
      <p:ext uri="{BB962C8B-B14F-4D97-AF65-F5344CB8AC3E}">
        <p14:creationId xmlns:p14="http://schemas.microsoft.com/office/powerpoint/2010/main" val="2467683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Fuel prices forecasted to stay relatively high due to supply squeeze </a:t>
            </a:r>
          </a:p>
          <a:p>
            <a:endParaRPr lang="en-CA" dirty="0"/>
          </a:p>
        </p:txBody>
      </p:sp>
      <p:sp>
        <p:nvSpPr>
          <p:cNvPr id="4" name="Slide Number Placeholder 3"/>
          <p:cNvSpPr>
            <a:spLocks noGrp="1"/>
          </p:cNvSpPr>
          <p:nvPr>
            <p:ph type="sldNum" sz="quarter" idx="10"/>
          </p:nvPr>
        </p:nvSpPr>
        <p:spPr/>
        <p:txBody>
          <a:bodyPr/>
          <a:lstStyle/>
          <a:p>
            <a:fld id="{025EAD6A-1BC1-4B00-9E87-36BE2CCC9459}" type="slidenum">
              <a:rPr lang="en-CA" smtClean="0"/>
              <a:pPr/>
              <a:t>31</a:t>
            </a:fld>
            <a:endParaRPr lang="en-CA"/>
          </a:p>
        </p:txBody>
      </p:sp>
    </p:spTree>
    <p:extLst>
      <p:ext uri="{BB962C8B-B14F-4D97-AF65-F5344CB8AC3E}">
        <p14:creationId xmlns:p14="http://schemas.microsoft.com/office/powerpoint/2010/main" val="3002077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379915-CD0F-455D-86C3-33021DCD3A0B}" type="slidenum">
              <a:rPr lang="zh-CN" altLang="en-US" smtClean="0">
                <a:solidFill>
                  <a:prstClr val="black"/>
                </a:solidFill>
              </a:rPr>
              <a:pPr/>
              <a:t>46</a:t>
            </a:fld>
            <a:endParaRPr lang="zh-CN" altLang="en-US">
              <a:solidFill>
                <a:prstClr val="black"/>
              </a:solidFill>
            </a:endParaRPr>
          </a:p>
        </p:txBody>
      </p:sp>
    </p:spTree>
    <p:extLst>
      <p:ext uri="{BB962C8B-B14F-4D97-AF65-F5344CB8AC3E}">
        <p14:creationId xmlns:p14="http://schemas.microsoft.com/office/powerpoint/2010/main" val="1036399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
        <p:nvSpPr>
          <p:cNvPr id="4" name="Slide Number Placeholder 3"/>
          <p:cNvSpPr>
            <a:spLocks noGrp="1"/>
          </p:cNvSpPr>
          <p:nvPr>
            <p:ph type="sldNum" sz="quarter" idx="10"/>
          </p:nvPr>
        </p:nvSpPr>
        <p:spPr/>
        <p:txBody>
          <a:bodyPr/>
          <a:lstStyle/>
          <a:p>
            <a:fld id="{D5379915-CD0F-455D-86C3-33021DCD3A0B}" type="slidenum">
              <a:rPr lang="zh-CN" altLang="en-US" smtClean="0">
                <a:solidFill>
                  <a:prstClr val="black"/>
                </a:solidFill>
              </a:rPr>
              <a:pPr/>
              <a:t>47</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DAF411-7407-5146-8AC2-1F5CF332EEDF}"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839571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zh-CN" altLang="en-US"/>
          </a:p>
        </p:txBody>
      </p:sp>
      <p:sp>
        <p:nvSpPr>
          <p:cNvPr id="4" name="Date Placeholder 3"/>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6B392D-F5BC-471B-973F-72B155CCEFA9}"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6B392D-F5BC-471B-973F-72B155CCEFA9}"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6B392D-F5BC-471B-973F-72B155CCEFA9}"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ltLang="zh-CN"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ltLang="zh-CN" smtClean="0"/>
              <a:t>Click to edit Master subtitle style</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76200"/>
            <a:ext cx="7043208" cy="1523494"/>
          </a:xfrm>
        </p:spPr>
        <p:txBody>
          <a:bodyPr anchor="ctr" anchorCtr="0">
            <a:noAutofit/>
          </a:bodyPr>
          <a:lstStyle>
            <a:lvl1pPr>
              <a:lnSpc>
                <a:spcPct val="90000"/>
              </a:lnSpc>
              <a:defRPr sz="5400"/>
            </a:lvl1pPr>
          </a:lstStyle>
          <a:p>
            <a:r>
              <a:rPr lang="en-US" altLang="zh-CN"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ltLang="zh-CN"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6B392D-F5BC-471B-973F-72B155CCEFA9}"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ltLang="zh-CN"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ltLang="zh-CN"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ltLang="zh-CN" smtClean="0"/>
              <a:t>Click to edit Master text styles</a:t>
            </a: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76200"/>
            <a:ext cx="7043208" cy="1523494"/>
          </a:xfrm>
        </p:spPr>
        <p:txBody>
          <a:bodyPr anchor="ctr" anchorCtr="0">
            <a:noAutofit/>
          </a:bodyPr>
          <a:lstStyle>
            <a:lvl1pPr>
              <a:lnSpc>
                <a:spcPct val="90000"/>
              </a:lnSpc>
              <a:defRPr sz="5400"/>
            </a:lvl1pPr>
          </a:lstStyle>
          <a:p>
            <a:r>
              <a:rPr lang="en-US" altLang="zh-CN"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ltLang="zh-CN"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6" name="Text Placeholder 5"/>
          <p:cNvSpPr>
            <a:spLocks noGrp="1"/>
          </p:cNvSpPr>
          <p:nvPr>
            <p:ph type="body" sz="quarter" idx="10"/>
          </p:nvPr>
        </p:nvSpPr>
        <p:spPr>
          <a:xfrm>
            <a:off x="722313" y="1905000"/>
            <a:ext cx="8040688" cy="22860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altLang="zh-CN"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ltLang="zh-CN" smtClean="0"/>
              <a:t>Click to edit Master subtitle style</a:t>
            </a:r>
            <a:endParaRPr lang="en-US" dirty="0"/>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6B392D-F5BC-471B-973F-72B155CCEFA9}"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altLang="zh-CN"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ltLang="zh-CN" smtClean="0"/>
              <a:t>Click to edit Master subtitle style</a:t>
            </a:r>
            <a:endParaRPr lang="en-US" dirty="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Demo, Video etc. &quot;special&quot; slides">
    <p:bg>
      <p:bgPr>
        <a:blipFill dpi="0" rotWithShape="1">
          <a:blip r:embed="rId2" cstate="print">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ltLang="zh-CN"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ltLang="zh-CN"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ltLang="zh-CN"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Date Placeholder 4"/>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A6B392D-F5BC-471B-973F-72B155CCEFA9}" type="slidenum">
              <a:rPr lang="zh-CN" altLang="en-US" smtClean="0"/>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ltLang="zh-CN"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ltLang="zh-CN" smtClean="0"/>
              <a:t>Click to edit Master text styles</a:t>
            </a: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2_Demo, Video etc. &quot;special&quot; slides">
    <p:bg>
      <p:bgPr>
        <a:blipFill dpi="0" rotWithShape="1">
          <a:blip r:embed="rId2" cstate="print">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ltLang="zh-CN"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ltLang="zh-CN"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6" name="Text Placeholder 5"/>
          <p:cNvSpPr>
            <a:spLocks noGrp="1"/>
          </p:cNvSpPr>
          <p:nvPr>
            <p:ph type="body" sz="quarter" idx="10"/>
          </p:nvPr>
        </p:nvSpPr>
        <p:spPr>
          <a:xfrm>
            <a:off x="722313" y="1905000"/>
            <a:ext cx="8040688" cy="22098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altLang="zh-CN"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ltLang="zh-CN" smtClean="0"/>
              <a:t>Click to edit Master subtitle style</a:t>
            </a:r>
            <a:endParaRPr lang="en-US" dirty="0"/>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ltLang="zh-CN"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ltLang="zh-CN"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Date Placeholder 6"/>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A6B392D-F5BC-471B-973F-72B155CCEFA9}" type="slidenum">
              <a:rPr lang="zh-CN" altLang="en-US" smtClean="0"/>
              <a:pPr/>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ltLang="zh-CN"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ltLang="zh-CN"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ltLang="zh-CN" smtClean="0"/>
              <a:t>Click to edit Master text styles</a:t>
            </a: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ltLang="zh-CN"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ltLang="zh-CN"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6" name="Text Placeholder 5"/>
          <p:cNvSpPr>
            <a:spLocks noGrp="1"/>
          </p:cNvSpPr>
          <p:nvPr>
            <p:ph type="body" sz="quarter" idx="10"/>
          </p:nvPr>
        </p:nvSpPr>
        <p:spPr>
          <a:xfrm>
            <a:off x="722313" y="1905000"/>
            <a:ext cx="8040688" cy="22860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altLang="zh-CN"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ltLang="zh-CN" smtClean="0"/>
              <a:t>Click to edit Master subtitle style</a:t>
            </a:r>
            <a:endParaRPr lang="en-US" dirty="0"/>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Date Placeholder 2"/>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A6B392D-F5BC-471B-973F-72B155CCEFA9}" type="slidenum">
              <a:rPr lang="zh-CN" altLang="en-US" smtClean="0"/>
              <a:pPr/>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6" name="Text Placeholder 5"/>
          <p:cNvSpPr>
            <a:spLocks noGrp="1"/>
          </p:cNvSpPr>
          <p:nvPr>
            <p:ph type="body" sz="quarter" idx="10"/>
          </p:nvPr>
        </p:nvSpPr>
        <p:spPr>
          <a:xfrm>
            <a:off x="722313" y="1905000"/>
            <a:ext cx="8040688" cy="22860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6" name="Text Placeholder 5"/>
          <p:cNvSpPr>
            <a:spLocks noGrp="1"/>
          </p:cNvSpPr>
          <p:nvPr>
            <p:ph type="body" sz="quarter" idx="10"/>
          </p:nvPr>
        </p:nvSpPr>
        <p:spPr>
          <a:xfrm>
            <a:off x="722313" y="1905000"/>
            <a:ext cx="8040688" cy="22098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6" name="Text Placeholder 5"/>
          <p:cNvSpPr>
            <a:spLocks noGrp="1"/>
          </p:cNvSpPr>
          <p:nvPr>
            <p:ph type="body" sz="quarter" idx="10"/>
          </p:nvPr>
        </p:nvSpPr>
        <p:spPr>
          <a:xfrm>
            <a:off x="722313" y="1905000"/>
            <a:ext cx="8040688" cy="22860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p>
        </p:txBody>
      </p:sp>
      <p:sp>
        <p:nvSpPr>
          <p:cNvPr id="29" name="Title 28"/>
          <p:cNvSpPr>
            <a:spLocks noGrp="1"/>
          </p:cNvSpPr>
          <p:nvPr>
            <p:ph type="ctrTitle"/>
          </p:nvPr>
        </p:nvSpPr>
        <p:spPr>
          <a:xfrm>
            <a:off x="381000" y="4853411"/>
            <a:ext cx="8458200" cy="1222375"/>
          </a:xfrm>
        </p:spPr>
        <p:txBody>
          <a:bodyPr anchor="t"/>
          <a:lstStyle/>
          <a:p>
            <a:r>
              <a:rPr lang="en-US" altLang="zh-CN" smtClean="0"/>
              <a:t>Click to edit Master title style</a:t>
            </a:r>
            <a:endParaRPr lang="en-US" dirty="0"/>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ltLang="zh-CN" smtClean="0"/>
              <a:t>Click to edit Master subtitle style</a:t>
            </a:r>
            <a:endParaRPr lang="en-US" dirty="0"/>
          </a:p>
        </p:txBody>
      </p:sp>
      <p:sp>
        <p:nvSpPr>
          <p:cNvPr id="16" name="Date Placeholder 15"/>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8229600" y="6473952"/>
            <a:ext cx="758952" cy="246888"/>
          </a:xfrm>
        </p:spPr>
        <p:txBody>
          <a:bodyPr/>
          <a:lstStyle/>
          <a:p>
            <a:fld id="{DA6B392D-F5BC-471B-973F-72B155CCEFA9}" type="slidenum">
              <a:rPr lang="zh-CN" altLang="en-US" smtClean="0"/>
              <a:pPr/>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ltLang="zh-CN" smtClean="0"/>
              <a:t>Click to edit Master title style</a:t>
            </a:r>
            <a:endParaRPr lang="en-US"/>
          </a:p>
        </p:txBody>
      </p:sp>
      <p:sp>
        <p:nvSpPr>
          <p:cNvPr id="27" name="Content Placeholder 26"/>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25" name="Date Placeholder 24"/>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19" name="Footer Placeholder 18"/>
          <p:cNvSpPr>
            <a:spLocks noGrp="1"/>
          </p:cNvSpPr>
          <p:nvPr>
            <p:ph type="ftr" sz="quarter" idx="11"/>
          </p:nvPr>
        </p:nvSpPr>
        <p:spPr>
          <a:xfrm>
            <a:off x="3581400" y="76200"/>
            <a:ext cx="2895600" cy="288925"/>
          </a:xfrm>
        </p:spPr>
        <p:txBody>
          <a:bodyPr/>
          <a:lstStyle/>
          <a:p>
            <a:endParaRPr lang="zh-CN" altLang="en-US"/>
          </a:p>
        </p:txBody>
      </p:sp>
      <p:sp>
        <p:nvSpPr>
          <p:cNvPr id="16" name="Slide Number Placeholder 15"/>
          <p:cNvSpPr>
            <a:spLocks noGrp="1"/>
          </p:cNvSpPr>
          <p:nvPr>
            <p:ph type="sldNum" sz="quarter" idx="12"/>
          </p:nvPr>
        </p:nvSpPr>
        <p:spPr>
          <a:xfrm>
            <a:off x="8229600" y="6473952"/>
            <a:ext cx="758952" cy="246888"/>
          </a:xfrm>
        </p:spPr>
        <p:txBody>
          <a:bodyPr/>
          <a:lstStyle/>
          <a:p>
            <a:fld id="{DA6B392D-F5BC-471B-973F-72B155CCEFA9}" type="slidenum">
              <a:rPr lang="zh-CN" altLang="en-US" smtClean="0"/>
              <a:pPr/>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altLang="zh-CN" smtClean="0"/>
              <a:t>Click to edit Master title style</a:t>
            </a:r>
            <a:endParaRPr lang="en-US" dirty="0"/>
          </a:p>
        </p:txBody>
      </p:sp>
      <p:sp>
        <p:nvSpPr>
          <p:cNvPr id="12" name="Date Placeholder 11"/>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6B392D-F5BC-471B-973F-72B155CCEFA9}" type="slidenum">
              <a:rPr lang="zh-CN" altLang="en-US" smtClean="0"/>
              <a:pPr/>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A6B392D-F5BC-471B-973F-72B155CCEFA9}" type="slidenum">
              <a:rPr lang="zh-CN" altLang="en-US" smtClean="0"/>
              <a:pPr/>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altLang="zh-CN" noProof="1" smtClean="0"/>
              <a:t>Click to edit Master title style</a:t>
            </a:r>
            <a:endParaRPr lang="en-US" dirty="0"/>
          </a:p>
        </p:txBody>
      </p:sp>
      <p:sp>
        <p:nvSpPr>
          <p:cNvPr id="3" name="Rectangle 3"/>
          <p:cNvSpPr>
            <a:spLocks noGrp="1"/>
          </p:cNvSpPr>
          <p:nvPr>
            <p:ph sz="half" idx="1"/>
          </p:nvPr>
        </p:nvSpPr>
        <p:spPr>
          <a:xfrm>
            <a:off x="457200" y="1600200"/>
            <a:ext cx="4038600" cy="4525963"/>
          </a:xfrm>
        </p:spPr>
        <p:txBody>
          <a:bodyPr/>
          <a:lstStyle/>
          <a:p>
            <a:pPr lvl="0"/>
            <a:r>
              <a:rPr lang="en-US" altLang="zh-CN" noProof="1" smtClean="0"/>
              <a:t>Click to edit Master text styles</a:t>
            </a:r>
          </a:p>
          <a:p>
            <a:pPr lvl="1"/>
            <a:r>
              <a:rPr lang="en-US" altLang="zh-CN" noProof="1" smtClean="0"/>
              <a:t>Second level</a:t>
            </a:r>
          </a:p>
          <a:p>
            <a:pPr lvl="2"/>
            <a:r>
              <a:rPr lang="en-US" altLang="zh-CN" noProof="1" smtClean="0"/>
              <a:t>Third level</a:t>
            </a:r>
          </a:p>
          <a:p>
            <a:pPr lvl="3"/>
            <a:r>
              <a:rPr lang="en-US" altLang="zh-CN" noProof="1" smtClean="0"/>
              <a:t>Fourth level</a:t>
            </a:r>
          </a:p>
          <a:p>
            <a:pPr lvl="4"/>
            <a:r>
              <a:rPr lang="en-US" altLang="zh-CN" noProof="1" smtClean="0"/>
              <a:t>Fifth level</a:t>
            </a:r>
            <a:endParaRPr lang="en-US"/>
          </a:p>
        </p:txBody>
      </p:sp>
      <p:sp>
        <p:nvSpPr>
          <p:cNvPr id="4" name="Rectangle 4"/>
          <p:cNvSpPr>
            <a:spLocks noGrp="1"/>
          </p:cNvSpPr>
          <p:nvPr>
            <p:ph sz="half" idx="2"/>
          </p:nvPr>
        </p:nvSpPr>
        <p:spPr>
          <a:xfrm>
            <a:off x="4648200" y="1600200"/>
            <a:ext cx="4038600" cy="4525963"/>
          </a:xfrm>
        </p:spPr>
        <p:txBody>
          <a:bodyPr/>
          <a:lstStyle/>
          <a:p>
            <a:pPr lvl="0"/>
            <a:r>
              <a:rPr lang="en-US" altLang="zh-CN" noProof="1" smtClean="0"/>
              <a:t>Click to edit Master text styles</a:t>
            </a:r>
          </a:p>
          <a:p>
            <a:pPr lvl="1"/>
            <a:r>
              <a:rPr lang="en-US" altLang="zh-CN" noProof="1" smtClean="0"/>
              <a:t>Second level</a:t>
            </a:r>
          </a:p>
          <a:p>
            <a:pPr lvl="2"/>
            <a:r>
              <a:rPr lang="en-US" altLang="zh-CN" noProof="1" smtClean="0"/>
              <a:t>Third level</a:t>
            </a:r>
          </a:p>
          <a:p>
            <a:pPr lvl="3"/>
            <a:r>
              <a:rPr lang="en-US" altLang="zh-CN" noProof="1" smtClean="0"/>
              <a:t>Fourth level</a:t>
            </a:r>
          </a:p>
          <a:p>
            <a:pPr lvl="4"/>
            <a:r>
              <a:rPr lang="en-US" altLang="zh-CN" noProof="1" smtClean="0"/>
              <a:t>Fifth level</a:t>
            </a:r>
            <a:endParaRPr lang="en-US"/>
          </a:p>
        </p:txBody>
      </p:sp>
      <p:sp>
        <p:nvSpPr>
          <p:cNvPr id="5" name="Rectangle 5"/>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6" name="Rectangle 6"/>
          <p:cNvSpPr>
            <a:spLocks noGrp="1"/>
          </p:cNvSpPr>
          <p:nvPr>
            <p:ph type="ftr" sz="quarter" idx="11"/>
          </p:nvPr>
        </p:nvSpPr>
        <p:spPr/>
        <p:txBody>
          <a:bodyPr/>
          <a:lstStyle/>
          <a:p>
            <a:endParaRPr lang="zh-CN" altLang="en-US"/>
          </a:p>
        </p:txBody>
      </p:sp>
      <p:sp>
        <p:nvSpPr>
          <p:cNvPr id="7" name="Rectangle 7"/>
          <p:cNvSpPr>
            <a:spLocks noGrp="1"/>
          </p:cNvSpPr>
          <p:nvPr>
            <p:ph type="sldNum" sz="quarter" idx="12"/>
          </p:nvPr>
        </p:nvSpPr>
        <p:spPr/>
        <p:txBody>
          <a:bodyPr/>
          <a:lstStyle/>
          <a:p>
            <a:fld id="{DA6B392D-F5BC-471B-973F-72B155CCEFA9}" type="slidenum">
              <a:rPr lang="zh-CN" altLang="en-US" smtClean="0"/>
              <a:pPr/>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altLang="zh-CN" noProof="1" smtClean="0"/>
              <a:t>Click to edit Master title style</a:t>
            </a:r>
            <a:endParaRPr lang="en-US" dirty="0"/>
          </a:p>
        </p:txBody>
      </p:sp>
      <p:sp>
        <p:nvSpPr>
          <p:cNvPr id="3" name="Rectangle 3"/>
          <p:cNvSpPr>
            <a:spLocks noGrp="1"/>
          </p:cNvSpPr>
          <p:nvPr>
            <p:ph type="body" idx="1"/>
          </p:nvPr>
        </p:nvSpPr>
        <p:spPr/>
        <p:txBody>
          <a:bodyPr/>
          <a:lstStyle/>
          <a:p>
            <a:pPr lvl="0"/>
            <a:r>
              <a:rPr lang="en-US" altLang="zh-CN" noProof="1" smtClean="0"/>
              <a:t>Click to edit Master text styles</a:t>
            </a:r>
          </a:p>
          <a:p>
            <a:pPr lvl="1"/>
            <a:r>
              <a:rPr lang="en-US" altLang="zh-CN" noProof="1" smtClean="0"/>
              <a:t>Second level</a:t>
            </a:r>
          </a:p>
          <a:p>
            <a:pPr lvl="2"/>
            <a:r>
              <a:rPr lang="en-US" altLang="zh-CN" noProof="1" smtClean="0"/>
              <a:t>Third level</a:t>
            </a:r>
          </a:p>
          <a:p>
            <a:pPr lvl="3"/>
            <a:r>
              <a:rPr lang="en-US" altLang="zh-CN" noProof="1" smtClean="0"/>
              <a:t>Fourth level</a:t>
            </a:r>
          </a:p>
          <a:p>
            <a:pPr lvl="4"/>
            <a:r>
              <a:rPr lang="en-US" altLang="zh-CN" noProof="1" smtClean="0"/>
              <a:t>Fifth level</a:t>
            </a:r>
            <a:endParaRPr lang="en-US"/>
          </a:p>
        </p:txBody>
      </p:sp>
      <p:sp>
        <p:nvSpPr>
          <p:cNvPr id="4" name="Rectangle 4"/>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5" name="Rectangle 5"/>
          <p:cNvSpPr>
            <a:spLocks noGrp="1"/>
          </p:cNvSpPr>
          <p:nvPr>
            <p:ph type="ftr" sz="quarter" idx="11"/>
          </p:nvPr>
        </p:nvSpPr>
        <p:spPr/>
        <p:txBody>
          <a:bodyPr/>
          <a:lstStyle/>
          <a:p>
            <a:endParaRPr lang="zh-CN" altLang="en-US"/>
          </a:p>
        </p:txBody>
      </p:sp>
      <p:sp>
        <p:nvSpPr>
          <p:cNvPr id="6" name="Rectangle 6"/>
          <p:cNvSpPr>
            <a:spLocks noGrp="1"/>
          </p:cNvSpPr>
          <p:nvPr>
            <p:ph type="sldNum" sz="quarter" idx="12"/>
          </p:nvPr>
        </p:nvSpPr>
        <p:spPr/>
        <p:txBody>
          <a:bodyPr/>
          <a:lstStyle/>
          <a:p>
            <a:fld id="{DA6B392D-F5BC-471B-973F-72B155CCEFA9}"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A6B392D-F5BC-471B-973F-72B155CCEFA9}" type="slidenum">
              <a:rPr lang="zh-CN" altLang="en-US" smtClean="0"/>
              <a:pPr/>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altLang="zh-CN" noProof="1" smtClean="0"/>
              <a:t>Click to edit Master title style</a:t>
            </a:r>
            <a:endParaRPr lang="en-US" dirty="0"/>
          </a:p>
        </p:txBody>
      </p:sp>
      <p:sp>
        <p:nvSpPr>
          <p:cNvPr id="3" name="Rectangle 3"/>
          <p:cNvSpPr>
            <a:spLocks noGrp="1"/>
          </p:cNvSpPr>
          <p:nvPr>
            <p:ph type="body" sz="half" idx="1"/>
          </p:nvPr>
        </p:nvSpPr>
        <p:spPr>
          <a:xfrm>
            <a:off x="457200" y="1600200"/>
            <a:ext cx="4038600" cy="4525963"/>
          </a:xfrm>
        </p:spPr>
        <p:txBody>
          <a:bodyPr/>
          <a:lstStyle/>
          <a:p>
            <a:pPr lvl="0"/>
            <a:r>
              <a:rPr lang="en-US" altLang="zh-CN" noProof="1" smtClean="0"/>
              <a:t>Click to edit Master text styles</a:t>
            </a:r>
          </a:p>
          <a:p>
            <a:pPr lvl="1"/>
            <a:r>
              <a:rPr lang="en-US" altLang="zh-CN" noProof="1" smtClean="0"/>
              <a:t>Second level</a:t>
            </a:r>
          </a:p>
          <a:p>
            <a:pPr lvl="2"/>
            <a:r>
              <a:rPr lang="en-US" altLang="zh-CN" noProof="1" smtClean="0"/>
              <a:t>Third level</a:t>
            </a:r>
          </a:p>
          <a:p>
            <a:pPr lvl="3"/>
            <a:r>
              <a:rPr lang="en-US" altLang="zh-CN" noProof="1" smtClean="0"/>
              <a:t>Fourth level</a:t>
            </a:r>
          </a:p>
          <a:p>
            <a:pPr lvl="4"/>
            <a:r>
              <a:rPr lang="en-US" altLang="zh-CN" noProof="1" smtClean="0"/>
              <a:t>Fifth level</a:t>
            </a:r>
            <a:endParaRPr lang="en-US"/>
          </a:p>
        </p:txBody>
      </p:sp>
      <p:sp>
        <p:nvSpPr>
          <p:cNvPr id="4" name="Rectangle 4"/>
          <p:cNvSpPr>
            <a:spLocks noGrp="1"/>
          </p:cNvSpPr>
          <p:nvPr>
            <p:ph type="body" sz="half" idx="2"/>
          </p:nvPr>
        </p:nvSpPr>
        <p:spPr>
          <a:xfrm>
            <a:off x="4648200" y="1600200"/>
            <a:ext cx="4038600" cy="4525963"/>
          </a:xfrm>
        </p:spPr>
        <p:txBody>
          <a:bodyPr/>
          <a:lstStyle/>
          <a:p>
            <a:pPr lvl="0"/>
            <a:r>
              <a:rPr lang="en-US" altLang="zh-CN" noProof="1" smtClean="0"/>
              <a:t>Click to edit Master text styles</a:t>
            </a:r>
          </a:p>
          <a:p>
            <a:pPr lvl="1"/>
            <a:r>
              <a:rPr lang="en-US" altLang="zh-CN" noProof="1" smtClean="0"/>
              <a:t>Second level</a:t>
            </a:r>
          </a:p>
          <a:p>
            <a:pPr lvl="2"/>
            <a:r>
              <a:rPr lang="en-US" altLang="zh-CN" noProof="1" smtClean="0"/>
              <a:t>Third level</a:t>
            </a:r>
          </a:p>
          <a:p>
            <a:pPr lvl="3"/>
            <a:r>
              <a:rPr lang="en-US" altLang="zh-CN" noProof="1" smtClean="0"/>
              <a:t>Fourth level</a:t>
            </a:r>
          </a:p>
          <a:p>
            <a:pPr lvl="4"/>
            <a:r>
              <a:rPr lang="en-US" altLang="zh-CN" noProof="1" smtClean="0"/>
              <a:t>Fifth level</a:t>
            </a:r>
            <a:endParaRPr lang="en-US"/>
          </a:p>
        </p:txBody>
      </p:sp>
      <p:sp>
        <p:nvSpPr>
          <p:cNvPr id="5" name="Rectangle 5"/>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6" name="Rectangle 6"/>
          <p:cNvSpPr>
            <a:spLocks noGrp="1"/>
          </p:cNvSpPr>
          <p:nvPr>
            <p:ph type="ftr" sz="quarter" idx="11"/>
          </p:nvPr>
        </p:nvSpPr>
        <p:spPr/>
        <p:txBody>
          <a:bodyPr/>
          <a:lstStyle/>
          <a:p>
            <a:endParaRPr lang="zh-CN" altLang="en-US"/>
          </a:p>
        </p:txBody>
      </p:sp>
      <p:sp>
        <p:nvSpPr>
          <p:cNvPr id="7" name="Rectangle 7"/>
          <p:cNvSpPr>
            <a:spLocks noGrp="1"/>
          </p:cNvSpPr>
          <p:nvPr>
            <p:ph type="sldNum" sz="quarter" idx="12"/>
          </p:nvPr>
        </p:nvSpPr>
        <p:spPr/>
        <p:txBody>
          <a:bodyPr/>
          <a:lstStyle/>
          <a:p>
            <a:fld id="{DA6B392D-F5BC-471B-973F-72B155CCEFA9}" type="slidenum">
              <a:rPr lang="zh-CN" altLang="en-US" smtClean="0"/>
              <a:pPr/>
              <a:t>‹#›</a:t>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lang="en-US" altLang="zh-CN" smtClean="0"/>
              <a:t>Click to edit Master title style</a:t>
            </a:r>
            <a:endParaRPr lang="en-US" dirty="0"/>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ltLang="zh-CN" smtClean="0"/>
              <a:t>Click to edit Master subtitle style</a:t>
            </a:r>
            <a:endParaRPr lang="en-US" dirty="0"/>
          </a:p>
        </p:txBody>
      </p:sp>
      <p:sp>
        <p:nvSpPr>
          <p:cNvPr id="16" name="Date Placeholder 15"/>
          <p:cNvSpPr>
            <a:spLocks noGrp="1"/>
          </p:cNvSpPr>
          <p:nvPr>
            <p:ph type="dt" sz="half" idx="10"/>
          </p:nvPr>
        </p:nvSpPr>
        <p:spPr/>
        <p:txBody>
          <a:bodyPr/>
          <a:lstStyle/>
          <a:p>
            <a:fld id="{B184100E-A016-48B8-A049-B4FD2ADFDE94}" type="datetimeFigureOut">
              <a:rPr lang="zh-CN" altLang="en-US" smtClean="0">
                <a:solidFill>
                  <a:srgbClr val="4F81BD">
                    <a:shade val="75000"/>
                  </a:srgbClr>
                </a:solidFill>
              </a:rPr>
              <a:pPr/>
              <a:t>2012-3-26</a:t>
            </a:fld>
            <a:endParaRPr lang="zh-CN" altLang="en-US">
              <a:solidFill>
                <a:srgbClr val="4F81BD">
                  <a:shade val="75000"/>
                </a:srgbClr>
              </a:solidFill>
            </a:endParaRPr>
          </a:p>
        </p:txBody>
      </p:sp>
      <p:sp>
        <p:nvSpPr>
          <p:cNvPr id="2" name="Footer Placeholder 1"/>
          <p:cNvSpPr>
            <a:spLocks noGrp="1"/>
          </p:cNvSpPr>
          <p:nvPr>
            <p:ph type="ftr" sz="quarter" idx="11"/>
          </p:nvPr>
        </p:nvSpPr>
        <p:spPr/>
        <p:txBody>
          <a:bodyPr/>
          <a:lstStyle/>
          <a:p>
            <a:endParaRPr lang="zh-CN" altLang="en-US">
              <a:solidFill>
                <a:srgbClr val="4F81BD">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DA6B392D-F5BC-471B-973F-72B155CCEFA9}" type="slidenum">
              <a:rPr lang="zh-CN" altLang="en-US" smtClean="0">
                <a:solidFill>
                  <a:srgbClr val="4F81BD">
                    <a:shade val="75000"/>
                  </a:srgbClr>
                </a:solidFill>
              </a:rPr>
              <a:pPr/>
              <a:t>‹#›</a:t>
            </a:fld>
            <a:endParaRPr lang="zh-CN" altLang="en-US">
              <a:solidFill>
                <a:srgbClr val="4F81BD">
                  <a:shade val="75000"/>
                </a:srgb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ltLang="zh-CN" smtClean="0"/>
              <a:t>Click to edit Master title style</a:t>
            </a:r>
            <a:endParaRPr lang="en-US"/>
          </a:p>
        </p:txBody>
      </p:sp>
      <p:sp>
        <p:nvSpPr>
          <p:cNvPr id="27" name="Content Placeholder 26"/>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25" name="Date Placeholder 24"/>
          <p:cNvSpPr>
            <a:spLocks noGrp="1"/>
          </p:cNvSpPr>
          <p:nvPr>
            <p:ph type="dt" sz="half" idx="10"/>
          </p:nvPr>
        </p:nvSpPr>
        <p:spPr/>
        <p:txBody>
          <a:bodyPr/>
          <a:lstStyle/>
          <a:p>
            <a:fld id="{B184100E-A016-48B8-A049-B4FD2ADFDE94}" type="datetimeFigureOut">
              <a:rPr lang="zh-CN" altLang="en-US" smtClean="0">
                <a:solidFill>
                  <a:srgbClr val="4F81BD">
                    <a:shade val="75000"/>
                  </a:srgbClr>
                </a:solidFill>
              </a:rPr>
              <a:pPr/>
              <a:t>2012-3-26</a:t>
            </a:fld>
            <a:endParaRPr lang="zh-CN" altLang="en-US">
              <a:solidFill>
                <a:srgbClr val="4F81BD">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zh-CN" altLang="en-US">
              <a:solidFill>
                <a:srgbClr val="4F81BD">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DA6B392D-F5BC-471B-973F-72B155CCEFA9}" type="slidenum">
              <a:rPr lang="zh-CN" altLang="en-US" smtClean="0">
                <a:solidFill>
                  <a:srgbClr val="4F81BD">
                    <a:shade val="75000"/>
                  </a:srgbClr>
                </a:solidFill>
              </a:rPr>
              <a:pPr/>
              <a:t>‹#›</a:t>
            </a:fld>
            <a:endParaRPr lang="zh-CN" altLang="en-US">
              <a:solidFill>
                <a:srgbClr val="4F81BD">
                  <a:shade val="75000"/>
                </a:srgb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altLang="zh-CN" smtClean="0"/>
              <a:t>Click to edit Master title style</a:t>
            </a:r>
            <a:endParaRPr lang="en-US" dirty="0"/>
          </a:p>
        </p:txBody>
      </p:sp>
      <p:sp>
        <p:nvSpPr>
          <p:cNvPr id="12" name="Date Placeholder 11"/>
          <p:cNvSpPr>
            <a:spLocks noGrp="1"/>
          </p:cNvSpPr>
          <p:nvPr>
            <p:ph type="dt" sz="half" idx="10"/>
          </p:nvPr>
        </p:nvSpPr>
        <p:spPr/>
        <p:txBody>
          <a:bodyPr/>
          <a:lstStyle/>
          <a:p>
            <a:fld id="{B184100E-A016-48B8-A049-B4FD2ADFDE94}" type="datetimeFigureOut">
              <a:rPr lang="zh-CN" altLang="en-US" smtClean="0">
                <a:solidFill>
                  <a:srgbClr val="4F81BD">
                    <a:shade val="75000"/>
                  </a:srgbClr>
                </a:solidFill>
              </a:rPr>
              <a:pPr/>
              <a:t>2012-3-26</a:t>
            </a:fld>
            <a:endParaRPr lang="zh-CN" altLang="en-US">
              <a:solidFill>
                <a:srgbClr val="4F81BD">
                  <a:shade val="75000"/>
                </a:srgbClr>
              </a:solidFill>
            </a:endParaRPr>
          </a:p>
        </p:txBody>
      </p:sp>
      <p:sp>
        <p:nvSpPr>
          <p:cNvPr id="21" name="Footer Placeholder 20"/>
          <p:cNvSpPr>
            <a:spLocks noGrp="1"/>
          </p:cNvSpPr>
          <p:nvPr>
            <p:ph type="ftr" sz="quarter" idx="11"/>
          </p:nvPr>
        </p:nvSpPr>
        <p:spPr/>
        <p:txBody>
          <a:bodyPr/>
          <a:lstStyle/>
          <a:p>
            <a:endParaRPr lang="zh-CN" altLang="en-US">
              <a:solidFill>
                <a:srgbClr val="4F81BD">
                  <a:shade val="75000"/>
                </a:srgbClr>
              </a:solidFill>
            </a:endParaRPr>
          </a:p>
        </p:txBody>
      </p:sp>
      <p:sp>
        <p:nvSpPr>
          <p:cNvPr id="6" name="Slide Number Placeholder 5"/>
          <p:cNvSpPr>
            <a:spLocks noGrp="1"/>
          </p:cNvSpPr>
          <p:nvPr>
            <p:ph type="sldNum" sz="quarter" idx="12"/>
          </p:nvPr>
        </p:nvSpPr>
        <p:spPr/>
        <p:txBody>
          <a:bodyPr/>
          <a:lstStyle/>
          <a:p>
            <a:fld id="{DA6B392D-F5BC-471B-973F-72B155CCEFA9}" type="slidenum">
              <a:rPr lang="zh-CN" altLang="en-US" smtClean="0">
                <a:solidFill>
                  <a:srgbClr val="4F81BD">
                    <a:shade val="75000"/>
                  </a:srgbClr>
                </a:solidFill>
              </a:rPr>
              <a:pPr/>
              <a:t>‹#›</a:t>
            </a:fld>
            <a:endParaRPr lang="zh-CN" altLang="en-US">
              <a:solidFill>
                <a:srgbClr val="4F81BD">
                  <a:shade val="75000"/>
                </a:srgb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84100E-A016-48B8-A049-B4FD2ADFDE94}" type="datetimeFigureOut">
              <a:rPr lang="zh-CN" altLang="en-US" smtClean="0">
                <a:solidFill>
                  <a:srgbClr val="4F81BD">
                    <a:shade val="75000"/>
                  </a:srgbClr>
                </a:solidFill>
              </a:rPr>
              <a:pPr/>
              <a:t>2012-3-26</a:t>
            </a:fld>
            <a:endParaRPr lang="zh-CN" altLang="en-US">
              <a:solidFill>
                <a:srgbClr val="4F81BD">
                  <a:shade val="75000"/>
                </a:srgbClr>
              </a:solidFill>
            </a:endParaRPr>
          </a:p>
        </p:txBody>
      </p:sp>
      <p:sp>
        <p:nvSpPr>
          <p:cNvPr id="24" name="Footer Placeholder 23"/>
          <p:cNvSpPr>
            <a:spLocks noGrp="1"/>
          </p:cNvSpPr>
          <p:nvPr>
            <p:ph type="ftr" sz="quarter" idx="11"/>
          </p:nvPr>
        </p:nvSpPr>
        <p:spPr/>
        <p:txBody>
          <a:bodyPr/>
          <a:lstStyle/>
          <a:p>
            <a:endParaRPr lang="zh-CN" altLang="en-US">
              <a:solidFill>
                <a:srgbClr val="4F81BD">
                  <a:shade val="75000"/>
                </a:srgbClr>
              </a:solidFill>
            </a:endParaRPr>
          </a:p>
        </p:txBody>
      </p:sp>
      <p:sp>
        <p:nvSpPr>
          <p:cNvPr id="7" name="Slide Number Placeholder 6"/>
          <p:cNvSpPr>
            <a:spLocks noGrp="1"/>
          </p:cNvSpPr>
          <p:nvPr>
            <p:ph type="sldNum" sz="quarter" idx="12"/>
          </p:nvPr>
        </p:nvSpPr>
        <p:spPr/>
        <p:txBody>
          <a:bodyPr/>
          <a:lstStyle/>
          <a:p>
            <a:fld id="{DA6B392D-F5BC-471B-973F-72B155CCEFA9}" type="slidenum">
              <a:rPr lang="zh-CN" altLang="en-US" smtClean="0">
                <a:solidFill>
                  <a:srgbClr val="4F81BD">
                    <a:shade val="75000"/>
                  </a:srgbClr>
                </a:solidFill>
              </a:rPr>
              <a:pPr/>
              <a:t>‹#›</a:t>
            </a:fld>
            <a:endParaRPr lang="zh-CN" altLang="en-US">
              <a:solidFill>
                <a:srgbClr val="4F81BD">
                  <a:shade val="75000"/>
                </a:srgb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altLang="zh-CN" noProof="1" smtClean="0"/>
              <a:t>Click to edit Master title style</a:t>
            </a:r>
            <a:endParaRPr lang="en-US" dirty="0"/>
          </a:p>
        </p:txBody>
      </p:sp>
      <p:sp>
        <p:nvSpPr>
          <p:cNvPr id="3" name="Rectangle 3"/>
          <p:cNvSpPr>
            <a:spLocks noGrp="1"/>
          </p:cNvSpPr>
          <p:nvPr>
            <p:ph sz="half" idx="1"/>
          </p:nvPr>
        </p:nvSpPr>
        <p:spPr>
          <a:xfrm>
            <a:off x="457200" y="1600200"/>
            <a:ext cx="4038600" cy="4525963"/>
          </a:xfrm>
        </p:spPr>
        <p:txBody>
          <a:bodyPr/>
          <a:lstStyle/>
          <a:p>
            <a:pPr lvl="0"/>
            <a:r>
              <a:rPr lang="en-US" altLang="zh-CN" noProof="1" smtClean="0"/>
              <a:t>Click to edit Master text styles</a:t>
            </a:r>
          </a:p>
          <a:p>
            <a:pPr lvl="1"/>
            <a:r>
              <a:rPr lang="en-US" altLang="zh-CN" noProof="1" smtClean="0"/>
              <a:t>Second level</a:t>
            </a:r>
          </a:p>
          <a:p>
            <a:pPr lvl="2"/>
            <a:r>
              <a:rPr lang="en-US" altLang="zh-CN" noProof="1" smtClean="0"/>
              <a:t>Third level</a:t>
            </a:r>
          </a:p>
          <a:p>
            <a:pPr lvl="3"/>
            <a:r>
              <a:rPr lang="en-US" altLang="zh-CN" noProof="1" smtClean="0"/>
              <a:t>Fourth level</a:t>
            </a:r>
          </a:p>
          <a:p>
            <a:pPr lvl="4"/>
            <a:r>
              <a:rPr lang="en-US" altLang="zh-CN" noProof="1" smtClean="0"/>
              <a:t>Fifth level</a:t>
            </a:r>
            <a:endParaRPr lang="en-US"/>
          </a:p>
        </p:txBody>
      </p:sp>
      <p:sp>
        <p:nvSpPr>
          <p:cNvPr id="4" name="Rectangle 4"/>
          <p:cNvSpPr>
            <a:spLocks noGrp="1"/>
          </p:cNvSpPr>
          <p:nvPr>
            <p:ph sz="half" idx="2"/>
          </p:nvPr>
        </p:nvSpPr>
        <p:spPr>
          <a:xfrm>
            <a:off x="4648200" y="1600200"/>
            <a:ext cx="4038600" cy="4525963"/>
          </a:xfrm>
        </p:spPr>
        <p:txBody>
          <a:bodyPr/>
          <a:lstStyle/>
          <a:p>
            <a:pPr lvl="0"/>
            <a:r>
              <a:rPr lang="en-US" altLang="zh-CN" noProof="1" smtClean="0"/>
              <a:t>Click to edit Master text styles</a:t>
            </a:r>
          </a:p>
          <a:p>
            <a:pPr lvl="1"/>
            <a:r>
              <a:rPr lang="en-US" altLang="zh-CN" noProof="1" smtClean="0"/>
              <a:t>Second level</a:t>
            </a:r>
          </a:p>
          <a:p>
            <a:pPr lvl="2"/>
            <a:r>
              <a:rPr lang="en-US" altLang="zh-CN" noProof="1" smtClean="0"/>
              <a:t>Third level</a:t>
            </a:r>
          </a:p>
          <a:p>
            <a:pPr lvl="3"/>
            <a:r>
              <a:rPr lang="en-US" altLang="zh-CN" noProof="1" smtClean="0"/>
              <a:t>Fourth level</a:t>
            </a:r>
          </a:p>
          <a:p>
            <a:pPr lvl="4"/>
            <a:r>
              <a:rPr lang="en-US" altLang="zh-CN" noProof="1" smtClean="0"/>
              <a:t>Fifth level</a:t>
            </a:r>
            <a:endParaRPr lang="en-US"/>
          </a:p>
        </p:txBody>
      </p:sp>
      <p:sp>
        <p:nvSpPr>
          <p:cNvPr id="5" name="Rectangle 5"/>
          <p:cNvSpPr>
            <a:spLocks noGrp="1"/>
          </p:cNvSpPr>
          <p:nvPr>
            <p:ph type="dt" sz="half" idx="10"/>
          </p:nvPr>
        </p:nvSpPr>
        <p:spPr/>
        <p:txBody>
          <a:bodyPr/>
          <a:lstStyle/>
          <a:p>
            <a:fld id="{B184100E-A016-48B8-A049-B4FD2ADFDE94}" type="datetimeFigureOut">
              <a:rPr lang="zh-CN" altLang="en-US" smtClean="0">
                <a:solidFill>
                  <a:srgbClr val="4F81BD">
                    <a:shade val="75000"/>
                  </a:srgbClr>
                </a:solidFill>
              </a:rPr>
              <a:pPr/>
              <a:t>2012-3-26</a:t>
            </a:fld>
            <a:endParaRPr lang="zh-CN" altLang="en-US">
              <a:solidFill>
                <a:srgbClr val="4F81BD">
                  <a:shade val="75000"/>
                </a:srgbClr>
              </a:solidFill>
            </a:endParaRPr>
          </a:p>
        </p:txBody>
      </p:sp>
      <p:sp>
        <p:nvSpPr>
          <p:cNvPr id="6" name="Rectangle 6"/>
          <p:cNvSpPr>
            <a:spLocks noGrp="1"/>
          </p:cNvSpPr>
          <p:nvPr>
            <p:ph type="ftr" sz="quarter" idx="11"/>
          </p:nvPr>
        </p:nvSpPr>
        <p:spPr/>
        <p:txBody>
          <a:bodyPr/>
          <a:lstStyle/>
          <a:p>
            <a:endParaRPr lang="zh-CN" altLang="en-US">
              <a:solidFill>
                <a:srgbClr val="4F81BD">
                  <a:shade val="75000"/>
                </a:srgbClr>
              </a:solidFill>
            </a:endParaRPr>
          </a:p>
        </p:txBody>
      </p:sp>
      <p:sp>
        <p:nvSpPr>
          <p:cNvPr id="7" name="Rectangle 7"/>
          <p:cNvSpPr>
            <a:spLocks noGrp="1"/>
          </p:cNvSpPr>
          <p:nvPr>
            <p:ph type="sldNum" sz="quarter" idx="12"/>
          </p:nvPr>
        </p:nvSpPr>
        <p:spPr/>
        <p:txBody>
          <a:bodyPr/>
          <a:lstStyle/>
          <a:p>
            <a:fld id="{DA6B392D-F5BC-471B-973F-72B155CCEFA9}" type="slidenum">
              <a:rPr lang="zh-CN" altLang="en-US" smtClean="0">
                <a:solidFill>
                  <a:srgbClr val="4F81BD">
                    <a:shade val="75000"/>
                  </a:srgbClr>
                </a:solidFill>
              </a:rPr>
              <a:pPr/>
              <a:t>‹#›</a:t>
            </a:fld>
            <a:endParaRPr lang="zh-CN" altLang="en-US">
              <a:solidFill>
                <a:srgbClr val="4F81BD">
                  <a:shade val="75000"/>
                </a:srgb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altLang="zh-CN" noProof="1" smtClean="0"/>
              <a:t>Click to edit Master title style</a:t>
            </a:r>
            <a:endParaRPr lang="en-US" dirty="0"/>
          </a:p>
        </p:txBody>
      </p:sp>
      <p:sp>
        <p:nvSpPr>
          <p:cNvPr id="3" name="Rectangle 3"/>
          <p:cNvSpPr>
            <a:spLocks noGrp="1"/>
          </p:cNvSpPr>
          <p:nvPr>
            <p:ph type="body" idx="1"/>
          </p:nvPr>
        </p:nvSpPr>
        <p:spPr/>
        <p:txBody>
          <a:bodyPr/>
          <a:lstStyle/>
          <a:p>
            <a:pPr lvl="0"/>
            <a:r>
              <a:rPr lang="en-US" altLang="zh-CN" noProof="1" smtClean="0"/>
              <a:t>Click to edit Master text styles</a:t>
            </a:r>
          </a:p>
          <a:p>
            <a:pPr lvl="1"/>
            <a:r>
              <a:rPr lang="en-US" altLang="zh-CN" noProof="1" smtClean="0"/>
              <a:t>Second level</a:t>
            </a:r>
          </a:p>
          <a:p>
            <a:pPr lvl="2"/>
            <a:r>
              <a:rPr lang="en-US" altLang="zh-CN" noProof="1" smtClean="0"/>
              <a:t>Third level</a:t>
            </a:r>
          </a:p>
          <a:p>
            <a:pPr lvl="3"/>
            <a:r>
              <a:rPr lang="en-US" altLang="zh-CN" noProof="1" smtClean="0"/>
              <a:t>Fourth level</a:t>
            </a:r>
          </a:p>
          <a:p>
            <a:pPr lvl="4"/>
            <a:r>
              <a:rPr lang="en-US" altLang="zh-CN" noProof="1" smtClean="0"/>
              <a:t>Fifth level</a:t>
            </a:r>
            <a:endParaRPr lang="en-US"/>
          </a:p>
        </p:txBody>
      </p:sp>
      <p:sp>
        <p:nvSpPr>
          <p:cNvPr id="4" name="Rectangle 4"/>
          <p:cNvSpPr>
            <a:spLocks noGrp="1"/>
          </p:cNvSpPr>
          <p:nvPr>
            <p:ph type="dt" sz="half" idx="10"/>
          </p:nvPr>
        </p:nvSpPr>
        <p:spPr/>
        <p:txBody>
          <a:bodyPr/>
          <a:lstStyle/>
          <a:p>
            <a:fld id="{B184100E-A016-48B8-A049-B4FD2ADFDE94}" type="datetimeFigureOut">
              <a:rPr lang="zh-CN" altLang="en-US" smtClean="0">
                <a:solidFill>
                  <a:srgbClr val="4F81BD">
                    <a:shade val="75000"/>
                  </a:srgbClr>
                </a:solidFill>
              </a:rPr>
              <a:pPr/>
              <a:t>2012-3-26</a:t>
            </a:fld>
            <a:endParaRPr lang="zh-CN" altLang="en-US">
              <a:solidFill>
                <a:srgbClr val="4F81BD">
                  <a:shade val="75000"/>
                </a:srgbClr>
              </a:solidFill>
            </a:endParaRPr>
          </a:p>
        </p:txBody>
      </p:sp>
      <p:sp>
        <p:nvSpPr>
          <p:cNvPr id="5" name="Rectangle 5"/>
          <p:cNvSpPr>
            <a:spLocks noGrp="1"/>
          </p:cNvSpPr>
          <p:nvPr>
            <p:ph type="ftr" sz="quarter" idx="11"/>
          </p:nvPr>
        </p:nvSpPr>
        <p:spPr/>
        <p:txBody>
          <a:bodyPr/>
          <a:lstStyle/>
          <a:p>
            <a:endParaRPr lang="zh-CN" altLang="en-US">
              <a:solidFill>
                <a:srgbClr val="4F81BD">
                  <a:shade val="75000"/>
                </a:srgbClr>
              </a:solidFill>
            </a:endParaRPr>
          </a:p>
        </p:txBody>
      </p:sp>
      <p:sp>
        <p:nvSpPr>
          <p:cNvPr id="6" name="Rectangle 6"/>
          <p:cNvSpPr>
            <a:spLocks noGrp="1"/>
          </p:cNvSpPr>
          <p:nvPr>
            <p:ph type="sldNum" sz="quarter" idx="12"/>
          </p:nvPr>
        </p:nvSpPr>
        <p:spPr/>
        <p:txBody>
          <a:bodyPr/>
          <a:lstStyle/>
          <a:p>
            <a:fld id="{DA6B392D-F5BC-471B-973F-72B155CCEFA9}" type="slidenum">
              <a:rPr lang="zh-CN" altLang="en-US" smtClean="0">
                <a:solidFill>
                  <a:srgbClr val="4F81BD">
                    <a:shade val="75000"/>
                  </a:srgbClr>
                </a:solidFill>
              </a:rPr>
              <a:pPr/>
              <a:t>‹#›</a:t>
            </a:fld>
            <a:endParaRPr lang="zh-CN" altLang="en-US">
              <a:solidFill>
                <a:srgbClr val="4F81BD">
                  <a:shade val="75000"/>
                </a:srgb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altLang="zh-CN" noProof="1" smtClean="0"/>
              <a:t>Click to edit Master title style</a:t>
            </a:r>
            <a:endParaRPr lang="en-US" dirty="0"/>
          </a:p>
        </p:txBody>
      </p:sp>
      <p:sp>
        <p:nvSpPr>
          <p:cNvPr id="3" name="Rectangle 3"/>
          <p:cNvSpPr>
            <a:spLocks noGrp="1"/>
          </p:cNvSpPr>
          <p:nvPr>
            <p:ph type="body" sz="half" idx="1"/>
          </p:nvPr>
        </p:nvSpPr>
        <p:spPr>
          <a:xfrm>
            <a:off x="457200" y="1600200"/>
            <a:ext cx="4038600" cy="4525963"/>
          </a:xfrm>
        </p:spPr>
        <p:txBody>
          <a:bodyPr/>
          <a:lstStyle/>
          <a:p>
            <a:pPr lvl="0"/>
            <a:r>
              <a:rPr lang="en-US" altLang="zh-CN" noProof="1" smtClean="0"/>
              <a:t>Click to edit Master text styles</a:t>
            </a:r>
          </a:p>
          <a:p>
            <a:pPr lvl="1"/>
            <a:r>
              <a:rPr lang="en-US" altLang="zh-CN" noProof="1" smtClean="0"/>
              <a:t>Second level</a:t>
            </a:r>
          </a:p>
          <a:p>
            <a:pPr lvl="2"/>
            <a:r>
              <a:rPr lang="en-US" altLang="zh-CN" noProof="1" smtClean="0"/>
              <a:t>Third level</a:t>
            </a:r>
          </a:p>
          <a:p>
            <a:pPr lvl="3"/>
            <a:r>
              <a:rPr lang="en-US" altLang="zh-CN" noProof="1" smtClean="0"/>
              <a:t>Fourth level</a:t>
            </a:r>
          </a:p>
          <a:p>
            <a:pPr lvl="4"/>
            <a:r>
              <a:rPr lang="en-US" altLang="zh-CN" noProof="1" smtClean="0"/>
              <a:t>Fifth level</a:t>
            </a:r>
            <a:endParaRPr lang="en-US"/>
          </a:p>
        </p:txBody>
      </p:sp>
      <p:sp>
        <p:nvSpPr>
          <p:cNvPr id="4" name="Rectangle 4"/>
          <p:cNvSpPr>
            <a:spLocks noGrp="1"/>
          </p:cNvSpPr>
          <p:nvPr>
            <p:ph type="body" sz="half" idx="2"/>
          </p:nvPr>
        </p:nvSpPr>
        <p:spPr>
          <a:xfrm>
            <a:off x="4648200" y="1600200"/>
            <a:ext cx="4038600" cy="4525963"/>
          </a:xfrm>
        </p:spPr>
        <p:txBody>
          <a:bodyPr/>
          <a:lstStyle/>
          <a:p>
            <a:pPr lvl="0"/>
            <a:r>
              <a:rPr lang="en-US" altLang="zh-CN" noProof="1" smtClean="0"/>
              <a:t>Click to edit Master text styles</a:t>
            </a:r>
          </a:p>
          <a:p>
            <a:pPr lvl="1"/>
            <a:r>
              <a:rPr lang="en-US" altLang="zh-CN" noProof="1" smtClean="0"/>
              <a:t>Second level</a:t>
            </a:r>
          </a:p>
          <a:p>
            <a:pPr lvl="2"/>
            <a:r>
              <a:rPr lang="en-US" altLang="zh-CN" noProof="1" smtClean="0"/>
              <a:t>Third level</a:t>
            </a:r>
          </a:p>
          <a:p>
            <a:pPr lvl="3"/>
            <a:r>
              <a:rPr lang="en-US" altLang="zh-CN" noProof="1" smtClean="0"/>
              <a:t>Fourth level</a:t>
            </a:r>
          </a:p>
          <a:p>
            <a:pPr lvl="4"/>
            <a:r>
              <a:rPr lang="en-US" altLang="zh-CN" noProof="1" smtClean="0"/>
              <a:t>Fifth level</a:t>
            </a:r>
            <a:endParaRPr lang="en-US"/>
          </a:p>
        </p:txBody>
      </p:sp>
      <p:sp>
        <p:nvSpPr>
          <p:cNvPr id="5" name="Rectangle 5"/>
          <p:cNvSpPr>
            <a:spLocks noGrp="1"/>
          </p:cNvSpPr>
          <p:nvPr>
            <p:ph type="dt" sz="half" idx="10"/>
          </p:nvPr>
        </p:nvSpPr>
        <p:spPr/>
        <p:txBody>
          <a:bodyPr/>
          <a:lstStyle/>
          <a:p>
            <a:fld id="{B184100E-A016-48B8-A049-B4FD2ADFDE94}" type="datetimeFigureOut">
              <a:rPr lang="zh-CN" altLang="en-US" smtClean="0">
                <a:solidFill>
                  <a:srgbClr val="4F81BD">
                    <a:shade val="75000"/>
                  </a:srgbClr>
                </a:solidFill>
              </a:rPr>
              <a:pPr/>
              <a:t>2012-3-26</a:t>
            </a:fld>
            <a:endParaRPr lang="zh-CN" altLang="en-US">
              <a:solidFill>
                <a:srgbClr val="4F81BD">
                  <a:shade val="75000"/>
                </a:srgbClr>
              </a:solidFill>
            </a:endParaRPr>
          </a:p>
        </p:txBody>
      </p:sp>
      <p:sp>
        <p:nvSpPr>
          <p:cNvPr id="6" name="Rectangle 6"/>
          <p:cNvSpPr>
            <a:spLocks noGrp="1"/>
          </p:cNvSpPr>
          <p:nvPr>
            <p:ph type="ftr" sz="quarter" idx="11"/>
          </p:nvPr>
        </p:nvSpPr>
        <p:spPr/>
        <p:txBody>
          <a:bodyPr/>
          <a:lstStyle/>
          <a:p>
            <a:endParaRPr lang="zh-CN" altLang="en-US">
              <a:solidFill>
                <a:srgbClr val="4F81BD">
                  <a:shade val="75000"/>
                </a:srgbClr>
              </a:solidFill>
            </a:endParaRPr>
          </a:p>
        </p:txBody>
      </p:sp>
      <p:sp>
        <p:nvSpPr>
          <p:cNvPr id="7" name="Rectangle 7"/>
          <p:cNvSpPr>
            <a:spLocks noGrp="1"/>
          </p:cNvSpPr>
          <p:nvPr>
            <p:ph type="sldNum" sz="quarter" idx="12"/>
          </p:nvPr>
        </p:nvSpPr>
        <p:spPr/>
        <p:txBody>
          <a:bodyPr/>
          <a:lstStyle/>
          <a:p>
            <a:fld id="{DA6B392D-F5BC-471B-973F-72B155CCEFA9}" type="slidenum">
              <a:rPr lang="zh-CN" altLang="en-US" smtClean="0">
                <a:solidFill>
                  <a:srgbClr val="4F81BD">
                    <a:shade val="75000"/>
                  </a:srgbClr>
                </a:solidFill>
              </a:rPr>
              <a:pPr/>
              <a:t>‹#›</a:t>
            </a:fld>
            <a:endParaRPr lang="zh-CN" altLang="en-US">
              <a:solidFill>
                <a:srgbClr val="4F81BD">
                  <a:shade val="75000"/>
                </a:srgb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lang="en-US" altLang="zh-CN" smtClean="0"/>
              <a:t>Click to edit Master title style</a:t>
            </a:r>
            <a:endParaRPr lang="en-US" dirty="0"/>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ltLang="zh-CN" smtClean="0"/>
              <a:t>Click to edit Master subtitle style</a:t>
            </a:r>
            <a:endParaRPr lang="en-US" dirty="0"/>
          </a:p>
        </p:txBody>
      </p:sp>
      <p:sp>
        <p:nvSpPr>
          <p:cNvPr id="16" name="Date Placeholder 15"/>
          <p:cNvSpPr>
            <a:spLocks noGrp="1"/>
          </p:cNvSpPr>
          <p:nvPr>
            <p:ph type="dt" sz="half" idx="10"/>
          </p:nvPr>
        </p:nvSpPr>
        <p:spPr/>
        <p:txBody>
          <a:bodyPr/>
          <a:lstStyle/>
          <a:p>
            <a:fld id="{B184100E-A016-48B8-A049-B4FD2ADFDE94}" type="datetimeFigureOut">
              <a:rPr lang="zh-CN" altLang="en-US" smtClean="0">
                <a:solidFill>
                  <a:srgbClr val="4F81BD">
                    <a:shade val="75000"/>
                  </a:srgbClr>
                </a:solidFill>
              </a:rPr>
              <a:pPr/>
              <a:t>2012-3-26</a:t>
            </a:fld>
            <a:endParaRPr lang="zh-CN" altLang="en-US">
              <a:solidFill>
                <a:srgbClr val="4F81BD">
                  <a:shade val="75000"/>
                </a:srgbClr>
              </a:solidFill>
            </a:endParaRPr>
          </a:p>
        </p:txBody>
      </p:sp>
      <p:sp>
        <p:nvSpPr>
          <p:cNvPr id="2" name="Footer Placeholder 1"/>
          <p:cNvSpPr>
            <a:spLocks noGrp="1"/>
          </p:cNvSpPr>
          <p:nvPr>
            <p:ph type="ftr" sz="quarter" idx="11"/>
          </p:nvPr>
        </p:nvSpPr>
        <p:spPr/>
        <p:txBody>
          <a:bodyPr/>
          <a:lstStyle/>
          <a:p>
            <a:endParaRPr lang="zh-CN" altLang="en-US">
              <a:solidFill>
                <a:srgbClr val="4F81BD">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DA6B392D-F5BC-471B-973F-72B155CCEFA9}" type="slidenum">
              <a:rPr lang="zh-CN" altLang="en-US" smtClean="0">
                <a:solidFill>
                  <a:srgbClr val="4F81BD">
                    <a:shade val="75000"/>
                  </a:srgbClr>
                </a:solidFill>
              </a:rPr>
              <a:pPr/>
              <a:t>‹#›</a:t>
            </a:fld>
            <a:endParaRPr lang="zh-CN" altLang="en-US">
              <a:solidFill>
                <a:srgbClr val="4F81BD">
                  <a:shade val="75000"/>
                </a:srgb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ltLang="zh-CN" smtClean="0"/>
              <a:t>Click to edit Master title style</a:t>
            </a:r>
            <a:endParaRPr lang="en-US"/>
          </a:p>
        </p:txBody>
      </p:sp>
      <p:sp>
        <p:nvSpPr>
          <p:cNvPr id="27" name="Content Placeholder 26"/>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25" name="Date Placeholder 24"/>
          <p:cNvSpPr>
            <a:spLocks noGrp="1"/>
          </p:cNvSpPr>
          <p:nvPr>
            <p:ph type="dt" sz="half" idx="10"/>
          </p:nvPr>
        </p:nvSpPr>
        <p:spPr/>
        <p:txBody>
          <a:bodyPr/>
          <a:lstStyle/>
          <a:p>
            <a:fld id="{B184100E-A016-48B8-A049-B4FD2ADFDE94}" type="datetimeFigureOut">
              <a:rPr lang="zh-CN" altLang="en-US" smtClean="0">
                <a:solidFill>
                  <a:srgbClr val="4F81BD">
                    <a:shade val="75000"/>
                  </a:srgbClr>
                </a:solidFill>
              </a:rPr>
              <a:pPr/>
              <a:t>2012-3-26</a:t>
            </a:fld>
            <a:endParaRPr lang="zh-CN" altLang="en-US">
              <a:solidFill>
                <a:srgbClr val="4F81BD">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zh-CN" altLang="en-US">
              <a:solidFill>
                <a:srgbClr val="4F81BD">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DA6B392D-F5BC-471B-973F-72B155CCEFA9}" type="slidenum">
              <a:rPr lang="zh-CN" altLang="en-US" smtClean="0">
                <a:solidFill>
                  <a:srgbClr val="4F81BD">
                    <a:shade val="75000"/>
                  </a:srgbClr>
                </a:solidFill>
              </a:rPr>
              <a:pPr/>
              <a:t>‹#›</a:t>
            </a:fld>
            <a:endParaRPr lang="zh-CN" altLang="en-US">
              <a:solidFill>
                <a:srgbClr val="4F81BD">
                  <a:shade val="7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zh-CN"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A6B392D-F5BC-471B-973F-72B155CCEFA9}" type="slidenum">
              <a:rPr lang="zh-CN" altLang="en-US" smtClean="0"/>
              <a:pPr/>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altLang="zh-CN" smtClean="0"/>
              <a:t>Click to edit Master title style</a:t>
            </a:r>
            <a:endParaRPr lang="en-US" dirty="0"/>
          </a:p>
        </p:txBody>
      </p:sp>
      <p:sp>
        <p:nvSpPr>
          <p:cNvPr id="12" name="Date Placeholder 11"/>
          <p:cNvSpPr>
            <a:spLocks noGrp="1"/>
          </p:cNvSpPr>
          <p:nvPr>
            <p:ph type="dt" sz="half" idx="10"/>
          </p:nvPr>
        </p:nvSpPr>
        <p:spPr/>
        <p:txBody>
          <a:bodyPr/>
          <a:lstStyle/>
          <a:p>
            <a:fld id="{B184100E-A016-48B8-A049-B4FD2ADFDE94}" type="datetimeFigureOut">
              <a:rPr lang="zh-CN" altLang="en-US" smtClean="0">
                <a:solidFill>
                  <a:srgbClr val="4F81BD">
                    <a:shade val="75000"/>
                  </a:srgbClr>
                </a:solidFill>
              </a:rPr>
              <a:pPr/>
              <a:t>2012-3-26</a:t>
            </a:fld>
            <a:endParaRPr lang="zh-CN" altLang="en-US">
              <a:solidFill>
                <a:srgbClr val="4F81BD">
                  <a:shade val="75000"/>
                </a:srgbClr>
              </a:solidFill>
            </a:endParaRPr>
          </a:p>
        </p:txBody>
      </p:sp>
      <p:sp>
        <p:nvSpPr>
          <p:cNvPr id="21" name="Footer Placeholder 20"/>
          <p:cNvSpPr>
            <a:spLocks noGrp="1"/>
          </p:cNvSpPr>
          <p:nvPr>
            <p:ph type="ftr" sz="quarter" idx="11"/>
          </p:nvPr>
        </p:nvSpPr>
        <p:spPr/>
        <p:txBody>
          <a:bodyPr/>
          <a:lstStyle/>
          <a:p>
            <a:endParaRPr lang="zh-CN" altLang="en-US">
              <a:solidFill>
                <a:srgbClr val="4F81BD">
                  <a:shade val="75000"/>
                </a:srgbClr>
              </a:solidFill>
            </a:endParaRPr>
          </a:p>
        </p:txBody>
      </p:sp>
      <p:sp>
        <p:nvSpPr>
          <p:cNvPr id="6" name="Slide Number Placeholder 5"/>
          <p:cNvSpPr>
            <a:spLocks noGrp="1"/>
          </p:cNvSpPr>
          <p:nvPr>
            <p:ph type="sldNum" sz="quarter" idx="12"/>
          </p:nvPr>
        </p:nvSpPr>
        <p:spPr/>
        <p:txBody>
          <a:bodyPr/>
          <a:lstStyle/>
          <a:p>
            <a:fld id="{DA6B392D-F5BC-471B-973F-72B155CCEFA9}" type="slidenum">
              <a:rPr lang="zh-CN" altLang="en-US" smtClean="0">
                <a:solidFill>
                  <a:srgbClr val="4F81BD">
                    <a:shade val="75000"/>
                  </a:srgbClr>
                </a:solidFill>
              </a:rPr>
              <a:pPr/>
              <a:t>‹#›</a:t>
            </a:fld>
            <a:endParaRPr lang="zh-CN" altLang="en-US">
              <a:solidFill>
                <a:srgbClr val="4F81BD">
                  <a:shade val="75000"/>
                </a:srgb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84100E-A016-48B8-A049-B4FD2ADFDE94}" type="datetimeFigureOut">
              <a:rPr lang="zh-CN" altLang="en-US" smtClean="0">
                <a:solidFill>
                  <a:srgbClr val="4F81BD">
                    <a:shade val="75000"/>
                  </a:srgbClr>
                </a:solidFill>
              </a:rPr>
              <a:pPr/>
              <a:t>2012-3-26</a:t>
            </a:fld>
            <a:endParaRPr lang="zh-CN" altLang="en-US">
              <a:solidFill>
                <a:srgbClr val="4F81BD">
                  <a:shade val="75000"/>
                </a:srgbClr>
              </a:solidFill>
            </a:endParaRPr>
          </a:p>
        </p:txBody>
      </p:sp>
      <p:sp>
        <p:nvSpPr>
          <p:cNvPr id="24" name="Footer Placeholder 23"/>
          <p:cNvSpPr>
            <a:spLocks noGrp="1"/>
          </p:cNvSpPr>
          <p:nvPr>
            <p:ph type="ftr" sz="quarter" idx="11"/>
          </p:nvPr>
        </p:nvSpPr>
        <p:spPr/>
        <p:txBody>
          <a:bodyPr/>
          <a:lstStyle/>
          <a:p>
            <a:endParaRPr lang="zh-CN" altLang="en-US">
              <a:solidFill>
                <a:srgbClr val="4F81BD">
                  <a:shade val="75000"/>
                </a:srgbClr>
              </a:solidFill>
            </a:endParaRPr>
          </a:p>
        </p:txBody>
      </p:sp>
      <p:sp>
        <p:nvSpPr>
          <p:cNvPr id="7" name="Slide Number Placeholder 6"/>
          <p:cNvSpPr>
            <a:spLocks noGrp="1"/>
          </p:cNvSpPr>
          <p:nvPr>
            <p:ph type="sldNum" sz="quarter" idx="12"/>
          </p:nvPr>
        </p:nvSpPr>
        <p:spPr/>
        <p:txBody>
          <a:bodyPr/>
          <a:lstStyle/>
          <a:p>
            <a:fld id="{DA6B392D-F5BC-471B-973F-72B155CCEFA9}" type="slidenum">
              <a:rPr lang="zh-CN" altLang="en-US" smtClean="0">
                <a:solidFill>
                  <a:srgbClr val="4F81BD">
                    <a:shade val="75000"/>
                  </a:srgbClr>
                </a:solidFill>
              </a:rPr>
              <a:pPr/>
              <a:t>‹#›</a:t>
            </a:fld>
            <a:endParaRPr lang="zh-CN" altLang="en-US">
              <a:solidFill>
                <a:srgbClr val="4F81BD">
                  <a:shade val="75000"/>
                </a:srgb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altLang="zh-CN" noProof="1" smtClean="0"/>
              <a:t>Click to edit Master title style</a:t>
            </a:r>
            <a:endParaRPr lang="en-US" dirty="0"/>
          </a:p>
        </p:txBody>
      </p:sp>
      <p:sp>
        <p:nvSpPr>
          <p:cNvPr id="3" name="Rectangle 3"/>
          <p:cNvSpPr>
            <a:spLocks noGrp="1"/>
          </p:cNvSpPr>
          <p:nvPr>
            <p:ph sz="half" idx="1"/>
          </p:nvPr>
        </p:nvSpPr>
        <p:spPr>
          <a:xfrm>
            <a:off x="457200" y="1600200"/>
            <a:ext cx="4038600" cy="4525963"/>
          </a:xfrm>
        </p:spPr>
        <p:txBody>
          <a:bodyPr/>
          <a:lstStyle/>
          <a:p>
            <a:pPr lvl="0"/>
            <a:r>
              <a:rPr lang="en-US" altLang="zh-CN" noProof="1" smtClean="0"/>
              <a:t>Click to edit Master text styles</a:t>
            </a:r>
          </a:p>
          <a:p>
            <a:pPr lvl="1"/>
            <a:r>
              <a:rPr lang="en-US" altLang="zh-CN" noProof="1" smtClean="0"/>
              <a:t>Second level</a:t>
            </a:r>
          </a:p>
          <a:p>
            <a:pPr lvl="2"/>
            <a:r>
              <a:rPr lang="en-US" altLang="zh-CN" noProof="1" smtClean="0"/>
              <a:t>Third level</a:t>
            </a:r>
          </a:p>
          <a:p>
            <a:pPr lvl="3"/>
            <a:r>
              <a:rPr lang="en-US" altLang="zh-CN" noProof="1" smtClean="0"/>
              <a:t>Fourth level</a:t>
            </a:r>
          </a:p>
          <a:p>
            <a:pPr lvl="4"/>
            <a:r>
              <a:rPr lang="en-US" altLang="zh-CN" noProof="1" smtClean="0"/>
              <a:t>Fifth level</a:t>
            </a:r>
            <a:endParaRPr lang="en-US"/>
          </a:p>
        </p:txBody>
      </p:sp>
      <p:sp>
        <p:nvSpPr>
          <p:cNvPr id="4" name="Rectangle 4"/>
          <p:cNvSpPr>
            <a:spLocks noGrp="1"/>
          </p:cNvSpPr>
          <p:nvPr>
            <p:ph sz="half" idx="2"/>
          </p:nvPr>
        </p:nvSpPr>
        <p:spPr>
          <a:xfrm>
            <a:off x="4648200" y="1600200"/>
            <a:ext cx="4038600" cy="4525963"/>
          </a:xfrm>
        </p:spPr>
        <p:txBody>
          <a:bodyPr/>
          <a:lstStyle/>
          <a:p>
            <a:pPr lvl="0"/>
            <a:r>
              <a:rPr lang="en-US" altLang="zh-CN" noProof="1" smtClean="0"/>
              <a:t>Click to edit Master text styles</a:t>
            </a:r>
          </a:p>
          <a:p>
            <a:pPr lvl="1"/>
            <a:r>
              <a:rPr lang="en-US" altLang="zh-CN" noProof="1" smtClean="0"/>
              <a:t>Second level</a:t>
            </a:r>
          </a:p>
          <a:p>
            <a:pPr lvl="2"/>
            <a:r>
              <a:rPr lang="en-US" altLang="zh-CN" noProof="1" smtClean="0"/>
              <a:t>Third level</a:t>
            </a:r>
          </a:p>
          <a:p>
            <a:pPr lvl="3"/>
            <a:r>
              <a:rPr lang="en-US" altLang="zh-CN" noProof="1" smtClean="0"/>
              <a:t>Fourth level</a:t>
            </a:r>
          </a:p>
          <a:p>
            <a:pPr lvl="4"/>
            <a:r>
              <a:rPr lang="en-US" altLang="zh-CN" noProof="1" smtClean="0"/>
              <a:t>Fifth level</a:t>
            </a:r>
            <a:endParaRPr lang="en-US"/>
          </a:p>
        </p:txBody>
      </p:sp>
      <p:sp>
        <p:nvSpPr>
          <p:cNvPr id="5" name="Rectangle 5"/>
          <p:cNvSpPr>
            <a:spLocks noGrp="1"/>
          </p:cNvSpPr>
          <p:nvPr>
            <p:ph type="dt" sz="half" idx="10"/>
          </p:nvPr>
        </p:nvSpPr>
        <p:spPr/>
        <p:txBody>
          <a:bodyPr/>
          <a:lstStyle/>
          <a:p>
            <a:fld id="{B184100E-A016-48B8-A049-B4FD2ADFDE94}" type="datetimeFigureOut">
              <a:rPr lang="zh-CN" altLang="en-US" smtClean="0">
                <a:solidFill>
                  <a:srgbClr val="4F81BD">
                    <a:shade val="75000"/>
                  </a:srgbClr>
                </a:solidFill>
              </a:rPr>
              <a:pPr/>
              <a:t>2012-3-26</a:t>
            </a:fld>
            <a:endParaRPr lang="zh-CN" altLang="en-US">
              <a:solidFill>
                <a:srgbClr val="4F81BD">
                  <a:shade val="75000"/>
                </a:srgbClr>
              </a:solidFill>
            </a:endParaRPr>
          </a:p>
        </p:txBody>
      </p:sp>
      <p:sp>
        <p:nvSpPr>
          <p:cNvPr id="6" name="Rectangle 6"/>
          <p:cNvSpPr>
            <a:spLocks noGrp="1"/>
          </p:cNvSpPr>
          <p:nvPr>
            <p:ph type="ftr" sz="quarter" idx="11"/>
          </p:nvPr>
        </p:nvSpPr>
        <p:spPr/>
        <p:txBody>
          <a:bodyPr/>
          <a:lstStyle/>
          <a:p>
            <a:endParaRPr lang="zh-CN" altLang="en-US">
              <a:solidFill>
                <a:srgbClr val="4F81BD">
                  <a:shade val="75000"/>
                </a:srgbClr>
              </a:solidFill>
            </a:endParaRPr>
          </a:p>
        </p:txBody>
      </p:sp>
      <p:sp>
        <p:nvSpPr>
          <p:cNvPr id="7" name="Rectangle 7"/>
          <p:cNvSpPr>
            <a:spLocks noGrp="1"/>
          </p:cNvSpPr>
          <p:nvPr>
            <p:ph type="sldNum" sz="quarter" idx="12"/>
          </p:nvPr>
        </p:nvSpPr>
        <p:spPr/>
        <p:txBody>
          <a:bodyPr/>
          <a:lstStyle/>
          <a:p>
            <a:fld id="{DA6B392D-F5BC-471B-973F-72B155CCEFA9}" type="slidenum">
              <a:rPr lang="zh-CN" altLang="en-US" smtClean="0">
                <a:solidFill>
                  <a:srgbClr val="4F81BD">
                    <a:shade val="75000"/>
                  </a:srgbClr>
                </a:solidFill>
              </a:rPr>
              <a:pPr/>
              <a:t>‹#›</a:t>
            </a:fld>
            <a:endParaRPr lang="zh-CN" altLang="en-US">
              <a:solidFill>
                <a:srgbClr val="4F81BD">
                  <a:shade val="75000"/>
                </a:srgb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altLang="zh-CN" noProof="1" smtClean="0"/>
              <a:t>Click to edit Master title style</a:t>
            </a:r>
            <a:endParaRPr lang="en-US" dirty="0"/>
          </a:p>
        </p:txBody>
      </p:sp>
      <p:sp>
        <p:nvSpPr>
          <p:cNvPr id="3" name="Rectangle 3"/>
          <p:cNvSpPr>
            <a:spLocks noGrp="1"/>
          </p:cNvSpPr>
          <p:nvPr>
            <p:ph type="body" idx="1"/>
          </p:nvPr>
        </p:nvSpPr>
        <p:spPr/>
        <p:txBody>
          <a:bodyPr/>
          <a:lstStyle/>
          <a:p>
            <a:pPr lvl="0"/>
            <a:r>
              <a:rPr lang="en-US" altLang="zh-CN" noProof="1" smtClean="0"/>
              <a:t>Click to edit Master text styles</a:t>
            </a:r>
          </a:p>
          <a:p>
            <a:pPr lvl="1"/>
            <a:r>
              <a:rPr lang="en-US" altLang="zh-CN" noProof="1" smtClean="0"/>
              <a:t>Second level</a:t>
            </a:r>
          </a:p>
          <a:p>
            <a:pPr lvl="2"/>
            <a:r>
              <a:rPr lang="en-US" altLang="zh-CN" noProof="1" smtClean="0"/>
              <a:t>Third level</a:t>
            </a:r>
          </a:p>
          <a:p>
            <a:pPr lvl="3"/>
            <a:r>
              <a:rPr lang="en-US" altLang="zh-CN" noProof="1" smtClean="0"/>
              <a:t>Fourth level</a:t>
            </a:r>
          </a:p>
          <a:p>
            <a:pPr lvl="4"/>
            <a:r>
              <a:rPr lang="en-US" altLang="zh-CN" noProof="1" smtClean="0"/>
              <a:t>Fifth level</a:t>
            </a:r>
            <a:endParaRPr lang="en-US"/>
          </a:p>
        </p:txBody>
      </p:sp>
      <p:sp>
        <p:nvSpPr>
          <p:cNvPr id="4" name="Rectangle 4"/>
          <p:cNvSpPr>
            <a:spLocks noGrp="1"/>
          </p:cNvSpPr>
          <p:nvPr>
            <p:ph type="dt" sz="half" idx="10"/>
          </p:nvPr>
        </p:nvSpPr>
        <p:spPr/>
        <p:txBody>
          <a:bodyPr/>
          <a:lstStyle/>
          <a:p>
            <a:fld id="{B184100E-A016-48B8-A049-B4FD2ADFDE94}" type="datetimeFigureOut">
              <a:rPr lang="zh-CN" altLang="en-US" smtClean="0">
                <a:solidFill>
                  <a:srgbClr val="4F81BD">
                    <a:shade val="75000"/>
                  </a:srgbClr>
                </a:solidFill>
              </a:rPr>
              <a:pPr/>
              <a:t>2012-3-26</a:t>
            </a:fld>
            <a:endParaRPr lang="zh-CN" altLang="en-US">
              <a:solidFill>
                <a:srgbClr val="4F81BD">
                  <a:shade val="75000"/>
                </a:srgbClr>
              </a:solidFill>
            </a:endParaRPr>
          </a:p>
        </p:txBody>
      </p:sp>
      <p:sp>
        <p:nvSpPr>
          <p:cNvPr id="5" name="Rectangle 5"/>
          <p:cNvSpPr>
            <a:spLocks noGrp="1"/>
          </p:cNvSpPr>
          <p:nvPr>
            <p:ph type="ftr" sz="quarter" idx="11"/>
          </p:nvPr>
        </p:nvSpPr>
        <p:spPr/>
        <p:txBody>
          <a:bodyPr/>
          <a:lstStyle/>
          <a:p>
            <a:endParaRPr lang="zh-CN" altLang="en-US">
              <a:solidFill>
                <a:srgbClr val="4F81BD">
                  <a:shade val="75000"/>
                </a:srgbClr>
              </a:solidFill>
            </a:endParaRPr>
          </a:p>
        </p:txBody>
      </p:sp>
      <p:sp>
        <p:nvSpPr>
          <p:cNvPr id="6" name="Rectangle 6"/>
          <p:cNvSpPr>
            <a:spLocks noGrp="1"/>
          </p:cNvSpPr>
          <p:nvPr>
            <p:ph type="sldNum" sz="quarter" idx="12"/>
          </p:nvPr>
        </p:nvSpPr>
        <p:spPr/>
        <p:txBody>
          <a:bodyPr/>
          <a:lstStyle/>
          <a:p>
            <a:fld id="{DA6B392D-F5BC-471B-973F-72B155CCEFA9}" type="slidenum">
              <a:rPr lang="zh-CN" altLang="en-US" smtClean="0">
                <a:solidFill>
                  <a:srgbClr val="4F81BD">
                    <a:shade val="75000"/>
                  </a:srgbClr>
                </a:solidFill>
              </a:rPr>
              <a:pPr/>
              <a:t>‹#›</a:t>
            </a:fld>
            <a:endParaRPr lang="zh-CN" altLang="en-US">
              <a:solidFill>
                <a:srgbClr val="4F81BD">
                  <a:shade val="75000"/>
                </a:srgb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altLang="zh-CN" noProof="1" smtClean="0"/>
              <a:t>Click to edit Master title style</a:t>
            </a:r>
            <a:endParaRPr lang="en-US" dirty="0"/>
          </a:p>
        </p:txBody>
      </p:sp>
      <p:sp>
        <p:nvSpPr>
          <p:cNvPr id="3" name="Rectangle 3"/>
          <p:cNvSpPr>
            <a:spLocks noGrp="1"/>
          </p:cNvSpPr>
          <p:nvPr>
            <p:ph type="body" sz="half" idx="1"/>
          </p:nvPr>
        </p:nvSpPr>
        <p:spPr>
          <a:xfrm>
            <a:off x="457200" y="1600200"/>
            <a:ext cx="4038600" cy="4525963"/>
          </a:xfrm>
        </p:spPr>
        <p:txBody>
          <a:bodyPr/>
          <a:lstStyle/>
          <a:p>
            <a:pPr lvl="0"/>
            <a:r>
              <a:rPr lang="en-US" altLang="zh-CN" noProof="1" smtClean="0"/>
              <a:t>Click to edit Master text styles</a:t>
            </a:r>
          </a:p>
          <a:p>
            <a:pPr lvl="1"/>
            <a:r>
              <a:rPr lang="en-US" altLang="zh-CN" noProof="1" smtClean="0"/>
              <a:t>Second level</a:t>
            </a:r>
          </a:p>
          <a:p>
            <a:pPr lvl="2"/>
            <a:r>
              <a:rPr lang="en-US" altLang="zh-CN" noProof="1" smtClean="0"/>
              <a:t>Third level</a:t>
            </a:r>
          </a:p>
          <a:p>
            <a:pPr lvl="3"/>
            <a:r>
              <a:rPr lang="en-US" altLang="zh-CN" noProof="1" smtClean="0"/>
              <a:t>Fourth level</a:t>
            </a:r>
          </a:p>
          <a:p>
            <a:pPr lvl="4"/>
            <a:r>
              <a:rPr lang="en-US" altLang="zh-CN" noProof="1" smtClean="0"/>
              <a:t>Fifth level</a:t>
            </a:r>
            <a:endParaRPr lang="en-US"/>
          </a:p>
        </p:txBody>
      </p:sp>
      <p:sp>
        <p:nvSpPr>
          <p:cNvPr id="4" name="Rectangle 4"/>
          <p:cNvSpPr>
            <a:spLocks noGrp="1"/>
          </p:cNvSpPr>
          <p:nvPr>
            <p:ph type="body" sz="half" idx="2"/>
          </p:nvPr>
        </p:nvSpPr>
        <p:spPr>
          <a:xfrm>
            <a:off x="4648200" y="1600200"/>
            <a:ext cx="4038600" cy="4525963"/>
          </a:xfrm>
        </p:spPr>
        <p:txBody>
          <a:bodyPr/>
          <a:lstStyle/>
          <a:p>
            <a:pPr lvl="0"/>
            <a:r>
              <a:rPr lang="en-US" altLang="zh-CN" noProof="1" smtClean="0"/>
              <a:t>Click to edit Master text styles</a:t>
            </a:r>
          </a:p>
          <a:p>
            <a:pPr lvl="1"/>
            <a:r>
              <a:rPr lang="en-US" altLang="zh-CN" noProof="1" smtClean="0"/>
              <a:t>Second level</a:t>
            </a:r>
          </a:p>
          <a:p>
            <a:pPr lvl="2"/>
            <a:r>
              <a:rPr lang="en-US" altLang="zh-CN" noProof="1" smtClean="0"/>
              <a:t>Third level</a:t>
            </a:r>
          </a:p>
          <a:p>
            <a:pPr lvl="3"/>
            <a:r>
              <a:rPr lang="en-US" altLang="zh-CN" noProof="1" smtClean="0"/>
              <a:t>Fourth level</a:t>
            </a:r>
          </a:p>
          <a:p>
            <a:pPr lvl="4"/>
            <a:r>
              <a:rPr lang="en-US" altLang="zh-CN" noProof="1" smtClean="0"/>
              <a:t>Fifth level</a:t>
            </a:r>
            <a:endParaRPr lang="en-US"/>
          </a:p>
        </p:txBody>
      </p:sp>
      <p:sp>
        <p:nvSpPr>
          <p:cNvPr id="5" name="Rectangle 5"/>
          <p:cNvSpPr>
            <a:spLocks noGrp="1"/>
          </p:cNvSpPr>
          <p:nvPr>
            <p:ph type="dt" sz="half" idx="10"/>
          </p:nvPr>
        </p:nvSpPr>
        <p:spPr/>
        <p:txBody>
          <a:bodyPr/>
          <a:lstStyle/>
          <a:p>
            <a:fld id="{B184100E-A016-48B8-A049-B4FD2ADFDE94}" type="datetimeFigureOut">
              <a:rPr lang="zh-CN" altLang="en-US" smtClean="0">
                <a:solidFill>
                  <a:srgbClr val="4F81BD">
                    <a:shade val="75000"/>
                  </a:srgbClr>
                </a:solidFill>
              </a:rPr>
              <a:pPr/>
              <a:t>2012-3-26</a:t>
            </a:fld>
            <a:endParaRPr lang="zh-CN" altLang="en-US">
              <a:solidFill>
                <a:srgbClr val="4F81BD">
                  <a:shade val="75000"/>
                </a:srgbClr>
              </a:solidFill>
            </a:endParaRPr>
          </a:p>
        </p:txBody>
      </p:sp>
      <p:sp>
        <p:nvSpPr>
          <p:cNvPr id="6" name="Rectangle 6"/>
          <p:cNvSpPr>
            <a:spLocks noGrp="1"/>
          </p:cNvSpPr>
          <p:nvPr>
            <p:ph type="ftr" sz="quarter" idx="11"/>
          </p:nvPr>
        </p:nvSpPr>
        <p:spPr/>
        <p:txBody>
          <a:bodyPr/>
          <a:lstStyle/>
          <a:p>
            <a:endParaRPr lang="zh-CN" altLang="en-US">
              <a:solidFill>
                <a:srgbClr val="4F81BD">
                  <a:shade val="75000"/>
                </a:srgbClr>
              </a:solidFill>
            </a:endParaRPr>
          </a:p>
        </p:txBody>
      </p:sp>
      <p:sp>
        <p:nvSpPr>
          <p:cNvPr id="7" name="Rectangle 7"/>
          <p:cNvSpPr>
            <a:spLocks noGrp="1"/>
          </p:cNvSpPr>
          <p:nvPr>
            <p:ph type="sldNum" sz="quarter" idx="12"/>
          </p:nvPr>
        </p:nvSpPr>
        <p:spPr/>
        <p:txBody>
          <a:bodyPr/>
          <a:lstStyle/>
          <a:p>
            <a:fld id="{DA6B392D-F5BC-471B-973F-72B155CCEFA9}" type="slidenum">
              <a:rPr lang="zh-CN" altLang="en-US" smtClean="0">
                <a:solidFill>
                  <a:srgbClr val="4F81BD">
                    <a:shade val="75000"/>
                  </a:srgbClr>
                </a:solidFill>
              </a:rPr>
              <a:pPr/>
              <a:t>‹#›</a:t>
            </a:fld>
            <a:endParaRPr lang="zh-CN" altLang="en-US">
              <a:solidFill>
                <a:srgbClr val="4F81BD">
                  <a:shade val="75000"/>
                </a:srgb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72777E-D5A1-044F-91E6-1DD08ECFE598}" type="datetimeFigureOut">
              <a:rPr lang="en-US" smtClean="0">
                <a:solidFill>
                  <a:srgbClr val="4F81BD">
                    <a:shade val="75000"/>
                  </a:srgbClr>
                </a:solidFill>
              </a:rPr>
              <a:pPr/>
              <a:t>3/26/2012</a:t>
            </a:fld>
            <a:endParaRPr lang="en-US">
              <a:solidFill>
                <a:srgbClr val="4F81BD">
                  <a:shade val="75000"/>
                </a:srgbClr>
              </a:solidFill>
            </a:endParaRPr>
          </a:p>
        </p:txBody>
      </p:sp>
      <p:sp>
        <p:nvSpPr>
          <p:cNvPr id="5" name="Footer Placeholder 4"/>
          <p:cNvSpPr>
            <a:spLocks noGrp="1"/>
          </p:cNvSpPr>
          <p:nvPr>
            <p:ph type="ftr" sz="quarter" idx="11"/>
          </p:nvPr>
        </p:nvSpPr>
        <p:spPr/>
        <p:txBody>
          <a:bodyPr/>
          <a:lstStyle/>
          <a:p>
            <a:endParaRPr lang="en-US">
              <a:solidFill>
                <a:srgbClr val="4F81BD">
                  <a:shade val="75000"/>
                </a:srgbClr>
              </a:solidFill>
            </a:endParaRPr>
          </a:p>
        </p:txBody>
      </p:sp>
      <p:sp>
        <p:nvSpPr>
          <p:cNvPr id="6" name="Slide Number Placeholder 5"/>
          <p:cNvSpPr>
            <a:spLocks noGrp="1"/>
          </p:cNvSpPr>
          <p:nvPr>
            <p:ph type="sldNum" sz="quarter" idx="12"/>
          </p:nvPr>
        </p:nvSpPr>
        <p:spPr/>
        <p:txBody>
          <a:bodyPr/>
          <a:lstStyle/>
          <a:p>
            <a:fld id="{1E13C3BB-EDB6-8D47-976F-56C7A12D9C44}" type="slidenum">
              <a:rPr lang="en-US" smtClean="0">
                <a:solidFill>
                  <a:srgbClr val="4F81BD">
                    <a:shade val="75000"/>
                  </a:srgbClr>
                </a:solidFill>
              </a:rPr>
              <a:pPr/>
              <a:t>‹#›</a:t>
            </a:fld>
            <a:endParaRPr lang="en-US">
              <a:solidFill>
                <a:srgbClr val="4F81BD">
                  <a:shade val="75000"/>
                </a:srgbClr>
              </a:solidFill>
            </a:endParaRPr>
          </a:p>
        </p:txBody>
      </p:sp>
    </p:spTree>
    <p:extLst>
      <p:ext uri="{BB962C8B-B14F-4D97-AF65-F5344CB8AC3E}">
        <p14:creationId xmlns:p14="http://schemas.microsoft.com/office/powerpoint/2010/main" val="2949498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B184100E-A016-48B8-A049-B4FD2ADFDE94}" type="datetimeFigureOut">
              <a:rPr lang="zh-CN" altLang="en-US" smtClean="0"/>
              <a:pPr/>
              <a:t>2012-3-26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A6B392D-F5BC-471B-973F-72B155CCEFA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0.xml"/><Relationship Id="rId1" Type="http://schemas.openxmlformats.org/officeDocument/2006/relationships/slideLayout" Target="../slideLayouts/slideLayout63.xml"/><Relationship Id="rId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 Id="rId9"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3.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42.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3.png"/><Relationship Id="rId2" Type="http://schemas.openxmlformats.org/officeDocument/2006/relationships/slideLayout" Target="../slideLayouts/slideLayout44.xml"/><Relationship Id="rId16" Type="http://schemas.openxmlformats.org/officeDocument/2006/relationships/image" Target="../media/image2.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9.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8.jpe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57.xml"/><Relationship Id="rId7"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61.xml"/><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9.xml"/><Relationship Id="rId1" Type="http://schemas.openxmlformats.org/officeDocument/2006/relationships/slideLayout" Target="../slideLayouts/slideLayout62.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4100E-A016-48B8-A049-B4FD2ADFDE94}" type="datetimeFigureOut">
              <a:rPr lang="zh-CN" altLang="en-US" smtClean="0"/>
              <a:pPr/>
              <a:t>2012-3-26</a:t>
            </a:fld>
            <a:endParaRPr lang="zh-CN"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B392D-F5BC-471B-973F-72B155CCEFA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8"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a:defRPr sz="1200">
                <a:solidFill>
                  <a:schemeClr val="accent1">
                    <a:shade val="75000"/>
                  </a:schemeClr>
                </a:solidFill>
              </a:defRPr>
            </a:lvl1pPr>
          </a:lstStyle>
          <a:p>
            <a:fld id="{B184100E-A016-48B8-A049-B4FD2ADFDE94}" type="datetimeFigureOut">
              <a:rPr lang="zh-CN" altLang="en-US" smtClean="0"/>
              <a:pPr/>
              <a:t>2012-3-26</a:t>
            </a:fld>
            <a:endParaRPr lang="zh-CN" alt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a:defRPr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a:defRPr sz="1200">
                <a:solidFill>
                  <a:schemeClr val="accent1">
                    <a:shade val="75000"/>
                  </a:schemeClr>
                </a:solidFill>
              </a:defRPr>
            </a:lvl1pPr>
          </a:lstStyle>
          <a:p>
            <a:fld id="{DA6B392D-F5BC-471B-973F-72B155CCEFA9}" type="slidenum">
              <a:rPr lang="zh-CN" altLang="en-US" smtClean="0"/>
              <a:pPr/>
              <a:t>‹#›</a:t>
            </a:fld>
            <a:endParaRPr lang="zh-CN" alt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altLang="zh-CN" smtClean="0"/>
              <a:t>Click to edit Master title style</a:t>
            </a:r>
            <a:endParaRPr lang="en-US" dirty="0"/>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transition>
    <p:fade/>
  </p:transition>
  <p:timing>
    <p:tnLst>
      <p:par>
        <p:cTn id="1" dur="indefinite" restart="never" nodeType="tmRoot"/>
      </p:par>
    </p:tnLst>
  </p:timing>
  <p:txStyles>
    <p:titleStyle>
      <a:lvl1pPr algn="l" rtl="0" eaLnBrk="1" latinLnBrk="0" hangingPunct="1">
        <a:spcBef>
          <a:spcPct val="0"/>
        </a:spcBef>
        <a:buNone/>
        <a:defRPr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sz="1400" kern="1200" baseline="0">
          <a:solidFill>
            <a:schemeClr val="tx2"/>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a:defRPr sz="1200">
                <a:solidFill>
                  <a:schemeClr val="accent1">
                    <a:shade val="75000"/>
                  </a:schemeClr>
                </a:solidFill>
              </a:defRPr>
            </a:lvl1pPr>
          </a:lstStyle>
          <a:p>
            <a:fld id="{B184100E-A016-48B8-A049-B4FD2ADFDE94}" type="datetimeFigureOut">
              <a:rPr lang="zh-CN" altLang="en-US" smtClean="0">
                <a:solidFill>
                  <a:srgbClr val="4F81BD">
                    <a:shade val="75000"/>
                  </a:srgbClr>
                </a:solidFill>
              </a:rPr>
              <a:pPr/>
              <a:t>2012-3-26</a:t>
            </a:fld>
            <a:endParaRPr lang="zh-CN" altLang="en-US">
              <a:solidFill>
                <a:srgbClr val="4F81BD">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a:defRPr sz="1200">
                <a:solidFill>
                  <a:schemeClr val="accent1">
                    <a:shade val="75000"/>
                  </a:schemeClr>
                </a:solidFill>
              </a:defRPr>
            </a:lvl1pPr>
          </a:lstStyle>
          <a:p>
            <a:endParaRPr lang="zh-CN" altLang="en-US">
              <a:solidFill>
                <a:srgbClr val="4F81BD">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a:defRPr sz="1200">
                <a:solidFill>
                  <a:schemeClr val="accent1">
                    <a:shade val="75000"/>
                  </a:schemeClr>
                </a:solidFill>
              </a:defRPr>
            </a:lvl1pPr>
          </a:lstStyle>
          <a:p>
            <a:fld id="{DA6B392D-F5BC-471B-973F-72B155CCEFA9}" type="slidenum">
              <a:rPr lang="zh-CN" altLang="en-US" smtClean="0">
                <a:solidFill>
                  <a:srgbClr val="4F81BD">
                    <a:shade val="75000"/>
                  </a:srgbClr>
                </a:solidFill>
              </a:rPr>
              <a:pPr/>
              <a:t>‹#›</a:t>
            </a:fld>
            <a:endParaRPr lang="zh-CN" altLang="en-US">
              <a:solidFill>
                <a:srgbClr val="4F81BD">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altLang="zh-CN" smtClean="0"/>
              <a:t>Click to edit Master title style</a:t>
            </a:r>
            <a:endParaRPr lang="en-US" dirty="0"/>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Lst>
  <p:transition>
    <p:fade/>
  </p:transition>
  <p:timing>
    <p:tnLst>
      <p:par>
        <p:cTn id="1" dur="indefinite" restart="never" nodeType="tmRoot"/>
      </p:par>
    </p:tnLst>
  </p:timing>
  <p:txStyles>
    <p:titleStyle>
      <a:lvl1pPr algn="l" rtl="0" eaLnBrk="1" latinLnBrk="0" hangingPunct="1">
        <a:spcBef>
          <a:spcPct val="0"/>
        </a:spcBef>
        <a:buNone/>
        <a:defRPr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sz="1400" kern="1200" baseline="0">
          <a:solidFill>
            <a:schemeClr val="tx2"/>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a:defRPr sz="1200">
                <a:solidFill>
                  <a:schemeClr val="accent1">
                    <a:shade val="75000"/>
                  </a:schemeClr>
                </a:solidFill>
              </a:defRPr>
            </a:lvl1pPr>
          </a:lstStyle>
          <a:p>
            <a:fld id="{B184100E-A016-48B8-A049-B4FD2ADFDE94}" type="datetimeFigureOut">
              <a:rPr lang="zh-CN" altLang="en-US" smtClean="0">
                <a:solidFill>
                  <a:srgbClr val="4F81BD">
                    <a:shade val="75000"/>
                  </a:srgbClr>
                </a:solidFill>
              </a:rPr>
              <a:pPr/>
              <a:t>2012-3-26</a:t>
            </a:fld>
            <a:endParaRPr lang="zh-CN" altLang="en-US">
              <a:solidFill>
                <a:srgbClr val="4F81BD">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a:defRPr sz="1200">
                <a:solidFill>
                  <a:schemeClr val="accent1">
                    <a:shade val="75000"/>
                  </a:schemeClr>
                </a:solidFill>
              </a:defRPr>
            </a:lvl1pPr>
          </a:lstStyle>
          <a:p>
            <a:endParaRPr lang="zh-CN" altLang="en-US">
              <a:solidFill>
                <a:srgbClr val="4F81BD">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a:defRPr sz="1200">
                <a:solidFill>
                  <a:schemeClr val="accent1">
                    <a:shade val="75000"/>
                  </a:schemeClr>
                </a:solidFill>
              </a:defRPr>
            </a:lvl1pPr>
          </a:lstStyle>
          <a:p>
            <a:fld id="{DA6B392D-F5BC-471B-973F-72B155CCEFA9}" type="slidenum">
              <a:rPr lang="zh-CN" altLang="en-US" smtClean="0">
                <a:solidFill>
                  <a:srgbClr val="4F81BD">
                    <a:shade val="75000"/>
                  </a:srgbClr>
                </a:solidFill>
              </a:rPr>
              <a:pPr/>
              <a:t>‹#›</a:t>
            </a:fld>
            <a:endParaRPr lang="zh-CN" altLang="en-US">
              <a:solidFill>
                <a:srgbClr val="4F81BD">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altLang="zh-CN" smtClean="0"/>
              <a:t>Click to edit Master title style</a:t>
            </a:r>
            <a:endParaRPr lang="en-US" dirty="0"/>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Lst>
  <p:transition>
    <p:fade/>
  </p:transition>
  <p:timing>
    <p:tnLst>
      <p:par>
        <p:cTn id="1" dur="indefinite" restart="never" nodeType="tmRoot"/>
      </p:par>
    </p:tnLst>
  </p:timing>
  <p:txStyles>
    <p:titleStyle>
      <a:lvl1pPr algn="l" rtl="0" eaLnBrk="1" latinLnBrk="0" hangingPunct="1">
        <a:spcBef>
          <a:spcPct val="0"/>
        </a:spcBef>
        <a:buNone/>
        <a:defRPr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sz="1400" kern="1200" baseline="0">
          <a:solidFill>
            <a:schemeClr val="tx2"/>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l="-8000" r="-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blip>
          <a:srcRect/>
          <a:stretch>
            <a:fillRect l="-8000" r="-8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9"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82" r:id="rId1"/>
    <p:sldLayoutId id="2147483713" r:id="rId2"/>
    <p:sldLayoutId id="2147483714" r:id="rId3"/>
    <p:sldLayoutId id="2147483715" r:id="rId4"/>
    <p:sldLayoutId id="2147483716" r:id="rId5"/>
    <p:sldLayoutId id="2147483717" r:id="rId6"/>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7"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pic>
        <p:nvPicPr>
          <p:cNvPr id="4" name="Picture 3" descr="footer_graphic.png"/>
          <p:cNvPicPr>
            <a:picLocks noChangeAspect="1"/>
          </p:cNvPicPr>
          <p:nvPr/>
        </p:nvPicPr>
        <p:blipFill>
          <a:blip r:embed="rId15" cstate="print"/>
          <a:stretch>
            <a:fillRect/>
          </a:stretch>
        </p:blipFill>
        <p:spPr>
          <a:xfrm>
            <a:off x="0" y="5435827"/>
            <a:ext cx="9144000" cy="1420586"/>
          </a:xfrm>
          <a:prstGeom prst="rect">
            <a:avLst/>
          </a:prstGeom>
        </p:spPr>
      </p:pic>
    </p:spTree>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9"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12" r:id="rId1"/>
    <p:sldLayoutId id="2147483718" r:id="rId2"/>
    <p:sldLayoutId id="2147483719" r:id="rId3"/>
    <p:sldLayoutId id="2147483720" r:id="rId4"/>
    <p:sldLayoutId id="2147483721" r:id="rId5"/>
    <p:sldLayoutId id="2147483722" r:id="rId6"/>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8000" r="-8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4"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6"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5.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31.png"/><Relationship Id="rId1" Type="http://schemas.openxmlformats.org/officeDocument/2006/relationships/slideLayout" Target="../slideLayouts/slideLayout7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32.png"/><Relationship Id="rId1" Type="http://schemas.openxmlformats.org/officeDocument/2006/relationships/slideLayout" Target="../slideLayouts/slideLayout7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33.png"/><Relationship Id="rId1" Type="http://schemas.openxmlformats.org/officeDocument/2006/relationships/slideLayout" Target="../slideLayouts/slideLayout7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34.png"/><Relationship Id="rId1" Type="http://schemas.openxmlformats.org/officeDocument/2006/relationships/slideLayout" Target="../slideLayouts/slideLayout7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35.png"/><Relationship Id="rId1" Type="http://schemas.openxmlformats.org/officeDocument/2006/relationships/slideLayout" Target="../slideLayouts/slideLayout7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36.png"/><Relationship Id="rId1" Type="http://schemas.openxmlformats.org/officeDocument/2006/relationships/slideLayout" Target="../slideLayouts/slideLayout7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37.png"/><Relationship Id="rId1" Type="http://schemas.openxmlformats.org/officeDocument/2006/relationships/slideLayout" Target="../slideLayouts/slideLayout7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38.png"/><Relationship Id="rId1" Type="http://schemas.openxmlformats.org/officeDocument/2006/relationships/slideLayout" Target="../slideLayouts/slideLayout7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41.png"/><Relationship Id="rId1" Type="http://schemas.openxmlformats.org/officeDocument/2006/relationships/slideLayout" Target="../slideLayouts/slideLayout7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42.png"/><Relationship Id="rId1" Type="http://schemas.openxmlformats.org/officeDocument/2006/relationships/slideLayout" Target="../slideLayouts/slideLayout7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43.png"/><Relationship Id="rId1" Type="http://schemas.openxmlformats.org/officeDocument/2006/relationships/slideLayout" Target="../slideLayouts/slideLayout7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44.png"/><Relationship Id="rId1" Type="http://schemas.openxmlformats.org/officeDocument/2006/relationships/slideLayout" Target="../slideLayouts/slideLayout7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45.png"/><Relationship Id="rId1" Type="http://schemas.openxmlformats.org/officeDocument/2006/relationships/slideLayout" Target="../slideLayouts/slideLayout7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46.png"/><Relationship Id="rId1" Type="http://schemas.openxmlformats.org/officeDocument/2006/relationships/slideLayout" Target="../slideLayouts/slideLayout7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48.png"/><Relationship Id="rId1" Type="http://schemas.openxmlformats.org/officeDocument/2006/relationships/slideLayout" Target="../slideLayouts/slideLayout7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49.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8.xml"/><Relationship Id="rId5" Type="http://schemas.openxmlformats.org/officeDocument/2006/relationships/image" Target="../media/image13.jpeg"/><Relationship Id="rId4" Type="http://schemas.openxmlformats.org/officeDocument/2006/relationships/image" Target="../media/image29.png"/></Relationships>
</file>

<file path=ppt/slides/_rels/slide1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50.png"/><Relationship Id="rId1" Type="http://schemas.openxmlformats.org/officeDocument/2006/relationships/slideLayout" Target="../slideLayouts/slideLayout7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51.gif"/><Relationship Id="rId1" Type="http://schemas.openxmlformats.org/officeDocument/2006/relationships/slideLayout" Target="../slideLayouts/slideLayout7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4.xml"/></Relationships>
</file>

<file path=ppt/slides/_rels/slide12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3.xml"/><Relationship Id="rId5" Type="http://schemas.openxmlformats.org/officeDocument/2006/relationships/image" Target="../media/image157.jpeg"/><Relationship Id="rId4" Type="http://schemas.openxmlformats.org/officeDocument/2006/relationships/image" Target="../media/image156.jpeg"/></Relationships>
</file>

<file path=ppt/slides/_rels/slide12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4.jpeg"/><Relationship Id="rId1" Type="http://schemas.openxmlformats.org/officeDocument/2006/relationships/slideLayout" Target="../slideLayouts/slideLayout73.xml"/></Relationships>
</file>

<file path=ppt/slides/_rels/slide12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9.jpeg"/><Relationship Id="rId1" Type="http://schemas.openxmlformats.org/officeDocument/2006/relationships/slideLayout" Target="../slideLayouts/slideLayout73.xml"/></Relationships>
</file>

<file path=ppt/slides/_rels/slide12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xml"/><Relationship Id="rId1" Type="http://schemas.openxmlformats.org/officeDocument/2006/relationships/slideLayout" Target="../slideLayouts/slideLayout73.xml"/><Relationship Id="rId4" Type="http://schemas.openxmlformats.org/officeDocument/2006/relationships/image" Target="../media/image154.jpeg"/></Relationships>
</file>

<file path=ppt/slides/_rels/slide12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61.jpeg"/><Relationship Id="rId1" Type="http://schemas.openxmlformats.org/officeDocument/2006/relationships/slideLayout" Target="../slideLayouts/slideLayout73.xml"/></Relationships>
</file>

<file path=ppt/slides/_rels/slide12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62.jpeg"/><Relationship Id="rId1" Type="http://schemas.openxmlformats.org/officeDocument/2006/relationships/slideLayout" Target="../slideLayouts/slideLayout73.xml"/></Relationships>
</file>

<file path=ppt/slides/_rels/slide12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63.jpe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jpeg"/><Relationship Id="rId1" Type="http://schemas.openxmlformats.org/officeDocument/2006/relationships/slideLayout" Target="../slideLayouts/slideLayout68.xml"/></Relationships>
</file>

<file path=ppt/slides/_rels/slide13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3.xml"/></Relationships>
</file>

<file path=ppt/slides/_rels/slide13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65.jpeg"/><Relationship Id="rId1" Type="http://schemas.openxmlformats.org/officeDocument/2006/relationships/slideLayout" Target="../slideLayouts/slideLayout73.xml"/></Relationships>
</file>

<file path=ppt/slides/_rels/slide13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66.jpeg"/><Relationship Id="rId1" Type="http://schemas.openxmlformats.org/officeDocument/2006/relationships/slideLayout" Target="../slideLayouts/slideLayout73.xml"/></Relationships>
</file>

<file path=ppt/slides/_rels/slide13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3.xml"/></Relationships>
</file>

<file path=ppt/slides/_rels/slide13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54.jpeg"/><Relationship Id="rId1" Type="http://schemas.openxmlformats.org/officeDocument/2006/relationships/slideLayout" Target="../slideLayouts/slideLayout75.xml"/></Relationships>
</file>

<file path=ppt/slides/_rels/slide135.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diagramLayout" Target="../diagrams/layout7.xml"/><Relationship Id="rId7" Type="http://schemas.openxmlformats.org/officeDocument/2006/relationships/image" Target="../media/image154.jpeg"/><Relationship Id="rId2" Type="http://schemas.openxmlformats.org/officeDocument/2006/relationships/diagramData" Target="../diagrams/data7.xml"/><Relationship Id="rId1" Type="http://schemas.openxmlformats.org/officeDocument/2006/relationships/slideLayout" Target="../slideLayouts/slideLayout7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170.jpeg"/></Relationships>
</file>

<file path=ppt/slides/_rels/slide136.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diagramLayout" Target="../diagrams/layout8.xml"/><Relationship Id="rId7" Type="http://schemas.openxmlformats.org/officeDocument/2006/relationships/image" Target="../media/image154.jpeg"/><Relationship Id="rId2" Type="http://schemas.openxmlformats.org/officeDocument/2006/relationships/diagramData" Target="../diagrams/data8.xml"/><Relationship Id="rId1" Type="http://schemas.openxmlformats.org/officeDocument/2006/relationships/slideLayout" Target="../slideLayouts/slideLayout7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172.jpeg"/></Relationships>
</file>

<file path=ppt/slides/_rels/slide13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73.jpeg"/><Relationship Id="rId1" Type="http://schemas.openxmlformats.org/officeDocument/2006/relationships/slideLayout" Target="../slideLayouts/slideLayout73.xml"/></Relationships>
</file>

<file path=ppt/slides/_rels/slide13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74.jpeg"/><Relationship Id="rId1" Type="http://schemas.openxmlformats.org/officeDocument/2006/relationships/slideLayout" Target="../slideLayouts/slideLayout73.xml"/></Relationships>
</file>

<file path=ppt/slides/_rels/slide13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5.xml"/><Relationship Id="rId5" Type="http://schemas.openxmlformats.org/officeDocument/2006/relationships/image" Target="../media/image13.jpeg"/><Relationship Id="rId4" Type="http://schemas.openxmlformats.org/officeDocument/2006/relationships/image" Target="../media/image33.png"/></Relationships>
</file>

<file path=ppt/slides/_rels/slide14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75.jpeg"/><Relationship Id="rId1" Type="http://schemas.openxmlformats.org/officeDocument/2006/relationships/slideLayout" Target="../slideLayouts/slideLayout73.xml"/></Relationships>
</file>

<file path=ppt/slides/_rels/slide14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1.xml"/></Relationships>
</file>

<file path=ppt/slides/_rels/slide14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76.jpeg"/><Relationship Id="rId1" Type="http://schemas.openxmlformats.org/officeDocument/2006/relationships/slideLayout" Target="../slideLayouts/slideLayout73.xml"/></Relationships>
</file>

<file path=ppt/slides/_rels/slide14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77.jpeg"/><Relationship Id="rId1" Type="http://schemas.openxmlformats.org/officeDocument/2006/relationships/slideLayout" Target="../slideLayouts/slideLayout73.xml"/></Relationships>
</file>

<file path=ppt/slides/_rels/slide14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78.jpeg"/><Relationship Id="rId1" Type="http://schemas.openxmlformats.org/officeDocument/2006/relationships/slideLayout" Target="../slideLayouts/slideLayout73.xml"/></Relationships>
</file>

<file path=ppt/slides/_rels/slide14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79.jpeg"/><Relationship Id="rId1" Type="http://schemas.openxmlformats.org/officeDocument/2006/relationships/slideLayout" Target="../slideLayouts/slideLayout73.xml"/></Relationships>
</file>

<file path=ppt/slides/_rels/slide14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1.xml"/></Relationships>
</file>

<file path=ppt/slides/_rels/slide14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80.jpeg"/><Relationship Id="rId1" Type="http://schemas.openxmlformats.org/officeDocument/2006/relationships/slideLayout" Target="../slideLayouts/slideLayout72.xml"/></Relationships>
</file>

<file path=ppt/slides/_rels/slide14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54.jpeg"/><Relationship Id="rId1" Type="http://schemas.openxmlformats.org/officeDocument/2006/relationships/slideLayout" Target="../slideLayouts/slideLayout72.xml"/></Relationships>
</file>

<file path=ppt/slides/_rels/slide14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82.jpe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5.xml"/></Relationships>
</file>

<file path=ppt/slides/_rels/slide15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73.xml"/><Relationship Id="rId4" Type="http://schemas.openxmlformats.org/officeDocument/2006/relationships/image" Target="../media/image154.jpeg"/></Relationships>
</file>

<file path=ppt/slides/_rels/slide15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xml"/><Relationship Id="rId1" Type="http://schemas.openxmlformats.org/officeDocument/2006/relationships/slideLayout" Target="../slideLayouts/slideLayout72.xml"/><Relationship Id="rId4" Type="http://schemas.openxmlformats.org/officeDocument/2006/relationships/image" Target="../media/image185.jpeg"/></Relationships>
</file>

<file path=ppt/slides/_rels/slide15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86.jpeg"/><Relationship Id="rId1" Type="http://schemas.openxmlformats.org/officeDocument/2006/relationships/slideLayout" Target="../slideLayouts/slideLayout72.xml"/></Relationships>
</file>

<file path=ppt/slides/_rels/slide15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6.xml"/><Relationship Id="rId1" Type="http://schemas.openxmlformats.org/officeDocument/2006/relationships/slideLayout" Target="../slideLayouts/slideLayout73.xml"/><Relationship Id="rId5" Type="http://schemas.openxmlformats.org/officeDocument/2006/relationships/image" Target="../media/image188.jpeg"/><Relationship Id="rId4" Type="http://schemas.openxmlformats.org/officeDocument/2006/relationships/image" Target="../media/image154.jpeg"/></Relationships>
</file>

<file path=ppt/slides/_rels/slide154.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3.xml"/></Relationships>
</file>

<file path=ppt/slides/_rels/slide15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90.jpeg"/><Relationship Id="rId1" Type="http://schemas.openxmlformats.org/officeDocument/2006/relationships/slideLayout" Target="../slideLayouts/slideLayout73.xml"/></Relationships>
</file>

<file path=ppt/slides/_rels/slide15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91.jpeg"/><Relationship Id="rId1" Type="http://schemas.openxmlformats.org/officeDocument/2006/relationships/slideLayout" Target="../slideLayouts/slideLayout73.xml"/></Relationships>
</file>

<file path=ppt/slides/_rels/slide15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92.jpeg"/><Relationship Id="rId1" Type="http://schemas.openxmlformats.org/officeDocument/2006/relationships/slideLayout" Target="../slideLayouts/slideLayout73.xml"/></Relationships>
</file>

<file path=ppt/slides/_rels/slide15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93.jpeg"/><Relationship Id="rId1" Type="http://schemas.openxmlformats.org/officeDocument/2006/relationships/slideLayout" Target="../slideLayouts/slideLayout73.xml"/></Relationships>
</file>

<file path=ppt/slides/_rels/slide15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94.jpe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5.xml"/></Relationships>
</file>

<file path=ppt/slides/_rels/slide16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1.xml"/></Relationships>
</file>

<file path=ppt/slides/_rels/slide16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54.jpeg"/><Relationship Id="rId1" Type="http://schemas.openxmlformats.org/officeDocument/2006/relationships/slideLayout" Target="../slideLayouts/slideLayout73.xml"/></Relationships>
</file>

<file path=ppt/slides/_rels/slide16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54.jpeg"/><Relationship Id="rId1" Type="http://schemas.openxmlformats.org/officeDocument/2006/relationships/slideLayout" Target="../slideLayouts/slideLayout73.xml"/></Relationships>
</file>

<file path=ppt/slides/_rels/slide163.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54.jpeg"/><Relationship Id="rId1" Type="http://schemas.openxmlformats.org/officeDocument/2006/relationships/slideLayout" Target="../slideLayouts/slideLayout73.xml"/></Relationships>
</file>

<file path=ppt/slides/_rels/slide164.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54.jpeg"/><Relationship Id="rId1" Type="http://schemas.openxmlformats.org/officeDocument/2006/relationships/slideLayout" Target="../slideLayouts/slideLayout73.xml"/></Relationships>
</file>

<file path=ppt/slides/_rels/slide165.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65.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5.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7.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8.pn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9.pn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0.png"/><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1.png"/><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2.png"/><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3.png"/><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65.xml"/><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65.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65.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65.xml"/><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65.xml"/><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9.png"/><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8.xml"/><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2.png"/><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9.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jpeg"/><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0.png"/><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55.jpeg"/><Relationship Id="rId7" Type="http://schemas.openxmlformats.org/officeDocument/2006/relationships/image" Target="../media/image65.jpeg"/><Relationship Id="rId2" Type="http://schemas.openxmlformats.org/officeDocument/2006/relationships/image" Target="../media/image61.jpeg"/><Relationship Id="rId1" Type="http://schemas.openxmlformats.org/officeDocument/2006/relationships/slideLayout" Target="../slideLayouts/slideLayout79.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9.png"/><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79.xml"/><Relationship Id="rId6" Type="http://schemas.openxmlformats.org/officeDocument/2006/relationships/chart" Target="../charts/chart2.xml"/><Relationship Id="rId5" Type="http://schemas.openxmlformats.org/officeDocument/2006/relationships/image" Target="../media/image55.jpeg"/><Relationship Id="rId4" Type="http://schemas.openxmlformats.org/officeDocument/2006/relationships/chart" Target="../charts/chart1.xml"/></Relationships>
</file>

<file path=ppt/slides/_rels/slide4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5.jpe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79.xml"/><Relationship Id="rId6" Type="http://schemas.openxmlformats.org/officeDocument/2006/relationships/diagramQuickStyle" Target="../diagrams/quickStyle3.xml"/><Relationship Id="rId11" Type="http://schemas.openxmlformats.org/officeDocument/2006/relationships/image" Target="../media/image74.jpeg"/><Relationship Id="rId5" Type="http://schemas.openxmlformats.org/officeDocument/2006/relationships/diagramLayout" Target="../diagrams/layout3.xml"/><Relationship Id="rId10" Type="http://schemas.openxmlformats.org/officeDocument/2006/relationships/image" Target="../media/image73.jpeg"/><Relationship Id="rId4" Type="http://schemas.openxmlformats.org/officeDocument/2006/relationships/diagramData" Target="../diagrams/data3.xml"/><Relationship Id="rId9" Type="http://schemas.openxmlformats.org/officeDocument/2006/relationships/image" Target="../media/image72.png"/></Relationships>
</file>

<file path=ppt/slides/_rels/slide4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diagramLayout" Target="../diagrams/layout4.xml"/><Relationship Id="rId7" Type="http://schemas.openxmlformats.org/officeDocument/2006/relationships/image" Target="../media/image55.jpeg"/><Relationship Id="rId2" Type="http://schemas.openxmlformats.org/officeDocument/2006/relationships/diagramData" Target="../diagrams/data4.xml"/><Relationship Id="rId1" Type="http://schemas.openxmlformats.org/officeDocument/2006/relationships/slideLayout" Target="../slideLayouts/slideLayout7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5.jpeg"/><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Layout" Target="../diagrams/layout1.xml"/><Relationship Id="rId7" Type="http://schemas.openxmlformats.org/officeDocument/2006/relationships/image" Target="../media/image13.jpeg"/><Relationship Id="rId2" Type="http://schemas.openxmlformats.org/officeDocument/2006/relationships/diagramData" Target="../diagrams/data1.xml"/><Relationship Id="rId1" Type="http://schemas.openxmlformats.org/officeDocument/2006/relationships/slideLayout" Target="../slideLayouts/slideLayout6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2.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80.png"/><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81.png"/><Relationship Id="rId1" Type="http://schemas.openxmlformats.org/officeDocument/2006/relationships/slideLayout" Target="../slideLayouts/slideLayout85.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82.xml"/><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83.png"/><Relationship Id="rId1" Type="http://schemas.openxmlformats.org/officeDocument/2006/relationships/slideLayout" Target="../slideLayouts/slideLayout8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84.png"/><Relationship Id="rId1" Type="http://schemas.openxmlformats.org/officeDocument/2006/relationships/slideLayout" Target="../slideLayouts/slideLayout8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85.png"/><Relationship Id="rId1" Type="http://schemas.openxmlformats.org/officeDocument/2006/relationships/slideLayout" Target="../slideLayouts/slideLayout82.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8.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5.jpeg"/><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jpeg"/><Relationship Id="rId2" Type="http://schemas.openxmlformats.org/officeDocument/2006/relationships/diagramData" Target="../diagrams/data2.xml"/><Relationship Id="rId1" Type="http://schemas.openxmlformats.org/officeDocument/2006/relationships/slideLayout" Target="../slideLayouts/slideLayout6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87.png"/><Relationship Id="rId1" Type="http://schemas.openxmlformats.org/officeDocument/2006/relationships/slideLayout" Target="../slideLayouts/slideLayout79.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88.png"/><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89.png"/><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90.png"/><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9.xml"/><Relationship Id="rId4" Type="http://schemas.openxmlformats.org/officeDocument/2006/relationships/image" Target="../media/image55.jpeg"/></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93.png"/><Relationship Id="rId1" Type="http://schemas.openxmlformats.org/officeDocument/2006/relationships/slideLayout" Target="../slideLayouts/slideLayout79.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94.png"/><Relationship Id="rId1" Type="http://schemas.openxmlformats.org/officeDocument/2006/relationships/slideLayout" Target="../slideLayouts/slideLayout79.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9.xml"/><Relationship Id="rId4" Type="http://schemas.openxmlformats.org/officeDocument/2006/relationships/image" Target="../media/image55.jpeg"/></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79.xml"/><Relationship Id="rId4" Type="http://schemas.openxmlformats.org/officeDocument/2006/relationships/image" Target="../media/image97.png"/></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98.png"/><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0.png"/><Relationship Id="rId1" Type="http://schemas.openxmlformats.org/officeDocument/2006/relationships/slideLayout" Target="../slideLayouts/slideLayout65.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9.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99.png"/><Relationship Id="rId1" Type="http://schemas.openxmlformats.org/officeDocument/2006/relationships/slideLayout" Target="../slideLayouts/slideLayout79.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9.xml"/><Relationship Id="rId4" Type="http://schemas.openxmlformats.org/officeDocument/2006/relationships/image" Target="../media/image55.jpeg"/></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79.xml"/><Relationship Id="rId4" Type="http://schemas.openxmlformats.org/officeDocument/2006/relationships/image" Target="../media/image55.jpeg"/></Relationships>
</file>

<file path=ppt/slides/_rels/slide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8.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03.png"/><Relationship Id="rId1" Type="http://schemas.openxmlformats.org/officeDocument/2006/relationships/slideLayout" Target="../slideLayouts/slideLayout79.xml"/></Relationships>
</file>

<file path=ppt/slides/_rels/slide7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04.png"/><Relationship Id="rId1" Type="http://schemas.openxmlformats.org/officeDocument/2006/relationships/slideLayout" Target="../slideLayouts/slideLayout79.xml"/></Relationships>
</file>

<file path=ppt/slides/_rels/slide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05.png"/><Relationship Id="rId1" Type="http://schemas.openxmlformats.org/officeDocument/2006/relationships/slideLayout" Target="../slideLayouts/slideLayout79.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06.png"/><Relationship Id="rId1" Type="http://schemas.openxmlformats.org/officeDocument/2006/relationships/slideLayout" Target="../slideLayouts/slideLayout79.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07.png"/><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hyperlink" Target="http://upload.wikimedia.org/wikipedia/commons/e/e0/DH_Comet_1_BOAC_Heathrow_1953.jpg" TargetMode="External"/><Relationship Id="rId2" Type="http://schemas.openxmlformats.org/officeDocument/2006/relationships/image" Target="../media/image13.jpeg"/><Relationship Id="rId1" Type="http://schemas.openxmlformats.org/officeDocument/2006/relationships/slideLayout" Target="../slideLayouts/slideLayout6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55.jpeg"/><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1.xml"/></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2.xml"/><Relationship Id="rId5" Type="http://schemas.openxmlformats.org/officeDocument/2006/relationships/image" Target="../media/image113.jpeg"/><Relationship Id="rId4" Type="http://schemas.openxmlformats.org/officeDocument/2006/relationships/image" Target="../media/image112.png"/></Relationships>
</file>

<file path=ppt/slides/_rels/slide8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4.png"/><Relationship Id="rId1" Type="http://schemas.openxmlformats.org/officeDocument/2006/relationships/slideLayout" Target="../slideLayouts/slideLayout72.xml"/></Relationships>
</file>

<file path=ppt/slides/_rels/slide8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5.png"/><Relationship Id="rId1" Type="http://schemas.openxmlformats.org/officeDocument/2006/relationships/slideLayout" Target="../slideLayouts/slideLayout72.xml"/></Relationships>
</file>

<file path=ppt/slides/_rels/slide8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6.png"/><Relationship Id="rId1" Type="http://schemas.openxmlformats.org/officeDocument/2006/relationships/slideLayout" Target="../slideLayouts/slideLayout72.xml"/></Relationships>
</file>

<file path=ppt/slides/_rels/slide8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7.png"/><Relationship Id="rId1" Type="http://schemas.openxmlformats.org/officeDocument/2006/relationships/slideLayout" Target="../slideLayouts/slideLayout72.xml"/></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8.png"/><Relationship Id="rId1" Type="http://schemas.openxmlformats.org/officeDocument/2006/relationships/slideLayout" Target="../slideLayouts/slideLayout72.xml"/></Relationships>
</file>

<file path=ppt/slides/_rels/slide8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9.png"/><Relationship Id="rId1" Type="http://schemas.openxmlformats.org/officeDocument/2006/relationships/slideLayout" Target="../slideLayouts/slideLayout72.xml"/></Relationships>
</file>

<file path=ppt/slides/_rels/slide89.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notesSlide" Target="../notesSlides/notesSlide12.xml"/><Relationship Id="rId1" Type="http://schemas.openxmlformats.org/officeDocument/2006/relationships/slideLayout" Target="../slideLayouts/slideLayout72.xml"/><Relationship Id="rId4" Type="http://schemas.openxmlformats.org/officeDocument/2006/relationships/image" Target="../media/image113.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8.xml"/><Relationship Id="rId5" Type="http://schemas.openxmlformats.org/officeDocument/2006/relationships/image" Target="../media/image13.jpeg"/><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21.jpeg"/><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13.jpeg"/><Relationship Id="rId1" Type="http://schemas.openxmlformats.org/officeDocument/2006/relationships/slideLayout" Target="../slideLayouts/slideLayout7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23.jpeg"/></Relationships>
</file>

<file path=ppt/slides/_rels/slide9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3.jpeg"/><Relationship Id="rId1" Type="http://schemas.openxmlformats.org/officeDocument/2006/relationships/slideLayout" Target="../slideLayouts/slideLayout72.xml"/></Relationships>
</file>

<file path=ppt/slides/_rels/slide93.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diagramLayout" Target="../diagrams/layout6.xml"/><Relationship Id="rId7" Type="http://schemas.openxmlformats.org/officeDocument/2006/relationships/image" Target="../media/image113.jpeg"/><Relationship Id="rId2" Type="http://schemas.openxmlformats.org/officeDocument/2006/relationships/diagramData" Target="../diagrams/data6.xml"/><Relationship Id="rId1" Type="http://schemas.openxmlformats.org/officeDocument/2006/relationships/slideLayout" Target="../slideLayouts/slideLayout7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126.jpeg"/></Relationships>
</file>

<file path=ppt/slides/_rels/slide9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27.png"/><Relationship Id="rId1" Type="http://schemas.openxmlformats.org/officeDocument/2006/relationships/slideLayout" Target="../slideLayouts/slideLayout72.xml"/></Relationships>
</file>

<file path=ppt/slides/_rels/slide9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28.png"/><Relationship Id="rId1" Type="http://schemas.openxmlformats.org/officeDocument/2006/relationships/slideLayout" Target="../slideLayouts/slideLayout72.xml"/></Relationships>
</file>

<file path=ppt/slides/_rels/slide9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1.xml"/></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29.png"/><Relationship Id="rId1" Type="http://schemas.openxmlformats.org/officeDocument/2006/relationships/slideLayout" Target="../slideLayouts/slideLayout72.xml"/></Relationships>
</file>

<file path=ppt/slides/_rels/slide98.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13.xml"/><Relationship Id="rId1" Type="http://schemas.openxmlformats.org/officeDocument/2006/relationships/slideLayout" Target="../slideLayouts/slideLayout72.xml"/><Relationship Id="rId4" Type="http://schemas.openxmlformats.org/officeDocument/2006/relationships/image" Target="../media/image113.jpeg"/></Relationships>
</file>

<file path=ppt/slides/_rels/slide9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75856" y="2276872"/>
            <a:ext cx="5472608" cy="4581128"/>
          </a:xfrm>
        </p:spPr>
        <p:txBody>
          <a:bodyPr>
            <a:normAutofit fontScale="62500" lnSpcReduction="20000"/>
          </a:bodyPr>
          <a:lstStyle/>
          <a:p>
            <a:r>
              <a:rPr lang="en-CA" altLang="zh-CN" sz="8000" b="1" dirty="0" smtClean="0">
                <a:solidFill>
                  <a:schemeClr val="bg1"/>
                </a:solidFill>
                <a:latin typeface="Tahoma" pitchFamily="34" charset="0"/>
                <a:ea typeface="Tahoma" pitchFamily="34" charset="0"/>
                <a:cs typeface="Tahoma" pitchFamily="34" charset="0"/>
              </a:rPr>
              <a:t>   Global Airlines</a:t>
            </a:r>
          </a:p>
          <a:p>
            <a:r>
              <a:rPr lang="en-CA" altLang="zh-CN" sz="4400" b="1" dirty="0" smtClean="0">
                <a:solidFill>
                  <a:schemeClr val="bg1"/>
                </a:solidFill>
                <a:latin typeface="Franklin Gothic Book" pitchFamily="34" charset="0"/>
              </a:rPr>
              <a:t>       Bus 417</a:t>
            </a:r>
          </a:p>
          <a:p>
            <a:endParaRPr lang="en-CA" altLang="zh-CN" b="1" dirty="0" smtClean="0">
              <a:solidFill>
                <a:schemeClr val="bg1"/>
              </a:solidFill>
              <a:latin typeface="Franklin Gothic Book" pitchFamily="34" charset="0"/>
            </a:endParaRPr>
          </a:p>
          <a:p>
            <a:endParaRPr lang="en-CA" altLang="zh-CN" b="1" dirty="0" smtClean="0">
              <a:solidFill>
                <a:schemeClr val="bg1"/>
              </a:solidFill>
              <a:latin typeface="Franklin Gothic Book" pitchFamily="34" charset="0"/>
            </a:endParaRPr>
          </a:p>
          <a:p>
            <a:endParaRPr lang="en-CA" altLang="zh-CN" b="1" dirty="0" smtClean="0">
              <a:solidFill>
                <a:schemeClr val="bg1"/>
              </a:solidFill>
              <a:latin typeface="Franklin Gothic Book" pitchFamily="34" charset="0"/>
            </a:endParaRPr>
          </a:p>
          <a:p>
            <a:endParaRPr lang="en-CA" altLang="zh-CN" b="1" dirty="0" smtClean="0">
              <a:solidFill>
                <a:schemeClr val="bg1"/>
              </a:solidFill>
              <a:latin typeface="Franklin Gothic Book" pitchFamily="34" charset="0"/>
            </a:endParaRPr>
          </a:p>
          <a:p>
            <a:endParaRPr lang="en-CA" altLang="zh-CN" b="1" dirty="0" smtClean="0">
              <a:solidFill>
                <a:schemeClr val="bg1"/>
              </a:solidFill>
              <a:latin typeface="Franklin Gothic Book" pitchFamily="34" charset="0"/>
            </a:endParaRPr>
          </a:p>
          <a:p>
            <a:endParaRPr lang="en-CA" altLang="zh-CN" b="1" dirty="0" smtClean="0">
              <a:solidFill>
                <a:schemeClr val="bg1"/>
              </a:solidFill>
              <a:latin typeface="Franklin Gothic Book" pitchFamily="34" charset="0"/>
            </a:endParaRPr>
          </a:p>
          <a:p>
            <a:pPr algn="r"/>
            <a:r>
              <a:rPr lang="en-CA" altLang="zh-CN" sz="2900" dirty="0" smtClean="0">
                <a:solidFill>
                  <a:schemeClr val="bg1">
                    <a:lumMod val="50000"/>
                  </a:schemeClr>
                </a:solidFill>
                <a:latin typeface="Arial Unicode MS" pitchFamily="34" charset="-122"/>
                <a:ea typeface="Arial Unicode MS" pitchFamily="34" charset="-122"/>
                <a:cs typeface="Arial Unicode MS" pitchFamily="34" charset="-122"/>
              </a:rPr>
              <a:t>Woo Jin </a:t>
            </a:r>
            <a:r>
              <a:rPr lang="en-CA" altLang="zh-CN" sz="2900" dirty="0" err="1" smtClean="0">
                <a:solidFill>
                  <a:schemeClr val="bg1">
                    <a:lumMod val="50000"/>
                  </a:schemeClr>
                </a:solidFill>
                <a:latin typeface="Arial Unicode MS" pitchFamily="34" charset="-122"/>
                <a:ea typeface="Arial Unicode MS" pitchFamily="34" charset="-122"/>
                <a:cs typeface="Arial Unicode MS" pitchFamily="34" charset="-122"/>
              </a:rPr>
              <a:t>Choi</a:t>
            </a:r>
            <a:endParaRPr lang="en-CA" altLang="zh-CN" sz="2900" dirty="0" smtClean="0">
              <a:solidFill>
                <a:schemeClr val="bg1">
                  <a:lumMod val="50000"/>
                </a:schemeClr>
              </a:solidFill>
              <a:latin typeface="Arial Unicode MS" pitchFamily="34" charset="-122"/>
              <a:ea typeface="Arial Unicode MS" pitchFamily="34" charset="-122"/>
              <a:cs typeface="Arial Unicode MS" pitchFamily="34" charset="-122"/>
            </a:endParaRPr>
          </a:p>
          <a:p>
            <a:pPr algn="r"/>
            <a:r>
              <a:rPr lang="en-CA" altLang="zh-CN" sz="2900" dirty="0" err="1" smtClean="0">
                <a:solidFill>
                  <a:schemeClr val="bg1">
                    <a:lumMod val="50000"/>
                  </a:schemeClr>
                </a:solidFill>
                <a:latin typeface="Arial Unicode MS" pitchFamily="34" charset="-122"/>
                <a:ea typeface="Arial Unicode MS" pitchFamily="34" charset="-122"/>
                <a:cs typeface="Arial Unicode MS" pitchFamily="34" charset="-122"/>
              </a:rPr>
              <a:t>Mundeep</a:t>
            </a:r>
            <a:r>
              <a:rPr lang="en-CA" altLang="zh-CN" sz="2900" dirty="0" smtClean="0">
                <a:solidFill>
                  <a:schemeClr val="bg1">
                    <a:lumMod val="50000"/>
                  </a:schemeClr>
                </a:solidFill>
                <a:latin typeface="Arial Unicode MS" pitchFamily="34" charset="-122"/>
                <a:ea typeface="Arial Unicode MS" pitchFamily="34" charset="-122"/>
                <a:cs typeface="Arial Unicode MS" pitchFamily="34" charset="-122"/>
              </a:rPr>
              <a:t> </a:t>
            </a:r>
            <a:r>
              <a:rPr lang="en-CA" altLang="zh-CN" sz="2900" dirty="0" err="1" smtClean="0">
                <a:solidFill>
                  <a:schemeClr val="bg1">
                    <a:lumMod val="50000"/>
                  </a:schemeClr>
                </a:solidFill>
                <a:latin typeface="Arial Unicode MS" pitchFamily="34" charset="-122"/>
                <a:ea typeface="Arial Unicode MS" pitchFamily="34" charset="-122"/>
                <a:cs typeface="Arial Unicode MS" pitchFamily="34" charset="-122"/>
              </a:rPr>
              <a:t>Grewall</a:t>
            </a:r>
            <a:endParaRPr lang="en-CA" altLang="zh-CN" sz="2900" dirty="0" smtClean="0">
              <a:solidFill>
                <a:schemeClr val="bg1">
                  <a:lumMod val="50000"/>
                </a:schemeClr>
              </a:solidFill>
              <a:latin typeface="Arial Unicode MS" pitchFamily="34" charset="-122"/>
              <a:ea typeface="Arial Unicode MS" pitchFamily="34" charset="-122"/>
              <a:cs typeface="Arial Unicode MS" pitchFamily="34" charset="-122"/>
            </a:endParaRPr>
          </a:p>
          <a:p>
            <a:pPr algn="r"/>
            <a:r>
              <a:rPr lang="en-CA" altLang="zh-CN" sz="2900" dirty="0" smtClean="0">
                <a:solidFill>
                  <a:schemeClr val="bg1">
                    <a:lumMod val="50000"/>
                  </a:schemeClr>
                </a:solidFill>
                <a:latin typeface="Arial Unicode MS" pitchFamily="34" charset="-122"/>
                <a:ea typeface="Arial Unicode MS" pitchFamily="34" charset="-122"/>
                <a:cs typeface="Arial Unicode MS" pitchFamily="34" charset="-122"/>
              </a:rPr>
              <a:t>Angel Lin</a:t>
            </a:r>
          </a:p>
          <a:p>
            <a:pPr algn="r"/>
            <a:r>
              <a:rPr lang="en-CA" altLang="zh-CN" sz="2900" dirty="0" err="1" smtClean="0">
                <a:solidFill>
                  <a:schemeClr val="bg1">
                    <a:lumMod val="50000"/>
                  </a:schemeClr>
                </a:solidFill>
                <a:latin typeface="Arial Unicode MS" pitchFamily="34" charset="-122"/>
                <a:ea typeface="Arial Unicode MS" pitchFamily="34" charset="-122"/>
                <a:cs typeface="Arial Unicode MS" pitchFamily="34" charset="-122"/>
              </a:rPr>
              <a:t>Weipeng</a:t>
            </a:r>
            <a:r>
              <a:rPr lang="en-CA" altLang="zh-CN" sz="2900" dirty="0" smtClean="0">
                <a:solidFill>
                  <a:schemeClr val="bg1">
                    <a:lumMod val="50000"/>
                  </a:schemeClr>
                </a:solidFill>
                <a:latin typeface="Arial Unicode MS" pitchFamily="34" charset="-122"/>
                <a:ea typeface="Arial Unicode MS" pitchFamily="34" charset="-122"/>
                <a:cs typeface="Arial Unicode MS" pitchFamily="34" charset="-122"/>
              </a:rPr>
              <a:t> Sun</a:t>
            </a:r>
          </a:p>
          <a:p>
            <a:pPr algn="r"/>
            <a:r>
              <a:rPr lang="en-CA" altLang="zh-CN" sz="2900" dirty="0" smtClean="0">
                <a:solidFill>
                  <a:schemeClr val="bg1">
                    <a:lumMod val="50000"/>
                  </a:schemeClr>
                </a:solidFill>
                <a:latin typeface="Arial Unicode MS" pitchFamily="34" charset="-122"/>
                <a:ea typeface="Arial Unicode MS" pitchFamily="34" charset="-122"/>
                <a:cs typeface="Arial Unicode MS" pitchFamily="34" charset="-122"/>
              </a:rPr>
              <a:t>Coco Zhao</a:t>
            </a:r>
          </a:p>
          <a:p>
            <a:endParaRPr lang="en-CA" altLang="zh-CN" b="1" dirty="0" smtClean="0">
              <a:solidFill>
                <a:schemeClr val="bg1"/>
              </a:solidFill>
            </a:endParaRPr>
          </a:p>
          <a:p>
            <a:endParaRPr lang="zh-CN" altLang="en-US"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Deregulation Act 1978</a:t>
            </a:r>
            <a:endParaRPr lang="en-CA" dirty="0"/>
          </a:p>
        </p:txBody>
      </p:sp>
      <p:sp>
        <p:nvSpPr>
          <p:cNvPr id="5" name="Content Placeholder 4"/>
          <p:cNvSpPr>
            <a:spLocks noGrp="1"/>
          </p:cNvSpPr>
          <p:nvPr>
            <p:ph idx="1"/>
          </p:nvPr>
        </p:nvSpPr>
        <p:spPr/>
        <p:txBody>
          <a:bodyPr/>
          <a:lstStyle/>
          <a:p>
            <a:r>
              <a:rPr lang="en-CA" dirty="0" smtClean="0">
                <a:solidFill>
                  <a:schemeClr val="accent2">
                    <a:lumMod val="75000"/>
                  </a:schemeClr>
                </a:solidFill>
              </a:rPr>
              <a:t>American federal law created to remove government control over fares, routes, market entry and to eliminate CAB</a:t>
            </a:r>
          </a:p>
          <a:p>
            <a:r>
              <a:rPr lang="en-CA" dirty="0" smtClean="0">
                <a:solidFill>
                  <a:schemeClr val="accent2">
                    <a:lumMod val="75000"/>
                  </a:schemeClr>
                </a:solidFill>
              </a:rPr>
              <a:t>Underserved airports to major carriers</a:t>
            </a:r>
          </a:p>
          <a:p>
            <a:r>
              <a:rPr lang="en-CA" dirty="0" smtClean="0">
                <a:solidFill>
                  <a:schemeClr val="accent2">
                    <a:lumMod val="75000"/>
                  </a:schemeClr>
                </a:solidFill>
              </a:rPr>
              <a:t>Mergers between local carriers allowed</a:t>
            </a:r>
          </a:p>
          <a:p>
            <a:r>
              <a:rPr lang="en-CA" dirty="0" smtClean="0">
                <a:solidFill>
                  <a:schemeClr val="accent2">
                    <a:lumMod val="75000"/>
                  </a:schemeClr>
                </a:solidFill>
              </a:rPr>
              <a:t>Implementation of “Hub &amp; Spoke” system</a:t>
            </a:r>
            <a:endParaRPr lang="en-CA" dirty="0">
              <a:solidFill>
                <a:schemeClr val="accent2">
                  <a:lumMod val="75000"/>
                </a:schemeClr>
              </a:solidFill>
            </a:endParaRPr>
          </a:p>
        </p:txBody>
      </p:sp>
      <p:pic>
        <p:nvPicPr>
          <p:cNvPr id="4" name="Picture 3" descr="airplane-airline-plane-airport-jet-fly-flying (1).jpg"/>
          <p:cNvPicPr>
            <a:picLocks noChangeAspect="1"/>
          </p:cNvPicPr>
          <p:nvPr/>
        </p:nvPicPr>
        <p:blipFill>
          <a:blip r:embed="rId2"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3936615206"/>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51520" y="260648"/>
            <a:ext cx="8229600" cy="1143000"/>
          </a:xfrm>
        </p:spPr>
        <p:txBody>
          <a:bodyPr>
            <a:normAutofit/>
          </a:bodyPr>
          <a:lstStyle/>
          <a:p>
            <a:r>
              <a:rPr lang="en-CA" altLang="ko-KR" dirty="0" smtClean="0"/>
              <a:t>Revenue</a:t>
            </a:r>
            <a:endParaRPr lang="ko-KR" altLang="en-US" dirty="0"/>
          </a:p>
        </p:txBody>
      </p:sp>
      <p:pic>
        <p:nvPicPr>
          <p:cNvPr id="17410" name="Picture 2"/>
          <p:cNvPicPr>
            <a:picLocks noGrp="1" noChangeAspect="1" noChangeArrowheads="1"/>
          </p:cNvPicPr>
          <p:nvPr>
            <p:ph idx="1"/>
          </p:nvPr>
        </p:nvPicPr>
        <p:blipFill>
          <a:blip r:embed="rId2" cstate="print"/>
          <a:stretch>
            <a:fillRect/>
          </a:stretch>
        </p:blipFill>
        <p:spPr bwMode="auto">
          <a:xfrm>
            <a:off x="827584" y="2316956"/>
            <a:ext cx="7056784" cy="3992364"/>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stretch>
            <a:fillRect/>
          </a:stretch>
        </p:blipFill>
        <p:spPr bwMode="auto">
          <a:xfrm>
            <a:off x="827584" y="2204864"/>
            <a:ext cx="7632848" cy="4241725"/>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
        <p:nvSpPr>
          <p:cNvPr id="5" name="제목 1"/>
          <p:cNvSpPr>
            <a:spLocks noGrp="1"/>
          </p:cNvSpPr>
          <p:nvPr>
            <p:ph type="title"/>
          </p:nvPr>
        </p:nvSpPr>
        <p:spPr/>
        <p:txBody>
          <a:bodyPr>
            <a:normAutofit/>
          </a:bodyPr>
          <a:lstStyle/>
          <a:p>
            <a:r>
              <a:rPr lang="en-CA" altLang="ko-KR" dirty="0" smtClean="0"/>
              <a:t>Operation profits</a:t>
            </a:r>
            <a:endParaRPr lang="ko-KR" altLang="en-US" dirty="0"/>
          </a:p>
        </p:txBody>
      </p:sp>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stretch>
            <a:fillRect/>
          </a:stretch>
        </p:blipFill>
        <p:spPr bwMode="auto">
          <a:xfrm>
            <a:off x="866775" y="1850231"/>
            <a:ext cx="7562850" cy="3933825"/>
          </a:xfrm>
          <a:prstGeom prst="rect">
            <a:avLst/>
          </a:prstGeom>
          <a:noFill/>
          <a:ln w="9525">
            <a:noFill/>
            <a:miter lim="800000"/>
            <a:headEnd/>
            <a:tailEnd/>
          </a:ln>
        </p:spPr>
      </p:pic>
      <p:sp>
        <p:nvSpPr>
          <p:cNvPr id="4" name="제목 1"/>
          <p:cNvSpPr>
            <a:spLocks noGrp="1"/>
          </p:cNvSpPr>
          <p:nvPr>
            <p:ph type="title"/>
          </p:nvPr>
        </p:nvSpPr>
        <p:spPr/>
        <p:txBody>
          <a:bodyPr>
            <a:normAutofit/>
          </a:bodyPr>
          <a:lstStyle/>
          <a:p>
            <a:r>
              <a:rPr lang="en-CA" altLang="ko-KR" dirty="0" smtClean="0"/>
              <a:t>Financial highlights</a:t>
            </a:r>
            <a:endParaRPr lang="ko-KR" altLang="en-US" dirty="0"/>
          </a:p>
        </p:txBody>
      </p:sp>
      <p:pic>
        <p:nvPicPr>
          <p:cNvPr id="5" name="Picture 4"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cstate="print"/>
          <a:srcRect/>
          <a:stretch>
            <a:fillRect/>
          </a:stretch>
        </p:blipFill>
        <p:spPr bwMode="auto">
          <a:xfrm>
            <a:off x="827584" y="1601416"/>
            <a:ext cx="7560840" cy="5256584"/>
          </a:xfrm>
          <a:prstGeom prst="rect">
            <a:avLst/>
          </a:prstGeom>
          <a:noFill/>
          <a:ln w="9525">
            <a:noFill/>
            <a:miter lim="800000"/>
            <a:headEnd/>
            <a:tailEnd/>
          </a:ln>
        </p:spPr>
      </p:pic>
      <p:sp>
        <p:nvSpPr>
          <p:cNvPr id="4" name="제목 1"/>
          <p:cNvSpPr>
            <a:spLocks noGrp="1"/>
          </p:cNvSpPr>
          <p:nvPr>
            <p:ph type="title"/>
          </p:nvPr>
        </p:nvSpPr>
        <p:spPr/>
        <p:txBody>
          <a:bodyPr>
            <a:normAutofit/>
          </a:bodyPr>
          <a:lstStyle/>
          <a:p>
            <a:r>
              <a:rPr lang="en-CA" altLang="ko-KR" dirty="0" smtClean="0"/>
              <a:t>Expenditure</a:t>
            </a:r>
            <a:endParaRPr lang="ko-KR" altLang="en-US" dirty="0"/>
          </a:p>
        </p:txBody>
      </p:sp>
      <p:pic>
        <p:nvPicPr>
          <p:cNvPr id="5" name="Picture 4"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cstate="print"/>
          <a:stretch>
            <a:fillRect/>
          </a:stretch>
        </p:blipFill>
        <p:spPr bwMode="auto">
          <a:xfrm>
            <a:off x="323528" y="1844824"/>
            <a:ext cx="8446876" cy="4104456"/>
          </a:xfrm>
          <a:prstGeom prst="rect">
            <a:avLst/>
          </a:prstGeom>
          <a:noFill/>
          <a:ln w="9525">
            <a:noFill/>
            <a:miter lim="800000"/>
            <a:headEnd/>
            <a:tailEnd/>
          </a:ln>
        </p:spPr>
      </p:pic>
      <p:sp>
        <p:nvSpPr>
          <p:cNvPr id="4" name="제목 1"/>
          <p:cNvSpPr>
            <a:spLocks noGrp="1"/>
          </p:cNvSpPr>
          <p:nvPr>
            <p:ph type="title"/>
          </p:nvPr>
        </p:nvSpPr>
        <p:spPr/>
        <p:txBody>
          <a:bodyPr>
            <a:normAutofit/>
          </a:bodyPr>
          <a:lstStyle/>
          <a:p>
            <a:endParaRPr lang="ko-KR" altLang="en-US" dirty="0"/>
          </a:p>
        </p:txBody>
      </p:sp>
      <p:pic>
        <p:nvPicPr>
          <p:cNvPr id="5" name="Picture 4"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idx="1"/>
          </p:nvPr>
        </p:nvPicPr>
        <p:blipFill>
          <a:blip r:embed="rId2" cstate="print"/>
          <a:stretch>
            <a:fillRect/>
          </a:stretch>
        </p:blipFill>
        <p:spPr bwMode="auto">
          <a:xfrm>
            <a:off x="752475" y="1412777"/>
            <a:ext cx="7791450" cy="4523680"/>
          </a:xfrm>
          <a:prstGeom prst="rect">
            <a:avLst/>
          </a:prstGeom>
          <a:noFill/>
          <a:ln w="9525">
            <a:noFill/>
            <a:miter lim="800000"/>
            <a:headEnd/>
            <a:tailEnd/>
          </a:ln>
        </p:spPr>
      </p:pic>
      <p:sp>
        <p:nvSpPr>
          <p:cNvPr id="4" name="제목 1"/>
          <p:cNvSpPr>
            <a:spLocks noGrp="1"/>
          </p:cNvSpPr>
          <p:nvPr>
            <p:ph type="title"/>
          </p:nvPr>
        </p:nvSpPr>
        <p:spPr/>
        <p:txBody>
          <a:bodyPr>
            <a:normAutofit/>
          </a:bodyPr>
          <a:lstStyle/>
          <a:p>
            <a:endParaRPr lang="ko-KR" altLang="en-US" dirty="0"/>
          </a:p>
        </p:txBody>
      </p:sp>
      <p:pic>
        <p:nvPicPr>
          <p:cNvPr id="5" name="Picture 4"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idx="1"/>
          </p:nvPr>
        </p:nvPicPr>
        <p:blipFill>
          <a:blip r:embed="rId2" cstate="print"/>
          <a:stretch>
            <a:fillRect/>
          </a:stretch>
        </p:blipFill>
        <p:spPr bwMode="auto">
          <a:xfrm>
            <a:off x="1550296" y="1554163"/>
            <a:ext cx="6195808" cy="4525962"/>
          </a:xfrm>
          <a:prstGeom prst="rect">
            <a:avLst/>
          </a:prstGeom>
          <a:noFill/>
          <a:ln w="9525">
            <a:noFill/>
            <a:miter lim="800000"/>
            <a:headEnd/>
            <a:tailEnd/>
          </a:ln>
        </p:spPr>
      </p:pic>
      <p:sp>
        <p:nvSpPr>
          <p:cNvPr id="4" name="제목 1"/>
          <p:cNvSpPr>
            <a:spLocks noGrp="1"/>
          </p:cNvSpPr>
          <p:nvPr>
            <p:ph type="title"/>
          </p:nvPr>
        </p:nvSpPr>
        <p:spPr/>
        <p:txBody>
          <a:bodyPr>
            <a:normAutofit/>
          </a:bodyPr>
          <a:lstStyle/>
          <a:p>
            <a:endParaRPr lang="ko-KR" altLang="en-US" dirty="0"/>
          </a:p>
        </p:txBody>
      </p:sp>
      <p:pic>
        <p:nvPicPr>
          <p:cNvPr id="5" name="Picture 4"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Grp="1" noChangeAspect="1" noChangeArrowheads="1"/>
          </p:cNvPicPr>
          <p:nvPr>
            <p:ph idx="1"/>
          </p:nvPr>
        </p:nvPicPr>
        <p:blipFill>
          <a:blip r:embed="rId2" cstate="print"/>
          <a:stretch>
            <a:fillRect/>
          </a:stretch>
        </p:blipFill>
        <p:spPr bwMode="auto">
          <a:xfrm>
            <a:off x="976312" y="2926556"/>
            <a:ext cx="7343775" cy="1781175"/>
          </a:xfrm>
          <a:prstGeom prst="rect">
            <a:avLst/>
          </a:prstGeom>
          <a:noFill/>
          <a:ln w="9525">
            <a:noFill/>
            <a:miter lim="800000"/>
            <a:headEnd/>
            <a:tailEnd/>
          </a:ln>
        </p:spPr>
      </p:pic>
      <p:sp>
        <p:nvSpPr>
          <p:cNvPr id="4" name="제목 1"/>
          <p:cNvSpPr>
            <a:spLocks noGrp="1"/>
          </p:cNvSpPr>
          <p:nvPr>
            <p:ph type="title"/>
          </p:nvPr>
        </p:nvSpPr>
        <p:spPr/>
        <p:txBody>
          <a:bodyPr>
            <a:normAutofit/>
          </a:bodyPr>
          <a:lstStyle/>
          <a:p>
            <a:endParaRPr lang="ko-KR" altLang="en-US" dirty="0"/>
          </a:p>
        </p:txBody>
      </p:sp>
      <p:pic>
        <p:nvPicPr>
          <p:cNvPr id="5" name="Picture 4"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1266" name="Picture 2"/>
          <p:cNvPicPr>
            <a:picLocks noGrp="1" noChangeAspect="1" noChangeArrowheads="1"/>
          </p:cNvPicPr>
          <p:nvPr>
            <p:ph idx="1"/>
          </p:nvPr>
        </p:nvPicPr>
        <p:blipFill>
          <a:blip r:embed="rId2" cstate="print"/>
          <a:srcRect/>
          <a:stretch>
            <a:fillRect/>
          </a:stretch>
        </p:blipFill>
        <p:spPr bwMode="auto">
          <a:xfrm>
            <a:off x="179512" y="332716"/>
            <a:ext cx="8640960" cy="626463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9153" name="Picture 1"/>
          <p:cNvPicPr>
            <a:picLocks noGrp="1" noChangeAspect="1" noChangeArrowheads="1"/>
          </p:cNvPicPr>
          <p:nvPr>
            <p:ph idx="1"/>
          </p:nvPr>
        </p:nvPicPr>
        <p:blipFill>
          <a:blip r:embed="rId2" cstate="print"/>
          <a:srcRect/>
          <a:stretch>
            <a:fillRect/>
          </a:stretch>
        </p:blipFill>
        <p:spPr bwMode="auto">
          <a:xfrm>
            <a:off x="251520" y="188640"/>
            <a:ext cx="8416833" cy="62674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CA" dirty="0" smtClean="0"/>
              <a:t>Industry Overview</a:t>
            </a:r>
            <a:endParaRPr lang="en-CA" dirty="0"/>
          </a:p>
        </p:txBody>
      </p:sp>
      <p:sp>
        <p:nvSpPr>
          <p:cNvPr id="5" name="Subtitle 4"/>
          <p:cNvSpPr>
            <a:spLocks noGrp="1"/>
          </p:cNvSpPr>
          <p:nvPr>
            <p:ph type="subTitle" idx="1"/>
          </p:nvPr>
        </p:nvSpPr>
        <p:spPr/>
        <p:txBody>
          <a:bodyPr/>
          <a:lstStyle/>
          <a:p>
            <a:endParaRPr lang="en-CA"/>
          </a:p>
        </p:txBody>
      </p:sp>
    </p:spTree>
    <p:extLst>
      <p:ext uri="{BB962C8B-B14F-4D97-AF65-F5344CB8AC3E}">
        <p14:creationId xmlns:p14="http://schemas.microsoft.com/office/powerpoint/2010/main" val="1296230503"/>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CA" dirty="0" smtClean="0"/>
              <a:t>Financial review</a:t>
            </a:r>
            <a:endParaRPr lang="en-CA" dirty="0"/>
          </a:p>
        </p:txBody>
      </p:sp>
      <p:sp>
        <p:nvSpPr>
          <p:cNvPr id="5" name="Subtitle 4"/>
          <p:cNvSpPr>
            <a:spLocks noGrp="1"/>
          </p:cNvSpPr>
          <p:nvPr>
            <p:ph type="subTitle" idx="1"/>
          </p:nvPr>
        </p:nvSpPr>
        <p:spPr/>
        <p:txBody>
          <a:bodyPr/>
          <a:lstStyle/>
          <a:p>
            <a:endParaRPr lang="en-CA"/>
          </a:p>
        </p:txBody>
      </p:sp>
      <p:pic>
        <p:nvPicPr>
          <p:cNvPr id="6" name="Picture 5" descr="on-Singapore-Airlines-A380.jpg"/>
          <p:cNvPicPr>
            <a:picLocks noChangeAspect="1"/>
          </p:cNvPicPr>
          <p:nvPr/>
        </p:nvPicPr>
        <p:blipFill>
          <a:blip r:embed="rId2" cstate="print"/>
          <a:stretch>
            <a:fillRect/>
          </a:stretch>
        </p:blipFill>
        <p:spPr>
          <a:xfrm>
            <a:off x="7596336" y="4437112"/>
            <a:ext cx="1074568" cy="792087"/>
          </a:xfrm>
          <a:prstGeom prst="rect">
            <a:avLst/>
          </a:prstGeom>
        </p:spPr>
      </p:pic>
    </p:spTree>
    <p:extLst>
      <p:ext uri="{BB962C8B-B14F-4D97-AF65-F5344CB8AC3E}">
        <p14:creationId xmlns:p14="http://schemas.microsoft.com/office/powerpoint/2010/main" val="1296230503"/>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Balance sheet</a:t>
            </a:r>
            <a:endParaRPr lang="ko-KR" alt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467544" y="1196752"/>
            <a:ext cx="8280920" cy="5256584"/>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Balance sheet (Quarterly)</a:t>
            </a:r>
            <a:endParaRPr lang="ko-KR" alt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691680" y="1554162"/>
            <a:ext cx="5976664" cy="4971181"/>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dirty="0" smtClean="0"/>
              <a:t>Property, plant and </a:t>
            </a:r>
            <a:br>
              <a:rPr lang="en-US" altLang="ko-KR" dirty="0" smtClean="0"/>
            </a:br>
            <a:r>
              <a:rPr lang="en-US" altLang="ko-KR" dirty="0" smtClean="0"/>
              <a:t>equipment(Group)</a:t>
            </a:r>
            <a:endParaRPr lang="ko-KR" altLang="en-US" dirty="0"/>
          </a:p>
        </p:txBody>
      </p:sp>
      <p:pic>
        <p:nvPicPr>
          <p:cNvPr id="6152" name="Picture 8"/>
          <p:cNvPicPr>
            <a:picLocks noGrp="1" noChangeAspect="1" noChangeArrowheads="1"/>
          </p:cNvPicPr>
          <p:nvPr>
            <p:ph idx="1"/>
          </p:nvPr>
        </p:nvPicPr>
        <p:blipFill>
          <a:blip r:embed="rId2" cstate="print"/>
          <a:srcRect/>
          <a:stretch>
            <a:fillRect/>
          </a:stretch>
        </p:blipFill>
        <p:spPr bwMode="auto">
          <a:xfrm>
            <a:off x="304800" y="1577385"/>
            <a:ext cx="8686800" cy="4479518"/>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dirty="0" smtClean="0"/>
              <a:t>Property, plant </a:t>
            </a:r>
            <a:br>
              <a:rPr lang="en-US" altLang="ko-KR" dirty="0" smtClean="0"/>
            </a:br>
            <a:r>
              <a:rPr lang="en-US" altLang="ko-KR" dirty="0" smtClean="0"/>
              <a:t>and equipment (Company)</a:t>
            </a:r>
            <a:endParaRPr lang="ko-KR" alt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304800" y="1759945"/>
            <a:ext cx="8686800" cy="4114398"/>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dirty="0" smtClean="0"/>
              <a:t>Property, plant </a:t>
            </a:r>
            <a:br>
              <a:rPr lang="en-US" altLang="ko-KR" dirty="0" smtClean="0"/>
            </a:br>
            <a:r>
              <a:rPr lang="en-US" altLang="ko-KR" dirty="0" smtClean="0"/>
              <a:t>and equipment (continued)</a:t>
            </a:r>
            <a:endParaRPr lang="ko-KR" alt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1115617" y="1628800"/>
            <a:ext cx="7128792" cy="4176463"/>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Income statement (Quarterly)</a:t>
            </a:r>
            <a:endParaRPr lang="ko-KR" alt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547664" y="1554162"/>
            <a:ext cx="5760640" cy="5043189"/>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669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467544" y="1340768"/>
            <a:ext cx="8280920" cy="4968551"/>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Cash flow</a:t>
            </a:r>
            <a:endParaRPr lang="ko-KR" alt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395536" y="1196752"/>
            <a:ext cx="8352927" cy="5184576"/>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t>Business Model - Structure</a:t>
            </a:r>
            <a:endParaRPr lang="zh-CN" altLang="en-US" dirty="0"/>
          </a:p>
        </p:txBody>
      </p:sp>
      <p:sp>
        <p:nvSpPr>
          <p:cNvPr id="4" name="Content Placeholder 2"/>
          <p:cNvSpPr>
            <a:spLocks noGrp="1"/>
          </p:cNvSpPr>
          <p:nvPr>
            <p:ph sz="half" idx="1"/>
          </p:nvPr>
        </p:nvSpPr>
        <p:spPr/>
        <p:txBody>
          <a:bodyPr>
            <a:normAutofit/>
          </a:bodyPr>
          <a:lstStyle/>
          <a:p>
            <a:pPr>
              <a:lnSpc>
                <a:spcPct val="90000"/>
              </a:lnSpc>
            </a:pPr>
            <a:r>
              <a:rPr lang="en-CA" b="1" dirty="0" smtClean="0">
                <a:solidFill>
                  <a:schemeClr val="accent2">
                    <a:lumMod val="75000"/>
                  </a:schemeClr>
                </a:solidFill>
                <a:latin typeface="Calibri" pitchFamily="34" charset="0"/>
                <a:cs typeface="Calibri" pitchFamily="34" charset="0"/>
              </a:rPr>
              <a:t>Hub-and-Spoke System</a:t>
            </a:r>
          </a:p>
          <a:p>
            <a:pPr lvl="1">
              <a:lnSpc>
                <a:spcPct val="90000"/>
              </a:lnSpc>
              <a:buFont typeface="Wingdings" pitchFamily="2" charset="2"/>
              <a:buChar char="Ø"/>
            </a:pPr>
            <a:r>
              <a:rPr lang="en-CA" sz="1900" dirty="0" smtClean="0">
                <a:solidFill>
                  <a:schemeClr val="accent2">
                    <a:lumMod val="75000"/>
                  </a:schemeClr>
                </a:solidFill>
                <a:latin typeface="Calibri" pitchFamily="34" charset="0"/>
                <a:cs typeface="Calibri" pitchFamily="34" charset="0"/>
              </a:rPr>
              <a:t>Used by legacy carriers</a:t>
            </a:r>
            <a:endParaRPr lang="en-CA" sz="1500" dirty="0" smtClean="0">
              <a:solidFill>
                <a:schemeClr val="accent2">
                  <a:lumMod val="75000"/>
                </a:schemeClr>
              </a:solidFill>
              <a:latin typeface="Calibri" pitchFamily="34" charset="0"/>
              <a:cs typeface="Calibri" pitchFamily="34" charset="0"/>
            </a:endParaRPr>
          </a:p>
          <a:p>
            <a:pPr lvl="1">
              <a:lnSpc>
                <a:spcPct val="90000"/>
              </a:lnSpc>
              <a:buFont typeface="Wingdings" pitchFamily="2" charset="2"/>
              <a:buChar char=""/>
            </a:pPr>
            <a:r>
              <a:rPr lang="en-CA" sz="1900" dirty="0" smtClean="0">
                <a:solidFill>
                  <a:schemeClr val="accent2">
                    <a:lumMod val="75000"/>
                  </a:schemeClr>
                </a:solidFill>
                <a:latin typeface="Calibri" pitchFamily="34" charset="0"/>
                <a:cs typeface="Calibri" pitchFamily="34" charset="0"/>
              </a:rPr>
              <a:t>Allowed for more distant and international routes</a:t>
            </a:r>
          </a:p>
          <a:p>
            <a:pPr lvl="1">
              <a:lnSpc>
                <a:spcPct val="90000"/>
              </a:lnSpc>
              <a:buFont typeface="Wingdings" pitchFamily="2" charset="2"/>
              <a:buChar char="C"/>
            </a:pPr>
            <a:r>
              <a:rPr lang="en-CA" sz="1900" dirty="0" smtClean="0">
                <a:solidFill>
                  <a:schemeClr val="accent2">
                    <a:lumMod val="75000"/>
                  </a:schemeClr>
                </a:solidFill>
                <a:latin typeface="Calibri" pitchFamily="34" charset="0"/>
                <a:cs typeface="Calibri" pitchFamily="34" charset="0"/>
              </a:rPr>
              <a:t>Utilize main airports as hubs</a:t>
            </a:r>
            <a:endParaRPr lang="en-CA" sz="1900" dirty="0">
              <a:solidFill>
                <a:schemeClr val="accent2">
                  <a:lumMod val="75000"/>
                </a:schemeClr>
              </a:solidFill>
              <a:latin typeface="Calibri" pitchFamily="34" charset="0"/>
              <a:cs typeface="Calibri" pitchFamily="34" charset="0"/>
            </a:endParaRPr>
          </a:p>
          <a:p>
            <a:pPr lvl="1">
              <a:lnSpc>
                <a:spcPct val="90000"/>
              </a:lnSpc>
              <a:buFont typeface="Wingdings" pitchFamily="2" charset="2"/>
              <a:buChar char="C"/>
            </a:pPr>
            <a:r>
              <a:rPr lang="en-CA" sz="1900" dirty="0" smtClean="0">
                <a:solidFill>
                  <a:schemeClr val="accent2">
                    <a:lumMod val="75000"/>
                  </a:schemeClr>
                </a:solidFill>
                <a:latin typeface="Calibri" pitchFamily="34" charset="0"/>
                <a:cs typeface="Calibri" pitchFamily="34" charset="0"/>
              </a:rPr>
              <a:t>Lead to more efficient use of transportation resource</a:t>
            </a:r>
          </a:p>
          <a:p>
            <a:pPr lvl="1">
              <a:lnSpc>
                <a:spcPct val="90000"/>
              </a:lnSpc>
              <a:buFont typeface="Wingdings" pitchFamily="2" charset="2"/>
              <a:buChar char="D"/>
            </a:pPr>
            <a:r>
              <a:rPr lang="en-CA" sz="1900" dirty="0" smtClean="0">
                <a:solidFill>
                  <a:schemeClr val="accent2">
                    <a:lumMod val="75000"/>
                  </a:schemeClr>
                </a:solidFill>
                <a:latin typeface="Calibri" pitchFamily="34" charset="0"/>
                <a:cs typeface="Calibri" pitchFamily="34" charset="0"/>
              </a:rPr>
              <a:t>Centralized model result in inflexible operation (domino effect)</a:t>
            </a:r>
          </a:p>
          <a:p>
            <a:pPr lvl="1">
              <a:lnSpc>
                <a:spcPct val="90000"/>
              </a:lnSpc>
              <a:buFont typeface="Wingdings" pitchFamily="2" charset="2"/>
              <a:buChar char="Ø"/>
            </a:pPr>
            <a:r>
              <a:rPr lang="en-CA" sz="1900" dirty="0" smtClean="0">
                <a:solidFill>
                  <a:schemeClr val="accent2">
                    <a:lumMod val="75000"/>
                  </a:schemeClr>
                </a:solidFill>
                <a:latin typeface="Calibri" pitchFamily="34" charset="0"/>
                <a:cs typeface="Calibri" pitchFamily="34" charset="0"/>
              </a:rPr>
              <a:t>Cathay Pacific, American Airline</a:t>
            </a:r>
          </a:p>
          <a:p>
            <a:pPr lvl="1">
              <a:lnSpc>
                <a:spcPct val="90000"/>
              </a:lnSpc>
            </a:pPr>
            <a:endParaRPr lang="en-CA" dirty="0" smtClean="0">
              <a:solidFill>
                <a:schemeClr val="accent2">
                  <a:lumMod val="75000"/>
                </a:schemeClr>
              </a:solidFill>
              <a:latin typeface="Calibri" pitchFamily="34" charset="0"/>
              <a:cs typeface="Calibri" pitchFamily="34" charset="0"/>
            </a:endParaRPr>
          </a:p>
        </p:txBody>
      </p:sp>
      <p:sp>
        <p:nvSpPr>
          <p:cNvPr id="6" name="Content Placeholder 3"/>
          <p:cNvSpPr>
            <a:spLocks noGrp="1"/>
          </p:cNvSpPr>
          <p:nvPr>
            <p:ph sz="half" idx="2"/>
          </p:nvPr>
        </p:nvSpPr>
        <p:spPr/>
        <p:txBody>
          <a:bodyPr>
            <a:normAutofit/>
          </a:bodyPr>
          <a:lstStyle/>
          <a:p>
            <a:pPr>
              <a:lnSpc>
                <a:spcPct val="90000"/>
              </a:lnSpc>
            </a:pPr>
            <a:r>
              <a:rPr lang="en-CA" b="1" dirty="0" smtClean="0">
                <a:solidFill>
                  <a:schemeClr val="accent2">
                    <a:lumMod val="75000"/>
                  </a:schemeClr>
                </a:solidFill>
                <a:latin typeface="Calibri" pitchFamily="34" charset="0"/>
                <a:cs typeface="Calibri" pitchFamily="34" charset="0"/>
              </a:rPr>
              <a:t>Point to Point System</a:t>
            </a:r>
          </a:p>
          <a:p>
            <a:pPr lvl="1">
              <a:lnSpc>
                <a:spcPct val="90000"/>
              </a:lnSpc>
              <a:buFont typeface="Wingdings" pitchFamily="2" charset="2"/>
              <a:buChar char="Ø"/>
            </a:pPr>
            <a:r>
              <a:rPr lang="en-CA" sz="1800" dirty="0" smtClean="0">
                <a:solidFill>
                  <a:schemeClr val="accent2">
                    <a:lumMod val="75000"/>
                  </a:schemeClr>
                </a:solidFill>
                <a:latin typeface="Calibri" pitchFamily="34" charset="0"/>
                <a:cs typeface="Calibri" pitchFamily="34" charset="0"/>
              </a:rPr>
              <a:t>Used by low-cost carrier</a:t>
            </a:r>
          </a:p>
          <a:p>
            <a:pPr lvl="1">
              <a:lnSpc>
                <a:spcPct val="90000"/>
              </a:lnSpc>
              <a:buFont typeface="Wingdings" pitchFamily="2" charset="2"/>
              <a:buChar char="C"/>
            </a:pPr>
            <a:r>
              <a:rPr lang="en-CA" sz="1800" dirty="0" smtClean="0">
                <a:solidFill>
                  <a:schemeClr val="accent2">
                    <a:lumMod val="75000"/>
                  </a:schemeClr>
                </a:solidFill>
                <a:latin typeface="Calibri" pitchFamily="34" charset="0"/>
                <a:cs typeface="Calibri" pitchFamily="34" charset="0"/>
              </a:rPr>
              <a:t>Shorter routes, usually regional/domestic</a:t>
            </a:r>
          </a:p>
          <a:p>
            <a:pPr lvl="1">
              <a:lnSpc>
                <a:spcPct val="90000"/>
              </a:lnSpc>
              <a:buFont typeface="Wingdings" pitchFamily="2" charset="2"/>
              <a:buChar char="C"/>
            </a:pPr>
            <a:r>
              <a:rPr lang="en-CA" sz="1800" dirty="0" smtClean="0">
                <a:solidFill>
                  <a:schemeClr val="accent2">
                    <a:lumMod val="75000"/>
                  </a:schemeClr>
                </a:solidFill>
                <a:latin typeface="Calibri" pitchFamily="34" charset="0"/>
                <a:cs typeface="Calibri" pitchFamily="34" charset="0"/>
              </a:rPr>
              <a:t>↓connection &amp; travel time</a:t>
            </a:r>
          </a:p>
          <a:p>
            <a:pPr lvl="1">
              <a:lnSpc>
                <a:spcPct val="90000"/>
              </a:lnSpc>
              <a:buFont typeface="Wingdings" pitchFamily="2" charset="2"/>
              <a:buChar char="C"/>
            </a:pPr>
            <a:r>
              <a:rPr lang="en-CA" sz="1800" dirty="0" smtClean="0">
                <a:solidFill>
                  <a:schemeClr val="accent2">
                    <a:lumMod val="75000"/>
                  </a:schemeClr>
                </a:solidFill>
                <a:latin typeface="Calibri" pitchFamily="34" charset="0"/>
                <a:cs typeface="Calibri" pitchFamily="34" charset="0"/>
              </a:rPr>
              <a:t>↑utilization leads to lower unit cost</a:t>
            </a:r>
          </a:p>
          <a:p>
            <a:pPr lvl="1">
              <a:lnSpc>
                <a:spcPct val="90000"/>
              </a:lnSpc>
              <a:buFont typeface="Wingdings" pitchFamily="2" charset="2"/>
              <a:buChar char="C"/>
            </a:pPr>
            <a:r>
              <a:rPr lang="en-CA" sz="1800" dirty="0" smtClean="0">
                <a:solidFill>
                  <a:schemeClr val="accent2">
                    <a:lumMod val="75000"/>
                  </a:schemeClr>
                </a:solidFill>
                <a:latin typeface="Calibri" pitchFamily="34" charset="0"/>
                <a:cs typeface="Calibri" pitchFamily="34" charset="0"/>
              </a:rPr>
              <a:t>Avoid domino effect</a:t>
            </a:r>
          </a:p>
          <a:p>
            <a:pPr lvl="1">
              <a:lnSpc>
                <a:spcPct val="90000"/>
              </a:lnSpc>
              <a:buFont typeface="Wingdings" pitchFamily="2" charset="2"/>
              <a:buChar char="D"/>
            </a:pPr>
            <a:r>
              <a:rPr lang="en-CA" sz="1800" dirty="0" smtClean="0">
                <a:solidFill>
                  <a:schemeClr val="accent2">
                    <a:lumMod val="75000"/>
                  </a:schemeClr>
                </a:solidFill>
                <a:latin typeface="Calibri" pitchFamily="34" charset="0"/>
                <a:cs typeface="Calibri" pitchFamily="34" charset="0"/>
              </a:rPr>
              <a:t>Require more routes</a:t>
            </a:r>
          </a:p>
          <a:p>
            <a:pPr lvl="1">
              <a:lnSpc>
                <a:spcPct val="90000"/>
              </a:lnSpc>
              <a:buFont typeface="Wingdings" pitchFamily="2" charset="2"/>
              <a:buChar char="D"/>
            </a:pPr>
            <a:r>
              <a:rPr lang="en-CA" sz="1800" dirty="0" smtClean="0">
                <a:solidFill>
                  <a:schemeClr val="accent2">
                    <a:lumMod val="75000"/>
                  </a:schemeClr>
                </a:solidFill>
                <a:latin typeface="Calibri" pitchFamily="34" charset="0"/>
                <a:cs typeface="Calibri" pitchFamily="34" charset="0"/>
              </a:rPr>
              <a:t>Less flexibility in destination</a:t>
            </a:r>
          </a:p>
          <a:p>
            <a:pPr lvl="1">
              <a:lnSpc>
                <a:spcPct val="90000"/>
              </a:lnSpc>
              <a:buFont typeface="Wingdings" pitchFamily="2" charset="2"/>
              <a:buChar char="Ø"/>
            </a:pPr>
            <a:r>
              <a:rPr lang="en-CA" sz="1800" dirty="0" smtClean="0">
                <a:solidFill>
                  <a:schemeClr val="accent2">
                    <a:lumMod val="75000"/>
                  </a:schemeClr>
                </a:solidFill>
                <a:latin typeface="Calibri" pitchFamily="34" charset="0"/>
                <a:cs typeface="Calibri" pitchFamily="34" charset="0"/>
              </a:rPr>
              <a:t>Southwest Airline (hybrid)</a:t>
            </a:r>
            <a:endParaRPr lang="en-CA" dirty="0" smtClean="0">
              <a:solidFill>
                <a:schemeClr val="accent2">
                  <a:lumMod val="75000"/>
                </a:schemeClr>
              </a:solidFill>
              <a:latin typeface="Calibri" pitchFamily="34" charset="0"/>
              <a:cs typeface="Calibri" pitchFamily="34" charset="0"/>
            </a:endParaRPr>
          </a:p>
        </p:txBody>
      </p:sp>
      <p:pic>
        <p:nvPicPr>
          <p:cNvPr id="7" name="Picture 36" descr="hubspoke"/>
          <p:cNvPicPr>
            <a:picLocks noChangeAspect="1" noChangeArrowheads="1"/>
          </p:cNvPicPr>
          <p:nvPr/>
        </p:nvPicPr>
        <p:blipFill>
          <a:blip r:embed="rId2" cstate="print"/>
          <a:srcRect/>
          <a:stretch>
            <a:fillRect/>
          </a:stretch>
        </p:blipFill>
        <p:spPr bwMode="auto">
          <a:xfrm>
            <a:off x="251520" y="5733256"/>
            <a:ext cx="1847096" cy="792088"/>
          </a:xfrm>
          <a:prstGeom prst="rect">
            <a:avLst/>
          </a:prstGeom>
          <a:noFill/>
          <a:ln w="9525">
            <a:noFill/>
            <a:miter lim="800000"/>
            <a:headEnd/>
            <a:tailEnd/>
          </a:ln>
        </p:spPr>
      </p:pic>
      <p:pic>
        <p:nvPicPr>
          <p:cNvPr id="8" name="Picture 34" descr="Picture2"/>
          <p:cNvPicPr>
            <a:picLocks noChangeAspect="1" noChangeArrowheads="1"/>
          </p:cNvPicPr>
          <p:nvPr/>
        </p:nvPicPr>
        <p:blipFill>
          <a:blip r:embed="rId3" cstate="print"/>
          <a:srcRect/>
          <a:stretch>
            <a:fillRect/>
          </a:stretch>
        </p:blipFill>
        <p:spPr bwMode="auto">
          <a:xfrm>
            <a:off x="5508104" y="5572125"/>
            <a:ext cx="2647950" cy="1285875"/>
          </a:xfrm>
          <a:prstGeom prst="rect">
            <a:avLst/>
          </a:prstGeom>
          <a:noFill/>
          <a:ln w="9525">
            <a:noFill/>
            <a:miter lim="800000"/>
            <a:headEnd/>
            <a:tailEnd/>
          </a:ln>
        </p:spPr>
      </p:pic>
      <p:pic>
        <p:nvPicPr>
          <p:cNvPr id="9" name="Picture 8" descr="400px-Airline_hub-1995.png"/>
          <p:cNvPicPr>
            <a:picLocks noChangeAspect="1"/>
          </p:cNvPicPr>
          <p:nvPr/>
        </p:nvPicPr>
        <p:blipFill>
          <a:blip r:embed="rId4" cstate="print"/>
          <a:stretch>
            <a:fillRect/>
          </a:stretch>
        </p:blipFill>
        <p:spPr>
          <a:xfrm>
            <a:off x="2195736" y="5595020"/>
            <a:ext cx="2954339" cy="1262980"/>
          </a:xfrm>
          <a:prstGeom prst="rect">
            <a:avLst/>
          </a:prstGeom>
        </p:spPr>
      </p:pic>
      <p:pic>
        <p:nvPicPr>
          <p:cNvPr id="10" name="Picture 9" descr="airplane-airline-plane-airport-jet-fly-flying (1).jpg"/>
          <p:cNvPicPr>
            <a:picLocks noChangeAspect="1"/>
          </p:cNvPicPr>
          <p:nvPr/>
        </p:nvPicPr>
        <p:blipFill>
          <a:blip r:embed="rId5" cstate="print">
            <a:lum bright="20000"/>
          </a:blip>
          <a:stretch>
            <a:fillRect/>
          </a:stretch>
        </p:blipFill>
        <p:spPr>
          <a:xfrm>
            <a:off x="6911752" y="0"/>
            <a:ext cx="2232248" cy="1100179"/>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Cash flow (continued)</a:t>
            </a:r>
            <a:endParaRPr lang="ko-KR" alt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611561" y="1340768"/>
            <a:ext cx="7848872" cy="5112568"/>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t>Recommendation</a:t>
            </a:r>
            <a:endParaRPr lang="zh-CN" altLang="en-US" dirty="0"/>
          </a:p>
        </p:txBody>
      </p:sp>
      <p:pic>
        <p:nvPicPr>
          <p:cNvPr id="9" name="Content Placeholder 8" descr="a380.gif"/>
          <p:cNvPicPr>
            <a:picLocks noGrp="1" noChangeAspect="1"/>
          </p:cNvPicPr>
          <p:nvPr>
            <p:ph idx="1"/>
          </p:nvPr>
        </p:nvPicPr>
        <p:blipFill>
          <a:blip r:embed="rId2" cstate="print"/>
          <a:stretch>
            <a:fillRect/>
          </a:stretch>
        </p:blipFill>
        <p:spPr>
          <a:xfrm>
            <a:off x="0" y="1916832"/>
            <a:ext cx="9144000" cy="4941168"/>
          </a:xfrm>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
        <p:nvSpPr>
          <p:cNvPr id="7" name="내용 개체 틀 2"/>
          <p:cNvSpPr txBox="1">
            <a:spLocks/>
          </p:cNvSpPr>
          <p:nvPr/>
        </p:nvSpPr>
        <p:spPr>
          <a:xfrm>
            <a:off x="395536" y="2420888"/>
            <a:ext cx="8458200" cy="914400"/>
          </a:xfrm>
          <a:prstGeom prst="rect">
            <a:avLst/>
          </a:prstGeom>
        </p:spPr>
        <p:txBody>
          <a:bodyPr vert="horz">
            <a:normAutofit/>
          </a:bodyPr>
          <a:lstStyle/>
          <a:p>
            <a:pPr marL="342900" indent="-342900" algn="ctr">
              <a:spcBef>
                <a:spcPct val="20000"/>
              </a:spcBef>
              <a:buClr>
                <a:srgbClr val="4F81BD"/>
              </a:buClr>
              <a:buSzPct val="70000"/>
              <a:defRPr/>
            </a:pPr>
            <a:r>
              <a:rPr lang="en-US" altLang="ko-KR" sz="5400" dirty="0" smtClean="0">
                <a:solidFill>
                  <a:srgbClr val="F79646">
                    <a:lumMod val="60000"/>
                    <a:lumOff val="40000"/>
                  </a:srgbClr>
                </a:solidFill>
              </a:rPr>
              <a:t> </a:t>
            </a:r>
            <a:r>
              <a:rPr lang="en-US" altLang="ko-KR" sz="5400" dirty="0" smtClean="0">
                <a:solidFill>
                  <a:srgbClr val="C00000"/>
                </a:solidFill>
              </a:rPr>
              <a:t>Hold!</a:t>
            </a:r>
            <a:endParaRPr lang="ko-KR" altLang="en-US" sz="5400" dirty="0">
              <a:solidFill>
                <a:srgbClr val="C00000"/>
              </a:solidFill>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7772400" cy="1470025"/>
          </a:xfrm>
        </p:spPr>
        <p:txBody>
          <a:bodyPr>
            <a:normAutofit/>
          </a:bodyPr>
          <a:lstStyle/>
          <a:p>
            <a:r>
              <a:rPr lang="en-US" altLang="zh-CN" sz="5400" b="1" dirty="0" smtClean="0">
                <a:solidFill>
                  <a:srgbClr val="008080"/>
                </a:solidFill>
              </a:rPr>
              <a:t> </a:t>
            </a:r>
            <a:endParaRPr lang="zh-CN" altLang="en-US" sz="5400" b="1" dirty="0">
              <a:solidFill>
                <a:srgbClr val="008080"/>
              </a:solidFill>
            </a:endParaRPr>
          </a:p>
        </p:txBody>
      </p:sp>
      <p:pic>
        <p:nvPicPr>
          <p:cNvPr id="11265" name="Picture 1" descr="C:\Users\Ruirui\AppData\Roaming\Tencent\Users\536515882\QQ\WinTemp\RichOle\4WC19OUON7O2NA14SF0A)T4.jpg"/>
          <p:cNvPicPr>
            <a:picLocks noChangeAspect="1" noChangeArrowheads="1"/>
          </p:cNvPicPr>
          <p:nvPr/>
        </p:nvPicPr>
        <p:blipFill>
          <a:blip r:embed="rId2" cstate="print"/>
          <a:srcRect/>
          <a:stretch>
            <a:fillRect/>
          </a:stretch>
        </p:blipFill>
        <p:spPr bwMode="auto">
          <a:xfrm>
            <a:off x="0" y="0"/>
            <a:ext cx="9144000" cy="1484784"/>
          </a:xfrm>
          <a:prstGeom prst="rect">
            <a:avLst/>
          </a:prstGeom>
          <a:noFill/>
        </p:spPr>
      </p:pic>
      <p:pic>
        <p:nvPicPr>
          <p:cNvPr id="5" name="Picture 4" descr="cathay_pacific.jpg"/>
          <p:cNvPicPr>
            <a:picLocks noChangeAspect="1"/>
          </p:cNvPicPr>
          <p:nvPr/>
        </p:nvPicPr>
        <p:blipFill>
          <a:blip r:embed="rId3" cstate="print"/>
          <a:stretch>
            <a:fillRect/>
          </a:stretch>
        </p:blipFill>
        <p:spPr>
          <a:xfrm>
            <a:off x="0" y="1556792"/>
            <a:ext cx="9144000" cy="5301208"/>
          </a:xfrm>
          <a:prstGeom prst="rect">
            <a:avLst/>
          </a:prstGeom>
        </p:spPr>
      </p:pic>
    </p:spTree>
    <p:extLst>
      <p:ext uri="{BB962C8B-B14F-4D97-AF65-F5344CB8AC3E}">
        <p14:creationId xmlns:p14="http://schemas.microsoft.com/office/powerpoint/2010/main" val="2961518415"/>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Stock Information</a:t>
            </a:r>
            <a:endParaRPr lang="zh-CN" altLang="en-US" dirty="0">
              <a:solidFill>
                <a:srgbClr val="008080"/>
              </a:solidFill>
              <a:ea typeface="Arial Unicode MS" pitchFamily="34" charset="-122"/>
              <a:cs typeface="Arial Unicode MS" pitchFamily="34" charset="-122"/>
            </a:endParaRPr>
          </a:p>
        </p:txBody>
      </p:sp>
      <p:pic>
        <p:nvPicPr>
          <p:cNvPr id="5" name="Picture 4" descr="cathaypacific.jpg"/>
          <p:cNvPicPr>
            <a:picLocks noChangeAspect="1"/>
          </p:cNvPicPr>
          <p:nvPr/>
        </p:nvPicPr>
        <p:blipFill>
          <a:blip r:embed="rId2" cstate="print"/>
          <a:stretch>
            <a:fillRect/>
          </a:stretch>
        </p:blipFill>
        <p:spPr>
          <a:xfrm>
            <a:off x="7668344" y="0"/>
            <a:ext cx="1152128" cy="908720"/>
          </a:xfrm>
          <a:prstGeom prst="rect">
            <a:avLst/>
          </a:prstGeom>
        </p:spPr>
      </p:pic>
      <p:pic>
        <p:nvPicPr>
          <p:cNvPr id="35844" name="Picture 4" descr="C:\Users\Ruirui\AppData\Roaming\Tencent\Users\536515882\QQ\WinTemp\RichOle\1T`8}}ZCBE`A}0`(@1TKGJS.jpg"/>
          <p:cNvPicPr>
            <a:picLocks noChangeAspect="1" noChangeArrowheads="1"/>
          </p:cNvPicPr>
          <p:nvPr/>
        </p:nvPicPr>
        <p:blipFill>
          <a:blip r:embed="rId3" cstate="print"/>
          <a:srcRect/>
          <a:stretch>
            <a:fillRect/>
          </a:stretch>
        </p:blipFill>
        <p:spPr bwMode="auto">
          <a:xfrm>
            <a:off x="539552" y="5949280"/>
            <a:ext cx="7776864" cy="381642"/>
          </a:xfrm>
          <a:prstGeom prst="rect">
            <a:avLst/>
          </a:prstGeom>
          <a:solidFill>
            <a:srgbClr val="FF3300"/>
          </a:solidFill>
          <a:ln w="28575"/>
        </p:spPr>
        <p:style>
          <a:lnRef idx="2">
            <a:schemeClr val="accent6"/>
          </a:lnRef>
          <a:fillRef idx="1">
            <a:schemeClr val="lt1"/>
          </a:fillRef>
          <a:effectRef idx="0">
            <a:schemeClr val="accent6"/>
          </a:effectRef>
          <a:fontRef idx="minor">
            <a:schemeClr val="dk1"/>
          </a:fontRef>
        </p:style>
      </p:pic>
      <p:pic>
        <p:nvPicPr>
          <p:cNvPr id="44033" name="Picture 1" descr="C:\Users\Ruirui\AppData\Roaming\Tencent\Users\536515882\QQ\WinTemp\RichOle\3@I%7KTVJRSQMUBR3})X{TE.jpg"/>
          <p:cNvPicPr>
            <a:picLocks noChangeAspect="1" noChangeArrowheads="1"/>
          </p:cNvPicPr>
          <p:nvPr/>
        </p:nvPicPr>
        <p:blipFill>
          <a:blip r:embed="rId4" cstate="print"/>
          <a:srcRect/>
          <a:stretch>
            <a:fillRect/>
          </a:stretch>
        </p:blipFill>
        <p:spPr bwMode="auto">
          <a:xfrm>
            <a:off x="467544" y="1268760"/>
            <a:ext cx="8064896" cy="1584176"/>
          </a:xfrm>
          <a:prstGeom prst="rect">
            <a:avLst/>
          </a:prstGeom>
          <a:noFill/>
        </p:spPr>
      </p:pic>
      <p:pic>
        <p:nvPicPr>
          <p:cNvPr id="44034" name="Picture 2" descr="C:\Users\Ruirui\AppData\Roaming\Tencent\Users\536515882\QQ\WinTemp\RichOle\}I(6R]][UJIQOXDN~@4GNHQ.jpg"/>
          <p:cNvPicPr>
            <a:picLocks noChangeAspect="1" noChangeArrowheads="1"/>
          </p:cNvPicPr>
          <p:nvPr/>
        </p:nvPicPr>
        <p:blipFill>
          <a:blip r:embed="rId5" cstate="print"/>
          <a:srcRect/>
          <a:stretch>
            <a:fillRect/>
          </a:stretch>
        </p:blipFill>
        <p:spPr bwMode="auto">
          <a:xfrm>
            <a:off x="539552" y="2780928"/>
            <a:ext cx="7992888" cy="3096766"/>
          </a:xfrm>
          <a:prstGeom prst="rect">
            <a:avLst/>
          </a:prstGeom>
          <a:noFill/>
        </p:spPr>
      </p:pic>
      <p:sp>
        <p:nvSpPr>
          <p:cNvPr id="13" name="TextBox 12"/>
          <p:cNvSpPr txBox="1"/>
          <p:nvPr/>
        </p:nvSpPr>
        <p:spPr>
          <a:xfrm>
            <a:off x="1547664" y="2060848"/>
            <a:ext cx="720080"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
        <p:nvSpPr>
          <p:cNvPr id="14" name="TextBox 13"/>
          <p:cNvSpPr txBox="1"/>
          <p:nvPr/>
        </p:nvSpPr>
        <p:spPr>
          <a:xfrm>
            <a:off x="611560" y="2780928"/>
            <a:ext cx="7704856" cy="759384"/>
          </a:xfrm>
          <a:prstGeom prst="rect">
            <a:avLst/>
          </a:prstGeom>
          <a:noFill/>
        </p:spPr>
        <p:style>
          <a:lnRef idx="2">
            <a:schemeClr val="accent2"/>
          </a:lnRef>
          <a:fillRef idx="1">
            <a:schemeClr val="lt1"/>
          </a:fillRef>
          <a:effectRef idx="0">
            <a:schemeClr val="accent2"/>
          </a:effectRef>
          <a:fontRef idx="minor">
            <a:schemeClr val="dk1"/>
          </a:fontRef>
        </p:style>
        <p:txBody>
          <a:bodyPr wrap="square" bIns="432000" rtlCol="0">
            <a:spAutoFit/>
          </a:bodyPr>
          <a:lstStyle/>
          <a:p>
            <a:endParaRPr lang="zh-CN" altLang="en-US" dirty="0"/>
          </a:p>
        </p:txBody>
      </p:sp>
      <p:sp>
        <p:nvSpPr>
          <p:cNvPr id="15" name="TextBox 14"/>
          <p:cNvSpPr txBox="1"/>
          <p:nvPr/>
        </p:nvSpPr>
        <p:spPr>
          <a:xfrm>
            <a:off x="611560" y="4077072"/>
            <a:ext cx="7704856" cy="468572"/>
          </a:xfrm>
          <a:prstGeom prst="rect">
            <a:avLst/>
          </a:prstGeom>
          <a:noFill/>
        </p:spPr>
        <p:style>
          <a:lnRef idx="2">
            <a:schemeClr val="accent2"/>
          </a:lnRef>
          <a:fillRef idx="1">
            <a:schemeClr val="lt1"/>
          </a:fillRef>
          <a:effectRef idx="0">
            <a:schemeClr val="accent2"/>
          </a:effectRef>
          <a:fontRef idx="minor">
            <a:schemeClr val="dk1"/>
          </a:fontRef>
        </p:style>
        <p:txBody>
          <a:bodyPr wrap="square" bIns="144000" rtlCol="0">
            <a:spAutoFit/>
          </a:bodyPr>
          <a:lstStyle/>
          <a:p>
            <a:endParaRPr lang="zh-CN" altLang="en-US" dirty="0">
              <a:noFill/>
            </a:endParaRPr>
          </a:p>
        </p:txBody>
      </p:sp>
      <p:sp>
        <p:nvSpPr>
          <p:cNvPr id="16" name="TextBox 15"/>
          <p:cNvSpPr txBox="1"/>
          <p:nvPr/>
        </p:nvSpPr>
        <p:spPr>
          <a:xfrm>
            <a:off x="539552" y="5589241"/>
            <a:ext cx="7776864" cy="386054"/>
          </a:xfrm>
          <a:prstGeom prst="rect">
            <a:avLst/>
          </a:prstGeom>
          <a:noFill/>
        </p:spPr>
        <p:style>
          <a:lnRef idx="2">
            <a:schemeClr val="accent2"/>
          </a:lnRef>
          <a:fillRef idx="1">
            <a:schemeClr val="lt1"/>
          </a:fillRef>
          <a:effectRef idx="0">
            <a:schemeClr val="accent2"/>
          </a:effectRef>
          <a:fontRef idx="minor">
            <a:schemeClr val="dk1"/>
          </a:fontRef>
        </p:style>
        <p:txBody>
          <a:bodyPr wrap="square" lIns="108000" tIns="108000" bIns="0" rtlCol="0">
            <a:spAutoFit/>
          </a:bodyPr>
          <a:lstStyle/>
          <a:p>
            <a:endParaRPr lang="zh-CN" altLang="en-US" dirty="0"/>
          </a:p>
        </p:txBody>
      </p:sp>
    </p:spTree>
    <p:extLst>
      <p:ext uri="{BB962C8B-B14F-4D97-AF65-F5344CB8AC3E}">
        <p14:creationId xmlns:p14="http://schemas.microsoft.com/office/powerpoint/2010/main" val="3652221322"/>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Stock Information</a:t>
            </a:r>
            <a:endParaRPr lang="zh-CN" altLang="en-US" dirty="0"/>
          </a:p>
        </p:txBody>
      </p:sp>
      <p:pic>
        <p:nvPicPr>
          <p:cNvPr id="4" name="Picture 3" descr="cathaypacific.jpg"/>
          <p:cNvPicPr>
            <a:picLocks noChangeAspect="1"/>
          </p:cNvPicPr>
          <p:nvPr/>
        </p:nvPicPr>
        <p:blipFill>
          <a:blip r:embed="rId2" cstate="print"/>
          <a:stretch>
            <a:fillRect/>
          </a:stretch>
        </p:blipFill>
        <p:spPr>
          <a:xfrm>
            <a:off x="7668344" y="0"/>
            <a:ext cx="1152128" cy="908720"/>
          </a:xfrm>
          <a:prstGeom prst="rect">
            <a:avLst/>
          </a:prstGeom>
        </p:spPr>
      </p:pic>
      <p:pic>
        <p:nvPicPr>
          <p:cNvPr id="43009" name="Picture 1" descr="C:\Users\Ruirui\AppData\Roaming\Tencent\Users\536515882\QQ\WinTemp\RichOle\@_YG`{0G$LMG$A06CO]%O_L.jpg"/>
          <p:cNvPicPr>
            <a:picLocks noChangeAspect="1" noChangeArrowheads="1"/>
          </p:cNvPicPr>
          <p:nvPr/>
        </p:nvPicPr>
        <p:blipFill>
          <a:blip r:embed="rId3" cstate="print"/>
          <a:srcRect/>
          <a:stretch>
            <a:fillRect/>
          </a:stretch>
        </p:blipFill>
        <p:spPr bwMode="auto">
          <a:xfrm>
            <a:off x="539552" y="1124744"/>
            <a:ext cx="8352928" cy="5733256"/>
          </a:xfrm>
          <a:prstGeom prst="rect">
            <a:avLst/>
          </a:prstGeom>
          <a:noFill/>
        </p:spPr>
      </p:pic>
    </p:spTree>
    <p:extLst>
      <p:ext uri="{BB962C8B-B14F-4D97-AF65-F5344CB8AC3E}">
        <p14:creationId xmlns:p14="http://schemas.microsoft.com/office/powerpoint/2010/main" val="1781572074"/>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ltLang="zh-CN" sz="3400" dirty="0" smtClean="0">
                <a:solidFill>
                  <a:srgbClr val="008080"/>
                </a:solidFill>
                <a:ea typeface="Arial Unicode MS" pitchFamily="34" charset="-122"/>
                <a:cs typeface="Arial Unicode MS" pitchFamily="34" charset="-122"/>
              </a:rPr>
              <a:t>1 year stock price movements</a:t>
            </a:r>
            <a:endParaRPr lang="zh-CN" altLang="en-US" sz="3400" dirty="0"/>
          </a:p>
        </p:txBody>
      </p:sp>
      <p:pic>
        <p:nvPicPr>
          <p:cNvPr id="16385" name="Picture 1" descr="C:\Users\Ruirui\AppData\Roaming\Tencent\Users\536515882\QQ\WinTemp\RichOle\8I3HR9BEUGL9{642@HPE[BC.jpg"/>
          <p:cNvPicPr>
            <a:picLocks noChangeAspect="1" noChangeArrowheads="1"/>
          </p:cNvPicPr>
          <p:nvPr/>
        </p:nvPicPr>
        <p:blipFill>
          <a:blip r:embed="rId2" cstate="print"/>
          <a:srcRect/>
          <a:stretch>
            <a:fillRect/>
          </a:stretch>
        </p:blipFill>
        <p:spPr bwMode="auto">
          <a:xfrm>
            <a:off x="539552" y="1268760"/>
            <a:ext cx="7920880" cy="5247115"/>
          </a:xfrm>
          <a:prstGeom prst="rect">
            <a:avLst/>
          </a:prstGeom>
          <a:noFill/>
        </p:spPr>
      </p:pic>
      <p:pic>
        <p:nvPicPr>
          <p:cNvPr id="4" name="Picture 3" descr="cathaypacific.jpg"/>
          <p:cNvPicPr>
            <a:picLocks noChangeAspect="1"/>
          </p:cNvPicPr>
          <p:nvPr/>
        </p:nvPicPr>
        <p:blipFill>
          <a:blip r:embed="rId3"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1097427849"/>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ltLang="zh-CN" sz="3400" dirty="0" smtClean="0">
                <a:solidFill>
                  <a:srgbClr val="008080"/>
                </a:solidFill>
                <a:ea typeface="Arial Unicode MS" pitchFamily="34" charset="-122"/>
                <a:cs typeface="Arial Unicode MS" pitchFamily="34" charset="-122"/>
              </a:rPr>
              <a:t>5 year stock price movements </a:t>
            </a:r>
            <a:endParaRPr lang="zh-CN" altLang="en-US" sz="3400" dirty="0"/>
          </a:p>
        </p:txBody>
      </p:sp>
      <p:pic>
        <p:nvPicPr>
          <p:cNvPr id="17409" name="Picture 1" descr="C:\Users\Ruirui\AppData\Roaming\Tencent\Users\536515882\QQ\WinTemp\RichOle\B6E(ABAP18~E9QGC10D9KMK.jpg"/>
          <p:cNvPicPr>
            <a:picLocks noChangeAspect="1" noChangeArrowheads="1"/>
          </p:cNvPicPr>
          <p:nvPr/>
        </p:nvPicPr>
        <p:blipFill>
          <a:blip r:embed="rId3" cstate="print"/>
          <a:srcRect/>
          <a:stretch>
            <a:fillRect/>
          </a:stretch>
        </p:blipFill>
        <p:spPr bwMode="auto">
          <a:xfrm>
            <a:off x="467544" y="1196752"/>
            <a:ext cx="8208912" cy="5256584"/>
          </a:xfrm>
          <a:prstGeom prst="rect">
            <a:avLst/>
          </a:prstGeom>
          <a:noFill/>
        </p:spPr>
      </p:pic>
      <p:pic>
        <p:nvPicPr>
          <p:cNvPr id="4" name="Picture 3" descr="cathaypacific.jpg"/>
          <p:cNvPicPr>
            <a:picLocks noChangeAspect="1"/>
          </p:cNvPicPr>
          <p:nvPr/>
        </p:nvPicPr>
        <p:blipFill>
          <a:blip r:embed="rId4"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3465888973"/>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ltLang="zh-CN" dirty="0" smtClean="0">
                <a:solidFill>
                  <a:srgbClr val="008080"/>
                </a:solidFill>
                <a:ea typeface="Arial Unicode MS" pitchFamily="34" charset="-122"/>
                <a:cs typeface="Arial Unicode MS" pitchFamily="34" charset="-122"/>
              </a:rPr>
              <a:t>5 year VS. Airline Index</a:t>
            </a:r>
            <a:endParaRPr lang="zh-CN" altLang="en-US" dirty="0"/>
          </a:p>
        </p:txBody>
      </p:sp>
      <p:pic>
        <p:nvPicPr>
          <p:cNvPr id="11266" name="Picture 2" descr="C:\Users\Ruirui\Documents\Tencent Files\536515882\Image\1N)K%A2I0}Q7(R]Q5CH}50J.jpg"/>
          <p:cNvPicPr>
            <a:picLocks noChangeAspect="1" noChangeArrowheads="1"/>
          </p:cNvPicPr>
          <p:nvPr/>
        </p:nvPicPr>
        <p:blipFill>
          <a:blip r:embed="rId2" cstate="print"/>
          <a:srcRect/>
          <a:stretch>
            <a:fillRect/>
          </a:stretch>
        </p:blipFill>
        <p:spPr bwMode="auto">
          <a:xfrm>
            <a:off x="251520" y="1492470"/>
            <a:ext cx="8496944" cy="5032874"/>
          </a:xfrm>
          <a:prstGeom prst="rect">
            <a:avLst/>
          </a:prstGeom>
          <a:noFill/>
        </p:spPr>
      </p:pic>
      <p:pic>
        <p:nvPicPr>
          <p:cNvPr id="4" name="Picture 3" descr="cathaypacific.jpg"/>
          <p:cNvPicPr>
            <a:picLocks noChangeAspect="1"/>
          </p:cNvPicPr>
          <p:nvPr/>
        </p:nvPicPr>
        <p:blipFill>
          <a:blip r:embed="rId3"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3302014579"/>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ltLang="zh-CN" dirty="0" smtClean="0">
                <a:solidFill>
                  <a:srgbClr val="008080"/>
                </a:solidFill>
                <a:ea typeface="Arial Unicode MS" pitchFamily="34" charset="-122"/>
                <a:cs typeface="Arial Unicode MS" pitchFamily="34" charset="-122"/>
              </a:rPr>
              <a:t>5 year VS. Hangseng Index</a:t>
            </a:r>
            <a:endParaRPr lang="zh-CN" altLang="en-US" dirty="0"/>
          </a:p>
        </p:txBody>
      </p:sp>
      <p:pic>
        <p:nvPicPr>
          <p:cNvPr id="10241" name="Picture 1" descr="C:\Users\Ruirui\Documents\Tencent Files\536515882\Image\A9`LF1Z85JYAA]{VDA4T@XW.jpg"/>
          <p:cNvPicPr>
            <a:picLocks noChangeAspect="1" noChangeArrowheads="1"/>
          </p:cNvPicPr>
          <p:nvPr/>
        </p:nvPicPr>
        <p:blipFill>
          <a:blip r:embed="rId2" cstate="print"/>
          <a:srcRect/>
          <a:stretch>
            <a:fillRect/>
          </a:stretch>
        </p:blipFill>
        <p:spPr bwMode="auto">
          <a:xfrm>
            <a:off x="179512" y="1484784"/>
            <a:ext cx="8784976" cy="5040560"/>
          </a:xfrm>
          <a:prstGeom prst="rect">
            <a:avLst/>
          </a:prstGeom>
          <a:noFill/>
        </p:spPr>
      </p:pic>
      <p:pic>
        <p:nvPicPr>
          <p:cNvPr id="4" name="Picture 3" descr="cathaypacific.jpg"/>
          <p:cNvPicPr>
            <a:picLocks noChangeAspect="1"/>
          </p:cNvPicPr>
          <p:nvPr/>
        </p:nvPicPr>
        <p:blipFill>
          <a:blip r:embed="rId3"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1998401406"/>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ltLang="zh-CN" dirty="0" smtClean="0">
                <a:solidFill>
                  <a:srgbClr val="008080"/>
                </a:solidFill>
                <a:ea typeface="Arial Unicode MS" pitchFamily="34" charset="-122"/>
                <a:cs typeface="Arial Unicode MS" pitchFamily="34" charset="-122"/>
              </a:rPr>
              <a:t>5 year VS. Oil &amp; Gas</a:t>
            </a:r>
            <a:endParaRPr lang="zh-CN" altLang="en-US" dirty="0"/>
          </a:p>
        </p:txBody>
      </p:sp>
      <p:sp>
        <p:nvSpPr>
          <p:cNvPr id="3" name="Rectangle 2"/>
          <p:cNvSpPr/>
          <p:nvPr/>
        </p:nvSpPr>
        <p:spPr>
          <a:xfrm>
            <a:off x="2697320" y="3244334"/>
            <a:ext cx="184731" cy="369332"/>
          </a:xfrm>
          <a:prstGeom prst="rect">
            <a:avLst/>
          </a:prstGeom>
        </p:spPr>
        <p:txBody>
          <a:bodyPr wrap="none">
            <a:spAutoFit/>
          </a:bodyPr>
          <a:lstStyle/>
          <a:p>
            <a:endParaRPr lang="zh-CN" altLang="en-US" dirty="0"/>
          </a:p>
        </p:txBody>
      </p:sp>
      <p:pic>
        <p:nvPicPr>
          <p:cNvPr id="9217" name="Picture 1" descr="C:\Users\Ruirui\Documents\Tencent Files\536515882\Image\IL`U$)QL$_7%`(EVERT_@ZH.jpg"/>
          <p:cNvPicPr>
            <a:picLocks noChangeAspect="1" noChangeArrowheads="1"/>
          </p:cNvPicPr>
          <p:nvPr/>
        </p:nvPicPr>
        <p:blipFill>
          <a:blip r:embed="rId2" cstate="print"/>
          <a:srcRect/>
          <a:stretch>
            <a:fillRect/>
          </a:stretch>
        </p:blipFill>
        <p:spPr bwMode="auto">
          <a:xfrm>
            <a:off x="467544" y="1628800"/>
            <a:ext cx="8352928" cy="4896544"/>
          </a:xfrm>
          <a:prstGeom prst="rect">
            <a:avLst/>
          </a:prstGeom>
          <a:noFill/>
        </p:spPr>
      </p:pic>
      <p:pic>
        <p:nvPicPr>
          <p:cNvPr id="5" name="Picture 4" descr="cathaypacific.jpg"/>
          <p:cNvPicPr>
            <a:picLocks noChangeAspect="1"/>
          </p:cNvPicPr>
          <p:nvPr/>
        </p:nvPicPr>
        <p:blipFill>
          <a:blip r:embed="rId3"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152537856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altLang="zh-CN" sz="3200" b="1" dirty="0" smtClean="0"/>
              <a:t>Business Model – Types of Airlines</a:t>
            </a:r>
            <a:endParaRPr lang="zh-CN" altLang="en-US" sz="3200" b="1" dirty="0"/>
          </a:p>
        </p:txBody>
      </p:sp>
      <p:sp>
        <p:nvSpPr>
          <p:cNvPr id="5" name="Content Placeholder 2"/>
          <p:cNvSpPr>
            <a:spLocks noGrp="1"/>
          </p:cNvSpPr>
          <p:nvPr>
            <p:ph sz="half" idx="1"/>
          </p:nvPr>
        </p:nvSpPr>
        <p:spPr>
          <a:xfrm>
            <a:off x="467544" y="1412776"/>
            <a:ext cx="4038600" cy="4525963"/>
          </a:xfrm>
        </p:spPr>
        <p:txBody>
          <a:bodyPr>
            <a:normAutofit fontScale="92500" lnSpcReduction="20000"/>
          </a:bodyPr>
          <a:lstStyle/>
          <a:p>
            <a:pPr>
              <a:lnSpc>
                <a:spcPct val="90000"/>
              </a:lnSpc>
            </a:pPr>
            <a:r>
              <a:rPr lang="en-CA" b="1" dirty="0" smtClean="0">
                <a:solidFill>
                  <a:schemeClr val="accent2">
                    <a:lumMod val="75000"/>
                  </a:schemeClr>
                </a:solidFill>
                <a:latin typeface="Calibri" pitchFamily="34" charset="0"/>
                <a:cs typeface="Calibri" pitchFamily="34" charset="0"/>
              </a:rPr>
              <a:t>Network-Legacy Airlines</a:t>
            </a:r>
          </a:p>
          <a:p>
            <a:pPr lvl="1">
              <a:buFont typeface="Wingdings" pitchFamily="2" charset="2"/>
              <a:buChar char="ü"/>
            </a:pPr>
            <a:r>
              <a:rPr lang="en-CA" altLang="zh-CN" sz="2000" dirty="0" smtClean="0">
                <a:solidFill>
                  <a:schemeClr val="accent2">
                    <a:lumMod val="75000"/>
                  </a:schemeClr>
                </a:solidFill>
                <a:latin typeface="Calibri" pitchFamily="34" charset="0"/>
                <a:cs typeface="Calibri" pitchFamily="34" charset="0"/>
              </a:rPr>
              <a:t>New competition after deregulation</a:t>
            </a:r>
          </a:p>
          <a:p>
            <a:pPr lvl="1">
              <a:buFont typeface="Wingdings" pitchFamily="2" charset="2"/>
              <a:buChar char="ü"/>
            </a:pPr>
            <a:r>
              <a:rPr lang="en-CA" altLang="zh-CN" sz="2000" dirty="0" smtClean="0">
                <a:solidFill>
                  <a:schemeClr val="accent2">
                    <a:lumMod val="75000"/>
                  </a:schemeClr>
                </a:solidFill>
                <a:latin typeface="Calibri" pitchFamily="34" charset="0"/>
                <a:cs typeface="Calibri" pitchFamily="34" charset="0"/>
              </a:rPr>
              <a:t>More Luxury aircrafts</a:t>
            </a:r>
          </a:p>
          <a:p>
            <a:pPr lvl="1">
              <a:buFont typeface="Wingdings" pitchFamily="2" charset="2"/>
              <a:buChar char="ü"/>
            </a:pPr>
            <a:r>
              <a:rPr lang="en-CA" altLang="zh-CN" sz="2000" dirty="0" smtClean="0">
                <a:solidFill>
                  <a:schemeClr val="accent2">
                    <a:lumMod val="75000"/>
                  </a:schemeClr>
                </a:solidFill>
                <a:latin typeface="Calibri" pitchFamily="34" charset="0"/>
                <a:cs typeface="Calibri" pitchFamily="34" charset="0"/>
              </a:rPr>
              <a:t>Offer Business/First Class</a:t>
            </a:r>
          </a:p>
          <a:p>
            <a:pPr lvl="1">
              <a:buFont typeface="Wingdings" pitchFamily="2" charset="2"/>
              <a:buChar char="ü"/>
            </a:pPr>
            <a:r>
              <a:rPr lang="en-CA" altLang="zh-CN" sz="2000" dirty="0" smtClean="0">
                <a:solidFill>
                  <a:schemeClr val="accent2">
                    <a:lumMod val="75000"/>
                  </a:schemeClr>
                </a:solidFill>
                <a:latin typeface="Calibri" pitchFamily="34" charset="0"/>
                <a:cs typeface="Calibri" pitchFamily="34" charset="0"/>
              </a:rPr>
              <a:t>Higher level of services: airport lounges, frequent-flyer program, premium in-flight services</a:t>
            </a:r>
          </a:p>
          <a:p>
            <a:pPr lvl="1">
              <a:buFont typeface="Wingdings" pitchFamily="2" charset="2"/>
              <a:buChar char="ü"/>
            </a:pPr>
            <a:r>
              <a:rPr lang="en-CA" altLang="zh-CN" sz="2000" dirty="0" smtClean="0">
                <a:solidFill>
                  <a:schemeClr val="accent2">
                    <a:lumMod val="75000"/>
                  </a:schemeClr>
                </a:solidFill>
                <a:latin typeface="Calibri" pitchFamily="34" charset="0"/>
                <a:cs typeface="Calibri" pitchFamily="34" charset="0"/>
              </a:rPr>
              <a:t>Price discrimination</a:t>
            </a:r>
          </a:p>
          <a:p>
            <a:pPr lvl="2"/>
            <a:r>
              <a:rPr lang="en-CA" altLang="zh-CN" sz="1600" dirty="0" smtClean="0">
                <a:solidFill>
                  <a:schemeClr val="accent2">
                    <a:lumMod val="75000"/>
                  </a:schemeClr>
                </a:solidFill>
                <a:latin typeface="Calibri" pitchFamily="34" charset="0"/>
                <a:cs typeface="Calibri" pitchFamily="34" charset="0"/>
              </a:rPr>
              <a:t>Yield management system</a:t>
            </a:r>
          </a:p>
          <a:p>
            <a:pPr lvl="2"/>
            <a:r>
              <a:rPr lang="en-CA" altLang="zh-CN" sz="1600" dirty="0" smtClean="0">
                <a:solidFill>
                  <a:schemeClr val="accent2">
                    <a:lumMod val="75000"/>
                  </a:schemeClr>
                </a:solidFill>
                <a:latin typeface="Calibri" pitchFamily="34" charset="0"/>
                <a:cs typeface="Calibri" pitchFamily="34" charset="0"/>
              </a:rPr>
              <a:t>Different prices for same class</a:t>
            </a:r>
          </a:p>
          <a:p>
            <a:pPr lvl="1">
              <a:buFont typeface="Wingdings" pitchFamily="2" charset="2"/>
              <a:buChar char="ü"/>
            </a:pPr>
            <a:r>
              <a:rPr lang="en-CA" altLang="zh-CN" sz="2000" dirty="0" smtClean="0">
                <a:solidFill>
                  <a:schemeClr val="accent2">
                    <a:lumMod val="75000"/>
                  </a:schemeClr>
                </a:solidFill>
                <a:latin typeface="Calibri" pitchFamily="34" charset="0"/>
                <a:cs typeface="Calibri" pitchFamily="34" charset="0"/>
              </a:rPr>
              <a:t>Frills</a:t>
            </a:r>
          </a:p>
          <a:p>
            <a:pPr lvl="1">
              <a:buFont typeface="Wingdings" pitchFamily="2" charset="2"/>
              <a:buChar char="ü"/>
            </a:pPr>
            <a:r>
              <a:rPr lang="en-CA" altLang="zh-CN" sz="2000" dirty="0" smtClean="0">
                <a:solidFill>
                  <a:schemeClr val="accent2">
                    <a:lumMod val="75000"/>
                  </a:schemeClr>
                </a:solidFill>
                <a:latin typeface="Calibri" pitchFamily="34" charset="0"/>
                <a:cs typeface="Calibri" pitchFamily="34" charset="0"/>
              </a:rPr>
              <a:t>Airline Alliances</a:t>
            </a:r>
          </a:p>
          <a:p>
            <a:pPr lvl="1">
              <a:lnSpc>
                <a:spcPct val="90000"/>
              </a:lnSpc>
            </a:pPr>
            <a:endParaRPr lang="en-CA" dirty="0" smtClean="0"/>
          </a:p>
        </p:txBody>
      </p:sp>
      <p:sp>
        <p:nvSpPr>
          <p:cNvPr id="10" name="Content Placeholder 9"/>
          <p:cNvSpPr>
            <a:spLocks noGrp="1"/>
          </p:cNvSpPr>
          <p:nvPr>
            <p:ph sz="half" idx="2"/>
          </p:nvPr>
        </p:nvSpPr>
        <p:spPr>
          <a:xfrm>
            <a:off x="4572000" y="1340768"/>
            <a:ext cx="4038600" cy="4525963"/>
          </a:xfrm>
        </p:spPr>
        <p:txBody>
          <a:bodyPr>
            <a:normAutofit fontScale="92500" lnSpcReduction="20000"/>
          </a:bodyPr>
          <a:lstStyle/>
          <a:p>
            <a:pPr>
              <a:lnSpc>
                <a:spcPct val="90000"/>
              </a:lnSpc>
            </a:pPr>
            <a:r>
              <a:rPr lang="en-CA" altLang="zh-CN" b="1" dirty="0" smtClean="0">
                <a:solidFill>
                  <a:schemeClr val="accent2">
                    <a:lumMod val="75000"/>
                  </a:schemeClr>
                </a:solidFill>
                <a:latin typeface="Calibri" pitchFamily="34" charset="0"/>
                <a:cs typeface="Calibri" pitchFamily="34" charset="0"/>
              </a:rPr>
              <a:t>Low-Cost Airlines</a:t>
            </a:r>
          </a:p>
          <a:p>
            <a:pPr lvl="1">
              <a:buFont typeface="Wingdings" pitchFamily="2" charset="2"/>
              <a:buChar char="ü"/>
            </a:pPr>
            <a:r>
              <a:rPr lang="en-CA" altLang="zh-CN" sz="2000" dirty="0" smtClean="0">
                <a:solidFill>
                  <a:schemeClr val="accent2">
                    <a:lumMod val="75000"/>
                  </a:schemeClr>
                </a:solidFill>
                <a:latin typeface="Calibri" pitchFamily="34" charset="0"/>
                <a:cs typeface="Calibri" pitchFamily="34" charset="0"/>
              </a:rPr>
              <a:t>Fewer types of aircrafts </a:t>
            </a:r>
          </a:p>
          <a:p>
            <a:pPr lvl="2"/>
            <a:r>
              <a:rPr lang="en-CA" altLang="zh-CN" sz="1600" dirty="0" smtClean="0">
                <a:solidFill>
                  <a:schemeClr val="accent2">
                    <a:lumMod val="75000"/>
                  </a:schemeClr>
                </a:solidFill>
                <a:latin typeface="Calibri" pitchFamily="34" charset="0"/>
                <a:cs typeface="Calibri" pitchFamily="34" charset="0"/>
              </a:rPr>
              <a:t>Lower maintenance expenses</a:t>
            </a:r>
          </a:p>
          <a:p>
            <a:pPr lvl="1">
              <a:buFont typeface="Wingdings" pitchFamily="2" charset="2"/>
              <a:buChar char="ü"/>
            </a:pPr>
            <a:r>
              <a:rPr lang="en-CA" altLang="zh-CN" sz="2000" dirty="0" smtClean="0">
                <a:solidFill>
                  <a:schemeClr val="accent2">
                    <a:lumMod val="75000"/>
                  </a:schemeClr>
                </a:solidFill>
                <a:latin typeface="Calibri" pitchFamily="34" charset="0"/>
                <a:cs typeface="Calibri" pitchFamily="34" charset="0"/>
              </a:rPr>
              <a:t>Economic class</a:t>
            </a:r>
          </a:p>
          <a:p>
            <a:pPr lvl="1">
              <a:buFont typeface="Wingdings" pitchFamily="2" charset="2"/>
              <a:buChar char="ü"/>
            </a:pPr>
            <a:r>
              <a:rPr lang="en-CA" altLang="zh-CN" sz="2000" dirty="0" smtClean="0">
                <a:solidFill>
                  <a:schemeClr val="accent2">
                    <a:lumMod val="75000"/>
                  </a:schemeClr>
                </a:solidFill>
                <a:latin typeface="Calibri" pitchFamily="34" charset="0"/>
                <a:cs typeface="Calibri" pitchFamily="34" charset="0"/>
              </a:rPr>
              <a:t>Less services</a:t>
            </a:r>
          </a:p>
          <a:p>
            <a:pPr lvl="1">
              <a:buFont typeface="Wingdings" pitchFamily="2" charset="2"/>
              <a:buChar char="ü"/>
            </a:pPr>
            <a:r>
              <a:rPr lang="en-CA" altLang="zh-CN" sz="2000" dirty="0" smtClean="0">
                <a:solidFill>
                  <a:schemeClr val="accent2">
                    <a:lumMod val="75000"/>
                  </a:schemeClr>
                </a:solidFill>
                <a:latin typeface="Calibri" pitchFamily="34" charset="0"/>
                <a:cs typeface="Calibri" pitchFamily="34" charset="0"/>
              </a:rPr>
              <a:t>Fly early/late</a:t>
            </a:r>
          </a:p>
          <a:p>
            <a:pPr lvl="2"/>
            <a:r>
              <a:rPr lang="en-CA" altLang="zh-CN" sz="1600" dirty="0" smtClean="0">
                <a:solidFill>
                  <a:schemeClr val="accent2">
                    <a:lumMod val="75000"/>
                  </a:schemeClr>
                </a:solidFill>
                <a:latin typeface="Calibri" pitchFamily="34" charset="0"/>
                <a:cs typeface="Calibri" pitchFamily="34" charset="0"/>
              </a:rPr>
              <a:t>Lower landing fees</a:t>
            </a:r>
            <a:endParaRPr lang="en-CA" altLang="zh-CN" dirty="0" smtClean="0">
              <a:solidFill>
                <a:schemeClr val="accent2">
                  <a:lumMod val="75000"/>
                </a:schemeClr>
              </a:solidFill>
              <a:latin typeface="Calibri" pitchFamily="34" charset="0"/>
              <a:cs typeface="Calibri" pitchFamily="34" charset="0"/>
            </a:endParaRPr>
          </a:p>
          <a:p>
            <a:pPr lvl="1">
              <a:buFont typeface="Wingdings" pitchFamily="2" charset="2"/>
              <a:buChar char="ü"/>
            </a:pPr>
            <a:r>
              <a:rPr lang="en-CA" altLang="zh-CN" sz="2000" dirty="0" smtClean="0">
                <a:solidFill>
                  <a:schemeClr val="accent2">
                    <a:lumMod val="75000"/>
                  </a:schemeClr>
                </a:solidFill>
                <a:latin typeface="Calibri" pitchFamily="34" charset="0"/>
                <a:cs typeface="Calibri" pitchFamily="34" charset="0"/>
              </a:rPr>
              <a:t>Simpler fare schedules</a:t>
            </a:r>
          </a:p>
          <a:p>
            <a:pPr lvl="1">
              <a:buFont typeface="Wingdings" pitchFamily="2" charset="2"/>
              <a:buChar char="ü"/>
            </a:pPr>
            <a:r>
              <a:rPr lang="en-CA" altLang="zh-CN" sz="2000" dirty="0" smtClean="0">
                <a:solidFill>
                  <a:schemeClr val="accent2">
                    <a:lumMod val="75000"/>
                  </a:schemeClr>
                </a:solidFill>
                <a:latin typeface="Calibri" pitchFamily="34" charset="0"/>
                <a:cs typeface="Calibri" pitchFamily="34" charset="0"/>
              </a:rPr>
              <a:t>Lower fares</a:t>
            </a:r>
          </a:p>
          <a:p>
            <a:pPr lvl="1">
              <a:buFont typeface="Wingdings" pitchFamily="2" charset="2"/>
              <a:buChar char="ü"/>
            </a:pPr>
            <a:r>
              <a:rPr lang="en-CA" altLang="zh-CN" sz="2000" dirty="0" smtClean="0">
                <a:solidFill>
                  <a:schemeClr val="accent2">
                    <a:lumMod val="75000"/>
                  </a:schemeClr>
                </a:solidFill>
                <a:latin typeface="Calibri" pitchFamily="34" charset="0"/>
                <a:cs typeface="Calibri" pitchFamily="34" charset="0"/>
              </a:rPr>
              <a:t>No alliance</a:t>
            </a:r>
          </a:p>
          <a:p>
            <a:pPr lvl="1">
              <a:buFont typeface="Wingdings" pitchFamily="2" charset="2"/>
              <a:buChar char="ü"/>
            </a:pPr>
            <a:r>
              <a:rPr lang="en-CA" altLang="zh-CN" sz="2000" dirty="0" smtClean="0">
                <a:solidFill>
                  <a:schemeClr val="accent2">
                    <a:lumMod val="75000"/>
                  </a:schemeClr>
                </a:solidFill>
                <a:latin typeface="Calibri" pitchFamily="34" charset="0"/>
                <a:cs typeface="Calibri" pitchFamily="34" charset="0"/>
              </a:rPr>
              <a:t>AKA No-frills</a:t>
            </a:r>
          </a:p>
          <a:p>
            <a:endParaRPr lang="zh-CN" altLang="en-US" dirty="0"/>
          </a:p>
        </p:txBody>
      </p:sp>
      <p:sp>
        <p:nvSpPr>
          <p:cNvPr id="7" name="Content Placeholder 3"/>
          <p:cNvSpPr txBox="1">
            <a:spLocks/>
          </p:cNvSpPr>
          <p:nvPr/>
        </p:nvSpPr>
        <p:spPr>
          <a:xfrm>
            <a:off x="4644008" y="1628800"/>
            <a:ext cx="4038600" cy="4525962"/>
          </a:xfrm>
          <a:prstGeom prst="rect">
            <a:avLst/>
          </a:prstGeom>
        </p:spPr>
        <p:txBody>
          <a:bodyPr>
            <a:normAutofit/>
          </a:bodyPr>
          <a:lstStyle/>
          <a:p>
            <a:pPr marL="342900" marR="0" lvl="0" indent="-342900" algn="l" defTabSz="914400" rtl="0" eaLnBrk="1" fontAlgn="auto" latinLnBrk="0" hangingPunct="1">
              <a:lnSpc>
                <a:spcPct val="90000"/>
              </a:lnSpc>
              <a:spcBef>
                <a:spcPct val="20000"/>
              </a:spcBef>
              <a:spcAft>
                <a:spcPts val="0"/>
              </a:spcAft>
              <a:buClrTx/>
              <a:buSzTx/>
              <a:tabLst/>
              <a:defRPr/>
            </a:pPr>
            <a:endParaRPr kumimoji="0" lang="en-CA"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5" descr="airplane-airline-plane-airport-jet-fly-flying (1).jpg"/>
          <p:cNvPicPr>
            <a:picLocks noChangeAspect="1"/>
          </p:cNvPicPr>
          <p:nvPr/>
        </p:nvPicPr>
        <p:blipFill>
          <a:blip r:embed="rId2" cstate="print">
            <a:lum bright="20000"/>
          </a:blip>
          <a:stretch>
            <a:fillRect/>
          </a:stretch>
        </p:blipFill>
        <p:spPr>
          <a:xfrm>
            <a:off x="6911752" y="0"/>
            <a:ext cx="2232248" cy="1100179"/>
          </a:xfrm>
          <a:prstGeom prst="ellipse">
            <a:avLst/>
          </a:prstGeom>
          <a:ln>
            <a:noFill/>
          </a:ln>
          <a:effectLst>
            <a:softEdge rad="112500"/>
          </a:effectLst>
        </p:spPr>
      </p:pic>
      <p:pic>
        <p:nvPicPr>
          <p:cNvPr id="8" name="Picture 7" descr="glenn_mccoy_airline_fees.jpg"/>
          <p:cNvPicPr>
            <a:picLocks noChangeAspect="1"/>
          </p:cNvPicPr>
          <p:nvPr/>
        </p:nvPicPr>
        <p:blipFill>
          <a:blip r:embed="rId3" cstate="print"/>
          <a:stretch>
            <a:fillRect/>
          </a:stretch>
        </p:blipFill>
        <p:spPr>
          <a:xfrm>
            <a:off x="4427984" y="4437112"/>
            <a:ext cx="4176464" cy="2232248"/>
          </a:xfrm>
          <a:prstGeom prst="rect">
            <a:avLst/>
          </a:prstGeom>
        </p:spPr>
      </p:pic>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10 year Summary</a:t>
            </a:r>
            <a:endParaRPr lang="zh-CN" altLang="en-US" dirty="0"/>
          </a:p>
        </p:txBody>
      </p:sp>
      <p:pic>
        <p:nvPicPr>
          <p:cNvPr id="53249" name="Picture 1" descr="C:\Users\Ruirui\AppData\Roaming\Tencent\Users\536515882\QQ\WinTemp\RichOle\58XNYX07PDLKTZNASFGP5X7.jpg"/>
          <p:cNvPicPr>
            <a:picLocks noChangeAspect="1" noChangeArrowheads="1"/>
          </p:cNvPicPr>
          <p:nvPr/>
        </p:nvPicPr>
        <p:blipFill>
          <a:blip r:embed="rId2" cstate="print"/>
          <a:srcRect/>
          <a:stretch>
            <a:fillRect/>
          </a:stretch>
        </p:blipFill>
        <p:spPr bwMode="auto">
          <a:xfrm>
            <a:off x="251520" y="1196752"/>
            <a:ext cx="8892480" cy="5661248"/>
          </a:xfrm>
          <a:prstGeom prst="rect">
            <a:avLst/>
          </a:prstGeom>
          <a:noFill/>
        </p:spPr>
      </p:pic>
    </p:spTree>
    <p:extLst>
      <p:ext uri="{BB962C8B-B14F-4D97-AF65-F5344CB8AC3E}">
        <p14:creationId xmlns:p14="http://schemas.microsoft.com/office/powerpoint/2010/main" val="7284577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Key Statistics</a:t>
            </a:r>
            <a:endParaRPr lang="zh-CN" altLang="en-US" dirty="0"/>
          </a:p>
        </p:txBody>
      </p:sp>
      <p:pic>
        <p:nvPicPr>
          <p:cNvPr id="19457" name="Picture 1" descr="C:\Users\Ruirui\AppData\Roaming\Tencent\Users\536515882\QQ\WinTemp\RichOle\UMQU`XWL_DC7]SX6RY54GD4.jpg"/>
          <p:cNvPicPr>
            <a:picLocks noChangeAspect="1" noChangeArrowheads="1"/>
          </p:cNvPicPr>
          <p:nvPr/>
        </p:nvPicPr>
        <p:blipFill>
          <a:blip r:embed="rId2" cstate="print"/>
          <a:srcRect/>
          <a:stretch>
            <a:fillRect/>
          </a:stretch>
        </p:blipFill>
        <p:spPr bwMode="auto">
          <a:xfrm>
            <a:off x="395536" y="1484784"/>
            <a:ext cx="7776864" cy="4896544"/>
          </a:xfrm>
          <a:prstGeom prst="rect">
            <a:avLst/>
          </a:prstGeom>
          <a:noFill/>
        </p:spPr>
      </p:pic>
      <p:sp>
        <p:nvSpPr>
          <p:cNvPr id="4" name="TextBox 3"/>
          <p:cNvSpPr txBox="1"/>
          <p:nvPr/>
        </p:nvSpPr>
        <p:spPr>
          <a:xfrm>
            <a:off x="395536" y="2492896"/>
            <a:ext cx="7848872" cy="468572"/>
          </a:xfrm>
          <a:prstGeom prst="rect">
            <a:avLst/>
          </a:prstGeom>
          <a:noFill/>
          <a:ln w="25400"/>
        </p:spPr>
        <p:style>
          <a:lnRef idx="2">
            <a:schemeClr val="accent2"/>
          </a:lnRef>
          <a:fillRef idx="1">
            <a:schemeClr val="lt1"/>
          </a:fillRef>
          <a:effectRef idx="0">
            <a:schemeClr val="accent2"/>
          </a:effectRef>
          <a:fontRef idx="minor">
            <a:schemeClr val="dk1"/>
          </a:fontRef>
        </p:style>
        <p:txBody>
          <a:bodyPr wrap="square" bIns="144000" rtlCol="0">
            <a:spAutoFit/>
          </a:bodyPr>
          <a:lstStyle/>
          <a:p>
            <a:endParaRPr lang="zh-CN" altLang="en-US" dirty="0"/>
          </a:p>
        </p:txBody>
      </p:sp>
      <p:sp>
        <p:nvSpPr>
          <p:cNvPr id="6" name="TextBox 5"/>
          <p:cNvSpPr txBox="1"/>
          <p:nvPr/>
        </p:nvSpPr>
        <p:spPr>
          <a:xfrm>
            <a:off x="395536" y="3861048"/>
            <a:ext cx="7848872"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zh-CN" altLang="en-US" dirty="0"/>
          </a:p>
        </p:txBody>
      </p:sp>
      <p:pic>
        <p:nvPicPr>
          <p:cNvPr id="7" name="Picture 6" descr="cathaypacific.jpg"/>
          <p:cNvPicPr>
            <a:picLocks noChangeAspect="1"/>
          </p:cNvPicPr>
          <p:nvPr/>
        </p:nvPicPr>
        <p:blipFill>
          <a:blip r:embed="rId3"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474765433"/>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Key Statistics </a:t>
            </a:r>
            <a:endParaRPr lang="zh-CN" altLang="en-US" dirty="0"/>
          </a:p>
        </p:txBody>
      </p:sp>
      <p:pic>
        <p:nvPicPr>
          <p:cNvPr id="18433" name="Picture 1" descr="C:\Users\Ruirui\AppData\Roaming\Tencent\Users\536515882\QQ\WinTemp\RichOle\}KBNGYI4)~FAE53]KEB8Z[X.jpg"/>
          <p:cNvPicPr>
            <a:picLocks noChangeAspect="1" noChangeArrowheads="1"/>
          </p:cNvPicPr>
          <p:nvPr/>
        </p:nvPicPr>
        <p:blipFill>
          <a:blip r:embed="rId2" cstate="print"/>
          <a:srcRect/>
          <a:stretch>
            <a:fillRect/>
          </a:stretch>
        </p:blipFill>
        <p:spPr bwMode="auto">
          <a:xfrm>
            <a:off x="323528" y="1556792"/>
            <a:ext cx="8604448" cy="4536504"/>
          </a:xfrm>
          <a:prstGeom prst="rect">
            <a:avLst/>
          </a:prstGeom>
          <a:noFill/>
        </p:spPr>
      </p:pic>
      <p:sp>
        <p:nvSpPr>
          <p:cNvPr id="4" name="TextBox 3"/>
          <p:cNvSpPr txBox="1"/>
          <p:nvPr/>
        </p:nvSpPr>
        <p:spPr>
          <a:xfrm>
            <a:off x="395536" y="2276872"/>
            <a:ext cx="8352928"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
        <p:nvSpPr>
          <p:cNvPr id="5" name="TextBox 4"/>
          <p:cNvSpPr txBox="1"/>
          <p:nvPr/>
        </p:nvSpPr>
        <p:spPr>
          <a:xfrm>
            <a:off x="395536" y="4941168"/>
            <a:ext cx="8424936"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pic>
        <p:nvPicPr>
          <p:cNvPr id="6" name="Picture 5" descr="cathaypacific.jpg"/>
          <p:cNvPicPr>
            <a:picLocks noChangeAspect="1"/>
          </p:cNvPicPr>
          <p:nvPr/>
        </p:nvPicPr>
        <p:blipFill>
          <a:blip r:embed="rId3"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3743999731"/>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zh-CN" altLang="en-US" dirty="0"/>
          </a:p>
        </p:txBody>
      </p:sp>
      <p:pic>
        <p:nvPicPr>
          <p:cNvPr id="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251520" y="260648"/>
            <a:ext cx="4572000" cy="707886"/>
          </a:xfrm>
          <a:prstGeom prst="rect">
            <a:avLst/>
          </a:prstGeom>
        </p:spPr>
        <p:txBody>
          <a:bodyPr>
            <a:spAutoFit/>
          </a:bodyPr>
          <a:lstStyle/>
          <a:p>
            <a:r>
              <a:rPr lang="en-US" altLang="zh-CN" sz="2000" b="1" dirty="0" smtClean="0">
                <a:latin typeface="Arial "/>
              </a:rPr>
              <a:t>Destinations served: 162 in 42 countries and territories</a:t>
            </a:r>
            <a:endParaRPr lang="zh-CN" altLang="en-US" sz="2000" b="1" dirty="0">
              <a:latin typeface="Arial "/>
            </a:endParaRPr>
          </a:p>
        </p:txBody>
      </p:sp>
    </p:spTree>
    <p:extLst>
      <p:ext uri="{BB962C8B-B14F-4D97-AF65-F5344CB8AC3E}">
        <p14:creationId xmlns:p14="http://schemas.microsoft.com/office/powerpoint/2010/main" val="4019223121"/>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dirty="0" smtClean="0">
                <a:solidFill>
                  <a:srgbClr val="008080"/>
                </a:solidFill>
                <a:ea typeface="Arial Unicode MS" pitchFamily="34" charset="-122"/>
                <a:cs typeface="Arial Unicode MS" pitchFamily="34" charset="-122"/>
              </a:rPr>
              <a:t>Company profile</a:t>
            </a:r>
            <a:endParaRPr lang="zh-CN" altLang="en-US" dirty="0"/>
          </a:p>
        </p:txBody>
      </p:sp>
      <p:sp>
        <p:nvSpPr>
          <p:cNvPr id="4" name="Content Placeholder 3"/>
          <p:cNvSpPr>
            <a:spLocks noGrp="1"/>
          </p:cNvSpPr>
          <p:nvPr>
            <p:ph sz="half" idx="1"/>
          </p:nvPr>
        </p:nvSpPr>
        <p:spPr/>
        <p:txBody>
          <a:bodyPr>
            <a:normAutofit fontScale="40000" lnSpcReduction="20000"/>
          </a:bodyPr>
          <a:lstStyle/>
          <a:p>
            <a:r>
              <a:rPr lang="en-US" altLang="zh-CN" dirty="0" smtClean="0">
                <a:solidFill>
                  <a:srgbClr val="C00000"/>
                </a:solidFill>
              </a:rPr>
              <a:t>Registered and based in Hong Kong</a:t>
            </a:r>
          </a:p>
          <a:p>
            <a:endParaRPr lang="en-US" altLang="zh-CN" dirty="0" smtClean="0">
              <a:solidFill>
                <a:srgbClr val="C00000"/>
              </a:solidFill>
            </a:endParaRPr>
          </a:p>
          <a:p>
            <a:r>
              <a:rPr lang="en-US" altLang="zh-CN" dirty="0" smtClean="0">
                <a:solidFill>
                  <a:srgbClr val="C00000"/>
                </a:solidFill>
              </a:rPr>
              <a:t>Offering scheduled passenger and cargo services to 145 destinations in 40 countries and </a:t>
            </a:r>
            <a:r>
              <a:rPr lang="en-CA" altLang="zh-CN" dirty="0" smtClean="0">
                <a:solidFill>
                  <a:srgbClr val="C00000"/>
                </a:solidFill>
              </a:rPr>
              <a:t>territories around the world</a:t>
            </a:r>
          </a:p>
          <a:p>
            <a:endParaRPr lang="en-CA" altLang="zh-CN" dirty="0" smtClean="0">
              <a:solidFill>
                <a:srgbClr val="C00000"/>
              </a:solidFill>
            </a:endParaRPr>
          </a:p>
          <a:p>
            <a:r>
              <a:rPr lang="en-US" altLang="zh-CN" dirty="0" smtClean="0">
                <a:solidFill>
                  <a:srgbClr val="C00000"/>
                </a:solidFill>
              </a:rPr>
              <a:t>Founded in 1946 and remains deeply committed to its home base, making substantial investments to develop Hong Kong as one of the world’s leading international aviation hubs</a:t>
            </a:r>
          </a:p>
          <a:p>
            <a:endParaRPr lang="en-CA" altLang="zh-CN" dirty="0" smtClean="0">
              <a:solidFill>
                <a:srgbClr val="C00000"/>
              </a:solidFill>
            </a:endParaRPr>
          </a:p>
          <a:p>
            <a:r>
              <a:rPr lang="en-CA" altLang="zh-CN" dirty="0" smtClean="0">
                <a:solidFill>
                  <a:srgbClr val="C00000"/>
                </a:solidFill>
              </a:rPr>
              <a:t>In </a:t>
            </a:r>
            <a:r>
              <a:rPr lang="en-US" altLang="zh-CN" dirty="0" smtClean="0">
                <a:solidFill>
                  <a:srgbClr val="C00000"/>
                </a:solidFill>
              </a:rPr>
              <a:t>addition to its current fleet of 128 wide-bodied aircraft, </a:t>
            </a:r>
            <a:r>
              <a:rPr lang="en-CA" altLang="zh-CN" dirty="0" smtClean="0">
                <a:solidFill>
                  <a:srgbClr val="C00000"/>
                </a:solidFill>
              </a:rPr>
              <a:t>Cathay Pacific continues </a:t>
            </a:r>
            <a:r>
              <a:rPr lang="en-US" altLang="zh-CN" dirty="0" smtClean="0">
                <a:solidFill>
                  <a:srgbClr val="C00000"/>
                </a:solidFill>
              </a:rPr>
              <a:t>to invest heavily in its home city and has another 97 new aircraft due for </a:t>
            </a:r>
            <a:r>
              <a:rPr lang="en-CA" altLang="zh-CN" dirty="0" smtClean="0">
                <a:solidFill>
                  <a:srgbClr val="C00000"/>
                </a:solidFill>
              </a:rPr>
              <a:t>delivery up to 2019</a:t>
            </a:r>
          </a:p>
          <a:p>
            <a:endParaRPr lang="en-CA" altLang="zh-CN" dirty="0" smtClean="0">
              <a:solidFill>
                <a:srgbClr val="C00000"/>
              </a:solidFill>
            </a:endParaRPr>
          </a:p>
          <a:p>
            <a:r>
              <a:rPr lang="en-US" altLang="zh-CN" dirty="0" smtClean="0">
                <a:solidFill>
                  <a:srgbClr val="C00000"/>
                </a:solidFill>
              </a:rPr>
              <a:t>Cathay Pacific and its subsidiaries employ some 28,100 people worldwide (more than 21,000 of them in Hong Kong) </a:t>
            </a:r>
          </a:p>
          <a:p>
            <a:endParaRPr lang="en-US" altLang="zh-CN" dirty="0" smtClean="0">
              <a:solidFill>
                <a:srgbClr val="C00000"/>
              </a:solidFill>
            </a:endParaRPr>
          </a:p>
          <a:p>
            <a:r>
              <a:rPr lang="en-US" altLang="zh-CN" dirty="0" smtClean="0">
                <a:solidFill>
                  <a:srgbClr val="C00000"/>
                </a:solidFill>
              </a:rPr>
              <a:t>Cathay Pacific is listed on The Stock Exchange of Hong Kong Limited, as are its substantial shareholders Swire Pacific Limited (“Swire Pacific”) and Air China</a:t>
            </a:r>
            <a:endParaRPr lang="zh-CN" altLang="en-US" dirty="0" smtClean="0">
              <a:solidFill>
                <a:srgbClr val="C00000"/>
              </a:solidFill>
            </a:endParaRPr>
          </a:p>
        </p:txBody>
      </p:sp>
      <p:sp>
        <p:nvSpPr>
          <p:cNvPr id="7" name="Content Placeholder 6"/>
          <p:cNvSpPr>
            <a:spLocks noGrp="1"/>
          </p:cNvSpPr>
          <p:nvPr>
            <p:ph sz="half" idx="2"/>
          </p:nvPr>
        </p:nvSpPr>
        <p:spPr/>
        <p:txBody>
          <a:bodyPr/>
          <a:lstStyle/>
          <a:p>
            <a:endParaRPr lang="zh-CN" altLang="en-US"/>
          </a:p>
        </p:txBody>
      </p:sp>
      <p:pic>
        <p:nvPicPr>
          <p:cNvPr id="5" name="Picture 4" descr="cathaypacific.jpg"/>
          <p:cNvPicPr>
            <a:picLocks noChangeAspect="1"/>
          </p:cNvPicPr>
          <p:nvPr/>
        </p:nvPicPr>
        <p:blipFill>
          <a:blip r:embed="rId2" cstate="print"/>
          <a:stretch>
            <a:fillRect/>
          </a:stretch>
        </p:blipFill>
        <p:spPr>
          <a:xfrm>
            <a:off x="7668344" y="0"/>
            <a:ext cx="1152128" cy="908720"/>
          </a:xfrm>
          <a:prstGeom prst="rect">
            <a:avLst/>
          </a:prstGeom>
        </p:spPr>
      </p:pic>
      <p:pic>
        <p:nvPicPr>
          <p:cNvPr id="6" name="Picture 5" descr="Cathay-Pacific-Airways-Limited_Inside-view_1810.jpg"/>
          <p:cNvPicPr>
            <a:picLocks noChangeAspect="1"/>
          </p:cNvPicPr>
          <p:nvPr/>
        </p:nvPicPr>
        <p:blipFill>
          <a:blip r:embed="rId3" cstate="print"/>
          <a:stretch>
            <a:fillRect/>
          </a:stretch>
        </p:blipFill>
        <p:spPr>
          <a:xfrm>
            <a:off x="4644008" y="1556792"/>
            <a:ext cx="4248471" cy="4608512"/>
          </a:xfrm>
          <a:prstGeom prst="rect">
            <a:avLst/>
          </a:prstGeom>
          <a:ln>
            <a:noFill/>
          </a:ln>
          <a:effectLst>
            <a:softEdge rad="112500"/>
          </a:effectLst>
        </p:spPr>
      </p:pic>
    </p:spTree>
    <p:extLst>
      <p:ext uri="{BB962C8B-B14F-4D97-AF65-F5344CB8AC3E}">
        <p14:creationId xmlns:p14="http://schemas.microsoft.com/office/powerpoint/2010/main" val="378815791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solidFill>
                  <a:srgbClr val="008080"/>
                </a:solidFill>
                <a:ea typeface="Arial Unicode MS" pitchFamily="34" charset="-122"/>
                <a:cs typeface="Arial Unicode MS" pitchFamily="34" charset="-122"/>
              </a:rPr>
              <a:t>Company History</a:t>
            </a:r>
            <a:endParaRPr lang="zh-CN" altLang="en-US" dirty="0"/>
          </a:p>
        </p:txBody>
      </p:sp>
      <p:graphicFrame>
        <p:nvGraphicFramePr>
          <p:cNvPr id="3" name="Diagram 2"/>
          <p:cNvGraphicFramePr/>
          <p:nvPr/>
        </p:nvGraphicFramePr>
        <p:xfrm>
          <a:off x="0" y="1124744"/>
          <a:ext cx="8820472"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cathaypacific.jpg"/>
          <p:cNvPicPr>
            <a:picLocks noChangeAspect="1"/>
          </p:cNvPicPr>
          <p:nvPr/>
        </p:nvPicPr>
        <p:blipFill>
          <a:blip r:embed="rId7" cstate="print"/>
          <a:stretch>
            <a:fillRect/>
          </a:stretch>
        </p:blipFill>
        <p:spPr>
          <a:xfrm>
            <a:off x="7668344" y="0"/>
            <a:ext cx="1152128" cy="908720"/>
          </a:xfrm>
          <a:prstGeom prst="rect">
            <a:avLst/>
          </a:prstGeom>
        </p:spPr>
      </p:pic>
      <p:pic>
        <p:nvPicPr>
          <p:cNvPr id="5" name="Picture 4" descr="13_pic_ourstory1.jpg"/>
          <p:cNvPicPr>
            <a:picLocks noChangeAspect="1"/>
          </p:cNvPicPr>
          <p:nvPr/>
        </p:nvPicPr>
        <p:blipFill>
          <a:blip r:embed="rId8" cstate="print"/>
          <a:stretch>
            <a:fillRect/>
          </a:stretch>
        </p:blipFill>
        <p:spPr>
          <a:xfrm>
            <a:off x="251520" y="1268760"/>
            <a:ext cx="2800350" cy="2114550"/>
          </a:xfrm>
          <a:prstGeom prst="rect">
            <a:avLst/>
          </a:prstGeom>
        </p:spPr>
      </p:pic>
      <p:pic>
        <p:nvPicPr>
          <p:cNvPr id="6" name="Picture 5" descr="BIZ-CATHAY.jpg"/>
          <p:cNvPicPr>
            <a:picLocks noChangeAspect="1"/>
          </p:cNvPicPr>
          <p:nvPr/>
        </p:nvPicPr>
        <p:blipFill>
          <a:blip r:embed="rId9" cstate="print"/>
          <a:stretch>
            <a:fillRect/>
          </a:stretch>
        </p:blipFill>
        <p:spPr>
          <a:xfrm>
            <a:off x="3995936" y="5085184"/>
            <a:ext cx="4296992" cy="1584176"/>
          </a:xfrm>
          <a:prstGeom prst="rect">
            <a:avLst/>
          </a:prstGeom>
        </p:spPr>
      </p:pic>
    </p:spTree>
    <p:extLst>
      <p:ext uri="{BB962C8B-B14F-4D97-AF65-F5344CB8AC3E}">
        <p14:creationId xmlns:p14="http://schemas.microsoft.com/office/powerpoint/2010/main" val="181380544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Company History</a:t>
            </a:r>
            <a:endParaRPr lang="zh-CN" altLang="en-US" dirty="0"/>
          </a:p>
        </p:txBody>
      </p:sp>
      <p:graphicFrame>
        <p:nvGraphicFramePr>
          <p:cNvPr id="3" name="Diagram 2"/>
          <p:cNvGraphicFramePr/>
          <p:nvPr/>
        </p:nvGraphicFramePr>
        <p:xfrm>
          <a:off x="0" y="1124744"/>
          <a:ext cx="8820472"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cathaypacific.jpg"/>
          <p:cNvPicPr>
            <a:picLocks noChangeAspect="1"/>
          </p:cNvPicPr>
          <p:nvPr/>
        </p:nvPicPr>
        <p:blipFill>
          <a:blip r:embed="rId7" cstate="print"/>
          <a:stretch>
            <a:fillRect/>
          </a:stretch>
        </p:blipFill>
        <p:spPr>
          <a:xfrm>
            <a:off x="7668344" y="0"/>
            <a:ext cx="1152128" cy="908720"/>
          </a:xfrm>
          <a:prstGeom prst="rect">
            <a:avLst/>
          </a:prstGeom>
        </p:spPr>
      </p:pic>
      <p:pic>
        <p:nvPicPr>
          <p:cNvPr id="5" name="Picture 4" descr="20060221_atw.jpg"/>
          <p:cNvPicPr>
            <a:picLocks noChangeAspect="1"/>
          </p:cNvPicPr>
          <p:nvPr/>
        </p:nvPicPr>
        <p:blipFill>
          <a:blip r:embed="rId8" cstate="print"/>
          <a:stretch>
            <a:fillRect/>
          </a:stretch>
        </p:blipFill>
        <p:spPr>
          <a:xfrm>
            <a:off x="323528" y="1196752"/>
            <a:ext cx="2633435" cy="2304256"/>
          </a:xfrm>
          <a:prstGeom prst="rect">
            <a:avLst/>
          </a:prstGeom>
        </p:spPr>
      </p:pic>
      <p:pic>
        <p:nvPicPr>
          <p:cNvPr id="6" name="Picture 5" descr="xin_370603101039151154782.jpg"/>
          <p:cNvPicPr>
            <a:picLocks noChangeAspect="1"/>
          </p:cNvPicPr>
          <p:nvPr/>
        </p:nvPicPr>
        <p:blipFill>
          <a:blip r:embed="rId9" cstate="print"/>
          <a:stretch>
            <a:fillRect/>
          </a:stretch>
        </p:blipFill>
        <p:spPr>
          <a:xfrm>
            <a:off x="6156176" y="4293096"/>
            <a:ext cx="2596443" cy="1800200"/>
          </a:xfrm>
          <a:prstGeom prst="rect">
            <a:avLst/>
          </a:prstGeom>
        </p:spPr>
      </p:pic>
    </p:spTree>
    <p:extLst>
      <p:ext uri="{BB962C8B-B14F-4D97-AF65-F5344CB8AC3E}">
        <p14:creationId xmlns:p14="http://schemas.microsoft.com/office/powerpoint/2010/main" val="3771969477"/>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Annual Result</a:t>
            </a:r>
            <a:endParaRPr lang="zh-CN" altLang="en-US" dirty="0"/>
          </a:p>
        </p:txBody>
      </p:sp>
      <p:pic>
        <p:nvPicPr>
          <p:cNvPr id="62465" name="Picture 1" descr="C:\Users\Ruirui\AppData\Roaming\Tencent\Users\536515882\QQ\WinTemp\RichOle\~MF28KZ2T1`_HB{`HJSALJK.jpg"/>
          <p:cNvPicPr>
            <a:picLocks noChangeAspect="1" noChangeArrowheads="1"/>
          </p:cNvPicPr>
          <p:nvPr/>
        </p:nvPicPr>
        <p:blipFill>
          <a:blip r:embed="rId2" cstate="print"/>
          <a:srcRect/>
          <a:stretch>
            <a:fillRect/>
          </a:stretch>
        </p:blipFill>
        <p:spPr bwMode="auto">
          <a:xfrm>
            <a:off x="467544" y="1268760"/>
            <a:ext cx="8184708" cy="5264758"/>
          </a:xfrm>
          <a:prstGeom prst="rect">
            <a:avLst/>
          </a:prstGeom>
          <a:noFill/>
        </p:spPr>
      </p:pic>
      <p:sp>
        <p:nvSpPr>
          <p:cNvPr id="5" name="TextBox 4"/>
          <p:cNvSpPr txBox="1"/>
          <p:nvPr/>
        </p:nvSpPr>
        <p:spPr>
          <a:xfrm>
            <a:off x="7380312" y="1772816"/>
            <a:ext cx="1152128"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pic>
        <p:nvPicPr>
          <p:cNvPr id="6" name="Picture 5" descr="cathaypacific.jpg"/>
          <p:cNvPicPr>
            <a:picLocks noChangeAspect="1"/>
          </p:cNvPicPr>
          <p:nvPr/>
        </p:nvPicPr>
        <p:blipFill>
          <a:blip r:embed="rId3" cstate="print"/>
          <a:stretch>
            <a:fillRect/>
          </a:stretch>
        </p:blipFill>
        <p:spPr>
          <a:xfrm>
            <a:off x="7668344" y="0"/>
            <a:ext cx="1152128" cy="908720"/>
          </a:xfrm>
          <a:prstGeom prst="rect">
            <a:avLst/>
          </a:prstGeom>
        </p:spPr>
      </p:pic>
      <p:sp>
        <p:nvSpPr>
          <p:cNvPr id="7" name="TextBox 6"/>
          <p:cNvSpPr txBox="1"/>
          <p:nvPr/>
        </p:nvSpPr>
        <p:spPr>
          <a:xfrm>
            <a:off x="7452320" y="3429000"/>
            <a:ext cx="1152128"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Tree>
    <p:extLst>
      <p:ext uri="{BB962C8B-B14F-4D97-AF65-F5344CB8AC3E}">
        <p14:creationId xmlns:p14="http://schemas.microsoft.com/office/powerpoint/2010/main" val="66666665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Fact sheet</a:t>
            </a:r>
            <a:endParaRPr lang="zh-CN" altLang="en-US" dirty="0"/>
          </a:p>
        </p:txBody>
      </p:sp>
      <p:sp>
        <p:nvSpPr>
          <p:cNvPr id="2560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900" b="1"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charset="0"/>
              <a:ea typeface="宋体" charset="-122"/>
              <a:cs typeface="宋体" charset="-122"/>
            </a:endParaRPr>
          </a:p>
        </p:txBody>
      </p:sp>
      <p:pic>
        <p:nvPicPr>
          <p:cNvPr id="25602" name="Picture 2" descr="C:\Users\Ruirui\AppData\Roaming\Tencent\Users\536515882\QQ\WinTemp\RichOle\_ZEBN~PH741OIFVB`{OZ_KT.jpg"/>
          <p:cNvPicPr>
            <a:picLocks noChangeAspect="1" noChangeArrowheads="1"/>
          </p:cNvPicPr>
          <p:nvPr/>
        </p:nvPicPr>
        <p:blipFill>
          <a:blip r:embed="rId2" cstate="print"/>
          <a:srcRect/>
          <a:stretch>
            <a:fillRect/>
          </a:stretch>
        </p:blipFill>
        <p:spPr bwMode="auto">
          <a:xfrm>
            <a:off x="683568" y="1988840"/>
            <a:ext cx="6264696" cy="1728192"/>
          </a:xfrm>
          <a:prstGeom prst="rect">
            <a:avLst/>
          </a:prstGeom>
          <a:noFill/>
        </p:spPr>
      </p:pic>
      <p:sp>
        <p:nvSpPr>
          <p:cNvPr id="8" name="TextBox 7"/>
          <p:cNvSpPr txBox="1"/>
          <p:nvPr/>
        </p:nvSpPr>
        <p:spPr>
          <a:xfrm>
            <a:off x="467544" y="1484784"/>
            <a:ext cx="2880320" cy="369332"/>
          </a:xfrm>
          <a:prstGeom prst="rect">
            <a:avLst/>
          </a:prstGeom>
          <a:noFill/>
        </p:spPr>
        <p:txBody>
          <a:bodyPr wrap="square" rtlCol="0">
            <a:spAutoFit/>
          </a:bodyPr>
          <a:lstStyle/>
          <a:p>
            <a:r>
              <a:rPr lang="en-US" altLang="zh-CN" b="1" dirty="0" smtClean="0">
                <a:solidFill>
                  <a:schemeClr val="accent1">
                    <a:lumMod val="75000"/>
                  </a:schemeClr>
                </a:solidFill>
                <a:latin typeface="Arial "/>
              </a:rPr>
              <a:t>Operation and profits: </a:t>
            </a:r>
            <a:endParaRPr lang="zh-CN" altLang="en-US" b="1" dirty="0">
              <a:solidFill>
                <a:schemeClr val="accent1">
                  <a:lumMod val="75000"/>
                </a:schemeClr>
              </a:solidFill>
              <a:latin typeface="Arial "/>
            </a:endParaRPr>
          </a:p>
        </p:txBody>
      </p:sp>
      <p:sp>
        <p:nvSpPr>
          <p:cNvPr id="9" name="Rectangle 8"/>
          <p:cNvSpPr/>
          <p:nvPr/>
        </p:nvSpPr>
        <p:spPr>
          <a:xfrm>
            <a:off x="539552" y="3933056"/>
            <a:ext cx="5533887" cy="369332"/>
          </a:xfrm>
          <a:prstGeom prst="rect">
            <a:avLst/>
          </a:prstGeom>
        </p:spPr>
        <p:txBody>
          <a:bodyPr wrap="none">
            <a:spAutoFit/>
          </a:bodyPr>
          <a:lstStyle/>
          <a:p>
            <a:r>
              <a:rPr lang="en-US" altLang="zh-CN" b="1" dirty="0" smtClean="0">
                <a:solidFill>
                  <a:schemeClr val="accent1">
                    <a:lumMod val="75000"/>
                  </a:schemeClr>
                </a:solidFill>
                <a:latin typeface="Arial "/>
              </a:rPr>
              <a:t>Total Number of Cathay Pacific Airways Staff: </a:t>
            </a:r>
            <a:endParaRPr lang="zh-CN" altLang="en-US" dirty="0">
              <a:solidFill>
                <a:schemeClr val="accent1">
                  <a:lumMod val="75000"/>
                </a:schemeClr>
              </a:solidFill>
              <a:latin typeface="Arial "/>
            </a:endParaRPr>
          </a:p>
        </p:txBody>
      </p:sp>
      <p:sp>
        <p:nvSpPr>
          <p:cNvPr id="10" name="Rectangle 9"/>
          <p:cNvSpPr/>
          <p:nvPr/>
        </p:nvSpPr>
        <p:spPr>
          <a:xfrm>
            <a:off x="755576" y="4365104"/>
            <a:ext cx="6624736" cy="646331"/>
          </a:xfrm>
          <a:prstGeom prst="rect">
            <a:avLst/>
          </a:prstGeom>
        </p:spPr>
        <p:txBody>
          <a:bodyPr wrap="square">
            <a:spAutoFit/>
          </a:bodyPr>
          <a:lstStyle/>
          <a:p>
            <a:r>
              <a:rPr lang="en-US" altLang="zh-CN" dirty="0" smtClean="0">
                <a:solidFill>
                  <a:srgbClr val="C00000"/>
                </a:solidFill>
              </a:rPr>
              <a:t>Cathay Pacific and its subsidiaries employ 29,217 people worldwide</a:t>
            </a:r>
            <a:endParaRPr lang="zh-CN" altLang="en-US" dirty="0">
              <a:solidFill>
                <a:srgbClr val="C00000"/>
              </a:solidFill>
            </a:endParaRPr>
          </a:p>
        </p:txBody>
      </p:sp>
      <p:sp>
        <p:nvSpPr>
          <p:cNvPr id="11" name="Rectangle 10"/>
          <p:cNvSpPr/>
          <p:nvPr/>
        </p:nvSpPr>
        <p:spPr>
          <a:xfrm>
            <a:off x="539552" y="5013176"/>
            <a:ext cx="3837782" cy="369332"/>
          </a:xfrm>
          <a:prstGeom prst="rect">
            <a:avLst/>
          </a:prstGeom>
        </p:spPr>
        <p:txBody>
          <a:bodyPr wrap="none">
            <a:spAutoFit/>
          </a:bodyPr>
          <a:lstStyle/>
          <a:p>
            <a:r>
              <a:rPr lang="en-CA" altLang="zh-CN" b="1" dirty="0" smtClean="0">
                <a:solidFill>
                  <a:schemeClr val="accent1">
                    <a:lumMod val="75000"/>
                  </a:schemeClr>
                </a:solidFill>
                <a:latin typeface="Arial "/>
              </a:rPr>
              <a:t>Cathay Pacific World Rankings</a:t>
            </a:r>
            <a:r>
              <a:rPr lang="en-CA" altLang="zh-CN" b="1" dirty="0" smtClean="0">
                <a:solidFill>
                  <a:schemeClr val="accent1">
                    <a:lumMod val="75000"/>
                  </a:schemeClr>
                </a:solidFill>
              </a:rPr>
              <a:t>: </a:t>
            </a:r>
            <a:endParaRPr lang="zh-CN" altLang="en-US" dirty="0">
              <a:solidFill>
                <a:schemeClr val="accent1">
                  <a:lumMod val="75000"/>
                </a:schemeClr>
              </a:solidFill>
            </a:endParaRPr>
          </a:p>
        </p:txBody>
      </p:sp>
      <p:sp>
        <p:nvSpPr>
          <p:cNvPr id="12" name="Rectangle 11"/>
          <p:cNvSpPr/>
          <p:nvPr/>
        </p:nvSpPr>
        <p:spPr>
          <a:xfrm>
            <a:off x="755576" y="5445224"/>
            <a:ext cx="6768752" cy="923330"/>
          </a:xfrm>
          <a:prstGeom prst="rect">
            <a:avLst/>
          </a:prstGeom>
        </p:spPr>
        <p:txBody>
          <a:bodyPr wrap="square">
            <a:spAutoFit/>
          </a:bodyPr>
          <a:lstStyle/>
          <a:p>
            <a:r>
              <a:rPr lang="en-US" altLang="zh-CN" dirty="0" smtClean="0">
                <a:solidFill>
                  <a:srgbClr val="C00000"/>
                </a:solidFill>
              </a:rPr>
              <a:t>Cathay Pacific currently ranks as the world's 2nd most profitable airline (net profit) and the 7th largest airline in the world by operating profit.</a:t>
            </a:r>
            <a:endParaRPr lang="zh-CN" altLang="en-US" dirty="0">
              <a:solidFill>
                <a:srgbClr val="C00000"/>
              </a:solidFill>
            </a:endParaRPr>
          </a:p>
        </p:txBody>
      </p:sp>
      <p:pic>
        <p:nvPicPr>
          <p:cNvPr id="13" name="Picture 12" descr="cathaypacific.jpg"/>
          <p:cNvPicPr>
            <a:picLocks noChangeAspect="1"/>
          </p:cNvPicPr>
          <p:nvPr/>
        </p:nvPicPr>
        <p:blipFill>
          <a:blip r:embed="rId3" cstate="print"/>
          <a:stretch>
            <a:fillRect/>
          </a:stretch>
        </p:blipFill>
        <p:spPr>
          <a:xfrm>
            <a:off x="7668344" y="0"/>
            <a:ext cx="1152128" cy="908720"/>
          </a:xfrm>
          <a:prstGeom prst="rect">
            <a:avLst/>
          </a:prstGeom>
        </p:spPr>
      </p:pic>
      <p:sp>
        <p:nvSpPr>
          <p:cNvPr id="14" name="TextBox 13"/>
          <p:cNvSpPr txBox="1"/>
          <p:nvPr/>
        </p:nvSpPr>
        <p:spPr>
          <a:xfrm>
            <a:off x="683568" y="3140968"/>
            <a:ext cx="6120680" cy="468572"/>
          </a:xfrm>
          <a:prstGeom prst="rect">
            <a:avLst/>
          </a:prstGeom>
          <a:noFill/>
        </p:spPr>
        <p:style>
          <a:lnRef idx="2">
            <a:schemeClr val="accent2"/>
          </a:lnRef>
          <a:fillRef idx="1">
            <a:schemeClr val="lt1"/>
          </a:fillRef>
          <a:effectRef idx="0">
            <a:schemeClr val="accent2"/>
          </a:effectRef>
          <a:fontRef idx="minor">
            <a:schemeClr val="dk1"/>
          </a:fontRef>
        </p:style>
        <p:txBody>
          <a:bodyPr wrap="square" bIns="144000" rtlCol="0">
            <a:spAutoFit/>
          </a:bodyPr>
          <a:lstStyle/>
          <a:p>
            <a:endParaRPr lang="zh-CN" altLang="en-US" dirty="0"/>
          </a:p>
        </p:txBody>
      </p:sp>
    </p:spTree>
    <p:extLst>
      <p:ext uri="{BB962C8B-B14F-4D97-AF65-F5344CB8AC3E}">
        <p14:creationId xmlns:p14="http://schemas.microsoft.com/office/powerpoint/2010/main" val="3238872759"/>
      </p:ext>
    </p:extLst>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Fact sheet</a:t>
            </a:r>
            <a:endParaRPr lang="zh-CN" altLang="en-US" dirty="0"/>
          </a:p>
        </p:txBody>
      </p:sp>
      <p:sp>
        <p:nvSpPr>
          <p:cNvPr id="8" name="Content Placeholder 7"/>
          <p:cNvSpPr>
            <a:spLocks noGrp="1"/>
          </p:cNvSpPr>
          <p:nvPr>
            <p:ph sz="half" idx="1"/>
          </p:nvPr>
        </p:nvSpPr>
        <p:spPr/>
        <p:txBody>
          <a:bodyPr>
            <a:normAutofit/>
          </a:bodyPr>
          <a:lstStyle/>
          <a:p>
            <a:r>
              <a:rPr lang="en-US" altLang="zh-CN" sz="2400" b="1" dirty="0" smtClean="0">
                <a:solidFill>
                  <a:srgbClr val="0070C0"/>
                </a:solidFill>
                <a:latin typeface="Arial "/>
              </a:rPr>
              <a:t>Major shareholders</a:t>
            </a:r>
            <a:endParaRPr lang="zh-CN" altLang="en-US" sz="2400" b="1" dirty="0">
              <a:solidFill>
                <a:srgbClr val="0070C0"/>
              </a:solidFill>
              <a:latin typeface="Arial "/>
            </a:endParaRPr>
          </a:p>
        </p:txBody>
      </p:sp>
      <p:sp>
        <p:nvSpPr>
          <p:cNvPr id="9" name="Content Placeholder 8"/>
          <p:cNvSpPr>
            <a:spLocks noGrp="1"/>
          </p:cNvSpPr>
          <p:nvPr>
            <p:ph sz="half" idx="2"/>
          </p:nvPr>
        </p:nvSpPr>
        <p:spPr/>
        <p:txBody>
          <a:bodyPr>
            <a:normAutofit/>
          </a:bodyPr>
          <a:lstStyle/>
          <a:p>
            <a:r>
              <a:rPr lang="en-US" altLang="zh-CN" sz="2400" b="1" dirty="0" smtClean="0">
                <a:solidFill>
                  <a:srgbClr val="0070C0"/>
                </a:solidFill>
                <a:latin typeface="Arial "/>
              </a:rPr>
              <a:t>Major subsidiaries and associates </a:t>
            </a:r>
            <a:endParaRPr lang="zh-CN" altLang="en-US" sz="2400" b="1" dirty="0">
              <a:solidFill>
                <a:srgbClr val="0070C0"/>
              </a:solidFill>
              <a:latin typeface="Arial "/>
            </a:endParaRPr>
          </a:p>
        </p:txBody>
      </p:sp>
      <p:graphicFrame>
        <p:nvGraphicFramePr>
          <p:cNvPr id="5" name="Table 4"/>
          <p:cNvGraphicFramePr>
            <a:graphicFrameLocks noGrp="1"/>
          </p:cNvGraphicFramePr>
          <p:nvPr/>
        </p:nvGraphicFramePr>
        <p:xfrm>
          <a:off x="395536" y="2337440"/>
          <a:ext cx="4104456" cy="731520"/>
        </p:xfrm>
        <a:graphic>
          <a:graphicData uri="http://schemas.openxmlformats.org/drawingml/2006/table">
            <a:tbl>
              <a:tblPr/>
              <a:tblGrid>
                <a:gridCol w="2238794"/>
                <a:gridCol w="1865662"/>
              </a:tblGrid>
              <a:tr h="324036">
                <a:tc>
                  <a:txBody>
                    <a:bodyPr/>
                    <a:lstStyle/>
                    <a:p>
                      <a:r>
                        <a:rPr lang="en-CA" dirty="0"/>
                        <a:t>Swire Pacific Limited</a:t>
                      </a:r>
                    </a:p>
                  </a:txBody>
                  <a:tcPr anchor="ctr">
                    <a:lnL>
                      <a:noFill/>
                    </a:lnL>
                    <a:lnR>
                      <a:noFill/>
                    </a:lnR>
                    <a:lnT>
                      <a:noFill/>
                    </a:lnT>
                    <a:lnB>
                      <a:noFill/>
                    </a:lnB>
                  </a:tcPr>
                </a:tc>
                <a:tc>
                  <a:txBody>
                    <a:bodyPr/>
                    <a:lstStyle/>
                    <a:p>
                      <a:pPr algn="r"/>
                      <a:r>
                        <a:rPr lang="en-US" altLang="zh-CN" dirty="0">
                          <a:solidFill>
                            <a:srgbClr val="C00000"/>
                          </a:solidFill>
                        </a:rPr>
                        <a:t>44.97%</a:t>
                      </a:r>
                    </a:p>
                  </a:txBody>
                  <a:tcPr anchor="ctr">
                    <a:lnL>
                      <a:noFill/>
                    </a:lnL>
                    <a:lnR>
                      <a:noFill/>
                    </a:lnR>
                    <a:lnT>
                      <a:noFill/>
                    </a:lnT>
                    <a:lnB>
                      <a:noFill/>
                    </a:lnB>
                  </a:tcPr>
                </a:tc>
              </a:tr>
              <a:tr h="324036">
                <a:tc>
                  <a:txBody>
                    <a:bodyPr/>
                    <a:lstStyle/>
                    <a:p>
                      <a:r>
                        <a:rPr lang="en-CA" dirty="0"/>
                        <a:t>Air China Limited</a:t>
                      </a:r>
                    </a:p>
                  </a:txBody>
                  <a:tcPr anchor="ctr">
                    <a:lnL>
                      <a:noFill/>
                    </a:lnL>
                    <a:lnR>
                      <a:noFill/>
                    </a:lnR>
                    <a:lnT>
                      <a:noFill/>
                    </a:lnT>
                    <a:lnB>
                      <a:noFill/>
                    </a:lnB>
                  </a:tcPr>
                </a:tc>
                <a:tc>
                  <a:txBody>
                    <a:bodyPr/>
                    <a:lstStyle/>
                    <a:p>
                      <a:pPr algn="r"/>
                      <a:r>
                        <a:rPr lang="en-US" altLang="zh-CN" dirty="0">
                          <a:solidFill>
                            <a:srgbClr val="C00000"/>
                          </a:solidFill>
                        </a:rPr>
                        <a:t>29.99%</a:t>
                      </a:r>
                    </a:p>
                  </a:txBody>
                  <a:tcPr anchor="ctr">
                    <a:lnL>
                      <a:noFill/>
                    </a:lnL>
                    <a:lnR>
                      <a:noFill/>
                    </a:lnR>
                    <a:lnT>
                      <a:noFill/>
                    </a:lnT>
                    <a:lnB>
                      <a:noFill/>
                    </a:lnB>
                  </a:tcPr>
                </a:tc>
              </a:tr>
            </a:tbl>
          </a:graphicData>
        </a:graphic>
      </p:graphicFrame>
      <p:graphicFrame>
        <p:nvGraphicFramePr>
          <p:cNvPr id="6" name="Table 5"/>
          <p:cNvGraphicFramePr>
            <a:graphicFrameLocks noGrp="1"/>
          </p:cNvGraphicFramePr>
          <p:nvPr/>
        </p:nvGraphicFramePr>
        <p:xfrm>
          <a:off x="4716016" y="2306320"/>
          <a:ext cx="3816424" cy="4551680"/>
        </p:xfrm>
        <a:graphic>
          <a:graphicData uri="http://schemas.openxmlformats.org/drawingml/2006/table">
            <a:tbl>
              <a:tblPr/>
              <a:tblGrid>
                <a:gridCol w="1872208"/>
                <a:gridCol w="1944216"/>
              </a:tblGrid>
              <a:tr h="554639">
                <a:tc>
                  <a:txBody>
                    <a:bodyPr/>
                    <a:lstStyle/>
                    <a:p>
                      <a:r>
                        <a:rPr lang="en-CA" sz="1600" dirty="0"/>
                        <a:t>Hong Kong Dragon Airlines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792341">
                <a:tc>
                  <a:txBody>
                    <a:bodyPr/>
                    <a:lstStyle/>
                    <a:p>
                      <a:r>
                        <a:rPr lang="en-US" sz="1600"/>
                        <a:t>Cathay Pacific Catering Services (HK)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554639">
                <a:tc>
                  <a:txBody>
                    <a:bodyPr/>
                    <a:lstStyle/>
                    <a:p>
                      <a:r>
                        <a:rPr lang="en-CA" sz="1600"/>
                        <a:t>Cathay Holidays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554639">
                <a:tc>
                  <a:txBody>
                    <a:bodyPr/>
                    <a:lstStyle/>
                    <a:p>
                      <a:r>
                        <a:rPr lang="en-CA" sz="1600"/>
                        <a:t>Vogue Laundry Services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554639">
                <a:tc>
                  <a:txBody>
                    <a:bodyPr/>
                    <a:lstStyle/>
                    <a:p>
                      <a:r>
                        <a:rPr lang="en-CA" sz="1600"/>
                        <a:t>Hong Kong Airport Services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554639">
                <a:tc>
                  <a:txBody>
                    <a:bodyPr/>
                    <a:lstStyle/>
                    <a:p>
                      <a:r>
                        <a:rPr lang="en-CA" sz="1600"/>
                        <a:t>Cathay Pacific Services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554639">
                <a:tc>
                  <a:txBody>
                    <a:bodyPr/>
                    <a:lstStyle/>
                    <a:p>
                      <a:r>
                        <a:rPr lang="en-US" sz="1600" dirty="0"/>
                        <a:t>AHK Air Hong Kong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60%</a:t>
                      </a:r>
                    </a:p>
                  </a:txBody>
                  <a:tcPr marL="81280" marR="81280" marT="40640" marB="40640" anchor="ctr">
                    <a:lnL>
                      <a:noFill/>
                    </a:lnL>
                    <a:lnR>
                      <a:noFill/>
                    </a:lnR>
                    <a:lnT>
                      <a:noFill/>
                    </a:lnT>
                    <a:lnB>
                      <a:noFill/>
                    </a:lnB>
                  </a:tcPr>
                </a:tc>
              </a:tr>
              <a:tr h="316937">
                <a:tc>
                  <a:txBody>
                    <a:bodyPr/>
                    <a:lstStyle/>
                    <a:p>
                      <a:r>
                        <a:rPr lang="en-CA" sz="1600" dirty="0"/>
                        <a:t>Air China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19.53%</a:t>
                      </a:r>
                    </a:p>
                  </a:txBody>
                  <a:tcPr marL="81280" marR="81280" marT="40640" marB="40640" anchor="ctr">
                    <a:lnL>
                      <a:noFill/>
                    </a:lnL>
                    <a:lnR>
                      <a:noFill/>
                    </a:lnR>
                    <a:lnT>
                      <a:noFill/>
                    </a:lnT>
                    <a:lnB>
                      <a:noFill/>
                    </a:lnB>
                  </a:tcPr>
                </a:tc>
              </a:tr>
            </a:tbl>
          </a:graphicData>
        </a:graphic>
      </p:graphicFrame>
      <p:pic>
        <p:nvPicPr>
          <p:cNvPr id="7" name="Picture 6" descr="cathaypacific.jpg"/>
          <p:cNvPicPr>
            <a:picLocks noChangeAspect="1"/>
          </p:cNvPicPr>
          <p:nvPr/>
        </p:nvPicPr>
        <p:blipFill>
          <a:blip r:embed="rId2" cstate="print"/>
          <a:stretch>
            <a:fillRect/>
          </a:stretch>
        </p:blipFill>
        <p:spPr>
          <a:xfrm>
            <a:off x="7668344" y="0"/>
            <a:ext cx="1152128" cy="908720"/>
          </a:xfrm>
          <a:prstGeom prst="rect">
            <a:avLst/>
          </a:prstGeom>
        </p:spPr>
      </p:pic>
      <p:sp>
        <p:nvSpPr>
          <p:cNvPr id="10" name="TextBox 9"/>
          <p:cNvSpPr txBox="1"/>
          <p:nvPr/>
        </p:nvSpPr>
        <p:spPr>
          <a:xfrm>
            <a:off x="395536" y="2348880"/>
            <a:ext cx="4104456" cy="686681"/>
          </a:xfrm>
          <a:prstGeom prst="rect">
            <a:avLst/>
          </a:prstGeom>
          <a:noFill/>
        </p:spPr>
        <p:style>
          <a:lnRef idx="2">
            <a:schemeClr val="accent1"/>
          </a:lnRef>
          <a:fillRef idx="1">
            <a:schemeClr val="lt1"/>
          </a:fillRef>
          <a:effectRef idx="0">
            <a:schemeClr val="accent1"/>
          </a:effectRef>
          <a:fontRef idx="minor">
            <a:schemeClr val="dk1"/>
          </a:fontRef>
        </p:style>
        <p:txBody>
          <a:bodyPr wrap="square" bIns="360000" rtlCol="0">
            <a:spAutoFit/>
          </a:bodyPr>
          <a:lstStyle/>
          <a:p>
            <a:endParaRPr lang="zh-CN" altLang="en-US" dirty="0"/>
          </a:p>
        </p:txBody>
      </p:sp>
    </p:spTree>
    <p:extLst>
      <p:ext uri="{BB962C8B-B14F-4D97-AF65-F5344CB8AC3E}">
        <p14:creationId xmlns:p14="http://schemas.microsoft.com/office/powerpoint/2010/main" val="187371730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t>Airline Alliances</a:t>
            </a:r>
            <a:endParaRPr lang="zh-CN" altLang="en-US" dirty="0"/>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467544" y="2060848"/>
            <a:ext cx="3474888" cy="3715968"/>
          </a:xfrm>
          <a:prstGeom prst="rect">
            <a:avLst/>
          </a:prstGeom>
          <a:ln>
            <a:noFill/>
          </a:ln>
          <a:effectLst>
            <a:outerShdw blurRad="50800" dist="76200" dir="2700000" algn="tl" rotWithShape="0">
              <a:schemeClr val="bg1">
                <a:alpha val="40000"/>
              </a:schemeClr>
            </a:outerShdw>
          </a:effectLst>
        </p:spPr>
      </p:pic>
      <p:pic>
        <p:nvPicPr>
          <p:cNvPr id="5" name="Picture 4"/>
          <p:cNvPicPr>
            <a:picLocks noChangeAspect="1" noChangeArrowheads="1"/>
          </p:cNvPicPr>
          <p:nvPr/>
        </p:nvPicPr>
        <p:blipFill>
          <a:blip r:embed="rId3" cstate="print"/>
          <a:srcRect/>
          <a:stretch>
            <a:fillRect/>
          </a:stretch>
        </p:blipFill>
        <p:spPr bwMode="auto">
          <a:xfrm>
            <a:off x="4572000" y="1628800"/>
            <a:ext cx="2867025" cy="2228850"/>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a:blip r:embed="rId4" cstate="print"/>
          <a:srcRect/>
          <a:stretch>
            <a:fillRect/>
          </a:stretch>
        </p:blipFill>
        <p:spPr>
          <a:xfrm>
            <a:off x="4427538" y="4235450"/>
            <a:ext cx="4298950" cy="1785938"/>
          </a:xfrm>
          <a:prstGeom prst="rect">
            <a:avLst/>
          </a:prstGeom>
          <a:effectLst>
            <a:outerShdw blurRad="292100" dist="139700" dir="2700000" algn="tl" rotWithShape="0">
              <a:srgbClr val="333333">
                <a:alpha val="65000"/>
              </a:srgbClr>
            </a:outerShdw>
          </a:effectLst>
        </p:spPr>
      </p:pic>
      <p:pic>
        <p:nvPicPr>
          <p:cNvPr id="7" name="Picture 6" descr="airplane-airline-plane-airport-jet-fly-flying (1).jpg"/>
          <p:cNvPicPr>
            <a:picLocks noChangeAspect="1"/>
          </p:cNvPicPr>
          <p:nvPr/>
        </p:nvPicPr>
        <p:blipFill>
          <a:blip r:embed="rId5" cstate="print">
            <a:lum bright="20000"/>
          </a:blip>
          <a:stretch>
            <a:fillRect/>
          </a:stretch>
        </p:blipFill>
        <p:spPr>
          <a:xfrm>
            <a:off x="6911752" y="0"/>
            <a:ext cx="2232248" cy="1100179"/>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Fleet Profile </a:t>
            </a:r>
            <a:endParaRPr lang="zh-CN" altLang="en-US" dirty="0"/>
          </a:p>
        </p:txBody>
      </p:sp>
      <p:sp>
        <p:nvSpPr>
          <p:cNvPr id="6" name="Rectangle 5"/>
          <p:cNvSpPr/>
          <p:nvPr/>
        </p:nvSpPr>
        <p:spPr>
          <a:xfrm>
            <a:off x="3896815" y="3244334"/>
            <a:ext cx="1350370" cy="369332"/>
          </a:xfrm>
          <a:prstGeom prst="rect">
            <a:avLst/>
          </a:prstGeom>
        </p:spPr>
        <p:txBody>
          <a:bodyPr wrap="none">
            <a:spAutoFit/>
          </a:bodyPr>
          <a:lstStyle/>
          <a:p>
            <a:r>
              <a:rPr lang="en-US" altLang="zh-CN" b="1" dirty="0" smtClean="0">
                <a:solidFill>
                  <a:srgbClr val="008080"/>
                </a:solidFill>
                <a:latin typeface="Arial "/>
                <a:ea typeface="Arial Unicode MS" pitchFamily="34" charset="-122"/>
                <a:cs typeface="Arial Unicode MS" pitchFamily="34" charset="-122"/>
              </a:rPr>
              <a:t>Fact sheet</a:t>
            </a:r>
            <a:endParaRPr lang="zh-CN" altLang="en-US" dirty="0"/>
          </a:p>
        </p:txBody>
      </p:sp>
      <p:pic>
        <p:nvPicPr>
          <p:cNvPr id="32769" name="Picture 1" descr="C:\Users\Ruirui\AppData\Roaming\Tencent\Users\536515882\QQ\WinTemp\RichOle\ER`(E}5N%}RA`]AT5KHHLJP.jpg"/>
          <p:cNvPicPr>
            <a:picLocks noChangeAspect="1" noChangeArrowheads="1"/>
          </p:cNvPicPr>
          <p:nvPr/>
        </p:nvPicPr>
        <p:blipFill>
          <a:blip r:embed="rId2" cstate="print"/>
          <a:srcRect/>
          <a:stretch>
            <a:fillRect/>
          </a:stretch>
        </p:blipFill>
        <p:spPr bwMode="auto">
          <a:xfrm>
            <a:off x="467544" y="1340768"/>
            <a:ext cx="8352928" cy="5261873"/>
          </a:xfrm>
          <a:prstGeom prst="rect">
            <a:avLst/>
          </a:prstGeom>
          <a:noFill/>
        </p:spPr>
      </p:pic>
      <p:pic>
        <p:nvPicPr>
          <p:cNvPr id="7" name="Picture 6" descr="cathaypacific.jpg"/>
          <p:cNvPicPr>
            <a:picLocks noChangeAspect="1"/>
          </p:cNvPicPr>
          <p:nvPr/>
        </p:nvPicPr>
        <p:blipFill>
          <a:blip r:embed="rId3"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3868700044"/>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zh-CN" dirty="0" smtClean="0">
                <a:solidFill>
                  <a:srgbClr val="008080"/>
                </a:solidFill>
                <a:ea typeface="Arial Unicode MS" pitchFamily="34" charset="-122"/>
                <a:cs typeface="Arial Unicode MS" pitchFamily="34" charset="-122"/>
              </a:rPr>
              <a:t>Management Team </a:t>
            </a:r>
            <a:endParaRPr lang="en-CA" dirty="0"/>
          </a:p>
        </p:txBody>
      </p:sp>
      <p:sp>
        <p:nvSpPr>
          <p:cNvPr id="3" name="Subtitle 2"/>
          <p:cNvSpPr>
            <a:spLocks noGrp="1"/>
          </p:cNvSpPr>
          <p:nvPr>
            <p:ph type="subTitle" idx="1"/>
          </p:nvPr>
        </p:nvSpPr>
        <p:spPr/>
        <p:txBody>
          <a:bodyPr/>
          <a:lstStyle/>
          <a:p>
            <a:endParaRPr lang="en-CA"/>
          </a:p>
        </p:txBody>
      </p:sp>
      <p:pic>
        <p:nvPicPr>
          <p:cNvPr id="4" name="Picture 3" descr="cathaypacific.jpg"/>
          <p:cNvPicPr>
            <a:picLocks noChangeAspect="1"/>
          </p:cNvPicPr>
          <p:nvPr/>
        </p:nvPicPr>
        <p:blipFill>
          <a:blip r:embed="rId2" cstate="print"/>
          <a:stretch>
            <a:fillRect/>
          </a:stretch>
        </p:blipFill>
        <p:spPr>
          <a:xfrm>
            <a:off x="4716016" y="4365104"/>
            <a:ext cx="1152128" cy="908720"/>
          </a:xfrm>
          <a:prstGeom prst="rect">
            <a:avLst/>
          </a:prstGeom>
        </p:spPr>
      </p:pic>
    </p:spTree>
    <p:extLst>
      <p:ext uri="{BB962C8B-B14F-4D97-AF65-F5344CB8AC3E}">
        <p14:creationId xmlns:p14="http://schemas.microsoft.com/office/powerpoint/2010/main" val="724609790"/>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a:solidFill>
                  <a:srgbClr val="008080"/>
                </a:solidFill>
                <a:ea typeface="Arial Unicode MS" pitchFamily="34" charset="-122"/>
                <a:cs typeface="Arial Unicode MS" pitchFamily="34" charset="-122"/>
              </a:rPr>
              <a:t>M</a:t>
            </a:r>
            <a:r>
              <a:rPr lang="en-US" altLang="zh-CN" dirty="0" smtClean="0">
                <a:solidFill>
                  <a:srgbClr val="008080"/>
                </a:solidFill>
                <a:ea typeface="Arial Unicode MS" pitchFamily="34" charset="-122"/>
                <a:cs typeface="Arial Unicode MS" pitchFamily="34" charset="-122"/>
              </a:rPr>
              <a:t>anagement Team </a:t>
            </a:r>
            <a:endParaRPr lang="zh-CN" altLang="en-US" dirty="0"/>
          </a:p>
        </p:txBody>
      </p:sp>
      <p:pic>
        <p:nvPicPr>
          <p:cNvPr id="1025" name="Picture 1" descr="C:\Users\Ruirui\AppData\Roaming\Tencent\Users\536515882\QQ\WinTemp\RichOle\[$18T(5W[7}C0]][{7MWI%Q.jpg"/>
          <p:cNvPicPr>
            <a:picLocks noChangeAspect="1" noChangeArrowheads="1"/>
          </p:cNvPicPr>
          <p:nvPr/>
        </p:nvPicPr>
        <p:blipFill>
          <a:blip r:embed="rId2" cstate="print"/>
          <a:srcRect/>
          <a:stretch>
            <a:fillRect/>
          </a:stretch>
        </p:blipFill>
        <p:spPr bwMode="auto">
          <a:xfrm>
            <a:off x="6876256" y="1268760"/>
            <a:ext cx="1800200" cy="2376264"/>
          </a:xfrm>
          <a:prstGeom prst="rect">
            <a:avLst/>
          </a:prstGeom>
          <a:noFill/>
        </p:spPr>
      </p:pic>
      <p:sp>
        <p:nvSpPr>
          <p:cNvPr id="4" name="Rectangle 3"/>
          <p:cNvSpPr/>
          <p:nvPr/>
        </p:nvSpPr>
        <p:spPr>
          <a:xfrm>
            <a:off x="539552" y="1772816"/>
            <a:ext cx="5544616" cy="4832092"/>
          </a:xfrm>
          <a:prstGeom prst="rect">
            <a:avLst/>
          </a:prstGeom>
        </p:spPr>
        <p:txBody>
          <a:bodyPr wrap="square">
            <a:spAutoFit/>
          </a:bodyPr>
          <a:lstStyle/>
          <a:p>
            <a:r>
              <a:rPr lang="en-US" altLang="zh-CN" sz="2000" b="1" dirty="0" smtClean="0">
                <a:solidFill>
                  <a:schemeClr val="accent1">
                    <a:lumMod val="75000"/>
                  </a:schemeClr>
                </a:solidFill>
              </a:rPr>
              <a:t>Chris Pratt</a:t>
            </a:r>
          </a:p>
          <a:p>
            <a:endParaRPr lang="en-US" altLang="zh-CN" dirty="0" smtClean="0"/>
          </a:p>
          <a:p>
            <a:pPr>
              <a:buFont typeface="Franklin Gothic Book" pitchFamily="34" charset="0"/>
              <a:buChar char="☺"/>
            </a:pPr>
            <a:r>
              <a:rPr lang="en-US" altLang="zh-CN" dirty="0" smtClean="0">
                <a:solidFill>
                  <a:srgbClr val="C00000"/>
                </a:solidFill>
              </a:rPr>
              <a:t>CBE, Chairman</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Honors degree in modern history  from the University of Oxford</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Joined John Swire &amp; Sons Limited ("Swire") group in 1978 and has worked with the group in Hong Kong, Australia and Papua New Guinea</a:t>
            </a:r>
          </a:p>
          <a:p>
            <a:pPr>
              <a:buFont typeface="Wingdings" pitchFamily="2" charset="2"/>
              <a:buChar char="Ø"/>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Chairman of Swire Pacific Limited and John Swire &amp; Sons (H.K.) Limited, and a director of Swire Properties Limited</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Served as Executive Director of Swire Pacific’s Trading and Industrial Division from 2000 to 2005</a:t>
            </a:r>
            <a:endParaRPr lang="zh-CN" altLang="en-US" dirty="0">
              <a:solidFill>
                <a:srgbClr val="C00000"/>
              </a:solidFill>
            </a:endParaRPr>
          </a:p>
        </p:txBody>
      </p:sp>
      <p:pic>
        <p:nvPicPr>
          <p:cNvPr id="5" name="Picture 4" descr="cathaypacific.jpg"/>
          <p:cNvPicPr>
            <a:picLocks noChangeAspect="1"/>
          </p:cNvPicPr>
          <p:nvPr/>
        </p:nvPicPr>
        <p:blipFill>
          <a:blip r:embed="rId3"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828528228"/>
      </p:ext>
    </p:extLst>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Management Team </a:t>
            </a:r>
            <a:endParaRPr lang="zh-CN" altLang="en-US" dirty="0"/>
          </a:p>
        </p:txBody>
      </p:sp>
      <p:pic>
        <p:nvPicPr>
          <p:cNvPr id="29697" name="Picture 1" descr="C:\Users\Ruirui\AppData\Roaming\Tencent\Users\536515882\QQ\WinTemp\RichOle\K_Z_5]{@6D_FK]D`[3ZBHLR.jpg"/>
          <p:cNvPicPr>
            <a:picLocks noChangeAspect="1" noChangeArrowheads="1"/>
          </p:cNvPicPr>
          <p:nvPr/>
        </p:nvPicPr>
        <p:blipFill>
          <a:blip r:embed="rId2" cstate="print"/>
          <a:srcRect/>
          <a:stretch>
            <a:fillRect/>
          </a:stretch>
        </p:blipFill>
        <p:spPr bwMode="auto">
          <a:xfrm>
            <a:off x="6732240" y="1340768"/>
            <a:ext cx="1800200" cy="2304256"/>
          </a:xfrm>
          <a:prstGeom prst="rect">
            <a:avLst/>
          </a:prstGeom>
          <a:noFill/>
        </p:spPr>
      </p:pic>
      <p:sp>
        <p:nvSpPr>
          <p:cNvPr id="5" name="Rectangle 4"/>
          <p:cNvSpPr/>
          <p:nvPr/>
        </p:nvSpPr>
        <p:spPr>
          <a:xfrm>
            <a:off x="467544" y="2132856"/>
            <a:ext cx="5760640" cy="5078313"/>
          </a:xfrm>
          <a:prstGeom prst="rect">
            <a:avLst/>
          </a:prstGeom>
        </p:spPr>
        <p:txBody>
          <a:bodyPr wrap="square">
            <a:spAutoFit/>
          </a:bodyPr>
          <a:lstStyle/>
          <a:p>
            <a:pPr>
              <a:buFont typeface="Franklin Gothic Book" pitchFamily="34" charset="0"/>
              <a:buChar char="☺"/>
            </a:pPr>
            <a:r>
              <a:rPr lang="en-US" altLang="zh-CN" dirty="0" smtClean="0">
                <a:solidFill>
                  <a:srgbClr val="C00000"/>
                </a:solidFill>
              </a:rPr>
              <a:t>Chief Executive since March 2011 </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Holds degrees in Economics from Columbia University and Cambridge University.</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Joined the Swire group in 1980 and has worked with the group in Hong Kong, the United States and Thailand.</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Appointed Managing Director of Hong Kong Aircraft Engineering Company Limited in 1996, Managing Director of Swire Pacific's Beverages Division in July 1998 and Chief Operating Officer of Cathay Pacific in July 2007</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Director of Cathay Pacific, John Swire &amp; Sons (H.K.) Limited, Swire Pacific Limited, and Chairman of Hong Kong Dragon Airlines Limited and Swire Beverages Limited </a:t>
            </a:r>
            <a:r>
              <a:rPr lang="en-US" altLang="zh-CN" dirty="0" smtClean="0"/>
              <a:t/>
            </a:r>
            <a:br>
              <a:rPr lang="en-US" altLang="zh-CN" dirty="0" smtClean="0"/>
            </a:br>
            <a:endParaRPr lang="zh-CN" altLang="en-US" dirty="0"/>
          </a:p>
        </p:txBody>
      </p:sp>
      <p:sp>
        <p:nvSpPr>
          <p:cNvPr id="6" name="Rectangle 5"/>
          <p:cNvSpPr/>
          <p:nvPr/>
        </p:nvSpPr>
        <p:spPr>
          <a:xfrm>
            <a:off x="611560" y="1772816"/>
            <a:ext cx="1512168" cy="400110"/>
          </a:xfrm>
          <a:prstGeom prst="rect">
            <a:avLst/>
          </a:prstGeom>
        </p:spPr>
        <p:txBody>
          <a:bodyPr wrap="square">
            <a:spAutoFit/>
          </a:bodyPr>
          <a:lstStyle/>
          <a:p>
            <a:r>
              <a:rPr lang="en-CA" altLang="zh-CN" sz="2000" b="1" dirty="0" smtClean="0">
                <a:solidFill>
                  <a:schemeClr val="accent1">
                    <a:lumMod val="75000"/>
                  </a:schemeClr>
                </a:solidFill>
              </a:rPr>
              <a:t>John</a:t>
            </a:r>
            <a:r>
              <a:rPr lang="en-CA" altLang="zh-CN" sz="2000" b="1" dirty="0" smtClean="0">
                <a:solidFill>
                  <a:srgbClr val="0070C0"/>
                </a:solidFill>
              </a:rPr>
              <a:t> </a:t>
            </a:r>
            <a:r>
              <a:rPr lang="en-CA" altLang="zh-CN" sz="2000" b="1" dirty="0" err="1" smtClean="0">
                <a:solidFill>
                  <a:schemeClr val="accent1">
                    <a:lumMod val="75000"/>
                  </a:schemeClr>
                </a:solidFill>
              </a:rPr>
              <a:t>Slosar</a:t>
            </a:r>
            <a:r>
              <a:rPr lang="en-CA" altLang="zh-CN" sz="2000" b="1" dirty="0" smtClean="0">
                <a:solidFill>
                  <a:srgbClr val="0070C0"/>
                </a:solidFill>
              </a:rPr>
              <a:t> </a:t>
            </a:r>
            <a:endParaRPr lang="zh-CN" altLang="en-US" sz="2000" b="1" dirty="0">
              <a:solidFill>
                <a:srgbClr val="0070C0"/>
              </a:solidFill>
            </a:endParaRPr>
          </a:p>
        </p:txBody>
      </p:sp>
      <p:pic>
        <p:nvPicPr>
          <p:cNvPr id="7" name="Picture 6" descr="cathaypacific.jpg"/>
          <p:cNvPicPr>
            <a:picLocks noChangeAspect="1"/>
          </p:cNvPicPr>
          <p:nvPr/>
        </p:nvPicPr>
        <p:blipFill>
          <a:blip r:embed="rId3"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195377574"/>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Management Team </a:t>
            </a:r>
            <a:endParaRPr lang="zh-CN" altLang="en-US" dirty="0"/>
          </a:p>
        </p:txBody>
      </p:sp>
      <p:pic>
        <p:nvPicPr>
          <p:cNvPr id="30721" name="Picture 1" descr="C:\Users\Ruirui\AppData\Roaming\Tencent\Users\536515882\QQ\WinTemp\RichOle\F}9{GTN8G%KX9L74P$(@ZQO.jpg"/>
          <p:cNvPicPr>
            <a:picLocks noChangeAspect="1" noChangeArrowheads="1"/>
          </p:cNvPicPr>
          <p:nvPr/>
        </p:nvPicPr>
        <p:blipFill>
          <a:blip r:embed="rId2" cstate="print"/>
          <a:srcRect/>
          <a:stretch>
            <a:fillRect/>
          </a:stretch>
        </p:blipFill>
        <p:spPr bwMode="auto">
          <a:xfrm>
            <a:off x="6732240" y="1412776"/>
            <a:ext cx="1728192" cy="2304256"/>
          </a:xfrm>
          <a:prstGeom prst="rect">
            <a:avLst/>
          </a:prstGeom>
          <a:noFill/>
        </p:spPr>
      </p:pic>
      <p:sp>
        <p:nvSpPr>
          <p:cNvPr id="4" name="Rectangle 3"/>
          <p:cNvSpPr/>
          <p:nvPr/>
        </p:nvSpPr>
        <p:spPr>
          <a:xfrm>
            <a:off x="539552" y="2276872"/>
            <a:ext cx="5832648" cy="3416320"/>
          </a:xfrm>
          <a:prstGeom prst="rect">
            <a:avLst/>
          </a:prstGeom>
        </p:spPr>
        <p:txBody>
          <a:bodyPr wrap="square">
            <a:spAutoFit/>
          </a:bodyPr>
          <a:lstStyle/>
          <a:p>
            <a:pPr>
              <a:buFont typeface="Franklin Gothic Book" pitchFamily="34" charset="0"/>
              <a:buChar char="☺"/>
            </a:pPr>
            <a:r>
              <a:rPr lang="en-US" altLang="zh-CN" dirty="0" smtClean="0">
                <a:solidFill>
                  <a:srgbClr val="C00000"/>
                </a:solidFill>
              </a:rPr>
              <a:t>Chief Operating Officer since March 2011</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Joined Cathay Pacific in 1984 and has worked with the Company in Hong Kong, Mainland China, Taiwan, Thailand and Australia</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Was General Manager Southwest Pacific based in Sydney, Australia</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Director of Cathay Pacific and Hong Kong Dragon Airlines Limited, and Chairman of AHK Air Hong Kong Limited and Cathay Pacific Catering Services (H.K.) Limited </a:t>
            </a:r>
            <a:endParaRPr lang="zh-CN" altLang="en-US" dirty="0">
              <a:solidFill>
                <a:srgbClr val="C00000"/>
              </a:solidFill>
            </a:endParaRPr>
          </a:p>
        </p:txBody>
      </p:sp>
      <p:sp>
        <p:nvSpPr>
          <p:cNvPr id="5" name="Rectangle 4"/>
          <p:cNvSpPr/>
          <p:nvPr/>
        </p:nvSpPr>
        <p:spPr>
          <a:xfrm>
            <a:off x="611560" y="1700808"/>
            <a:ext cx="1368152" cy="400110"/>
          </a:xfrm>
          <a:prstGeom prst="rect">
            <a:avLst/>
          </a:prstGeom>
        </p:spPr>
        <p:txBody>
          <a:bodyPr wrap="square">
            <a:spAutoFit/>
          </a:bodyPr>
          <a:lstStyle/>
          <a:p>
            <a:r>
              <a:rPr lang="en-CA" altLang="zh-CN" sz="2000" b="1" dirty="0" smtClean="0">
                <a:solidFill>
                  <a:schemeClr val="accent1">
                    <a:lumMod val="75000"/>
                  </a:schemeClr>
                </a:solidFill>
              </a:rPr>
              <a:t>Ivan</a:t>
            </a:r>
            <a:r>
              <a:rPr lang="en-CA" altLang="zh-CN" b="1" dirty="0" smtClean="0">
                <a:solidFill>
                  <a:schemeClr val="accent1">
                    <a:lumMod val="75000"/>
                  </a:schemeClr>
                </a:solidFill>
              </a:rPr>
              <a:t> </a:t>
            </a:r>
            <a:r>
              <a:rPr lang="en-CA" altLang="zh-CN" sz="2000" b="1" dirty="0" smtClean="0">
                <a:solidFill>
                  <a:schemeClr val="accent1">
                    <a:lumMod val="75000"/>
                  </a:schemeClr>
                </a:solidFill>
              </a:rPr>
              <a:t>Chu</a:t>
            </a:r>
            <a:endParaRPr lang="zh-CN" altLang="en-US" dirty="0">
              <a:solidFill>
                <a:schemeClr val="accent1">
                  <a:lumMod val="75000"/>
                </a:schemeClr>
              </a:solidFill>
            </a:endParaRPr>
          </a:p>
        </p:txBody>
      </p:sp>
      <p:pic>
        <p:nvPicPr>
          <p:cNvPr id="6" name="Picture 5" descr="cathaypacific.jpg"/>
          <p:cNvPicPr>
            <a:picLocks noChangeAspect="1"/>
          </p:cNvPicPr>
          <p:nvPr/>
        </p:nvPicPr>
        <p:blipFill>
          <a:blip r:embed="rId3"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332335492"/>
      </p:ext>
    </p:extLst>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Management Team </a:t>
            </a:r>
            <a:endParaRPr lang="zh-CN" altLang="en-US" dirty="0"/>
          </a:p>
        </p:txBody>
      </p:sp>
      <p:pic>
        <p:nvPicPr>
          <p:cNvPr id="31745" name="Picture 1" descr="C:\Users\Ruirui\AppData\Roaming\Tencent\Users\536515882\QQ\WinTemp\RichOle\I6ITJCSBV$4(6{9HDU~QV1C.jpg"/>
          <p:cNvPicPr>
            <a:picLocks noChangeAspect="1" noChangeArrowheads="1"/>
          </p:cNvPicPr>
          <p:nvPr/>
        </p:nvPicPr>
        <p:blipFill>
          <a:blip r:embed="rId2" cstate="print"/>
          <a:srcRect/>
          <a:stretch>
            <a:fillRect/>
          </a:stretch>
        </p:blipFill>
        <p:spPr bwMode="auto">
          <a:xfrm>
            <a:off x="6660232" y="1412776"/>
            <a:ext cx="1800200" cy="2232248"/>
          </a:xfrm>
          <a:prstGeom prst="rect">
            <a:avLst/>
          </a:prstGeom>
          <a:noFill/>
        </p:spPr>
      </p:pic>
      <p:sp>
        <p:nvSpPr>
          <p:cNvPr id="5" name="Rectangle 4"/>
          <p:cNvSpPr/>
          <p:nvPr/>
        </p:nvSpPr>
        <p:spPr>
          <a:xfrm>
            <a:off x="539552" y="2492896"/>
            <a:ext cx="5256584" cy="2862322"/>
          </a:xfrm>
          <a:prstGeom prst="rect">
            <a:avLst/>
          </a:prstGeom>
        </p:spPr>
        <p:txBody>
          <a:bodyPr wrap="square">
            <a:spAutoFit/>
          </a:bodyPr>
          <a:lstStyle/>
          <a:p>
            <a:pPr>
              <a:buFont typeface="Franklin Gothic Book" pitchFamily="34" charset="0"/>
              <a:buChar char="☺"/>
            </a:pPr>
            <a:r>
              <a:rPr lang="en-US" altLang="zh-CN" dirty="0" smtClean="0">
                <a:solidFill>
                  <a:srgbClr val="C00000"/>
                </a:solidFill>
              </a:rPr>
              <a:t>Finance Director of the Company since November 2011. </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Director of Hong Kong Dragon Airlines Limited. He was previously Deputy Finance Director of Swire Pacific Limited </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Joined the Swire group in 1995 and has worked with the group in Hong Kong, the United States, Singapore and Australia</a:t>
            </a:r>
            <a:endParaRPr lang="zh-CN" altLang="en-US" dirty="0">
              <a:solidFill>
                <a:srgbClr val="C00000"/>
              </a:solidFill>
            </a:endParaRPr>
          </a:p>
        </p:txBody>
      </p:sp>
      <p:sp>
        <p:nvSpPr>
          <p:cNvPr id="6" name="Rectangle 5"/>
          <p:cNvSpPr/>
          <p:nvPr/>
        </p:nvSpPr>
        <p:spPr>
          <a:xfrm>
            <a:off x="611560" y="1772816"/>
            <a:ext cx="1800200" cy="400110"/>
          </a:xfrm>
          <a:prstGeom prst="rect">
            <a:avLst/>
          </a:prstGeom>
        </p:spPr>
        <p:txBody>
          <a:bodyPr wrap="square">
            <a:spAutoFit/>
          </a:bodyPr>
          <a:lstStyle/>
          <a:p>
            <a:r>
              <a:rPr lang="en-CA" altLang="zh-CN" sz="2000" b="1" dirty="0" smtClean="0">
                <a:solidFill>
                  <a:schemeClr val="accent1">
                    <a:lumMod val="75000"/>
                  </a:schemeClr>
                </a:solidFill>
              </a:rPr>
              <a:t>Martin Murray</a:t>
            </a:r>
            <a:endParaRPr lang="zh-CN" altLang="en-US" sz="2000" dirty="0">
              <a:solidFill>
                <a:schemeClr val="accent1">
                  <a:lumMod val="75000"/>
                </a:schemeClr>
              </a:solidFill>
            </a:endParaRPr>
          </a:p>
        </p:txBody>
      </p:sp>
      <p:pic>
        <p:nvPicPr>
          <p:cNvPr id="7" name="Picture 6" descr="cathaypacific.jpg"/>
          <p:cNvPicPr>
            <a:picLocks noChangeAspect="1"/>
          </p:cNvPicPr>
          <p:nvPr/>
        </p:nvPicPr>
        <p:blipFill>
          <a:blip r:embed="rId3"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924729547"/>
      </p:ext>
    </p:extLst>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zh-CN" b="1" dirty="0" smtClean="0">
                <a:solidFill>
                  <a:srgbClr val="008080"/>
                </a:solidFill>
                <a:latin typeface="Arial "/>
                <a:ea typeface="Arial Unicode MS" pitchFamily="34" charset="-122"/>
                <a:cs typeface="Arial Unicode MS" pitchFamily="34" charset="-122"/>
              </a:rPr>
              <a:t>Operations </a:t>
            </a:r>
            <a:endParaRPr lang="en-CA" dirty="0"/>
          </a:p>
        </p:txBody>
      </p:sp>
      <p:sp>
        <p:nvSpPr>
          <p:cNvPr id="3" name="Subtitle 2"/>
          <p:cNvSpPr>
            <a:spLocks noGrp="1"/>
          </p:cNvSpPr>
          <p:nvPr>
            <p:ph type="subTitle" idx="1"/>
          </p:nvPr>
        </p:nvSpPr>
        <p:spPr/>
        <p:txBody>
          <a:bodyPr/>
          <a:lstStyle/>
          <a:p>
            <a:endParaRPr lang="en-CA"/>
          </a:p>
        </p:txBody>
      </p:sp>
      <p:pic>
        <p:nvPicPr>
          <p:cNvPr id="4" name="Picture 3" descr="cathaypacific.jpg"/>
          <p:cNvPicPr>
            <a:picLocks noChangeAspect="1"/>
          </p:cNvPicPr>
          <p:nvPr/>
        </p:nvPicPr>
        <p:blipFill>
          <a:blip r:embed="rId2" cstate="print"/>
          <a:stretch>
            <a:fillRect/>
          </a:stretch>
        </p:blipFill>
        <p:spPr>
          <a:xfrm>
            <a:off x="3707904" y="4437112"/>
            <a:ext cx="1152128" cy="908720"/>
          </a:xfrm>
          <a:prstGeom prst="rect">
            <a:avLst/>
          </a:prstGeom>
        </p:spPr>
      </p:pic>
    </p:spTree>
    <p:extLst>
      <p:ext uri="{BB962C8B-B14F-4D97-AF65-F5344CB8AC3E}">
        <p14:creationId xmlns:p14="http://schemas.microsoft.com/office/powerpoint/2010/main" val="1132984208"/>
      </p:ext>
    </p:extLst>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Operating Profits</a:t>
            </a:r>
            <a:endParaRPr lang="zh-CN" altLang="en-US" dirty="0"/>
          </a:p>
        </p:txBody>
      </p:sp>
      <p:sp>
        <p:nvSpPr>
          <p:cNvPr id="3" name="Content Placeholder 2"/>
          <p:cNvSpPr>
            <a:spLocks noGrp="1"/>
          </p:cNvSpPr>
          <p:nvPr>
            <p:ph idx="1"/>
          </p:nvPr>
        </p:nvSpPr>
        <p:spPr/>
        <p:txBody>
          <a:bodyPr/>
          <a:lstStyle/>
          <a:p>
            <a:endParaRPr lang="zh-CN" altLang="en-US" dirty="0"/>
          </a:p>
        </p:txBody>
      </p:sp>
      <p:pic>
        <p:nvPicPr>
          <p:cNvPr id="74754" name="Picture 2" descr="C:\Users\Ruirui\AppData\Roaming\Tencent\Users\536515882\QQ\WinTemp\RichOle\~UY47]5)FJ`E7FNR)9A(@UK.jpg"/>
          <p:cNvPicPr>
            <a:picLocks noChangeAspect="1" noChangeArrowheads="1"/>
          </p:cNvPicPr>
          <p:nvPr/>
        </p:nvPicPr>
        <p:blipFill>
          <a:blip r:embed="rId2" cstate="print"/>
          <a:srcRect/>
          <a:stretch>
            <a:fillRect/>
          </a:stretch>
        </p:blipFill>
        <p:spPr bwMode="auto">
          <a:xfrm>
            <a:off x="539552" y="1628800"/>
            <a:ext cx="8208912" cy="4896544"/>
          </a:xfrm>
          <a:prstGeom prst="rect">
            <a:avLst/>
          </a:prstGeom>
          <a:noFill/>
        </p:spPr>
      </p:pic>
      <p:pic>
        <p:nvPicPr>
          <p:cNvPr id="6" name="Picture 5" descr="cathaypacific.jpg"/>
          <p:cNvPicPr>
            <a:picLocks noChangeAspect="1"/>
          </p:cNvPicPr>
          <p:nvPr/>
        </p:nvPicPr>
        <p:blipFill>
          <a:blip r:embed="rId3"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185256399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thaypacific.jpg"/>
          <p:cNvPicPr>
            <a:picLocks noChangeAspect="1"/>
          </p:cNvPicPr>
          <p:nvPr/>
        </p:nvPicPr>
        <p:blipFill>
          <a:blip r:embed="rId2" cstate="print"/>
          <a:stretch>
            <a:fillRect/>
          </a:stretch>
        </p:blipFill>
        <p:spPr>
          <a:xfrm>
            <a:off x="7812360" y="0"/>
            <a:ext cx="1152128" cy="908720"/>
          </a:xfrm>
          <a:prstGeom prst="rect">
            <a:avLst/>
          </a:prstGeom>
        </p:spPr>
      </p:pic>
      <p:sp>
        <p:nvSpPr>
          <p:cNvPr id="2" name="Title 1"/>
          <p:cNvSpPr>
            <a:spLocks noGrp="1"/>
          </p:cNvSpPr>
          <p:nvPr>
            <p:ph type="title"/>
          </p:nvPr>
        </p:nvSpPr>
        <p:spPr/>
        <p:txBody>
          <a:bodyPr>
            <a:normAutofit fontScale="90000"/>
          </a:bodyPr>
          <a:lstStyle/>
          <a:p>
            <a:pPr algn="l"/>
            <a:r>
              <a:rPr lang="en-US" altLang="zh-CN" dirty="0">
                <a:solidFill>
                  <a:schemeClr val="accent5">
                    <a:lumMod val="75000"/>
                  </a:schemeClr>
                </a:solidFill>
              </a:rPr>
              <a:t>Reconciliation of airlines’ operating </a:t>
            </a:r>
            <a:r>
              <a:rPr lang="en-US" altLang="zh-CN" dirty="0" smtClean="0">
                <a:solidFill>
                  <a:schemeClr val="accent5">
                    <a:lumMod val="75000"/>
                  </a:schemeClr>
                </a:solidFill>
              </a:rPr>
              <a:t>profit before non-recurring items and tax: 2010 to 2011</a:t>
            </a:r>
            <a:endParaRPr lang="zh-CN" altLang="en-US" dirty="0">
              <a:solidFill>
                <a:schemeClr val="accent5">
                  <a:lumMod val="75000"/>
                </a:schemeClr>
              </a:solidFill>
            </a:endParaRPr>
          </a:p>
        </p:txBody>
      </p:sp>
      <p:pic>
        <p:nvPicPr>
          <p:cNvPr id="75777" name="Picture 1" descr="C:\Users\Ruirui\AppData\Roaming\Tencent\Users\536515882\QQ\WinTemp\RichOle\RA2~SO@6LYNPAH1B(W)LXWL.jpg"/>
          <p:cNvPicPr>
            <a:picLocks noChangeAspect="1" noChangeArrowheads="1"/>
          </p:cNvPicPr>
          <p:nvPr/>
        </p:nvPicPr>
        <p:blipFill>
          <a:blip r:embed="rId3" cstate="print"/>
          <a:srcRect/>
          <a:stretch>
            <a:fillRect/>
          </a:stretch>
        </p:blipFill>
        <p:spPr bwMode="auto">
          <a:xfrm>
            <a:off x="467544" y="1772816"/>
            <a:ext cx="8208912" cy="5085184"/>
          </a:xfrm>
          <a:prstGeom prst="rect">
            <a:avLst/>
          </a:prstGeom>
          <a:noFill/>
        </p:spPr>
      </p:pic>
    </p:spTree>
    <p:extLst>
      <p:ext uri="{BB962C8B-B14F-4D97-AF65-F5344CB8AC3E}">
        <p14:creationId xmlns:p14="http://schemas.microsoft.com/office/powerpoint/2010/main" val="309279217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Highlights of Performance </a:t>
            </a:r>
            <a:endParaRPr lang="zh-CN" altLang="en-US" dirty="0"/>
          </a:p>
        </p:txBody>
      </p:sp>
      <p:pic>
        <p:nvPicPr>
          <p:cNvPr id="36865" name="Picture 1" descr="C:\Users\Ruirui\AppData\Roaming\Tencent\Users\536515882\QQ\WinTemp\RichOle\EK`){9~6EG2~NMB%L0N]TU1.jpg"/>
          <p:cNvPicPr>
            <a:picLocks noChangeAspect="1" noChangeArrowheads="1"/>
          </p:cNvPicPr>
          <p:nvPr/>
        </p:nvPicPr>
        <p:blipFill>
          <a:blip r:embed="rId2" cstate="print"/>
          <a:srcRect/>
          <a:stretch>
            <a:fillRect/>
          </a:stretch>
        </p:blipFill>
        <p:spPr bwMode="auto">
          <a:xfrm>
            <a:off x="251520" y="1544129"/>
            <a:ext cx="8892480" cy="4837199"/>
          </a:xfrm>
          <a:prstGeom prst="rect">
            <a:avLst/>
          </a:prstGeom>
          <a:noFill/>
        </p:spPr>
      </p:pic>
      <p:pic>
        <p:nvPicPr>
          <p:cNvPr id="4" name="Picture 3" descr="cathaypacific.jpg"/>
          <p:cNvPicPr>
            <a:picLocks noChangeAspect="1"/>
          </p:cNvPicPr>
          <p:nvPr/>
        </p:nvPicPr>
        <p:blipFill>
          <a:blip r:embed="rId3"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21384946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t>Benefits of Alliance</a:t>
            </a:r>
            <a:endParaRPr lang="zh-CN" altLang="en-US" dirty="0"/>
          </a:p>
        </p:txBody>
      </p:sp>
      <p:sp>
        <p:nvSpPr>
          <p:cNvPr id="3" name="Content Placeholder 2"/>
          <p:cNvSpPr>
            <a:spLocks noGrp="1"/>
          </p:cNvSpPr>
          <p:nvPr>
            <p:ph idx="1"/>
          </p:nvPr>
        </p:nvSpPr>
        <p:spPr/>
        <p:txBody>
          <a:bodyPr>
            <a:normAutofit fontScale="92500" lnSpcReduction="10000"/>
          </a:bodyPr>
          <a:lstStyle/>
          <a:p>
            <a:r>
              <a:rPr lang="en-CA" altLang="zh-CN" dirty="0" smtClean="0">
                <a:solidFill>
                  <a:schemeClr val="accent2">
                    <a:lumMod val="75000"/>
                  </a:schemeClr>
                </a:solidFill>
              </a:rPr>
              <a:t>Lower fares for interlining passenger</a:t>
            </a:r>
          </a:p>
          <a:p>
            <a:r>
              <a:rPr lang="en-US" altLang="zh-CN" dirty="0" smtClean="0">
                <a:solidFill>
                  <a:schemeClr val="accent2">
                    <a:lumMod val="75000"/>
                  </a:schemeClr>
                </a:solidFill>
              </a:rPr>
              <a:t>Lower fares resulting from economies of traffic density</a:t>
            </a:r>
          </a:p>
          <a:p>
            <a:r>
              <a:rPr lang="en-US" altLang="zh-CN" dirty="0" smtClean="0">
                <a:solidFill>
                  <a:schemeClr val="accent2">
                    <a:lumMod val="75000"/>
                  </a:schemeClr>
                </a:solidFill>
              </a:rPr>
              <a:t>Passengers can more easily combine fares in an itinerary</a:t>
            </a:r>
          </a:p>
          <a:p>
            <a:r>
              <a:rPr lang="en-US" altLang="zh-CN" dirty="0" smtClean="0">
                <a:solidFill>
                  <a:schemeClr val="accent2">
                    <a:lumMod val="75000"/>
                  </a:schemeClr>
                </a:solidFill>
              </a:rPr>
              <a:t>Airlines can offer passengers a much wider range of schedule</a:t>
            </a:r>
          </a:p>
          <a:p>
            <a:r>
              <a:rPr lang="en-US" altLang="zh-CN" dirty="0" smtClean="0">
                <a:solidFill>
                  <a:schemeClr val="accent2">
                    <a:lumMod val="75000"/>
                  </a:schemeClr>
                </a:solidFill>
              </a:rPr>
              <a:t>The passenger experience benefits from more seamless service and similar product</a:t>
            </a:r>
          </a:p>
          <a:p>
            <a:endParaRPr lang="en-US" altLang="zh-CN" dirty="0" smtClean="0"/>
          </a:p>
          <a:p>
            <a:endParaRPr lang="zh-CN" altLang="en-US" dirty="0"/>
          </a:p>
        </p:txBody>
      </p:sp>
      <p:pic>
        <p:nvPicPr>
          <p:cNvPr id="4" name="Picture 3" descr="airplane-airline-plane-airport-jet-fly-flying (1).jpg"/>
          <p:cNvPicPr>
            <a:picLocks noChangeAspect="1"/>
          </p:cNvPicPr>
          <p:nvPr/>
        </p:nvPicPr>
        <p:blipFill>
          <a:blip r:embed="rId2" cstate="print">
            <a:lum bright="20000"/>
          </a:blip>
          <a:stretch>
            <a:fillRect/>
          </a:stretch>
        </p:blipFill>
        <p:spPr>
          <a:xfrm>
            <a:off x="6911752" y="0"/>
            <a:ext cx="2232248" cy="1100179"/>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Passenger Services</a:t>
            </a:r>
            <a:endParaRPr lang="zh-CN" altLang="en-US" dirty="0"/>
          </a:p>
        </p:txBody>
      </p:sp>
      <p:pic>
        <p:nvPicPr>
          <p:cNvPr id="39937" name="Picture 1" descr="C:\Users\Ruirui\AppData\Roaming\Tencent\Users\536515882\QQ\WinTemp\RichOle\PZ(6B)JAC]U4%2UI]14$H{3.jpg"/>
          <p:cNvPicPr>
            <a:picLocks noChangeAspect="1" noChangeArrowheads="1"/>
          </p:cNvPicPr>
          <p:nvPr/>
        </p:nvPicPr>
        <p:blipFill>
          <a:blip r:embed="rId2" cstate="print"/>
          <a:srcRect/>
          <a:stretch>
            <a:fillRect/>
          </a:stretch>
        </p:blipFill>
        <p:spPr bwMode="auto">
          <a:xfrm>
            <a:off x="251520" y="2132856"/>
            <a:ext cx="8640960" cy="4320480"/>
          </a:xfrm>
          <a:prstGeom prst="rect">
            <a:avLst/>
          </a:prstGeom>
          <a:noFill/>
        </p:spPr>
      </p:pic>
      <p:pic>
        <p:nvPicPr>
          <p:cNvPr id="39938" name="Picture 2"/>
          <p:cNvPicPr>
            <a:picLocks noChangeAspect="1" noChangeArrowheads="1"/>
          </p:cNvPicPr>
          <p:nvPr/>
        </p:nvPicPr>
        <p:blipFill>
          <a:blip r:embed="rId3" cstate="print"/>
          <a:srcRect/>
          <a:stretch>
            <a:fillRect/>
          </a:stretch>
        </p:blipFill>
        <p:spPr bwMode="auto">
          <a:xfrm>
            <a:off x="251520" y="1309546"/>
            <a:ext cx="8640960" cy="823310"/>
          </a:xfrm>
          <a:prstGeom prst="rect">
            <a:avLst/>
          </a:prstGeom>
          <a:noFill/>
          <a:ln w="9525">
            <a:noFill/>
            <a:miter lim="800000"/>
            <a:headEnd/>
            <a:tailEnd/>
          </a:ln>
        </p:spPr>
      </p:pic>
      <p:pic>
        <p:nvPicPr>
          <p:cNvPr id="5" name="Picture 4" descr="cathaypacific.jpg"/>
          <p:cNvPicPr>
            <a:picLocks noChangeAspect="1"/>
          </p:cNvPicPr>
          <p:nvPr/>
        </p:nvPicPr>
        <p:blipFill>
          <a:blip r:embed="rId4"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3672825341"/>
      </p:ext>
    </p:extLst>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260648"/>
            <a:ext cx="8229600" cy="1143000"/>
          </a:xfrm>
        </p:spPr>
        <p:txBody>
          <a:bodyPr/>
          <a:lstStyle/>
          <a:p>
            <a:pPr algn="l"/>
            <a:r>
              <a:rPr lang="en-US" altLang="zh-CN" dirty="0" smtClean="0">
                <a:solidFill>
                  <a:srgbClr val="008080"/>
                </a:solidFill>
                <a:ea typeface="Arial Unicode MS" pitchFamily="34" charset="-122"/>
                <a:cs typeface="Arial Unicode MS" pitchFamily="34" charset="-122"/>
              </a:rPr>
              <a:t>Passenger Services- Key numbers</a:t>
            </a:r>
            <a:endParaRPr lang="zh-CN" altLang="en-US" dirty="0"/>
          </a:p>
        </p:txBody>
      </p:sp>
      <p:sp>
        <p:nvSpPr>
          <p:cNvPr id="4" name="Content Placeholder 3"/>
          <p:cNvSpPr>
            <a:spLocks noGrp="1"/>
          </p:cNvSpPr>
          <p:nvPr>
            <p:ph idx="1"/>
          </p:nvPr>
        </p:nvSpPr>
        <p:spPr/>
        <p:txBody>
          <a:bodyPr>
            <a:normAutofit/>
          </a:bodyPr>
          <a:lstStyle/>
          <a:p>
            <a:pPr>
              <a:buNone/>
            </a:pPr>
            <a:endParaRPr lang="en-US" altLang="zh-CN" b="1" dirty="0" smtClean="0">
              <a:solidFill>
                <a:srgbClr val="008080"/>
              </a:solidFill>
            </a:endParaRPr>
          </a:p>
          <a:p>
            <a:endParaRPr lang="en-US" altLang="zh-CN" b="1" dirty="0" smtClean="0">
              <a:solidFill>
                <a:srgbClr val="008080"/>
              </a:solidFill>
            </a:endParaRPr>
          </a:p>
          <a:p>
            <a:pPr>
              <a:buNone/>
            </a:pPr>
            <a:endParaRPr lang="en-US" altLang="zh-CN" dirty="0" smtClean="0"/>
          </a:p>
          <a:p>
            <a:endParaRPr lang="en-CA" altLang="zh-CN" dirty="0" smtClean="0"/>
          </a:p>
          <a:p>
            <a:pPr>
              <a:buNone/>
            </a:pPr>
            <a:endParaRPr lang="en-CA" altLang="zh-CN" dirty="0" smtClean="0"/>
          </a:p>
          <a:p>
            <a:pPr algn="just">
              <a:buFont typeface="Wingdings" pitchFamily="2" charset="2"/>
              <a:buChar char="Ø"/>
            </a:pPr>
            <a:endParaRPr lang="en-US" altLang="zh-CN" dirty="0" smtClean="0"/>
          </a:p>
          <a:p>
            <a:endParaRPr lang="zh-CN" altLang="en-US" dirty="0"/>
          </a:p>
        </p:txBody>
      </p:sp>
      <p:pic>
        <p:nvPicPr>
          <p:cNvPr id="5" name="Picture 4" descr="cathaypacific.jpg"/>
          <p:cNvPicPr>
            <a:picLocks noChangeAspect="1"/>
          </p:cNvPicPr>
          <p:nvPr/>
        </p:nvPicPr>
        <p:blipFill>
          <a:blip r:embed="rId3" cstate="print"/>
          <a:stretch>
            <a:fillRect/>
          </a:stretch>
        </p:blipFill>
        <p:spPr>
          <a:xfrm>
            <a:off x="7991872" y="0"/>
            <a:ext cx="1152128" cy="908720"/>
          </a:xfrm>
          <a:prstGeom prst="rect">
            <a:avLst/>
          </a:prstGeom>
        </p:spPr>
      </p:pic>
      <p:pic>
        <p:nvPicPr>
          <p:cNvPr id="18433" name="Picture 1" descr="C:\Users\Ruirui\AppData\Roaming\Tencent\Users\536515882\QQ\WinTemp\RichOle\9`%GH1{J[4BKWEW0BXF5H~C.jpg"/>
          <p:cNvPicPr>
            <a:picLocks noChangeAspect="1" noChangeArrowheads="1"/>
          </p:cNvPicPr>
          <p:nvPr/>
        </p:nvPicPr>
        <p:blipFill>
          <a:blip r:embed="rId4" cstate="print"/>
          <a:srcRect/>
          <a:stretch>
            <a:fillRect/>
          </a:stretch>
        </p:blipFill>
        <p:spPr bwMode="auto">
          <a:xfrm>
            <a:off x="467544" y="1772816"/>
            <a:ext cx="8424936" cy="4608512"/>
          </a:xfrm>
          <a:prstGeom prst="rect">
            <a:avLst/>
          </a:prstGeom>
          <a:noFill/>
        </p:spPr>
      </p:pic>
    </p:spTree>
    <p:extLst>
      <p:ext uri="{BB962C8B-B14F-4D97-AF65-F5344CB8AC3E}">
        <p14:creationId xmlns:p14="http://schemas.microsoft.com/office/powerpoint/2010/main" val="389131078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Passenger Yield</a:t>
            </a:r>
            <a:endParaRPr lang="zh-CN" altLang="en-US" dirty="0"/>
          </a:p>
        </p:txBody>
      </p:sp>
      <p:sp>
        <p:nvSpPr>
          <p:cNvPr id="3" name="Content Placeholder 2"/>
          <p:cNvSpPr>
            <a:spLocks noGrp="1"/>
          </p:cNvSpPr>
          <p:nvPr>
            <p:ph idx="1"/>
          </p:nvPr>
        </p:nvSpPr>
        <p:spPr/>
        <p:txBody>
          <a:bodyPr/>
          <a:lstStyle/>
          <a:p>
            <a:endParaRPr lang="zh-CN" altLang="en-US" dirty="0" smtClean="0"/>
          </a:p>
          <a:p>
            <a:endParaRPr lang="zh-CN" altLang="en-US" dirty="0" smtClean="0"/>
          </a:p>
        </p:txBody>
      </p:sp>
      <p:pic>
        <p:nvPicPr>
          <p:cNvPr id="73730" name="Picture 2" descr="C:\Users\Ruirui\AppData\Roaming\Tencent\Users\536515882\QQ\WinTemp\RichOle\8SD]`EB%JL`2JY`{~UQIGW8.jpg"/>
          <p:cNvPicPr>
            <a:picLocks noChangeAspect="1" noChangeArrowheads="1"/>
          </p:cNvPicPr>
          <p:nvPr/>
        </p:nvPicPr>
        <p:blipFill>
          <a:blip r:embed="rId2" cstate="print"/>
          <a:srcRect/>
          <a:stretch>
            <a:fillRect/>
          </a:stretch>
        </p:blipFill>
        <p:spPr bwMode="auto">
          <a:xfrm>
            <a:off x="179512" y="1412776"/>
            <a:ext cx="8712968" cy="4824536"/>
          </a:xfrm>
          <a:prstGeom prst="rect">
            <a:avLst/>
          </a:prstGeom>
          <a:noFill/>
        </p:spPr>
      </p:pic>
      <p:pic>
        <p:nvPicPr>
          <p:cNvPr id="7" name="Picture 6" descr="cathaypacific.jpg"/>
          <p:cNvPicPr>
            <a:picLocks noChangeAspect="1"/>
          </p:cNvPicPr>
          <p:nvPr/>
        </p:nvPicPr>
        <p:blipFill>
          <a:blip r:embed="rId3" cstate="print"/>
          <a:stretch>
            <a:fillRect/>
          </a:stretch>
        </p:blipFill>
        <p:spPr>
          <a:xfrm>
            <a:off x="7740352" y="0"/>
            <a:ext cx="1152128" cy="908720"/>
          </a:xfrm>
          <a:prstGeom prst="rect">
            <a:avLst/>
          </a:prstGeom>
        </p:spPr>
      </p:pic>
    </p:spTree>
    <p:extLst>
      <p:ext uri="{BB962C8B-B14F-4D97-AF65-F5344CB8AC3E}">
        <p14:creationId xmlns:p14="http://schemas.microsoft.com/office/powerpoint/2010/main" val="7862089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Cargo Services</a:t>
            </a:r>
            <a:endParaRPr lang="zh-CN" altLang="en-US" dirty="0"/>
          </a:p>
        </p:txBody>
      </p:sp>
      <p:pic>
        <p:nvPicPr>
          <p:cNvPr id="40961" name="Picture 1" descr="C:\Users\Ruirui\AppData\Roaming\Tencent\Users\536515882\QQ\WinTemp\RichOle\%~CTMYORV$_R}~R4}}{Y5N4.jpg"/>
          <p:cNvPicPr>
            <a:picLocks noChangeAspect="1" noChangeArrowheads="1"/>
          </p:cNvPicPr>
          <p:nvPr/>
        </p:nvPicPr>
        <p:blipFill>
          <a:blip r:embed="rId3" cstate="print"/>
          <a:srcRect/>
          <a:stretch>
            <a:fillRect/>
          </a:stretch>
        </p:blipFill>
        <p:spPr bwMode="auto">
          <a:xfrm>
            <a:off x="611560" y="1700808"/>
            <a:ext cx="8064896" cy="1584176"/>
          </a:xfrm>
          <a:prstGeom prst="rect">
            <a:avLst/>
          </a:prstGeom>
          <a:noFill/>
        </p:spPr>
      </p:pic>
      <p:pic>
        <p:nvPicPr>
          <p:cNvPr id="5" name="Picture 4" descr="cathaypacific.jpg"/>
          <p:cNvPicPr>
            <a:picLocks noChangeAspect="1"/>
          </p:cNvPicPr>
          <p:nvPr/>
        </p:nvPicPr>
        <p:blipFill>
          <a:blip r:embed="rId4" cstate="print"/>
          <a:stretch>
            <a:fillRect/>
          </a:stretch>
        </p:blipFill>
        <p:spPr>
          <a:xfrm>
            <a:off x="7668344" y="0"/>
            <a:ext cx="1152128" cy="908720"/>
          </a:xfrm>
          <a:prstGeom prst="rect">
            <a:avLst/>
          </a:prstGeom>
        </p:spPr>
      </p:pic>
      <p:sp>
        <p:nvSpPr>
          <p:cNvPr id="6" name="Content Placeholder 3"/>
          <p:cNvSpPr txBox="1">
            <a:spLocks/>
          </p:cNvSpPr>
          <p:nvPr/>
        </p:nvSpPr>
        <p:spPr>
          <a:xfrm>
            <a:off x="467544" y="3573016"/>
            <a:ext cx="8075240" cy="3096344"/>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altLang="zh-CN" sz="3200" b="1" i="0" u="none" strike="noStrike" kern="1200" cap="none" spc="0" normalizeH="0" baseline="0" noProof="0" dirty="0" smtClean="0">
              <a:ln>
                <a:noFill/>
              </a:ln>
              <a:solidFill>
                <a:srgbClr val="00808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altLang="zh-CN" sz="3200" b="1" i="0" u="none" strike="noStrike" kern="1200" cap="none" spc="0" normalizeH="0" baseline="0" noProof="0" dirty="0" smtClean="0">
              <a:ln>
                <a:noFill/>
              </a:ln>
              <a:solidFill>
                <a:srgbClr val="00808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endParaRPr kumimoji="0" lang="en-US" altLang="zh-CN" sz="32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CA" altLang="zh-CN" sz="32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CA" altLang="zh-CN" sz="32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endParaRPr kumimoji="0" lang="en-US" altLang="zh-CN" sz="32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zh-CN" altLang="en-US" sz="3200" b="0" i="0" u="none" strike="noStrike" kern="1200" cap="none" spc="0" normalizeH="0" baseline="0" noProof="0" dirty="0">
              <a:ln>
                <a:noFill/>
              </a:ln>
              <a:solidFill>
                <a:schemeClr val="tx2"/>
              </a:solidFill>
              <a:effectLst/>
              <a:uLnTx/>
              <a:uFillTx/>
              <a:latin typeface="+mn-lt"/>
              <a:ea typeface="+mn-ea"/>
              <a:cs typeface="+mn-cs"/>
            </a:endParaRPr>
          </a:p>
        </p:txBody>
      </p:sp>
      <p:pic>
        <p:nvPicPr>
          <p:cNvPr id="17409" name="Picture 1" descr="C:\Users\Ruirui\AppData\Roaming\Tencent\Users\536515882\QQ\WinTemp\RichOle\$FNJF(U0F`OZ]EE]9O0D}RP.jpg"/>
          <p:cNvPicPr>
            <a:picLocks noChangeAspect="1" noChangeArrowheads="1"/>
          </p:cNvPicPr>
          <p:nvPr/>
        </p:nvPicPr>
        <p:blipFill>
          <a:blip r:embed="rId5" cstate="print"/>
          <a:srcRect/>
          <a:stretch>
            <a:fillRect/>
          </a:stretch>
        </p:blipFill>
        <p:spPr bwMode="auto">
          <a:xfrm>
            <a:off x="539552" y="3486150"/>
            <a:ext cx="8208912" cy="3371850"/>
          </a:xfrm>
          <a:prstGeom prst="rect">
            <a:avLst/>
          </a:prstGeom>
          <a:noFill/>
        </p:spPr>
      </p:pic>
    </p:spTree>
    <p:extLst>
      <p:ext uri="{BB962C8B-B14F-4D97-AF65-F5344CB8AC3E}">
        <p14:creationId xmlns:p14="http://schemas.microsoft.com/office/powerpoint/2010/main" val="2912468896"/>
      </p:ext>
    </p:extLst>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solidFill>
                  <a:schemeClr val="accent5">
                    <a:lumMod val="75000"/>
                  </a:schemeClr>
                </a:solidFill>
              </a:rPr>
              <a:t>Turnover</a:t>
            </a:r>
            <a:endParaRPr lang="zh-CN" altLang="en-US" dirty="0">
              <a:solidFill>
                <a:schemeClr val="accent5">
                  <a:lumMod val="75000"/>
                </a:schemeClr>
              </a:solidFill>
            </a:endParaRPr>
          </a:p>
        </p:txBody>
      </p:sp>
      <p:pic>
        <p:nvPicPr>
          <p:cNvPr id="1025" name="Picture 1" descr="C:\Users\Ruirui\AppData\Roaming\Tencent\Users\536515882\QQ\WinTemp\RichOle\F[9WZ(1VQ@Z@H038[F}G5SW.jpg"/>
          <p:cNvPicPr>
            <a:picLocks noChangeAspect="1" noChangeArrowheads="1"/>
          </p:cNvPicPr>
          <p:nvPr/>
        </p:nvPicPr>
        <p:blipFill>
          <a:blip r:embed="rId2" cstate="print"/>
          <a:srcRect/>
          <a:stretch>
            <a:fillRect/>
          </a:stretch>
        </p:blipFill>
        <p:spPr bwMode="auto">
          <a:xfrm>
            <a:off x="323528" y="1340768"/>
            <a:ext cx="8568952" cy="2592288"/>
          </a:xfrm>
          <a:prstGeom prst="rect">
            <a:avLst/>
          </a:prstGeom>
          <a:noFill/>
        </p:spPr>
      </p:pic>
      <p:sp>
        <p:nvSpPr>
          <p:cNvPr id="4" name="TextBox 3"/>
          <p:cNvSpPr txBox="1"/>
          <p:nvPr/>
        </p:nvSpPr>
        <p:spPr>
          <a:xfrm>
            <a:off x="323528" y="4077072"/>
            <a:ext cx="8640960" cy="1815882"/>
          </a:xfrm>
          <a:prstGeom prst="rect">
            <a:avLst/>
          </a:prstGeom>
          <a:noFill/>
        </p:spPr>
        <p:txBody>
          <a:bodyPr wrap="square" rtlCol="0">
            <a:spAutoFit/>
          </a:bodyPr>
          <a:lstStyle/>
          <a:p>
            <a:pPr>
              <a:buFont typeface="Wingdings" pitchFamily="2" charset="2"/>
              <a:buChar char="Ø"/>
            </a:pPr>
            <a:r>
              <a:rPr lang="en-US" altLang="zh-CN" sz="1400" dirty="0" smtClean="0">
                <a:latin typeface="Arial Unicode MS" pitchFamily="34" charset="-122"/>
                <a:ea typeface="Arial Unicode MS" pitchFamily="34" charset="-122"/>
                <a:cs typeface="Arial Unicode MS" pitchFamily="34" charset="-122"/>
              </a:rPr>
              <a:t>Group passenger turnover increased 15.9% against a 9.8% increase in capacity. </a:t>
            </a:r>
          </a:p>
          <a:p>
            <a:pPr>
              <a:buFont typeface="Wingdings" pitchFamily="2" charset="2"/>
              <a:buChar char="Ø"/>
            </a:pPr>
            <a:endParaRPr lang="en-US" altLang="zh-CN" sz="1400" dirty="0" smtClean="0">
              <a:latin typeface="Arial Unicode MS" pitchFamily="34" charset="-122"/>
              <a:ea typeface="Arial Unicode MS" pitchFamily="34" charset="-122"/>
              <a:cs typeface="Arial Unicode MS" pitchFamily="34" charset="-122"/>
            </a:endParaRPr>
          </a:p>
          <a:p>
            <a:pPr>
              <a:buFont typeface="Wingdings" pitchFamily="2" charset="2"/>
              <a:buChar char="Ø"/>
            </a:pPr>
            <a:r>
              <a:rPr lang="en-US" altLang="zh-CN" sz="1400" dirty="0" smtClean="0">
                <a:latin typeface="Arial Unicode MS" pitchFamily="34" charset="-122"/>
                <a:ea typeface="Arial Unicode MS" pitchFamily="34" charset="-122"/>
                <a:cs typeface="Arial Unicode MS" pitchFamily="34" charset="-122"/>
              </a:rPr>
              <a:t>The increased turnover principally reflected an increase in demand for premium class travel, higher fuel surcharges and careful revenue </a:t>
            </a:r>
            <a:r>
              <a:rPr lang="en-CA" altLang="zh-CN" sz="1400" dirty="0" smtClean="0">
                <a:latin typeface="Arial Unicode MS" pitchFamily="34" charset="-122"/>
                <a:ea typeface="Arial Unicode MS" pitchFamily="34" charset="-122"/>
                <a:cs typeface="Arial Unicode MS" pitchFamily="34" charset="-122"/>
              </a:rPr>
              <a:t>management.</a:t>
            </a:r>
          </a:p>
          <a:p>
            <a:pPr>
              <a:buFont typeface="Wingdings" pitchFamily="2" charset="2"/>
              <a:buChar char="Ø"/>
            </a:pPr>
            <a:endParaRPr lang="en-CA" altLang="zh-CN" sz="1400" dirty="0" smtClean="0">
              <a:latin typeface="Arial Unicode MS" pitchFamily="34" charset="-122"/>
              <a:ea typeface="Arial Unicode MS" pitchFamily="34" charset="-122"/>
              <a:cs typeface="Arial Unicode MS" pitchFamily="34" charset="-122"/>
            </a:endParaRPr>
          </a:p>
          <a:p>
            <a:pPr>
              <a:buFont typeface="Wingdings" pitchFamily="2" charset="2"/>
              <a:buChar char="Ø"/>
            </a:pPr>
            <a:r>
              <a:rPr lang="en-US" altLang="zh-CN" sz="1400" dirty="0" smtClean="0">
                <a:latin typeface="Arial Unicode MS" pitchFamily="34" charset="-122"/>
                <a:ea typeface="Arial Unicode MS" pitchFamily="34" charset="-122"/>
                <a:cs typeface="Arial Unicode MS" pitchFamily="34" charset="-122"/>
              </a:rPr>
              <a:t>Group cargo turnover rose by 8.7%</a:t>
            </a:r>
          </a:p>
          <a:p>
            <a:pPr>
              <a:buFont typeface="Wingdings" pitchFamily="2" charset="2"/>
              <a:buChar char="Ø"/>
            </a:pPr>
            <a:endParaRPr lang="en-US" altLang="zh-CN" sz="1400" dirty="0" smtClean="0">
              <a:latin typeface="Arial Unicode MS" pitchFamily="34" charset="-122"/>
              <a:ea typeface="Arial Unicode MS" pitchFamily="34" charset="-122"/>
              <a:cs typeface="Arial Unicode MS" pitchFamily="34" charset="-122"/>
            </a:endParaRPr>
          </a:p>
          <a:p>
            <a:pPr>
              <a:buFont typeface="Wingdings" pitchFamily="2" charset="2"/>
              <a:buChar char="Ø"/>
            </a:pPr>
            <a:r>
              <a:rPr lang="en-CA" altLang="zh-CN" sz="1400" dirty="0" smtClean="0">
                <a:latin typeface="Arial Unicode MS" pitchFamily="34" charset="-122"/>
                <a:ea typeface="Arial Unicode MS" pitchFamily="34" charset="-122"/>
                <a:cs typeface="Arial Unicode MS" pitchFamily="34" charset="-122"/>
              </a:rPr>
              <a:t>The increase in turnover </a:t>
            </a:r>
            <a:r>
              <a:rPr lang="en-US" altLang="zh-CN" sz="1400" dirty="0" smtClean="0">
                <a:latin typeface="Arial Unicode MS" pitchFamily="34" charset="-122"/>
                <a:ea typeface="Arial Unicode MS" pitchFamily="34" charset="-122"/>
                <a:cs typeface="Arial Unicode MS" pitchFamily="34" charset="-122"/>
              </a:rPr>
              <a:t>reflected strong demand in the first quarter of 2011 </a:t>
            </a:r>
            <a:endParaRPr lang="zh-CN" altLang="en-US" sz="1400" dirty="0">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val="18584475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turnover</a:t>
            </a:r>
            <a:endParaRPr lang="zh-CN" altLang="en-US" dirty="0"/>
          </a:p>
        </p:txBody>
      </p:sp>
      <p:pic>
        <p:nvPicPr>
          <p:cNvPr id="43009" name="Picture 1" descr="C:\Users\Ruirui\AppData\Roaming\Tencent\Users\536515882\QQ\WinTemp\RichOle\2CTCE829H79MEKRT68QUDND.jpg"/>
          <p:cNvPicPr>
            <a:picLocks noChangeAspect="1" noChangeArrowheads="1"/>
          </p:cNvPicPr>
          <p:nvPr/>
        </p:nvPicPr>
        <p:blipFill>
          <a:blip r:embed="rId2" cstate="print"/>
          <a:srcRect/>
          <a:stretch>
            <a:fillRect/>
          </a:stretch>
        </p:blipFill>
        <p:spPr bwMode="auto">
          <a:xfrm>
            <a:off x="611560" y="1412776"/>
            <a:ext cx="8532440" cy="5112568"/>
          </a:xfrm>
          <a:prstGeom prst="rect">
            <a:avLst/>
          </a:prstGeom>
          <a:noFill/>
        </p:spPr>
      </p:pic>
      <p:pic>
        <p:nvPicPr>
          <p:cNvPr id="4" name="Picture 3" descr="cathaypacific.jpg"/>
          <p:cNvPicPr>
            <a:picLocks noChangeAspect="1"/>
          </p:cNvPicPr>
          <p:nvPr/>
        </p:nvPicPr>
        <p:blipFill>
          <a:blip r:embed="rId3"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3633213117"/>
      </p:ext>
    </p:extLst>
  </p:cSld>
  <p:clrMapOvr>
    <a:masterClrMapping/>
  </p:clrMapOvr>
  <p:transition>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altLang="zh-CN" dirty="0" smtClean="0">
                <a:solidFill>
                  <a:srgbClr val="008080"/>
                </a:solidFill>
                <a:ea typeface="Arial Unicode MS" pitchFamily="34" charset="-122"/>
                <a:cs typeface="Arial Unicode MS" pitchFamily="34" charset="-122"/>
              </a:rPr>
              <a:t>Operating expenses</a:t>
            </a:r>
            <a:endParaRPr lang="zh-CN" altLang="en-US" dirty="0"/>
          </a:p>
        </p:txBody>
      </p:sp>
      <p:pic>
        <p:nvPicPr>
          <p:cNvPr id="45057" name="Picture 1" descr="C:\Users\Ruirui\AppData\Roaming\Tencent\Users\536515882\QQ\WinTemp\RichOle\NPTOO9EIAH8}@XVWXUBCU{V.jpg"/>
          <p:cNvPicPr>
            <a:picLocks noChangeAspect="1" noChangeArrowheads="1"/>
          </p:cNvPicPr>
          <p:nvPr/>
        </p:nvPicPr>
        <p:blipFill>
          <a:blip r:embed="rId2" cstate="print"/>
          <a:srcRect/>
          <a:stretch>
            <a:fillRect/>
          </a:stretch>
        </p:blipFill>
        <p:spPr bwMode="auto">
          <a:xfrm>
            <a:off x="323528" y="1412776"/>
            <a:ext cx="8640960" cy="4968552"/>
          </a:xfrm>
          <a:prstGeom prst="rect">
            <a:avLst/>
          </a:prstGeom>
          <a:noFill/>
        </p:spPr>
      </p:pic>
      <p:pic>
        <p:nvPicPr>
          <p:cNvPr id="4" name="Picture 3" descr="cathaypacific.jpg"/>
          <p:cNvPicPr>
            <a:picLocks noChangeAspect="1"/>
          </p:cNvPicPr>
          <p:nvPr/>
        </p:nvPicPr>
        <p:blipFill>
          <a:blip r:embed="rId3"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3834748547"/>
      </p:ext>
    </p:extLst>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zh-CN" altLang="en-US" dirty="0"/>
          </a:p>
        </p:txBody>
      </p:sp>
      <p:pic>
        <p:nvPicPr>
          <p:cNvPr id="46081" name="Picture 1" descr="C:\Users\Ruirui\AppData\Roaming\Tencent\Users\536515882\QQ\WinTemp\RichOle\1V[[FM@494$$5M6T4ICXA%H.jpg"/>
          <p:cNvPicPr>
            <a:picLocks noChangeAspect="1" noChangeArrowheads="1"/>
          </p:cNvPicPr>
          <p:nvPr/>
        </p:nvPicPr>
        <p:blipFill>
          <a:blip r:embed="rId2" cstate="print"/>
          <a:srcRect/>
          <a:stretch>
            <a:fillRect/>
          </a:stretch>
        </p:blipFill>
        <p:spPr bwMode="auto">
          <a:xfrm>
            <a:off x="323528" y="1340768"/>
            <a:ext cx="8568952" cy="5517232"/>
          </a:xfrm>
          <a:prstGeom prst="rect">
            <a:avLst/>
          </a:prstGeom>
          <a:noFill/>
        </p:spPr>
      </p:pic>
      <p:sp>
        <p:nvSpPr>
          <p:cNvPr id="4" name="TextBox 3"/>
          <p:cNvSpPr txBox="1"/>
          <p:nvPr/>
        </p:nvSpPr>
        <p:spPr>
          <a:xfrm>
            <a:off x="323528" y="4509120"/>
            <a:ext cx="8136904" cy="577626"/>
          </a:xfrm>
          <a:prstGeom prst="rect">
            <a:avLst/>
          </a:prstGeom>
          <a:noFill/>
        </p:spPr>
        <p:style>
          <a:lnRef idx="2">
            <a:schemeClr val="accent6"/>
          </a:lnRef>
          <a:fillRef idx="1">
            <a:schemeClr val="lt1"/>
          </a:fillRef>
          <a:effectRef idx="0">
            <a:schemeClr val="accent6"/>
          </a:effectRef>
          <a:fontRef idx="minor">
            <a:schemeClr val="dk1"/>
          </a:fontRef>
        </p:style>
        <p:txBody>
          <a:bodyPr wrap="square" bIns="252000" rtlCol="0">
            <a:spAutoFit/>
          </a:bodyPr>
          <a:lstStyle/>
          <a:p>
            <a:endParaRPr lang="zh-CN" altLang="en-US" dirty="0"/>
          </a:p>
        </p:txBody>
      </p:sp>
      <p:pic>
        <p:nvPicPr>
          <p:cNvPr id="5" name="Picture 4" descr="cathaypacific.jpg"/>
          <p:cNvPicPr>
            <a:picLocks noChangeAspect="1"/>
          </p:cNvPicPr>
          <p:nvPr/>
        </p:nvPicPr>
        <p:blipFill>
          <a:blip r:embed="rId3"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635411516"/>
      </p:ext>
    </p:extLst>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ltLang="zh-CN" dirty="0" smtClean="0">
                <a:solidFill>
                  <a:srgbClr val="008080"/>
                </a:solidFill>
                <a:ea typeface="Arial Unicode MS" pitchFamily="34" charset="-122"/>
                <a:cs typeface="Arial Unicode MS" pitchFamily="34" charset="-122"/>
              </a:rPr>
              <a:t>Fuel Expenditure and Hedging  </a:t>
            </a:r>
            <a:endParaRPr lang="zh-CN" altLang="en-US" dirty="0"/>
          </a:p>
        </p:txBody>
      </p:sp>
      <p:pic>
        <p:nvPicPr>
          <p:cNvPr id="47105" name="Picture 1" descr="C:\Users\Ruirui\AppData\Roaming\Tencent\Users\536515882\QQ\WinTemp\RichOle\SG164E}%HCYF`GS%FCN$XH3.jpg"/>
          <p:cNvPicPr>
            <a:picLocks noChangeAspect="1" noChangeArrowheads="1"/>
          </p:cNvPicPr>
          <p:nvPr/>
        </p:nvPicPr>
        <p:blipFill>
          <a:blip r:embed="rId2" cstate="print"/>
          <a:srcRect/>
          <a:stretch>
            <a:fillRect/>
          </a:stretch>
        </p:blipFill>
        <p:spPr bwMode="auto">
          <a:xfrm>
            <a:off x="251520" y="1556792"/>
            <a:ext cx="8712968" cy="4824536"/>
          </a:xfrm>
          <a:prstGeom prst="rect">
            <a:avLst/>
          </a:prstGeom>
          <a:noFill/>
        </p:spPr>
      </p:pic>
      <p:pic>
        <p:nvPicPr>
          <p:cNvPr id="4" name="Picture 3" descr="cathaypacific.jpg"/>
          <p:cNvPicPr>
            <a:picLocks noChangeAspect="1"/>
          </p:cNvPicPr>
          <p:nvPr/>
        </p:nvPicPr>
        <p:blipFill>
          <a:blip r:embed="rId3" cstate="print"/>
          <a:stretch>
            <a:fillRect/>
          </a:stretch>
        </p:blipFill>
        <p:spPr>
          <a:xfrm>
            <a:off x="7668344" y="0"/>
            <a:ext cx="1152128" cy="908720"/>
          </a:xfrm>
          <a:prstGeom prst="rect">
            <a:avLst/>
          </a:prstGeom>
        </p:spPr>
      </p:pic>
    </p:spTree>
    <p:extLst>
      <p:ext uri="{BB962C8B-B14F-4D97-AF65-F5344CB8AC3E}">
        <p14:creationId xmlns:p14="http://schemas.microsoft.com/office/powerpoint/2010/main" val="1923360602"/>
      </p:ext>
    </p:extLst>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descr="C:\Users\Ruirui\AppData\Roaming\Tencent\Users\536515882\QQ\WinTemp\RichOle\BLWVUC]((}IR]V8XCXYGQT6.jpg"/>
          <p:cNvPicPr>
            <a:picLocks noChangeAspect="1" noChangeArrowheads="1"/>
          </p:cNvPicPr>
          <p:nvPr/>
        </p:nvPicPr>
        <p:blipFill>
          <a:blip r:embed="rId2" cstate="print"/>
          <a:srcRect/>
          <a:stretch>
            <a:fillRect/>
          </a:stretch>
        </p:blipFill>
        <p:spPr bwMode="auto">
          <a:xfrm>
            <a:off x="467544" y="1484784"/>
            <a:ext cx="8280920" cy="4896544"/>
          </a:xfrm>
          <a:prstGeom prst="rect">
            <a:avLst/>
          </a:prstGeom>
          <a:noFill/>
        </p:spPr>
      </p:pic>
      <p:pic>
        <p:nvPicPr>
          <p:cNvPr id="4" name="Picture 3" descr="cathaypacific.jpg"/>
          <p:cNvPicPr>
            <a:picLocks noChangeAspect="1"/>
          </p:cNvPicPr>
          <p:nvPr/>
        </p:nvPicPr>
        <p:blipFill>
          <a:blip r:embed="rId3" cstate="print"/>
          <a:stretch>
            <a:fillRect/>
          </a:stretch>
        </p:blipFill>
        <p:spPr>
          <a:xfrm>
            <a:off x="7991872" y="0"/>
            <a:ext cx="1152128" cy="908720"/>
          </a:xfrm>
          <a:prstGeom prst="rect">
            <a:avLst/>
          </a:prstGeom>
        </p:spPr>
      </p:pic>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Fuel Hedging as at March 14</a:t>
            </a:r>
            <a:r>
              <a:rPr lang="en-US" altLang="zh-CN" baseline="30000" dirty="0" smtClean="0">
                <a:solidFill>
                  <a:srgbClr val="008080"/>
                </a:solidFill>
                <a:ea typeface="Arial Unicode MS" pitchFamily="34" charset="-122"/>
                <a:cs typeface="Arial Unicode MS" pitchFamily="34" charset="-122"/>
              </a:rPr>
              <a:t>th</a:t>
            </a:r>
            <a:r>
              <a:rPr lang="en-US" altLang="zh-CN" dirty="0" smtClean="0">
                <a:solidFill>
                  <a:srgbClr val="008080"/>
                </a:solidFill>
                <a:ea typeface="Arial Unicode MS" pitchFamily="34" charset="-122"/>
                <a:cs typeface="Arial Unicode MS" pitchFamily="34" charset="-122"/>
              </a:rPr>
              <a:t> 2012 </a:t>
            </a:r>
            <a:endParaRPr lang="zh-CN" altLang="en-US" dirty="0"/>
          </a:p>
        </p:txBody>
      </p:sp>
    </p:spTree>
    <p:extLst>
      <p:ext uri="{BB962C8B-B14F-4D97-AF65-F5344CB8AC3E}">
        <p14:creationId xmlns:p14="http://schemas.microsoft.com/office/powerpoint/2010/main" val="1768741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altLang="zh-CN" sz="3400" dirty="0" smtClean="0"/>
              <a:t>General Environmental Factors</a:t>
            </a:r>
            <a:endParaRPr lang="zh-CN" altLang="en-US" sz="3400" dirty="0"/>
          </a:p>
        </p:txBody>
      </p:sp>
      <p:sp>
        <p:nvSpPr>
          <p:cNvPr id="3" name="Content Placeholder 2"/>
          <p:cNvSpPr>
            <a:spLocks noGrp="1"/>
          </p:cNvSpPr>
          <p:nvPr>
            <p:ph idx="1"/>
          </p:nvPr>
        </p:nvSpPr>
        <p:spPr/>
        <p:txBody>
          <a:bodyPr/>
          <a:lstStyle/>
          <a:p>
            <a:r>
              <a:rPr lang="en-CA" altLang="zh-CN" b="1" dirty="0" smtClean="0">
                <a:solidFill>
                  <a:schemeClr val="accent2">
                    <a:lumMod val="75000"/>
                  </a:schemeClr>
                </a:solidFill>
              </a:rPr>
              <a:t>Key factors affecting the business</a:t>
            </a:r>
            <a:r>
              <a:rPr lang="en-CA" altLang="zh-CN" dirty="0" smtClean="0">
                <a:solidFill>
                  <a:schemeClr val="accent2">
                    <a:lumMod val="75000"/>
                  </a:schemeClr>
                </a:solidFill>
              </a:rPr>
              <a:t>:</a:t>
            </a:r>
          </a:p>
          <a:p>
            <a:pPr lvl="1"/>
            <a:r>
              <a:rPr lang="en-CA" altLang="zh-CN" dirty="0" smtClean="0">
                <a:solidFill>
                  <a:schemeClr val="accent2">
                    <a:lumMod val="75000"/>
                  </a:schemeClr>
                </a:solidFill>
              </a:rPr>
              <a:t>Airport capacity</a:t>
            </a:r>
          </a:p>
          <a:p>
            <a:pPr lvl="1"/>
            <a:r>
              <a:rPr lang="en-CA" altLang="zh-CN" dirty="0" smtClean="0">
                <a:solidFill>
                  <a:schemeClr val="accent2">
                    <a:lumMod val="75000"/>
                  </a:schemeClr>
                </a:solidFill>
              </a:rPr>
              <a:t>Route structure</a:t>
            </a:r>
          </a:p>
          <a:p>
            <a:pPr lvl="1"/>
            <a:r>
              <a:rPr lang="en-CA" altLang="zh-CN" dirty="0" smtClean="0">
                <a:solidFill>
                  <a:schemeClr val="accent2">
                    <a:lumMod val="75000"/>
                  </a:schemeClr>
                </a:solidFill>
              </a:rPr>
              <a:t>Technology</a:t>
            </a:r>
          </a:p>
          <a:p>
            <a:pPr lvl="1"/>
            <a:r>
              <a:rPr lang="en-CA" altLang="zh-CN" dirty="0" smtClean="0">
                <a:solidFill>
                  <a:schemeClr val="accent2">
                    <a:lumMod val="75000"/>
                  </a:schemeClr>
                </a:solidFill>
              </a:rPr>
              <a:t>Costs to lease/buy the aircrafts</a:t>
            </a:r>
          </a:p>
          <a:p>
            <a:pPr lvl="1"/>
            <a:r>
              <a:rPr lang="en-CA" altLang="zh-CN" dirty="0" smtClean="0">
                <a:solidFill>
                  <a:schemeClr val="accent2">
                    <a:lumMod val="75000"/>
                  </a:schemeClr>
                </a:solidFill>
              </a:rPr>
              <a:t>Weather</a:t>
            </a:r>
          </a:p>
          <a:p>
            <a:pPr lvl="1"/>
            <a:r>
              <a:rPr lang="en-CA" altLang="zh-CN" dirty="0" smtClean="0">
                <a:solidFill>
                  <a:schemeClr val="accent2">
                    <a:lumMod val="75000"/>
                  </a:schemeClr>
                </a:solidFill>
              </a:rPr>
              <a:t>Cost of fuel</a:t>
            </a:r>
          </a:p>
          <a:p>
            <a:pPr lvl="1"/>
            <a:r>
              <a:rPr lang="en-CA" altLang="zh-CN" dirty="0" smtClean="0">
                <a:solidFill>
                  <a:schemeClr val="accent2">
                    <a:lumMod val="75000"/>
                  </a:schemeClr>
                </a:solidFill>
              </a:rPr>
              <a:t>Cost of labour</a:t>
            </a:r>
          </a:p>
          <a:p>
            <a:endParaRPr lang="zh-CN" altLang="en-US" dirty="0"/>
          </a:p>
        </p:txBody>
      </p:sp>
      <p:pic>
        <p:nvPicPr>
          <p:cNvPr id="4" name="Picture 3" descr="airplane-airline-plane-airport-jet-fly-flying (1).jpg"/>
          <p:cNvPicPr>
            <a:picLocks noChangeAspect="1"/>
          </p:cNvPicPr>
          <p:nvPr/>
        </p:nvPicPr>
        <p:blipFill>
          <a:blip r:embed="rId2" cstate="print">
            <a:lum bright="20000"/>
          </a:blip>
          <a:stretch>
            <a:fillRect/>
          </a:stretch>
        </p:blipFill>
        <p:spPr>
          <a:xfrm>
            <a:off x="6911752" y="0"/>
            <a:ext cx="2232248" cy="1100179"/>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zh-CN" dirty="0" smtClean="0">
                <a:solidFill>
                  <a:srgbClr val="008080"/>
                </a:solidFill>
                <a:ea typeface="Arial Unicode MS" pitchFamily="34" charset="-122"/>
                <a:cs typeface="Arial Unicode MS" pitchFamily="34" charset="-122"/>
              </a:rPr>
              <a:t>Financial</a:t>
            </a:r>
            <a:r>
              <a:rPr lang="en-US" altLang="zh-CN" b="1" dirty="0" smtClean="0">
                <a:solidFill>
                  <a:srgbClr val="008080"/>
                </a:solidFill>
                <a:latin typeface="Arial "/>
                <a:ea typeface="Arial Unicode MS" pitchFamily="34" charset="-122"/>
                <a:cs typeface="Arial Unicode MS" pitchFamily="34" charset="-122"/>
              </a:rPr>
              <a:t> </a:t>
            </a:r>
            <a:r>
              <a:rPr lang="en-US" altLang="zh-CN" dirty="0" smtClean="0">
                <a:solidFill>
                  <a:srgbClr val="008080"/>
                </a:solidFill>
                <a:ea typeface="Arial Unicode MS" pitchFamily="34" charset="-122"/>
                <a:cs typeface="Arial Unicode MS" pitchFamily="34" charset="-122"/>
              </a:rPr>
              <a:t>review</a:t>
            </a:r>
            <a:endParaRPr lang="en-CA" dirty="0"/>
          </a:p>
        </p:txBody>
      </p:sp>
      <p:sp>
        <p:nvSpPr>
          <p:cNvPr id="3" name="Subtitle 2"/>
          <p:cNvSpPr>
            <a:spLocks noGrp="1"/>
          </p:cNvSpPr>
          <p:nvPr>
            <p:ph type="subTitle" idx="1"/>
          </p:nvPr>
        </p:nvSpPr>
        <p:spPr/>
        <p:txBody>
          <a:bodyPr/>
          <a:lstStyle/>
          <a:p>
            <a:endParaRPr lang="en-CA"/>
          </a:p>
        </p:txBody>
      </p:sp>
      <p:pic>
        <p:nvPicPr>
          <p:cNvPr id="4" name="Picture 3" descr="cathaypacific.jpg"/>
          <p:cNvPicPr>
            <a:picLocks noChangeAspect="1"/>
          </p:cNvPicPr>
          <p:nvPr/>
        </p:nvPicPr>
        <p:blipFill>
          <a:blip r:embed="rId2" cstate="print"/>
          <a:stretch>
            <a:fillRect/>
          </a:stretch>
        </p:blipFill>
        <p:spPr>
          <a:xfrm>
            <a:off x="4499992" y="4221088"/>
            <a:ext cx="1152128" cy="908720"/>
          </a:xfrm>
          <a:prstGeom prst="rect">
            <a:avLst/>
          </a:prstGeom>
        </p:spPr>
      </p:pic>
    </p:spTree>
    <p:extLst>
      <p:ext uri="{BB962C8B-B14F-4D97-AF65-F5344CB8AC3E}">
        <p14:creationId xmlns:p14="http://schemas.microsoft.com/office/powerpoint/2010/main" val="2787701704"/>
      </p:ext>
    </p:extLst>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Balance Sheet</a:t>
            </a:r>
            <a:endParaRPr lang="zh-CN" altLang="en-US" dirty="0"/>
          </a:p>
        </p:txBody>
      </p:sp>
      <p:sp>
        <p:nvSpPr>
          <p:cNvPr id="4" name="TextBox 3"/>
          <p:cNvSpPr txBox="1"/>
          <p:nvPr/>
        </p:nvSpPr>
        <p:spPr>
          <a:xfrm>
            <a:off x="395536" y="4149080"/>
            <a:ext cx="8352928" cy="276999"/>
          </a:xfrm>
          <a:prstGeom prst="rect">
            <a:avLst/>
          </a:prstGeom>
          <a:noFill/>
        </p:spPr>
        <p:style>
          <a:lnRef idx="2">
            <a:schemeClr val="accent6"/>
          </a:lnRef>
          <a:fillRef idx="1">
            <a:schemeClr val="lt1"/>
          </a:fillRef>
          <a:effectRef idx="0">
            <a:schemeClr val="accent6"/>
          </a:effectRef>
          <a:fontRef idx="minor">
            <a:schemeClr val="dk1"/>
          </a:fontRef>
        </p:style>
        <p:txBody>
          <a:bodyPr wrap="square" tIns="0" bIns="0" rtlCol="0">
            <a:spAutoFit/>
          </a:bodyPr>
          <a:lstStyle/>
          <a:p>
            <a:endParaRPr lang="zh-CN" altLang="en-US" dirty="0"/>
          </a:p>
        </p:txBody>
      </p:sp>
      <p:pic>
        <p:nvPicPr>
          <p:cNvPr id="5" name="Picture 4" descr="cathaypacific.jpg"/>
          <p:cNvPicPr>
            <a:picLocks noChangeAspect="1"/>
          </p:cNvPicPr>
          <p:nvPr/>
        </p:nvPicPr>
        <p:blipFill>
          <a:blip r:embed="rId2" cstate="print"/>
          <a:stretch>
            <a:fillRect/>
          </a:stretch>
        </p:blipFill>
        <p:spPr>
          <a:xfrm>
            <a:off x="7668344" y="0"/>
            <a:ext cx="1152128" cy="908720"/>
          </a:xfrm>
          <a:prstGeom prst="rect">
            <a:avLst/>
          </a:prstGeom>
        </p:spPr>
      </p:pic>
      <p:pic>
        <p:nvPicPr>
          <p:cNvPr id="9217" name="Picture 1" descr="C:\Users\Ruirui\AppData\Roaming\Tencent\Users\536515882\QQ\WinTemp\RichOle\YX70E]E7SX~`_AI@G)D4{QK.jpg"/>
          <p:cNvPicPr>
            <a:picLocks noChangeAspect="1" noChangeArrowheads="1"/>
          </p:cNvPicPr>
          <p:nvPr/>
        </p:nvPicPr>
        <p:blipFill>
          <a:blip r:embed="rId3" cstate="print"/>
          <a:srcRect/>
          <a:stretch>
            <a:fillRect/>
          </a:stretch>
        </p:blipFill>
        <p:spPr bwMode="auto">
          <a:xfrm>
            <a:off x="0" y="1268760"/>
            <a:ext cx="9144000" cy="5589240"/>
          </a:xfrm>
          <a:prstGeom prst="rect">
            <a:avLst/>
          </a:prstGeom>
          <a:noFill/>
        </p:spPr>
      </p:pic>
    </p:spTree>
    <p:extLst>
      <p:ext uri="{BB962C8B-B14F-4D97-AF65-F5344CB8AC3E}">
        <p14:creationId xmlns:p14="http://schemas.microsoft.com/office/powerpoint/2010/main" val="3834207210"/>
      </p:ext>
    </p:extLst>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thaypacific.jpg"/>
          <p:cNvPicPr>
            <a:picLocks noChangeAspect="1"/>
          </p:cNvPicPr>
          <p:nvPr/>
        </p:nvPicPr>
        <p:blipFill>
          <a:blip r:embed="rId2" cstate="print"/>
          <a:stretch>
            <a:fillRect/>
          </a:stretch>
        </p:blipFill>
        <p:spPr>
          <a:xfrm>
            <a:off x="7668344" y="0"/>
            <a:ext cx="1152128" cy="908720"/>
          </a:xfrm>
          <a:prstGeom prst="rect">
            <a:avLst/>
          </a:prstGeom>
        </p:spPr>
      </p:pic>
      <p:sp>
        <p:nvSpPr>
          <p:cNvPr id="2" name="Title 1"/>
          <p:cNvSpPr>
            <a:spLocks noGrp="1"/>
          </p:cNvSpPr>
          <p:nvPr>
            <p:ph type="title"/>
          </p:nvPr>
        </p:nvSpPr>
        <p:spPr/>
        <p:txBody>
          <a:bodyPr>
            <a:normAutofit/>
          </a:bodyPr>
          <a:lstStyle/>
          <a:p>
            <a:pPr algn="l"/>
            <a:r>
              <a:rPr lang="en-US" altLang="zh-CN" dirty="0" smtClean="0">
                <a:solidFill>
                  <a:srgbClr val="008080"/>
                </a:solidFill>
                <a:ea typeface="Arial Unicode MS" pitchFamily="34" charset="-122"/>
                <a:cs typeface="Arial Unicode MS" pitchFamily="34" charset="-122"/>
              </a:rPr>
              <a:t>Income Statement</a:t>
            </a:r>
            <a:endParaRPr lang="zh-CN" altLang="en-US" dirty="0"/>
          </a:p>
        </p:txBody>
      </p:sp>
      <p:pic>
        <p:nvPicPr>
          <p:cNvPr id="10241" name="Picture 1" descr="C:\Users\Ruirui\AppData\Roaming\Tencent\Users\536515882\QQ\WinTemp\RichOle\V68L207MGI5(G78)CDGPVXR.jpg"/>
          <p:cNvPicPr>
            <a:picLocks noChangeAspect="1" noChangeArrowheads="1"/>
          </p:cNvPicPr>
          <p:nvPr/>
        </p:nvPicPr>
        <p:blipFill>
          <a:blip r:embed="rId3" cstate="print"/>
          <a:srcRect/>
          <a:stretch>
            <a:fillRect/>
          </a:stretch>
        </p:blipFill>
        <p:spPr bwMode="auto">
          <a:xfrm>
            <a:off x="395536" y="1266825"/>
            <a:ext cx="8748464" cy="5591175"/>
          </a:xfrm>
          <a:prstGeom prst="rect">
            <a:avLst/>
          </a:prstGeom>
          <a:noFill/>
        </p:spPr>
      </p:pic>
    </p:spTree>
    <p:extLst>
      <p:ext uri="{BB962C8B-B14F-4D97-AF65-F5344CB8AC3E}">
        <p14:creationId xmlns:p14="http://schemas.microsoft.com/office/powerpoint/2010/main" val="3516085070"/>
      </p:ext>
    </p:extLst>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thaypacific.jpg"/>
          <p:cNvPicPr>
            <a:picLocks noChangeAspect="1"/>
          </p:cNvPicPr>
          <p:nvPr/>
        </p:nvPicPr>
        <p:blipFill>
          <a:blip r:embed="rId2" cstate="print"/>
          <a:stretch>
            <a:fillRect/>
          </a:stretch>
        </p:blipFill>
        <p:spPr>
          <a:xfrm>
            <a:off x="7668344" y="0"/>
            <a:ext cx="1152128" cy="908720"/>
          </a:xfrm>
          <a:prstGeom prst="rect">
            <a:avLst/>
          </a:prstGeom>
        </p:spPr>
      </p:pic>
      <p:sp>
        <p:nvSpPr>
          <p:cNvPr id="2" name="Title 1"/>
          <p:cNvSpPr>
            <a:spLocks noGrp="1"/>
          </p:cNvSpPr>
          <p:nvPr>
            <p:ph type="title"/>
          </p:nvPr>
        </p:nvSpPr>
        <p:spPr/>
        <p:txBody>
          <a:bodyPr>
            <a:normAutofit/>
          </a:bodyPr>
          <a:lstStyle/>
          <a:p>
            <a:pPr algn="l"/>
            <a:r>
              <a:rPr lang="en-US" altLang="zh-CN" dirty="0" smtClean="0">
                <a:solidFill>
                  <a:srgbClr val="008080"/>
                </a:solidFill>
                <a:ea typeface="Arial Unicode MS" pitchFamily="34" charset="-122"/>
                <a:cs typeface="Arial Unicode MS" pitchFamily="34" charset="-122"/>
              </a:rPr>
              <a:t>Cash Flow Statement</a:t>
            </a:r>
            <a:endParaRPr lang="zh-CN" altLang="en-US" dirty="0"/>
          </a:p>
        </p:txBody>
      </p:sp>
      <p:pic>
        <p:nvPicPr>
          <p:cNvPr id="8193" name="Picture 1" descr="C:\Users\Ruirui\AppData\Roaming\Tencent\Users\536515882\QQ\WinTemp\RichOle\$Y81IQKHZE}}IS}9UB}ILFV.jpg"/>
          <p:cNvPicPr>
            <a:picLocks noChangeAspect="1" noChangeArrowheads="1"/>
          </p:cNvPicPr>
          <p:nvPr/>
        </p:nvPicPr>
        <p:blipFill>
          <a:blip r:embed="rId3" cstate="print"/>
          <a:srcRect/>
          <a:stretch>
            <a:fillRect/>
          </a:stretch>
        </p:blipFill>
        <p:spPr bwMode="auto">
          <a:xfrm>
            <a:off x="251520" y="1196752"/>
            <a:ext cx="8676456" cy="5373216"/>
          </a:xfrm>
          <a:prstGeom prst="rect">
            <a:avLst/>
          </a:prstGeom>
          <a:noFill/>
        </p:spPr>
      </p:pic>
    </p:spTree>
    <p:extLst>
      <p:ext uri="{BB962C8B-B14F-4D97-AF65-F5344CB8AC3E}">
        <p14:creationId xmlns:p14="http://schemas.microsoft.com/office/powerpoint/2010/main" val="2410457175"/>
      </p:ext>
    </p:extLst>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rgbClr val="008080"/>
                </a:solidFill>
                <a:ea typeface="Arial Unicode MS" pitchFamily="34" charset="-122"/>
                <a:cs typeface="Arial Unicode MS" pitchFamily="34" charset="-122"/>
              </a:rPr>
              <a:t>Recommendation</a:t>
            </a:r>
            <a:endParaRPr lang="zh-CN" altLang="en-US" dirty="0"/>
          </a:p>
        </p:txBody>
      </p:sp>
      <p:pic>
        <p:nvPicPr>
          <p:cNvPr id="3" name="Picture 2" descr="cathaypacific.jpg"/>
          <p:cNvPicPr>
            <a:picLocks noChangeAspect="1"/>
          </p:cNvPicPr>
          <p:nvPr/>
        </p:nvPicPr>
        <p:blipFill>
          <a:blip r:embed="rId2" cstate="print"/>
          <a:stretch>
            <a:fillRect/>
          </a:stretch>
        </p:blipFill>
        <p:spPr>
          <a:xfrm>
            <a:off x="7668344" y="0"/>
            <a:ext cx="1152128" cy="908720"/>
          </a:xfrm>
          <a:prstGeom prst="rect">
            <a:avLst/>
          </a:prstGeom>
        </p:spPr>
      </p:pic>
      <p:pic>
        <p:nvPicPr>
          <p:cNvPr id="6" name="Picture 5" descr="Cathay-Pacific-777-300ER.jpg"/>
          <p:cNvPicPr>
            <a:picLocks noChangeAspect="1"/>
          </p:cNvPicPr>
          <p:nvPr/>
        </p:nvPicPr>
        <p:blipFill>
          <a:blip r:embed="rId3" cstate="print"/>
          <a:stretch>
            <a:fillRect/>
          </a:stretch>
        </p:blipFill>
        <p:spPr>
          <a:xfrm>
            <a:off x="0" y="1483459"/>
            <a:ext cx="9144000" cy="5374541"/>
          </a:xfrm>
          <a:prstGeom prst="rect">
            <a:avLst/>
          </a:prstGeom>
        </p:spPr>
      </p:pic>
      <p:sp>
        <p:nvSpPr>
          <p:cNvPr id="7" name="TextBox 6"/>
          <p:cNvSpPr txBox="1"/>
          <p:nvPr/>
        </p:nvSpPr>
        <p:spPr>
          <a:xfrm>
            <a:off x="1187624" y="5085184"/>
            <a:ext cx="184731" cy="369332"/>
          </a:xfrm>
          <a:prstGeom prst="rect">
            <a:avLst/>
          </a:prstGeom>
          <a:noFill/>
        </p:spPr>
        <p:txBody>
          <a:bodyPr wrap="none" rtlCol="0">
            <a:spAutoFit/>
          </a:bodyPr>
          <a:lstStyle/>
          <a:p>
            <a:endParaRPr lang="zh-CN" altLang="en-US" dirty="0"/>
          </a:p>
        </p:txBody>
      </p:sp>
      <p:sp>
        <p:nvSpPr>
          <p:cNvPr id="8" name="TextBox 7"/>
          <p:cNvSpPr txBox="1"/>
          <p:nvPr/>
        </p:nvSpPr>
        <p:spPr>
          <a:xfrm>
            <a:off x="0" y="5085184"/>
            <a:ext cx="6048672" cy="830997"/>
          </a:xfrm>
          <a:prstGeom prst="rect">
            <a:avLst/>
          </a:prstGeom>
          <a:noFill/>
        </p:spPr>
        <p:txBody>
          <a:bodyPr wrap="square" rtlCol="0">
            <a:spAutoFit/>
          </a:bodyPr>
          <a:lstStyle/>
          <a:p>
            <a:pPr algn="ctr"/>
            <a:r>
              <a:rPr lang="en-US" altLang="zh-CN" sz="4800" b="1" dirty="0" smtClean="0">
                <a:solidFill>
                  <a:srgbClr val="C00000"/>
                </a:solidFill>
              </a:rPr>
              <a:t>HOLD!</a:t>
            </a:r>
            <a:endParaRPr lang="zh-CN" altLang="en-US" sz="4800" b="1" dirty="0">
              <a:solidFill>
                <a:srgbClr val="C00000"/>
              </a:solidFill>
            </a:endParaRPr>
          </a:p>
        </p:txBody>
      </p:sp>
    </p:spTree>
    <p:extLst>
      <p:ext uri="{BB962C8B-B14F-4D97-AF65-F5344CB8AC3E}">
        <p14:creationId xmlns:p14="http://schemas.microsoft.com/office/powerpoint/2010/main" val="756144795"/>
      </p:ext>
    </p:extLst>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TextBox 3"/>
          <p:cNvSpPr txBox="1"/>
          <p:nvPr/>
        </p:nvSpPr>
        <p:spPr>
          <a:xfrm>
            <a:off x="4067944" y="4293096"/>
            <a:ext cx="2324547" cy="646331"/>
          </a:xfrm>
          <a:prstGeom prst="rect">
            <a:avLst/>
          </a:prstGeom>
          <a:noFill/>
        </p:spPr>
        <p:txBody>
          <a:bodyPr wrap="none" rtlCol="0">
            <a:spAutoFit/>
          </a:bodyPr>
          <a:lstStyle/>
          <a:p>
            <a:r>
              <a:rPr lang="en-CA" altLang="zh-CN" sz="3600" b="1" dirty="0" smtClean="0">
                <a:solidFill>
                  <a:prstClr val="white"/>
                </a:solidFill>
                <a:latin typeface="Calibri" pitchFamily="34" charset="0"/>
                <a:cs typeface="Calibri" pitchFamily="34" charset="0"/>
              </a:rPr>
              <a:t>Thank you!</a:t>
            </a:r>
            <a:endParaRPr lang="zh-CN" altLang="en-US" sz="3600" b="1" dirty="0">
              <a:solidFill>
                <a:prstClr val="white"/>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Market Index</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p:nvPr/>
        </p:nvPicPr>
        <p:blipFill>
          <a:blip r:embed="rId3" cstate="print"/>
          <a:stretch>
            <a:fillRect/>
          </a:stretch>
        </p:blipFill>
        <p:spPr>
          <a:xfrm>
            <a:off x="395536" y="1556792"/>
            <a:ext cx="8568952" cy="4752528"/>
          </a:xfrm>
          <a:prstGeom prst="rect">
            <a:avLst/>
          </a:prstGeom>
        </p:spPr>
      </p:pic>
      <p:pic>
        <p:nvPicPr>
          <p:cNvPr id="5" name="Picture 4" descr="airplane-airline-plane-airport-jet-fly-flying (1).jpg"/>
          <p:cNvPicPr>
            <a:picLocks noChangeAspect="1"/>
          </p:cNvPicPr>
          <p:nvPr/>
        </p:nvPicPr>
        <p:blipFill>
          <a:blip r:embed="rId4"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113635996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Revenue - Passenger</a:t>
            </a:r>
            <a:endParaRPr lang="en-CA" dirty="0"/>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340768"/>
            <a:ext cx="777686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041723"/>
            <a:ext cx="7776864"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irplane-airline-plane-airport-jet-fly-flying (1).jpg"/>
          <p:cNvPicPr>
            <a:picLocks noChangeAspect="1"/>
          </p:cNvPicPr>
          <p:nvPr/>
        </p:nvPicPr>
        <p:blipFill>
          <a:blip r:embed="rId4"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233694997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Revenue - Cargo</a:t>
            </a:r>
            <a:endParaRPr lang="en-CA"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04800" y="2483285"/>
            <a:ext cx="8686800" cy="2667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irplane-airline-plane-airport-jet-fly-flying (1).jpg"/>
          <p:cNvPicPr>
            <a:picLocks noChangeAspect="1"/>
          </p:cNvPicPr>
          <p:nvPr/>
        </p:nvPicPr>
        <p:blipFill>
          <a:blip r:embed="rId3"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174510746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solidFill>
                  <a:schemeClr val="accent1">
                    <a:lumMod val="75000"/>
                  </a:schemeClr>
                </a:solidFill>
                <a:ea typeface="Tahoma" pitchFamily="34" charset="0"/>
                <a:cs typeface="Tahoma" pitchFamily="34" charset="0"/>
              </a:rPr>
              <a:t>Agenda</a:t>
            </a:r>
            <a:endParaRPr lang="zh-CN" altLang="en-US" dirty="0">
              <a:solidFill>
                <a:schemeClr val="accent1">
                  <a:lumMod val="75000"/>
                </a:schemeClr>
              </a:solidFill>
              <a:cs typeface="Tahoma" pitchFamily="34" charset="0"/>
            </a:endParaRPr>
          </a:p>
        </p:txBody>
      </p:sp>
      <p:sp>
        <p:nvSpPr>
          <p:cNvPr id="3" name="Content Placeholder 2"/>
          <p:cNvSpPr>
            <a:spLocks noGrp="1"/>
          </p:cNvSpPr>
          <p:nvPr>
            <p:ph idx="1"/>
          </p:nvPr>
        </p:nvSpPr>
        <p:spPr/>
        <p:txBody>
          <a:bodyPr/>
          <a:lstStyle/>
          <a:p>
            <a:r>
              <a:rPr lang="en-CA" altLang="zh-CN" sz="2800" b="1" dirty="0" smtClean="0"/>
              <a:t>Terminology</a:t>
            </a:r>
          </a:p>
          <a:p>
            <a:r>
              <a:rPr lang="en-CA" altLang="zh-CN" sz="2800" b="1" dirty="0" smtClean="0"/>
              <a:t>History and Regulations</a:t>
            </a:r>
          </a:p>
          <a:p>
            <a:r>
              <a:rPr lang="en-CA" altLang="zh-CN" sz="2800" b="1" dirty="0" smtClean="0"/>
              <a:t>Industry Overview</a:t>
            </a:r>
          </a:p>
          <a:p>
            <a:r>
              <a:rPr lang="en-CA" altLang="zh-CN" sz="2800" b="1" dirty="0" smtClean="0"/>
              <a:t>Company Profile</a:t>
            </a:r>
          </a:p>
          <a:p>
            <a:pPr>
              <a:buNone/>
            </a:pPr>
            <a:r>
              <a:rPr lang="en-CA" altLang="zh-CN" dirty="0" smtClean="0"/>
              <a:t>   </a:t>
            </a:r>
            <a:r>
              <a:rPr lang="en-CA" altLang="zh-CN" sz="2400" b="1" dirty="0" smtClean="0">
                <a:solidFill>
                  <a:srgbClr val="C00000"/>
                </a:solidFill>
              </a:rPr>
              <a:t>Southwest</a:t>
            </a:r>
          </a:p>
          <a:p>
            <a:pPr>
              <a:buNone/>
            </a:pPr>
            <a:r>
              <a:rPr lang="en-CA" altLang="zh-CN" sz="2400" b="1" dirty="0" smtClean="0">
                <a:solidFill>
                  <a:srgbClr val="C00000"/>
                </a:solidFill>
              </a:rPr>
              <a:t>    Singapore</a:t>
            </a:r>
          </a:p>
          <a:p>
            <a:pPr>
              <a:buNone/>
            </a:pPr>
            <a:r>
              <a:rPr lang="en-CA" altLang="zh-CN" sz="2400" b="1" dirty="0" smtClean="0">
                <a:solidFill>
                  <a:srgbClr val="C00000"/>
                </a:solidFill>
              </a:rPr>
              <a:t>    Cathay Pacific</a:t>
            </a:r>
            <a:endParaRPr lang="zh-CN" altLang="en-US" sz="2400" b="1" dirty="0">
              <a:solidFill>
                <a:srgbClr val="C00000"/>
              </a:solidFill>
            </a:endParaRPr>
          </a:p>
        </p:txBody>
      </p:sp>
      <p:pic>
        <p:nvPicPr>
          <p:cNvPr id="4" name="Picture 3" descr="airplane-airline-plane-airport-jet-fly-flying (1).jpg"/>
          <p:cNvPicPr>
            <a:picLocks noChangeAspect="1"/>
          </p:cNvPicPr>
          <p:nvPr/>
        </p:nvPicPr>
        <p:blipFill>
          <a:blip r:embed="rId2" cstate="print">
            <a:lum bright="20000"/>
          </a:blip>
          <a:stretch>
            <a:fillRect/>
          </a:stretch>
        </p:blipFill>
        <p:spPr>
          <a:xfrm>
            <a:off x="6911752" y="0"/>
            <a:ext cx="2232248" cy="1100179"/>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Cost Structure</a:t>
            </a:r>
            <a:endParaRPr lang="en-CA" dirty="0"/>
          </a:p>
        </p:txBody>
      </p:sp>
      <p:sp>
        <p:nvSpPr>
          <p:cNvPr id="3" name="Content Placeholder 2"/>
          <p:cNvSpPr>
            <a:spLocks noGrp="1"/>
          </p:cNvSpPr>
          <p:nvPr>
            <p:ph idx="1"/>
          </p:nvPr>
        </p:nvSpPr>
        <p:spPr/>
        <p:txBody>
          <a:bodyPr/>
          <a:lstStyle/>
          <a:p>
            <a:endParaRPr lang="en-CA"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245149"/>
            <a:ext cx="8784976" cy="2766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irplane-airline-plane-airport-jet-fly-flying (1).jpg"/>
          <p:cNvPicPr>
            <a:picLocks noChangeAspect="1"/>
          </p:cNvPicPr>
          <p:nvPr/>
        </p:nvPicPr>
        <p:blipFill>
          <a:blip r:embed="rId3"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107611223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Costs - Fuel</a:t>
            </a:r>
            <a:endParaRPr lang="en-CA" dirty="0"/>
          </a:p>
        </p:txBody>
      </p:sp>
      <p:pic>
        <p:nvPicPr>
          <p:cNvPr id="4" name="Content Placeholder 3"/>
          <p:cNvPicPr>
            <a:picLocks noGrp="1"/>
          </p:cNvPicPr>
          <p:nvPr>
            <p:ph idx="1"/>
          </p:nvPr>
        </p:nvPicPr>
        <p:blipFill>
          <a:blip r:embed="rId2" cstate="print"/>
          <a:stretch>
            <a:fillRect/>
          </a:stretch>
        </p:blipFill>
        <p:spPr>
          <a:xfrm>
            <a:off x="1699801" y="2116694"/>
            <a:ext cx="5896798" cy="34009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34457976"/>
              </p:ext>
            </p:extLst>
          </p:nvPr>
        </p:nvGraphicFramePr>
        <p:xfrm>
          <a:off x="1187624" y="5589240"/>
          <a:ext cx="6912768" cy="913257"/>
        </p:xfrm>
        <a:graphic>
          <a:graphicData uri="http://schemas.openxmlformats.org/drawingml/2006/table">
            <a:tbl>
              <a:tblPr firstRow="1" firstCol="1" bandRow="1">
                <a:tableStyleId>{5C22544A-7EE6-4342-B048-85BDC9FD1C3A}</a:tableStyleId>
              </a:tblPr>
              <a:tblGrid>
                <a:gridCol w="3492650"/>
                <a:gridCol w="3420118"/>
              </a:tblGrid>
              <a:tr h="172720">
                <a:tc>
                  <a:txBody>
                    <a:bodyPr/>
                    <a:lstStyle/>
                    <a:p>
                      <a:pPr algn="ctr">
                        <a:lnSpc>
                          <a:spcPct val="115000"/>
                        </a:lnSpc>
                        <a:spcAft>
                          <a:spcPts val="0"/>
                        </a:spcAft>
                      </a:pPr>
                      <a:r>
                        <a:rPr lang="en-GB" sz="1600" dirty="0">
                          <a:solidFill>
                            <a:schemeClr val="tx1"/>
                          </a:solidFill>
                          <a:effectLst/>
                        </a:rPr>
                        <a:t>New fuel price average for 2012</a:t>
                      </a:r>
                      <a:endParaRPr lang="en-CA" sz="1600" dirty="0">
                        <a:solidFill>
                          <a:schemeClr val="tx1"/>
                        </a:solidFill>
                        <a:effectLst/>
                        <a:latin typeface="Calibri"/>
                        <a:ea typeface="Calibri"/>
                        <a:cs typeface="Times New Roman"/>
                      </a:endParaRPr>
                    </a:p>
                  </a:txBody>
                  <a:tcPr marL="36830" marR="36830" marT="0" marB="0" anchor="ctr">
                    <a:noFill/>
                  </a:tcPr>
                </a:tc>
                <a:tc>
                  <a:txBody>
                    <a:bodyPr/>
                    <a:lstStyle/>
                    <a:p>
                      <a:pPr algn="ctr">
                        <a:lnSpc>
                          <a:spcPct val="115000"/>
                        </a:lnSpc>
                        <a:spcAft>
                          <a:spcPts val="0"/>
                        </a:spcAft>
                      </a:pPr>
                      <a:r>
                        <a:rPr lang="en-GB" sz="1600" dirty="0">
                          <a:solidFill>
                            <a:schemeClr val="tx1"/>
                          </a:solidFill>
                          <a:effectLst/>
                        </a:rPr>
                        <a:t>Impact on 2012 fuel bill</a:t>
                      </a:r>
                      <a:endParaRPr lang="en-CA" sz="1600" dirty="0">
                        <a:solidFill>
                          <a:schemeClr val="tx1"/>
                        </a:solidFill>
                        <a:effectLst/>
                        <a:latin typeface="Calibri"/>
                        <a:ea typeface="Calibri"/>
                        <a:cs typeface="Times New Roman"/>
                      </a:endParaRPr>
                    </a:p>
                  </a:txBody>
                  <a:tcPr marL="36830" marR="36830" marT="0" marB="0" anchor="ctr">
                    <a:noFill/>
                  </a:tcPr>
                </a:tc>
              </a:tr>
              <a:tr h="172720">
                <a:tc>
                  <a:txBody>
                    <a:bodyPr/>
                    <a:lstStyle/>
                    <a:p>
                      <a:pPr algn="ctr">
                        <a:lnSpc>
                          <a:spcPct val="115000"/>
                        </a:lnSpc>
                        <a:spcAft>
                          <a:spcPts val="0"/>
                        </a:spcAft>
                      </a:pPr>
                      <a:r>
                        <a:rPr lang="en-GB" sz="1600" b="0" dirty="0">
                          <a:solidFill>
                            <a:schemeClr val="tx1"/>
                          </a:solidFill>
                          <a:effectLst/>
                        </a:rPr>
                        <a:t>$132.7/b</a:t>
                      </a:r>
                      <a:endParaRPr lang="en-CA" sz="1600" b="0" dirty="0">
                        <a:solidFill>
                          <a:schemeClr val="tx1"/>
                        </a:solidFill>
                        <a:effectLst/>
                        <a:latin typeface="Calibri"/>
                        <a:ea typeface="Calibri"/>
                        <a:cs typeface="Times New Roman"/>
                      </a:endParaRPr>
                    </a:p>
                  </a:txBody>
                  <a:tcPr marL="36830" marR="36830" marT="0" marB="0" anchor="ctr">
                    <a:noFill/>
                  </a:tcPr>
                </a:tc>
                <a:tc>
                  <a:txBody>
                    <a:bodyPr/>
                    <a:lstStyle/>
                    <a:p>
                      <a:pPr algn="ctr">
                        <a:lnSpc>
                          <a:spcPct val="115000"/>
                        </a:lnSpc>
                        <a:spcAft>
                          <a:spcPts val="0"/>
                        </a:spcAft>
                      </a:pPr>
                      <a:r>
                        <a:rPr lang="en-GB" sz="1600" dirty="0">
                          <a:solidFill>
                            <a:schemeClr val="tx1"/>
                          </a:solidFill>
                          <a:effectLst/>
                        </a:rPr>
                        <a:t>+$37 billion</a:t>
                      </a:r>
                      <a:endParaRPr lang="en-CA" sz="1600" dirty="0">
                        <a:solidFill>
                          <a:schemeClr val="tx1"/>
                        </a:solidFill>
                        <a:effectLst/>
                        <a:latin typeface="Calibri"/>
                        <a:ea typeface="Calibri"/>
                        <a:cs typeface="Times New Roman"/>
                      </a:endParaRPr>
                    </a:p>
                  </a:txBody>
                  <a:tcPr marL="36830" marR="36830" marT="0" marB="0" anchor="ctr">
                    <a:noFill/>
                  </a:tcPr>
                </a:tc>
              </a:tr>
              <a:tr h="352425">
                <a:tc gridSpan="2">
                  <a:txBody>
                    <a:bodyPr/>
                    <a:lstStyle/>
                    <a:p>
                      <a:pPr>
                        <a:lnSpc>
                          <a:spcPct val="115000"/>
                        </a:lnSpc>
                        <a:spcAft>
                          <a:spcPts val="0"/>
                        </a:spcAft>
                      </a:pPr>
                      <a:r>
                        <a:rPr lang="en-GB" sz="1200" b="0" dirty="0">
                          <a:solidFill>
                            <a:schemeClr val="tx1"/>
                          </a:solidFill>
                          <a:effectLst/>
                        </a:rPr>
                        <a:t>Estimated by IATA  </a:t>
                      </a:r>
                      <a:r>
                        <a:rPr lang="en-GB" sz="1600" b="0" dirty="0">
                          <a:solidFill>
                            <a:schemeClr val="tx1"/>
                          </a:solidFill>
                          <a:effectLst/>
                        </a:rPr>
                        <a:t>     </a:t>
                      </a:r>
                      <a:r>
                        <a:rPr lang="en-CA" sz="1600" b="0" dirty="0">
                          <a:solidFill>
                            <a:schemeClr val="tx1"/>
                          </a:solidFill>
                          <a:effectLst/>
                        </a:rPr>
                        <a:t> </a:t>
                      </a:r>
                      <a:endParaRPr lang="en-CA" sz="1600" b="0" dirty="0">
                        <a:solidFill>
                          <a:schemeClr val="tx1"/>
                        </a:solidFill>
                        <a:effectLst/>
                        <a:latin typeface="Calibri"/>
                        <a:ea typeface="Calibri"/>
                        <a:cs typeface="Times New Roman"/>
                      </a:endParaRPr>
                    </a:p>
                  </a:txBody>
                  <a:tcPr marL="36830" marR="36830" marT="0" marB="0" anchor="ctr">
                    <a:noFill/>
                  </a:tcPr>
                </a:tc>
                <a:tc hMerge="1">
                  <a:txBody>
                    <a:bodyPr/>
                    <a:lstStyle/>
                    <a:p>
                      <a:endParaRPr lang="en-CA"/>
                    </a:p>
                  </a:txBody>
                  <a:tcPr/>
                </a:tc>
              </a:tr>
            </a:tbl>
          </a:graphicData>
        </a:graphic>
      </p:graphicFrame>
      <p:pic>
        <p:nvPicPr>
          <p:cNvPr id="6" name="Picture 5" descr="airplane-airline-plane-airport-jet-fly-flying (1).jpg"/>
          <p:cNvPicPr>
            <a:picLocks noChangeAspect="1"/>
          </p:cNvPicPr>
          <p:nvPr/>
        </p:nvPicPr>
        <p:blipFill>
          <a:blip r:embed="rId3"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332340941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Fuel Impact on Operating Costs</a:t>
            </a:r>
            <a:endParaRPr lang="en-CA"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905342" y="1711825"/>
            <a:ext cx="7485715" cy="4210638"/>
          </a:xfrm>
          <a:prstGeom prst="rect">
            <a:avLst/>
          </a:prstGeom>
          <a:noFill/>
          <a:ln>
            <a:noFill/>
          </a:ln>
        </p:spPr>
      </p:pic>
      <p:pic>
        <p:nvPicPr>
          <p:cNvPr id="5" name="Picture 4" descr="airplane-airline-plane-airport-jet-fly-flying (1).jpg"/>
          <p:cNvPicPr>
            <a:picLocks noChangeAspect="1"/>
          </p:cNvPicPr>
          <p:nvPr/>
        </p:nvPicPr>
        <p:blipFill>
          <a:blip r:embed="rId3"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305126161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Fuel Costs and Net Profit</a:t>
            </a:r>
            <a:endParaRPr lang="en-CA" dirty="0"/>
          </a:p>
        </p:txBody>
      </p:sp>
      <p:pic>
        <p:nvPicPr>
          <p:cNvPr id="4" name="Content Placeholder 3"/>
          <p:cNvPicPr>
            <a:picLocks noGrp="1"/>
          </p:cNvPicPr>
          <p:nvPr>
            <p:ph idx="1"/>
          </p:nvPr>
        </p:nvPicPr>
        <p:blipFill>
          <a:blip r:embed="rId2" cstate="print"/>
          <a:stretch>
            <a:fillRect/>
          </a:stretch>
        </p:blipFill>
        <p:spPr>
          <a:xfrm>
            <a:off x="1895475" y="1983581"/>
            <a:ext cx="5505450" cy="3667125"/>
          </a:xfrm>
          <a:prstGeom prst="rect">
            <a:avLst/>
          </a:prstGeom>
        </p:spPr>
      </p:pic>
      <p:pic>
        <p:nvPicPr>
          <p:cNvPr id="5" name="Picture 4" descr="airplane-airline-plane-airport-jet-fly-flying (1).jpg"/>
          <p:cNvPicPr>
            <a:picLocks noChangeAspect="1"/>
          </p:cNvPicPr>
          <p:nvPr/>
        </p:nvPicPr>
        <p:blipFill>
          <a:blip r:embed="rId3"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12699863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Profitability</a:t>
            </a:r>
            <a:endParaRPr lang="en-CA"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24744"/>
            <a:ext cx="8280920"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67544" y="3861048"/>
            <a:ext cx="79928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67544" y="3717032"/>
            <a:ext cx="79928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7544" y="1935591"/>
            <a:ext cx="79928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67544" y="2204864"/>
            <a:ext cx="79928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536" y="5805264"/>
            <a:ext cx="806489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95536" y="6093296"/>
            <a:ext cx="806489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descr="airplane-airline-plane-airport-jet-fly-flying (1).jpg"/>
          <p:cNvPicPr>
            <a:picLocks noChangeAspect="1"/>
          </p:cNvPicPr>
          <p:nvPr/>
        </p:nvPicPr>
        <p:blipFill>
          <a:blip r:embed="rId3"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192793466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Market Performance and Outlook</a:t>
            </a:r>
            <a:endParaRPr lang="en-CA" dirty="0"/>
          </a:p>
        </p:txBody>
      </p:sp>
      <p:sp>
        <p:nvSpPr>
          <p:cNvPr id="3" name="Subtitle 2"/>
          <p:cNvSpPr>
            <a:spLocks noGrp="1"/>
          </p:cNvSpPr>
          <p:nvPr>
            <p:ph type="subTitle" idx="1"/>
          </p:nvPr>
        </p:nvSpPr>
        <p:spPr/>
        <p:txBody>
          <a:bodyPr/>
          <a:lstStyle/>
          <a:p>
            <a:endParaRPr lang="en-CA"/>
          </a:p>
        </p:txBody>
      </p:sp>
    </p:spTree>
    <p:extLst>
      <p:ext uri="{BB962C8B-B14F-4D97-AF65-F5344CB8AC3E}">
        <p14:creationId xmlns:p14="http://schemas.microsoft.com/office/powerpoint/2010/main" val="85996897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Performance</a:t>
            </a:r>
            <a:endParaRPr lang="en-CA"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412776"/>
            <a:ext cx="792088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irplane-airline-plane-airport-jet-fly-flying (1).jpg"/>
          <p:cNvPicPr>
            <a:picLocks noChangeAspect="1"/>
          </p:cNvPicPr>
          <p:nvPr/>
        </p:nvPicPr>
        <p:blipFill>
          <a:blip r:embed="rId3"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237418926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Performance - Yields</a:t>
            </a:r>
            <a:endParaRPr lang="en-CA" dirty="0"/>
          </a:p>
        </p:txBody>
      </p:sp>
      <p:pic>
        <p:nvPicPr>
          <p:cNvPr id="4" name="Content Placeholder 3"/>
          <p:cNvPicPr>
            <a:picLocks noGrp="1"/>
          </p:cNvPicPr>
          <p:nvPr>
            <p:ph idx="1"/>
          </p:nvPr>
        </p:nvPicPr>
        <p:blipFill>
          <a:blip r:embed="rId3" cstate="print"/>
          <a:stretch>
            <a:fillRect/>
          </a:stretch>
        </p:blipFill>
        <p:spPr>
          <a:xfrm>
            <a:off x="1556906" y="1949983"/>
            <a:ext cx="6182588" cy="3734321"/>
          </a:xfrm>
          <a:prstGeom prst="rect">
            <a:avLst/>
          </a:prstGeom>
        </p:spPr>
      </p:pic>
      <p:pic>
        <p:nvPicPr>
          <p:cNvPr id="5" name="Picture 4" descr="airplane-airline-plane-airport-jet-fly-flying (1).jpg"/>
          <p:cNvPicPr>
            <a:picLocks noChangeAspect="1"/>
          </p:cNvPicPr>
          <p:nvPr/>
        </p:nvPicPr>
        <p:blipFill>
          <a:blip r:embed="rId4"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21881883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Performance - Demand</a:t>
            </a:r>
            <a:endParaRPr lang="en-CA" dirty="0"/>
          </a:p>
        </p:txBody>
      </p:sp>
      <p:pic>
        <p:nvPicPr>
          <p:cNvPr id="4" name="Content Placeholder 3"/>
          <p:cNvPicPr>
            <a:picLocks noGrp="1"/>
          </p:cNvPicPr>
          <p:nvPr>
            <p:ph idx="1"/>
          </p:nvPr>
        </p:nvPicPr>
        <p:blipFill>
          <a:blip r:embed="rId3" cstate="print"/>
          <a:stretch>
            <a:fillRect/>
          </a:stretch>
        </p:blipFill>
        <p:spPr>
          <a:xfrm>
            <a:off x="1680748" y="2097641"/>
            <a:ext cx="5934904" cy="3439005"/>
          </a:xfrm>
          <a:prstGeom prst="rect">
            <a:avLst/>
          </a:prstGeom>
        </p:spPr>
      </p:pic>
      <p:pic>
        <p:nvPicPr>
          <p:cNvPr id="5" name="Picture 4" descr="airplane-airline-plane-airport-jet-fly-flying (1).jpg"/>
          <p:cNvPicPr>
            <a:picLocks noChangeAspect="1"/>
          </p:cNvPicPr>
          <p:nvPr/>
        </p:nvPicPr>
        <p:blipFill>
          <a:blip r:embed="rId4"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144885824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Performance - Capacity</a:t>
            </a:r>
            <a:endParaRPr lang="en-CA" dirty="0"/>
          </a:p>
        </p:txBody>
      </p:sp>
      <p:sp>
        <p:nvSpPr>
          <p:cNvPr id="7" name="Content Placeholder 6"/>
          <p:cNvSpPr>
            <a:spLocks noGrp="1"/>
          </p:cNvSpPr>
          <p:nvPr>
            <p:ph idx="1"/>
          </p:nvPr>
        </p:nvSpPr>
        <p:spPr/>
        <p:txBody>
          <a:bodyPr/>
          <a:lstStyle/>
          <a:p>
            <a:endParaRPr lang="en-CA"/>
          </a:p>
        </p:txBody>
      </p:sp>
      <p:grpSp>
        <p:nvGrpSpPr>
          <p:cNvPr id="3" name="Canvas 75"/>
          <p:cNvGrpSpPr/>
          <p:nvPr/>
        </p:nvGrpSpPr>
        <p:grpSpPr>
          <a:xfrm>
            <a:off x="874937" y="1556792"/>
            <a:ext cx="7465917" cy="4464496"/>
            <a:chOff x="0" y="0"/>
            <a:chExt cx="5295900" cy="3124200"/>
          </a:xfrm>
        </p:grpSpPr>
        <p:sp>
          <p:nvSpPr>
            <p:cNvPr id="9" name="Rectangle 8"/>
            <p:cNvSpPr/>
            <p:nvPr/>
          </p:nvSpPr>
          <p:spPr>
            <a:xfrm>
              <a:off x="0" y="0"/>
              <a:ext cx="5286375" cy="3114675"/>
            </a:xfrm>
            <a:prstGeom prst="rect">
              <a:avLst/>
            </a:prstGeom>
            <a:noFill/>
            <a:ln>
              <a:noFill/>
            </a:ln>
          </p:spPr>
        </p:sp>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2959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descr="airplane-airline-plane-airport-jet-fly-flying (1).jpg"/>
          <p:cNvPicPr>
            <a:picLocks noChangeAspect="1"/>
          </p:cNvPicPr>
          <p:nvPr/>
        </p:nvPicPr>
        <p:blipFill>
          <a:blip r:embed="rId4"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3875442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solidFill>
                  <a:schemeClr val="accent1">
                    <a:lumMod val="75000"/>
                  </a:schemeClr>
                </a:solidFill>
              </a:rPr>
              <a:t>Terminology</a:t>
            </a:r>
            <a:endParaRPr lang="zh-CN" altLang="en-US" dirty="0">
              <a:solidFill>
                <a:schemeClr val="accent1">
                  <a:lumMod val="75000"/>
                </a:schemeClr>
              </a:solidFill>
            </a:endParaRPr>
          </a:p>
        </p:txBody>
      </p:sp>
      <p:sp>
        <p:nvSpPr>
          <p:cNvPr id="3" name="Content Placeholder 2"/>
          <p:cNvSpPr>
            <a:spLocks noGrp="1"/>
          </p:cNvSpPr>
          <p:nvPr>
            <p:ph idx="1"/>
          </p:nvPr>
        </p:nvSpPr>
        <p:spPr/>
        <p:txBody>
          <a:bodyPr>
            <a:noAutofit/>
          </a:bodyPr>
          <a:lstStyle/>
          <a:p>
            <a:pPr marL="533400" indent="-533400">
              <a:lnSpc>
                <a:spcPct val="60000"/>
              </a:lnSpc>
            </a:pPr>
            <a:r>
              <a:rPr lang="en-US" altLang="zh-CN" sz="2000" b="1" dirty="0" smtClean="0">
                <a:solidFill>
                  <a:schemeClr val="accent2">
                    <a:lumMod val="75000"/>
                  </a:schemeClr>
                </a:solidFill>
                <a:latin typeface="Tahoma" pitchFamily="34" charset="0"/>
                <a:ea typeface="Tahoma" pitchFamily="34" charset="0"/>
                <a:cs typeface="Tahoma" pitchFamily="34" charset="0"/>
              </a:rPr>
              <a:t>ATK</a:t>
            </a:r>
            <a:r>
              <a:rPr lang="en-US" altLang="zh-CN" sz="2000" dirty="0" smtClean="0">
                <a:solidFill>
                  <a:schemeClr val="accent2">
                    <a:lumMod val="75000"/>
                  </a:schemeClr>
                </a:solidFill>
                <a:latin typeface="Tahoma" pitchFamily="34" charset="0"/>
                <a:ea typeface="Tahoma" pitchFamily="34" charset="0"/>
                <a:cs typeface="Tahoma" pitchFamily="34" charset="0"/>
              </a:rPr>
              <a:t>: Available </a:t>
            </a:r>
            <a:r>
              <a:rPr lang="en-US" altLang="zh-CN" sz="2000" dirty="0" err="1" smtClean="0">
                <a:solidFill>
                  <a:schemeClr val="accent2">
                    <a:lumMod val="75000"/>
                  </a:schemeClr>
                </a:solidFill>
                <a:latin typeface="Tahoma" pitchFamily="34" charset="0"/>
                <a:ea typeface="Tahoma" pitchFamily="34" charset="0"/>
                <a:cs typeface="Tahoma" pitchFamily="34" charset="0"/>
              </a:rPr>
              <a:t>Tonne</a:t>
            </a:r>
            <a:r>
              <a:rPr lang="en-US" altLang="zh-CN" sz="2000" dirty="0" smtClean="0">
                <a:solidFill>
                  <a:schemeClr val="accent2">
                    <a:lumMod val="75000"/>
                  </a:schemeClr>
                </a:solidFill>
                <a:latin typeface="Tahoma" pitchFamily="34" charset="0"/>
                <a:ea typeface="Tahoma" pitchFamily="34" charset="0"/>
                <a:cs typeface="Tahoma" pitchFamily="34" charset="0"/>
              </a:rPr>
              <a:t> Kilometer (Capacity)</a:t>
            </a:r>
          </a:p>
          <a:p>
            <a:pPr marL="533400" indent="-533400">
              <a:lnSpc>
                <a:spcPct val="60000"/>
              </a:lnSpc>
              <a:buFont typeface="Wingdings 3" pitchFamily="18" charset="2"/>
              <a:buNone/>
            </a:pPr>
            <a:r>
              <a:rPr lang="en-US" altLang="zh-CN" sz="2000" i="1" dirty="0" smtClean="0">
                <a:solidFill>
                  <a:schemeClr val="accent2">
                    <a:lumMod val="75000"/>
                  </a:schemeClr>
                </a:solidFill>
                <a:latin typeface="Tahoma" pitchFamily="34" charset="0"/>
                <a:ea typeface="Tahoma" pitchFamily="34" charset="0"/>
                <a:cs typeface="Tahoma" pitchFamily="34" charset="0"/>
              </a:rPr>
              <a:t>	= </a:t>
            </a:r>
            <a:r>
              <a:rPr lang="en-US" altLang="zh-CN" sz="2000" dirty="0" smtClean="0">
                <a:solidFill>
                  <a:schemeClr val="accent2">
                    <a:lumMod val="75000"/>
                  </a:schemeClr>
                </a:solidFill>
                <a:latin typeface="Tahoma" pitchFamily="34" charset="0"/>
                <a:ea typeface="Tahoma" pitchFamily="34" charset="0"/>
                <a:cs typeface="Tahoma" pitchFamily="34" charset="0"/>
              </a:rPr>
              <a:t>Passenger and cargo capacity</a:t>
            </a:r>
          </a:p>
          <a:p>
            <a:pPr marL="533400" indent="-533400">
              <a:lnSpc>
                <a:spcPct val="60000"/>
              </a:lnSpc>
            </a:pPr>
            <a:endParaRPr lang="en-US" altLang="zh-CN" sz="2000" dirty="0" smtClean="0">
              <a:solidFill>
                <a:schemeClr val="accent2">
                  <a:lumMod val="75000"/>
                </a:schemeClr>
              </a:solidFill>
              <a:latin typeface="Tahoma" pitchFamily="34" charset="0"/>
              <a:ea typeface="Tahoma" pitchFamily="34" charset="0"/>
              <a:cs typeface="Tahoma" pitchFamily="34" charset="0"/>
            </a:endParaRPr>
          </a:p>
          <a:p>
            <a:pPr marL="533400" indent="-533400">
              <a:lnSpc>
                <a:spcPct val="60000"/>
              </a:lnSpc>
            </a:pPr>
            <a:r>
              <a:rPr lang="en-US" altLang="zh-CN" sz="2000" b="1" dirty="0" smtClean="0">
                <a:solidFill>
                  <a:schemeClr val="accent2">
                    <a:lumMod val="75000"/>
                  </a:schemeClr>
                </a:solidFill>
                <a:latin typeface="Tahoma" pitchFamily="34" charset="0"/>
                <a:ea typeface="Tahoma" pitchFamily="34" charset="0"/>
                <a:cs typeface="Tahoma" pitchFamily="34" charset="0"/>
              </a:rPr>
              <a:t>ASK:</a:t>
            </a:r>
            <a:r>
              <a:rPr lang="en-US" altLang="zh-CN" sz="2000" dirty="0" smtClean="0">
                <a:solidFill>
                  <a:schemeClr val="accent2">
                    <a:lumMod val="75000"/>
                  </a:schemeClr>
                </a:solidFill>
                <a:latin typeface="Tahoma" pitchFamily="34" charset="0"/>
                <a:ea typeface="Tahoma" pitchFamily="34" charset="0"/>
                <a:cs typeface="Tahoma" pitchFamily="34" charset="0"/>
              </a:rPr>
              <a:t> Available Seat Kilometer (Capacity) </a:t>
            </a:r>
          </a:p>
          <a:p>
            <a:pPr marL="533400" indent="-533400">
              <a:lnSpc>
                <a:spcPct val="60000"/>
              </a:lnSpc>
              <a:buFont typeface="Wingdings 3" pitchFamily="18" charset="2"/>
              <a:buNone/>
            </a:pPr>
            <a:r>
              <a:rPr lang="en-US" altLang="zh-CN" sz="2000" dirty="0" smtClean="0">
                <a:solidFill>
                  <a:schemeClr val="accent2">
                    <a:lumMod val="75000"/>
                  </a:schemeClr>
                </a:solidFill>
                <a:latin typeface="Tahoma" pitchFamily="34" charset="0"/>
                <a:ea typeface="Tahoma" pitchFamily="34" charset="0"/>
                <a:cs typeface="Tahoma" pitchFamily="34" charset="0"/>
              </a:rPr>
              <a:t>	= [Number of seats] * [kilometers flown]</a:t>
            </a:r>
          </a:p>
          <a:p>
            <a:pPr marL="533400" indent="-533400">
              <a:lnSpc>
                <a:spcPct val="60000"/>
              </a:lnSpc>
              <a:buFont typeface="Wingdings 3" pitchFamily="18" charset="2"/>
              <a:buNone/>
            </a:pPr>
            <a:endParaRPr lang="en-US" altLang="zh-CN" sz="2000" dirty="0" smtClean="0">
              <a:solidFill>
                <a:schemeClr val="accent2">
                  <a:lumMod val="75000"/>
                </a:schemeClr>
              </a:solidFill>
              <a:latin typeface="Tahoma" pitchFamily="34" charset="0"/>
              <a:ea typeface="Tahoma" pitchFamily="34" charset="0"/>
              <a:cs typeface="Tahoma" pitchFamily="34" charset="0"/>
            </a:endParaRPr>
          </a:p>
          <a:p>
            <a:pPr marL="533400" indent="-533400">
              <a:lnSpc>
                <a:spcPct val="60000"/>
              </a:lnSpc>
            </a:pPr>
            <a:r>
              <a:rPr lang="en-US" altLang="zh-CN" sz="2000" b="1" dirty="0" smtClean="0">
                <a:solidFill>
                  <a:schemeClr val="accent2">
                    <a:lumMod val="75000"/>
                  </a:schemeClr>
                </a:solidFill>
                <a:latin typeface="Tahoma" pitchFamily="34" charset="0"/>
                <a:ea typeface="Tahoma" pitchFamily="34" charset="0"/>
                <a:cs typeface="Tahoma" pitchFamily="34" charset="0"/>
              </a:rPr>
              <a:t>RPK:</a:t>
            </a:r>
            <a:r>
              <a:rPr lang="en-US" altLang="zh-CN" sz="2000" dirty="0" smtClean="0">
                <a:solidFill>
                  <a:schemeClr val="accent2">
                    <a:lumMod val="75000"/>
                  </a:schemeClr>
                </a:solidFill>
                <a:latin typeface="Tahoma" pitchFamily="34" charset="0"/>
                <a:ea typeface="Tahoma" pitchFamily="34" charset="0"/>
                <a:cs typeface="Tahoma" pitchFamily="34" charset="0"/>
              </a:rPr>
              <a:t> Revenue Passenger Kilometer (Traffic)</a:t>
            </a:r>
          </a:p>
          <a:p>
            <a:pPr marL="533400" indent="-533400">
              <a:lnSpc>
                <a:spcPct val="60000"/>
              </a:lnSpc>
              <a:buFont typeface="Wingdings 3" pitchFamily="18" charset="2"/>
              <a:buNone/>
            </a:pPr>
            <a:r>
              <a:rPr lang="en-US" altLang="zh-CN" sz="2000" dirty="0" smtClean="0">
                <a:solidFill>
                  <a:schemeClr val="accent2">
                    <a:lumMod val="75000"/>
                  </a:schemeClr>
                </a:solidFill>
                <a:latin typeface="Tahoma" pitchFamily="34" charset="0"/>
                <a:ea typeface="Tahoma" pitchFamily="34" charset="0"/>
                <a:cs typeface="Tahoma" pitchFamily="34" charset="0"/>
              </a:rPr>
              <a:t>	= [Number of paying passengers] * [kilometers flown]</a:t>
            </a:r>
          </a:p>
          <a:p>
            <a:pPr marL="533400" indent="-533400">
              <a:lnSpc>
                <a:spcPct val="60000"/>
              </a:lnSpc>
              <a:buFont typeface="Wingdings 3" pitchFamily="18" charset="2"/>
              <a:buNone/>
            </a:pPr>
            <a:endParaRPr lang="en-US" altLang="zh-CN" sz="2000" dirty="0" smtClean="0">
              <a:solidFill>
                <a:schemeClr val="accent2">
                  <a:lumMod val="75000"/>
                </a:schemeClr>
              </a:solidFill>
              <a:latin typeface="Tahoma" pitchFamily="34" charset="0"/>
              <a:ea typeface="Tahoma" pitchFamily="34" charset="0"/>
              <a:cs typeface="Tahoma" pitchFamily="34" charset="0"/>
            </a:endParaRPr>
          </a:p>
          <a:p>
            <a:pPr marL="533400" indent="-533400">
              <a:lnSpc>
                <a:spcPct val="60000"/>
              </a:lnSpc>
            </a:pPr>
            <a:r>
              <a:rPr lang="en-US" altLang="zh-CN" sz="2000" b="1" dirty="0" smtClean="0">
                <a:solidFill>
                  <a:schemeClr val="accent2">
                    <a:lumMod val="75000"/>
                  </a:schemeClr>
                </a:solidFill>
                <a:latin typeface="Tahoma" pitchFamily="34" charset="0"/>
                <a:ea typeface="Tahoma" pitchFamily="34" charset="0"/>
                <a:cs typeface="Tahoma" pitchFamily="34" charset="0"/>
              </a:rPr>
              <a:t>FTK:</a:t>
            </a:r>
            <a:r>
              <a:rPr lang="en-US" altLang="zh-CN" sz="2000" dirty="0" smtClean="0">
                <a:solidFill>
                  <a:schemeClr val="accent2">
                    <a:lumMod val="75000"/>
                  </a:schemeClr>
                </a:solidFill>
                <a:latin typeface="Tahoma" pitchFamily="34" charset="0"/>
                <a:ea typeface="Tahoma" pitchFamily="34" charset="0"/>
                <a:cs typeface="Tahoma" pitchFamily="34" charset="0"/>
              </a:rPr>
              <a:t> Freight </a:t>
            </a:r>
            <a:r>
              <a:rPr lang="en-US" altLang="zh-CN" sz="2000" dirty="0" err="1" smtClean="0">
                <a:solidFill>
                  <a:schemeClr val="accent2">
                    <a:lumMod val="75000"/>
                  </a:schemeClr>
                </a:solidFill>
                <a:latin typeface="Tahoma" pitchFamily="34" charset="0"/>
                <a:ea typeface="Tahoma" pitchFamily="34" charset="0"/>
                <a:cs typeface="Tahoma" pitchFamily="34" charset="0"/>
              </a:rPr>
              <a:t>Tonne</a:t>
            </a:r>
            <a:r>
              <a:rPr lang="en-US" altLang="zh-CN" sz="2000" dirty="0" smtClean="0">
                <a:solidFill>
                  <a:schemeClr val="accent2">
                    <a:lumMod val="75000"/>
                  </a:schemeClr>
                </a:solidFill>
                <a:latin typeface="Tahoma" pitchFamily="34" charset="0"/>
                <a:ea typeface="Tahoma" pitchFamily="34" charset="0"/>
                <a:cs typeface="Tahoma" pitchFamily="34" charset="0"/>
              </a:rPr>
              <a:t> Kilometer (Traffic)</a:t>
            </a:r>
          </a:p>
          <a:p>
            <a:pPr marL="533400" indent="-533400">
              <a:lnSpc>
                <a:spcPct val="60000"/>
              </a:lnSpc>
              <a:buFont typeface="Wingdings 3" pitchFamily="18" charset="2"/>
              <a:buNone/>
            </a:pPr>
            <a:r>
              <a:rPr lang="en-US" altLang="zh-CN" sz="2000" dirty="0" smtClean="0">
                <a:solidFill>
                  <a:schemeClr val="accent2">
                    <a:lumMod val="75000"/>
                  </a:schemeClr>
                </a:solidFill>
                <a:latin typeface="Tahoma" pitchFamily="34" charset="0"/>
                <a:ea typeface="Tahoma" pitchFamily="34" charset="0"/>
                <a:cs typeface="Tahoma" pitchFamily="34" charset="0"/>
              </a:rPr>
              <a:t>	= [Freight </a:t>
            </a:r>
            <a:r>
              <a:rPr lang="en-US" altLang="zh-CN" sz="2000" dirty="0" err="1" smtClean="0">
                <a:solidFill>
                  <a:schemeClr val="accent2">
                    <a:lumMod val="75000"/>
                  </a:schemeClr>
                </a:solidFill>
                <a:latin typeface="Tahoma" pitchFamily="34" charset="0"/>
                <a:ea typeface="Tahoma" pitchFamily="34" charset="0"/>
                <a:cs typeface="Tahoma" pitchFamily="34" charset="0"/>
              </a:rPr>
              <a:t>tonnes</a:t>
            </a:r>
            <a:r>
              <a:rPr lang="en-US" altLang="zh-CN" sz="2000" dirty="0" smtClean="0">
                <a:solidFill>
                  <a:schemeClr val="accent2">
                    <a:lumMod val="75000"/>
                  </a:schemeClr>
                </a:solidFill>
                <a:latin typeface="Tahoma" pitchFamily="34" charset="0"/>
                <a:ea typeface="Tahoma" pitchFamily="34" charset="0"/>
                <a:cs typeface="Tahoma" pitchFamily="34" charset="0"/>
              </a:rPr>
              <a:t> carried] * [kilometers flown]</a:t>
            </a:r>
          </a:p>
          <a:p>
            <a:pPr marL="914400" lvl="1" indent="-457200">
              <a:lnSpc>
                <a:spcPct val="60000"/>
              </a:lnSpc>
              <a:buFont typeface="Verdana" pitchFamily="34" charset="0"/>
              <a:buNone/>
            </a:pPr>
            <a:endParaRPr lang="en-US" altLang="zh-CN" sz="2000" dirty="0" smtClean="0">
              <a:solidFill>
                <a:schemeClr val="accent2">
                  <a:lumMod val="75000"/>
                </a:schemeClr>
              </a:solidFill>
              <a:latin typeface="Tahoma" pitchFamily="34" charset="0"/>
              <a:ea typeface="Tahoma" pitchFamily="34" charset="0"/>
              <a:cs typeface="Tahoma" pitchFamily="34" charset="0"/>
            </a:endParaRPr>
          </a:p>
          <a:p>
            <a:pPr marL="533400" indent="-533400">
              <a:lnSpc>
                <a:spcPct val="60000"/>
              </a:lnSpc>
            </a:pPr>
            <a:r>
              <a:rPr lang="en-US" altLang="zh-CN" sz="2000" b="1" dirty="0" smtClean="0">
                <a:solidFill>
                  <a:schemeClr val="accent2">
                    <a:lumMod val="75000"/>
                  </a:schemeClr>
                </a:solidFill>
                <a:latin typeface="Tahoma" pitchFamily="34" charset="0"/>
                <a:ea typeface="Tahoma" pitchFamily="34" charset="0"/>
                <a:cs typeface="Tahoma" pitchFamily="34" charset="0"/>
              </a:rPr>
              <a:t>YIELD</a:t>
            </a:r>
          </a:p>
          <a:p>
            <a:pPr marL="914400" lvl="1" indent="-457200">
              <a:lnSpc>
                <a:spcPct val="60000"/>
              </a:lnSpc>
              <a:buFont typeface="Verdana" pitchFamily="34" charset="0"/>
              <a:buNone/>
            </a:pPr>
            <a:r>
              <a:rPr lang="en-US" altLang="zh-CN" sz="2000" b="1" i="1" dirty="0" smtClean="0">
                <a:solidFill>
                  <a:schemeClr val="accent2">
                    <a:lumMod val="75000"/>
                  </a:schemeClr>
                </a:solidFill>
                <a:latin typeface="Tahoma" pitchFamily="34" charset="0"/>
                <a:ea typeface="Tahoma" pitchFamily="34" charset="0"/>
                <a:cs typeface="Tahoma" pitchFamily="34" charset="0"/>
              </a:rPr>
              <a:t>    </a:t>
            </a:r>
            <a:r>
              <a:rPr lang="en-US" altLang="zh-CN" sz="2000" b="1" dirty="0" smtClean="0">
                <a:solidFill>
                  <a:schemeClr val="accent2">
                    <a:lumMod val="75000"/>
                  </a:schemeClr>
                </a:solidFill>
                <a:latin typeface="Tahoma" pitchFamily="34" charset="0"/>
                <a:ea typeface="Tahoma" pitchFamily="34" charset="0"/>
                <a:cs typeface="Tahoma" pitchFamily="34" charset="0"/>
              </a:rPr>
              <a:t>=</a:t>
            </a:r>
            <a:r>
              <a:rPr lang="en-US" altLang="zh-CN" sz="2000" b="1" i="1" dirty="0" smtClean="0">
                <a:solidFill>
                  <a:schemeClr val="accent2">
                    <a:lumMod val="75000"/>
                  </a:schemeClr>
                </a:solidFill>
                <a:latin typeface="Tahoma" pitchFamily="34" charset="0"/>
                <a:ea typeface="Tahoma" pitchFamily="34" charset="0"/>
                <a:cs typeface="Tahoma" pitchFamily="34" charset="0"/>
              </a:rPr>
              <a:t> </a:t>
            </a:r>
            <a:r>
              <a:rPr lang="en-US" altLang="zh-CN" sz="2000" dirty="0" smtClean="0">
                <a:solidFill>
                  <a:schemeClr val="accent2">
                    <a:lumMod val="75000"/>
                  </a:schemeClr>
                </a:solidFill>
                <a:latin typeface="Tahoma" pitchFamily="34" charset="0"/>
                <a:ea typeface="Tahoma" pitchFamily="34" charset="0"/>
                <a:cs typeface="Tahoma" pitchFamily="34" charset="0"/>
              </a:rPr>
              <a:t>[Revenue] / [RPK]</a:t>
            </a:r>
          </a:p>
          <a:p>
            <a:pPr marL="533400" indent="-533400">
              <a:lnSpc>
                <a:spcPct val="60000"/>
              </a:lnSpc>
            </a:pPr>
            <a:endParaRPr lang="en-US" altLang="zh-CN" sz="2000" i="1" dirty="0" smtClean="0">
              <a:solidFill>
                <a:schemeClr val="accent2">
                  <a:lumMod val="75000"/>
                </a:schemeClr>
              </a:solidFill>
              <a:latin typeface="Tahoma" pitchFamily="34" charset="0"/>
              <a:ea typeface="Tahoma" pitchFamily="34" charset="0"/>
              <a:cs typeface="Tahoma" pitchFamily="34" charset="0"/>
            </a:endParaRPr>
          </a:p>
          <a:p>
            <a:pPr marL="533400" indent="-533400">
              <a:lnSpc>
                <a:spcPct val="60000"/>
              </a:lnSpc>
            </a:pPr>
            <a:r>
              <a:rPr lang="en-US" altLang="zh-CN" sz="2000" b="1" dirty="0" smtClean="0">
                <a:solidFill>
                  <a:schemeClr val="accent2">
                    <a:lumMod val="75000"/>
                  </a:schemeClr>
                </a:solidFill>
                <a:latin typeface="Tahoma" pitchFamily="34" charset="0"/>
                <a:ea typeface="Tahoma" pitchFamily="34" charset="0"/>
                <a:cs typeface="Tahoma" pitchFamily="34" charset="0"/>
              </a:rPr>
              <a:t>LF:</a:t>
            </a:r>
            <a:r>
              <a:rPr lang="en-US" altLang="zh-CN" sz="2000" dirty="0" smtClean="0">
                <a:solidFill>
                  <a:schemeClr val="accent2">
                    <a:lumMod val="75000"/>
                  </a:schemeClr>
                </a:solidFill>
                <a:latin typeface="Tahoma" pitchFamily="34" charset="0"/>
                <a:ea typeface="Tahoma" pitchFamily="34" charset="0"/>
                <a:cs typeface="Tahoma" pitchFamily="34" charset="0"/>
              </a:rPr>
              <a:t> Load Factor (Capacity Utilization)</a:t>
            </a:r>
          </a:p>
          <a:p>
            <a:pPr marL="533400" indent="-533400">
              <a:lnSpc>
                <a:spcPct val="60000"/>
              </a:lnSpc>
              <a:buFont typeface="Wingdings 3" pitchFamily="18" charset="2"/>
              <a:buNone/>
            </a:pPr>
            <a:r>
              <a:rPr lang="en-US" altLang="zh-CN" sz="2000" dirty="0" smtClean="0">
                <a:solidFill>
                  <a:schemeClr val="accent2">
                    <a:lumMod val="75000"/>
                  </a:schemeClr>
                </a:solidFill>
                <a:latin typeface="Tahoma" pitchFamily="34" charset="0"/>
                <a:ea typeface="Tahoma" pitchFamily="34" charset="0"/>
                <a:cs typeface="Tahoma" pitchFamily="34" charset="0"/>
              </a:rPr>
              <a:t>	= [RPK] / [ASK]  </a:t>
            </a:r>
          </a:p>
          <a:p>
            <a:pPr marL="533400" indent="-533400">
              <a:lnSpc>
                <a:spcPct val="60000"/>
              </a:lnSpc>
              <a:buFont typeface="Wingdings 3" pitchFamily="18" charset="2"/>
              <a:buNone/>
            </a:pPr>
            <a:r>
              <a:rPr lang="en-US" altLang="zh-CN" sz="2000" dirty="0" smtClean="0">
                <a:solidFill>
                  <a:schemeClr val="accent2">
                    <a:lumMod val="75000"/>
                  </a:schemeClr>
                </a:solidFill>
                <a:latin typeface="Tahoma" pitchFamily="34" charset="0"/>
                <a:ea typeface="Tahoma" pitchFamily="34" charset="0"/>
                <a:cs typeface="Tahoma" pitchFamily="34" charset="0"/>
              </a:rPr>
              <a:t>             = [number of passengers]/[number of seats]</a:t>
            </a:r>
          </a:p>
          <a:p>
            <a:pPr marL="914400" lvl="1" indent="-457200">
              <a:lnSpc>
                <a:spcPct val="60000"/>
              </a:lnSpc>
              <a:buFont typeface="Verdana" pitchFamily="34" charset="0"/>
              <a:buNone/>
            </a:pPr>
            <a:endParaRPr lang="en-US" altLang="zh-CN" sz="2000" dirty="0" smtClean="0">
              <a:solidFill>
                <a:schemeClr val="accent2">
                  <a:lumMod val="75000"/>
                </a:schemeClr>
              </a:solidFill>
              <a:latin typeface="Tahoma" pitchFamily="34" charset="0"/>
              <a:ea typeface="Tahoma" pitchFamily="34" charset="0"/>
              <a:cs typeface="Tahoma" pitchFamily="34" charset="0"/>
            </a:endParaRPr>
          </a:p>
          <a:p>
            <a:pPr marL="533400" indent="-533400">
              <a:lnSpc>
                <a:spcPct val="60000"/>
              </a:lnSpc>
            </a:pPr>
            <a:r>
              <a:rPr lang="en-US" altLang="zh-CN" sz="2000" b="1" dirty="0" smtClean="0">
                <a:solidFill>
                  <a:schemeClr val="accent2">
                    <a:lumMod val="75000"/>
                  </a:schemeClr>
                </a:solidFill>
                <a:latin typeface="Tahoma" pitchFamily="34" charset="0"/>
                <a:ea typeface="Tahoma" pitchFamily="34" charset="0"/>
                <a:cs typeface="Tahoma" pitchFamily="34" charset="0"/>
              </a:rPr>
              <a:t>Break Even LF:</a:t>
            </a:r>
            <a:r>
              <a:rPr lang="en-US" altLang="zh-CN" sz="2000" dirty="0" smtClean="0">
                <a:solidFill>
                  <a:schemeClr val="accent2">
                    <a:lumMod val="75000"/>
                  </a:schemeClr>
                </a:solidFill>
                <a:latin typeface="Tahoma" pitchFamily="34" charset="0"/>
                <a:ea typeface="Tahoma" pitchFamily="34" charset="0"/>
                <a:cs typeface="Tahoma" pitchFamily="34" charset="0"/>
              </a:rPr>
              <a:t> Unit cost / Yield </a:t>
            </a:r>
          </a:p>
          <a:p>
            <a:pPr marL="533400" indent="-533400">
              <a:lnSpc>
                <a:spcPct val="60000"/>
              </a:lnSpc>
              <a:buFont typeface="Wingdings 3" pitchFamily="18" charset="2"/>
              <a:buNone/>
            </a:pPr>
            <a:r>
              <a:rPr lang="en-US" altLang="zh-CN" sz="2000" dirty="0" smtClean="0">
                <a:solidFill>
                  <a:schemeClr val="accent2">
                    <a:lumMod val="75000"/>
                  </a:schemeClr>
                </a:solidFill>
                <a:latin typeface="Tahoma" pitchFamily="34" charset="0"/>
                <a:ea typeface="Tahoma" pitchFamily="34" charset="0"/>
                <a:cs typeface="Tahoma" pitchFamily="34" charset="0"/>
              </a:rPr>
              <a:t>	i.e. Operating cost = Operating Revenue</a:t>
            </a:r>
          </a:p>
          <a:p>
            <a:endParaRPr lang="zh-CN" altLang="en-US" dirty="0"/>
          </a:p>
        </p:txBody>
      </p:sp>
      <p:pic>
        <p:nvPicPr>
          <p:cNvPr id="4" name="Picture 3" descr="airplane-airline-plane-airport-jet-fly-flying (1).jpg"/>
          <p:cNvPicPr>
            <a:picLocks noChangeAspect="1"/>
          </p:cNvPicPr>
          <p:nvPr/>
        </p:nvPicPr>
        <p:blipFill>
          <a:blip r:embed="rId2" cstate="print">
            <a:lum bright="20000"/>
          </a:blip>
          <a:stretch>
            <a:fillRect/>
          </a:stretch>
        </p:blipFill>
        <p:spPr>
          <a:xfrm>
            <a:off x="6911752" y="0"/>
            <a:ext cx="2232248" cy="1100179"/>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smtClean="0"/>
              <a:t>Outlook – </a:t>
            </a:r>
            <a:br>
              <a:rPr lang="en-CA" dirty="0" smtClean="0"/>
            </a:br>
            <a:r>
              <a:rPr lang="en-CA" dirty="0" smtClean="0"/>
              <a:t>Air Travel and Freight</a:t>
            </a:r>
            <a:endParaRPr lang="en-CA" dirty="0"/>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136087" y="1554163"/>
            <a:ext cx="702422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irplane-airline-plane-airport-jet-fly-flying (1).jpg"/>
          <p:cNvPicPr>
            <a:picLocks noChangeAspect="1"/>
          </p:cNvPicPr>
          <p:nvPr/>
        </p:nvPicPr>
        <p:blipFill>
          <a:blip r:embed="rId4"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198945788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Outlook - Fuel Prices</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628800"/>
            <a:ext cx="8352928" cy="460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irplane-airline-plane-airport-jet-fly-flying (1).jpg"/>
          <p:cNvPicPr>
            <a:picLocks noChangeAspect="1"/>
          </p:cNvPicPr>
          <p:nvPr/>
        </p:nvPicPr>
        <p:blipFill>
          <a:blip r:embed="rId4"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191648643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Outlook - Profits</a:t>
            </a:r>
            <a:endParaRPr lang="en-CA"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142111" y="1554163"/>
            <a:ext cx="7012177"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irplane-airline-plane-airport-jet-fly-flying (1).jpg"/>
          <p:cNvPicPr>
            <a:picLocks noChangeAspect="1"/>
          </p:cNvPicPr>
          <p:nvPr/>
        </p:nvPicPr>
        <p:blipFill>
          <a:blip r:embed="rId3"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1658549028"/>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Outlook – Euro Crisis</a:t>
            </a:r>
            <a:endParaRPr lang="en-CA" dirty="0"/>
          </a:p>
        </p:txBody>
      </p:sp>
      <p:pic>
        <p:nvPicPr>
          <p:cNvPr id="4" name="Content Placeholder 3"/>
          <p:cNvPicPr>
            <a:picLocks noGrp="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323528" y="1340768"/>
            <a:ext cx="4038600" cy="2624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sz="half" idx="2"/>
          </p:nvPr>
        </p:nvSpPr>
        <p:spPr>
          <a:xfrm>
            <a:off x="395536" y="4077072"/>
            <a:ext cx="3744416" cy="2592288"/>
          </a:xfrm>
        </p:spPr>
        <p:txBody>
          <a:bodyPr>
            <a:normAutofit/>
          </a:bodyPr>
          <a:lstStyle/>
          <a:p>
            <a:pPr>
              <a:buNone/>
            </a:pPr>
            <a:r>
              <a:rPr lang="en-CA" sz="2000" dirty="0" smtClean="0">
                <a:solidFill>
                  <a:srgbClr val="C00000"/>
                </a:solidFill>
              </a:rPr>
              <a:t>Euro crisis </a:t>
            </a:r>
            <a:r>
              <a:rPr lang="en-CA" sz="2000" dirty="0">
                <a:solidFill>
                  <a:srgbClr val="C00000"/>
                </a:solidFill>
              </a:rPr>
              <a:t>forecast </a:t>
            </a:r>
            <a:r>
              <a:rPr lang="en-CA" sz="2000" dirty="0" smtClean="0">
                <a:solidFill>
                  <a:srgbClr val="C00000"/>
                </a:solidFill>
              </a:rPr>
              <a:t>scenario</a:t>
            </a:r>
          </a:p>
          <a:p>
            <a:pPr>
              <a:buNone/>
            </a:pPr>
            <a:r>
              <a:rPr lang="en-CA" sz="2000" dirty="0" smtClean="0">
                <a:solidFill>
                  <a:srgbClr val="C00000"/>
                </a:solidFill>
              </a:rPr>
              <a:t>according </a:t>
            </a:r>
            <a:r>
              <a:rPr lang="en-CA" sz="2000" dirty="0">
                <a:solidFill>
                  <a:srgbClr val="C00000"/>
                </a:solidFill>
              </a:rPr>
              <a:t>to </a:t>
            </a:r>
            <a:r>
              <a:rPr lang="en-CA" sz="2000" dirty="0" smtClean="0">
                <a:solidFill>
                  <a:srgbClr val="C00000"/>
                </a:solidFill>
              </a:rPr>
              <a:t>OECD (Organization</a:t>
            </a:r>
          </a:p>
          <a:p>
            <a:pPr>
              <a:buNone/>
            </a:pPr>
            <a:r>
              <a:rPr lang="en-CA" sz="2000" dirty="0" smtClean="0">
                <a:solidFill>
                  <a:srgbClr val="C00000"/>
                </a:solidFill>
              </a:rPr>
              <a:t>for Economic Cooperation and</a:t>
            </a:r>
          </a:p>
          <a:p>
            <a:pPr>
              <a:buNone/>
            </a:pPr>
            <a:r>
              <a:rPr lang="en-CA" sz="2000" dirty="0" smtClean="0">
                <a:solidFill>
                  <a:srgbClr val="C00000"/>
                </a:solidFill>
              </a:rPr>
              <a:t>Development) could drive</a:t>
            </a:r>
          </a:p>
          <a:p>
            <a:pPr>
              <a:buNone/>
            </a:pPr>
            <a:r>
              <a:rPr lang="en-CA" sz="2000" dirty="0" smtClean="0">
                <a:solidFill>
                  <a:srgbClr val="C00000"/>
                </a:solidFill>
              </a:rPr>
              <a:t>airlines </a:t>
            </a:r>
            <a:r>
              <a:rPr lang="en-CA" sz="2000" dirty="0">
                <a:solidFill>
                  <a:srgbClr val="C00000"/>
                </a:solidFill>
              </a:rPr>
              <a:t>toward </a:t>
            </a:r>
            <a:r>
              <a:rPr lang="en-CA" sz="2000" dirty="0" smtClean="0">
                <a:solidFill>
                  <a:srgbClr val="C00000"/>
                </a:solidFill>
              </a:rPr>
              <a:t>losses</a:t>
            </a:r>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3789040"/>
            <a:ext cx="4860032"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irplane-airline-plane-airport-jet-fly-flying (1).jpg"/>
          <p:cNvPicPr>
            <a:picLocks noChangeAspect="1"/>
          </p:cNvPicPr>
          <p:nvPr/>
        </p:nvPicPr>
        <p:blipFill>
          <a:blip r:embed="rId4" cstate="print">
            <a:lum bright="20000"/>
          </a:blip>
          <a:stretch>
            <a:fillRect/>
          </a:stretch>
        </p:blipFill>
        <p:spPr>
          <a:xfrm>
            <a:off x="6911752" y="0"/>
            <a:ext cx="2232248" cy="1100179"/>
          </a:xfrm>
          <a:prstGeom prst="ellipse">
            <a:avLst/>
          </a:prstGeom>
          <a:ln>
            <a:noFill/>
          </a:ln>
          <a:effectLst>
            <a:softEdge rad="112500"/>
          </a:effectLst>
        </p:spPr>
      </p:pic>
      <p:sp>
        <p:nvSpPr>
          <p:cNvPr id="13" name="TextBox 12"/>
          <p:cNvSpPr txBox="1"/>
          <p:nvPr/>
        </p:nvSpPr>
        <p:spPr>
          <a:xfrm>
            <a:off x="4499992" y="1412776"/>
            <a:ext cx="4221990" cy="1231106"/>
          </a:xfrm>
          <a:prstGeom prst="rect">
            <a:avLst/>
          </a:prstGeom>
          <a:noFill/>
        </p:spPr>
        <p:txBody>
          <a:bodyPr wrap="none" rtlCol="0">
            <a:spAutoFit/>
          </a:bodyPr>
          <a:lstStyle/>
          <a:p>
            <a:r>
              <a:rPr lang="en-CA" altLang="zh-CN" sz="2000" dirty="0" smtClean="0">
                <a:solidFill>
                  <a:srgbClr val="C00000"/>
                </a:solidFill>
              </a:rPr>
              <a:t>European airlines hit hardest in 2011</a:t>
            </a:r>
          </a:p>
          <a:p>
            <a:endParaRPr lang="en-CA" altLang="zh-CN" dirty="0" smtClean="0"/>
          </a:p>
          <a:p>
            <a:endParaRPr lang="en-CA" altLang="zh-CN" dirty="0" smtClean="0"/>
          </a:p>
          <a:p>
            <a:endParaRPr lang="zh-CN" altLang="en-US" dirty="0"/>
          </a:p>
        </p:txBody>
      </p:sp>
    </p:spTree>
    <p:extLst>
      <p:ext uri="{BB962C8B-B14F-4D97-AF65-F5344CB8AC3E}">
        <p14:creationId xmlns:p14="http://schemas.microsoft.com/office/powerpoint/2010/main" val="57737644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Outlook – Euro Crisis</a:t>
            </a:r>
            <a:endParaRPr lang="en-CA"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990902" y="1554163"/>
            <a:ext cx="7314596"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irplane-airline-plane-airport-jet-fly-flying (1).jpg"/>
          <p:cNvPicPr>
            <a:picLocks noChangeAspect="1"/>
          </p:cNvPicPr>
          <p:nvPr/>
        </p:nvPicPr>
        <p:blipFill>
          <a:blip r:embed="rId3"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286389332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Companies</a:t>
            </a:r>
            <a:endParaRPr lang="en-CA" dirty="0"/>
          </a:p>
        </p:txBody>
      </p:sp>
      <p:sp>
        <p:nvSpPr>
          <p:cNvPr id="3" name="Subtitle 2"/>
          <p:cNvSpPr>
            <a:spLocks noGrp="1"/>
          </p:cNvSpPr>
          <p:nvPr>
            <p:ph type="subTitle" idx="1"/>
          </p:nvPr>
        </p:nvSpPr>
        <p:spPr/>
        <p:txBody>
          <a:bodyPr/>
          <a:lstStyle/>
          <a:p>
            <a:endParaRPr lang="en-CA"/>
          </a:p>
        </p:txBody>
      </p:sp>
    </p:spTree>
    <p:extLst>
      <p:ext uri="{BB962C8B-B14F-4D97-AF65-F5344CB8AC3E}">
        <p14:creationId xmlns:p14="http://schemas.microsoft.com/office/powerpoint/2010/main" val="85996897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4000" r="-14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zh-CN" dirty="0" smtClean="0">
                <a:solidFill>
                  <a:schemeClr val="tx1"/>
                </a:solidFill>
                <a:ea typeface="Arial Unicode MS" pitchFamily="34" charset="-122"/>
                <a:cs typeface="Arial Unicode MS" pitchFamily="34" charset="-122"/>
              </a:rPr>
              <a:t>Stock Information</a:t>
            </a:r>
            <a:endParaRPr lang="zh-CN" altLang="en-US" dirty="0">
              <a:solidFill>
                <a:schemeClr val="tx1"/>
              </a:solidFill>
              <a:ea typeface="Arial Unicode MS" pitchFamily="34" charset="-122"/>
              <a:cs typeface="Arial Unicode MS" pitchFamily="34" charset="-122"/>
            </a:endParaRPr>
          </a:p>
        </p:txBody>
      </p:sp>
      <p:pic>
        <p:nvPicPr>
          <p:cNvPr id="5" name="Content Placeholder 4" descr="Screen shot 2012-03-21 at 1.54.01 PM.png"/>
          <p:cNvPicPr>
            <a:picLocks noGrp="1" noChangeAspect="1"/>
          </p:cNvPicPr>
          <p:nvPr>
            <p:ph idx="1"/>
          </p:nvPr>
        </p:nvPicPr>
        <p:blipFill>
          <a:blip r:embed="rId2" cstate="print">
            <a:extLst>
              <a:ext uri="{28A0092B-C50C-407E-A947-70E740481C1C}">
                <a14:useLocalDpi xmlns:a14="http://schemas.microsoft.com/office/drawing/2010/main" val="0"/>
              </a:ext>
            </a:extLst>
          </a:blip>
          <a:srcRect l="-27289" r="-27289"/>
          <a:stretch>
            <a:fillRect/>
          </a:stretch>
        </p:blipFill>
        <p:spPr>
          <a:xfrm>
            <a:off x="-1332657" y="1340768"/>
            <a:ext cx="10286757" cy="5256584"/>
          </a:xfrm>
        </p:spPr>
      </p:pic>
      <p:pic>
        <p:nvPicPr>
          <p:cNvPr id="6" name="Picture 5" descr="southwest-airlines-co-logo.jpg"/>
          <p:cNvPicPr>
            <a:picLocks noChangeAspect="1"/>
          </p:cNvPicPr>
          <p:nvPr/>
        </p:nvPicPr>
        <p:blipFill>
          <a:blip r:embed="rId3" cstate="print"/>
          <a:stretch>
            <a:fillRect/>
          </a:stretch>
        </p:blipFill>
        <p:spPr>
          <a:xfrm>
            <a:off x="7236296" y="0"/>
            <a:ext cx="1403648" cy="1052736"/>
          </a:xfrm>
          <a:prstGeom prst="rect">
            <a:avLst/>
          </a:prstGeom>
        </p:spPr>
      </p:pic>
      <p:sp>
        <p:nvSpPr>
          <p:cNvPr id="7" name="TextBox 6"/>
          <p:cNvSpPr txBox="1"/>
          <p:nvPr/>
        </p:nvSpPr>
        <p:spPr>
          <a:xfrm>
            <a:off x="539552" y="5517232"/>
            <a:ext cx="2376264" cy="404664"/>
          </a:xfrm>
          <a:prstGeom prst="rect">
            <a:avLst/>
          </a:prstGeom>
          <a:noFill/>
          <a:ln w="28575" cmpd="sng"/>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solidFill>
                <a:prstClr val="black"/>
              </a:solidFill>
            </a:endParaRPr>
          </a:p>
        </p:txBody>
      </p:sp>
      <p:sp>
        <p:nvSpPr>
          <p:cNvPr id="8" name="TextBox 7"/>
          <p:cNvSpPr txBox="1"/>
          <p:nvPr/>
        </p:nvSpPr>
        <p:spPr>
          <a:xfrm>
            <a:off x="611560" y="6381328"/>
            <a:ext cx="2232248" cy="1872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solidFill>
                <a:prstClr val="black"/>
              </a:solidFill>
            </a:endParaRPr>
          </a:p>
        </p:txBody>
      </p:sp>
      <p:sp>
        <p:nvSpPr>
          <p:cNvPr id="9" name="TextBox 8"/>
          <p:cNvSpPr txBox="1"/>
          <p:nvPr/>
        </p:nvSpPr>
        <p:spPr>
          <a:xfrm>
            <a:off x="4716016" y="4293096"/>
            <a:ext cx="1810152" cy="104400"/>
          </a:xfrm>
          <a:prstGeom prst="rect">
            <a:avLst/>
          </a:prstGeom>
          <a:noFill/>
          <a:ln w="28575" cmpd="sng">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solidFill>
                <a:prstClr val="black"/>
              </a:solidFill>
            </a:endParaRPr>
          </a:p>
        </p:txBody>
      </p:sp>
      <p:sp>
        <p:nvSpPr>
          <p:cNvPr id="10" name="TextBox 9"/>
          <p:cNvSpPr txBox="1"/>
          <p:nvPr/>
        </p:nvSpPr>
        <p:spPr>
          <a:xfrm>
            <a:off x="5148064" y="3284984"/>
            <a:ext cx="1450112" cy="369332"/>
          </a:xfrm>
          <a:prstGeom prst="rect">
            <a:avLst/>
          </a:prstGeom>
          <a:noFill/>
        </p:spPr>
        <p:txBody>
          <a:bodyPr wrap="square" rtlCol="0">
            <a:spAutoFit/>
          </a:bodyPr>
          <a:lstStyle/>
          <a:p>
            <a:r>
              <a:rPr lang="en-US" dirty="0" smtClean="0">
                <a:solidFill>
                  <a:srgbClr val="FF0000"/>
                </a:solidFill>
              </a:rPr>
              <a:t>Support level</a:t>
            </a:r>
            <a:endParaRPr lang="en-US" dirty="0">
              <a:solidFill>
                <a:srgbClr val="FF0000"/>
              </a:solidFill>
            </a:endParaRPr>
          </a:p>
        </p:txBody>
      </p:sp>
      <p:sp>
        <p:nvSpPr>
          <p:cNvPr id="3" name="TextBox 2"/>
          <p:cNvSpPr txBox="1"/>
          <p:nvPr/>
        </p:nvSpPr>
        <p:spPr>
          <a:xfrm flipV="1">
            <a:off x="3059832" y="5572773"/>
            <a:ext cx="5112568" cy="808555"/>
          </a:xfrm>
          <a:prstGeom prst="rect">
            <a:avLst/>
          </a:prstGeom>
          <a:noFill/>
        </p:spPr>
        <p:txBody>
          <a:bodyPr wrap="square" rtlCol="0">
            <a:spAutoFit/>
          </a:bodyPr>
          <a:lstStyle/>
          <a:p>
            <a:endParaRPr lang="en-US" dirty="0">
              <a:solidFill>
                <a:prstClr val="black"/>
              </a:solidFill>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snapshot</a:t>
            </a:r>
            <a:endParaRPr lang="en-US" dirty="0">
              <a:solidFill>
                <a:schemeClr val="tx1"/>
              </a:solidFill>
            </a:endParaRPr>
          </a:p>
        </p:txBody>
      </p:sp>
      <p:pic>
        <p:nvPicPr>
          <p:cNvPr id="9" name="Picture 8" descr="southwest-airlines-co-logo.jpg"/>
          <p:cNvPicPr>
            <a:picLocks noChangeAspect="1"/>
          </p:cNvPicPr>
          <p:nvPr/>
        </p:nvPicPr>
        <p:blipFill>
          <a:blip r:embed="rId2" cstate="print"/>
          <a:stretch>
            <a:fillRect/>
          </a:stretch>
        </p:blipFill>
        <p:spPr>
          <a:xfrm>
            <a:off x="7236296" y="0"/>
            <a:ext cx="1403648" cy="1052736"/>
          </a:xfrm>
          <a:prstGeom prst="rect">
            <a:avLst/>
          </a:prstGeom>
        </p:spPr>
      </p:pic>
      <p:pic>
        <p:nvPicPr>
          <p:cNvPr id="10" name="Content Placeholder 9" descr="Screen shot 2012-03-21 at 1.59.29 PM.png"/>
          <p:cNvPicPr>
            <a:picLocks noGrp="1" noChangeAspect="1"/>
          </p:cNvPicPr>
          <p:nvPr>
            <p:ph idx="1"/>
          </p:nvPr>
        </p:nvPicPr>
        <p:blipFill>
          <a:blip r:embed="rId3" cstate="print">
            <a:extLst>
              <a:ext uri="{28A0092B-C50C-407E-A947-70E740481C1C}">
                <a14:useLocalDpi xmlns:a14="http://schemas.microsoft.com/office/drawing/2010/main" val="0"/>
              </a:ext>
            </a:extLst>
          </a:blip>
          <a:srcRect l="-2952" r="-2952"/>
          <a:stretch>
            <a:fillRect/>
          </a:stretch>
        </p:blipFill>
        <p:spPr>
          <a:xfrm>
            <a:off x="0" y="1340768"/>
            <a:ext cx="7540456" cy="3096344"/>
          </a:xfrm>
        </p:spPr>
      </p:pic>
      <p:sp>
        <p:nvSpPr>
          <p:cNvPr id="11" name="TextBox 10"/>
          <p:cNvSpPr txBox="1"/>
          <p:nvPr/>
        </p:nvSpPr>
        <p:spPr>
          <a:xfrm>
            <a:off x="251520" y="3861048"/>
            <a:ext cx="3384376" cy="216024"/>
          </a:xfrm>
          <a:prstGeom prst="rect">
            <a:avLst/>
          </a:prstGeom>
          <a:noFill/>
          <a:ln w="28575" cmpd="sng"/>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solidFill>
                <a:prstClr val="black"/>
              </a:solidFill>
            </a:endParaRPr>
          </a:p>
        </p:txBody>
      </p:sp>
      <p:sp>
        <p:nvSpPr>
          <p:cNvPr id="3" name="TextBox 2"/>
          <p:cNvSpPr txBox="1"/>
          <p:nvPr/>
        </p:nvSpPr>
        <p:spPr>
          <a:xfrm>
            <a:off x="1691680" y="4941168"/>
            <a:ext cx="5760640" cy="936104"/>
          </a:xfrm>
          <a:prstGeom prst="rect">
            <a:avLst/>
          </a:prstGeom>
          <a:noFill/>
        </p:spPr>
        <p:txBody>
          <a:bodyPr wrap="square" rtlCol="0">
            <a:spAutoFit/>
          </a:bodyPr>
          <a:lstStyle/>
          <a:p>
            <a:endParaRPr lang="en-US" dirty="0">
              <a:solidFill>
                <a:prstClr val="black"/>
              </a:solidFill>
            </a:endParaRPr>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1619672" y="4797152"/>
            <a:ext cx="6192688" cy="864096"/>
          </a:xfrm>
          <a:prstGeom prst="rect">
            <a:avLst/>
          </a:prstGeom>
        </p:spPr>
      </p:pic>
    </p:spTree>
    <p:extLst>
      <p:ext uri="{BB962C8B-B14F-4D97-AF65-F5344CB8AC3E}">
        <p14:creationId xmlns:p14="http://schemas.microsoft.com/office/powerpoint/2010/main" val="33938767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64"/>
            <a:ext cx="8686800" cy="838200"/>
          </a:xfrm>
        </p:spPr>
        <p:txBody>
          <a:bodyPr/>
          <a:lstStyle/>
          <a:p>
            <a:r>
              <a:rPr lang="en-US" dirty="0" smtClean="0">
                <a:solidFill>
                  <a:schemeClr val="tx1"/>
                </a:solidFill>
              </a:rPr>
              <a:t>1 year stock price movements</a:t>
            </a:r>
            <a:endParaRPr lang="en-US" dirty="0">
              <a:solidFill>
                <a:schemeClr val="tx1"/>
              </a:solidFill>
            </a:endParaRPr>
          </a:p>
        </p:txBody>
      </p:sp>
      <p:pic>
        <p:nvPicPr>
          <p:cNvPr id="5" name="Picture 4" descr="southwest-airlines-co-logo.jpg"/>
          <p:cNvPicPr>
            <a:picLocks noChangeAspect="1"/>
          </p:cNvPicPr>
          <p:nvPr/>
        </p:nvPicPr>
        <p:blipFill>
          <a:blip r:embed="rId2" cstate="print"/>
          <a:stretch>
            <a:fillRect/>
          </a:stretch>
        </p:blipFill>
        <p:spPr>
          <a:xfrm>
            <a:off x="7236296" y="0"/>
            <a:ext cx="1403648" cy="1052736"/>
          </a:xfrm>
          <a:prstGeom prst="rect">
            <a:avLst/>
          </a:prstGeom>
        </p:spPr>
      </p:pic>
      <p:sp>
        <p:nvSpPr>
          <p:cNvPr id="3" name="Content Placeholder 2"/>
          <p:cNvSpPr>
            <a:spLocks noGrp="1"/>
          </p:cNvSpPr>
          <p:nvPr>
            <p:ph idx="1"/>
          </p:nvPr>
        </p:nvSpPr>
        <p:spPr/>
        <p:txBody>
          <a:bodyPr/>
          <a:lstStyle/>
          <a:p>
            <a:endParaRPr lang="en-US"/>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539552" y="1196752"/>
            <a:ext cx="8136904" cy="5544616"/>
          </a:xfrm>
          <a:prstGeom prst="rect">
            <a:avLst/>
          </a:prstGeom>
        </p:spPr>
      </p:pic>
    </p:spTree>
    <p:extLst>
      <p:ext uri="{BB962C8B-B14F-4D97-AF65-F5344CB8AC3E}">
        <p14:creationId xmlns:p14="http://schemas.microsoft.com/office/powerpoint/2010/main" val="37970395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CA" dirty="0" smtClean="0"/>
              <a:t>HISTORY and Regulations</a:t>
            </a:r>
            <a:endParaRPr lang="en-CA" dirty="0"/>
          </a:p>
        </p:txBody>
      </p:sp>
      <p:sp>
        <p:nvSpPr>
          <p:cNvPr id="5" name="Subtitle 4"/>
          <p:cNvSpPr>
            <a:spLocks noGrp="1"/>
          </p:cNvSpPr>
          <p:nvPr>
            <p:ph type="subTitle" idx="1"/>
          </p:nvPr>
        </p:nvSpPr>
        <p:spPr/>
        <p:txBody>
          <a:bodyPr/>
          <a:lstStyle/>
          <a:p>
            <a:endParaRPr lang="en-CA"/>
          </a:p>
        </p:txBody>
      </p:sp>
    </p:spTree>
    <p:extLst>
      <p:ext uri="{BB962C8B-B14F-4D97-AF65-F5344CB8AC3E}">
        <p14:creationId xmlns:p14="http://schemas.microsoft.com/office/powerpoint/2010/main" val="1296230503"/>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5 YEAR STOCK PRICE MOVEMENTS</a:t>
            </a:r>
            <a:endParaRPr lang="en-US" dirty="0">
              <a:solidFill>
                <a:schemeClr val="tx1"/>
              </a:solidFill>
            </a:endParaRPr>
          </a:p>
        </p:txBody>
      </p:sp>
      <p:pic>
        <p:nvPicPr>
          <p:cNvPr id="5" name="Picture 4" descr="southwest-airlines-co-logo.jpg"/>
          <p:cNvPicPr>
            <a:picLocks noChangeAspect="1"/>
          </p:cNvPicPr>
          <p:nvPr/>
        </p:nvPicPr>
        <p:blipFill>
          <a:blip r:embed="rId2" cstate="print"/>
          <a:stretch>
            <a:fillRect/>
          </a:stretch>
        </p:blipFill>
        <p:spPr>
          <a:xfrm>
            <a:off x="7236296" y="0"/>
            <a:ext cx="1403648" cy="1052736"/>
          </a:xfrm>
          <a:prstGeom prst="rect">
            <a:avLst/>
          </a:prstGeom>
        </p:spPr>
      </p:pic>
      <p:sp>
        <p:nvSpPr>
          <p:cNvPr id="3" name="Content Placeholder 2"/>
          <p:cNvSpPr>
            <a:spLocks noGrp="1"/>
          </p:cNvSpPr>
          <p:nvPr>
            <p:ph idx="1"/>
          </p:nvPr>
        </p:nvSpPr>
        <p:spPr/>
        <p:txBody>
          <a:bodyPr/>
          <a:lstStyle/>
          <a:p>
            <a:endParaRPr lang="en-US"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683568" y="1340768"/>
            <a:ext cx="7992888" cy="5328592"/>
          </a:xfrm>
          <a:prstGeom prst="rect">
            <a:avLst/>
          </a:prstGeom>
        </p:spPr>
      </p:pic>
    </p:spTree>
    <p:extLst>
      <p:ext uri="{BB962C8B-B14F-4D97-AF65-F5344CB8AC3E}">
        <p14:creationId xmlns:p14="http://schemas.microsoft.com/office/powerpoint/2010/main" val="20526822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10 year stock price movements</a:t>
            </a:r>
            <a:endParaRPr lang="en-US" dirty="0">
              <a:solidFill>
                <a:schemeClr val="tx1"/>
              </a:solidFill>
            </a:endParaRPr>
          </a:p>
        </p:txBody>
      </p:sp>
      <p:pic>
        <p:nvPicPr>
          <p:cNvPr id="6" name="Content Placeholder 5" descr="Screen shot 2012-03-21 at 2.07.43 PM.png"/>
          <p:cNvPicPr>
            <a:picLocks noGrp="1" noChangeAspect="1"/>
          </p:cNvPicPr>
          <p:nvPr>
            <p:ph idx="1"/>
          </p:nvPr>
        </p:nvPicPr>
        <p:blipFill>
          <a:blip r:embed="rId2" cstate="print">
            <a:extLst>
              <a:ext uri="{28A0092B-C50C-407E-A947-70E740481C1C}">
                <a14:useLocalDpi xmlns:a14="http://schemas.microsoft.com/office/drawing/2010/main" val="0"/>
              </a:ext>
            </a:extLst>
          </a:blip>
          <a:srcRect l="-18701" r="-18701"/>
          <a:stretch>
            <a:fillRect/>
          </a:stretch>
        </p:blipFill>
        <p:spPr>
          <a:xfrm>
            <a:off x="-612576" y="1196752"/>
            <a:ext cx="10503721" cy="5472608"/>
          </a:xfrm>
        </p:spPr>
      </p:pic>
      <p:pic>
        <p:nvPicPr>
          <p:cNvPr id="5" name="Picture 4" descr="southwest-airlines-co-logo.jpg"/>
          <p:cNvPicPr>
            <a:picLocks noChangeAspect="1"/>
          </p:cNvPicPr>
          <p:nvPr/>
        </p:nvPicPr>
        <p:blipFill>
          <a:blip r:embed="rId3"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20099971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pic>
        <p:nvPicPr>
          <p:cNvPr id="5" name="Content Placeholder 4" descr="bar-rafaeli.jpg"/>
          <p:cNvPicPr>
            <a:picLocks noGrp="1" noChangeAspect="1"/>
          </p:cNvPicPr>
          <p:nvPr>
            <p:ph idx="1"/>
          </p:nvPr>
        </p:nvPicPr>
        <p:blipFill>
          <a:blip r:embed="rId2" cstate="print"/>
          <a:stretch>
            <a:fillRect/>
          </a:stretch>
        </p:blipFill>
        <p:spPr>
          <a:xfrm>
            <a:off x="899592" y="1268760"/>
            <a:ext cx="2736304" cy="1440159"/>
          </a:xfrm>
        </p:spPr>
      </p:pic>
      <p:pic>
        <p:nvPicPr>
          <p:cNvPr id="4" name="Picture 3" descr="southwest-airlines-co-logo.jpg"/>
          <p:cNvPicPr>
            <a:picLocks noChangeAspect="1"/>
          </p:cNvPicPr>
          <p:nvPr/>
        </p:nvPicPr>
        <p:blipFill>
          <a:blip r:embed="rId3" cstate="print"/>
          <a:stretch>
            <a:fillRect/>
          </a:stretch>
        </p:blipFill>
        <p:spPr>
          <a:xfrm>
            <a:off x="7236296" y="0"/>
            <a:ext cx="1403648" cy="1052736"/>
          </a:xfrm>
          <a:prstGeom prst="rect">
            <a:avLst/>
          </a:prstGeom>
        </p:spPr>
      </p:pic>
      <p:pic>
        <p:nvPicPr>
          <p:cNvPr id="6" name="Picture 5" descr="IllinoisOne_on_Cloud.jpg"/>
          <p:cNvPicPr>
            <a:picLocks noChangeAspect="1"/>
          </p:cNvPicPr>
          <p:nvPr/>
        </p:nvPicPr>
        <p:blipFill>
          <a:blip r:embed="rId4" cstate="print"/>
          <a:stretch>
            <a:fillRect/>
          </a:stretch>
        </p:blipFill>
        <p:spPr>
          <a:xfrm>
            <a:off x="3635896" y="1268760"/>
            <a:ext cx="4104456" cy="1440160"/>
          </a:xfrm>
          <a:prstGeom prst="rect">
            <a:avLst/>
          </a:prstGeom>
        </p:spPr>
      </p:pic>
      <p:pic>
        <p:nvPicPr>
          <p:cNvPr id="7" name="Picture 6" descr="1308802158-98.jpg"/>
          <p:cNvPicPr>
            <a:picLocks noChangeAspect="1"/>
          </p:cNvPicPr>
          <p:nvPr/>
        </p:nvPicPr>
        <p:blipFill>
          <a:blip r:embed="rId5" cstate="print"/>
          <a:stretch>
            <a:fillRect/>
          </a:stretch>
        </p:blipFill>
        <p:spPr>
          <a:xfrm>
            <a:off x="899592" y="2708920"/>
            <a:ext cx="3456384" cy="1584176"/>
          </a:xfrm>
          <a:prstGeom prst="rect">
            <a:avLst/>
          </a:prstGeom>
        </p:spPr>
      </p:pic>
      <p:pic>
        <p:nvPicPr>
          <p:cNvPr id="8" name="Picture 7" descr="2777107647_f91b413869.jpg"/>
          <p:cNvPicPr>
            <a:picLocks noChangeAspect="1"/>
          </p:cNvPicPr>
          <p:nvPr/>
        </p:nvPicPr>
        <p:blipFill>
          <a:blip r:embed="rId6" cstate="print"/>
          <a:stretch>
            <a:fillRect/>
          </a:stretch>
        </p:blipFill>
        <p:spPr>
          <a:xfrm>
            <a:off x="4355976" y="2708920"/>
            <a:ext cx="3367841" cy="1368152"/>
          </a:xfrm>
          <a:prstGeom prst="rect">
            <a:avLst/>
          </a:prstGeom>
        </p:spPr>
      </p:pic>
      <p:pic>
        <p:nvPicPr>
          <p:cNvPr id="9" name="Picture 8" descr="5264218683_4c55e18bb3.jpg"/>
          <p:cNvPicPr>
            <a:picLocks noChangeAspect="1"/>
          </p:cNvPicPr>
          <p:nvPr/>
        </p:nvPicPr>
        <p:blipFill>
          <a:blip r:embed="rId7" cstate="print"/>
          <a:stretch>
            <a:fillRect/>
          </a:stretch>
        </p:blipFill>
        <p:spPr>
          <a:xfrm>
            <a:off x="899592" y="4149080"/>
            <a:ext cx="3456384" cy="1440160"/>
          </a:xfrm>
          <a:prstGeom prst="rect">
            <a:avLst/>
          </a:prstGeom>
        </p:spPr>
      </p:pic>
      <p:pic>
        <p:nvPicPr>
          <p:cNvPr id="10" name="Picture 9" descr="Arizona_One_color.jpg"/>
          <p:cNvPicPr>
            <a:picLocks noChangeAspect="1"/>
          </p:cNvPicPr>
          <p:nvPr/>
        </p:nvPicPr>
        <p:blipFill>
          <a:blip r:embed="rId8" cstate="print"/>
          <a:stretch>
            <a:fillRect/>
          </a:stretch>
        </p:blipFill>
        <p:spPr>
          <a:xfrm>
            <a:off x="4355976" y="4077072"/>
            <a:ext cx="3384376" cy="1512168"/>
          </a:xfrm>
          <a:prstGeom prst="rect">
            <a:avLst/>
          </a:prstGeom>
        </p:spPr>
      </p:pic>
      <p:pic>
        <p:nvPicPr>
          <p:cNvPr id="11" name="Picture 10" descr="ht_southwest_airlines_maryland_plane_ss_101203_ssh.jpg"/>
          <p:cNvPicPr>
            <a:picLocks noChangeAspect="1"/>
          </p:cNvPicPr>
          <p:nvPr/>
        </p:nvPicPr>
        <p:blipFill>
          <a:blip r:embed="rId9" cstate="print"/>
          <a:stretch>
            <a:fillRect/>
          </a:stretch>
        </p:blipFill>
        <p:spPr>
          <a:xfrm>
            <a:off x="899593" y="5301209"/>
            <a:ext cx="3456383" cy="1296144"/>
          </a:xfrm>
          <a:prstGeom prst="rect">
            <a:avLst/>
          </a:prstGeom>
        </p:spPr>
      </p:pic>
      <p:pic>
        <p:nvPicPr>
          <p:cNvPr id="13" name="Picture 12" descr="Southwest-airlines (1).jpg"/>
          <p:cNvPicPr>
            <a:picLocks noChangeAspect="1"/>
          </p:cNvPicPr>
          <p:nvPr/>
        </p:nvPicPr>
        <p:blipFill>
          <a:blip r:embed="rId10" cstate="print"/>
          <a:stretch>
            <a:fillRect/>
          </a:stretch>
        </p:blipFill>
        <p:spPr>
          <a:xfrm>
            <a:off x="4355976" y="5085184"/>
            <a:ext cx="3384376" cy="1368152"/>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tx1"/>
                </a:solidFill>
              </a:rPr>
              <a:t>Company </a:t>
            </a:r>
            <a:r>
              <a:rPr lang="en-CA" dirty="0" smtClean="0">
                <a:solidFill>
                  <a:schemeClr val="tx1"/>
                </a:solidFill>
              </a:rPr>
              <a:t>Profile</a:t>
            </a:r>
            <a:endParaRPr lang="en-US" dirty="0">
              <a:solidFill>
                <a:schemeClr val="tx1"/>
              </a:solidFill>
            </a:endParaRPr>
          </a:p>
        </p:txBody>
      </p:sp>
      <p:sp>
        <p:nvSpPr>
          <p:cNvPr id="3" name="Content Placeholder 2"/>
          <p:cNvSpPr>
            <a:spLocks noGrp="1"/>
          </p:cNvSpPr>
          <p:nvPr>
            <p:ph idx="1"/>
          </p:nvPr>
        </p:nvSpPr>
        <p:spPr/>
        <p:txBody>
          <a:bodyPr>
            <a:normAutofit fontScale="70000" lnSpcReduction="20000"/>
          </a:bodyPr>
          <a:lstStyle/>
          <a:p>
            <a:pPr>
              <a:lnSpc>
                <a:spcPct val="90000"/>
              </a:lnSpc>
            </a:pPr>
            <a:r>
              <a:rPr lang="en-CA" dirty="0">
                <a:solidFill>
                  <a:srgbClr val="C00000"/>
                </a:solidFill>
              </a:rPr>
              <a:t>Southwest is a major domestic airline that provides primarily short-haul, high-frequency, point-to-point, low-fare service</a:t>
            </a:r>
          </a:p>
          <a:p>
            <a:pPr>
              <a:lnSpc>
                <a:spcPct val="90000"/>
              </a:lnSpc>
              <a:buFont typeface="Wingdings 3" pitchFamily="18" charset="2"/>
              <a:buNone/>
            </a:pPr>
            <a:endParaRPr lang="en-CA" dirty="0">
              <a:solidFill>
                <a:srgbClr val="C00000"/>
              </a:solidFill>
            </a:endParaRPr>
          </a:p>
          <a:p>
            <a:pPr>
              <a:lnSpc>
                <a:spcPct val="90000"/>
              </a:lnSpc>
            </a:pPr>
            <a:r>
              <a:rPr lang="en-CA" dirty="0">
                <a:solidFill>
                  <a:srgbClr val="C00000"/>
                </a:solidFill>
              </a:rPr>
              <a:t>Headquarters in Dallas, Texas</a:t>
            </a:r>
          </a:p>
          <a:p>
            <a:pPr>
              <a:lnSpc>
                <a:spcPct val="90000"/>
              </a:lnSpc>
              <a:buFont typeface="Wingdings 3" pitchFamily="18" charset="2"/>
              <a:buNone/>
            </a:pPr>
            <a:endParaRPr lang="en-CA" dirty="0">
              <a:solidFill>
                <a:srgbClr val="C00000"/>
              </a:solidFill>
            </a:endParaRPr>
          </a:p>
          <a:p>
            <a:pPr>
              <a:lnSpc>
                <a:spcPct val="90000"/>
              </a:lnSpc>
            </a:pPr>
            <a:r>
              <a:rPr lang="en-CA" dirty="0">
                <a:solidFill>
                  <a:srgbClr val="C00000"/>
                </a:solidFill>
              </a:rPr>
              <a:t>Operates over 500 Boeing 737 </a:t>
            </a:r>
          </a:p>
          <a:p>
            <a:pPr>
              <a:lnSpc>
                <a:spcPct val="90000"/>
              </a:lnSpc>
              <a:buFont typeface="Wingdings 3" pitchFamily="18" charset="2"/>
              <a:buNone/>
            </a:pPr>
            <a:r>
              <a:rPr lang="en-CA" dirty="0">
                <a:solidFill>
                  <a:srgbClr val="C00000"/>
                </a:solidFill>
              </a:rPr>
              <a:t>	aircrafts in 69 cities</a:t>
            </a:r>
          </a:p>
          <a:p>
            <a:pPr>
              <a:lnSpc>
                <a:spcPct val="90000"/>
              </a:lnSpc>
              <a:buFont typeface="Wingdings 3" pitchFamily="18" charset="2"/>
              <a:buNone/>
            </a:pPr>
            <a:endParaRPr lang="en-CA" dirty="0">
              <a:solidFill>
                <a:srgbClr val="C00000"/>
              </a:solidFill>
            </a:endParaRPr>
          </a:p>
          <a:p>
            <a:pPr>
              <a:lnSpc>
                <a:spcPct val="90000"/>
              </a:lnSpc>
            </a:pPr>
            <a:r>
              <a:rPr lang="en-CA" dirty="0">
                <a:solidFill>
                  <a:srgbClr val="C00000"/>
                </a:solidFill>
              </a:rPr>
              <a:t>Has among the lowest cost structures in domestic airline industry and consistently offers the lowest and simplest fares</a:t>
            </a:r>
          </a:p>
          <a:p>
            <a:pPr>
              <a:lnSpc>
                <a:spcPct val="90000"/>
              </a:lnSpc>
              <a:buFont typeface="Wingdings 3" pitchFamily="18" charset="2"/>
              <a:buNone/>
            </a:pPr>
            <a:endParaRPr lang="en-CA" dirty="0">
              <a:solidFill>
                <a:srgbClr val="C00000"/>
              </a:solidFill>
            </a:endParaRPr>
          </a:p>
          <a:p>
            <a:pPr>
              <a:lnSpc>
                <a:spcPct val="90000"/>
              </a:lnSpc>
            </a:pPr>
            <a:r>
              <a:rPr lang="en-CA" dirty="0">
                <a:solidFill>
                  <a:srgbClr val="C00000"/>
                </a:solidFill>
              </a:rPr>
              <a:t>Average passenger airfare  for a one-way ticket is $131.82 </a:t>
            </a:r>
          </a:p>
          <a:p>
            <a:pPr>
              <a:lnSpc>
                <a:spcPct val="90000"/>
              </a:lnSpc>
              <a:buFont typeface="Wingdings 3" pitchFamily="18" charset="2"/>
              <a:buNone/>
            </a:pPr>
            <a:endParaRPr lang="en-CA" dirty="0">
              <a:solidFill>
                <a:srgbClr val="C00000"/>
              </a:solidFill>
            </a:endParaRPr>
          </a:p>
          <a:p>
            <a:pPr>
              <a:lnSpc>
                <a:spcPct val="90000"/>
              </a:lnSpc>
            </a:pPr>
            <a:r>
              <a:rPr lang="en-CA" dirty="0">
                <a:solidFill>
                  <a:srgbClr val="C00000"/>
                </a:solidFill>
              </a:rPr>
              <a:t>Adopted the first profit-sharing plan in U.S. airline industry in 1973 where employees own about 8% of the company stock</a:t>
            </a:r>
          </a:p>
          <a:p>
            <a:endParaRPr lang="en-US" dirty="0"/>
          </a:p>
        </p:txBody>
      </p:sp>
      <p:pic>
        <p:nvPicPr>
          <p:cNvPr id="4" name="Picture 3" descr="southwest-airlines-co-logo.jpg"/>
          <p:cNvPicPr>
            <a:picLocks noChangeAspect="1"/>
          </p:cNvPicPr>
          <p:nvPr/>
        </p:nvPicPr>
        <p:blipFill>
          <a:blip r:embed="rId2"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17145394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Southwest routes</a:t>
            </a:r>
            <a:endParaRPr lang="en-US" dirty="0">
              <a:solidFill>
                <a:schemeClr val="tx1"/>
              </a:solidFill>
            </a:endParaRPr>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51520" y="1412776"/>
            <a:ext cx="8712968" cy="5256584"/>
          </a:xfrm>
          <a:prstGeom prst="rect">
            <a:avLst/>
          </a:prstGeom>
        </p:spPr>
      </p:pic>
      <p:pic>
        <p:nvPicPr>
          <p:cNvPr id="5" name="Picture 4" descr="southwest-airlines-co-logo.jpg"/>
          <p:cNvPicPr>
            <a:picLocks noChangeAspect="1"/>
          </p:cNvPicPr>
          <p:nvPr/>
        </p:nvPicPr>
        <p:blipFill>
          <a:blip r:embed="rId3"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5399650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Routes-</a:t>
            </a:r>
            <a:r>
              <a:rPr lang="en-CA" dirty="0" smtClean="0"/>
              <a:t>Top Served Cities</a:t>
            </a:r>
            <a:br>
              <a:rPr lang="en-CA" dirty="0" smtClean="0"/>
            </a:b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467" y="1600200"/>
            <a:ext cx="8323333" cy="426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91026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481263"/>
          </a:xfrm>
        </p:spPr>
        <p:txBody>
          <a:bodyPr>
            <a:noAutofit/>
          </a:bodyPr>
          <a:lstStyle/>
          <a:p>
            <a:r>
              <a:rPr lang="en-US" dirty="0">
                <a:solidFill>
                  <a:schemeClr val="tx1"/>
                </a:solidFill>
              </a:rPr>
              <a:t>A</a:t>
            </a:r>
            <a:r>
              <a:rPr lang="en-US" dirty="0" smtClean="0">
                <a:solidFill>
                  <a:schemeClr val="tx1"/>
                </a:solidFill>
              </a:rPr>
              <a:t>ircraft</a:t>
            </a:r>
            <a:endParaRPr lang="en-US" dirty="0">
              <a:solidFill>
                <a:schemeClr val="tx1"/>
              </a:solidFill>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0" y="1196752"/>
            <a:ext cx="9143999" cy="2376263"/>
          </a:xfrm>
          <a:prstGeom prst="rect">
            <a:avLst/>
          </a:prstGeom>
        </p:spPr>
      </p:pic>
      <p:graphicFrame>
        <p:nvGraphicFramePr>
          <p:cNvPr id="10" name="Content Placeholder 9"/>
          <p:cNvGraphicFramePr>
            <a:graphicFrameLocks noGrp="1"/>
          </p:cNvGraphicFramePr>
          <p:nvPr>
            <p:ph idx="1"/>
            <p:extLst>
              <p:ext uri="{D42A27DB-BD31-4B8C-83A1-F6EECF244321}">
                <p14:modId xmlns:p14="http://schemas.microsoft.com/office/powerpoint/2010/main" val="3123794889"/>
              </p:ext>
            </p:extLst>
          </p:nvPr>
        </p:nvGraphicFramePr>
        <p:xfrm>
          <a:off x="539552" y="3573016"/>
          <a:ext cx="3610744" cy="3110999"/>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0" y="2780631"/>
            <a:ext cx="9144000"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solidFill>
                <a:prstClr val="black"/>
              </a:solidFill>
            </a:endParaRPr>
          </a:p>
        </p:txBody>
      </p:sp>
      <p:pic>
        <p:nvPicPr>
          <p:cNvPr id="7" name="Picture 6" descr="southwest-airlines-co-logo.jpg"/>
          <p:cNvPicPr>
            <a:picLocks noChangeAspect="1"/>
          </p:cNvPicPr>
          <p:nvPr/>
        </p:nvPicPr>
        <p:blipFill>
          <a:blip r:embed="rId5" cstate="print"/>
          <a:stretch>
            <a:fillRect/>
          </a:stretch>
        </p:blipFill>
        <p:spPr>
          <a:xfrm>
            <a:off x="7236296" y="0"/>
            <a:ext cx="1403648" cy="1052736"/>
          </a:xfrm>
          <a:prstGeom prst="rect">
            <a:avLst/>
          </a:prstGeom>
        </p:spPr>
      </p:pic>
      <p:graphicFrame>
        <p:nvGraphicFramePr>
          <p:cNvPr id="4" name="Chart 3"/>
          <p:cNvGraphicFramePr/>
          <p:nvPr>
            <p:extLst>
              <p:ext uri="{D42A27DB-BD31-4B8C-83A1-F6EECF244321}">
                <p14:modId xmlns:p14="http://schemas.microsoft.com/office/powerpoint/2010/main" val="1248773495"/>
              </p:ext>
            </p:extLst>
          </p:nvPr>
        </p:nvGraphicFramePr>
        <p:xfrm>
          <a:off x="4644008" y="3645024"/>
          <a:ext cx="3960440" cy="29523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271222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History</a:t>
            </a:r>
            <a:endParaRPr lang="en-US" dirty="0">
              <a:solidFill>
                <a:schemeClr val="tx1"/>
              </a:solidFill>
            </a:endParaRPr>
          </a:p>
        </p:txBody>
      </p:sp>
      <p:sp>
        <p:nvSpPr>
          <p:cNvPr id="3" name="Content Placeholder 2"/>
          <p:cNvSpPr>
            <a:spLocks noGrp="1"/>
          </p:cNvSpPr>
          <p:nvPr>
            <p:ph idx="1"/>
          </p:nvPr>
        </p:nvSpPr>
        <p:spPr>
          <a:xfrm>
            <a:off x="251520" y="1268760"/>
            <a:ext cx="8686800" cy="650702"/>
          </a:xfrm>
        </p:spPr>
        <p:txBody>
          <a:bodyPr>
            <a:normAutofit/>
          </a:bodyPr>
          <a:lstStyle/>
          <a:p>
            <a:pPr>
              <a:buFont typeface="Wingdings 3" pitchFamily="18" charset="2"/>
              <a:buNone/>
            </a:pPr>
            <a:r>
              <a:rPr lang="en-CA" sz="2400" dirty="0" smtClean="0">
                <a:solidFill>
                  <a:srgbClr val="C00000"/>
                </a:solidFill>
              </a:rPr>
              <a:t>Air </a:t>
            </a:r>
            <a:r>
              <a:rPr lang="en-CA" sz="2400" dirty="0">
                <a:solidFill>
                  <a:srgbClr val="C00000"/>
                </a:solidFill>
              </a:rPr>
              <a:t>Southwest Co. was </a:t>
            </a:r>
            <a:r>
              <a:rPr lang="en-CA" sz="2400" dirty="0" smtClean="0">
                <a:solidFill>
                  <a:srgbClr val="C00000"/>
                </a:solidFill>
              </a:rPr>
              <a:t>incorporated in 1967</a:t>
            </a:r>
            <a:endParaRPr lang="en-CA" sz="2400" dirty="0">
              <a:solidFill>
                <a:srgbClr val="C00000"/>
              </a:solidFill>
            </a:endParaRPr>
          </a:p>
          <a:p>
            <a:endParaRPr lang="en-US" dirty="0"/>
          </a:p>
        </p:txBody>
      </p:sp>
      <p:sp>
        <p:nvSpPr>
          <p:cNvPr id="4" name="TextBox 3"/>
          <p:cNvSpPr txBox="1"/>
          <p:nvPr/>
        </p:nvSpPr>
        <p:spPr>
          <a:xfrm>
            <a:off x="4583216" y="1600200"/>
            <a:ext cx="4251900" cy="861774"/>
          </a:xfrm>
          <a:prstGeom prst="rect">
            <a:avLst/>
          </a:prstGeom>
          <a:noFill/>
        </p:spPr>
        <p:txBody>
          <a:bodyPr wrap="square" rtlCol="0">
            <a:spAutoFit/>
          </a:bodyPr>
          <a:lstStyle/>
          <a:p>
            <a:pPr marL="285750" indent="-285750">
              <a:buFont typeface="Arial"/>
              <a:buChar char="•"/>
            </a:pPr>
            <a:endParaRPr lang="en-CA" sz="1400" dirty="0" smtClean="0">
              <a:solidFill>
                <a:prstClr val="black"/>
              </a:solidFill>
              <a:latin typeface="Franklin Gothic Medium"/>
            </a:endParaRPr>
          </a:p>
          <a:p>
            <a:endParaRPr lang="en-CA" dirty="0" smtClean="0">
              <a:solidFill>
                <a:prstClr val="black"/>
              </a:solidFill>
            </a:endParaRPr>
          </a:p>
          <a:p>
            <a:endParaRPr lang="en-CA" dirty="0" smtClean="0">
              <a:solidFill>
                <a:prstClr val="black"/>
              </a:solidFill>
            </a:endParaRPr>
          </a:p>
        </p:txBody>
      </p:sp>
      <p:pic>
        <p:nvPicPr>
          <p:cNvPr id="5" name="Picture 4" descr="southwest-airlines-co-logo.jpg"/>
          <p:cNvPicPr>
            <a:picLocks noChangeAspect="1"/>
          </p:cNvPicPr>
          <p:nvPr/>
        </p:nvPicPr>
        <p:blipFill>
          <a:blip r:embed="rId3" cstate="print"/>
          <a:stretch>
            <a:fillRect/>
          </a:stretch>
        </p:blipFill>
        <p:spPr>
          <a:xfrm>
            <a:off x="7236296" y="44624"/>
            <a:ext cx="1403648" cy="1052736"/>
          </a:xfrm>
          <a:prstGeom prst="rect">
            <a:avLst/>
          </a:prstGeom>
        </p:spPr>
      </p:pic>
      <p:graphicFrame>
        <p:nvGraphicFramePr>
          <p:cNvPr id="6" name="Diagram 5"/>
          <p:cNvGraphicFramePr/>
          <p:nvPr>
            <p:extLst>
              <p:ext uri="{D42A27DB-BD31-4B8C-83A1-F6EECF244321}">
                <p14:modId xmlns:p14="http://schemas.microsoft.com/office/powerpoint/2010/main" val="1614414702"/>
              </p:ext>
            </p:extLst>
          </p:nvPr>
        </p:nvGraphicFramePr>
        <p:xfrm>
          <a:off x="1547664" y="2060848"/>
          <a:ext cx="7848872" cy="4248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7308" y="1628800"/>
            <a:ext cx="2613470" cy="3200437"/>
          </a:xfrm>
          <a:prstGeom prst="rect">
            <a:avLst/>
          </a:prstGeom>
          <a:noFill/>
        </p:spPr>
        <p:txBody>
          <a:bodyPr wrap="square" rtlCol="0">
            <a:spAutoFit/>
          </a:bodyPr>
          <a:lstStyle/>
          <a:p>
            <a:endParaRPr lang="en-US" dirty="0">
              <a:solidFill>
                <a:prstClr val="black"/>
              </a:solidFill>
            </a:endParaRPr>
          </a:p>
        </p:txBody>
      </p:sp>
      <p:pic>
        <p:nvPicPr>
          <p:cNvPr id="8"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3528" y="1844824"/>
            <a:ext cx="2448272" cy="304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southwest1970stewardess.jpg"/>
          <p:cNvPicPr>
            <a:picLocks noChangeAspect="1"/>
          </p:cNvPicPr>
          <p:nvPr/>
        </p:nvPicPr>
        <p:blipFill>
          <a:blip r:embed="rId10" cstate="print"/>
          <a:stretch>
            <a:fillRect/>
          </a:stretch>
        </p:blipFill>
        <p:spPr>
          <a:xfrm>
            <a:off x="2771800" y="1844824"/>
            <a:ext cx="1349127" cy="1818075"/>
          </a:xfrm>
          <a:prstGeom prst="rect">
            <a:avLst/>
          </a:prstGeom>
        </p:spPr>
      </p:pic>
      <p:pic>
        <p:nvPicPr>
          <p:cNvPr id="10" name="Picture 9" descr="southwest airlines 1981.jpg"/>
          <p:cNvPicPr>
            <a:picLocks noChangeAspect="1"/>
          </p:cNvPicPr>
          <p:nvPr/>
        </p:nvPicPr>
        <p:blipFill>
          <a:blip r:embed="rId11" cstate="print"/>
          <a:stretch>
            <a:fillRect/>
          </a:stretch>
        </p:blipFill>
        <p:spPr>
          <a:xfrm>
            <a:off x="5220072" y="4725144"/>
            <a:ext cx="2147724" cy="1911474"/>
          </a:xfrm>
          <a:prstGeom prst="rect">
            <a:avLst/>
          </a:prstGeom>
        </p:spPr>
      </p:pic>
    </p:spTree>
    <p:extLst>
      <p:ext uri="{BB962C8B-B14F-4D97-AF65-F5344CB8AC3E}">
        <p14:creationId xmlns:p14="http://schemas.microsoft.com/office/powerpoint/2010/main" val="39260246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solidFill>
                  <a:schemeClr val="tx1"/>
                </a:solidFill>
              </a:rPr>
              <a:t>History </a:t>
            </a:r>
            <a:endParaRPr lang="zh-CN" altLang="en-US"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97268885"/>
              </p:ext>
            </p:extLst>
          </p:nvPr>
        </p:nvGraphicFramePr>
        <p:xfrm>
          <a:off x="-468560" y="1556792"/>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southwest-airlines-co-logo.jpg"/>
          <p:cNvPicPr>
            <a:picLocks noChangeAspect="1"/>
          </p:cNvPicPr>
          <p:nvPr/>
        </p:nvPicPr>
        <p:blipFill>
          <a:blip r:embed="rId7" cstate="print"/>
          <a:stretch>
            <a:fillRect/>
          </a:stretch>
        </p:blipFill>
        <p:spPr>
          <a:xfrm>
            <a:off x="7236296" y="0"/>
            <a:ext cx="1403648" cy="1052736"/>
          </a:xfrm>
          <a:prstGeom prst="rect">
            <a:avLst/>
          </a:prstGeom>
        </p:spPr>
      </p:pic>
      <p:pic>
        <p:nvPicPr>
          <p:cNvPr id="7" name="Picture 6" descr="news-updates-new-1.jpg"/>
          <p:cNvPicPr>
            <a:picLocks noChangeAspect="1"/>
          </p:cNvPicPr>
          <p:nvPr/>
        </p:nvPicPr>
        <p:blipFill>
          <a:blip r:embed="rId8" cstate="print"/>
          <a:stretch>
            <a:fillRect/>
          </a:stretch>
        </p:blipFill>
        <p:spPr>
          <a:xfrm>
            <a:off x="323528" y="1196753"/>
            <a:ext cx="3312368" cy="1656184"/>
          </a:xfrm>
          <a:prstGeom prst="rect">
            <a:avLst/>
          </a:prstGeom>
        </p:spPr>
      </p:pic>
      <p:pic>
        <p:nvPicPr>
          <p:cNvPr id="8" name="Picture 7" descr="5681104136_e8756f95eb.jpg"/>
          <p:cNvPicPr>
            <a:picLocks noChangeAspect="1"/>
          </p:cNvPicPr>
          <p:nvPr/>
        </p:nvPicPr>
        <p:blipFill>
          <a:blip r:embed="rId9" cstate="print"/>
          <a:stretch>
            <a:fillRect/>
          </a:stretch>
        </p:blipFill>
        <p:spPr>
          <a:xfrm>
            <a:off x="5903640" y="4221088"/>
            <a:ext cx="3240360" cy="2448272"/>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Business Model</a:t>
            </a:r>
            <a:endParaRPr lang="en-US" dirty="0">
              <a:solidFill>
                <a:schemeClr val="tx1"/>
              </a:solidFill>
            </a:endParaRPr>
          </a:p>
        </p:txBody>
      </p:sp>
      <p:sp>
        <p:nvSpPr>
          <p:cNvPr id="3" name="Content Placeholder 2"/>
          <p:cNvSpPr>
            <a:spLocks noGrp="1"/>
          </p:cNvSpPr>
          <p:nvPr>
            <p:ph sz="half" idx="1"/>
          </p:nvPr>
        </p:nvSpPr>
        <p:spPr/>
        <p:txBody>
          <a:bodyPr>
            <a:normAutofit fontScale="92500" lnSpcReduction="10000"/>
          </a:bodyPr>
          <a:lstStyle/>
          <a:p>
            <a:pPr lvl="0"/>
            <a:r>
              <a:rPr lang="en-CA" dirty="0"/>
              <a:t>Low-Cost Airlines</a:t>
            </a:r>
            <a:endParaRPr lang="en-US" sz="2400" dirty="0"/>
          </a:p>
          <a:p>
            <a:pPr lvl="1"/>
            <a:r>
              <a:rPr lang="en-CA" dirty="0"/>
              <a:t>Point to Point as main system</a:t>
            </a:r>
            <a:endParaRPr lang="en-US" sz="2000" dirty="0"/>
          </a:p>
          <a:p>
            <a:r>
              <a:rPr lang="en-CA" dirty="0"/>
              <a:t>→ Fly directly to destination</a:t>
            </a:r>
            <a:endParaRPr lang="en-US" sz="2400" dirty="0"/>
          </a:p>
          <a:p>
            <a:r>
              <a:rPr lang="en-CA" dirty="0" smtClean="0"/>
              <a:t>→  </a:t>
            </a:r>
            <a:r>
              <a:rPr lang="en-CA" dirty="0"/>
              <a:t>Lower unit cost</a:t>
            </a:r>
            <a:endParaRPr lang="en-US" sz="2400" dirty="0"/>
          </a:p>
          <a:p>
            <a:pPr lvl="1"/>
            <a:r>
              <a:rPr lang="en-US" sz="2000" dirty="0" smtClean="0"/>
              <a:t>Fewer types of aircraft </a:t>
            </a:r>
            <a:r>
              <a:rPr lang="zh-CN" altLang="en-US" sz="2000" dirty="0" smtClean="0"/>
              <a:t>（</a:t>
            </a:r>
            <a:r>
              <a:rPr lang="en-US" sz="2000" dirty="0"/>
              <a:t>Boeing 737 </a:t>
            </a:r>
            <a:r>
              <a:rPr lang="en-US" sz="2000" dirty="0" smtClean="0"/>
              <a:t>jet is the mainly aircraft </a:t>
            </a:r>
            <a:r>
              <a:rPr lang="zh-CN" altLang="en-US" sz="2000" dirty="0" smtClean="0"/>
              <a:t>）</a:t>
            </a:r>
            <a:endParaRPr lang="en-US" altLang="zh-CN" sz="2000" dirty="0" smtClean="0"/>
          </a:p>
          <a:p>
            <a:pPr lvl="1"/>
            <a:r>
              <a:rPr lang="en-US" sz="2000" dirty="0" smtClean="0"/>
              <a:t>Economic class</a:t>
            </a:r>
          </a:p>
          <a:p>
            <a:pPr lvl="1"/>
            <a:r>
              <a:rPr lang="en-US" sz="2000" dirty="0" smtClean="0"/>
              <a:t>Fly early/late</a:t>
            </a:r>
          </a:p>
          <a:p>
            <a:pPr lvl="1"/>
            <a:endParaRPr lang="en-US" sz="2000" dirty="0"/>
          </a:p>
          <a:p>
            <a:endParaRPr lang="en-US" dirty="0"/>
          </a:p>
        </p:txBody>
      </p:sp>
      <p:sp>
        <p:nvSpPr>
          <p:cNvPr id="7" name="Content Placeholder 6"/>
          <p:cNvSpPr>
            <a:spLocks noGrp="1"/>
          </p:cNvSpPr>
          <p:nvPr>
            <p:ph sz="half" idx="2"/>
          </p:nvPr>
        </p:nvSpPr>
        <p:spPr/>
        <p:txBody>
          <a:bodyPr>
            <a:normAutofit fontScale="92500" lnSpcReduction="10000"/>
          </a:bodyPr>
          <a:lstStyle/>
          <a:p>
            <a:endParaRPr lang="zh-CN" altLang="en-US"/>
          </a:p>
        </p:txBody>
      </p:sp>
      <p:pic>
        <p:nvPicPr>
          <p:cNvPr id="4" name="Picture 3" descr="southwest-airlines-co-logo.jpg"/>
          <p:cNvPicPr>
            <a:picLocks noChangeAspect="1"/>
          </p:cNvPicPr>
          <p:nvPr/>
        </p:nvPicPr>
        <p:blipFill>
          <a:blip r:embed="rId2" cstate="print"/>
          <a:stretch>
            <a:fillRect/>
          </a:stretch>
        </p:blipFill>
        <p:spPr>
          <a:xfrm>
            <a:off x="7236296" y="0"/>
            <a:ext cx="1403648" cy="1052736"/>
          </a:xfrm>
          <a:prstGeom prst="rect">
            <a:avLst/>
          </a:prstGeom>
        </p:spPr>
      </p:pic>
      <p:pic>
        <p:nvPicPr>
          <p:cNvPr id="6" name="Picture 5" descr="southwest_airlines_truth_advertising.jpg"/>
          <p:cNvPicPr>
            <a:picLocks noChangeAspect="1"/>
          </p:cNvPicPr>
          <p:nvPr/>
        </p:nvPicPr>
        <p:blipFill>
          <a:blip r:embed="rId3" cstate="print"/>
          <a:srcRect/>
          <a:stretch>
            <a:fillRect/>
          </a:stretch>
        </p:blipFill>
        <p:spPr>
          <a:xfrm>
            <a:off x="4644008" y="1628799"/>
            <a:ext cx="4032448" cy="4661789"/>
          </a:xfrm>
          <a:prstGeom prst="rect">
            <a:avLst/>
          </a:prstGeom>
        </p:spPr>
      </p:pic>
    </p:spTree>
    <p:extLst>
      <p:ext uri="{BB962C8B-B14F-4D97-AF65-F5344CB8AC3E}">
        <p14:creationId xmlns:p14="http://schemas.microsoft.com/office/powerpoint/2010/main" val="14599115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altLang="zh-CN" sz="3400" dirty="0" smtClean="0"/>
              <a:t>History/Regulation 1909-1957</a:t>
            </a:r>
            <a:endParaRPr lang="zh-CN" altLang="en-US" sz="3400" dirty="0"/>
          </a:p>
        </p:txBody>
      </p:sp>
      <p:sp>
        <p:nvSpPr>
          <p:cNvPr id="3" name="Content Placeholder 2"/>
          <p:cNvSpPr>
            <a:spLocks noGrp="1"/>
          </p:cNvSpPr>
          <p:nvPr>
            <p:ph idx="1"/>
          </p:nvPr>
        </p:nvSpPr>
        <p:spPr/>
        <p:txBody>
          <a:bodyPr>
            <a:normAutofit/>
          </a:bodyPr>
          <a:lstStyle/>
          <a:p>
            <a:pPr lvl="2"/>
            <a:endParaRPr lang="en-US" altLang="zh-CN" sz="2800" dirty="0" smtClean="0"/>
          </a:p>
          <a:p>
            <a:endParaRPr lang="zh-CN" alt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692955518"/>
              </p:ext>
            </p:extLst>
          </p:nvPr>
        </p:nvGraphicFramePr>
        <p:xfrm>
          <a:off x="0" y="1532236"/>
          <a:ext cx="9144000" cy="44890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irplane-airline-plane-airport-jet-fly-flying (1).jpg"/>
          <p:cNvPicPr>
            <a:picLocks noChangeAspect="1"/>
          </p:cNvPicPr>
          <p:nvPr/>
        </p:nvPicPr>
        <p:blipFill>
          <a:blip r:embed="rId7" cstate="print">
            <a:lum bright="20000"/>
          </a:blip>
          <a:stretch>
            <a:fillRect/>
          </a:stretch>
        </p:blipFill>
        <p:spPr>
          <a:xfrm>
            <a:off x="6911752" y="0"/>
            <a:ext cx="2232248" cy="1100179"/>
          </a:xfrm>
          <a:prstGeom prst="ellipse">
            <a:avLst/>
          </a:prstGeom>
          <a:ln>
            <a:noFill/>
          </a:ln>
          <a:effectLst>
            <a:softEdge rad="112500"/>
          </a:effectLst>
        </p:spPr>
      </p:pic>
      <p:sp>
        <p:nvSpPr>
          <p:cNvPr id="7" name="TextBox 6"/>
          <p:cNvSpPr txBox="1"/>
          <p:nvPr/>
        </p:nvSpPr>
        <p:spPr>
          <a:xfrm>
            <a:off x="611560" y="3573016"/>
            <a:ext cx="726674" cy="369332"/>
          </a:xfrm>
          <a:prstGeom prst="rect">
            <a:avLst/>
          </a:prstGeom>
          <a:noFill/>
        </p:spPr>
        <p:txBody>
          <a:bodyPr wrap="none" rtlCol="0">
            <a:spAutoFit/>
          </a:bodyPr>
          <a:lstStyle/>
          <a:p>
            <a:r>
              <a:rPr lang="en-CA" altLang="zh-CN" b="1" dirty="0" smtClean="0">
                <a:solidFill>
                  <a:schemeClr val="tx2">
                    <a:lumMod val="75000"/>
                  </a:schemeClr>
                </a:solidFill>
              </a:rPr>
              <a:t>1909</a:t>
            </a:r>
            <a:endParaRPr lang="zh-CN" altLang="en-US" b="1" dirty="0">
              <a:solidFill>
                <a:schemeClr val="tx2">
                  <a:lumMod val="75000"/>
                </a:schemeClr>
              </a:solidFill>
            </a:endParaRPr>
          </a:p>
        </p:txBody>
      </p:sp>
      <p:sp>
        <p:nvSpPr>
          <p:cNvPr id="8" name="TextBox 7"/>
          <p:cNvSpPr txBox="1"/>
          <p:nvPr/>
        </p:nvSpPr>
        <p:spPr>
          <a:xfrm>
            <a:off x="2339752" y="3573016"/>
            <a:ext cx="703334" cy="369332"/>
          </a:xfrm>
          <a:prstGeom prst="rect">
            <a:avLst/>
          </a:prstGeom>
          <a:noFill/>
        </p:spPr>
        <p:txBody>
          <a:bodyPr wrap="none" rtlCol="0">
            <a:spAutoFit/>
          </a:bodyPr>
          <a:lstStyle/>
          <a:p>
            <a:r>
              <a:rPr lang="en-CA" altLang="zh-CN" b="1" dirty="0" smtClean="0">
                <a:solidFill>
                  <a:schemeClr val="tx2">
                    <a:lumMod val="75000"/>
                  </a:schemeClr>
                </a:solidFill>
              </a:rPr>
              <a:t>1910</a:t>
            </a:r>
            <a:endParaRPr lang="zh-CN" altLang="en-US" b="1" dirty="0">
              <a:solidFill>
                <a:schemeClr val="tx2">
                  <a:lumMod val="75000"/>
                </a:schemeClr>
              </a:solidFill>
            </a:endParaRPr>
          </a:p>
        </p:txBody>
      </p:sp>
      <p:sp>
        <p:nvSpPr>
          <p:cNvPr id="9" name="TextBox 8"/>
          <p:cNvSpPr txBox="1"/>
          <p:nvPr/>
        </p:nvSpPr>
        <p:spPr>
          <a:xfrm>
            <a:off x="3851920" y="3573016"/>
            <a:ext cx="707758" cy="369332"/>
          </a:xfrm>
          <a:prstGeom prst="rect">
            <a:avLst/>
          </a:prstGeom>
          <a:noFill/>
        </p:spPr>
        <p:txBody>
          <a:bodyPr wrap="none" rtlCol="0">
            <a:spAutoFit/>
          </a:bodyPr>
          <a:lstStyle/>
          <a:p>
            <a:r>
              <a:rPr lang="en-CA" altLang="zh-CN" b="1" dirty="0" smtClean="0">
                <a:solidFill>
                  <a:schemeClr val="tx2">
                    <a:lumMod val="75000"/>
                  </a:schemeClr>
                </a:solidFill>
              </a:rPr>
              <a:t>1919</a:t>
            </a:r>
            <a:endParaRPr lang="zh-CN" altLang="en-US" b="1" dirty="0">
              <a:solidFill>
                <a:schemeClr val="tx2">
                  <a:lumMod val="75000"/>
                </a:schemeClr>
              </a:solidFill>
            </a:endParaRPr>
          </a:p>
        </p:txBody>
      </p:sp>
      <p:sp>
        <p:nvSpPr>
          <p:cNvPr id="10" name="TextBox 9"/>
          <p:cNvSpPr txBox="1"/>
          <p:nvPr/>
        </p:nvSpPr>
        <p:spPr>
          <a:xfrm>
            <a:off x="5724128" y="3573016"/>
            <a:ext cx="720262" cy="369332"/>
          </a:xfrm>
          <a:prstGeom prst="rect">
            <a:avLst/>
          </a:prstGeom>
          <a:noFill/>
        </p:spPr>
        <p:txBody>
          <a:bodyPr wrap="none" rtlCol="0">
            <a:spAutoFit/>
          </a:bodyPr>
          <a:lstStyle/>
          <a:p>
            <a:r>
              <a:rPr lang="en-CA" altLang="zh-CN" b="1" dirty="0" smtClean="0">
                <a:solidFill>
                  <a:schemeClr val="tx2">
                    <a:lumMod val="75000"/>
                  </a:schemeClr>
                </a:solidFill>
              </a:rPr>
              <a:t>1925</a:t>
            </a:r>
            <a:endParaRPr lang="zh-CN" altLang="en-US" b="1" dirty="0">
              <a:solidFill>
                <a:schemeClr val="tx2">
                  <a:lumMod val="75000"/>
                </a:schemeClr>
              </a:solidFill>
            </a:endParaRPr>
          </a:p>
        </p:txBody>
      </p:sp>
      <p:sp>
        <p:nvSpPr>
          <p:cNvPr id="11" name="TextBox 10"/>
          <p:cNvSpPr txBox="1"/>
          <p:nvPr/>
        </p:nvSpPr>
        <p:spPr>
          <a:xfrm>
            <a:off x="7236296" y="3573016"/>
            <a:ext cx="720262" cy="369332"/>
          </a:xfrm>
          <a:prstGeom prst="rect">
            <a:avLst/>
          </a:prstGeom>
          <a:noFill/>
        </p:spPr>
        <p:txBody>
          <a:bodyPr wrap="none" rtlCol="0">
            <a:spAutoFit/>
          </a:bodyPr>
          <a:lstStyle/>
          <a:p>
            <a:r>
              <a:rPr lang="en-CA" altLang="zh-CN" b="1" dirty="0" smtClean="0">
                <a:solidFill>
                  <a:schemeClr val="tx2">
                    <a:lumMod val="75000"/>
                  </a:schemeClr>
                </a:solidFill>
              </a:rPr>
              <a:t>1926</a:t>
            </a:r>
            <a:endParaRPr lang="zh-CN" altLang="en-US" b="1" dirty="0">
              <a:solidFill>
                <a:schemeClr val="tx2">
                  <a:lumMod val="75000"/>
                </a:schemeClr>
              </a:solidFill>
            </a:endParaRPr>
          </a:p>
        </p:txBody>
      </p:sp>
      <p:sp>
        <p:nvSpPr>
          <p:cNvPr id="13" name="TextBox 12"/>
          <p:cNvSpPr txBox="1"/>
          <p:nvPr/>
        </p:nvSpPr>
        <p:spPr>
          <a:xfrm>
            <a:off x="3707904" y="4077072"/>
            <a:ext cx="1296144" cy="1000274"/>
          </a:xfrm>
          <a:prstGeom prst="rect">
            <a:avLst/>
          </a:prstGeom>
          <a:noFill/>
        </p:spPr>
        <p:txBody>
          <a:bodyPr wrap="square" rtlCol="0">
            <a:spAutoFit/>
          </a:bodyPr>
          <a:lstStyle/>
          <a:p>
            <a:pPr lvl="0">
              <a:buFont typeface="Arial" pitchFamily="34" charset="0"/>
              <a:buChar char="•"/>
            </a:pPr>
            <a:r>
              <a:rPr lang="en-CA" altLang="zh-CN" sz="1200" dirty="0" smtClean="0">
                <a:solidFill>
                  <a:schemeClr val="accent2">
                    <a:lumMod val="75000"/>
                  </a:schemeClr>
                </a:solidFill>
                <a:cs typeface="Calibri" pitchFamily="34" charset="0"/>
              </a:rPr>
              <a:t>First non-stop transatlantic</a:t>
            </a:r>
          </a:p>
          <a:p>
            <a:pPr lvl="0"/>
            <a:r>
              <a:rPr lang="en-CA" altLang="zh-CN" sz="1200" dirty="0" smtClean="0">
                <a:solidFill>
                  <a:schemeClr val="accent2">
                    <a:lumMod val="75000"/>
                  </a:schemeClr>
                </a:solidFill>
                <a:cs typeface="Calibri" pitchFamily="34" charset="0"/>
              </a:rPr>
              <a:t> flight (</a:t>
            </a:r>
            <a:r>
              <a:rPr lang="en-CA" altLang="zh-CN" sz="1200" dirty="0" err="1" smtClean="0">
                <a:solidFill>
                  <a:schemeClr val="accent2">
                    <a:lumMod val="75000"/>
                  </a:schemeClr>
                </a:solidFill>
                <a:cs typeface="Calibri" pitchFamily="34" charset="0"/>
              </a:rPr>
              <a:t>Alcock</a:t>
            </a:r>
            <a:r>
              <a:rPr lang="en-CA" altLang="zh-CN" sz="1200" dirty="0" smtClean="0">
                <a:solidFill>
                  <a:schemeClr val="accent2">
                    <a:lumMod val="75000"/>
                  </a:schemeClr>
                </a:solidFill>
                <a:cs typeface="Calibri" pitchFamily="34" charset="0"/>
              </a:rPr>
              <a:t> and Brown</a:t>
            </a:r>
            <a:r>
              <a:rPr lang="en-CA" altLang="zh-CN" sz="1200" dirty="0" smtClean="0">
                <a:cs typeface="Calibri" pitchFamily="34" charset="0"/>
              </a:rPr>
              <a:t>)</a:t>
            </a:r>
          </a:p>
          <a:p>
            <a:endParaRPr lang="zh-CN" altLang="en-US" sz="1100" dirty="0"/>
          </a:p>
        </p:txBody>
      </p:sp>
      <p:sp>
        <p:nvSpPr>
          <p:cNvPr id="14" name="TextBox 13"/>
          <p:cNvSpPr txBox="1"/>
          <p:nvPr/>
        </p:nvSpPr>
        <p:spPr>
          <a:xfrm>
            <a:off x="2051720" y="2852936"/>
            <a:ext cx="1296144" cy="923330"/>
          </a:xfrm>
          <a:prstGeom prst="rect">
            <a:avLst/>
          </a:prstGeom>
          <a:noFill/>
        </p:spPr>
        <p:txBody>
          <a:bodyPr wrap="square" rtlCol="0">
            <a:spAutoFit/>
          </a:bodyPr>
          <a:lstStyle/>
          <a:p>
            <a:pPr lvl="0">
              <a:buFont typeface="Arial" pitchFamily="34" charset="0"/>
              <a:buChar char="•"/>
            </a:pPr>
            <a:r>
              <a:rPr lang="en-CA" altLang="zh-CN" sz="1200" dirty="0" smtClean="0">
                <a:solidFill>
                  <a:schemeClr val="accent2">
                    <a:lumMod val="75000"/>
                  </a:schemeClr>
                </a:solidFill>
                <a:cs typeface="Calibri" pitchFamily="34" charset="0"/>
              </a:rPr>
              <a:t>First jet-propelled aircraft (Coanda1910)</a:t>
            </a:r>
            <a:endParaRPr lang="en-CA" altLang="zh-CN" sz="1200" dirty="0" smtClean="0">
              <a:solidFill>
                <a:schemeClr val="bg1"/>
              </a:solidFill>
              <a:cs typeface="Calibri" pitchFamily="34" charset="0"/>
            </a:endParaRPr>
          </a:p>
          <a:p>
            <a:endParaRPr lang="zh-CN" altLang="en-US" dirty="0"/>
          </a:p>
        </p:txBody>
      </p:sp>
      <p:sp>
        <p:nvSpPr>
          <p:cNvPr id="15" name="TextBox 14"/>
          <p:cNvSpPr txBox="1"/>
          <p:nvPr/>
        </p:nvSpPr>
        <p:spPr>
          <a:xfrm>
            <a:off x="323528" y="4149080"/>
            <a:ext cx="1368152" cy="1292662"/>
          </a:xfrm>
          <a:prstGeom prst="rect">
            <a:avLst/>
          </a:prstGeom>
          <a:noFill/>
        </p:spPr>
        <p:txBody>
          <a:bodyPr wrap="square" rtlCol="0">
            <a:spAutoFit/>
          </a:bodyPr>
          <a:lstStyle/>
          <a:p>
            <a:pPr lvl="0">
              <a:buFont typeface="Arial" pitchFamily="34" charset="0"/>
              <a:buChar char="•"/>
            </a:pPr>
            <a:r>
              <a:rPr lang="en-CA" altLang="zh-CN" sz="1200" dirty="0" smtClean="0">
                <a:solidFill>
                  <a:schemeClr val="accent2">
                    <a:lumMod val="75000"/>
                  </a:schemeClr>
                </a:solidFill>
                <a:cs typeface="Calibri" pitchFamily="34" charset="0"/>
              </a:rPr>
              <a:t>First Zeppelin (Deutsche </a:t>
            </a:r>
            <a:r>
              <a:rPr lang="en-CA" altLang="zh-CN" sz="1200" dirty="0" err="1" smtClean="0">
                <a:solidFill>
                  <a:schemeClr val="accent2">
                    <a:lumMod val="75000"/>
                  </a:schemeClr>
                </a:solidFill>
                <a:cs typeface="Calibri" pitchFamily="34" charset="0"/>
              </a:rPr>
              <a:t>Luftschiffahrts-Aktiengesellschaft</a:t>
            </a:r>
            <a:r>
              <a:rPr lang="en-CA" altLang="zh-CN" sz="1200" dirty="0" smtClean="0">
                <a:solidFill>
                  <a:schemeClr val="accent2">
                    <a:lumMod val="75000"/>
                  </a:schemeClr>
                </a:solidFill>
                <a:cs typeface="Calibri" pitchFamily="34" charset="0"/>
              </a:rPr>
              <a:t>, DELAG)</a:t>
            </a:r>
          </a:p>
          <a:p>
            <a:endParaRPr lang="zh-CN" altLang="en-US" dirty="0"/>
          </a:p>
        </p:txBody>
      </p:sp>
      <p:pic>
        <p:nvPicPr>
          <p:cNvPr id="16" name="Picture 15" descr="Alcock &amp; Brown - ready to go.jpg"/>
          <p:cNvPicPr>
            <a:picLocks noChangeAspect="1"/>
          </p:cNvPicPr>
          <p:nvPr/>
        </p:nvPicPr>
        <p:blipFill>
          <a:blip r:embed="rId8" cstate="print"/>
          <a:stretch>
            <a:fillRect/>
          </a:stretch>
        </p:blipFill>
        <p:spPr>
          <a:xfrm>
            <a:off x="3635896" y="2708920"/>
            <a:ext cx="751223" cy="7200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WestJet &amp; JetBlue</a:t>
            </a:r>
            <a:br>
              <a:rPr lang="en-US" dirty="0" smtClean="0">
                <a:solidFill>
                  <a:schemeClr val="tx1"/>
                </a:solidFill>
              </a:rPr>
            </a:br>
            <a:r>
              <a:rPr lang="en-US" dirty="0" smtClean="0">
                <a:solidFill>
                  <a:schemeClr val="tx1"/>
                </a:solidFill>
              </a:rPr>
              <a:t>(similar business model)</a:t>
            </a:r>
            <a:endParaRPr lang="en-US" dirty="0">
              <a:solidFill>
                <a:schemeClr val="tx1"/>
              </a:solidFill>
            </a:endParaRPr>
          </a:p>
        </p:txBody>
      </p:sp>
      <p:sp>
        <p:nvSpPr>
          <p:cNvPr id="6" name="Content Placeholder 5"/>
          <p:cNvSpPr>
            <a:spLocks noGrp="1"/>
          </p:cNvSpPr>
          <p:nvPr>
            <p:ph sz="half" idx="1"/>
          </p:nvPr>
        </p:nvSpPr>
        <p:spPr/>
        <p:txBody>
          <a:bodyPr/>
          <a:lstStyle/>
          <a:p>
            <a:endParaRPr lang="en-US"/>
          </a:p>
        </p:txBody>
      </p:sp>
      <p:sp>
        <p:nvSpPr>
          <p:cNvPr id="7" name="Content Placeholder 6"/>
          <p:cNvSpPr>
            <a:spLocks noGrp="1"/>
          </p:cNvSpPr>
          <p:nvPr>
            <p:ph sz="half" idx="2"/>
          </p:nvPr>
        </p:nvSpPr>
        <p:spPr/>
        <p:txBody>
          <a:bodyPr/>
          <a:lstStyle/>
          <a:p>
            <a:endParaRPr lang="en-US"/>
          </a:p>
        </p:txBody>
      </p:sp>
      <p:pic>
        <p:nvPicPr>
          <p:cNvPr id="4" name="Picture 3" descr="Macintosh HD:Users:sunweipeng:Desktop:Screen shot 2012-02-28 at 下午04.11.09.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56792"/>
            <a:ext cx="4040094" cy="4525963"/>
          </a:xfrm>
          <a:prstGeom prst="rect">
            <a:avLst/>
          </a:prstGeom>
          <a:ln/>
        </p:spPr>
        <p:style>
          <a:lnRef idx="2">
            <a:schemeClr val="accent2"/>
          </a:lnRef>
          <a:fillRef idx="1">
            <a:schemeClr val="lt1"/>
          </a:fillRef>
          <a:effectRef idx="0">
            <a:schemeClr val="accent2"/>
          </a:effectRef>
          <a:fontRef idx="minor">
            <a:schemeClr val="dk1"/>
          </a:fontRef>
        </p:style>
      </p:pic>
      <p:pic>
        <p:nvPicPr>
          <p:cNvPr id="5" name="Picture 4" descr="Macintosh HD:Users:sunweipeng:Desktop:Screen shot 2012-02-28 at 下午04.07.03.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6706" y="1600200"/>
            <a:ext cx="4040094" cy="4525962"/>
          </a:xfrm>
          <a:prstGeom prst="rect">
            <a:avLst/>
          </a:prstGeom>
          <a:noFill/>
          <a:ln>
            <a:solidFill>
              <a:srgbClr val="C0504D"/>
            </a:solidFill>
          </a:ln>
        </p:spPr>
      </p:pic>
      <p:sp>
        <p:nvSpPr>
          <p:cNvPr id="8" name="TextBox 7"/>
          <p:cNvSpPr txBox="1"/>
          <p:nvPr/>
        </p:nvSpPr>
        <p:spPr>
          <a:xfrm>
            <a:off x="455706" y="1886197"/>
            <a:ext cx="8231094" cy="611999"/>
          </a:xfrm>
          <a:prstGeom prst="rect">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b="1" dirty="0">
              <a:ln w="12700">
                <a:solidFill>
                  <a:srgbClr val="1F497D">
                    <a:satMod val="155000"/>
                  </a:srgbClr>
                </a:solidFill>
                <a:prstDash val="solid"/>
              </a:ln>
              <a:noFill/>
              <a:effectLst>
                <a:outerShdw blurRad="41275" dist="20320" dir="1800000" algn="tl" rotWithShape="0">
                  <a:srgbClr val="000000">
                    <a:alpha val="40000"/>
                  </a:srgbClr>
                </a:outerShdw>
              </a:effectLst>
            </a:endParaRPr>
          </a:p>
        </p:txBody>
      </p:sp>
      <p:sp>
        <p:nvSpPr>
          <p:cNvPr id="9" name="TextBox 8"/>
          <p:cNvSpPr txBox="1"/>
          <p:nvPr/>
        </p:nvSpPr>
        <p:spPr>
          <a:xfrm flipH="1">
            <a:off x="455706" y="5411849"/>
            <a:ext cx="8229600" cy="369332"/>
          </a:xfrm>
          <a:prstGeom prst="rect">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solidFill>
                <a:prstClr val="black"/>
              </a:solidFill>
            </a:endParaRPr>
          </a:p>
        </p:txBody>
      </p:sp>
      <p:pic>
        <p:nvPicPr>
          <p:cNvPr id="10" name="Picture 9" descr="southwest-airlines-co-logo.jpg"/>
          <p:cNvPicPr>
            <a:picLocks noChangeAspect="1"/>
          </p:cNvPicPr>
          <p:nvPr/>
        </p:nvPicPr>
        <p:blipFill>
          <a:blip r:embed="rId4"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37616036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2600" dirty="0" smtClean="0">
                <a:solidFill>
                  <a:schemeClr val="tx1"/>
                </a:solidFill>
              </a:rPr>
              <a:t>Southwest &amp; JetBlue&amp; WestJet VS</a:t>
            </a:r>
            <a:r>
              <a:rPr lang="en-CA" sz="2600" dirty="0">
                <a:solidFill>
                  <a:schemeClr val="tx1"/>
                </a:solidFill>
              </a:rPr>
              <a:t>. Oil </a:t>
            </a:r>
            <a:r>
              <a:rPr lang="en-CA" sz="2600" dirty="0" smtClean="0">
                <a:solidFill>
                  <a:schemeClr val="tx1"/>
                </a:solidFill>
              </a:rPr>
              <a:t/>
            </a:r>
            <a:br>
              <a:rPr lang="en-CA" sz="2600" dirty="0" smtClean="0">
                <a:solidFill>
                  <a:schemeClr val="tx1"/>
                </a:solidFill>
              </a:rPr>
            </a:br>
            <a:r>
              <a:rPr lang="en-CA" sz="2600" dirty="0" smtClean="0">
                <a:solidFill>
                  <a:schemeClr val="tx1"/>
                </a:solidFill>
              </a:rPr>
              <a:t>Price </a:t>
            </a:r>
            <a:r>
              <a:rPr lang="en-CA" sz="2600" dirty="0">
                <a:solidFill>
                  <a:schemeClr val="tx1"/>
                </a:solidFill>
              </a:rPr>
              <a:t>(AMEX) - 5 Year</a:t>
            </a:r>
            <a:endParaRPr lang="en-US" sz="2600" dirty="0">
              <a:solidFill>
                <a:schemeClr val="tx1"/>
              </a:solidFill>
            </a:endParaRPr>
          </a:p>
        </p:txBody>
      </p:sp>
      <p:sp>
        <p:nvSpPr>
          <p:cNvPr id="5" name="Vertical Text Placeholder 4"/>
          <p:cNvSpPr>
            <a:spLocks noGrp="1"/>
          </p:cNvSpPr>
          <p:nvPr>
            <p:ph type="body" orient="vert" idx="1"/>
          </p:nvPr>
        </p:nvSpPr>
        <p:spPr/>
        <p:txBody>
          <a:bodyPr/>
          <a:lstStyle/>
          <a:p>
            <a:endParaRPr lang="en-US"/>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57200" y="1600200"/>
            <a:ext cx="8229600" cy="4525963"/>
          </a:xfrm>
          <a:prstGeom prst="rect">
            <a:avLst/>
          </a:prstGeom>
        </p:spPr>
      </p:pic>
      <p:pic>
        <p:nvPicPr>
          <p:cNvPr id="7" name="Picture 6" descr="southwest-airlines-co-logo.jpg"/>
          <p:cNvPicPr>
            <a:picLocks noChangeAspect="1"/>
          </p:cNvPicPr>
          <p:nvPr/>
        </p:nvPicPr>
        <p:blipFill>
          <a:blip r:embed="rId3" cstate="print"/>
          <a:stretch>
            <a:fillRect/>
          </a:stretch>
        </p:blipFill>
        <p:spPr>
          <a:xfrm>
            <a:off x="7380312" y="0"/>
            <a:ext cx="1403648" cy="1052736"/>
          </a:xfrm>
          <a:prstGeom prst="rect">
            <a:avLst/>
          </a:prstGeom>
        </p:spPr>
      </p:pic>
    </p:spTree>
    <p:extLst>
      <p:ext uri="{BB962C8B-B14F-4D97-AF65-F5344CB8AC3E}">
        <p14:creationId xmlns:p14="http://schemas.microsoft.com/office/powerpoint/2010/main" val="41197807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CA" sz="3200" dirty="0">
                <a:solidFill>
                  <a:schemeClr val="tx1"/>
                </a:solidFill>
              </a:rPr>
              <a:t>Southwest VS. Airline Index (AMEX) </a:t>
            </a:r>
            <a:r>
              <a:rPr lang="en-CA" sz="3200" dirty="0" smtClean="0">
                <a:solidFill>
                  <a:schemeClr val="tx1"/>
                </a:solidFill>
              </a:rPr>
              <a:t/>
            </a:r>
            <a:br>
              <a:rPr lang="en-CA" sz="3200" dirty="0" smtClean="0">
                <a:solidFill>
                  <a:schemeClr val="tx1"/>
                </a:solidFill>
              </a:rPr>
            </a:br>
            <a:r>
              <a:rPr lang="en-CA" sz="3200" dirty="0" smtClean="0">
                <a:solidFill>
                  <a:schemeClr val="tx1"/>
                </a:solidFill>
              </a:rPr>
              <a:t>5 </a:t>
            </a:r>
            <a:r>
              <a:rPr lang="en-CA" sz="3200" dirty="0">
                <a:solidFill>
                  <a:schemeClr val="tx1"/>
                </a:solidFill>
              </a:rPr>
              <a:t>Year</a:t>
            </a:r>
            <a:endParaRPr lang="en-US" sz="3200" dirty="0">
              <a:solidFill>
                <a:schemeClr val="tx1"/>
              </a:solidFill>
            </a:endParaRPr>
          </a:p>
        </p:txBody>
      </p:sp>
      <p:sp>
        <p:nvSpPr>
          <p:cNvPr id="9" name="Vertical Text Placeholder 8"/>
          <p:cNvSpPr>
            <a:spLocks noGrp="1"/>
          </p:cNvSpPr>
          <p:nvPr>
            <p:ph type="body" orient="vert" idx="1"/>
          </p:nvPr>
        </p:nvSpPr>
        <p:spPr/>
        <p:txBody>
          <a:bodyPr/>
          <a:lstStyle/>
          <a:p>
            <a:endParaRPr lang="en-US"/>
          </a:p>
        </p:txBody>
      </p:sp>
      <p:pic>
        <p:nvPicPr>
          <p:cNvPr id="10" name="Picture 9"/>
          <p:cNvPicPr/>
          <p:nvPr/>
        </p:nvPicPr>
        <p:blipFill>
          <a:blip r:embed="rId2" cstate="print">
            <a:extLst>
              <a:ext uri="{28A0092B-C50C-407E-A947-70E740481C1C}">
                <a14:useLocalDpi xmlns:a14="http://schemas.microsoft.com/office/drawing/2010/main" val="0"/>
              </a:ext>
            </a:extLst>
          </a:blip>
          <a:stretch>
            <a:fillRect/>
          </a:stretch>
        </p:blipFill>
        <p:spPr>
          <a:xfrm>
            <a:off x="457200" y="1600200"/>
            <a:ext cx="8229600" cy="4525963"/>
          </a:xfrm>
          <a:prstGeom prst="rect">
            <a:avLst/>
          </a:prstGeom>
        </p:spPr>
      </p:pic>
      <p:pic>
        <p:nvPicPr>
          <p:cNvPr id="5" name="Picture 4" descr="southwest-airlines-co-logo.jpg"/>
          <p:cNvPicPr>
            <a:picLocks noChangeAspect="1"/>
          </p:cNvPicPr>
          <p:nvPr/>
        </p:nvPicPr>
        <p:blipFill>
          <a:blip r:embed="rId3"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24614858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solidFill>
                  <a:schemeClr val="tx1"/>
                </a:solidFill>
              </a:rPr>
              <a:t>Management </a:t>
            </a:r>
            <a:r>
              <a:rPr lang="en-US" dirty="0">
                <a:solidFill>
                  <a:schemeClr val="tx1"/>
                </a:solidFill>
              </a:rPr>
              <a:t>Team </a:t>
            </a:r>
          </a:p>
        </p:txBody>
      </p:sp>
      <p:sp>
        <p:nvSpPr>
          <p:cNvPr id="6" name="Subtitle 5"/>
          <p:cNvSpPr>
            <a:spLocks noGrp="1"/>
          </p:cNvSpPr>
          <p:nvPr>
            <p:ph type="subTitle" idx="1"/>
          </p:nvPr>
        </p:nvSpPr>
        <p:spPr/>
        <p:txBody>
          <a:bodyPr/>
          <a:lstStyle/>
          <a:p>
            <a:endParaRPr lang="en-US"/>
          </a:p>
        </p:txBody>
      </p:sp>
      <p:pic>
        <p:nvPicPr>
          <p:cNvPr id="4" name="Picture 3" descr="southwest-airlines-co-logo.jpg"/>
          <p:cNvPicPr>
            <a:picLocks noChangeAspect="1"/>
          </p:cNvPicPr>
          <p:nvPr/>
        </p:nvPicPr>
        <p:blipFill>
          <a:blip r:embed="rId2" cstate="print"/>
          <a:stretch>
            <a:fillRect/>
          </a:stretch>
        </p:blipFill>
        <p:spPr>
          <a:xfrm>
            <a:off x="4716016" y="4293096"/>
            <a:ext cx="1403648" cy="1052736"/>
          </a:xfrm>
          <a:prstGeom prst="rect">
            <a:avLst/>
          </a:prstGeom>
        </p:spPr>
      </p:pic>
    </p:spTree>
    <p:extLst>
      <p:ext uri="{BB962C8B-B14F-4D97-AF65-F5344CB8AC3E}">
        <p14:creationId xmlns:p14="http://schemas.microsoft.com/office/powerpoint/2010/main" val="5827789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Management Team</a:t>
            </a:r>
            <a:endParaRPr lang="en-US" dirty="0">
              <a:solidFill>
                <a:schemeClr val="tx1"/>
              </a:solidFill>
            </a:endParaRPr>
          </a:p>
        </p:txBody>
      </p:sp>
      <p:sp>
        <p:nvSpPr>
          <p:cNvPr id="3" name="Content Placeholder 2"/>
          <p:cNvSpPr>
            <a:spLocks noGrp="1"/>
          </p:cNvSpPr>
          <p:nvPr>
            <p:ph sz="half" idx="1"/>
          </p:nvPr>
        </p:nvSpPr>
        <p:spPr/>
        <p:txBody>
          <a:bodyPr>
            <a:normAutofit fontScale="62500" lnSpcReduction="20000"/>
          </a:bodyPr>
          <a:lstStyle/>
          <a:p>
            <a:pPr marL="0" indent="0">
              <a:buNone/>
            </a:pPr>
            <a:r>
              <a:rPr lang="en-US" dirty="0"/>
              <a:t> </a:t>
            </a:r>
            <a:endParaRPr lang="en-US" dirty="0" smtClean="0"/>
          </a:p>
          <a:p>
            <a:pPr marL="0" indent="0">
              <a:buNone/>
            </a:pPr>
            <a:endParaRPr lang="en-US" dirty="0"/>
          </a:p>
          <a:p>
            <a:pPr marL="0" indent="0">
              <a:buNone/>
            </a:pPr>
            <a:endParaRPr lang="en-US" dirty="0"/>
          </a:p>
          <a:p>
            <a:pPr marL="0" indent="0">
              <a:buNone/>
            </a:pPr>
            <a:endParaRPr lang="en-US" dirty="0" smtClean="0"/>
          </a:p>
          <a:p>
            <a:pPr marL="0" indent="0">
              <a:buNone/>
            </a:pPr>
            <a:endParaRPr lang="en-US"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sz="3800" b="1" dirty="0" smtClean="0">
              <a:solidFill>
                <a:srgbClr val="0070C0"/>
              </a:solidFill>
            </a:endParaRPr>
          </a:p>
          <a:p>
            <a:pPr marL="0" indent="0">
              <a:buNone/>
            </a:pPr>
            <a:r>
              <a:rPr lang="en-US" sz="3800" b="1" dirty="0" smtClean="0">
                <a:solidFill>
                  <a:srgbClr val="0070C0"/>
                </a:solidFill>
              </a:rPr>
              <a:t>           </a:t>
            </a:r>
          </a:p>
          <a:p>
            <a:pPr marL="0" indent="0">
              <a:buNone/>
            </a:pPr>
            <a:r>
              <a:rPr lang="en-US" sz="3800" b="1" dirty="0" smtClean="0">
                <a:solidFill>
                  <a:srgbClr val="0070C0"/>
                </a:solidFill>
              </a:rPr>
              <a:t>               Gary </a:t>
            </a:r>
            <a:r>
              <a:rPr lang="en-US" sz="3800" b="1" dirty="0">
                <a:solidFill>
                  <a:srgbClr val="0070C0"/>
                </a:solidFill>
              </a:rPr>
              <a:t>C </a:t>
            </a:r>
            <a:r>
              <a:rPr lang="en-US" sz="3800" b="1" dirty="0" smtClean="0">
                <a:solidFill>
                  <a:srgbClr val="0070C0"/>
                </a:solidFill>
              </a:rPr>
              <a:t>Kelly</a:t>
            </a:r>
          </a:p>
          <a:p>
            <a:pPr marL="0" indent="0">
              <a:buNone/>
            </a:pPr>
            <a:r>
              <a:rPr lang="en-US" altLang="zh-CN" i="1" dirty="0">
                <a:solidFill>
                  <a:srgbClr val="C00000"/>
                </a:solidFill>
              </a:rPr>
              <a:t>Leadership is...</a:t>
            </a:r>
            <a:br>
              <a:rPr lang="en-US" altLang="zh-CN" i="1" dirty="0">
                <a:solidFill>
                  <a:srgbClr val="C00000"/>
                </a:solidFill>
              </a:rPr>
            </a:br>
            <a:r>
              <a:rPr lang="en-US" altLang="zh-CN" i="1" dirty="0">
                <a:solidFill>
                  <a:srgbClr val="C00000"/>
                </a:solidFill>
              </a:rPr>
              <a:t>"Effectively supporting your team of Employees."</a:t>
            </a:r>
            <a:endParaRPr lang="en-US" altLang="zh-CN" dirty="0">
              <a:solidFill>
                <a:srgbClr val="C00000"/>
              </a:solidFill>
            </a:endParaRPr>
          </a:p>
          <a:p>
            <a:pPr marL="0" indent="0">
              <a:buNone/>
            </a:pPr>
            <a:endParaRPr lang="en-US" sz="3800" b="1" dirty="0">
              <a:solidFill>
                <a:srgbClr val="0070C0"/>
              </a:solidFill>
            </a:endParaRPr>
          </a:p>
        </p:txBody>
      </p:sp>
      <p:sp>
        <p:nvSpPr>
          <p:cNvPr id="4" name="Content Placeholder 3"/>
          <p:cNvSpPr>
            <a:spLocks noGrp="1"/>
          </p:cNvSpPr>
          <p:nvPr>
            <p:ph sz="half" idx="2"/>
          </p:nvPr>
        </p:nvSpPr>
        <p:spPr/>
        <p:txBody>
          <a:bodyPr>
            <a:normAutofit fontScale="62500" lnSpcReduction="20000"/>
          </a:bodyPr>
          <a:lstStyle/>
          <a:p>
            <a:pPr>
              <a:buFont typeface="Franklin Gothic Book" pitchFamily="34" charset="0"/>
              <a:buChar char="☺"/>
            </a:pPr>
            <a:r>
              <a:rPr lang="en-US" dirty="0" smtClean="0">
                <a:solidFill>
                  <a:srgbClr val="C00000"/>
                </a:solidFill>
              </a:rPr>
              <a:t>The chief executive officer and chairman of southwest Airlines.</a:t>
            </a:r>
          </a:p>
          <a:p>
            <a:pPr>
              <a:buFont typeface="Franklin Gothic Book" pitchFamily="34" charset="0"/>
              <a:buChar char="☺"/>
            </a:pPr>
            <a:endParaRPr lang="en-US" dirty="0" smtClean="0">
              <a:solidFill>
                <a:srgbClr val="C00000"/>
              </a:solidFill>
            </a:endParaRPr>
          </a:p>
          <a:p>
            <a:pPr>
              <a:buFont typeface="Franklin Gothic Book" pitchFamily="34" charset="0"/>
              <a:buChar char="☺"/>
            </a:pPr>
            <a:r>
              <a:rPr lang="en-US" dirty="0">
                <a:solidFill>
                  <a:srgbClr val="C00000"/>
                </a:solidFill>
              </a:rPr>
              <a:t>Kelly became CFO in 1989 and promoted to CEO and Vice Chairman in </a:t>
            </a:r>
            <a:r>
              <a:rPr lang="en-US" dirty="0" smtClean="0">
                <a:solidFill>
                  <a:srgbClr val="C00000"/>
                </a:solidFill>
              </a:rPr>
              <a:t>2004</a:t>
            </a:r>
            <a:endParaRPr lang="en-US" dirty="0">
              <a:solidFill>
                <a:srgbClr val="C00000"/>
              </a:solidFill>
            </a:endParaRPr>
          </a:p>
          <a:p>
            <a:pPr>
              <a:buFont typeface="Franklin Gothic Book" pitchFamily="34" charset="0"/>
              <a:buChar char="☺"/>
            </a:pPr>
            <a:endParaRPr lang="en-US" dirty="0" smtClean="0">
              <a:solidFill>
                <a:srgbClr val="C00000"/>
              </a:solidFill>
            </a:endParaRPr>
          </a:p>
          <a:p>
            <a:pPr>
              <a:buFont typeface="Franklin Gothic Book" pitchFamily="34" charset="0"/>
              <a:buChar char="☺"/>
            </a:pPr>
            <a:r>
              <a:rPr lang="en-US" dirty="0" smtClean="0">
                <a:solidFill>
                  <a:srgbClr val="C00000"/>
                </a:solidFill>
              </a:rPr>
              <a:t>Gary </a:t>
            </a:r>
            <a:r>
              <a:rPr lang="en-US" dirty="0">
                <a:solidFill>
                  <a:srgbClr val="C00000"/>
                </a:solidFill>
              </a:rPr>
              <a:t>received a B.B.A. in Accounting from the University of Texas at Austin and is a Certified Public Accountant. He is a member of the Texas Society of </a:t>
            </a:r>
            <a:r>
              <a:rPr lang="en-US" dirty="0" smtClean="0">
                <a:solidFill>
                  <a:srgbClr val="C00000"/>
                </a:solidFill>
              </a:rPr>
              <a:t>CPAs</a:t>
            </a:r>
          </a:p>
          <a:p>
            <a:pPr>
              <a:buFont typeface="Franklin Gothic Book" pitchFamily="34" charset="0"/>
              <a:buChar char="☺"/>
            </a:pPr>
            <a:endParaRPr lang="en-US" dirty="0" smtClean="0">
              <a:solidFill>
                <a:srgbClr val="C00000"/>
              </a:solidFill>
            </a:endParaRPr>
          </a:p>
          <a:p>
            <a:endParaRPr lang="en-US" dirty="0" smtClean="0"/>
          </a:p>
          <a:p>
            <a:endParaRPr lang="en-US"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403648" y="1556792"/>
            <a:ext cx="1930400" cy="2527300"/>
          </a:xfrm>
          <a:prstGeom prst="rect">
            <a:avLst/>
          </a:prstGeom>
        </p:spPr>
      </p:pic>
      <p:pic>
        <p:nvPicPr>
          <p:cNvPr id="6" name="Picture 5" descr="southwest-airlines-co-logo.jpg"/>
          <p:cNvPicPr>
            <a:picLocks noChangeAspect="1"/>
          </p:cNvPicPr>
          <p:nvPr/>
        </p:nvPicPr>
        <p:blipFill>
          <a:blip r:embed="rId4"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27306162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Management Team</a:t>
            </a:r>
          </a:p>
        </p:txBody>
      </p:sp>
      <p:sp>
        <p:nvSpPr>
          <p:cNvPr id="3" name="Content Placeholder 2"/>
          <p:cNvSpPr>
            <a:spLocks noGrp="1"/>
          </p:cNvSpPr>
          <p:nvPr>
            <p:ph sz="half" idx="1"/>
          </p:nvPr>
        </p:nvSpPr>
        <p:spPr/>
        <p:txBody>
          <a:bodyPr>
            <a:normAutofit fontScale="40000" lnSpcReduction="2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a:p>
          <a:p>
            <a:endParaRPr lang="en-US" dirty="0" smtClean="0"/>
          </a:p>
          <a:p>
            <a:endParaRPr lang="en-US" dirty="0"/>
          </a:p>
          <a:p>
            <a:endParaRPr lang="en-US" dirty="0" smtClean="0"/>
          </a:p>
          <a:p>
            <a:endParaRPr lang="en-US" dirty="0" smtClean="0"/>
          </a:p>
          <a:p>
            <a:endParaRPr lang="en-US" sz="5000" b="1" dirty="0">
              <a:solidFill>
                <a:srgbClr val="0070C0"/>
              </a:solidFill>
            </a:endParaRPr>
          </a:p>
          <a:p>
            <a:pPr>
              <a:buNone/>
            </a:pPr>
            <a:r>
              <a:rPr lang="en-US" sz="5000" b="1" dirty="0">
                <a:solidFill>
                  <a:srgbClr val="0070C0"/>
                </a:solidFill>
              </a:rPr>
              <a:t>Michael G Van De </a:t>
            </a:r>
            <a:r>
              <a:rPr lang="en-US" sz="5000" b="1" dirty="0" err="1">
                <a:solidFill>
                  <a:srgbClr val="0070C0"/>
                </a:solidFill>
              </a:rPr>
              <a:t>Ven</a:t>
            </a:r>
            <a:r>
              <a:rPr lang="en-US" sz="5000" b="1" dirty="0">
                <a:solidFill>
                  <a:srgbClr val="0070C0"/>
                </a:solidFill>
              </a:rPr>
              <a:t> "Mike”</a:t>
            </a:r>
          </a:p>
          <a:p>
            <a:r>
              <a:rPr lang="en-US" altLang="zh-CN" i="1" dirty="0">
                <a:solidFill>
                  <a:srgbClr val="C00000"/>
                </a:solidFill>
              </a:rPr>
              <a:t>Leadership is...</a:t>
            </a:r>
            <a:br>
              <a:rPr lang="en-US" altLang="zh-CN" i="1" dirty="0">
                <a:solidFill>
                  <a:srgbClr val="C00000"/>
                </a:solidFill>
              </a:rPr>
            </a:br>
            <a:r>
              <a:rPr lang="en-US" altLang="zh-CN" i="1" dirty="0">
                <a:solidFill>
                  <a:srgbClr val="C00000"/>
                </a:solidFill>
              </a:rPr>
              <a:t>"Having a passion about the mission needing to be accomplished and instilling that passion in your team by working with them, side by side, and supporting them in any way necessary.” </a:t>
            </a:r>
          </a:p>
          <a:p>
            <a:endParaRPr lang="en-US" dirty="0" smtClean="0"/>
          </a:p>
        </p:txBody>
      </p:sp>
      <p:sp>
        <p:nvSpPr>
          <p:cNvPr id="4" name="Content Placeholder 3"/>
          <p:cNvSpPr>
            <a:spLocks noGrp="1"/>
          </p:cNvSpPr>
          <p:nvPr>
            <p:ph sz="half" idx="2"/>
          </p:nvPr>
        </p:nvSpPr>
        <p:spPr/>
        <p:txBody>
          <a:bodyPr>
            <a:noAutofit/>
          </a:bodyPr>
          <a:lstStyle/>
          <a:p>
            <a:pPr>
              <a:buFont typeface="Franklin Gothic Book" pitchFamily="34" charset="0"/>
              <a:buChar char="☺"/>
            </a:pPr>
            <a:r>
              <a:rPr lang="en-US" sz="1600" dirty="0" smtClean="0">
                <a:solidFill>
                  <a:srgbClr val="C00000"/>
                </a:solidFill>
              </a:rPr>
              <a:t>Executive Vice President&amp; Chief Operating Officer</a:t>
            </a:r>
          </a:p>
          <a:p>
            <a:pPr>
              <a:buFont typeface="Franklin Gothic Book" pitchFamily="34" charset="0"/>
              <a:buChar char="☺"/>
            </a:pPr>
            <a:endParaRPr lang="en-US" sz="1600" dirty="0" smtClean="0">
              <a:solidFill>
                <a:srgbClr val="C00000"/>
              </a:solidFill>
            </a:endParaRPr>
          </a:p>
          <a:p>
            <a:pPr>
              <a:buFont typeface="Franklin Gothic Book" pitchFamily="34" charset="0"/>
              <a:buChar char="☺"/>
            </a:pPr>
            <a:endParaRPr lang="en-US" sz="1600" dirty="0" smtClean="0">
              <a:solidFill>
                <a:srgbClr val="C00000"/>
              </a:solidFill>
            </a:endParaRPr>
          </a:p>
          <a:p>
            <a:pPr>
              <a:buFont typeface="Franklin Gothic Book" pitchFamily="34" charset="0"/>
              <a:buChar char="☺"/>
            </a:pPr>
            <a:r>
              <a:rPr lang="en-US" sz="1600" dirty="0">
                <a:solidFill>
                  <a:srgbClr val="C00000"/>
                </a:solidFill>
              </a:rPr>
              <a:t>Mike received a B.B.A. from the University of Texas at Austin. He is also a Certified Public </a:t>
            </a:r>
            <a:r>
              <a:rPr lang="en-US" sz="1600" dirty="0" smtClean="0">
                <a:solidFill>
                  <a:srgbClr val="C00000"/>
                </a:solidFill>
              </a:rPr>
              <a:t>Accountant </a:t>
            </a:r>
          </a:p>
          <a:p>
            <a:pPr>
              <a:buFont typeface="Franklin Gothic Book" pitchFamily="34" charset="0"/>
              <a:buChar char="☺"/>
            </a:pPr>
            <a:endParaRPr lang="en-US" sz="1600" dirty="0" smtClean="0">
              <a:solidFill>
                <a:srgbClr val="C00000"/>
              </a:solidFill>
            </a:endParaRPr>
          </a:p>
          <a:p>
            <a:pPr>
              <a:buFont typeface="Franklin Gothic Book" pitchFamily="34" charset="0"/>
              <a:buChar char="☺"/>
            </a:pPr>
            <a:endParaRPr lang="en-US" sz="1600" dirty="0">
              <a:solidFill>
                <a:srgbClr val="C00000"/>
              </a:solidFill>
            </a:endParaRPr>
          </a:p>
          <a:p>
            <a:pPr>
              <a:buFont typeface="Franklin Gothic Book" pitchFamily="34" charset="0"/>
              <a:buChar char="☺"/>
            </a:pPr>
            <a:r>
              <a:rPr lang="en-US" sz="1600" dirty="0">
                <a:solidFill>
                  <a:srgbClr val="C00000"/>
                </a:solidFill>
              </a:rPr>
              <a:t>Mike has held several positions at Southwest such as Executive Vice President of Aircraft Operations, Senior Vice President of Planning, Vice President Financial Planning &amp; Analysis, Senior Director of Financial Planning &amp; Analysis, Director of Financial Planning, and Director of Internal </a:t>
            </a:r>
            <a:r>
              <a:rPr lang="en-US" sz="1600" dirty="0" smtClean="0">
                <a:solidFill>
                  <a:srgbClr val="C00000"/>
                </a:solidFill>
              </a:rPr>
              <a:t>Audit</a:t>
            </a:r>
          </a:p>
          <a:p>
            <a:pPr>
              <a:buFont typeface="Franklin Gothic Book" pitchFamily="34" charset="0"/>
              <a:buChar char="☺"/>
            </a:pPr>
            <a:endParaRPr lang="en-US" altLang="zh-CN" sz="1600" i="1" dirty="0" smtClean="0">
              <a:solidFill>
                <a:srgbClr val="C00000"/>
              </a:solidFill>
            </a:endParaRPr>
          </a:p>
          <a:p>
            <a:endParaRPr lang="en-US" sz="1600"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1187624" y="1844824"/>
            <a:ext cx="1892300" cy="2616200"/>
          </a:xfrm>
          <a:prstGeom prst="rect">
            <a:avLst/>
          </a:prstGeom>
        </p:spPr>
      </p:pic>
      <p:pic>
        <p:nvPicPr>
          <p:cNvPr id="6" name="Picture 5" descr="southwest-airlines-co-logo.jpg"/>
          <p:cNvPicPr>
            <a:picLocks noChangeAspect="1"/>
          </p:cNvPicPr>
          <p:nvPr/>
        </p:nvPicPr>
        <p:blipFill>
          <a:blip r:embed="rId3"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6546893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Management Team</a:t>
            </a:r>
          </a:p>
        </p:txBody>
      </p:sp>
      <p:sp>
        <p:nvSpPr>
          <p:cNvPr id="3" name="Content Placeholder 2"/>
          <p:cNvSpPr>
            <a:spLocks noGrp="1"/>
          </p:cNvSpPr>
          <p:nvPr>
            <p:ph sz="half" idx="1"/>
          </p:nvPr>
        </p:nvSpPr>
        <p:spPr/>
        <p:txBody>
          <a:bodyPr>
            <a:normAutofit fontScale="55000" lnSpcReduction="20000"/>
          </a:bodyPr>
          <a:lstStyle/>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a:p>
          <a:p>
            <a:pPr>
              <a:buNone/>
            </a:pPr>
            <a:r>
              <a:rPr lang="en-US" sz="4400" b="1" dirty="0" smtClean="0">
                <a:solidFill>
                  <a:srgbClr val="0070C0"/>
                </a:solidFill>
              </a:rPr>
              <a:t>                Ron Ricks</a:t>
            </a:r>
          </a:p>
          <a:p>
            <a:endParaRPr lang="en-US" dirty="0"/>
          </a:p>
        </p:txBody>
      </p:sp>
      <p:sp>
        <p:nvSpPr>
          <p:cNvPr id="4" name="Content Placeholder 3"/>
          <p:cNvSpPr>
            <a:spLocks noGrp="1"/>
          </p:cNvSpPr>
          <p:nvPr>
            <p:ph sz="half" idx="2"/>
          </p:nvPr>
        </p:nvSpPr>
        <p:spPr/>
        <p:txBody>
          <a:bodyPr>
            <a:normAutofit fontScale="55000" lnSpcReduction="20000"/>
          </a:bodyPr>
          <a:lstStyle/>
          <a:p>
            <a:pPr>
              <a:buFont typeface="Franklin Gothic Book" pitchFamily="34" charset="0"/>
              <a:buChar char="☺"/>
            </a:pPr>
            <a:r>
              <a:rPr lang="en-US" dirty="0" smtClean="0">
                <a:solidFill>
                  <a:srgbClr val="C00000"/>
                </a:solidFill>
              </a:rPr>
              <a:t>Executive </a:t>
            </a:r>
            <a:r>
              <a:rPr lang="en-US" dirty="0">
                <a:solidFill>
                  <a:srgbClr val="C00000"/>
                </a:solidFill>
              </a:rPr>
              <a:t>Vice President—Chief Legal and Regulatory Officer at Southwest Airlines in Dallas, Texas. </a:t>
            </a:r>
            <a:endParaRPr lang="en-US" dirty="0" smtClean="0">
              <a:solidFill>
                <a:srgbClr val="C00000"/>
              </a:solidFill>
            </a:endParaRPr>
          </a:p>
          <a:p>
            <a:pPr>
              <a:buFont typeface="Franklin Gothic Book" pitchFamily="34" charset="0"/>
              <a:buChar char="☺"/>
            </a:pPr>
            <a:endParaRPr lang="en-US" dirty="0" smtClean="0">
              <a:solidFill>
                <a:srgbClr val="C00000"/>
              </a:solidFill>
            </a:endParaRPr>
          </a:p>
          <a:p>
            <a:pPr>
              <a:buFont typeface="Franklin Gothic Book" pitchFamily="34" charset="0"/>
              <a:buChar char="☺"/>
            </a:pPr>
            <a:r>
              <a:rPr lang="en-US" dirty="0" smtClean="0">
                <a:solidFill>
                  <a:srgbClr val="C00000"/>
                </a:solidFill>
              </a:rPr>
              <a:t>Before </a:t>
            </a:r>
            <a:r>
              <a:rPr lang="en-US" dirty="0">
                <a:solidFill>
                  <a:srgbClr val="C00000"/>
                </a:solidFill>
              </a:rPr>
              <a:t>joining Southwest Airlines, Ron was a partner in the San Antonio law firm founded by Herb Kelleher, where Ron worked extensively on the Southwest Airlines' account. All together, Ron has represented Southwest since </a:t>
            </a:r>
            <a:r>
              <a:rPr lang="en-US" dirty="0" smtClean="0">
                <a:solidFill>
                  <a:srgbClr val="C00000"/>
                </a:solidFill>
              </a:rPr>
              <a:t>1981</a:t>
            </a:r>
          </a:p>
          <a:p>
            <a:pPr>
              <a:buFont typeface="Franklin Gothic Book" pitchFamily="34" charset="0"/>
              <a:buChar char="☺"/>
            </a:pPr>
            <a:endParaRPr lang="en-US" dirty="0" smtClean="0">
              <a:solidFill>
                <a:srgbClr val="C00000"/>
              </a:solidFill>
            </a:endParaRPr>
          </a:p>
          <a:p>
            <a:pPr>
              <a:buFont typeface="Franklin Gothic Book" pitchFamily="34" charset="0"/>
              <a:buChar char="☺"/>
            </a:pPr>
            <a:r>
              <a:rPr lang="en-US" dirty="0">
                <a:solidFill>
                  <a:srgbClr val="C00000"/>
                </a:solidFill>
              </a:rPr>
              <a:t>Ron has an </a:t>
            </a:r>
            <a:r>
              <a:rPr lang="en-US" dirty="0" smtClean="0">
                <a:solidFill>
                  <a:srgbClr val="C00000"/>
                </a:solidFill>
              </a:rPr>
              <a:t>undergraduate </a:t>
            </a:r>
            <a:r>
              <a:rPr lang="en-US" dirty="0">
                <a:solidFill>
                  <a:srgbClr val="C00000"/>
                </a:solidFill>
              </a:rPr>
              <a:t>degree from the University of Texas at Austin, and, earned a law degree from George Washington University, in Washington, </a:t>
            </a:r>
            <a:r>
              <a:rPr lang="en-US" dirty="0" smtClean="0">
                <a:solidFill>
                  <a:srgbClr val="C00000"/>
                </a:solidFill>
              </a:rPr>
              <a:t>D.C</a:t>
            </a:r>
            <a:endParaRPr lang="en-US" dirty="0">
              <a:solidFill>
                <a:srgbClr val="C00000"/>
              </a:solidFill>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1182946" y="1600200"/>
            <a:ext cx="2132397" cy="2738114"/>
          </a:xfrm>
          <a:prstGeom prst="rect">
            <a:avLst/>
          </a:prstGeom>
        </p:spPr>
      </p:pic>
      <p:pic>
        <p:nvPicPr>
          <p:cNvPr id="6" name="Picture 5" descr="southwest-airlines-co-logo.jpg"/>
          <p:cNvPicPr>
            <a:picLocks noChangeAspect="1"/>
          </p:cNvPicPr>
          <p:nvPr/>
        </p:nvPicPr>
        <p:blipFill>
          <a:blip r:embed="rId3"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3338240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Management Team</a:t>
            </a:r>
          </a:p>
        </p:txBody>
      </p:sp>
      <p:sp>
        <p:nvSpPr>
          <p:cNvPr id="3" name="Content Placeholder 2"/>
          <p:cNvSpPr>
            <a:spLocks noGrp="1"/>
          </p:cNvSpPr>
          <p:nvPr>
            <p:ph sz="half" idx="1"/>
          </p:nvPr>
        </p:nvSpPr>
        <p:spPr>
          <a:xfrm>
            <a:off x="457200" y="1600200"/>
            <a:ext cx="4042792" cy="4997152"/>
          </a:xfrm>
        </p:spPr>
        <p:txBody>
          <a:bodyPr>
            <a:normAutofit fontScale="40000" lnSpcReduction="20000"/>
          </a:bodyPr>
          <a:lstStyle/>
          <a:p>
            <a:endParaRPr lang="en-US" i="1" dirty="0" smtClean="0"/>
          </a:p>
          <a:p>
            <a:endParaRPr lang="en-US" i="1" dirty="0"/>
          </a:p>
          <a:p>
            <a:endParaRPr lang="en-US" i="1" dirty="0" smtClean="0"/>
          </a:p>
          <a:p>
            <a:endParaRPr lang="en-US" i="1" dirty="0"/>
          </a:p>
          <a:p>
            <a:endParaRPr lang="en-US" i="1" dirty="0" smtClean="0"/>
          </a:p>
          <a:p>
            <a:endParaRPr lang="en-US" i="1" dirty="0"/>
          </a:p>
          <a:p>
            <a:endParaRPr lang="en-US" i="1" dirty="0" smtClean="0"/>
          </a:p>
          <a:p>
            <a:endParaRPr lang="en-US" i="1" dirty="0" smtClean="0"/>
          </a:p>
          <a:p>
            <a:endParaRPr lang="en-US" i="1" dirty="0" smtClean="0"/>
          </a:p>
          <a:p>
            <a:endParaRPr lang="en-US" i="1" dirty="0" smtClean="0"/>
          </a:p>
          <a:p>
            <a:endParaRPr lang="en-CA" i="1" dirty="0" smtClean="0"/>
          </a:p>
          <a:p>
            <a:endParaRPr lang="en-CA" i="1" dirty="0" smtClean="0"/>
          </a:p>
          <a:p>
            <a:endParaRPr lang="en-CA" i="1" dirty="0" smtClean="0"/>
          </a:p>
          <a:p>
            <a:endParaRPr lang="en-US" i="1" dirty="0"/>
          </a:p>
          <a:p>
            <a:endParaRPr lang="en-US" sz="5000" b="1" i="1" dirty="0" smtClean="0">
              <a:solidFill>
                <a:srgbClr val="0070C0"/>
              </a:solidFill>
            </a:endParaRPr>
          </a:p>
          <a:p>
            <a:pPr>
              <a:buNone/>
            </a:pPr>
            <a:r>
              <a:rPr lang="en-US" sz="5000" b="1" dirty="0" smtClean="0">
                <a:solidFill>
                  <a:srgbClr val="0070C0"/>
                </a:solidFill>
              </a:rPr>
              <a:t>              </a:t>
            </a:r>
            <a:r>
              <a:rPr lang="en-US" sz="6000" b="1" dirty="0" smtClean="0">
                <a:solidFill>
                  <a:srgbClr val="0070C0"/>
                </a:solidFill>
              </a:rPr>
              <a:t>Jeff Lamb</a:t>
            </a:r>
            <a:endParaRPr lang="en-US" sz="6000" b="1" dirty="0">
              <a:solidFill>
                <a:srgbClr val="0070C0"/>
              </a:solidFill>
            </a:endParaRPr>
          </a:p>
          <a:p>
            <a:r>
              <a:rPr lang="en-US" altLang="zh-CN" sz="4000" i="1" dirty="0">
                <a:solidFill>
                  <a:srgbClr val="C00000"/>
                </a:solidFill>
              </a:rPr>
              <a:t>Leadership is...</a:t>
            </a:r>
            <a:br>
              <a:rPr lang="en-US" altLang="zh-CN" sz="4000" i="1" dirty="0">
                <a:solidFill>
                  <a:srgbClr val="C00000"/>
                </a:solidFill>
              </a:rPr>
            </a:br>
            <a:r>
              <a:rPr lang="en-US" altLang="zh-CN" sz="4000" i="1" dirty="0">
                <a:solidFill>
                  <a:srgbClr val="C00000"/>
                </a:solidFill>
              </a:rPr>
              <a:t>Helping People clearly see a picture of the future that creates passion, working hard, serving others, learning from mistakes, and celebrating the victories</a:t>
            </a:r>
            <a:endParaRPr lang="en-US" altLang="zh-CN" sz="4000" dirty="0">
              <a:solidFill>
                <a:srgbClr val="C00000"/>
              </a:solidFill>
            </a:endParaRPr>
          </a:p>
          <a:p>
            <a:endParaRPr lang="en-US" dirty="0"/>
          </a:p>
          <a:p>
            <a:endParaRPr lang="en-US" dirty="0"/>
          </a:p>
        </p:txBody>
      </p:sp>
      <p:sp>
        <p:nvSpPr>
          <p:cNvPr id="4" name="Content Placeholder 3"/>
          <p:cNvSpPr>
            <a:spLocks noGrp="1"/>
          </p:cNvSpPr>
          <p:nvPr>
            <p:ph sz="half" idx="2"/>
          </p:nvPr>
        </p:nvSpPr>
        <p:spPr>
          <a:xfrm>
            <a:off x="4355976" y="1412776"/>
            <a:ext cx="4330824" cy="4997152"/>
          </a:xfrm>
        </p:spPr>
        <p:txBody>
          <a:bodyPr>
            <a:noAutofit/>
          </a:bodyPr>
          <a:lstStyle/>
          <a:p>
            <a:pPr>
              <a:buFont typeface="Franklin Gothic Book" pitchFamily="34" charset="0"/>
              <a:buChar char="☺"/>
            </a:pPr>
            <a:r>
              <a:rPr lang="en-US" sz="1600" dirty="0">
                <a:solidFill>
                  <a:srgbClr val="C00000"/>
                </a:solidFill>
              </a:rPr>
              <a:t>Jeff Lamb serves Southwest Airlines as Executive Vice President &amp; Chief People &amp; Administrative </a:t>
            </a:r>
            <a:r>
              <a:rPr lang="en-US" sz="1600" dirty="0" smtClean="0">
                <a:solidFill>
                  <a:srgbClr val="C00000"/>
                </a:solidFill>
              </a:rPr>
              <a:t>Officer.</a:t>
            </a:r>
          </a:p>
          <a:p>
            <a:pPr>
              <a:buFont typeface="Franklin Gothic Book" pitchFamily="34" charset="0"/>
              <a:buChar char="☺"/>
            </a:pPr>
            <a:endParaRPr lang="en-US" sz="1600" dirty="0" smtClean="0">
              <a:solidFill>
                <a:srgbClr val="C00000"/>
              </a:solidFill>
            </a:endParaRPr>
          </a:p>
          <a:p>
            <a:pPr>
              <a:buFont typeface="Franklin Gothic Book" pitchFamily="34" charset="0"/>
              <a:buChar char="☺"/>
            </a:pPr>
            <a:r>
              <a:rPr lang="en-US" sz="1600" dirty="0">
                <a:solidFill>
                  <a:srgbClr val="C00000"/>
                </a:solidFill>
              </a:rPr>
              <a:t>Prior to joining Southwest Airlines, Jeff worked 12 years at Mesa Petroleum, under the leadership of Boone Pickens, from 1981 to </a:t>
            </a:r>
            <a:r>
              <a:rPr lang="en-US" sz="1600" dirty="0" smtClean="0">
                <a:solidFill>
                  <a:srgbClr val="C00000"/>
                </a:solidFill>
              </a:rPr>
              <a:t>1993.</a:t>
            </a:r>
          </a:p>
          <a:p>
            <a:pPr>
              <a:buFont typeface="Franklin Gothic Book" pitchFamily="34" charset="0"/>
              <a:buChar char="☺"/>
            </a:pPr>
            <a:endParaRPr lang="en-US" sz="1600" dirty="0" smtClean="0">
              <a:solidFill>
                <a:srgbClr val="C00000"/>
              </a:solidFill>
            </a:endParaRPr>
          </a:p>
          <a:p>
            <a:pPr>
              <a:buFont typeface="Franklin Gothic Book" pitchFamily="34" charset="0"/>
              <a:buChar char="☺"/>
            </a:pPr>
            <a:r>
              <a:rPr lang="en-US" sz="1600" dirty="0">
                <a:solidFill>
                  <a:srgbClr val="C00000"/>
                </a:solidFill>
              </a:rPr>
              <a:t>Following Belo, Jeff joined The </a:t>
            </a:r>
            <a:r>
              <a:rPr lang="en-US" sz="1600" dirty="0" err="1">
                <a:solidFill>
                  <a:srgbClr val="C00000"/>
                </a:solidFill>
              </a:rPr>
              <a:t>Staubach</a:t>
            </a:r>
            <a:r>
              <a:rPr lang="en-US" sz="1600" dirty="0">
                <a:solidFill>
                  <a:srgbClr val="C00000"/>
                </a:solidFill>
              </a:rPr>
              <a:t> Company as their Executive Vice President Corporate Operations </a:t>
            </a:r>
            <a:r>
              <a:rPr lang="en-US" sz="1600" dirty="0" smtClean="0">
                <a:solidFill>
                  <a:srgbClr val="C00000"/>
                </a:solidFill>
              </a:rPr>
              <a:t>and </a:t>
            </a:r>
            <a:r>
              <a:rPr lang="en-US" sz="1600" dirty="0">
                <a:solidFill>
                  <a:srgbClr val="C00000"/>
                </a:solidFill>
              </a:rPr>
              <a:t>was also President of </a:t>
            </a:r>
            <a:r>
              <a:rPr lang="en-US" sz="1600" dirty="0" err="1">
                <a:solidFill>
                  <a:srgbClr val="C00000"/>
                </a:solidFill>
              </a:rPr>
              <a:t>Staubach</a:t>
            </a:r>
            <a:r>
              <a:rPr lang="en-US" sz="1600" dirty="0">
                <a:solidFill>
                  <a:srgbClr val="C00000"/>
                </a:solidFill>
              </a:rPr>
              <a:t> Lease Administration Company until 2004 when he came to Southwest Airlines</a:t>
            </a:r>
            <a:r>
              <a:rPr lang="en-US" sz="1600" dirty="0" smtClean="0">
                <a:solidFill>
                  <a:srgbClr val="C00000"/>
                </a:solidFill>
              </a:rPr>
              <a:t>.</a:t>
            </a:r>
          </a:p>
          <a:p>
            <a:pPr>
              <a:buFont typeface="Franklin Gothic Book" pitchFamily="34" charset="0"/>
              <a:buChar char="☺"/>
            </a:pPr>
            <a:endParaRPr lang="en-US" sz="1600" dirty="0" smtClean="0">
              <a:solidFill>
                <a:srgbClr val="C00000"/>
              </a:solidFill>
            </a:endParaRPr>
          </a:p>
          <a:p>
            <a:pPr>
              <a:buFont typeface="Franklin Gothic Book" pitchFamily="34" charset="0"/>
              <a:buChar char="☺"/>
            </a:pPr>
            <a:r>
              <a:rPr lang="en-US" sz="1600" dirty="0">
                <a:solidFill>
                  <a:srgbClr val="C00000"/>
                </a:solidFill>
              </a:rPr>
              <a:t>Jeff completed his undergraduate work at West Texas State University - Canyon, Texas (now West Texas A&amp;M) in </a:t>
            </a:r>
            <a:r>
              <a:rPr lang="en-US" sz="1600" dirty="0" smtClean="0">
                <a:solidFill>
                  <a:srgbClr val="C00000"/>
                </a:solidFill>
              </a:rPr>
              <a:t>1986</a:t>
            </a:r>
          </a:p>
          <a:p>
            <a:pPr>
              <a:buFont typeface="Franklin Gothic Book" pitchFamily="34" charset="0"/>
              <a:buChar char="☺"/>
            </a:pPr>
            <a:endParaRPr lang="en-US" sz="1400" dirty="0" smtClean="0">
              <a:solidFill>
                <a:srgbClr val="C00000"/>
              </a:solidFill>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1331640" y="1844824"/>
            <a:ext cx="1917700" cy="2578100"/>
          </a:xfrm>
          <a:prstGeom prst="rect">
            <a:avLst/>
          </a:prstGeom>
        </p:spPr>
      </p:pic>
      <p:pic>
        <p:nvPicPr>
          <p:cNvPr id="6" name="Picture 5" descr="southwest-airlines-co-logo.jpg"/>
          <p:cNvPicPr>
            <a:picLocks noChangeAspect="1"/>
          </p:cNvPicPr>
          <p:nvPr/>
        </p:nvPicPr>
        <p:blipFill>
          <a:blip r:embed="rId3"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33881226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solidFill>
                  <a:schemeClr val="tx1"/>
                </a:solidFill>
              </a:rPr>
              <a:t>OPERATIONS</a:t>
            </a:r>
            <a:endParaRPr lang="en-CA" dirty="0">
              <a:solidFill>
                <a:schemeClr val="tx1"/>
              </a:solidFill>
            </a:endParaRPr>
          </a:p>
        </p:txBody>
      </p:sp>
      <p:sp>
        <p:nvSpPr>
          <p:cNvPr id="3" name="Subtitle 2"/>
          <p:cNvSpPr>
            <a:spLocks noGrp="1"/>
          </p:cNvSpPr>
          <p:nvPr>
            <p:ph type="subTitle" idx="1"/>
          </p:nvPr>
        </p:nvSpPr>
        <p:spPr/>
        <p:txBody>
          <a:bodyPr/>
          <a:lstStyle/>
          <a:p>
            <a:endParaRPr lang="en-CA"/>
          </a:p>
        </p:txBody>
      </p:sp>
      <p:pic>
        <p:nvPicPr>
          <p:cNvPr id="4" name="Picture 3" descr="southwest-airlines-co-logo.jpg"/>
          <p:cNvPicPr>
            <a:picLocks noChangeAspect="1"/>
          </p:cNvPicPr>
          <p:nvPr/>
        </p:nvPicPr>
        <p:blipFill>
          <a:blip r:embed="rId2" cstate="print"/>
          <a:stretch>
            <a:fillRect/>
          </a:stretch>
        </p:blipFill>
        <p:spPr>
          <a:xfrm>
            <a:off x="3131840" y="4221088"/>
            <a:ext cx="1403648" cy="1052736"/>
          </a:xfrm>
          <a:prstGeom prst="rect">
            <a:avLst/>
          </a:prstGeom>
        </p:spPr>
      </p:pic>
    </p:spTree>
    <p:extLst>
      <p:ext uri="{BB962C8B-B14F-4D97-AF65-F5344CB8AC3E}">
        <p14:creationId xmlns:p14="http://schemas.microsoft.com/office/powerpoint/2010/main" val="859968978"/>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1"/>
                </a:solidFill>
              </a:rPr>
              <a:t>AirTran Acquisition and</a:t>
            </a:r>
            <a:br>
              <a:rPr lang="en-US" b="1" dirty="0" smtClean="0">
                <a:solidFill>
                  <a:schemeClr val="tx1"/>
                </a:solidFill>
              </a:rPr>
            </a:br>
            <a:r>
              <a:rPr lang="en-US" b="1" dirty="0" smtClean="0">
                <a:solidFill>
                  <a:schemeClr val="tx1"/>
                </a:solidFill>
              </a:rPr>
              <a:t> related matters</a:t>
            </a:r>
            <a:endParaRPr lang="en-US" b="1" dirty="0">
              <a:solidFill>
                <a:schemeClr val="tx1"/>
              </a:solidFill>
            </a:endParaRPr>
          </a:p>
        </p:txBody>
      </p:sp>
      <p:sp>
        <p:nvSpPr>
          <p:cNvPr id="7" name="Content Placeholder 6"/>
          <p:cNvSpPr>
            <a:spLocks noGrp="1"/>
          </p:cNvSpPr>
          <p:nvPr>
            <p:ph sz="half" idx="1"/>
          </p:nvPr>
        </p:nvSpPr>
        <p:spPr>
          <a:xfrm>
            <a:off x="457199" y="1600201"/>
            <a:ext cx="3681507" cy="1064306"/>
          </a:xfrm>
        </p:spPr>
        <p:txBody>
          <a:bodyPr>
            <a:normAutofit/>
          </a:bodyPr>
          <a:lstStyle/>
          <a:p>
            <a:pPr marL="0" indent="0">
              <a:buNone/>
            </a:pPr>
            <a:r>
              <a:rPr lang="en-US" dirty="0" smtClean="0"/>
              <a:t>AirTran Acquisition</a:t>
            </a:r>
            <a:endParaRPr lang="en-US" dirty="0"/>
          </a:p>
        </p:txBody>
      </p:sp>
      <p:sp>
        <p:nvSpPr>
          <p:cNvPr id="8" name="Content Placeholder 7"/>
          <p:cNvSpPr>
            <a:spLocks noGrp="1"/>
          </p:cNvSpPr>
          <p:nvPr>
            <p:ph sz="half" idx="2"/>
          </p:nvPr>
        </p:nvSpPr>
        <p:spPr/>
        <p:txBody>
          <a:bodyPr>
            <a:normAutofit/>
          </a:bodyPr>
          <a:lstStyle/>
          <a:p>
            <a:endParaRPr lang="en-US" dirty="0"/>
          </a:p>
          <a:p>
            <a:endParaRPr lang="en-US" dirty="0"/>
          </a:p>
        </p:txBody>
      </p:sp>
      <p:sp>
        <p:nvSpPr>
          <p:cNvPr id="10" name="TextBox 9"/>
          <p:cNvSpPr txBox="1"/>
          <p:nvPr/>
        </p:nvSpPr>
        <p:spPr>
          <a:xfrm>
            <a:off x="457200" y="2899204"/>
            <a:ext cx="3957958" cy="2862323"/>
          </a:xfrm>
          <a:prstGeom prst="rect">
            <a:avLst/>
          </a:prstGeom>
          <a:noFill/>
        </p:spPr>
        <p:txBody>
          <a:bodyPr wrap="square" rtlCol="0">
            <a:spAutoFit/>
          </a:bodyPr>
          <a:lstStyle/>
          <a:p>
            <a:r>
              <a:rPr lang="en-US" dirty="0">
                <a:solidFill>
                  <a:srgbClr val="C00000"/>
                </a:solidFill>
              </a:rPr>
              <a:t>Each share of AirTran Holdings common stock was exchanged for $3.75 in cash and </a:t>
            </a:r>
            <a:r>
              <a:rPr lang="en-US" dirty="0" smtClean="0">
                <a:solidFill>
                  <a:srgbClr val="C00000"/>
                </a:solidFill>
              </a:rPr>
              <a:t>0.321 </a:t>
            </a:r>
            <a:r>
              <a:rPr lang="en-US" dirty="0">
                <a:solidFill>
                  <a:srgbClr val="C00000"/>
                </a:solidFill>
              </a:rPr>
              <a:t>shares of common stock of the </a:t>
            </a:r>
            <a:r>
              <a:rPr lang="en-US" dirty="0" smtClean="0">
                <a:solidFill>
                  <a:srgbClr val="C00000"/>
                </a:solidFill>
              </a:rPr>
              <a:t>Company.</a:t>
            </a:r>
            <a:endParaRPr lang="en-US" dirty="0">
              <a:solidFill>
                <a:srgbClr val="C00000"/>
              </a:solidFill>
            </a:endParaRPr>
          </a:p>
          <a:p>
            <a:endParaRPr lang="en-US" dirty="0">
              <a:solidFill>
                <a:srgbClr val="C00000"/>
              </a:solidFill>
            </a:endParaRPr>
          </a:p>
          <a:p>
            <a:r>
              <a:rPr lang="en-US" dirty="0">
                <a:solidFill>
                  <a:srgbClr val="C00000"/>
                </a:solidFill>
              </a:rPr>
              <a:t>The transaction valued AirTran Holdings common stock at approximately $7.57 per share, or $1.0 billion in the </a:t>
            </a:r>
            <a:r>
              <a:rPr lang="en-US" dirty="0" smtClean="0">
                <a:solidFill>
                  <a:srgbClr val="C00000"/>
                </a:solidFill>
              </a:rPr>
              <a:t>aggregate.</a:t>
            </a:r>
            <a:endParaRPr lang="en-US" dirty="0">
              <a:solidFill>
                <a:srgbClr val="C00000"/>
              </a:solidFill>
            </a:endParaRPr>
          </a:p>
          <a:p>
            <a:endParaRPr lang="en-US" dirty="0" smtClean="0">
              <a:solidFill>
                <a:srgbClr val="C00000"/>
              </a:solidFill>
            </a:endParaRPr>
          </a:p>
        </p:txBody>
      </p:sp>
      <p:pic>
        <p:nvPicPr>
          <p:cNvPr id="6" name="Picture 5" descr="southwest-airlines-co-logo.jpg"/>
          <p:cNvPicPr>
            <a:picLocks noChangeAspect="1"/>
          </p:cNvPicPr>
          <p:nvPr/>
        </p:nvPicPr>
        <p:blipFill>
          <a:blip r:embed="rId2" cstate="print"/>
          <a:stretch>
            <a:fillRect/>
          </a:stretch>
        </p:blipFill>
        <p:spPr>
          <a:xfrm>
            <a:off x="7236296" y="44624"/>
            <a:ext cx="1403648" cy="1052736"/>
          </a:xfrm>
          <a:prstGeom prst="rect">
            <a:avLst/>
          </a:prstGeom>
        </p:spPr>
      </p:pic>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4283968" y="980728"/>
            <a:ext cx="4860032" cy="5616624"/>
          </a:xfrm>
          <a:prstGeom prst="rect">
            <a:avLst/>
          </a:prstGeom>
        </p:spPr>
      </p:pic>
    </p:spTree>
    <p:extLst>
      <p:ext uri="{BB962C8B-B14F-4D97-AF65-F5344CB8AC3E}">
        <p14:creationId xmlns:p14="http://schemas.microsoft.com/office/powerpoint/2010/main" val="3537701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altLang="zh-CN" dirty="0" smtClean="0"/>
              <a:t>History/Regulation 1909-1957</a:t>
            </a:r>
            <a:endParaRPr lang="zh-CN" alt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60825965"/>
              </p:ext>
            </p:extLst>
          </p:nvPr>
        </p:nvGraphicFramePr>
        <p:xfrm>
          <a:off x="0" y="1412776"/>
          <a:ext cx="9144000"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irplane-airline-plane-airport-jet-fly-flying (1).jpg"/>
          <p:cNvPicPr>
            <a:picLocks noChangeAspect="1"/>
          </p:cNvPicPr>
          <p:nvPr/>
        </p:nvPicPr>
        <p:blipFill>
          <a:blip r:embed="rId7" cstate="print">
            <a:lum bright="20000"/>
          </a:blip>
          <a:stretch>
            <a:fillRect/>
          </a:stretch>
        </p:blipFill>
        <p:spPr>
          <a:xfrm>
            <a:off x="6911752" y="0"/>
            <a:ext cx="2232248" cy="1100179"/>
          </a:xfrm>
          <a:prstGeom prst="ellipse">
            <a:avLst/>
          </a:prstGeom>
          <a:ln>
            <a:noFill/>
          </a:ln>
          <a:effectLst>
            <a:softEdge rad="112500"/>
          </a:effectLst>
        </p:spPr>
      </p:pic>
      <p:sp>
        <p:nvSpPr>
          <p:cNvPr id="7" name="TextBox 6"/>
          <p:cNvSpPr txBox="1"/>
          <p:nvPr/>
        </p:nvSpPr>
        <p:spPr>
          <a:xfrm>
            <a:off x="5076056" y="4005064"/>
            <a:ext cx="1080120" cy="1292662"/>
          </a:xfrm>
          <a:prstGeom prst="rect">
            <a:avLst/>
          </a:prstGeom>
          <a:noFill/>
        </p:spPr>
        <p:txBody>
          <a:bodyPr wrap="square" rtlCol="0">
            <a:spAutoFit/>
          </a:bodyPr>
          <a:lstStyle/>
          <a:p>
            <a:pPr lvl="0">
              <a:buFont typeface="Arial" pitchFamily="34" charset="0"/>
              <a:buChar char="•"/>
            </a:pPr>
            <a:r>
              <a:rPr lang="en-CA" altLang="zh-CN" sz="1200" dirty="0" smtClean="0">
                <a:solidFill>
                  <a:schemeClr val="accent2">
                    <a:lumMod val="75000"/>
                  </a:schemeClr>
                </a:solidFill>
                <a:cs typeface="Calibri" pitchFamily="34" charset="0"/>
              </a:rPr>
              <a:t>First commercial aircraft (de Havilland DH 106)</a:t>
            </a:r>
          </a:p>
          <a:p>
            <a:pPr>
              <a:buFont typeface="Arial" pitchFamily="34" charset="0"/>
              <a:buChar char="•"/>
            </a:pPr>
            <a:endParaRPr lang="zh-CN" altLang="en-US" dirty="0"/>
          </a:p>
        </p:txBody>
      </p:sp>
      <p:sp>
        <p:nvSpPr>
          <p:cNvPr id="8" name="TextBox 7"/>
          <p:cNvSpPr txBox="1"/>
          <p:nvPr/>
        </p:nvSpPr>
        <p:spPr>
          <a:xfrm>
            <a:off x="6948264" y="2996952"/>
            <a:ext cx="1512168" cy="738664"/>
          </a:xfrm>
          <a:prstGeom prst="rect">
            <a:avLst/>
          </a:prstGeom>
          <a:noFill/>
        </p:spPr>
        <p:txBody>
          <a:bodyPr wrap="square" rtlCol="0">
            <a:spAutoFit/>
          </a:bodyPr>
          <a:lstStyle/>
          <a:p>
            <a:pPr lvl="0">
              <a:buFont typeface="Arial" pitchFamily="34" charset="0"/>
              <a:buChar char="•"/>
            </a:pPr>
            <a:r>
              <a:rPr lang="en-CA" altLang="zh-CN" sz="1200" dirty="0" smtClean="0">
                <a:solidFill>
                  <a:schemeClr val="accent2">
                    <a:lumMod val="75000"/>
                  </a:schemeClr>
                </a:solidFill>
                <a:cs typeface="Calibri" pitchFamily="34" charset="0"/>
              </a:rPr>
              <a:t>Boeing 707 was created</a:t>
            </a:r>
          </a:p>
          <a:p>
            <a:endParaRPr lang="zh-CN" altLang="en-US" dirty="0"/>
          </a:p>
        </p:txBody>
      </p:sp>
      <p:sp>
        <p:nvSpPr>
          <p:cNvPr id="9" name="TextBox 8"/>
          <p:cNvSpPr txBox="1"/>
          <p:nvPr/>
        </p:nvSpPr>
        <p:spPr>
          <a:xfrm>
            <a:off x="323528" y="3501008"/>
            <a:ext cx="720262" cy="369332"/>
          </a:xfrm>
          <a:prstGeom prst="rect">
            <a:avLst/>
          </a:prstGeom>
          <a:noFill/>
        </p:spPr>
        <p:txBody>
          <a:bodyPr wrap="none" rtlCol="0">
            <a:spAutoFit/>
          </a:bodyPr>
          <a:lstStyle/>
          <a:p>
            <a:r>
              <a:rPr lang="en-CA" altLang="zh-CN" b="1" dirty="0" smtClean="0">
                <a:solidFill>
                  <a:schemeClr val="tx2">
                    <a:lumMod val="75000"/>
                  </a:schemeClr>
                </a:solidFill>
              </a:rPr>
              <a:t>1934</a:t>
            </a:r>
            <a:endParaRPr lang="zh-CN" altLang="en-US" b="1" dirty="0">
              <a:solidFill>
                <a:schemeClr val="tx2">
                  <a:lumMod val="75000"/>
                </a:schemeClr>
              </a:solidFill>
            </a:endParaRPr>
          </a:p>
        </p:txBody>
      </p:sp>
      <p:sp>
        <p:nvSpPr>
          <p:cNvPr id="10" name="TextBox 9"/>
          <p:cNvSpPr txBox="1"/>
          <p:nvPr/>
        </p:nvSpPr>
        <p:spPr>
          <a:xfrm>
            <a:off x="1835696" y="3501008"/>
            <a:ext cx="720262" cy="369332"/>
          </a:xfrm>
          <a:prstGeom prst="rect">
            <a:avLst/>
          </a:prstGeom>
          <a:noFill/>
        </p:spPr>
        <p:txBody>
          <a:bodyPr wrap="none" rtlCol="0">
            <a:spAutoFit/>
          </a:bodyPr>
          <a:lstStyle/>
          <a:p>
            <a:r>
              <a:rPr lang="en-CA" altLang="zh-CN" b="1" dirty="0" smtClean="0">
                <a:solidFill>
                  <a:schemeClr val="tx2">
                    <a:lumMod val="75000"/>
                  </a:schemeClr>
                </a:solidFill>
              </a:rPr>
              <a:t>1938</a:t>
            </a:r>
            <a:endParaRPr lang="zh-CN" altLang="en-US" b="1" dirty="0">
              <a:solidFill>
                <a:schemeClr val="tx2">
                  <a:lumMod val="75000"/>
                </a:schemeClr>
              </a:solidFill>
            </a:endParaRPr>
          </a:p>
        </p:txBody>
      </p:sp>
      <p:sp>
        <p:nvSpPr>
          <p:cNvPr id="11" name="TextBox 10"/>
          <p:cNvSpPr txBox="1"/>
          <p:nvPr/>
        </p:nvSpPr>
        <p:spPr>
          <a:xfrm>
            <a:off x="3347864" y="3501008"/>
            <a:ext cx="719108" cy="369332"/>
          </a:xfrm>
          <a:prstGeom prst="rect">
            <a:avLst/>
          </a:prstGeom>
          <a:noFill/>
        </p:spPr>
        <p:txBody>
          <a:bodyPr wrap="none" rtlCol="0">
            <a:spAutoFit/>
          </a:bodyPr>
          <a:lstStyle/>
          <a:p>
            <a:r>
              <a:rPr lang="en-CA" altLang="zh-CN" b="1" dirty="0" smtClean="0">
                <a:solidFill>
                  <a:schemeClr val="tx2">
                    <a:lumMod val="75000"/>
                  </a:schemeClr>
                </a:solidFill>
              </a:rPr>
              <a:t>1940</a:t>
            </a:r>
            <a:endParaRPr lang="zh-CN" altLang="en-US" b="1" dirty="0">
              <a:solidFill>
                <a:schemeClr val="tx2">
                  <a:lumMod val="75000"/>
                </a:schemeClr>
              </a:solidFill>
            </a:endParaRPr>
          </a:p>
        </p:txBody>
      </p:sp>
      <p:sp>
        <p:nvSpPr>
          <p:cNvPr id="12" name="TextBox 11"/>
          <p:cNvSpPr txBox="1"/>
          <p:nvPr/>
        </p:nvSpPr>
        <p:spPr>
          <a:xfrm>
            <a:off x="5148064" y="3501008"/>
            <a:ext cx="719108" cy="369332"/>
          </a:xfrm>
          <a:prstGeom prst="rect">
            <a:avLst/>
          </a:prstGeom>
          <a:noFill/>
        </p:spPr>
        <p:txBody>
          <a:bodyPr wrap="none" rtlCol="0">
            <a:spAutoFit/>
          </a:bodyPr>
          <a:lstStyle/>
          <a:p>
            <a:r>
              <a:rPr lang="en-CA" altLang="zh-CN" b="1" dirty="0" smtClean="0">
                <a:solidFill>
                  <a:schemeClr val="tx2">
                    <a:lumMod val="75000"/>
                  </a:schemeClr>
                </a:solidFill>
              </a:rPr>
              <a:t>1949</a:t>
            </a:r>
            <a:endParaRPr lang="zh-CN" altLang="en-US" b="1" dirty="0">
              <a:solidFill>
                <a:schemeClr val="tx2">
                  <a:lumMod val="75000"/>
                </a:schemeClr>
              </a:solidFill>
            </a:endParaRPr>
          </a:p>
        </p:txBody>
      </p:sp>
      <p:sp>
        <p:nvSpPr>
          <p:cNvPr id="13" name="TextBox 12"/>
          <p:cNvSpPr txBox="1"/>
          <p:nvPr/>
        </p:nvSpPr>
        <p:spPr>
          <a:xfrm>
            <a:off x="7164288" y="3501008"/>
            <a:ext cx="710131" cy="369332"/>
          </a:xfrm>
          <a:prstGeom prst="rect">
            <a:avLst/>
          </a:prstGeom>
          <a:noFill/>
        </p:spPr>
        <p:txBody>
          <a:bodyPr wrap="none" rtlCol="0">
            <a:spAutoFit/>
          </a:bodyPr>
          <a:lstStyle/>
          <a:p>
            <a:r>
              <a:rPr lang="en-CA" altLang="zh-CN" b="1" dirty="0" smtClean="0">
                <a:solidFill>
                  <a:schemeClr val="tx2">
                    <a:lumMod val="75000"/>
                  </a:schemeClr>
                </a:solidFill>
              </a:rPr>
              <a:t>1957</a:t>
            </a:r>
            <a:endParaRPr lang="zh-CN" altLang="en-US" b="1" dirty="0">
              <a:solidFill>
                <a:schemeClr val="tx2">
                  <a:lumMod val="75000"/>
                </a:schemeClr>
              </a:solidFill>
            </a:endParaRP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Routes after </a:t>
            </a:r>
            <a:r>
              <a:rPr lang="en-US" dirty="0">
                <a:solidFill>
                  <a:schemeClr val="tx1"/>
                </a:solidFill>
              </a:rPr>
              <a:t>Acquisition</a:t>
            </a:r>
          </a:p>
        </p:txBody>
      </p:sp>
      <p:sp>
        <p:nvSpPr>
          <p:cNvPr id="7" name="Content Placeholder 6"/>
          <p:cNvSpPr>
            <a:spLocks noGrp="1"/>
          </p:cNvSpPr>
          <p:nvPr>
            <p:ph idx="1"/>
          </p:nvPr>
        </p:nvSpPr>
        <p:spPr/>
        <p:txBody>
          <a:bodyPr/>
          <a:lstStyle/>
          <a:p>
            <a:endParaRPr lang="en-US"/>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539552" y="1556792"/>
            <a:ext cx="8136904" cy="5040560"/>
          </a:xfrm>
          <a:prstGeom prst="rect">
            <a:avLst/>
          </a:prstGeom>
        </p:spPr>
      </p:pic>
      <p:pic>
        <p:nvPicPr>
          <p:cNvPr id="6" name="Picture 5" descr="southwest-airlines-co-logo.jpg"/>
          <p:cNvPicPr>
            <a:picLocks noChangeAspect="1"/>
          </p:cNvPicPr>
          <p:nvPr/>
        </p:nvPicPr>
        <p:blipFill>
          <a:blip r:embed="rId3"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41138185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Fuel hedging</a:t>
            </a:r>
            <a:endParaRPr lang="en-US" dirty="0">
              <a:solidFill>
                <a:schemeClr val="tx1"/>
              </a:solidFill>
            </a:endParaRPr>
          </a:p>
        </p:txBody>
      </p:sp>
      <p:sp>
        <p:nvSpPr>
          <p:cNvPr id="7" name="Content Placeholder 6"/>
          <p:cNvSpPr>
            <a:spLocks noGrp="1"/>
          </p:cNvSpPr>
          <p:nvPr>
            <p:ph idx="1"/>
          </p:nvPr>
        </p:nvSpPr>
        <p:spPr>
          <a:xfrm>
            <a:off x="-411806" y="1417638"/>
            <a:ext cx="9098605" cy="2096164"/>
          </a:xfrm>
        </p:spPr>
        <p:txBody>
          <a:bodyPr>
            <a:normAutofit fontScale="85000" lnSpcReduction="20000"/>
          </a:bodyPr>
          <a:lstStyle/>
          <a:p>
            <a:pPr lvl="2" algn="just"/>
            <a:r>
              <a:rPr lang="en-CA" dirty="0" smtClean="0"/>
              <a:t>Southwest purchases jet fuel at prevailing market prices, but seeks to protect against significant increases in fuel costs by entering into OTC fuel derivative contracts.</a:t>
            </a:r>
          </a:p>
          <a:p>
            <a:pPr lvl="2" algn="just"/>
            <a:r>
              <a:rPr lang="en-CA" dirty="0" smtClean="0"/>
              <a:t>Southwest </a:t>
            </a:r>
            <a:r>
              <a:rPr lang="en-CA" u="sng" dirty="0" smtClean="0"/>
              <a:t>cross-hedges</a:t>
            </a:r>
            <a:r>
              <a:rPr lang="en-CA" dirty="0" smtClean="0"/>
              <a:t> their jet fuel risks using similar commodities such as heating oil, crude oil (WTI) and gasoline</a:t>
            </a:r>
          </a:p>
          <a:p>
            <a:pPr lvl="2" algn="just"/>
            <a:r>
              <a:rPr lang="en-CA" dirty="0" smtClean="0"/>
              <a:t>There is risk associated with this: sometimes the cross hedge does not accurately track jet fuel prices</a:t>
            </a:r>
          </a:p>
          <a:p>
            <a:pPr algn="just"/>
            <a:endParaRPr lang="en-US" dirty="0" smtClean="0"/>
          </a:p>
          <a:p>
            <a:endParaRPr lang="en-US" dirty="0"/>
          </a:p>
        </p:txBody>
      </p:sp>
      <p:sp>
        <p:nvSpPr>
          <p:cNvPr id="3" name="TextBox 2"/>
          <p:cNvSpPr txBox="1"/>
          <p:nvPr/>
        </p:nvSpPr>
        <p:spPr>
          <a:xfrm>
            <a:off x="6064832" y="4231347"/>
            <a:ext cx="3079168" cy="2626653"/>
          </a:xfrm>
          <a:prstGeom prst="rect">
            <a:avLst/>
          </a:prstGeom>
          <a:noFill/>
        </p:spPr>
        <p:txBody>
          <a:bodyPr wrap="square" rtlCol="0">
            <a:spAutoFit/>
          </a:bodyPr>
          <a:lstStyle/>
          <a:p>
            <a:endParaRPr lang="en-US" dirty="0">
              <a:solidFill>
                <a:prstClr val="black"/>
              </a:solidFill>
            </a:endParaRPr>
          </a:p>
        </p:txBody>
      </p:sp>
      <p:pic>
        <p:nvPicPr>
          <p:cNvPr id="4" name="Picture 3" descr="Screen shot 2012-03-22 at 9.54.56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7986" y="3513802"/>
            <a:ext cx="5445083" cy="3111500"/>
          </a:xfrm>
          <a:prstGeom prst="rect">
            <a:avLst/>
          </a:prstGeom>
        </p:spPr>
      </p:pic>
      <p:pic>
        <p:nvPicPr>
          <p:cNvPr id="6" name="Picture 5" descr="southwest-airlines-co-logo.jpg"/>
          <p:cNvPicPr>
            <a:picLocks noChangeAspect="1"/>
          </p:cNvPicPr>
          <p:nvPr/>
        </p:nvPicPr>
        <p:blipFill>
          <a:blip r:embed="rId3" cstate="print"/>
          <a:stretch>
            <a:fillRect/>
          </a:stretch>
        </p:blipFill>
        <p:spPr>
          <a:xfrm>
            <a:off x="7452320" y="0"/>
            <a:ext cx="1403648" cy="1052736"/>
          </a:xfrm>
          <a:prstGeom prst="rect">
            <a:avLst/>
          </a:prstGeom>
        </p:spPr>
      </p:pic>
    </p:spTree>
    <p:extLst>
      <p:ext uri="{BB962C8B-B14F-4D97-AF65-F5344CB8AC3E}">
        <p14:creationId xmlns:p14="http://schemas.microsoft.com/office/powerpoint/2010/main" val="31002011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solidFill>
                  <a:schemeClr val="tx1"/>
                </a:solidFill>
              </a:rPr>
              <a:t>Fuel hedging</a:t>
            </a:r>
            <a:endParaRPr lang="en-US" dirty="0">
              <a:solidFill>
                <a:schemeClr val="tx1"/>
              </a:solidFill>
            </a:endParaRPr>
          </a:p>
        </p:txBody>
      </p:sp>
      <p:pic>
        <p:nvPicPr>
          <p:cNvPr id="15" name="Content Placeholder 14" descr="Screen shot 2012-03-21 at 10.19.18 PM.png"/>
          <p:cNvPicPr>
            <a:picLocks noGrp="1" noChangeAspect="1"/>
          </p:cNvPicPr>
          <p:nvPr>
            <p:ph idx="1"/>
          </p:nvPr>
        </p:nvPicPr>
        <p:blipFill>
          <a:blip r:embed="rId2" cstate="print">
            <a:extLst>
              <a:ext uri="{28A0092B-C50C-407E-A947-70E740481C1C}">
                <a14:useLocalDpi xmlns:a14="http://schemas.microsoft.com/office/drawing/2010/main" val="0"/>
              </a:ext>
            </a:extLst>
          </a:blip>
          <a:srcRect t="-4915" b="-4915"/>
          <a:stretch>
            <a:fillRect/>
          </a:stretch>
        </p:blipFill>
        <p:spPr/>
      </p:pic>
      <p:sp>
        <p:nvSpPr>
          <p:cNvPr id="2" name="TextBox 1"/>
          <p:cNvSpPr txBox="1"/>
          <p:nvPr/>
        </p:nvSpPr>
        <p:spPr>
          <a:xfrm>
            <a:off x="360961" y="4581129"/>
            <a:ext cx="8531519" cy="216024"/>
          </a:xfrm>
          <a:prstGeom prst="rect">
            <a:avLst/>
          </a:prstGeom>
          <a:noFill/>
          <a:ln w="28575" cmpd="sng"/>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solidFill>
                <a:prstClr val="black"/>
              </a:solidFill>
            </a:endParaRPr>
          </a:p>
        </p:txBody>
      </p:sp>
      <p:sp>
        <p:nvSpPr>
          <p:cNvPr id="3" name="TextBox 2"/>
          <p:cNvSpPr txBox="1"/>
          <p:nvPr/>
        </p:nvSpPr>
        <p:spPr>
          <a:xfrm>
            <a:off x="1403648" y="2852936"/>
            <a:ext cx="869822" cy="369332"/>
          </a:xfrm>
          <a:prstGeom prst="rect">
            <a:avLst/>
          </a:prstGeom>
          <a:noFill/>
          <a:ln w="28575" cmpd="sng"/>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solidFill>
                <a:prstClr val="black"/>
              </a:solidFill>
            </a:endParaRPr>
          </a:p>
        </p:txBody>
      </p:sp>
      <p:sp>
        <p:nvSpPr>
          <p:cNvPr id="4" name="TextBox 3"/>
          <p:cNvSpPr txBox="1"/>
          <p:nvPr/>
        </p:nvSpPr>
        <p:spPr>
          <a:xfrm>
            <a:off x="2555776" y="2843644"/>
            <a:ext cx="748047" cy="36933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solidFill>
                <a:prstClr val="black"/>
              </a:solidFill>
            </a:endParaRPr>
          </a:p>
        </p:txBody>
      </p:sp>
      <p:pic>
        <p:nvPicPr>
          <p:cNvPr id="7" name="Picture 6" descr="southwest-airlines-co-logo.jpg"/>
          <p:cNvPicPr>
            <a:picLocks noChangeAspect="1"/>
          </p:cNvPicPr>
          <p:nvPr/>
        </p:nvPicPr>
        <p:blipFill>
          <a:blip r:embed="rId3"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23336033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chemeClr val="tx1"/>
                </a:solidFill>
              </a:rPr>
              <a:t>Fuel hedging</a:t>
            </a:r>
            <a:endParaRPr lang="en-US" dirty="0">
              <a:solidFill>
                <a:schemeClr val="tx1"/>
              </a:solidFill>
            </a:endParaRPr>
          </a:p>
        </p:txBody>
      </p:sp>
      <p:sp>
        <p:nvSpPr>
          <p:cNvPr id="8" name="Content Placeholder 7"/>
          <p:cNvSpPr>
            <a:spLocks noGrp="1"/>
          </p:cNvSpPr>
          <p:nvPr>
            <p:ph idx="1"/>
          </p:nvPr>
        </p:nvSpPr>
        <p:spPr>
          <a:xfrm>
            <a:off x="457200" y="1600200"/>
            <a:ext cx="8229600" cy="3096465"/>
          </a:xfrm>
        </p:spPr>
        <p:txBody>
          <a:bodyPr>
            <a:normAutofit fontScale="70000" lnSpcReduction="20000"/>
          </a:bodyPr>
          <a:lstStyle/>
          <a:p>
            <a:r>
              <a:rPr lang="en-US" dirty="0"/>
              <a:t>The reason for Southwest's rapidly increasing advantage over other big airlines is much simpler: it loaded up years ago on hedges against higher fuel prices</a:t>
            </a:r>
            <a:r>
              <a:rPr lang="en-US" dirty="0" smtClean="0"/>
              <a:t>.</a:t>
            </a:r>
          </a:p>
          <a:p>
            <a:r>
              <a:rPr lang="en-US" dirty="0" smtClean="0"/>
              <a:t>with </a:t>
            </a:r>
            <a:r>
              <a:rPr lang="en-US" dirty="0"/>
              <a:t>oil trading above $90 a barrel, most of the rest of the airline industry is facing a huge run-up in costs, and Southwest is not</a:t>
            </a:r>
            <a:r>
              <a:rPr lang="en-US" dirty="0" smtClean="0"/>
              <a:t>.</a:t>
            </a:r>
          </a:p>
          <a:p>
            <a:r>
              <a:rPr lang="en-US" dirty="0"/>
              <a:t>Southwest </a:t>
            </a:r>
            <a:r>
              <a:rPr lang="en-US" dirty="0">
                <a:solidFill>
                  <a:srgbClr val="C00000"/>
                </a:solidFill>
              </a:rPr>
              <a:t>owns long-term contracts to buy most of its fuel through 2009 for what it would cost if oil were $51 a barrel</a:t>
            </a:r>
            <a:r>
              <a:rPr lang="en-US" dirty="0"/>
              <a:t>. The value of those hedges soared as oil raced above $90 a </a:t>
            </a:r>
            <a:r>
              <a:rPr lang="en-US" dirty="0" smtClean="0"/>
              <a:t>barrel.</a:t>
            </a:r>
            <a:endParaRPr lang="en-US" dirty="0"/>
          </a:p>
        </p:txBody>
      </p:sp>
      <p:pic>
        <p:nvPicPr>
          <p:cNvPr id="4" name="Picture 3" descr="Screen shot 2012-03-22 at 10.23.16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7798" y="4301185"/>
            <a:ext cx="3771900" cy="2082800"/>
          </a:xfrm>
          <a:prstGeom prst="rect">
            <a:avLst/>
          </a:prstGeom>
        </p:spPr>
      </p:pic>
      <p:pic>
        <p:nvPicPr>
          <p:cNvPr id="5" name="Picture 4" descr="southwest-airlines-co-logo.jpg"/>
          <p:cNvPicPr>
            <a:picLocks noChangeAspect="1"/>
          </p:cNvPicPr>
          <p:nvPr/>
        </p:nvPicPr>
        <p:blipFill>
          <a:blip r:embed="rId3"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2362222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chemeClr val="tx1"/>
                </a:solidFill>
              </a:rPr>
              <a:t>Fuel hedging</a:t>
            </a:r>
            <a:endParaRPr lang="en-US" dirty="0">
              <a:solidFill>
                <a:schemeClr val="tx1"/>
              </a:solidFill>
            </a:endParaRPr>
          </a:p>
        </p:txBody>
      </p:sp>
      <p:pic>
        <p:nvPicPr>
          <p:cNvPr id="9"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38252" b="-38252"/>
          <a:stretch>
            <a:fillRect/>
          </a:stretch>
        </p:blipFill>
        <p:spPr bwMode="auto">
          <a:xfrm>
            <a:off x="457200" y="192432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76244" y="5649419"/>
            <a:ext cx="8281789" cy="1200329"/>
          </a:xfrm>
          <a:prstGeom prst="rect">
            <a:avLst/>
          </a:prstGeom>
          <a:noFill/>
        </p:spPr>
        <p:txBody>
          <a:bodyPr wrap="square" rtlCol="0">
            <a:spAutoFit/>
          </a:bodyPr>
          <a:lstStyle/>
          <a:p>
            <a:pPr marL="342900" indent="-342900">
              <a:buFont typeface="Arial" pitchFamily="34" charset="0"/>
              <a:buChar char="•"/>
            </a:pPr>
            <a:r>
              <a:rPr lang="en-CA" dirty="0" smtClean="0">
                <a:solidFill>
                  <a:prstClr val="black"/>
                </a:solidFill>
              </a:rPr>
              <a:t>From 2010 to 2011, fuel cost per gallon went up 27.5%</a:t>
            </a:r>
          </a:p>
          <a:p>
            <a:pPr marL="342900" indent="-342900">
              <a:buFont typeface="Arial" pitchFamily="34" charset="0"/>
              <a:buChar char="•"/>
            </a:pPr>
            <a:endParaRPr lang="en-CA" dirty="0" smtClean="0">
              <a:solidFill>
                <a:prstClr val="black"/>
              </a:solidFill>
            </a:endParaRPr>
          </a:p>
          <a:p>
            <a:pPr marL="342900" indent="-342900">
              <a:buFont typeface="Arial" pitchFamily="34" charset="0"/>
              <a:buChar char="•"/>
            </a:pPr>
            <a:r>
              <a:rPr lang="en-CA" dirty="0" smtClean="0">
                <a:solidFill>
                  <a:prstClr val="black"/>
                </a:solidFill>
              </a:rPr>
              <a:t>For the 7</a:t>
            </a:r>
            <a:r>
              <a:rPr lang="en-CA" baseline="30000" dirty="0" smtClean="0">
                <a:solidFill>
                  <a:prstClr val="black"/>
                </a:solidFill>
              </a:rPr>
              <a:t>th</a:t>
            </a:r>
            <a:r>
              <a:rPr lang="en-CA" dirty="0" smtClean="0">
                <a:solidFill>
                  <a:prstClr val="black"/>
                </a:solidFill>
              </a:rPr>
              <a:t> consecutive year, fuel costs have represented the first or second largest expense for Southwest</a:t>
            </a:r>
            <a:endParaRPr lang="en-CA" dirty="0">
              <a:solidFill>
                <a:prstClr val="black"/>
              </a:solidFill>
            </a:endParaRPr>
          </a:p>
        </p:txBody>
      </p:sp>
      <p:sp>
        <p:nvSpPr>
          <p:cNvPr id="2" name="TextBox 1"/>
          <p:cNvSpPr txBox="1"/>
          <p:nvPr/>
        </p:nvSpPr>
        <p:spPr>
          <a:xfrm>
            <a:off x="0" y="828715"/>
            <a:ext cx="4175144" cy="2239059"/>
          </a:xfrm>
          <a:prstGeom prst="rect">
            <a:avLst/>
          </a:prstGeom>
          <a:noFill/>
        </p:spPr>
        <p:txBody>
          <a:bodyPr wrap="square" rtlCol="0">
            <a:spAutoFit/>
          </a:bodyPr>
          <a:lstStyle/>
          <a:p>
            <a:endParaRPr lang="en-US" dirty="0">
              <a:solidFill>
                <a:prstClr val="black"/>
              </a:solidFill>
            </a:endParaRPr>
          </a:p>
        </p:txBody>
      </p:sp>
      <p:pic>
        <p:nvPicPr>
          <p:cNvPr id="3" name="Picture 2" descr="Screen shot 2012-03-22 at 10.05.42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011" y="1158941"/>
            <a:ext cx="3706573" cy="2377961"/>
          </a:xfrm>
          <a:prstGeom prst="rect">
            <a:avLst/>
          </a:prstGeom>
        </p:spPr>
      </p:pic>
      <p:pic>
        <p:nvPicPr>
          <p:cNvPr id="8" name="Picture 7" descr="southwest-airlines-co-logo.jpg"/>
          <p:cNvPicPr>
            <a:picLocks noChangeAspect="1"/>
          </p:cNvPicPr>
          <p:nvPr/>
        </p:nvPicPr>
        <p:blipFill>
          <a:blip r:embed="rId4"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27073469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tx1"/>
                </a:solidFill>
              </a:rPr>
              <a:t>D</a:t>
            </a:r>
            <a:r>
              <a:rPr lang="en-CA" dirty="0" smtClean="0">
                <a:solidFill>
                  <a:schemeClr val="tx1"/>
                </a:solidFill>
              </a:rPr>
              <a:t>o</a:t>
            </a:r>
            <a:r>
              <a:rPr lang="pl-PL" dirty="0" smtClean="0">
                <a:solidFill>
                  <a:schemeClr val="tx1"/>
                </a:solidFill>
              </a:rPr>
              <a:t>uble Edged </a:t>
            </a:r>
            <a:r>
              <a:rPr lang="pl-PL" dirty="0">
                <a:solidFill>
                  <a:schemeClr val="tx1"/>
                </a:solidFill>
              </a:rPr>
              <a:t>S</a:t>
            </a:r>
            <a:r>
              <a:rPr lang="pl-PL" dirty="0" smtClean="0">
                <a:solidFill>
                  <a:schemeClr val="tx1"/>
                </a:solidFill>
              </a:rPr>
              <a:t>word</a:t>
            </a:r>
            <a:endParaRPr lang="en-US" dirty="0">
              <a:solidFill>
                <a:schemeClr val="tx1"/>
              </a:solidFill>
            </a:endParaRPr>
          </a:p>
        </p:txBody>
      </p:sp>
      <p:sp>
        <p:nvSpPr>
          <p:cNvPr id="3" name="Content Placeholder 2"/>
          <p:cNvSpPr>
            <a:spLocks noGrp="1"/>
          </p:cNvSpPr>
          <p:nvPr>
            <p:ph idx="1"/>
          </p:nvPr>
        </p:nvSpPr>
        <p:spPr>
          <a:xfrm>
            <a:off x="457200" y="1600201"/>
            <a:ext cx="8229600" cy="2557218"/>
          </a:xfrm>
        </p:spPr>
        <p:txBody>
          <a:bodyPr>
            <a:normAutofit fontScale="85000" lnSpcReduction="10000"/>
          </a:bodyPr>
          <a:lstStyle/>
          <a:p>
            <a:r>
              <a:rPr lang="en-US" dirty="0" smtClean="0">
                <a:solidFill>
                  <a:srgbClr val="C00000"/>
                </a:solidFill>
              </a:rPr>
              <a:t>When airlines like Southwest heavily lock in high prices, they lose money when prices drop</a:t>
            </a:r>
          </a:p>
          <a:p>
            <a:endParaRPr lang="en-US" dirty="0" smtClean="0">
              <a:solidFill>
                <a:srgbClr val="C00000"/>
              </a:solidFill>
            </a:endParaRPr>
          </a:p>
          <a:p>
            <a:r>
              <a:rPr lang="en-US" dirty="0" smtClean="0">
                <a:solidFill>
                  <a:srgbClr val="C00000"/>
                </a:solidFill>
              </a:rPr>
              <a:t>That’s why Southwest Airlines lost $140 million in third quarter 2011 after it was recorded a $239 million charge related to its fuel hedging contracts</a:t>
            </a:r>
            <a:endParaRPr lang="en-US" dirty="0">
              <a:solidFill>
                <a:srgbClr val="C00000"/>
              </a:solidFill>
            </a:endParaRPr>
          </a:p>
        </p:txBody>
      </p:sp>
      <p:sp>
        <p:nvSpPr>
          <p:cNvPr id="4" name="TextBox 3"/>
          <p:cNvSpPr txBox="1"/>
          <p:nvPr/>
        </p:nvSpPr>
        <p:spPr>
          <a:xfrm>
            <a:off x="2296330" y="4157418"/>
            <a:ext cx="4331712" cy="2313541"/>
          </a:xfrm>
          <a:prstGeom prst="rect">
            <a:avLst/>
          </a:prstGeom>
          <a:noFill/>
        </p:spPr>
        <p:txBody>
          <a:bodyPr wrap="square" rtlCol="0">
            <a:spAutoFit/>
          </a:bodyPr>
          <a:lstStyle/>
          <a:p>
            <a:endParaRPr lang="en-US" dirty="0">
              <a:solidFill>
                <a:prstClr val="black"/>
              </a:solidFill>
            </a:endParaRPr>
          </a:p>
        </p:txBody>
      </p:sp>
      <p:pic>
        <p:nvPicPr>
          <p:cNvPr id="5" name="Picture 4" descr="Screen shot 2012-03-22 at 10.26.52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4258" y="4063099"/>
            <a:ext cx="3775026" cy="2728314"/>
          </a:xfrm>
          <a:prstGeom prst="rect">
            <a:avLst/>
          </a:prstGeom>
        </p:spPr>
      </p:pic>
      <p:pic>
        <p:nvPicPr>
          <p:cNvPr id="6" name="Picture 5" descr="southwest-airlines-co-logo.jpg"/>
          <p:cNvPicPr>
            <a:picLocks noChangeAspect="1"/>
          </p:cNvPicPr>
          <p:nvPr/>
        </p:nvPicPr>
        <p:blipFill>
          <a:blip r:embed="rId3" cstate="print"/>
          <a:stretch>
            <a:fillRect/>
          </a:stretch>
        </p:blipFill>
        <p:spPr>
          <a:xfrm>
            <a:off x="7236296" y="44624"/>
            <a:ext cx="1403648" cy="1052736"/>
          </a:xfrm>
          <a:prstGeom prst="rect">
            <a:avLst/>
          </a:prstGeom>
        </p:spPr>
      </p:pic>
    </p:spTree>
    <p:extLst>
      <p:ext uri="{BB962C8B-B14F-4D97-AF65-F5344CB8AC3E}">
        <p14:creationId xmlns:p14="http://schemas.microsoft.com/office/powerpoint/2010/main" val="12983796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Fuel hedging</a:t>
            </a:r>
            <a:endParaRPr lang="en-US" dirty="0">
              <a:solidFill>
                <a:schemeClr val="tx1"/>
              </a:solidFill>
            </a:endParaRPr>
          </a:p>
        </p:txBody>
      </p:sp>
      <p:sp>
        <p:nvSpPr>
          <p:cNvPr id="3" name="Content Placeholder 2"/>
          <p:cNvSpPr>
            <a:spLocks noGrp="1"/>
          </p:cNvSpPr>
          <p:nvPr>
            <p:ph idx="1"/>
          </p:nvPr>
        </p:nvSpPr>
        <p:spPr/>
        <p:txBody>
          <a:bodyPr/>
          <a:lstStyle/>
          <a:p>
            <a:endParaRPr lang="en-US" dirty="0"/>
          </a:p>
        </p:txBody>
      </p:sp>
      <p:pic>
        <p:nvPicPr>
          <p:cNvPr id="4" name="Picture 3"/>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0200"/>
            <a:ext cx="8929296" cy="414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outhwest-airlines-co-logo.jpg"/>
          <p:cNvPicPr>
            <a:picLocks noChangeAspect="1"/>
          </p:cNvPicPr>
          <p:nvPr/>
        </p:nvPicPr>
        <p:blipFill>
          <a:blip r:embed="rId3"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26709515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0833"/>
          </a:xfrm>
        </p:spPr>
        <p:txBody>
          <a:bodyPr/>
          <a:lstStyle/>
          <a:p>
            <a:r>
              <a:rPr lang="en-US" dirty="0" smtClean="0">
                <a:solidFill>
                  <a:schemeClr val="tx1"/>
                </a:solidFill>
              </a:rPr>
              <a:t>Fuel Hedging</a:t>
            </a:r>
            <a:endParaRPr lang="en-US" dirty="0">
              <a:solidFill>
                <a:schemeClr val="tx1"/>
              </a:solidFill>
            </a:endParaRPr>
          </a:p>
        </p:txBody>
      </p:sp>
      <p:sp>
        <p:nvSpPr>
          <p:cNvPr id="3" name="Content Placeholder 2"/>
          <p:cNvSpPr>
            <a:spLocks noGrp="1"/>
          </p:cNvSpPr>
          <p:nvPr>
            <p:ph idx="1"/>
          </p:nvPr>
        </p:nvSpPr>
        <p:spPr>
          <a:xfrm>
            <a:off x="457200" y="1600200"/>
            <a:ext cx="8229600" cy="2243881"/>
          </a:xfrm>
        </p:spPr>
        <p:txBody>
          <a:bodyPr/>
          <a:lstStyle/>
          <a:p>
            <a:endParaRPr lang="en-US" dirty="0"/>
          </a:p>
        </p:txBody>
      </p:sp>
      <p:sp>
        <p:nvSpPr>
          <p:cNvPr id="5" name="TextBox 4"/>
          <p:cNvSpPr txBox="1"/>
          <p:nvPr/>
        </p:nvSpPr>
        <p:spPr>
          <a:xfrm>
            <a:off x="457200" y="4558413"/>
            <a:ext cx="8229600" cy="2299587"/>
          </a:xfrm>
          <a:prstGeom prst="rect">
            <a:avLst/>
          </a:prstGeom>
          <a:noFill/>
        </p:spPr>
        <p:txBody>
          <a:bodyPr wrap="square" rtlCol="0">
            <a:spAutoFit/>
          </a:bodyPr>
          <a:lstStyle/>
          <a:p>
            <a:endParaRPr lang="en-US" dirty="0">
              <a:solidFill>
                <a:prstClr val="black"/>
              </a:solidFill>
            </a:endParaRPr>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001" y="1115471"/>
            <a:ext cx="7747083" cy="290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216" y="4016988"/>
            <a:ext cx="8340584" cy="2594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outhwest-airlines-co-logo.jpg"/>
          <p:cNvPicPr>
            <a:picLocks noChangeAspect="1"/>
          </p:cNvPicPr>
          <p:nvPr/>
        </p:nvPicPr>
        <p:blipFill>
          <a:blip r:embed="rId4"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40107066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Long-lived assets</a:t>
            </a:r>
            <a:endParaRPr lang="en-US" dirty="0">
              <a:solidFill>
                <a:schemeClr val="tx1"/>
              </a:solidFill>
            </a:endParaRPr>
          </a:p>
        </p:txBody>
      </p:sp>
      <p:sp>
        <p:nvSpPr>
          <p:cNvPr id="11" name="Content Placeholder 10"/>
          <p:cNvSpPr>
            <a:spLocks noGrp="1"/>
          </p:cNvSpPr>
          <p:nvPr>
            <p:ph idx="1"/>
          </p:nvPr>
        </p:nvSpPr>
        <p:spPr>
          <a:xfrm>
            <a:off x="304800" y="3429000"/>
            <a:ext cx="8686800" cy="2651125"/>
          </a:xfrm>
        </p:spPr>
        <p:txBody>
          <a:bodyPr>
            <a:normAutofit fontScale="47500" lnSpcReduction="20000"/>
          </a:bodyPr>
          <a:lstStyle/>
          <a:p>
            <a:r>
              <a:rPr lang="en-US" altLang="zh-CN" dirty="0" smtClean="0">
                <a:solidFill>
                  <a:srgbClr val="C00000"/>
                </a:solidFill>
              </a:rPr>
              <a:t>Flight equipment and related assets make up the majority of the Company’s long-lived assets</a:t>
            </a:r>
          </a:p>
          <a:p>
            <a:endParaRPr lang="en-US" altLang="zh-CN" dirty="0" smtClean="0">
              <a:solidFill>
                <a:srgbClr val="C00000"/>
              </a:solidFill>
            </a:endParaRPr>
          </a:p>
          <a:p>
            <a:r>
              <a:rPr lang="en-US" altLang="zh-CN" dirty="0" smtClean="0">
                <a:solidFill>
                  <a:srgbClr val="C00000"/>
                </a:solidFill>
              </a:rPr>
              <a:t>Stable amortization cost</a:t>
            </a:r>
          </a:p>
          <a:p>
            <a:endParaRPr lang="en-US" altLang="zh-CN" dirty="0" smtClean="0">
              <a:solidFill>
                <a:srgbClr val="C00000"/>
              </a:solidFill>
            </a:endParaRPr>
          </a:p>
          <a:p>
            <a:r>
              <a:rPr lang="en-US" altLang="zh-CN" dirty="0" smtClean="0">
                <a:solidFill>
                  <a:srgbClr val="C00000"/>
                </a:solidFill>
              </a:rPr>
              <a:t>Flight equipment primarily relates to the 496 Boeing 737 aircraft and 10 Boeing 717 aircraft in the Company’s (including </a:t>
            </a:r>
            <a:r>
              <a:rPr lang="en-US" altLang="zh-CN" dirty="0" err="1" smtClean="0">
                <a:solidFill>
                  <a:srgbClr val="C00000"/>
                </a:solidFill>
              </a:rPr>
              <a:t>AirTran’s</a:t>
            </a:r>
            <a:r>
              <a:rPr lang="en-US" altLang="zh-CN" dirty="0" smtClean="0">
                <a:solidFill>
                  <a:srgbClr val="C00000"/>
                </a:solidFill>
              </a:rPr>
              <a:t>) fleet at December 31, 2011, which are either owned or on capital lease</a:t>
            </a:r>
          </a:p>
          <a:p>
            <a:endParaRPr lang="en-US" altLang="zh-CN" dirty="0" smtClean="0">
              <a:solidFill>
                <a:srgbClr val="C00000"/>
              </a:solidFill>
            </a:endParaRPr>
          </a:p>
          <a:p>
            <a:r>
              <a:rPr lang="en-US" altLang="zh-CN" dirty="0" smtClean="0">
                <a:solidFill>
                  <a:srgbClr val="C00000"/>
                </a:solidFill>
              </a:rPr>
              <a:t> The remaining 114 Boeing 737 aircraft and 78 Boeing 717 aircraft in the Company’s (including </a:t>
            </a:r>
            <a:r>
              <a:rPr lang="en-US" altLang="zh-CN" dirty="0" err="1" smtClean="0">
                <a:solidFill>
                  <a:srgbClr val="C00000"/>
                </a:solidFill>
              </a:rPr>
              <a:t>AirTran’s</a:t>
            </a:r>
            <a:r>
              <a:rPr lang="en-US" altLang="zh-CN" dirty="0" smtClean="0">
                <a:solidFill>
                  <a:srgbClr val="C00000"/>
                </a:solidFill>
              </a:rPr>
              <a:t>) fleet at December 31, 2011, are operated under operating leases</a:t>
            </a:r>
            <a:endParaRPr lang="zh-CN" altLang="en-US" dirty="0">
              <a:solidFill>
                <a:srgbClr val="C00000"/>
              </a:solidFill>
            </a:endParaRPr>
          </a:p>
        </p:txBody>
      </p:sp>
      <p:pic>
        <p:nvPicPr>
          <p:cNvPr id="5" name="Picture 4" descr="southwest-airlines-co-logo.jpg"/>
          <p:cNvPicPr>
            <a:picLocks noChangeAspect="1"/>
          </p:cNvPicPr>
          <p:nvPr/>
        </p:nvPicPr>
        <p:blipFill>
          <a:blip r:embed="rId3" cstate="print"/>
          <a:stretch>
            <a:fillRect/>
          </a:stretch>
        </p:blipFill>
        <p:spPr>
          <a:xfrm>
            <a:off x="7236296" y="0"/>
            <a:ext cx="1403648" cy="1052736"/>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685800" y="1657335"/>
            <a:ext cx="7772400" cy="1344705"/>
          </a:xfrm>
          <a:prstGeom prst="rect">
            <a:avLst/>
          </a:prstGeom>
        </p:spPr>
      </p:pic>
    </p:spTree>
    <p:extLst>
      <p:ext uri="{BB962C8B-B14F-4D97-AF65-F5344CB8AC3E}">
        <p14:creationId xmlns:p14="http://schemas.microsoft.com/office/powerpoint/2010/main" val="19783970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3528" y="404664"/>
            <a:ext cx="8229600" cy="442538"/>
          </a:xfrm>
        </p:spPr>
        <p:txBody>
          <a:bodyPr>
            <a:noAutofit/>
          </a:bodyPr>
          <a:lstStyle/>
          <a:p>
            <a:r>
              <a:rPr lang="en-US" sz="3200" dirty="0" smtClean="0">
                <a:solidFill>
                  <a:schemeClr val="tx1"/>
                </a:solidFill>
              </a:rPr>
              <a:t>Financial data &amp; operational data</a:t>
            </a:r>
            <a:endParaRPr lang="en-US" sz="3200" dirty="0">
              <a:solidFill>
                <a:schemeClr val="tx1"/>
              </a:solidFill>
            </a:endParaRPr>
          </a:p>
        </p:txBody>
      </p:sp>
      <p:sp>
        <p:nvSpPr>
          <p:cNvPr id="10" name="Content Placeholder 9"/>
          <p:cNvSpPr>
            <a:spLocks noGrp="1"/>
          </p:cNvSpPr>
          <p:nvPr>
            <p:ph idx="1"/>
          </p:nvPr>
        </p:nvSpPr>
        <p:spPr/>
        <p:txBody>
          <a:bodyPr/>
          <a:lstStyle/>
          <a:p>
            <a:endParaRPr lang="en-US" dirty="0"/>
          </a:p>
        </p:txBody>
      </p:sp>
      <p:pic>
        <p:nvPicPr>
          <p:cNvPr id="11" name="Picture 10"/>
          <p:cNvPicPr/>
          <p:nvPr/>
        </p:nvPicPr>
        <p:blipFill>
          <a:blip r:embed="rId2" cstate="print">
            <a:extLst>
              <a:ext uri="{28A0092B-C50C-407E-A947-70E740481C1C}">
                <a14:useLocalDpi xmlns:a14="http://schemas.microsoft.com/office/drawing/2010/main" val="0"/>
              </a:ext>
            </a:extLst>
          </a:blip>
          <a:stretch>
            <a:fillRect/>
          </a:stretch>
        </p:blipFill>
        <p:spPr>
          <a:xfrm>
            <a:off x="0" y="1052736"/>
            <a:ext cx="8919883" cy="4930869"/>
          </a:xfrm>
          <a:prstGeom prst="rect">
            <a:avLst/>
          </a:prstGeom>
        </p:spPr>
      </p:pic>
      <p:sp>
        <p:nvSpPr>
          <p:cNvPr id="12" name="TextBox 11"/>
          <p:cNvSpPr txBox="1"/>
          <p:nvPr/>
        </p:nvSpPr>
        <p:spPr>
          <a:xfrm>
            <a:off x="134471" y="1654271"/>
            <a:ext cx="8785412" cy="118800"/>
          </a:xfrm>
          <a:prstGeom prst="rect">
            <a:avLst/>
          </a:prstGeom>
          <a:noFill/>
          <a:ln w="12700" cmpd="sng">
            <a:solidFill>
              <a:srgbClr val="FF0000"/>
            </a:solidFill>
          </a:ln>
        </p:spPr>
        <p:txBody>
          <a:bodyPr wrap="square" rtlCol="0">
            <a:spAutoFit/>
          </a:bodyPr>
          <a:lstStyle/>
          <a:p>
            <a:endParaRPr lang="en-US" dirty="0">
              <a:solidFill>
                <a:prstClr val="black"/>
              </a:solidFill>
            </a:endParaRPr>
          </a:p>
        </p:txBody>
      </p:sp>
      <p:pic>
        <p:nvPicPr>
          <p:cNvPr id="6" name="Picture 5" descr="southwest-airlines-co-logo.jpg"/>
          <p:cNvPicPr>
            <a:picLocks noChangeAspect="1"/>
          </p:cNvPicPr>
          <p:nvPr/>
        </p:nvPicPr>
        <p:blipFill>
          <a:blip r:embed="rId3" cstate="print"/>
          <a:stretch>
            <a:fillRect/>
          </a:stretch>
        </p:blipFill>
        <p:spPr>
          <a:xfrm>
            <a:off x="7524328" y="0"/>
            <a:ext cx="1403648" cy="1052736"/>
          </a:xfrm>
          <a:prstGeom prst="rect">
            <a:avLst/>
          </a:prstGeom>
        </p:spPr>
      </p:pic>
      <p:sp>
        <p:nvSpPr>
          <p:cNvPr id="2" name="TextBox 1"/>
          <p:cNvSpPr txBox="1"/>
          <p:nvPr/>
        </p:nvSpPr>
        <p:spPr>
          <a:xfrm>
            <a:off x="0" y="4955592"/>
            <a:ext cx="8964488" cy="201600"/>
          </a:xfrm>
          <a:prstGeom prst="rect">
            <a:avLst/>
          </a:prstGeom>
          <a:noFill/>
          <a:ln w="19050" cmpd="sng">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solidFill>
                <a:prstClr val="black"/>
              </a:solidFill>
            </a:endParaRPr>
          </a:p>
        </p:txBody>
      </p:sp>
      <p:sp>
        <p:nvSpPr>
          <p:cNvPr id="3" name="TextBox 2"/>
          <p:cNvSpPr txBox="1"/>
          <p:nvPr/>
        </p:nvSpPr>
        <p:spPr>
          <a:xfrm>
            <a:off x="3419872" y="5776098"/>
            <a:ext cx="5520215" cy="1077218"/>
          </a:xfrm>
          <a:prstGeom prst="rect">
            <a:avLst/>
          </a:prstGeom>
          <a:noFill/>
        </p:spPr>
        <p:txBody>
          <a:bodyPr wrap="square" rtlCol="0">
            <a:spAutoFit/>
          </a:bodyPr>
          <a:lstStyle/>
          <a:p>
            <a:r>
              <a:rPr lang="en-US" sz="1600" dirty="0">
                <a:solidFill>
                  <a:srgbClr val="C00000"/>
                </a:solidFill>
              </a:rPr>
              <a:t>Consolidated operating expenses per ASM (unit costs) for 2011 increased 9.9 percent compared to 2010. Over 89 percent of this year-over-year cost per available seat mile increase was due to higher fuel </a:t>
            </a:r>
            <a:r>
              <a:rPr lang="en-US" sz="1600" dirty="0" smtClean="0">
                <a:solidFill>
                  <a:srgbClr val="C00000"/>
                </a:solidFill>
              </a:rPr>
              <a:t>costs.</a:t>
            </a:r>
            <a:endParaRPr lang="en-US" altLang="zh-CN" sz="1600" dirty="0">
              <a:solidFill>
                <a:srgbClr val="C00000"/>
              </a:solidFill>
            </a:endParaRPr>
          </a:p>
        </p:txBody>
      </p:sp>
      <p:sp>
        <p:nvSpPr>
          <p:cNvPr id="4" name="TextBox 3"/>
          <p:cNvSpPr txBox="1"/>
          <p:nvPr/>
        </p:nvSpPr>
        <p:spPr>
          <a:xfrm>
            <a:off x="-16474" y="4725144"/>
            <a:ext cx="8892480" cy="216024"/>
          </a:xfrm>
          <a:prstGeom prst="rect">
            <a:avLst/>
          </a:prstGeom>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1213596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t>After World War II</a:t>
            </a:r>
            <a:endParaRPr lang="zh-CN" altLang="en-US" dirty="0"/>
          </a:p>
        </p:txBody>
      </p:sp>
      <p:sp>
        <p:nvSpPr>
          <p:cNvPr id="3" name="Content Placeholder 2"/>
          <p:cNvSpPr>
            <a:spLocks noGrp="1"/>
          </p:cNvSpPr>
          <p:nvPr>
            <p:ph idx="1"/>
          </p:nvPr>
        </p:nvSpPr>
        <p:spPr/>
        <p:txBody>
          <a:bodyPr/>
          <a:lstStyle/>
          <a:p>
            <a:r>
              <a:rPr lang="en-US" altLang="zh-CN" sz="2200" dirty="0" smtClean="0">
                <a:solidFill>
                  <a:schemeClr val="accent2">
                    <a:lumMod val="75000"/>
                  </a:schemeClr>
                </a:solidFill>
              </a:rPr>
              <a:t>Open skies competition for international routes</a:t>
            </a:r>
          </a:p>
          <a:p>
            <a:r>
              <a:rPr lang="en-US" altLang="zh-CN" sz="2200" dirty="0" smtClean="0">
                <a:solidFill>
                  <a:schemeClr val="accent2">
                    <a:lumMod val="75000"/>
                  </a:schemeClr>
                </a:solidFill>
              </a:rPr>
              <a:t>Open skies refers to the Air Transport Agreement which</a:t>
            </a:r>
          </a:p>
          <a:p>
            <a:pPr lvl="1"/>
            <a:r>
              <a:rPr lang="en-US" altLang="zh-CN" sz="1800" dirty="0" smtClean="0">
                <a:solidFill>
                  <a:schemeClr val="accent2">
                    <a:lumMod val="75000"/>
                  </a:schemeClr>
                </a:solidFill>
              </a:rPr>
              <a:t>Liberalizes the rules for international aviation markets and minimizes government intervention</a:t>
            </a:r>
          </a:p>
          <a:p>
            <a:pPr lvl="1"/>
            <a:r>
              <a:rPr lang="en-US" altLang="zh-CN" sz="1800" dirty="0" smtClean="0">
                <a:solidFill>
                  <a:schemeClr val="accent2">
                    <a:lumMod val="75000"/>
                  </a:schemeClr>
                </a:solidFill>
              </a:rPr>
              <a:t>Military and  other state-based flights </a:t>
            </a:r>
            <a:r>
              <a:rPr lang="en-US" altLang="zh-CN" sz="1800" u="sng" dirty="0" smtClean="0">
                <a:solidFill>
                  <a:schemeClr val="accent2">
                    <a:lumMod val="75000"/>
                  </a:schemeClr>
                </a:solidFill>
              </a:rPr>
              <a:t>may be</a:t>
            </a:r>
            <a:r>
              <a:rPr lang="en-US" altLang="zh-CN" sz="1800" dirty="0" smtClean="0">
                <a:solidFill>
                  <a:schemeClr val="accent2">
                    <a:lumMod val="75000"/>
                  </a:schemeClr>
                </a:solidFill>
              </a:rPr>
              <a:t> permitted</a:t>
            </a:r>
            <a:endParaRPr lang="en-CA" altLang="zh-CN" dirty="0" smtClean="0">
              <a:solidFill>
                <a:schemeClr val="accent2">
                  <a:lumMod val="75000"/>
                </a:schemeClr>
              </a:solidFill>
            </a:endParaRPr>
          </a:p>
          <a:p>
            <a:endParaRPr lang="zh-CN" altLang="en-US" dirty="0"/>
          </a:p>
        </p:txBody>
      </p:sp>
      <p:pic>
        <p:nvPicPr>
          <p:cNvPr id="4" name="Picture 7" descr="airline route (WWII).png"/>
          <p:cNvPicPr>
            <a:picLocks noChangeAspect="1"/>
          </p:cNvPicPr>
          <p:nvPr/>
        </p:nvPicPr>
        <p:blipFill>
          <a:blip r:embed="rId2" cstate="print"/>
          <a:srcRect/>
          <a:stretch>
            <a:fillRect/>
          </a:stretch>
        </p:blipFill>
        <p:spPr bwMode="auto">
          <a:xfrm>
            <a:off x="1331640" y="3429000"/>
            <a:ext cx="5972175" cy="3033713"/>
          </a:xfrm>
          <a:prstGeom prst="rect">
            <a:avLst/>
          </a:prstGeom>
          <a:noFill/>
          <a:ln w="9525">
            <a:noFill/>
            <a:miter lim="800000"/>
            <a:headEnd/>
            <a:tailEnd/>
          </a:ln>
        </p:spPr>
      </p:pic>
      <p:pic>
        <p:nvPicPr>
          <p:cNvPr id="5" name="Picture 4" descr="airplane-airline-plane-airport-jet-fly-flying (1).jpg"/>
          <p:cNvPicPr>
            <a:picLocks noChangeAspect="1"/>
          </p:cNvPicPr>
          <p:nvPr/>
        </p:nvPicPr>
        <p:blipFill>
          <a:blip r:embed="rId3" cstate="print">
            <a:lum bright="20000"/>
          </a:blip>
          <a:stretch>
            <a:fillRect/>
          </a:stretch>
        </p:blipFill>
        <p:spPr>
          <a:xfrm>
            <a:off x="6911752" y="0"/>
            <a:ext cx="2232248" cy="1100179"/>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Operating Expense</a:t>
            </a:r>
            <a:endParaRPr lang="en-US" dirty="0">
              <a:solidFill>
                <a:schemeClr val="tx1"/>
              </a:solidFill>
            </a:endParaRPr>
          </a:p>
        </p:txBody>
      </p:sp>
      <p:sp>
        <p:nvSpPr>
          <p:cNvPr id="3" name="Content Placeholder 2"/>
          <p:cNvSpPr>
            <a:spLocks noGrp="1"/>
          </p:cNvSpPr>
          <p:nvPr>
            <p:ph idx="1"/>
          </p:nvPr>
        </p:nvSpPr>
        <p:spPr/>
        <p:txBody>
          <a:bodyPr>
            <a:normAutofit fontScale="85000" lnSpcReduction="20000"/>
          </a:bodyPr>
          <a:lstStyle/>
          <a:p>
            <a:r>
              <a:rPr lang="en-US" dirty="0">
                <a:solidFill>
                  <a:srgbClr val="C00000"/>
                </a:solidFill>
              </a:rPr>
              <a:t>Consolidated operating expenses for 2011 increased by $3.8 billion, or 34.6 percent, compared to 2010, while capacity increased 22.5 percent compared to 2010. The increase in consolidated operating expenses was primarily due to the inclusion of AirTran’s 2011 operating expenses following the </a:t>
            </a:r>
            <a:r>
              <a:rPr lang="en-US" dirty="0" smtClean="0">
                <a:solidFill>
                  <a:srgbClr val="C00000"/>
                </a:solidFill>
              </a:rPr>
              <a:t>acquisition</a:t>
            </a:r>
            <a:endParaRPr lang="en-US" b="1" dirty="0" smtClean="0">
              <a:solidFill>
                <a:srgbClr val="C00000"/>
              </a:solidFill>
            </a:endParaRPr>
          </a:p>
          <a:p>
            <a:endParaRPr lang="en-US" b="1" dirty="0" smtClean="0">
              <a:solidFill>
                <a:srgbClr val="C00000"/>
              </a:solidFill>
            </a:endParaRPr>
          </a:p>
          <a:p>
            <a:r>
              <a:rPr lang="en-US" dirty="0">
                <a:solidFill>
                  <a:srgbClr val="C00000"/>
                </a:solidFill>
              </a:rPr>
              <a:t>On a dollar basis, excluding the results for AirTran following the acquisition, operating expenses increased by $1.9 billion for 2011 compared to 2010, approximately 64 percent of which was due to a higher average jet fuel cost per </a:t>
            </a:r>
            <a:r>
              <a:rPr lang="en-US" dirty="0" smtClean="0">
                <a:solidFill>
                  <a:srgbClr val="C00000"/>
                </a:solidFill>
              </a:rPr>
              <a:t>gallon</a:t>
            </a:r>
          </a:p>
          <a:p>
            <a:endParaRPr lang="en-US" dirty="0" smtClean="0">
              <a:solidFill>
                <a:srgbClr val="C00000"/>
              </a:solidFill>
            </a:endParaRPr>
          </a:p>
        </p:txBody>
      </p:sp>
      <p:pic>
        <p:nvPicPr>
          <p:cNvPr id="4" name="Picture 3" descr="southwest-airlines-co-logo.jpg"/>
          <p:cNvPicPr>
            <a:picLocks noChangeAspect="1"/>
          </p:cNvPicPr>
          <p:nvPr/>
        </p:nvPicPr>
        <p:blipFill>
          <a:blip r:embed="rId2"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395600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Operating revenue</a:t>
            </a:r>
            <a:endParaRPr lang="en-US" dirty="0">
              <a:solidFill>
                <a:schemeClr val="tx1"/>
              </a:solidFill>
            </a:endParaRPr>
          </a:p>
        </p:txBody>
      </p:sp>
      <p:sp>
        <p:nvSpPr>
          <p:cNvPr id="3" name="Content Placeholder 2"/>
          <p:cNvSpPr>
            <a:spLocks noGrp="1"/>
          </p:cNvSpPr>
          <p:nvPr>
            <p:ph idx="1"/>
          </p:nvPr>
        </p:nvSpPr>
        <p:spPr>
          <a:xfrm>
            <a:off x="457200" y="1600201"/>
            <a:ext cx="8229600" cy="1866152"/>
          </a:xfrm>
        </p:spPr>
        <p:txBody>
          <a:bodyPr/>
          <a:lstStyle/>
          <a:p>
            <a:endParaRPr lang="en-US" dirty="0"/>
          </a:p>
        </p:txBody>
      </p:sp>
      <p:sp>
        <p:nvSpPr>
          <p:cNvPr id="4" name="TextBox 3"/>
          <p:cNvSpPr txBox="1"/>
          <p:nvPr/>
        </p:nvSpPr>
        <p:spPr>
          <a:xfrm>
            <a:off x="134470" y="3660588"/>
            <a:ext cx="8755529" cy="1200329"/>
          </a:xfrm>
          <a:prstGeom prst="rect">
            <a:avLst/>
          </a:prstGeom>
          <a:noFill/>
        </p:spPr>
        <p:txBody>
          <a:bodyPr wrap="square" rtlCol="0">
            <a:spAutoFit/>
          </a:bodyPr>
          <a:lstStyle/>
          <a:p>
            <a:pPr marL="285750" indent="-285750"/>
            <a:r>
              <a:rPr lang="en-US" dirty="0" smtClean="0">
                <a:solidFill>
                  <a:prstClr val="black"/>
                </a:solidFill>
              </a:rPr>
              <a:t>     </a:t>
            </a:r>
            <a:r>
              <a:rPr lang="en-US" dirty="0" smtClean="0">
                <a:solidFill>
                  <a:srgbClr val="C00000"/>
                </a:solidFill>
              </a:rPr>
              <a:t>The Company’s consolidated net income of $178 million ($.23 per share, diluted) in 2011 decreased by $281 million, or 61.2 percent, compared to its 2010 net income of $459 million ($.61 per share, diluted)</a:t>
            </a:r>
          </a:p>
          <a:p>
            <a:pPr marL="285750" indent="-285750">
              <a:buFont typeface="Arial"/>
              <a:buChar char="•"/>
            </a:pPr>
            <a:endParaRPr lang="en-US" dirty="0">
              <a:solidFill>
                <a:prstClr val="black"/>
              </a:solidFill>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134471" y="1600201"/>
            <a:ext cx="8904941" cy="1866152"/>
          </a:xfrm>
          <a:prstGeom prst="rect">
            <a:avLst/>
          </a:prstGeom>
        </p:spPr>
      </p:pic>
      <p:pic>
        <p:nvPicPr>
          <p:cNvPr id="6" name="Picture 5" descr="southwest-airlines-co-logo.jpg"/>
          <p:cNvPicPr>
            <a:picLocks noChangeAspect="1"/>
          </p:cNvPicPr>
          <p:nvPr/>
        </p:nvPicPr>
        <p:blipFill>
          <a:blip r:embed="rId3"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20874366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619648"/>
          </a:xfrm>
        </p:spPr>
        <p:txBody>
          <a:bodyPr>
            <a:noAutofit/>
          </a:bodyPr>
          <a:lstStyle/>
          <a:p>
            <a:r>
              <a:rPr lang="en-US" dirty="0" smtClean="0">
                <a:solidFill>
                  <a:schemeClr val="tx1"/>
                </a:solidFill>
              </a:rPr>
              <a:t>Operating Expense</a:t>
            </a:r>
            <a:endParaRPr lang="en-US" dirty="0">
              <a:solidFill>
                <a:schemeClr val="tx1"/>
              </a:solidFill>
            </a:endParaRPr>
          </a:p>
        </p:txBody>
      </p:sp>
      <p:sp>
        <p:nvSpPr>
          <p:cNvPr id="3" name="Content Placeholder 2"/>
          <p:cNvSpPr>
            <a:spLocks noGrp="1"/>
          </p:cNvSpPr>
          <p:nvPr>
            <p:ph idx="1"/>
          </p:nvPr>
        </p:nvSpPr>
        <p:spPr>
          <a:xfrm>
            <a:off x="283882" y="1600200"/>
            <a:ext cx="8606118" cy="2150035"/>
          </a:xfrm>
        </p:spPr>
        <p:txBody>
          <a:bodyPr/>
          <a:lstStyle/>
          <a:p>
            <a:endParaRPr lang="en-US" dirty="0"/>
          </a:p>
        </p:txBody>
      </p:sp>
      <p:sp>
        <p:nvSpPr>
          <p:cNvPr id="4" name="TextBox 3"/>
          <p:cNvSpPr txBox="1"/>
          <p:nvPr/>
        </p:nvSpPr>
        <p:spPr>
          <a:xfrm flipH="1">
            <a:off x="283882" y="4138705"/>
            <a:ext cx="8606118" cy="2091765"/>
          </a:xfrm>
          <a:prstGeom prst="rect">
            <a:avLst/>
          </a:prstGeom>
          <a:noFill/>
        </p:spPr>
        <p:txBody>
          <a:bodyPr wrap="square" rtlCol="0">
            <a:spAutoFit/>
          </a:bodyPr>
          <a:lstStyle/>
          <a:p>
            <a:endParaRPr lang="en-US" dirty="0">
              <a:solidFill>
                <a:prstClr val="black"/>
              </a:solidFill>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83882" y="1346201"/>
            <a:ext cx="8606118" cy="2404034"/>
          </a:xfrm>
          <a:prstGeom prst="rect">
            <a:avLst/>
          </a:prstGeom>
          <a:ln/>
        </p:spPr>
        <p:style>
          <a:lnRef idx="2">
            <a:schemeClr val="accent2"/>
          </a:lnRef>
          <a:fillRef idx="1">
            <a:schemeClr val="lt1"/>
          </a:fillRef>
          <a:effectRef idx="0">
            <a:schemeClr val="accent2"/>
          </a:effectRef>
          <a:fontRef idx="minor">
            <a:schemeClr val="dk1"/>
          </a:fontRef>
        </p:style>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283882" y="3900974"/>
            <a:ext cx="8606118" cy="2329496"/>
          </a:xfrm>
          <a:prstGeom prst="rect">
            <a:avLst/>
          </a:prstGeom>
        </p:spPr>
      </p:pic>
      <p:sp>
        <p:nvSpPr>
          <p:cNvPr id="7" name="TextBox 6"/>
          <p:cNvSpPr txBox="1"/>
          <p:nvPr/>
        </p:nvSpPr>
        <p:spPr>
          <a:xfrm>
            <a:off x="283882" y="2043621"/>
            <a:ext cx="8525133" cy="190800"/>
          </a:xfrm>
          <a:prstGeom prst="rect">
            <a:avLst/>
          </a:prstGeom>
          <a:noFill/>
          <a:ln w="38100" cmpd="sng"/>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solidFill>
                <a:prstClr val="black"/>
              </a:solidFill>
            </a:endParaRPr>
          </a:p>
        </p:txBody>
      </p:sp>
      <p:sp>
        <p:nvSpPr>
          <p:cNvPr id="9" name="TextBox 8"/>
          <p:cNvSpPr txBox="1"/>
          <p:nvPr/>
        </p:nvSpPr>
        <p:spPr>
          <a:xfrm>
            <a:off x="254000" y="2940200"/>
            <a:ext cx="8555015" cy="190800"/>
          </a:xfrm>
          <a:prstGeom prst="rect">
            <a:avLst/>
          </a:prstGeom>
          <a:noFill/>
          <a:ln w="38100" cmpd="sng">
            <a:solidFill>
              <a:srgbClr val="FF0000"/>
            </a:solidFill>
          </a:ln>
        </p:spPr>
        <p:txBody>
          <a:bodyPr wrap="square" rtlCol="0">
            <a:spAutoFit/>
          </a:bodyPr>
          <a:lstStyle/>
          <a:p>
            <a:endParaRPr lang="en-US" dirty="0">
              <a:solidFill>
                <a:prstClr val="black"/>
              </a:solidFill>
            </a:endParaRPr>
          </a:p>
        </p:txBody>
      </p:sp>
      <p:sp>
        <p:nvSpPr>
          <p:cNvPr id="10" name="TextBox 9"/>
          <p:cNvSpPr txBox="1"/>
          <p:nvPr/>
        </p:nvSpPr>
        <p:spPr>
          <a:xfrm>
            <a:off x="283882" y="4946800"/>
            <a:ext cx="8606118" cy="190800"/>
          </a:xfrm>
          <a:prstGeom prst="rect">
            <a:avLst/>
          </a:prstGeom>
          <a:noFill/>
          <a:ln w="38100" cmpd="sng">
            <a:solidFill>
              <a:srgbClr val="FF0000"/>
            </a:solidFill>
          </a:ln>
        </p:spPr>
        <p:txBody>
          <a:bodyPr wrap="square" rtlCol="0">
            <a:spAutoFit/>
          </a:bodyPr>
          <a:lstStyle/>
          <a:p>
            <a:endParaRPr lang="en-US" dirty="0">
              <a:solidFill>
                <a:prstClr val="black"/>
              </a:solidFill>
            </a:endParaRPr>
          </a:p>
        </p:txBody>
      </p:sp>
      <p:pic>
        <p:nvPicPr>
          <p:cNvPr id="11" name="Picture 10" descr="southwest-airlines-co-logo.jpg"/>
          <p:cNvPicPr>
            <a:picLocks noChangeAspect="1"/>
          </p:cNvPicPr>
          <p:nvPr/>
        </p:nvPicPr>
        <p:blipFill>
          <a:blip r:embed="rId4"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9450022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Peer comparison</a:t>
            </a:r>
            <a:endParaRPr lang="en-US" dirty="0">
              <a:solidFill>
                <a:schemeClr val="tx1"/>
              </a:solidFill>
            </a:endParaRPr>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457200" y="1520339"/>
            <a:ext cx="8229600" cy="4605824"/>
          </a:xfrm>
          <a:prstGeom prst="rect">
            <a:avLst/>
          </a:prstGeom>
        </p:spPr>
      </p:pic>
      <p:pic>
        <p:nvPicPr>
          <p:cNvPr id="5" name="Picture 4" descr="southwest-airlines-co-logo.jpg"/>
          <p:cNvPicPr>
            <a:picLocks noChangeAspect="1"/>
          </p:cNvPicPr>
          <p:nvPr/>
        </p:nvPicPr>
        <p:blipFill>
          <a:blip r:embed="rId4" cstate="print"/>
          <a:stretch>
            <a:fillRect/>
          </a:stretch>
        </p:blipFill>
        <p:spPr>
          <a:xfrm>
            <a:off x="7236296" y="0"/>
            <a:ext cx="1403648" cy="1052736"/>
          </a:xfrm>
          <a:prstGeom prst="rect">
            <a:avLst/>
          </a:prstGeom>
        </p:spPr>
      </p:pic>
      <p:sp>
        <p:nvSpPr>
          <p:cNvPr id="6" name="TextBox 5"/>
          <p:cNvSpPr txBox="1"/>
          <p:nvPr/>
        </p:nvSpPr>
        <p:spPr>
          <a:xfrm>
            <a:off x="467544" y="4581128"/>
            <a:ext cx="8208912" cy="216024"/>
          </a:xfrm>
          <a:prstGeom prst="rect">
            <a:avLst/>
          </a:prstGeom>
          <a:noFill/>
          <a:ln w="12700" cmpd="sng"/>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solidFill>
                <a:prstClr val="black"/>
              </a:solidFill>
            </a:endParaRPr>
          </a:p>
        </p:txBody>
      </p:sp>
      <p:sp>
        <p:nvSpPr>
          <p:cNvPr id="7" name="TextBox 6"/>
          <p:cNvSpPr txBox="1"/>
          <p:nvPr/>
        </p:nvSpPr>
        <p:spPr>
          <a:xfrm>
            <a:off x="467544" y="3501008"/>
            <a:ext cx="8208911" cy="216023"/>
          </a:xfrm>
          <a:prstGeom prst="rect">
            <a:avLst/>
          </a:prstGeom>
          <a:noFill/>
          <a:ln w="12700" cmpd="sng"/>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13983083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tx1"/>
                </a:solidFill>
              </a:rPr>
              <a:t>Financial Review</a:t>
            </a:r>
            <a:endParaRPr lang="en-US" dirty="0">
              <a:solidFill>
                <a:schemeClr val="tx1"/>
              </a:solidFill>
            </a:endParaRPr>
          </a:p>
        </p:txBody>
      </p:sp>
      <p:sp>
        <p:nvSpPr>
          <p:cNvPr id="5" name="Subtitle 4"/>
          <p:cNvSpPr>
            <a:spLocks noGrp="1"/>
          </p:cNvSpPr>
          <p:nvPr>
            <p:ph type="subTitle" idx="1"/>
          </p:nvPr>
        </p:nvSpPr>
        <p:spPr/>
        <p:txBody>
          <a:bodyPr/>
          <a:lstStyle/>
          <a:p>
            <a:endParaRPr lang="en-US" dirty="0"/>
          </a:p>
        </p:txBody>
      </p:sp>
      <p:pic>
        <p:nvPicPr>
          <p:cNvPr id="6" name="Picture 5" descr="southwest-airlines-co-logo.jpg"/>
          <p:cNvPicPr>
            <a:picLocks noChangeAspect="1"/>
          </p:cNvPicPr>
          <p:nvPr/>
        </p:nvPicPr>
        <p:blipFill>
          <a:blip r:embed="rId2" cstate="print"/>
          <a:stretch>
            <a:fillRect/>
          </a:stretch>
        </p:blipFill>
        <p:spPr>
          <a:xfrm>
            <a:off x="4644008" y="4149080"/>
            <a:ext cx="1403648" cy="1052736"/>
          </a:xfrm>
          <a:prstGeom prst="rect">
            <a:avLst/>
          </a:prstGeom>
        </p:spPr>
      </p:pic>
    </p:spTree>
    <p:extLst>
      <p:ext uri="{BB962C8B-B14F-4D97-AF65-F5344CB8AC3E}">
        <p14:creationId xmlns:p14="http://schemas.microsoft.com/office/powerpoint/2010/main" val="14649331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821765"/>
          </a:xfrm>
        </p:spPr>
        <p:txBody>
          <a:bodyPr/>
          <a:lstStyle/>
          <a:p>
            <a:r>
              <a:rPr lang="en-US" dirty="0" smtClean="0">
                <a:solidFill>
                  <a:schemeClr val="tx1"/>
                </a:solidFill>
              </a:rPr>
              <a:t>Balance sheet</a:t>
            </a:r>
            <a:endParaRPr lang="en-US" dirty="0">
              <a:solidFill>
                <a:schemeClr val="tx1"/>
              </a:solidFill>
            </a:endParaRPr>
          </a:p>
        </p:txBody>
      </p:sp>
      <p:sp>
        <p:nvSpPr>
          <p:cNvPr id="3" name="Content Placeholder 2"/>
          <p:cNvSpPr>
            <a:spLocks noGrp="1"/>
          </p:cNvSpPr>
          <p:nvPr>
            <p:ph idx="1"/>
          </p:nvPr>
        </p:nvSpPr>
        <p:spPr>
          <a:xfrm>
            <a:off x="457200" y="1150471"/>
            <a:ext cx="8229600" cy="5365115"/>
          </a:xfrm>
        </p:spPr>
        <p:txBody>
          <a:bodyPr/>
          <a:lstStyle/>
          <a:p>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926352" y="1150472"/>
            <a:ext cx="7336119" cy="5365115"/>
          </a:xfrm>
          <a:prstGeom prst="rect">
            <a:avLst/>
          </a:prstGeom>
        </p:spPr>
        <p:style>
          <a:lnRef idx="2">
            <a:schemeClr val="accent2"/>
          </a:lnRef>
          <a:fillRef idx="1">
            <a:schemeClr val="lt1"/>
          </a:fillRef>
          <a:effectRef idx="0">
            <a:schemeClr val="accent2"/>
          </a:effectRef>
          <a:fontRef idx="minor">
            <a:schemeClr val="dk1"/>
          </a:fontRef>
        </p:style>
      </p:pic>
      <p:sp>
        <p:nvSpPr>
          <p:cNvPr id="5" name="TextBox 4"/>
          <p:cNvSpPr txBox="1"/>
          <p:nvPr/>
        </p:nvSpPr>
        <p:spPr>
          <a:xfrm>
            <a:off x="926352" y="1638300"/>
            <a:ext cx="7336119" cy="162000"/>
          </a:xfrm>
          <a:prstGeom prst="rect">
            <a:avLst/>
          </a:prstGeom>
          <a:noFill/>
          <a:ln w="28575" cmpd="sng">
            <a:solidFill>
              <a:srgbClr val="FF0000"/>
            </a:solidFill>
          </a:ln>
        </p:spPr>
        <p:txBody>
          <a:bodyPr wrap="square" rtlCol="0">
            <a:spAutoFit/>
          </a:bodyPr>
          <a:lstStyle/>
          <a:p>
            <a:endParaRPr lang="en-US" dirty="0">
              <a:solidFill>
                <a:prstClr val="black"/>
              </a:solidFill>
            </a:endParaRPr>
          </a:p>
        </p:txBody>
      </p:sp>
      <p:sp>
        <p:nvSpPr>
          <p:cNvPr id="6" name="TextBox 5"/>
          <p:cNvSpPr txBox="1"/>
          <p:nvPr/>
        </p:nvSpPr>
        <p:spPr>
          <a:xfrm>
            <a:off x="926352" y="2641600"/>
            <a:ext cx="7336119" cy="190800"/>
          </a:xfrm>
          <a:prstGeom prst="rect">
            <a:avLst/>
          </a:prstGeom>
          <a:noFill/>
          <a:ln w="28575" cmpd="sng">
            <a:solidFill>
              <a:srgbClr val="FF0000"/>
            </a:solidFill>
          </a:ln>
        </p:spPr>
        <p:txBody>
          <a:bodyPr wrap="square" rtlCol="0">
            <a:spAutoFit/>
          </a:bodyPr>
          <a:lstStyle/>
          <a:p>
            <a:endParaRPr lang="en-US" dirty="0">
              <a:solidFill>
                <a:prstClr val="black"/>
              </a:solidFill>
            </a:endParaRPr>
          </a:p>
        </p:txBody>
      </p:sp>
      <p:sp>
        <p:nvSpPr>
          <p:cNvPr id="7" name="TextBox 6"/>
          <p:cNvSpPr txBox="1"/>
          <p:nvPr/>
        </p:nvSpPr>
        <p:spPr>
          <a:xfrm>
            <a:off x="926352" y="4081100"/>
            <a:ext cx="7336119" cy="154800"/>
          </a:xfrm>
          <a:prstGeom prst="rect">
            <a:avLst/>
          </a:prstGeom>
          <a:noFill/>
          <a:ln w="28575" cmpd="sng">
            <a:solidFill>
              <a:srgbClr val="FF0000"/>
            </a:solidFill>
          </a:ln>
        </p:spPr>
        <p:txBody>
          <a:bodyPr wrap="square" rtlCol="0">
            <a:spAutoFit/>
          </a:bodyPr>
          <a:lstStyle/>
          <a:p>
            <a:endParaRPr lang="en-US" dirty="0">
              <a:solidFill>
                <a:prstClr val="black"/>
              </a:solidFill>
            </a:endParaRPr>
          </a:p>
        </p:txBody>
      </p:sp>
      <p:sp>
        <p:nvSpPr>
          <p:cNvPr id="8" name="TextBox 7"/>
          <p:cNvSpPr txBox="1"/>
          <p:nvPr/>
        </p:nvSpPr>
        <p:spPr>
          <a:xfrm>
            <a:off x="926351" y="5772666"/>
            <a:ext cx="7336119" cy="118800"/>
          </a:xfrm>
          <a:prstGeom prst="rect">
            <a:avLst/>
          </a:prstGeom>
          <a:noFill/>
          <a:ln w="28575" cmpd="sng">
            <a:solidFill>
              <a:srgbClr val="FF0000"/>
            </a:solidFill>
          </a:ln>
        </p:spPr>
        <p:txBody>
          <a:bodyPr wrap="square" rtlCol="0">
            <a:spAutoFit/>
          </a:bodyPr>
          <a:lstStyle/>
          <a:p>
            <a:endParaRPr lang="en-US" dirty="0">
              <a:solidFill>
                <a:prstClr val="black"/>
              </a:solidFill>
            </a:endParaRPr>
          </a:p>
        </p:txBody>
      </p:sp>
      <p:pic>
        <p:nvPicPr>
          <p:cNvPr id="9" name="Picture 8" descr="southwest-airlines-co-logo.jpg"/>
          <p:cNvPicPr>
            <a:picLocks noChangeAspect="1"/>
          </p:cNvPicPr>
          <p:nvPr/>
        </p:nvPicPr>
        <p:blipFill>
          <a:blip r:embed="rId3"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13312063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2188"/>
          </a:xfrm>
        </p:spPr>
        <p:txBody>
          <a:bodyPr/>
          <a:lstStyle/>
          <a:p>
            <a:r>
              <a:rPr lang="en-US" dirty="0" smtClean="0">
                <a:solidFill>
                  <a:schemeClr val="tx1"/>
                </a:solidFill>
              </a:rPr>
              <a:t>Balance sheet(Quarterly)</a:t>
            </a:r>
            <a:endParaRPr lang="en-US" dirty="0">
              <a:solidFill>
                <a:schemeClr val="tx1"/>
              </a:solidFill>
            </a:endParaRPr>
          </a:p>
        </p:txBody>
      </p:sp>
      <p:pic>
        <p:nvPicPr>
          <p:cNvPr id="4" name="Content Placeholder 3" descr="Screen shot 2012-03-21 at 7.05.51 PM.png"/>
          <p:cNvPicPr>
            <a:picLocks noGrp="1" noChangeAspect="1"/>
          </p:cNvPicPr>
          <p:nvPr>
            <p:ph idx="1"/>
          </p:nvPr>
        </p:nvPicPr>
        <p:blipFill>
          <a:blip r:embed="rId2" cstate="print">
            <a:extLst>
              <a:ext uri="{28A0092B-C50C-407E-A947-70E740481C1C}">
                <a14:useLocalDpi xmlns:a14="http://schemas.microsoft.com/office/drawing/2010/main" val="0"/>
              </a:ext>
            </a:extLst>
          </a:blip>
          <a:srcRect l="-76206" r="-76206"/>
          <a:stretch>
            <a:fillRect/>
          </a:stretch>
        </p:blipFill>
        <p:spPr>
          <a:xfrm>
            <a:off x="-589790" y="1021169"/>
            <a:ext cx="10270158" cy="5648191"/>
          </a:xfrm>
        </p:spPr>
      </p:pic>
      <p:pic>
        <p:nvPicPr>
          <p:cNvPr id="5" name="Picture 4" descr="southwest-airlines-co-logo.jpg"/>
          <p:cNvPicPr>
            <a:picLocks noChangeAspect="1"/>
          </p:cNvPicPr>
          <p:nvPr/>
        </p:nvPicPr>
        <p:blipFill>
          <a:blip r:embed="rId3"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9572882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3672"/>
          </a:xfrm>
        </p:spPr>
        <p:txBody>
          <a:bodyPr/>
          <a:lstStyle/>
          <a:p>
            <a:r>
              <a:rPr lang="en-US" dirty="0" smtClean="0">
                <a:solidFill>
                  <a:schemeClr val="tx1"/>
                </a:solidFill>
              </a:rPr>
              <a:t>Income statement (Quarterly)</a:t>
            </a:r>
            <a:endParaRPr lang="en-US" dirty="0">
              <a:solidFill>
                <a:schemeClr val="tx1"/>
              </a:solidFill>
            </a:endParaRPr>
          </a:p>
        </p:txBody>
      </p:sp>
      <p:pic>
        <p:nvPicPr>
          <p:cNvPr id="4" name="Content Placeholder 3" descr="Screen shot 2012-03-21 at 7.08.35 PM.png"/>
          <p:cNvPicPr>
            <a:picLocks noGrp="1" noChangeAspect="1"/>
          </p:cNvPicPr>
          <p:nvPr>
            <p:ph idx="1"/>
          </p:nvPr>
        </p:nvPicPr>
        <p:blipFill>
          <a:blip r:embed="rId2" cstate="print">
            <a:extLst>
              <a:ext uri="{28A0092B-C50C-407E-A947-70E740481C1C}">
                <a14:useLocalDpi xmlns:a14="http://schemas.microsoft.com/office/drawing/2010/main" val="0"/>
              </a:ext>
            </a:extLst>
          </a:blip>
          <a:srcRect l="-66273" r="-66273"/>
          <a:stretch>
            <a:fillRect/>
          </a:stretch>
        </p:blipFill>
        <p:spPr>
          <a:xfrm>
            <a:off x="0" y="1098310"/>
            <a:ext cx="9405748" cy="5746143"/>
          </a:xfrm>
        </p:spPr>
      </p:pic>
      <p:pic>
        <p:nvPicPr>
          <p:cNvPr id="5" name="Picture 4" descr="southwest-airlines-co-logo.jpg"/>
          <p:cNvPicPr>
            <a:picLocks noChangeAspect="1"/>
          </p:cNvPicPr>
          <p:nvPr/>
        </p:nvPicPr>
        <p:blipFill>
          <a:blip r:embed="rId3" cstate="print"/>
          <a:stretch>
            <a:fillRect/>
          </a:stretch>
        </p:blipFill>
        <p:spPr>
          <a:xfrm>
            <a:off x="7452320" y="0"/>
            <a:ext cx="1403648" cy="1052736"/>
          </a:xfrm>
          <a:prstGeom prst="rect">
            <a:avLst/>
          </a:prstGeom>
        </p:spPr>
      </p:pic>
    </p:spTree>
    <p:extLst>
      <p:ext uri="{BB962C8B-B14F-4D97-AF65-F5344CB8AC3E}">
        <p14:creationId xmlns:p14="http://schemas.microsoft.com/office/powerpoint/2010/main" val="26648797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621833"/>
          </a:xfrm>
        </p:spPr>
        <p:txBody>
          <a:bodyPr>
            <a:noAutofit/>
          </a:bodyPr>
          <a:lstStyle/>
          <a:p>
            <a:r>
              <a:rPr lang="en-US" dirty="0" smtClean="0">
                <a:solidFill>
                  <a:schemeClr val="tx1"/>
                </a:solidFill>
              </a:rPr>
              <a:t>Income statement</a:t>
            </a:r>
            <a:endParaRPr lang="en-US" dirty="0">
              <a:solidFill>
                <a:schemeClr val="tx1"/>
              </a:solidFill>
            </a:endParaRPr>
          </a:p>
        </p:txBody>
      </p:sp>
      <p:sp>
        <p:nvSpPr>
          <p:cNvPr id="3" name="Content Placeholder 2"/>
          <p:cNvSpPr>
            <a:spLocks noGrp="1"/>
          </p:cNvSpPr>
          <p:nvPr>
            <p:ph idx="1"/>
          </p:nvPr>
        </p:nvSpPr>
        <p:spPr>
          <a:xfrm>
            <a:off x="457200" y="1090706"/>
            <a:ext cx="8229600" cy="5035457"/>
          </a:xfrm>
        </p:spPr>
        <p:txBody>
          <a:bodyPr/>
          <a:lstStyle/>
          <a:p>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467544" y="1076900"/>
            <a:ext cx="8208911" cy="5520451"/>
          </a:xfrm>
          <a:prstGeom prst="rect">
            <a:avLst/>
          </a:prstGeom>
          <a:ln>
            <a:solidFill>
              <a:srgbClr val="FF0000"/>
            </a:solidFill>
          </a:ln>
        </p:spPr>
      </p:pic>
      <p:pic>
        <p:nvPicPr>
          <p:cNvPr id="5" name="Picture 4" descr="southwest-airlines-co-logo.jpg"/>
          <p:cNvPicPr>
            <a:picLocks noChangeAspect="1"/>
          </p:cNvPicPr>
          <p:nvPr/>
        </p:nvPicPr>
        <p:blipFill>
          <a:blip r:embed="rId3"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22511763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cash flow statement</a:t>
            </a:r>
            <a:endParaRPr lang="en-US" dirty="0">
              <a:solidFill>
                <a:schemeClr val="tx1"/>
              </a:solidFill>
            </a:endParaRPr>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457200" y="1600200"/>
            <a:ext cx="8229600" cy="4525963"/>
          </a:xfrm>
          <a:prstGeom prst="rect">
            <a:avLst/>
          </a:prstGeom>
        </p:spPr>
      </p:pic>
      <p:sp>
        <p:nvSpPr>
          <p:cNvPr id="5" name="TextBox 4"/>
          <p:cNvSpPr txBox="1"/>
          <p:nvPr/>
        </p:nvSpPr>
        <p:spPr>
          <a:xfrm>
            <a:off x="469900" y="5136634"/>
            <a:ext cx="8140700" cy="190800"/>
          </a:xfrm>
          <a:prstGeom prst="rect">
            <a:avLst/>
          </a:prstGeom>
          <a:noFill/>
          <a:ln w="28575" cmpd="sng">
            <a:solidFill>
              <a:srgbClr val="FF0000"/>
            </a:solidFill>
          </a:ln>
        </p:spPr>
        <p:txBody>
          <a:bodyPr wrap="square" rtlCol="0">
            <a:spAutoFit/>
          </a:bodyPr>
          <a:lstStyle/>
          <a:p>
            <a:endParaRPr lang="en-US" dirty="0">
              <a:solidFill>
                <a:prstClr val="black"/>
              </a:solidFill>
            </a:endParaRPr>
          </a:p>
        </p:txBody>
      </p:sp>
      <p:sp>
        <p:nvSpPr>
          <p:cNvPr id="6" name="TextBox 5"/>
          <p:cNvSpPr txBox="1"/>
          <p:nvPr/>
        </p:nvSpPr>
        <p:spPr>
          <a:xfrm>
            <a:off x="482600" y="3848100"/>
            <a:ext cx="8178800" cy="190800"/>
          </a:xfrm>
          <a:prstGeom prst="rect">
            <a:avLst/>
          </a:prstGeom>
          <a:noFill/>
          <a:ln w="28575" cmpd="sng">
            <a:solidFill>
              <a:srgbClr val="FF0000"/>
            </a:solidFill>
          </a:ln>
        </p:spPr>
        <p:txBody>
          <a:bodyPr wrap="square" rtlCol="0">
            <a:spAutoFit/>
          </a:bodyPr>
          <a:lstStyle/>
          <a:p>
            <a:endParaRPr lang="en-US" dirty="0">
              <a:solidFill>
                <a:prstClr val="black"/>
              </a:solidFill>
            </a:endParaRPr>
          </a:p>
        </p:txBody>
      </p:sp>
      <p:pic>
        <p:nvPicPr>
          <p:cNvPr id="7" name="Picture 6" descr="southwest-airlines-co-logo.jpg"/>
          <p:cNvPicPr>
            <a:picLocks noChangeAspect="1"/>
          </p:cNvPicPr>
          <p:nvPr/>
        </p:nvPicPr>
        <p:blipFill>
          <a:blip r:embed="rId3" cstate="print"/>
          <a:stretch>
            <a:fillRect/>
          </a:stretch>
        </p:blipFill>
        <p:spPr>
          <a:xfrm>
            <a:off x="7236296" y="0"/>
            <a:ext cx="1403648" cy="1052736"/>
          </a:xfrm>
          <a:prstGeom prst="rect">
            <a:avLst/>
          </a:prstGeom>
        </p:spPr>
      </p:pic>
    </p:spTree>
    <p:extLst>
      <p:ext uri="{BB962C8B-B14F-4D97-AF65-F5344CB8AC3E}">
        <p14:creationId xmlns:p14="http://schemas.microsoft.com/office/powerpoint/2010/main" val="13939226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altLang="zh-CN" dirty="0" smtClean="0"/>
              <a:t>1950’s-1960’s Jet Airliners </a:t>
            </a:r>
            <a:br>
              <a:rPr lang="en-CA" altLang="zh-CN" dirty="0" smtClean="0"/>
            </a:br>
            <a:r>
              <a:rPr lang="en-CA" altLang="zh-CN" dirty="0" smtClean="0"/>
              <a:t>(Narrow-body)</a:t>
            </a:r>
            <a:endParaRPr lang="en-CA" dirty="0"/>
          </a:p>
        </p:txBody>
      </p:sp>
      <p:sp>
        <p:nvSpPr>
          <p:cNvPr id="3" name="Content Placeholder 2"/>
          <p:cNvSpPr>
            <a:spLocks noGrp="1"/>
          </p:cNvSpPr>
          <p:nvPr>
            <p:ph sz="half" idx="1"/>
          </p:nvPr>
        </p:nvSpPr>
        <p:spPr>
          <a:xfrm>
            <a:off x="674963" y="3561855"/>
            <a:ext cx="3935353" cy="1801593"/>
          </a:xfrm>
        </p:spPr>
        <p:txBody>
          <a:bodyPr/>
          <a:lstStyle/>
          <a:p>
            <a:r>
              <a:rPr lang="en-CA" sz="2400" dirty="0" smtClean="0">
                <a:solidFill>
                  <a:schemeClr val="accent2">
                    <a:lumMod val="75000"/>
                  </a:schemeClr>
                </a:solidFill>
              </a:rPr>
              <a:t>Boeing 707</a:t>
            </a:r>
            <a:endParaRPr lang="en-CA" sz="2400" dirty="0">
              <a:solidFill>
                <a:schemeClr val="accent2">
                  <a:lumMod val="75000"/>
                </a:schemeClr>
              </a:solidFill>
            </a:endParaRPr>
          </a:p>
          <a:p>
            <a:endParaRPr lang="en-CA" dirty="0"/>
          </a:p>
        </p:txBody>
      </p:sp>
      <p:sp>
        <p:nvSpPr>
          <p:cNvPr id="8" name="Content Placeholder 7"/>
          <p:cNvSpPr>
            <a:spLocks noGrp="1"/>
          </p:cNvSpPr>
          <p:nvPr>
            <p:ph sz="half" idx="2"/>
          </p:nvPr>
        </p:nvSpPr>
        <p:spPr/>
        <p:txBody>
          <a:bodyPr/>
          <a:lstStyle/>
          <a:p>
            <a:r>
              <a:rPr lang="en-CA" altLang="zh-CN" sz="2400" dirty="0" smtClean="0">
                <a:solidFill>
                  <a:schemeClr val="accent2">
                    <a:lumMod val="75000"/>
                  </a:schemeClr>
                </a:solidFill>
              </a:rPr>
              <a:t>de Havilland DH 106 Comet – First production commercial airliner</a:t>
            </a:r>
          </a:p>
          <a:p>
            <a:endParaRPr lang="en-CA" altLang="zh-CN" sz="2400" dirty="0" smtClean="0">
              <a:solidFill>
                <a:schemeClr val="accent2">
                  <a:lumMod val="75000"/>
                </a:schemeClr>
              </a:solidFill>
            </a:endParaRPr>
          </a:p>
          <a:p>
            <a:endParaRPr lang="en-CA" altLang="zh-CN" sz="2400" dirty="0" smtClean="0">
              <a:solidFill>
                <a:schemeClr val="accent2">
                  <a:lumMod val="75000"/>
                </a:schemeClr>
              </a:solidFill>
            </a:endParaRPr>
          </a:p>
          <a:p>
            <a:r>
              <a:rPr lang="en-CA" altLang="zh-CN" sz="2400" dirty="0" smtClean="0">
                <a:solidFill>
                  <a:schemeClr val="accent2">
                    <a:lumMod val="75000"/>
                  </a:schemeClr>
                </a:solidFill>
              </a:rPr>
              <a:t>McDonnell Douglas DC-8</a:t>
            </a:r>
          </a:p>
          <a:p>
            <a:endParaRPr lang="en-CA" altLang="zh-CN" sz="2400" dirty="0" smtClean="0">
              <a:solidFill>
                <a:schemeClr val="accent2">
                  <a:lumMod val="75000"/>
                </a:schemeClr>
              </a:solidFill>
            </a:endParaRPr>
          </a:p>
          <a:p>
            <a:pPr marL="0" indent="0">
              <a:buNone/>
            </a:pPr>
            <a:endParaRPr lang="en-CA" sz="2400" dirty="0" smtClean="0">
              <a:solidFill>
                <a:schemeClr val="accent2">
                  <a:lumMod val="75000"/>
                </a:schemeClr>
              </a:solidFill>
            </a:endParaRPr>
          </a:p>
          <a:p>
            <a:pPr marL="0" indent="0">
              <a:buNone/>
            </a:pPr>
            <a:endParaRPr lang="en-CA" sz="2400" dirty="0" smtClean="0">
              <a:solidFill>
                <a:schemeClr val="accent2">
                  <a:lumMod val="75000"/>
                </a:schemeClr>
              </a:solidFill>
            </a:endParaRPr>
          </a:p>
          <a:p>
            <a:pPr marL="0" indent="0">
              <a:buNone/>
            </a:pPr>
            <a:endParaRPr lang="en-CA" sz="1000" dirty="0" smtClean="0">
              <a:solidFill>
                <a:schemeClr val="accent2">
                  <a:lumMod val="75000"/>
                </a:schemeClr>
              </a:solidFill>
            </a:endParaRPr>
          </a:p>
          <a:p>
            <a:endParaRPr lang="en-CA" dirty="0"/>
          </a:p>
        </p:txBody>
      </p:sp>
      <p:pic>
        <p:nvPicPr>
          <p:cNvPr id="11" name="Picture 10" descr="airplane-airline-plane-airport-jet-fly-flying (1).jpg"/>
          <p:cNvPicPr>
            <a:picLocks noChangeAspect="1"/>
          </p:cNvPicPr>
          <p:nvPr/>
        </p:nvPicPr>
        <p:blipFill>
          <a:blip r:embed="rId2" cstate="print">
            <a:lum bright="20000"/>
          </a:blip>
          <a:stretch>
            <a:fillRect/>
          </a:stretch>
        </p:blipFill>
        <p:spPr>
          <a:xfrm>
            <a:off x="6911752" y="0"/>
            <a:ext cx="2232248" cy="1100179"/>
          </a:xfrm>
          <a:prstGeom prst="ellipse">
            <a:avLst/>
          </a:prstGeom>
          <a:ln>
            <a:noFill/>
          </a:ln>
          <a:effectLst>
            <a:softEdge rad="112500"/>
          </a:effectLst>
        </p:spPr>
      </p:pic>
      <p:pic>
        <p:nvPicPr>
          <p:cNvPr id="13" name="Picture 12" descr="File:DH Comet 1 BOAC Heathrow 1953.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556792"/>
            <a:ext cx="3962463" cy="1800200"/>
          </a:xfrm>
          <a:prstGeom prst="rect">
            <a:avLst/>
          </a:prstGeom>
          <a:noFill/>
          <a:ln>
            <a:noFill/>
          </a:ln>
        </p:spPr>
      </p:pic>
      <p:pic>
        <p:nvPicPr>
          <p:cNvPr id="14" name="Picture 13"/>
          <p:cNvPicPr/>
          <p:nvPr/>
        </p:nvPicPr>
        <p:blipFill>
          <a:blip r:embed="rId5" cstate="print"/>
          <a:stretch>
            <a:fillRect/>
          </a:stretch>
        </p:blipFill>
        <p:spPr>
          <a:xfrm>
            <a:off x="4860032" y="4509120"/>
            <a:ext cx="3672408" cy="2118197"/>
          </a:xfrm>
          <a:prstGeom prst="rect">
            <a:avLst/>
          </a:prstGeom>
        </p:spPr>
      </p:pic>
      <p:pic>
        <p:nvPicPr>
          <p:cNvPr id="15" name="Content Placeholder 5"/>
          <p:cNvPicPr>
            <a:picLocks/>
          </p:cNvPicPr>
          <p:nvPr/>
        </p:nvPicPr>
        <p:blipFill>
          <a:blip r:embed="rId6" cstate="print"/>
          <a:stretch>
            <a:fillRect/>
          </a:stretch>
        </p:blipFill>
        <p:spPr>
          <a:xfrm>
            <a:off x="467544" y="4509120"/>
            <a:ext cx="4040188" cy="2020094"/>
          </a:xfrm>
          <a:prstGeom prst="rect">
            <a:avLst/>
          </a:prstGeom>
        </p:spPr>
      </p:pic>
    </p:spTree>
    <p:extLst>
      <p:ext uri="{BB962C8B-B14F-4D97-AF65-F5344CB8AC3E}">
        <p14:creationId xmlns:p14="http://schemas.microsoft.com/office/powerpoint/2010/main" val="1794270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tx1"/>
                </a:solidFill>
              </a:rPr>
              <a:t>Recommendation</a:t>
            </a:r>
            <a:endParaRPr lang="en-US"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n-US" sz="4000" dirty="0" smtClean="0">
                <a:solidFill>
                  <a:srgbClr val="FF0000"/>
                </a:solidFill>
              </a:rPr>
              <a:t>HOLD</a:t>
            </a:r>
          </a:p>
        </p:txBody>
      </p:sp>
      <p:pic>
        <p:nvPicPr>
          <p:cNvPr id="4" name="Picture 3" descr="southwest-airlines-co-logo.jpg"/>
          <p:cNvPicPr>
            <a:picLocks noChangeAspect="1"/>
          </p:cNvPicPr>
          <p:nvPr/>
        </p:nvPicPr>
        <p:blipFill>
          <a:blip r:embed="rId2" cstate="print"/>
          <a:stretch>
            <a:fillRect/>
          </a:stretch>
        </p:blipFill>
        <p:spPr>
          <a:xfrm>
            <a:off x="7236296" y="0"/>
            <a:ext cx="1403648" cy="1052736"/>
          </a:xfrm>
          <a:prstGeom prst="rect">
            <a:avLst/>
          </a:prstGeom>
        </p:spPr>
      </p:pic>
      <p:pic>
        <p:nvPicPr>
          <p:cNvPr id="5" name="Picture 4" descr="Southwest-Airlines.jpg"/>
          <p:cNvPicPr>
            <a:picLocks noChangeAspect="1"/>
          </p:cNvPicPr>
          <p:nvPr/>
        </p:nvPicPr>
        <p:blipFill>
          <a:blip r:embed="rId3" cstate="print"/>
          <a:stretch>
            <a:fillRect/>
          </a:stretch>
        </p:blipFill>
        <p:spPr>
          <a:xfrm>
            <a:off x="0" y="1412776"/>
            <a:ext cx="9144000" cy="5445224"/>
          </a:xfrm>
          <a:prstGeom prst="rect">
            <a:avLst/>
          </a:prstGeom>
        </p:spPr>
      </p:pic>
      <p:sp>
        <p:nvSpPr>
          <p:cNvPr id="7" name="Rectangle 6"/>
          <p:cNvSpPr/>
          <p:nvPr/>
        </p:nvSpPr>
        <p:spPr>
          <a:xfrm>
            <a:off x="3779912" y="2276872"/>
            <a:ext cx="1560042" cy="707886"/>
          </a:xfrm>
          <a:prstGeom prst="rect">
            <a:avLst/>
          </a:prstGeom>
        </p:spPr>
        <p:txBody>
          <a:bodyPr wrap="none">
            <a:spAutoFit/>
          </a:bodyPr>
          <a:lstStyle/>
          <a:p>
            <a:r>
              <a:rPr lang="en-US" altLang="zh-CN" sz="4000" dirty="0" smtClean="0">
                <a:solidFill>
                  <a:srgbClr val="C00000"/>
                </a:solidFill>
              </a:rPr>
              <a:t>HOLD!</a:t>
            </a:r>
          </a:p>
        </p:txBody>
      </p:sp>
    </p:spTree>
    <p:extLst>
      <p:ext uri="{BB962C8B-B14F-4D97-AF65-F5344CB8AC3E}">
        <p14:creationId xmlns:p14="http://schemas.microsoft.com/office/powerpoint/2010/main" val="11151101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95536" y="260648"/>
            <a:ext cx="8229600" cy="1143000"/>
          </a:xfrm>
        </p:spPr>
        <p:txBody>
          <a:bodyPr/>
          <a:lstStyle/>
          <a:p>
            <a:r>
              <a:rPr lang="en-US" altLang="ko-KR" dirty="0" smtClean="0"/>
              <a:t>STOCK INFORMATION</a:t>
            </a:r>
            <a:endParaRPr lang="ko-KR" alt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467544" y="1484784"/>
            <a:ext cx="8229600" cy="897622"/>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539552" y="2348880"/>
            <a:ext cx="7791450" cy="657225"/>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467544" y="2996952"/>
            <a:ext cx="8229600" cy="3240360"/>
          </a:xfrm>
          <a:prstGeom prst="rect">
            <a:avLst/>
          </a:prstGeom>
          <a:noFill/>
          <a:ln w="9525">
            <a:noFill/>
            <a:miter lim="800000"/>
            <a:headEnd/>
            <a:tailEnd/>
          </a:ln>
        </p:spPr>
      </p:pic>
      <p:pic>
        <p:nvPicPr>
          <p:cNvPr id="7" name="Picture 6" descr="on-Singapore-Airlines-A380.jpg"/>
          <p:cNvPicPr>
            <a:picLocks noChangeAspect="1"/>
          </p:cNvPicPr>
          <p:nvPr/>
        </p:nvPicPr>
        <p:blipFill>
          <a:blip r:embed="rId5" cstate="print"/>
          <a:stretch>
            <a:fillRect/>
          </a:stretch>
        </p:blipFill>
        <p:spPr>
          <a:xfrm>
            <a:off x="7668344" y="188640"/>
            <a:ext cx="1074568" cy="792087"/>
          </a:xfrm>
          <a:prstGeom prst="rect">
            <a:avLst/>
          </a:prstGeom>
        </p:spPr>
      </p:pic>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1 year Stock Price Movements</a:t>
            </a:r>
            <a:endParaRPr lang="ko-KR" altLang="en-US" dirty="0"/>
          </a:p>
        </p:txBody>
      </p:sp>
      <p:pic>
        <p:nvPicPr>
          <p:cNvPr id="1026" name="Picture 2"/>
          <p:cNvPicPr>
            <a:picLocks noGrp="1" noChangeAspect="1" noChangeArrowheads="1"/>
          </p:cNvPicPr>
          <p:nvPr>
            <p:ph idx="1"/>
          </p:nvPr>
        </p:nvPicPr>
        <p:blipFill>
          <a:blip r:embed="rId2" cstate="print"/>
          <a:stretch>
            <a:fillRect/>
          </a:stretch>
        </p:blipFill>
        <p:spPr bwMode="auto">
          <a:xfrm>
            <a:off x="1274452" y="1554163"/>
            <a:ext cx="6747496" cy="4525962"/>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dirty="0" smtClean="0"/>
              <a:t>1 year </a:t>
            </a:r>
            <a:r>
              <a:rPr lang="en-US" altLang="ko-KR" dirty="0" err="1" smtClean="0"/>
              <a:t>vs</a:t>
            </a:r>
            <a:r>
              <a:rPr lang="en-US" altLang="ko-KR" dirty="0" smtClean="0"/>
              <a:t> S&amp;P </a:t>
            </a:r>
            <a:br>
              <a:rPr lang="en-US" altLang="ko-KR" dirty="0" smtClean="0"/>
            </a:br>
            <a:r>
              <a:rPr lang="en-US" altLang="ko-KR" dirty="0" err="1" smtClean="0"/>
              <a:t>vs</a:t>
            </a:r>
            <a:r>
              <a:rPr lang="en-US" altLang="ko-KR" dirty="0" smtClean="0"/>
              <a:t> AMEX Airline index</a:t>
            </a:r>
            <a:endParaRPr lang="ko-KR" altLang="en-US" dirty="0"/>
          </a:p>
        </p:txBody>
      </p:sp>
      <p:pic>
        <p:nvPicPr>
          <p:cNvPr id="6146" name="Picture 2"/>
          <p:cNvPicPr>
            <a:picLocks noGrp="1" noChangeAspect="1" noChangeArrowheads="1"/>
          </p:cNvPicPr>
          <p:nvPr>
            <p:ph idx="1"/>
          </p:nvPr>
        </p:nvPicPr>
        <p:blipFill>
          <a:blip r:embed="rId2" cstate="print"/>
          <a:stretch>
            <a:fillRect/>
          </a:stretch>
        </p:blipFill>
        <p:spPr bwMode="auto">
          <a:xfrm>
            <a:off x="1321494" y="1554163"/>
            <a:ext cx="6653411" cy="4525962"/>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5 year Stock Price Movements</a:t>
            </a:r>
            <a:endParaRPr lang="ko-KR" altLang="en-US" dirty="0"/>
          </a:p>
        </p:txBody>
      </p:sp>
      <p:pic>
        <p:nvPicPr>
          <p:cNvPr id="2050" name="Picture 2"/>
          <p:cNvPicPr>
            <a:picLocks noGrp="1" noChangeAspect="1" noChangeArrowheads="1"/>
          </p:cNvPicPr>
          <p:nvPr>
            <p:ph idx="1"/>
          </p:nvPr>
        </p:nvPicPr>
        <p:blipFill>
          <a:blip r:embed="rId2" cstate="print"/>
          <a:stretch>
            <a:fillRect/>
          </a:stretch>
        </p:blipFill>
        <p:spPr bwMode="auto">
          <a:xfrm>
            <a:off x="1342030" y="1554163"/>
            <a:ext cx="6612340" cy="4525962"/>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dirty="0" smtClean="0"/>
              <a:t>5 year </a:t>
            </a:r>
            <a:r>
              <a:rPr lang="en-US" altLang="ko-KR" dirty="0" err="1" smtClean="0"/>
              <a:t>vs</a:t>
            </a:r>
            <a:r>
              <a:rPr lang="en-US" altLang="ko-KR" dirty="0" smtClean="0"/>
              <a:t> S&amp;P </a:t>
            </a:r>
            <a:r>
              <a:rPr lang="en-US" altLang="ko-KR" dirty="0" err="1" smtClean="0"/>
              <a:t>vs</a:t>
            </a:r>
            <a:r>
              <a:rPr lang="en-US" altLang="ko-KR" dirty="0" smtClean="0"/>
              <a:t> </a:t>
            </a:r>
            <a:br>
              <a:rPr lang="en-US" altLang="ko-KR" dirty="0" smtClean="0"/>
            </a:br>
            <a:r>
              <a:rPr lang="en-US" altLang="ko-KR" dirty="0" smtClean="0"/>
              <a:t>AMEX Airline Index</a:t>
            </a:r>
            <a:endParaRPr lang="ko-KR" altLang="en-US" dirty="0"/>
          </a:p>
        </p:txBody>
      </p:sp>
      <p:pic>
        <p:nvPicPr>
          <p:cNvPr id="5122" name="Picture 2"/>
          <p:cNvPicPr>
            <a:picLocks noGrp="1" noChangeAspect="1" noChangeArrowheads="1"/>
          </p:cNvPicPr>
          <p:nvPr>
            <p:ph idx="1"/>
          </p:nvPr>
        </p:nvPicPr>
        <p:blipFill>
          <a:blip r:embed="rId2" cstate="print"/>
          <a:stretch>
            <a:fillRect/>
          </a:stretch>
        </p:blipFill>
        <p:spPr bwMode="auto">
          <a:xfrm>
            <a:off x="1278505" y="1554163"/>
            <a:ext cx="6739389" cy="4525962"/>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10 year Stock Price Movements</a:t>
            </a:r>
            <a:endParaRPr lang="ko-KR" altLang="en-US" dirty="0"/>
          </a:p>
        </p:txBody>
      </p:sp>
      <p:pic>
        <p:nvPicPr>
          <p:cNvPr id="3074" name="Picture 2"/>
          <p:cNvPicPr>
            <a:picLocks noGrp="1" noChangeAspect="1" noChangeArrowheads="1"/>
          </p:cNvPicPr>
          <p:nvPr>
            <p:ph idx="1"/>
          </p:nvPr>
        </p:nvPicPr>
        <p:blipFill>
          <a:blip r:embed="rId2" cstate="print"/>
          <a:stretch>
            <a:fillRect/>
          </a:stretch>
        </p:blipFill>
        <p:spPr bwMode="auto">
          <a:xfrm>
            <a:off x="1329161" y="1554163"/>
            <a:ext cx="6638078" cy="4525962"/>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dirty="0" smtClean="0"/>
              <a:t>10 year </a:t>
            </a:r>
            <a:r>
              <a:rPr lang="en-US" altLang="ko-KR" dirty="0" err="1" smtClean="0"/>
              <a:t>vs</a:t>
            </a:r>
            <a:r>
              <a:rPr lang="en-US" altLang="ko-KR" dirty="0" smtClean="0"/>
              <a:t> S&amp;P </a:t>
            </a:r>
            <a:r>
              <a:rPr lang="en-US" altLang="ko-KR" dirty="0" err="1" smtClean="0"/>
              <a:t>vs</a:t>
            </a:r>
            <a:r>
              <a:rPr lang="en-US" altLang="ko-KR" dirty="0" smtClean="0"/>
              <a:t/>
            </a:r>
            <a:br>
              <a:rPr lang="en-US" altLang="ko-KR" dirty="0" smtClean="0"/>
            </a:br>
            <a:r>
              <a:rPr lang="en-US" altLang="ko-KR" dirty="0" smtClean="0"/>
              <a:t>AMEX Airline Index</a:t>
            </a:r>
            <a:endParaRPr lang="ko-KR" altLang="en-US" dirty="0"/>
          </a:p>
        </p:txBody>
      </p:sp>
      <p:pic>
        <p:nvPicPr>
          <p:cNvPr id="4098" name="Picture 2"/>
          <p:cNvPicPr>
            <a:picLocks noGrp="1" noChangeAspect="1" noChangeArrowheads="1"/>
          </p:cNvPicPr>
          <p:nvPr>
            <p:ph idx="1"/>
          </p:nvPr>
        </p:nvPicPr>
        <p:blipFill>
          <a:blip r:embed="rId2" cstate="print"/>
          <a:stretch>
            <a:fillRect/>
          </a:stretch>
        </p:blipFill>
        <p:spPr bwMode="auto">
          <a:xfrm>
            <a:off x="1294873" y="1554163"/>
            <a:ext cx="6706653" cy="4525962"/>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dirty="0"/>
          </a:p>
        </p:txBody>
      </p:sp>
      <p:pic>
        <p:nvPicPr>
          <p:cNvPr id="4" name="Content Placeholder 3" descr="How_Does_Singapore_Airlines_Fly_So_High.GIF"/>
          <p:cNvPicPr>
            <a:picLocks noGrp="1" noChangeAspect="1"/>
          </p:cNvPicPr>
          <p:nvPr>
            <p:ph idx="1"/>
          </p:nvPr>
        </p:nvPicPr>
        <p:blipFill>
          <a:blip r:embed="rId3" cstate="print"/>
          <a:stretch>
            <a:fillRect/>
          </a:stretch>
        </p:blipFill>
        <p:spPr>
          <a:xfrm>
            <a:off x="1331640" y="1844824"/>
            <a:ext cx="5832647" cy="4248471"/>
          </a:xfrm>
        </p:spPr>
      </p:pic>
      <p:pic>
        <p:nvPicPr>
          <p:cNvPr id="5" name="Picture 4" descr="on-Singapore-Airlines-A380.jpg"/>
          <p:cNvPicPr>
            <a:picLocks noChangeAspect="1"/>
          </p:cNvPicPr>
          <p:nvPr/>
        </p:nvPicPr>
        <p:blipFill>
          <a:blip r:embed="rId4" cstate="print"/>
          <a:stretch>
            <a:fillRect/>
          </a:stretch>
        </p:blipFill>
        <p:spPr>
          <a:xfrm>
            <a:off x="7668344" y="188640"/>
            <a:ext cx="1074568" cy="79208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smtClean="0"/>
              <a:t>1960’s-1970’s Jumbo Jets</a:t>
            </a:r>
            <a:br>
              <a:rPr lang="en-CA" dirty="0" smtClean="0"/>
            </a:br>
            <a:r>
              <a:rPr lang="en-CA" dirty="0" smtClean="0"/>
              <a:t> (Wide-Body)</a:t>
            </a:r>
            <a:endParaRPr lang="en-CA" dirty="0"/>
          </a:p>
        </p:txBody>
      </p:sp>
      <p:sp>
        <p:nvSpPr>
          <p:cNvPr id="3" name="Content Placeholder 2"/>
          <p:cNvSpPr>
            <a:spLocks noGrp="1"/>
          </p:cNvSpPr>
          <p:nvPr>
            <p:ph sz="half" idx="1"/>
          </p:nvPr>
        </p:nvSpPr>
        <p:spPr>
          <a:xfrm>
            <a:off x="674963" y="3561855"/>
            <a:ext cx="3935353" cy="1801593"/>
          </a:xfrm>
        </p:spPr>
        <p:txBody>
          <a:bodyPr/>
          <a:lstStyle/>
          <a:p>
            <a:r>
              <a:rPr lang="en-CA" sz="2400" dirty="0" smtClean="0">
                <a:solidFill>
                  <a:schemeClr val="accent2">
                    <a:lumMod val="75000"/>
                  </a:schemeClr>
                </a:solidFill>
              </a:rPr>
              <a:t>Airbus </a:t>
            </a:r>
            <a:r>
              <a:rPr lang="en-CA" sz="2400" dirty="0">
                <a:solidFill>
                  <a:schemeClr val="accent2">
                    <a:lumMod val="75000"/>
                  </a:schemeClr>
                </a:solidFill>
              </a:rPr>
              <a:t>A300 - first twin-engine wide-body airliner</a:t>
            </a:r>
          </a:p>
          <a:p>
            <a:endParaRPr lang="en-CA" dirty="0"/>
          </a:p>
        </p:txBody>
      </p:sp>
      <p:sp>
        <p:nvSpPr>
          <p:cNvPr id="8" name="Content Placeholder 7"/>
          <p:cNvSpPr>
            <a:spLocks noGrp="1"/>
          </p:cNvSpPr>
          <p:nvPr>
            <p:ph sz="half" idx="2"/>
          </p:nvPr>
        </p:nvSpPr>
        <p:spPr/>
        <p:txBody>
          <a:bodyPr/>
          <a:lstStyle/>
          <a:p>
            <a:r>
              <a:rPr lang="en-CA" sz="2400" dirty="0">
                <a:solidFill>
                  <a:schemeClr val="accent2">
                    <a:lumMod val="75000"/>
                  </a:schemeClr>
                </a:solidFill>
              </a:rPr>
              <a:t>Boeing 747 – first wide-body airliner (four engine)</a:t>
            </a:r>
          </a:p>
          <a:p>
            <a:pPr marL="0" indent="0">
              <a:buNone/>
            </a:pPr>
            <a:endParaRPr lang="en-CA" sz="2400" dirty="0" smtClean="0">
              <a:solidFill>
                <a:schemeClr val="accent2">
                  <a:lumMod val="75000"/>
                </a:schemeClr>
              </a:solidFill>
            </a:endParaRPr>
          </a:p>
          <a:p>
            <a:pPr marL="0" indent="0">
              <a:buNone/>
            </a:pPr>
            <a:endParaRPr lang="en-CA" sz="2400" dirty="0" smtClean="0">
              <a:solidFill>
                <a:schemeClr val="accent2">
                  <a:lumMod val="75000"/>
                </a:schemeClr>
              </a:solidFill>
            </a:endParaRPr>
          </a:p>
          <a:p>
            <a:pPr marL="0" indent="0">
              <a:buNone/>
            </a:pPr>
            <a:endParaRPr lang="en-CA" sz="1000" dirty="0" smtClean="0">
              <a:solidFill>
                <a:schemeClr val="accent2">
                  <a:lumMod val="75000"/>
                </a:schemeClr>
              </a:solidFill>
            </a:endParaRPr>
          </a:p>
          <a:p>
            <a:r>
              <a:rPr lang="en-CA" sz="2400" dirty="0">
                <a:solidFill>
                  <a:schemeClr val="accent2">
                    <a:lumMod val="75000"/>
                  </a:schemeClr>
                </a:solidFill>
              </a:rPr>
              <a:t>McDonnell Douglas DC-10 – three engine wide-body airliner</a:t>
            </a:r>
          </a:p>
          <a:p>
            <a:endParaRPr lang="en-CA" dirty="0"/>
          </a:p>
        </p:txBody>
      </p:sp>
      <p:pic>
        <p:nvPicPr>
          <p:cNvPr id="9" name="Picture 8"/>
          <p:cNvPicPr/>
          <p:nvPr/>
        </p:nvPicPr>
        <p:blipFill>
          <a:blip r:embed="rId2" cstate="print"/>
          <a:stretch>
            <a:fillRect/>
          </a:stretch>
        </p:blipFill>
        <p:spPr>
          <a:xfrm>
            <a:off x="551584" y="1624123"/>
            <a:ext cx="4032448" cy="1897878"/>
          </a:xfrm>
          <a:prstGeom prst="rect">
            <a:avLst/>
          </a:prstGeom>
        </p:spPr>
      </p:pic>
      <p:pic>
        <p:nvPicPr>
          <p:cNvPr id="10" name="Picture 9"/>
          <p:cNvPicPr/>
          <p:nvPr/>
        </p:nvPicPr>
        <p:blipFill>
          <a:blip r:embed="rId3" cstate="print"/>
          <a:stretch>
            <a:fillRect/>
          </a:stretch>
        </p:blipFill>
        <p:spPr>
          <a:xfrm>
            <a:off x="4907601" y="4597551"/>
            <a:ext cx="3793054" cy="2075815"/>
          </a:xfrm>
          <a:prstGeom prst="rect">
            <a:avLst/>
          </a:prstGeom>
        </p:spPr>
      </p:pic>
      <p:pic>
        <p:nvPicPr>
          <p:cNvPr id="12" name="Picture 11"/>
          <p:cNvPicPr/>
          <p:nvPr/>
        </p:nvPicPr>
        <p:blipFill>
          <a:blip r:embed="rId4" cstate="print"/>
          <a:stretch>
            <a:fillRect/>
          </a:stretch>
        </p:blipFill>
        <p:spPr>
          <a:xfrm>
            <a:off x="611560" y="4597551"/>
            <a:ext cx="3998756" cy="2057400"/>
          </a:xfrm>
          <a:prstGeom prst="rect">
            <a:avLst/>
          </a:prstGeom>
        </p:spPr>
      </p:pic>
      <p:pic>
        <p:nvPicPr>
          <p:cNvPr id="11" name="Picture 10" descr="airplane-airline-plane-airport-jet-fly-flying (1).jpg"/>
          <p:cNvPicPr>
            <a:picLocks noChangeAspect="1"/>
          </p:cNvPicPr>
          <p:nvPr/>
        </p:nvPicPr>
        <p:blipFill>
          <a:blip r:embed="rId5" cstate="print">
            <a:lum bright="20000"/>
          </a:blip>
          <a:stretch>
            <a:fillRect/>
          </a:stretch>
        </p:blipFill>
        <p:spPr>
          <a:xfrm>
            <a:off x="6911752" y="0"/>
            <a:ext cx="2232248" cy="1100179"/>
          </a:xfrm>
          <a:prstGeom prst="ellipse">
            <a:avLst/>
          </a:prstGeom>
          <a:ln>
            <a:noFill/>
          </a:ln>
          <a:effectLst>
            <a:softEdge rad="112500"/>
          </a:effectLst>
        </p:spPr>
      </p:pic>
    </p:spTree>
    <p:extLst>
      <p:ext uri="{BB962C8B-B14F-4D97-AF65-F5344CB8AC3E}">
        <p14:creationId xmlns:p14="http://schemas.microsoft.com/office/powerpoint/2010/main" val="1794270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CA" altLang="ko-KR" dirty="0" smtClean="0"/>
              <a:t>Company profile</a:t>
            </a:r>
            <a:endParaRPr lang="ko-KR" altLang="en-US" dirty="0"/>
          </a:p>
        </p:txBody>
      </p:sp>
      <p:sp>
        <p:nvSpPr>
          <p:cNvPr id="5" name="Content Placeholder 4"/>
          <p:cNvSpPr>
            <a:spLocks noGrp="1"/>
          </p:cNvSpPr>
          <p:nvPr>
            <p:ph sz="half" idx="1"/>
          </p:nvPr>
        </p:nvSpPr>
        <p:spPr/>
        <p:txBody>
          <a:bodyPr>
            <a:normAutofit fontScale="77500" lnSpcReduction="20000"/>
          </a:bodyPr>
          <a:lstStyle/>
          <a:p>
            <a:r>
              <a:rPr lang="en-US" altLang="zh-CN" sz="2400" dirty="0" smtClean="0">
                <a:solidFill>
                  <a:srgbClr val="C00000"/>
                </a:solidFill>
              </a:rPr>
              <a:t>Based at Singapore </a:t>
            </a:r>
            <a:r>
              <a:rPr lang="en-US" altLang="zh-CN" sz="2400" dirty="0" err="1" smtClean="0">
                <a:solidFill>
                  <a:srgbClr val="C00000"/>
                </a:solidFill>
              </a:rPr>
              <a:t>Changi</a:t>
            </a:r>
            <a:r>
              <a:rPr lang="en-US" altLang="zh-CN" sz="2400" dirty="0" smtClean="0">
                <a:solidFill>
                  <a:srgbClr val="C00000"/>
                </a:solidFill>
              </a:rPr>
              <a:t> Airport, Singapore Airlines is the national carrier of Singapore</a:t>
            </a:r>
          </a:p>
          <a:p>
            <a:endParaRPr lang="en-US" altLang="zh-CN" sz="2400" dirty="0" smtClean="0">
              <a:solidFill>
                <a:srgbClr val="C00000"/>
              </a:solidFill>
            </a:endParaRPr>
          </a:p>
          <a:p>
            <a:r>
              <a:rPr lang="en-US" altLang="zh-CN" sz="2400" dirty="0" smtClean="0">
                <a:solidFill>
                  <a:srgbClr val="C00000"/>
                </a:solidFill>
              </a:rPr>
              <a:t> Using a fleet of wide-body Boeing and Airbus aircraft, including the A380 of which Singapore Airlines was the launch customer</a:t>
            </a:r>
          </a:p>
          <a:p>
            <a:pPr>
              <a:buNone/>
            </a:pPr>
            <a:r>
              <a:rPr lang="en-US" altLang="zh-CN" sz="2400" dirty="0" smtClean="0">
                <a:solidFill>
                  <a:srgbClr val="C00000"/>
                </a:solidFill>
              </a:rPr>
              <a:t> </a:t>
            </a:r>
          </a:p>
          <a:p>
            <a:r>
              <a:rPr lang="en-US" altLang="zh-CN" sz="2400" dirty="0" smtClean="0">
                <a:solidFill>
                  <a:srgbClr val="C00000"/>
                </a:solidFill>
              </a:rPr>
              <a:t>Singapore Airlines operates an extensive network across Asia, North America, Australasia, Europe, Africa and the Middle East</a:t>
            </a:r>
          </a:p>
          <a:p>
            <a:pPr>
              <a:buNone/>
            </a:pPr>
            <a:r>
              <a:rPr lang="en-US" altLang="zh-CN" sz="2400" dirty="0" smtClean="0">
                <a:solidFill>
                  <a:srgbClr val="C00000"/>
                </a:solidFill>
              </a:rPr>
              <a:t> </a:t>
            </a:r>
          </a:p>
          <a:p>
            <a:r>
              <a:rPr lang="en-US" altLang="zh-CN" sz="2400" dirty="0" smtClean="0">
                <a:solidFill>
                  <a:srgbClr val="C00000"/>
                </a:solidFill>
              </a:rPr>
              <a:t>Singapore Airlines joined the Star Alliance on April 1, 2000</a:t>
            </a:r>
          </a:p>
          <a:p>
            <a:endParaRPr lang="zh-CN" altLang="en-US" sz="2400" dirty="0">
              <a:solidFill>
                <a:srgbClr val="C00000"/>
              </a:solidFill>
            </a:endParaRPr>
          </a:p>
        </p:txBody>
      </p:sp>
      <p:pic>
        <p:nvPicPr>
          <p:cNvPr id="10" name="Content Placeholder 9" descr="singapore-airlineseconomy.jpg"/>
          <p:cNvPicPr>
            <a:picLocks noGrp="1" noChangeAspect="1"/>
          </p:cNvPicPr>
          <p:nvPr>
            <p:ph sz="half" idx="2"/>
          </p:nvPr>
        </p:nvPicPr>
        <p:blipFill>
          <a:blip r:embed="rId2" cstate="print"/>
          <a:stretch>
            <a:fillRect/>
          </a:stretch>
        </p:blipFill>
        <p:spPr>
          <a:xfrm>
            <a:off x="4716016" y="1700808"/>
            <a:ext cx="4038600" cy="4038600"/>
          </a:xfrm>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CA" altLang="ko-KR" dirty="0" smtClean="0"/>
              <a:t>HISTORY</a:t>
            </a:r>
            <a:endParaRPr lang="ko-KR" altLang="en-US" dirty="0"/>
          </a:p>
        </p:txBody>
      </p:sp>
      <p:pic>
        <p:nvPicPr>
          <p:cNvPr id="4" name="Picture 3" descr="on-Singapore-Airlines-A380.jpg"/>
          <p:cNvPicPr>
            <a:picLocks noChangeAspect="1"/>
          </p:cNvPicPr>
          <p:nvPr/>
        </p:nvPicPr>
        <p:blipFill>
          <a:blip r:embed="rId2" cstate="print"/>
          <a:stretch>
            <a:fillRect/>
          </a:stretch>
        </p:blipFill>
        <p:spPr>
          <a:xfrm>
            <a:off x="7668344" y="188640"/>
            <a:ext cx="1074568" cy="792087"/>
          </a:xfrm>
          <a:prstGeom prst="rect">
            <a:avLst/>
          </a:prstGeom>
        </p:spPr>
      </p:pic>
      <p:graphicFrame>
        <p:nvGraphicFramePr>
          <p:cNvPr id="6" name="내용 개체 틀 5"/>
          <p:cNvGraphicFramePr>
            <a:graphicFrameLocks noGrp="1"/>
          </p:cNvGraphicFramePr>
          <p:nvPr>
            <p:ph idx="1"/>
          </p:nvPr>
        </p:nvGraphicFramePr>
        <p:xfrm>
          <a:off x="304800" y="1554163"/>
          <a:ext cx="86868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history-early.jpg"/>
          <p:cNvPicPr>
            <a:picLocks noChangeAspect="1"/>
          </p:cNvPicPr>
          <p:nvPr/>
        </p:nvPicPr>
        <p:blipFill>
          <a:blip r:embed="rId8" cstate="print"/>
          <a:stretch>
            <a:fillRect/>
          </a:stretch>
        </p:blipFill>
        <p:spPr>
          <a:xfrm>
            <a:off x="3275856" y="5373216"/>
            <a:ext cx="3754017" cy="1224136"/>
          </a:xfrm>
          <a:prstGeom prst="rect">
            <a:avLst/>
          </a:prstGeom>
          <a:ln>
            <a:noFill/>
          </a:ln>
          <a:effectLst>
            <a:outerShdw blurRad="292100" dist="139700" dir="2700000" algn="tl" rotWithShape="0">
              <a:srgbClr val="333333">
                <a:alpha val="65000"/>
              </a:srgbClr>
            </a:outerShdw>
          </a:effectLst>
        </p:spPr>
      </p:pic>
      <p:pic>
        <p:nvPicPr>
          <p:cNvPr id="7" name="Picture 6" descr="DC-3.jpg"/>
          <p:cNvPicPr>
            <a:picLocks noChangeAspect="1"/>
          </p:cNvPicPr>
          <p:nvPr/>
        </p:nvPicPr>
        <p:blipFill>
          <a:blip r:embed="rId9" cstate="print"/>
          <a:stretch>
            <a:fillRect/>
          </a:stretch>
        </p:blipFill>
        <p:spPr>
          <a:xfrm>
            <a:off x="1115616" y="1988840"/>
            <a:ext cx="2257305" cy="144016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187624" y="2060848"/>
            <a:ext cx="659155" cy="369332"/>
          </a:xfrm>
          <a:prstGeom prst="rect">
            <a:avLst/>
          </a:prstGeom>
          <a:noFill/>
        </p:spPr>
        <p:txBody>
          <a:bodyPr wrap="none" rtlCol="0">
            <a:spAutoFit/>
          </a:bodyPr>
          <a:lstStyle/>
          <a:p>
            <a:r>
              <a:rPr lang="en-CA" altLang="zh-CN" dirty="0" smtClean="0">
                <a:solidFill>
                  <a:srgbClr val="C00000"/>
                </a:solidFill>
              </a:rPr>
              <a:t>DC-3</a:t>
            </a:r>
            <a:endParaRPr lang="zh-CN" altLang="en-US" dirty="0">
              <a:solidFill>
                <a:srgbClr val="C00000"/>
              </a:solidFill>
            </a:endParaRPr>
          </a:p>
        </p:txBody>
      </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CA" altLang="ko-KR" dirty="0" smtClean="0"/>
              <a:t>Company routes</a:t>
            </a:r>
            <a:endParaRPr lang="ko-KR" altLang="en-US" dirty="0"/>
          </a:p>
        </p:txBody>
      </p:sp>
      <p:pic>
        <p:nvPicPr>
          <p:cNvPr id="4" name="Picture 3" descr="on-Singapore-Airlines-A380.jpg"/>
          <p:cNvPicPr>
            <a:picLocks noChangeAspect="1"/>
          </p:cNvPicPr>
          <p:nvPr/>
        </p:nvPicPr>
        <p:blipFill>
          <a:blip r:embed="rId2" cstate="print"/>
          <a:stretch>
            <a:fillRect/>
          </a:stretch>
        </p:blipFill>
        <p:spPr>
          <a:xfrm>
            <a:off x="7668344" y="188640"/>
            <a:ext cx="1074568" cy="792087"/>
          </a:xfrm>
          <a:prstGeom prst="rect">
            <a:avLst/>
          </a:prstGeom>
        </p:spPr>
      </p:pic>
      <p:pic>
        <p:nvPicPr>
          <p:cNvPr id="1026" name="Picture 2"/>
          <p:cNvPicPr>
            <a:picLocks noGrp="1" noChangeAspect="1" noChangeArrowheads="1"/>
          </p:cNvPicPr>
          <p:nvPr>
            <p:ph idx="1"/>
          </p:nvPr>
        </p:nvPicPr>
        <p:blipFill>
          <a:blip r:embed="rId3" cstate="print"/>
          <a:srcRect/>
          <a:stretch>
            <a:fillRect/>
          </a:stretch>
        </p:blipFill>
        <p:spPr bwMode="auto">
          <a:xfrm>
            <a:off x="304800" y="1683448"/>
            <a:ext cx="8686800" cy="426739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History </a:t>
            </a:r>
            <a:endParaRPr lang="ko-KR" altLang="en-US" dirty="0"/>
          </a:p>
        </p:txBody>
      </p:sp>
      <p:graphicFrame>
        <p:nvGraphicFramePr>
          <p:cNvPr id="4" name="내용 개체 틀 3"/>
          <p:cNvGraphicFramePr>
            <a:graphicFrameLocks noGrp="1"/>
          </p:cNvGraphicFramePr>
          <p:nvPr>
            <p:ph idx="1"/>
          </p:nvPr>
        </p:nvGraphicFramePr>
        <p:xfrm>
          <a:off x="304800" y="1554163"/>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on-Singapore-Airlines-A380.jpg"/>
          <p:cNvPicPr>
            <a:picLocks noChangeAspect="1"/>
          </p:cNvPicPr>
          <p:nvPr/>
        </p:nvPicPr>
        <p:blipFill>
          <a:blip r:embed="rId7" cstate="print"/>
          <a:stretch>
            <a:fillRect/>
          </a:stretch>
        </p:blipFill>
        <p:spPr>
          <a:xfrm>
            <a:off x="7668344" y="188640"/>
            <a:ext cx="1074568" cy="792087"/>
          </a:xfrm>
          <a:prstGeom prst="rect">
            <a:avLst/>
          </a:prstGeom>
        </p:spPr>
      </p:pic>
      <p:pic>
        <p:nvPicPr>
          <p:cNvPr id="6" name="Picture 5" descr="singaporeairlinessingapore1.jpg"/>
          <p:cNvPicPr>
            <a:picLocks noChangeAspect="1"/>
          </p:cNvPicPr>
          <p:nvPr/>
        </p:nvPicPr>
        <p:blipFill>
          <a:blip r:embed="rId8" cstate="print"/>
          <a:stretch>
            <a:fillRect/>
          </a:stretch>
        </p:blipFill>
        <p:spPr>
          <a:xfrm>
            <a:off x="5436096" y="4293096"/>
            <a:ext cx="3446755" cy="2228081"/>
          </a:xfrm>
          <a:prstGeom prst="rect">
            <a:avLst/>
          </a:prstGeom>
          <a:ln>
            <a:noFill/>
          </a:ln>
          <a:effectLst>
            <a:softEdge rad="112500"/>
          </a:effectLst>
        </p:spPr>
      </p:pic>
      <p:pic>
        <p:nvPicPr>
          <p:cNvPr id="7" name="Picture 6" descr="Airbus380.jpg"/>
          <p:cNvPicPr>
            <a:picLocks noChangeAspect="1"/>
          </p:cNvPicPr>
          <p:nvPr/>
        </p:nvPicPr>
        <p:blipFill>
          <a:blip r:embed="rId9" cstate="print"/>
          <a:stretch>
            <a:fillRect/>
          </a:stretch>
        </p:blipFill>
        <p:spPr>
          <a:xfrm>
            <a:off x="395536" y="1196752"/>
            <a:ext cx="3240360" cy="210712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CA" altLang="ko-KR" dirty="0" smtClean="0"/>
              <a:t>COMPOSITION</a:t>
            </a:r>
            <a:endParaRPr lang="ko-KR" altLang="en-US" dirty="0"/>
          </a:p>
        </p:txBody>
      </p:sp>
      <p:pic>
        <p:nvPicPr>
          <p:cNvPr id="59394" name="Picture 2"/>
          <p:cNvPicPr>
            <a:picLocks noGrp="1" noChangeAspect="1" noChangeArrowheads="1"/>
          </p:cNvPicPr>
          <p:nvPr>
            <p:ph idx="1"/>
          </p:nvPr>
        </p:nvPicPr>
        <p:blipFill>
          <a:blip r:embed="rId2" cstate="print"/>
          <a:stretch>
            <a:fillRect/>
          </a:stretch>
        </p:blipFill>
        <p:spPr bwMode="auto">
          <a:xfrm>
            <a:off x="0" y="1412776"/>
            <a:ext cx="9144000" cy="5445224"/>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CA" altLang="ko-KR" dirty="0" smtClean="0"/>
              <a:t>Fleet Information</a:t>
            </a:r>
            <a:endParaRPr lang="ko-KR" alt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323528" y="1556792"/>
            <a:ext cx="8424936" cy="4933491"/>
          </a:xfrm>
          <a:prstGeom prst="rect">
            <a:avLst/>
          </a:prstGeom>
          <a:noFill/>
          <a:ln w="9525">
            <a:noFill/>
            <a:miter lim="800000"/>
            <a:headEnd/>
            <a:tailEnd/>
          </a:ln>
        </p:spPr>
      </p:pic>
      <p:pic>
        <p:nvPicPr>
          <p:cNvPr id="4" name="Picture 3"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solidFill>
                  <a:schemeClr val="tx2">
                    <a:lumMod val="75000"/>
                  </a:schemeClr>
                </a:solidFill>
              </a:rPr>
              <a:t>Management </a:t>
            </a:r>
            <a:r>
              <a:rPr lang="en-US" dirty="0">
                <a:solidFill>
                  <a:schemeClr val="tx2">
                    <a:lumMod val="75000"/>
                  </a:schemeClr>
                </a:solidFill>
              </a:rPr>
              <a:t>Team </a:t>
            </a:r>
          </a:p>
        </p:txBody>
      </p:sp>
      <p:sp>
        <p:nvSpPr>
          <p:cNvPr id="6" name="Subtitle 5"/>
          <p:cNvSpPr>
            <a:spLocks noGrp="1"/>
          </p:cNvSpPr>
          <p:nvPr>
            <p:ph type="subTitle" idx="1"/>
          </p:nvPr>
        </p:nvSpPr>
        <p:spPr/>
        <p:txBody>
          <a:bodyPr/>
          <a:lstStyle/>
          <a:p>
            <a:endParaRPr lang="en-US"/>
          </a:p>
        </p:txBody>
      </p:sp>
      <p:pic>
        <p:nvPicPr>
          <p:cNvPr id="7" name="Picture 6" descr="on-Singapore-Airlines-A380.jpg"/>
          <p:cNvPicPr>
            <a:picLocks noChangeAspect="1"/>
          </p:cNvPicPr>
          <p:nvPr/>
        </p:nvPicPr>
        <p:blipFill>
          <a:blip r:embed="rId2" cstate="print"/>
          <a:stretch>
            <a:fillRect/>
          </a:stretch>
        </p:blipFill>
        <p:spPr>
          <a:xfrm>
            <a:off x="4716016" y="4509120"/>
            <a:ext cx="1074568" cy="792087"/>
          </a:xfrm>
          <a:prstGeom prst="rect">
            <a:avLst/>
          </a:prstGeom>
        </p:spPr>
      </p:pic>
    </p:spTree>
    <p:extLst>
      <p:ext uri="{BB962C8B-B14F-4D97-AF65-F5344CB8AC3E}">
        <p14:creationId xmlns:p14="http://schemas.microsoft.com/office/powerpoint/2010/main" val="58277897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dirty="0" smtClean="0">
                <a:solidFill>
                  <a:schemeClr val="accent1">
                    <a:lumMod val="75000"/>
                  </a:schemeClr>
                </a:solidFill>
              </a:rPr>
              <a:t>Management Team</a:t>
            </a:r>
            <a:endParaRPr lang="en-CA" dirty="0">
              <a:solidFill>
                <a:schemeClr val="accent1">
                  <a:lumMod val="75000"/>
                </a:schemeClr>
              </a:solidFill>
            </a:endParaRPr>
          </a:p>
        </p:txBody>
      </p:sp>
      <p:sp>
        <p:nvSpPr>
          <p:cNvPr id="2" name="Content Placeholder 1"/>
          <p:cNvSpPr>
            <a:spLocks noGrp="1"/>
          </p:cNvSpPr>
          <p:nvPr>
            <p:ph idx="1"/>
          </p:nvPr>
        </p:nvSpPr>
        <p:spPr>
          <a:xfrm>
            <a:off x="395537" y="1828800"/>
            <a:ext cx="5328592" cy="4552528"/>
          </a:xfrm>
        </p:spPr>
        <p:txBody>
          <a:bodyPr>
            <a:normAutofit fontScale="55000" lnSpcReduction="20000"/>
          </a:bodyPr>
          <a:lstStyle/>
          <a:p>
            <a:pPr>
              <a:buNone/>
            </a:pPr>
            <a:r>
              <a:rPr lang="en-CA" sz="4000" b="1" dirty="0" smtClean="0">
                <a:solidFill>
                  <a:schemeClr val="accent1">
                    <a:lumMod val="75000"/>
                  </a:schemeClr>
                </a:solidFill>
              </a:rPr>
              <a:t>Stephen </a:t>
            </a:r>
            <a:r>
              <a:rPr lang="en-CA" sz="4000" b="1" dirty="0">
                <a:solidFill>
                  <a:schemeClr val="accent1">
                    <a:lumMod val="75000"/>
                  </a:schemeClr>
                </a:solidFill>
              </a:rPr>
              <a:t>Lee </a:t>
            </a:r>
            <a:r>
              <a:rPr lang="en-CA" sz="4000" b="1" dirty="0" err="1">
                <a:solidFill>
                  <a:schemeClr val="accent1">
                    <a:lumMod val="75000"/>
                  </a:schemeClr>
                </a:solidFill>
              </a:rPr>
              <a:t>Ching</a:t>
            </a:r>
            <a:r>
              <a:rPr lang="en-CA" sz="4000" b="1" dirty="0">
                <a:solidFill>
                  <a:schemeClr val="accent1">
                    <a:lumMod val="75000"/>
                  </a:schemeClr>
                </a:solidFill>
              </a:rPr>
              <a:t> </a:t>
            </a:r>
            <a:r>
              <a:rPr lang="en-CA" sz="4000" b="1" dirty="0" smtClean="0">
                <a:solidFill>
                  <a:schemeClr val="accent1">
                    <a:lumMod val="75000"/>
                  </a:schemeClr>
                </a:solidFill>
              </a:rPr>
              <a:t>Yen</a:t>
            </a:r>
          </a:p>
          <a:p>
            <a:pPr>
              <a:buFont typeface="Franklin Gothic Book" pitchFamily="34" charset="0"/>
              <a:buChar char="☺"/>
            </a:pPr>
            <a:endParaRPr lang="en-CA" dirty="0" smtClean="0">
              <a:solidFill>
                <a:schemeClr val="tx1"/>
              </a:solidFill>
            </a:endParaRPr>
          </a:p>
          <a:p>
            <a:pPr lvl="1">
              <a:buFont typeface="Franklin Gothic Book" pitchFamily="34" charset="0"/>
              <a:buChar char="☺"/>
            </a:pPr>
            <a:r>
              <a:rPr lang="en-US" altLang="zh-CN" sz="2900" dirty="0" smtClean="0">
                <a:solidFill>
                  <a:srgbClr val="C00000"/>
                </a:solidFill>
              </a:rPr>
              <a:t>BOD Chairman </a:t>
            </a:r>
          </a:p>
          <a:p>
            <a:pPr lvl="1">
              <a:buFont typeface="Franklin Gothic Book" pitchFamily="34" charset="0"/>
              <a:buChar char="☺"/>
            </a:pPr>
            <a:endParaRPr lang="en-US" sz="2900" dirty="0" smtClean="0">
              <a:solidFill>
                <a:srgbClr val="C00000"/>
              </a:solidFill>
            </a:endParaRPr>
          </a:p>
          <a:p>
            <a:pPr lvl="1">
              <a:buFont typeface="Franklin Gothic Book" pitchFamily="34" charset="0"/>
              <a:buChar char="☺"/>
            </a:pPr>
            <a:r>
              <a:rPr lang="en-US" sz="2900" dirty="0" smtClean="0">
                <a:solidFill>
                  <a:srgbClr val="C00000"/>
                </a:solidFill>
              </a:rPr>
              <a:t>Became </a:t>
            </a:r>
            <a:r>
              <a:rPr lang="en-US" sz="2900" dirty="0">
                <a:solidFill>
                  <a:srgbClr val="C00000"/>
                </a:solidFill>
              </a:rPr>
              <a:t>chairman of BOD in </a:t>
            </a:r>
            <a:r>
              <a:rPr lang="en-US" sz="2900" dirty="0" smtClean="0">
                <a:solidFill>
                  <a:srgbClr val="C00000"/>
                </a:solidFill>
              </a:rPr>
              <a:t>2006</a:t>
            </a:r>
          </a:p>
          <a:p>
            <a:pPr lvl="1">
              <a:buFont typeface="Franklin Gothic Book" pitchFamily="34" charset="0"/>
              <a:buChar char="☺"/>
            </a:pPr>
            <a:endParaRPr lang="en-US" sz="2900" dirty="0" smtClean="0">
              <a:solidFill>
                <a:srgbClr val="C00000"/>
              </a:solidFill>
            </a:endParaRPr>
          </a:p>
          <a:p>
            <a:pPr lvl="1">
              <a:buFont typeface="Franklin Gothic Book" pitchFamily="34" charset="0"/>
              <a:buChar char="☺"/>
            </a:pPr>
            <a:r>
              <a:rPr lang="en-US" sz="2900" dirty="0" smtClean="0">
                <a:solidFill>
                  <a:srgbClr val="C00000"/>
                </a:solidFill>
              </a:rPr>
              <a:t>Managing </a:t>
            </a:r>
            <a:r>
              <a:rPr lang="en-US" sz="2900" dirty="0">
                <a:solidFill>
                  <a:srgbClr val="C00000"/>
                </a:solidFill>
              </a:rPr>
              <a:t>Director of Shanghai Commercial &amp; Savings Bank (Taiwan) and Great Malaysia Textile Investments </a:t>
            </a:r>
            <a:r>
              <a:rPr lang="en-US" sz="2900" dirty="0" err="1">
                <a:solidFill>
                  <a:srgbClr val="C00000"/>
                </a:solidFill>
              </a:rPr>
              <a:t>Pte</a:t>
            </a:r>
            <a:r>
              <a:rPr lang="en-US" sz="2900" dirty="0">
                <a:solidFill>
                  <a:srgbClr val="C00000"/>
                </a:solidFill>
              </a:rPr>
              <a:t> </a:t>
            </a:r>
            <a:r>
              <a:rPr lang="en-US" sz="2900" dirty="0" smtClean="0">
                <a:solidFill>
                  <a:srgbClr val="C00000"/>
                </a:solidFill>
              </a:rPr>
              <a:t>Ltd</a:t>
            </a:r>
          </a:p>
          <a:p>
            <a:pPr lvl="1">
              <a:buFont typeface="Franklin Gothic Book" pitchFamily="34" charset="0"/>
              <a:buChar char="☺"/>
            </a:pPr>
            <a:endParaRPr lang="en-US" sz="2900" dirty="0" smtClean="0">
              <a:solidFill>
                <a:srgbClr val="C00000"/>
              </a:solidFill>
            </a:endParaRPr>
          </a:p>
          <a:p>
            <a:pPr lvl="1">
              <a:buFont typeface="Franklin Gothic Book" pitchFamily="34" charset="0"/>
              <a:buChar char="☺"/>
            </a:pPr>
            <a:r>
              <a:rPr lang="en-US" sz="2900" dirty="0" smtClean="0">
                <a:solidFill>
                  <a:srgbClr val="C00000"/>
                </a:solidFill>
              </a:rPr>
              <a:t>President </a:t>
            </a:r>
            <a:r>
              <a:rPr lang="en-US" sz="2900" dirty="0">
                <a:solidFill>
                  <a:srgbClr val="C00000"/>
                </a:solidFill>
              </a:rPr>
              <a:t>of the Singapore National Employers’ Federation since 1988 and is a Council Member of the Singapore National Wages </a:t>
            </a:r>
            <a:r>
              <a:rPr lang="en-US" sz="2900" dirty="0" smtClean="0">
                <a:solidFill>
                  <a:srgbClr val="C00000"/>
                </a:solidFill>
              </a:rPr>
              <a:t>Council</a:t>
            </a:r>
          </a:p>
          <a:p>
            <a:pPr lvl="1">
              <a:buFont typeface="Franklin Gothic Book" pitchFamily="34" charset="0"/>
              <a:buChar char="☺"/>
            </a:pPr>
            <a:endParaRPr lang="en-US" sz="2900" dirty="0" smtClean="0">
              <a:solidFill>
                <a:srgbClr val="C00000"/>
              </a:solidFill>
            </a:endParaRPr>
          </a:p>
          <a:p>
            <a:pPr lvl="1">
              <a:buFont typeface="Franklin Gothic Book" pitchFamily="34" charset="0"/>
              <a:buChar char="☺"/>
            </a:pPr>
            <a:r>
              <a:rPr lang="en-US" sz="2900" dirty="0" smtClean="0">
                <a:solidFill>
                  <a:srgbClr val="C00000"/>
                </a:solidFill>
              </a:rPr>
              <a:t>Nominated </a:t>
            </a:r>
            <a:r>
              <a:rPr lang="en-US" sz="2900" dirty="0">
                <a:solidFill>
                  <a:srgbClr val="C00000"/>
                </a:solidFill>
              </a:rPr>
              <a:t>Member of Parliament from 1994-1997 </a:t>
            </a:r>
            <a:endParaRPr lang="en-US" sz="2900" dirty="0" smtClean="0">
              <a:solidFill>
                <a:srgbClr val="C00000"/>
              </a:solidFill>
            </a:endParaRPr>
          </a:p>
          <a:p>
            <a:pPr lvl="1">
              <a:buFont typeface="Franklin Gothic Book" pitchFamily="34" charset="0"/>
              <a:buChar char="☺"/>
            </a:pPr>
            <a:endParaRPr lang="en-US" sz="2900" dirty="0" smtClean="0">
              <a:solidFill>
                <a:srgbClr val="C00000"/>
              </a:solidFill>
            </a:endParaRPr>
          </a:p>
          <a:p>
            <a:pPr lvl="1">
              <a:buFont typeface="Franklin Gothic Book" pitchFamily="34" charset="0"/>
              <a:buChar char="☺"/>
            </a:pPr>
            <a:r>
              <a:rPr lang="en-US" sz="2900" dirty="0" smtClean="0">
                <a:solidFill>
                  <a:srgbClr val="C00000"/>
                </a:solidFill>
              </a:rPr>
              <a:t>Graduated </a:t>
            </a:r>
            <a:r>
              <a:rPr lang="en-US" sz="2900" dirty="0">
                <a:solidFill>
                  <a:srgbClr val="C00000"/>
                </a:solidFill>
              </a:rPr>
              <a:t>from Northwestern University, Illinois, USA in </a:t>
            </a:r>
            <a:r>
              <a:rPr lang="en-US" sz="2900" dirty="0" smtClean="0">
                <a:solidFill>
                  <a:srgbClr val="C00000"/>
                </a:solidFill>
              </a:rPr>
              <a:t>1973, MBA</a:t>
            </a:r>
            <a:endParaRPr lang="en-US" sz="2900" dirty="0">
              <a:solidFill>
                <a:srgbClr val="C00000"/>
              </a:solidFill>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1556792"/>
            <a:ext cx="2304255" cy="322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on-Singapore-Airlines-A380.jpg"/>
          <p:cNvPicPr>
            <a:picLocks noChangeAspect="1"/>
          </p:cNvPicPr>
          <p:nvPr/>
        </p:nvPicPr>
        <p:blipFill>
          <a:blip r:embed="rId3" cstate="print"/>
          <a:stretch>
            <a:fillRect/>
          </a:stretch>
        </p:blipFill>
        <p:spPr>
          <a:xfrm>
            <a:off x="7668344" y="188640"/>
            <a:ext cx="1074568" cy="792087"/>
          </a:xfrm>
          <a:prstGeom prst="rect">
            <a:avLst/>
          </a:prstGeom>
        </p:spPr>
      </p:pic>
    </p:spTree>
    <p:extLst>
      <p:ext uri="{BB962C8B-B14F-4D97-AF65-F5344CB8AC3E}">
        <p14:creationId xmlns:p14="http://schemas.microsoft.com/office/powerpoint/2010/main" val="3045769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altLang="zh-CN" dirty="0" smtClean="0">
                <a:solidFill>
                  <a:schemeClr val="accent1">
                    <a:lumMod val="75000"/>
                  </a:schemeClr>
                </a:solidFill>
              </a:rPr>
              <a:t>Management Team</a:t>
            </a:r>
            <a:endParaRPr lang="en-CA" b="1" dirty="0">
              <a:solidFill>
                <a:schemeClr val="accent6">
                  <a:lumMod val="60000"/>
                  <a:lumOff val="40000"/>
                </a:schemeClr>
              </a:solidFill>
            </a:endParaRPr>
          </a:p>
        </p:txBody>
      </p:sp>
      <p:sp>
        <p:nvSpPr>
          <p:cNvPr id="2" name="Content Placeholder 1"/>
          <p:cNvSpPr>
            <a:spLocks noGrp="1"/>
          </p:cNvSpPr>
          <p:nvPr>
            <p:ph idx="1"/>
          </p:nvPr>
        </p:nvSpPr>
        <p:spPr>
          <a:xfrm>
            <a:off x="2267744" y="1700808"/>
            <a:ext cx="5832648" cy="4631360"/>
          </a:xfrm>
        </p:spPr>
        <p:txBody>
          <a:bodyPr>
            <a:normAutofit fontScale="62500" lnSpcReduction="20000"/>
          </a:bodyPr>
          <a:lstStyle/>
          <a:p>
            <a:pPr>
              <a:buNone/>
            </a:pPr>
            <a:r>
              <a:rPr lang="en-US" b="1" dirty="0" err="1" smtClean="0">
                <a:solidFill>
                  <a:schemeClr val="accent1">
                    <a:lumMod val="75000"/>
                  </a:schemeClr>
                </a:solidFill>
              </a:rPr>
              <a:t>Goh</a:t>
            </a:r>
            <a:r>
              <a:rPr lang="en-US" b="1" dirty="0" smtClean="0">
                <a:solidFill>
                  <a:schemeClr val="accent1">
                    <a:lumMod val="75000"/>
                  </a:schemeClr>
                </a:solidFill>
              </a:rPr>
              <a:t> </a:t>
            </a:r>
            <a:r>
              <a:rPr lang="en-US" b="1" dirty="0" err="1" smtClean="0">
                <a:solidFill>
                  <a:schemeClr val="accent1">
                    <a:lumMod val="75000"/>
                  </a:schemeClr>
                </a:solidFill>
              </a:rPr>
              <a:t>Choon</a:t>
            </a:r>
            <a:r>
              <a:rPr lang="en-US" b="1" dirty="0" smtClean="0">
                <a:solidFill>
                  <a:schemeClr val="accent1">
                    <a:lumMod val="75000"/>
                  </a:schemeClr>
                </a:solidFill>
              </a:rPr>
              <a:t> </a:t>
            </a:r>
            <a:r>
              <a:rPr lang="en-US" b="1" dirty="0" err="1" smtClean="0">
                <a:solidFill>
                  <a:schemeClr val="accent1">
                    <a:lumMod val="75000"/>
                  </a:schemeClr>
                </a:solidFill>
              </a:rPr>
              <a:t>Phong</a:t>
            </a:r>
            <a:endParaRPr lang="en-CA" b="1" dirty="0" smtClean="0">
              <a:solidFill>
                <a:schemeClr val="accent1">
                  <a:lumMod val="75000"/>
                </a:schemeClr>
              </a:solidFill>
            </a:endParaRPr>
          </a:p>
          <a:p>
            <a:pPr lvl="1">
              <a:buFont typeface="Franklin Gothic Book" pitchFamily="34" charset="0"/>
              <a:buChar char="☺"/>
            </a:pPr>
            <a:endParaRPr lang="en-US" altLang="zh-CN" b="1" dirty="0" smtClean="0">
              <a:solidFill>
                <a:srgbClr val="C00000"/>
              </a:solidFill>
            </a:endParaRPr>
          </a:p>
          <a:p>
            <a:pPr lvl="1">
              <a:buFont typeface="Franklin Gothic Book" pitchFamily="34" charset="0"/>
              <a:buChar char="☺"/>
            </a:pPr>
            <a:r>
              <a:rPr lang="en-US" altLang="zh-CN" dirty="0" smtClean="0">
                <a:solidFill>
                  <a:srgbClr val="C00000"/>
                </a:solidFill>
              </a:rPr>
              <a:t>Director and CEO </a:t>
            </a:r>
          </a:p>
          <a:p>
            <a:pPr lvl="1">
              <a:buFont typeface="Franklin Gothic Book" pitchFamily="34" charset="0"/>
              <a:buChar char="☺"/>
            </a:pPr>
            <a:endParaRPr lang="en-US" dirty="0" smtClean="0">
              <a:solidFill>
                <a:srgbClr val="C00000"/>
              </a:solidFill>
            </a:endParaRPr>
          </a:p>
          <a:p>
            <a:pPr lvl="1">
              <a:buFont typeface="Franklin Gothic Book" pitchFamily="34" charset="0"/>
              <a:buChar char="☺"/>
            </a:pPr>
            <a:r>
              <a:rPr lang="en-US" dirty="0" smtClean="0">
                <a:solidFill>
                  <a:srgbClr val="C00000"/>
                </a:solidFill>
              </a:rPr>
              <a:t>Appointed Director in 2010 and CEO On 1 January 2011</a:t>
            </a:r>
          </a:p>
          <a:p>
            <a:pPr lvl="1">
              <a:buFont typeface="Franklin Gothic Book" pitchFamily="34" charset="0"/>
              <a:buChar char="☺"/>
            </a:pPr>
            <a:endParaRPr lang="en-US" dirty="0" smtClean="0">
              <a:solidFill>
                <a:srgbClr val="C00000"/>
              </a:solidFill>
            </a:endParaRPr>
          </a:p>
          <a:p>
            <a:pPr lvl="1">
              <a:buFont typeface="Franklin Gothic Book" pitchFamily="34" charset="0"/>
              <a:buChar char="☺"/>
            </a:pPr>
            <a:r>
              <a:rPr lang="en-US" dirty="0" smtClean="0">
                <a:solidFill>
                  <a:srgbClr val="C00000"/>
                </a:solidFill>
              </a:rPr>
              <a:t>Join SIA since 1990 and held senior management positions in various divisions in Singapore and overseas</a:t>
            </a:r>
          </a:p>
          <a:p>
            <a:pPr lvl="1">
              <a:buFont typeface="Franklin Gothic Book" pitchFamily="34" charset="0"/>
              <a:buChar char="☺"/>
            </a:pPr>
            <a:endParaRPr lang="en-US" dirty="0" smtClean="0">
              <a:solidFill>
                <a:srgbClr val="C00000"/>
              </a:solidFill>
            </a:endParaRPr>
          </a:p>
          <a:p>
            <a:pPr lvl="1">
              <a:buFont typeface="Franklin Gothic Book" pitchFamily="34" charset="0"/>
              <a:buChar char="☺"/>
            </a:pPr>
            <a:r>
              <a:rPr lang="en-US" dirty="0" smtClean="0">
                <a:solidFill>
                  <a:srgbClr val="C00000"/>
                </a:solidFill>
              </a:rPr>
              <a:t>President </a:t>
            </a:r>
            <a:r>
              <a:rPr lang="en-US" dirty="0">
                <a:solidFill>
                  <a:srgbClr val="C00000"/>
                </a:solidFill>
              </a:rPr>
              <a:t>of the Singapore </a:t>
            </a:r>
            <a:r>
              <a:rPr lang="en-US" dirty="0" smtClean="0">
                <a:solidFill>
                  <a:srgbClr val="C00000"/>
                </a:solidFill>
              </a:rPr>
              <a:t>Airlines Cargo </a:t>
            </a:r>
            <a:r>
              <a:rPr lang="en-US" dirty="0" err="1" smtClean="0">
                <a:solidFill>
                  <a:srgbClr val="C00000"/>
                </a:solidFill>
              </a:rPr>
              <a:t>Pte</a:t>
            </a:r>
            <a:r>
              <a:rPr lang="en-US" dirty="0" smtClean="0">
                <a:solidFill>
                  <a:srgbClr val="C00000"/>
                </a:solidFill>
              </a:rPr>
              <a:t> Lid from 2006 to 2010 and was EVP for Marketing and the Regions</a:t>
            </a:r>
          </a:p>
          <a:p>
            <a:pPr lvl="1">
              <a:buFont typeface="Franklin Gothic Book" pitchFamily="34" charset="0"/>
              <a:buChar char="☺"/>
            </a:pPr>
            <a:endParaRPr lang="en-CA" dirty="0" smtClean="0">
              <a:solidFill>
                <a:srgbClr val="C00000"/>
              </a:solidFill>
            </a:endParaRPr>
          </a:p>
          <a:p>
            <a:pPr lvl="1">
              <a:buFont typeface="Franklin Gothic Book" pitchFamily="34" charset="0"/>
              <a:buChar char="☺"/>
            </a:pPr>
            <a:r>
              <a:rPr lang="en-CA" dirty="0" smtClean="0">
                <a:solidFill>
                  <a:srgbClr val="C00000"/>
                </a:solidFill>
              </a:rPr>
              <a:t>Received undergraduate </a:t>
            </a:r>
            <a:r>
              <a:rPr lang="en-CA" dirty="0">
                <a:solidFill>
                  <a:srgbClr val="C00000"/>
                </a:solidFill>
              </a:rPr>
              <a:t>degree </a:t>
            </a:r>
            <a:r>
              <a:rPr lang="en-CA" dirty="0" smtClean="0">
                <a:solidFill>
                  <a:srgbClr val="C00000"/>
                </a:solidFill>
              </a:rPr>
              <a:t>and </a:t>
            </a:r>
            <a:r>
              <a:rPr lang="en-CA" dirty="0">
                <a:solidFill>
                  <a:srgbClr val="C00000"/>
                </a:solidFill>
              </a:rPr>
              <a:t>a graduate degree from the Massachusetts Institute of Technology.</a:t>
            </a:r>
            <a:endParaRPr lang="en-US" dirty="0">
              <a:solidFill>
                <a:srgbClr val="C00000"/>
              </a:solidFill>
            </a:endParaRPr>
          </a:p>
        </p:txBody>
      </p:sp>
      <p:pic>
        <p:nvPicPr>
          <p:cNvPr id="922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268760"/>
            <a:ext cx="1376288" cy="475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on-Singapore-Airlines-A380.jpg"/>
          <p:cNvPicPr>
            <a:picLocks noChangeAspect="1"/>
          </p:cNvPicPr>
          <p:nvPr/>
        </p:nvPicPr>
        <p:blipFill>
          <a:blip r:embed="rId4" cstate="print"/>
          <a:stretch>
            <a:fillRect/>
          </a:stretch>
        </p:blipFill>
        <p:spPr>
          <a:xfrm>
            <a:off x="7668344" y="188640"/>
            <a:ext cx="1074568" cy="792087"/>
          </a:xfrm>
          <a:prstGeom prst="rect">
            <a:avLst/>
          </a:prstGeom>
        </p:spPr>
      </p:pic>
    </p:spTree>
    <p:extLst>
      <p:ext uri="{BB962C8B-B14F-4D97-AF65-F5344CB8AC3E}">
        <p14:creationId xmlns:p14="http://schemas.microsoft.com/office/powerpoint/2010/main" val="1262522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CA" dirty="0" smtClean="0"/>
              <a:t>OPERATIONS</a:t>
            </a:r>
            <a:endParaRPr lang="en-CA" dirty="0"/>
          </a:p>
        </p:txBody>
      </p:sp>
      <p:sp>
        <p:nvSpPr>
          <p:cNvPr id="5" name="Subtitle 4"/>
          <p:cNvSpPr>
            <a:spLocks noGrp="1"/>
          </p:cNvSpPr>
          <p:nvPr>
            <p:ph type="subTitle" idx="1"/>
          </p:nvPr>
        </p:nvSpPr>
        <p:spPr/>
        <p:txBody>
          <a:bodyPr/>
          <a:lstStyle/>
          <a:p>
            <a:endParaRPr lang="en-CA"/>
          </a:p>
        </p:txBody>
      </p:sp>
      <p:pic>
        <p:nvPicPr>
          <p:cNvPr id="6" name="Picture 5" descr="on-Singapore-Airlines-A380.jpg"/>
          <p:cNvPicPr>
            <a:picLocks noChangeAspect="1"/>
          </p:cNvPicPr>
          <p:nvPr/>
        </p:nvPicPr>
        <p:blipFill>
          <a:blip r:embed="rId2" cstate="print"/>
          <a:stretch>
            <a:fillRect/>
          </a:stretch>
        </p:blipFill>
        <p:spPr>
          <a:xfrm>
            <a:off x="3275856" y="4509120"/>
            <a:ext cx="1074568" cy="792087"/>
          </a:xfrm>
          <a:prstGeom prst="rect">
            <a:avLst/>
          </a:prstGeom>
        </p:spPr>
      </p:pic>
    </p:spTree>
    <p:extLst>
      <p:ext uri="{BB962C8B-B14F-4D97-AF65-F5344CB8AC3E}">
        <p14:creationId xmlns:p14="http://schemas.microsoft.com/office/powerpoint/2010/main" val="1296230503"/>
      </p:ext>
    </p:extLst>
  </p:cSld>
  <p:clrMapOvr>
    <a:masterClrMapping/>
  </p:clrMapOvr>
  <p:transition>
    <p:fade/>
  </p:transition>
  <p:timing>
    <p:tnLst>
      <p:par>
        <p:cTn id="1" dur="indefinite" restart="never" nodeType="tmRoot"/>
      </p:par>
    </p:tnLst>
  </p:timing>
</p:sld>
</file>

<file path=ppt/theme/_rels/them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_rels/them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_rels/them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1.xml><?xml version="1.0" encoding="utf-8"?>
<a:theme xmlns:a="http://schemas.openxmlformats.org/drawingml/2006/main" name="Tre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perspectiveFront" fov="60000">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2.xml><?xml version="1.0" encoding="utf-8"?>
<a:theme xmlns:a="http://schemas.openxmlformats.org/drawingml/2006/main" name="1_Tre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perspectiveFront" fov="60000">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3.xml><?xml version="1.0" encoding="utf-8"?>
<a:theme xmlns:a="http://schemas.openxmlformats.org/drawingml/2006/main" name="2_Tre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perspectiveFront" fov="60000">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ue Segoe 4-3 template-template_April-17-2007">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White with Courier font for code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1_Blue Segoe 4-3 template-template_April-17-2007">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5.xml><?xml version="1.0" encoding="utf-8"?>
<a:theme xmlns:a="http://schemas.openxmlformats.org/drawingml/2006/main" name="1_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6.xml><?xml version="1.0" encoding="utf-8"?>
<a:theme xmlns:a="http://schemas.openxmlformats.org/drawingml/2006/main" name="7-00134_MS_Qwest_template_Segoe">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7.xml><?xml version="1.0" encoding="utf-8"?>
<a:theme xmlns:a="http://schemas.openxmlformats.org/drawingml/2006/main" name="2_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8.xml><?xml version="1.0" encoding="utf-8"?>
<a:theme xmlns:a="http://schemas.openxmlformats.org/drawingml/2006/main" name="3_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9.xml><?xml version="1.0" encoding="utf-8"?>
<a:theme xmlns:a="http://schemas.openxmlformats.org/drawingml/2006/main" name="4_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417_GlobalAir_09-3</Template>
  <TotalTime>706</TotalTime>
  <Words>3374</Words>
  <Application>Microsoft Office PowerPoint</Application>
  <PresentationFormat>On-screen Show (4:3)</PresentationFormat>
  <Paragraphs>666</Paragraphs>
  <Slides>165</Slides>
  <Notes>16</Notes>
  <HiddenSlides>0</HiddenSlides>
  <MMClips>0</MMClips>
  <ScaleCrop>false</ScaleCrop>
  <HeadingPairs>
    <vt:vector size="4" baseType="variant">
      <vt:variant>
        <vt:lpstr>Theme</vt:lpstr>
      </vt:variant>
      <vt:variant>
        <vt:i4>13</vt:i4>
      </vt:variant>
      <vt:variant>
        <vt:lpstr>Slide Titles</vt:lpstr>
      </vt:variant>
      <vt:variant>
        <vt:i4>165</vt:i4>
      </vt:variant>
    </vt:vector>
  </HeadingPairs>
  <TitlesOfParts>
    <vt:vector size="178" baseType="lpstr">
      <vt:lpstr>Office Theme</vt:lpstr>
      <vt:lpstr>Blue Segoe 4-3 template-template_April-17-2007</vt:lpstr>
      <vt:lpstr>White with Courier font for code slides</vt:lpstr>
      <vt:lpstr>1_Blue Segoe 4-3 template-template_April-17-2007</vt:lpstr>
      <vt:lpstr>1_White with Courier font for code slides</vt:lpstr>
      <vt:lpstr>7-00134_MS_Qwest_template_Segoe</vt:lpstr>
      <vt:lpstr>2_White with Courier font for code slides</vt:lpstr>
      <vt:lpstr>3_White with Courier font for code slides</vt:lpstr>
      <vt:lpstr>4_White with Courier font for code slides</vt:lpstr>
      <vt:lpstr>5_White with Courier font for code slides</vt:lpstr>
      <vt:lpstr>Trek</vt:lpstr>
      <vt:lpstr>1_Trek</vt:lpstr>
      <vt:lpstr>2_Trek</vt:lpstr>
      <vt:lpstr>PowerPoint Presentation</vt:lpstr>
      <vt:lpstr>Agenda</vt:lpstr>
      <vt:lpstr>Terminology</vt:lpstr>
      <vt:lpstr>HISTORY and Regulations</vt:lpstr>
      <vt:lpstr>History/Regulation 1909-1957</vt:lpstr>
      <vt:lpstr>History/Regulation 1909-1957</vt:lpstr>
      <vt:lpstr>After World War II</vt:lpstr>
      <vt:lpstr>1950’s-1960’s Jet Airliners  (Narrow-body)</vt:lpstr>
      <vt:lpstr>1960’s-1970’s Jumbo Jets  (Wide-Body)</vt:lpstr>
      <vt:lpstr>Deregulation Act 1978</vt:lpstr>
      <vt:lpstr>Industry Overview</vt:lpstr>
      <vt:lpstr>Business Model - Structure</vt:lpstr>
      <vt:lpstr>Business Model – Types of Airlines</vt:lpstr>
      <vt:lpstr>Airline Alliances</vt:lpstr>
      <vt:lpstr>Benefits of Alliance</vt:lpstr>
      <vt:lpstr>General Environmental Factors</vt:lpstr>
      <vt:lpstr>Market Index</vt:lpstr>
      <vt:lpstr>Revenue - Passenger</vt:lpstr>
      <vt:lpstr>Revenue - Cargo</vt:lpstr>
      <vt:lpstr>Cost Structure</vt:lpstr>
      <vt:lpstr>Costs - Fuel</vt:lpstr>
      <vt:lpstr>Fuel Impact on Operating Costs</vt:lpstr>
      <vt:lpstr>Fuel Costs and Net Profit</vt:lpstr>
      <vt:lpstr>Profitability</vt:lpstr>
      <vt:lpstr>Market Performance and Outlook</vt:lpstr>
      <vt:lpstr>Performance</vt:lpstr>
      <vt:lpstr>Performance - Yields</vt:lpstr>
      <vt:lpstr>Performance - Demand</vt:lpstr>
      <vt:lpstr>Performance - Capacity</vt:lpstr>
      <vt:lpstr>Outlook –  Air Travel and Freight</vt:lpstr>
      <vt:lpstr>Outlook - Fuel Prices</vt:lpstr>
      <vt:lpstr>Outlook - Profits</vt:lpstr>
      <vt:lpstr>Outlook – Euro Crisis</vt:lpstr>
      <vt:lpstr>Outlook – Euro Crisis</vt:lpstr>
      <vt:lpstr>Companies</vt:lpstr>
      <vt:lpstr>PowerPoint Presentation</vt:lpstr>
      <vt:lpstr>Stock Information</vt:lpstr>
      <vt:lpstr>snapshot</vt:lpstr>
      <vt:lpstr>1 year stock price movements</vt:lpstr>
      <vt:lpstr>5 YEAR STOCK PRICE MOVEMENTS</vt:lpstr>
      <vt:lpstr>10 year stock price movements</vt:lpstr>
      <vt:lpstr>PowerPoint Presentation</vt:lpstr>
      <vt:lpstr>Company Profile</vt:lpstr>
      <vt:lpstr>Southwest routes</vt:lpstr>
      <vt:lpstr>Routes-Top Served Cities </vt:lpstr>
      <vt:lpstr>Aircraft</vt:lpstr>
      <vt:lpstr>History</vt:lpstr>
      <vt:lpstr>History </vt:lpstr>
      <vt:lpstr>Business Model</vt:lpstr>
      <vt:lpstr>WestJet &amp; JetBlue (similar business model)</vt:lpstr>
      <vt:lpstr>Southwest &amp; JetBlue&amp; WestJet VS. Oil  Price (AMEX) - 5 Year</vt:lpstr>
      <vt:lpstr>Southwest VS. Airline Index (AMEX)  5 Year</vt:lpstr>
      <vt:lpstr>Management Team </vt:lpstr>
      <vt:lpstr>Management Team</vt:lpstr>
      <vt:lpstr>Management Team</vt:lpstr>
      <vt:lpstr>Management Team</vt:lpstr>
      <vt:lpstr>Management Team</vt:lpstr>
      <vt:lpstr>OPERATIONS</vt:lpstr>
      <vt:lpstr>AirTran Acquisition and  related matters</vt:lpstr>
      <vt:lpstr>Routes after Acquisition</vt:lpstr>
      <vt:lpstr>Fuel hedging</vt:lpstr>
      <vt:lpstr>Fuel hedging</vt:lpstr>
      <vt:lpstr>Fuel hedging</vt:lpstr>
      <vt:lpstr>Fuel hedging</vt:lpstr>
      <vt:lpstr>Double Edged Sword</vt:lpstr>
      <vt:lpstr>Fuel hedging</vt:lpstr>
      <vt:lpstr>Fuel Hedging</vt:lpstr>
      <vt:lpstr>Long-lived assets</vt:lpstr>
      <vt:lpstr>Financial data &amp; operational data</vt:lpstr>
      <vt:lpstr>Operating Expense</vt:lpstr>
      <vt:lpstr>Operating revenue</vt:lpstr>
      <vt:lpstr>Operating Expense</vt:lpstr>
      <vt:lpstr>Peer comparison</vt:lpstr>
      <vt:lpstr>Financial Review</vt:lpstr>
      <vt:lpstr>Balance sheet</vt:lpstr>
      <vt:lpstr>Balance sheet(Quarterly)</vt:lpstr>
      <vt:lpstr>Income statement (Quarterly)</vt:lpstr>
      <vt:lpstr>Income statement</vt:lpstr>
      <vt:lpstr>cash flow statement</vt:lpstr>
      <vt:lpstr>Recommendation</vt:lpstr>
      <vt:lpstr>PowerPoint Presentation</vt:lpstr>
      <vt:lpstr>STOCK INFORMATION</vt:lpstr>
      <vt:lpstr>1 year Stock Price Movements</vt:lpstr>
      <vt:lpstr>1 year vs S&amp;P  vs AMEX Airline index</vt:lpstr>
      <vt:lpstr>5 year Stock Price Movements</vt:lpstr>
      <vt:lpstr>5 year vs S&amp;P vs  AMEX Airline Index</vt:lpstr>
      <vt:lpstr>10 year Stock Price Movements</vt:lpstr>
      <vt:lpstr>10 year vs S&amp;P vs AMEX Airline Index</vt:lpstr>
      <vt:lpstr>PowerPoint Presentation</vt:lpstr>
      <vt:lpstr>Company profile</vt:lpstr>
      <vt:lpstr>HISTORY</vt:lpstr>
      <vt:lpstr>Company routes</vt:lpstr>
      <vt:lpstr>History </vt:lpstr>
      <vt:lpstr>COMPOSITION</vt:lpstr>
      <vt:lpstr>Fleet Information</vt:lpstr>
      <vt:lpstr>Management Team </vt:lpstr>
      <vt:lpstr>Management Team</vt:lpstr>
      <vt:lpstr>Management Team</vt:lpstr>
      <vt:lpstr>OPERATIONS</vt:lpstr>
      <vt:lpstr>Revenue</vt:lpstr>
      <vt:lpstr>Operation profits</vt:lpstr>
      <vt:lpstr>Financial highlights</vt:lpstr>
      <vt:lpstr>Expenditure</vt:lpstr>
      <vt:lpstr>PowerPoint Presentation</vt:lpstr>
      <vt:lpstr>PowerPoint Presentation</vt:lpstr>
      <vt:lpstr>PowerPoint Presentation</vt:lpstr>
      <vt:lpstr>PowerPoint Presentation</vt:lpstr>
      <vt:lpstr>PowerPoint Presentation</vt:lpstr>
      <vt:lpstr>PowerPoint Presentation</vt:lpstr>
      <vt:lpstr>Financial review</vt:lpstr>
      <vt:lpstr>Balance sheet</vt:lpstr>
      <vt:lpstr>Balance sheet (Quarterly)</vt:lpstr>
      <vt:lpstr>Property, plant and  equipment(Group)</vt:lpstr>
      <vt:lpstr>Property, plant  and equipment (Company)</vt:lpstr>
      <vt:lpstr>Property, plant  and equipment (continued)</vt:lpstr>
      <vt:lpstr>Income statement (Quarterly)</vt:lpstr>
      <vt:lpstr>PowerPoint Presentation</vt:lpstr>
      <vt:lpstr>PowerPoint Presentation</vt:lpstr>
      <vt:lpstr>Cash flow</vt:lpstr>
      <vt:lpstr>Cash flow (continued)</vt:lpstr>
      <vt:lpstr>Recommendation</vt:lpstr>
      <vt:lpstr> </vt:lpstr>
      <vt:lpstr>Stock Information</vt:lpstr>
      <vt:lpstr>Stock Information</vt:lpstr>
      <vt:lpstr>1 year stock price movements</vt:lpstr>
      <vt:lpstr>5 year stock price movements </vt:lpstr>
      <vt:lpstr>5 year VS. Airline Index</vt:lpstr>
      <vt:lpstr>5 year VS. Hangseng Index</vt:lpstr>
      <vt:lpstr>5 year VS. Oil &amp; Gas</vt:lpstr>
      <vt:lpstr>10 year Summary</vt:lpstr>
      <vt:lpstr>Key Statistics</vt:lpstr>
      <vt:lpstr>Key Statistics </vt:lpstr>
      <vt:lpstr>PowerPoint Presentation</vt:lpstr>
      <vt:lpstr>Company profile</vt:lpstr>
      <vt:lpstr>Company History</vt:lpstr>
      <vt:lpstr>Company History</vt:lpstr>
      <vt:lpstr>Annual Result</vt:lpstr>
      <vt:lpstr>Fact sheet</vt:lpstr>
      <vt:lpstr>Fact sheet</vt:lpstr>
      <vt:lpstr>Fleet Profile </vt:lpstr>
      <vt:lpstr>Management Team </vt:lpstr>
      <vt:lpstr>Management Team </vt:lpstr>
      <vt:lpstr>Management Team </vt:lpstr>
      <vt:lpstr>Management Team </vt:lpstr>
      <vt:lpstr>Management Team </vt:lpstr>
      <vt:lpstr>Operations </vt:lpstr>
      <vt:lpstr>Operating Profits</vt:lpstr>
      <vt:lpstr>Reconciliation of airlines’ operating profit before non-recurring items and tax: 2010 to 2011</vt:lpstr>
      <vt:lpstr>Highlights of Performance </vt:lpstr>
      <vt:lpstr>Passenger Services</vt:lpstr>
      <vt:lpstr>Passenger Services- Key numbers</vt:lpstr>
      <vt:lpstr>Passenger Yield</vt:lpstr>
      <vt:lpstr>Cargo Services</vt:lpstr>
      <vt:lpstr>Turnover</vt:lpstr>
      <vt:lpstr>turnover</vt:lpstr>
      <vt:lpstr>Operating expenses</vt:lpstr>
      <vt:lpstr>PowerPoint Presentation</vt:lpstr>
      <vt:lpstr>Fuel Expenditure and Hedging  </vt:lpstr>
      <vt:lpstr>Fuel Hedging as at March 14th 2012 </vt:lpstr>
      <vt:lpstr>Financial review</vt:lpstr>
      <vt:lpstr>Balance Sheet</vt:lpstr>
      <vt:lpstr>Income Statement</vt:lpstr>
      <vt:lpstr>Cash Flow Statement</vt:lpstr>
      <vt:lpstr>Recommendation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bb</dc:creator>
  <cp:lastModifiedBy>gp</cp:lastModifiedBy>
  <cp:revision>219</cp:revision>
  <dcterms:created xsi:type="dcterms:W3CDTF">2012-03-15T21:31:48Z</dcterms:created>
  <dcterms:modified xsi:type="dcterms:W3CDTF">2012-03-27T00:31:06Z</dcterms:modified>
</cp:coreProperties>
</file>