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ink/ink1.xml" ContentType="application/inkml+xml"/>
  <Override PartName="/ppt/ink/ink2.xml" ContentType="application/inkml+xml"/>
  <Override PartName="/ppt/notesSlides/notesSlide15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8" r:id="rId4"/>
    <p:sldMasterId id="2147483697" r:id="rId5"/>
    <p:sldMasterId id="2147483687" r:id="rId6"/>
  </p:sldMasterIdLst>
  <p:notesMasterIdLst>
    <p:notesMasterId r:id="rId290"/>
  </p:notesMasterIdLst>
  <p:handoutMasterIdLst>
    <p:handoutMasterId r:id="rId291"/>
  </p:handoutMasterIdLst>
  <p:sldIdLst>
    <p:sldId id="256" r:id="rId7"/>
    <p:sldId id="306" r:id="rId8"/>
    <p:sldId id="301" r:id="rId9"/>
    <p:sldId id="298" r:id="rId10"/>
    <p:sldId id="391" r:id="rId11"/>
    <p:sldId id="414" r:id="rId12"/>
    <p:sldId id="304" r:id="rId13"/>
    <p:sldId id="312" r:id="rId14"/>
    <p:sldId id="392" r:id="rId15"/>
    <p:sldId id="762" r:id="rId16"/>
    <p:sldId id="412" r:id="rId17"/>
    <p:sldId id="413" r:id="rId18"/>
    <p:sldId id="393" r:id="rId19"/>
    <p:sldId id="394" r:id="rId20"/>
    <p:sldId id="395" r:id="rId21"/>
    <p:sldId id="405" r:id="rId22"/>
    <p:sldId id="406" r:id="rId23"/>
    <p:sldId id="760" r:id="rId24"/>
    <p:sldId id="403" r:id="rId25"/>
    <p:sldId id="387" r:id="rId26"/>
    <p:sldId id="518" r:id="rId27"/>
    <p:sldId id="415" r:id="rId28"/>
    <p:sldId id="313" r:id="rId29"/>
    <p:sldId id="305" r:id="rId30"/>
    <p:sldId id="397" r:id="rId31"/>
    <p:sldId id="398" r:id="rId32"/>
    <p:sldId id="402" r:id="rId33"/>
    <p:sldId id="399" r:id="rId34"/>
    <p:sldId id="400" r:id="rId35"/>
    <p:sldId id="401" r:id="rId36"/>
    <p:sldId id="420" r:id="rId37"/>
    <p:sldId id="421" r:id="rId38"/>
    <p:sldId id="417" r:id="rId39"/>
    <p:sldId id="422" r:id="rId40"/>
    <p:sldId id="423" r:id="rId41"/>
    <p:sldId id="424" r:id="rId42"/>
    <p:sldId id="419" r:id="rId43"/>
    <p:sldId id="763" r:id="rId44"/>
    <p:sldId id="309" r:id="rId45"/>
    <p:sldId id="416" r:id="rId46"/>
    <p:sldId id="458" r:id="rId47"/>
    <p:sldId id="460" r:id="rId48"/>
    <p:sldId id="457" r:id="rId49"/>
    <p:sldId id="464" r:id="rId50"/>
    <p:sldId id="465" r:id="rId51"/>
    <p:sldId id="466" r:id="rId52"/>
    <p:sldId id="463" r:id="rId53"/>
    <p:sldId id="764" r:id="rId54"/>
    <p:sldId id="285" r:id="rId55"/>
    <p:sldId id="468" r:id="rId56"/>
    <p:sldId id="474" r:id="rId57"/>
    <p:sldId id="473" r:id="rId58"/>
    <p:sldId id="469" r:id="rId59"/>
    <p:sldId id="470" r:id="rId60"/>
    <p:sldId id="471" r:id="rId61"/>
    <p:sldId id="472" r:id="rId62"/>
    <p:sldId id="475" r:id="rId63"/>
    <p:sldId id="476" r:id="rId64"/>
    <p:sldId id="765" r:id="rId65"/>
    <p:sldId id="478" r:id="rId66"/>
    <p:sldId id="479" r:id="rId67"/>
    <p:sldId id="480" r:id="rId68"/>
    <p:sldId id="482" r:id="rId69"/>
    <p:sldId id="481" r:id="rId70"/>
    <p:sldId id="484" r:id="rId71"/>
    <p:sldId id="485" r:id="rId72"/>
    <p:sldId id="766" r:id="rId73"/>
    <p:sldId id="492" r:id="rId74"/>
    <p:sldId id="487" r:id="rId75"/>
    <p:sldId id="516" r:id="rId76"/>
    <p:sldId id="490" r:id="rId77"/>
    <p:sldId id="489" r:id="rId78"/>
    <p:sldId id="488" r:id="rId79"/>
    <p:sldId id="515" r:id="rId80"/>
    <p:sldId id="767" r:id="rId81"/>
    <p:sldId id="493" r:id="rId82"/>
    <p:sldId id="290" r:id="rId83"/>
    <p:sldId id="498" r:id="rId84"/>
    <p:sldId id="494" r:id="rId85"/>
    <p:sldId id="497" r:id="rId86"/>
    <p:sldId id="495" r:id="rId87"/>
    <p:sldId id="768" r:id="rId88"/>
    <p:sldId id="501" r:id="rId89"/>
    <p:sldId id="500" r:id="rId90"/>
    <p:sldId id="503" r:id="rId91"/>
    <p:sldId id="502" r:id="rId92"/>
    <p:sldId id="504" r:id="rId93"/>
    <p:sldId id="517" r:id="rId94"/>
    <p:sldId id="761" r:id="rId95"/>
    <p:sldId id="418" r:id="rId96"/>
    <p:sldId id="409" r:id="rId97"/>
    <p:sldId id="410" r:id="rId98"/>
    <p:sldId id="411" r:id="rId99"/>
    <p:sldId id="408" r:id="rId100"/>
    <p:sldId id="315" r:id="rId101"/>
    <p:sldId id="318" r:id="rId102"/>
    <p:sldId id="317" r:id="rId103"/>
    <p:sldId id="319" r:id="rId104"/>
    <p:sldId id="320" r:id="rId105"/>
    <p:sldId id="323" r:id="rId106"/>
    <p:sldId id="324" r:id="rId107"/>
    <p:sldId id="329" r:id="rId108"/>
    <p:sldId id="330" r:id="rId109"/>
    <p:sldId id="576" r:id="rId110"/>
    <p:sldId id="578" r:id="rId111"/>
    <p:sldId id="577" r:id="rId112"/>
    <p:sldId id="579" r:id="rId113"/>
    <p:sldId id="770" r:id="rId114"/>
    <p:sldId id="353" r:id="rId115"/>
    <p:sldId id="450" r:id="rId116"/>
    <p:sldId id="769" r:id="rId117"/>
    <p:sldId id="514" r:id="rId118"/>
    <p:sldId id="322" r:id="rId119"/>
    <p:sldId id="325" r:id="rId120"/>
    <p:sldId id="536" r:id="rId121"/>
    <p:sldId id="774" r:id="rId122"/>
    <p:sldId id="326" r:id="rId123"/>
    <p:sldId id="461" r:id="rId124"/>
    <p:sldId id="328" r:id="rId125"/>
    <p:sldId id="331" r:id="rId126"/>
    <p:sldId id="332" r:id="rId127"/>
    <p:sldId id="506" r:id="rId128"/>
    <p:sldId id="508" r:id="rId129"/>
    <p:sldId id="507" r:id="rId130"/>
    <p:sldId id="509" r:id="rId131"/>
    <p:sldId id="512" r:id="rId132"/>
    <p:sldId id="513" r:id="rId133"/>
    <p:sldId id="338" r:id="rId134"/>
    <p:sldId id="462" r:id="rId135"/>
    <p:sldId id="355" r:id="rId136"/>
    <p:sldId id="573" r:id="rId137"/>
    <p:sldId id="574" r:id="rId138"/>
    <p:sldId id="575" r:id="rId139"/>
    <p:sldId id="537" r:id="rId140"/>
    <p:sldId id="356" r:id="rId141"/>
    <p:sldId id="357" r:id="rId142"/>
    <p:sldId id="448" r:id="rId143"/>
    <p:sldId id="351" r:id="rId144"/>
    <p:sldId id="352" r:id="rId145"/>
    <p:sldId id="449" r:id="rId146"/>
    <p:sldId id="459" r:id="rId147"/>
    <p:sldId id="339" r:id="rId148"/>
    <p:sldId id="340" r:id="rId149"/>
    <p:sldId id="341" r:id="rId150"/>
    <p:sldId id="441" r:id="rId151"/>
    <p:sldId id="442" r:id="rId152"/>
    <p:sldId id="443" r:id="rId153"/>
    <p:sldId id="444" r:id="rId154"/>
    <p:sldId id="348" r:id="rId155"/>
    <p:sldId id="445" r:id="rId156"/>
    <p:sldId id="342" r:id="rId157"/>
    <p:sldId id="446" r:id="rId158"/>
    <p:sldId id="447" r:id="rId159"/>
    <p:sldId id="349" r:id="rId160"/>
    <p:sldId id="350" r:id="rId161"/>
    <p:sldId id="454" r:id="rId162"/>
    <p:sldId id="425" r:id="rId163"/>
    <p:sldId id="433" r:id="rId164"/>
    <p:sldId id="538" r:id="rId165"/>
    <p:sldId id="520" r:id="rId166"/>
    <p:sldId id="521" r:id="rId167"/>
    <p:sldId id="522" r:id="rId168"/>
    <p:sldId id="523" r:id="rId169"/>
    <p:sldId id="524" r:id="rId170"/>
    <p:sldId id="525" r:id="rId171"/>
    <p:sldId id="582" r:id="rId172"/>
    <p:sldId id="581" r:id="rId173"/>
    <p:sldId id="540" r:id="rId174"/>
    <p:sldId id="539" r:id="rId175"/>
    <p:sldId id="771" r:id="rId176"/>
    <p:sldId id="583" r:id="rId177"/>
    <p:sldId id="555" r:id="rId178"/>
    <p:sldId id="542" r:id="rId179"/>
    <p:sldId id="568" r:id="rId180"/>
    <p:sldId id="565" r:id="rId181"/>
    <p:sldId id="566" r:id="rId182"/>
    <p:sldId id="567" r:id="rId183"/>
    <p:sldId id="429" r:id="rId184"/>
    <p:sldId id="569" r:id="rId185"/>
    <p:sldId id="570" r:id="rId186"/>
    <p:sldId id="571" r:id="rId187"/>
    <p:sldId id="572" r:id="rId188"/>
    <p:sldId id="360" r:id="rId189"/>
    <p:sldId id="585" r:id="rId190"/>
    <p:sldId id="584" r:id="rId191"/>
    <p:sldId id="543" r:id="rId192"/>
    <p:sldId id="544" r:id="rId193"/>
    <p:sldId id="545" r:id="rId194"/>
    <p:sldId id="546" r:id="rId195"/>
    <p:sldId id="547" r:id="rId196"/>
    <p:sldId id="548" r:id="rId197"/>
    <p:sldId id="549" r:id="rId198"/>
    <p:sldId id="550" r:id="rId199"/>
    <p:sldId id="554" r:id="rId200"/>
    <p:sldId id="551" r:id="rId201"/>
    <p:sldId id="431" r:id="rId202"/>
    <p:sldId id="530" r:id="rId203"/>
    <p:sldId id="531" r:id="rId204"/>
    <p:sldId id="532" r:id="rId205"/>
    <p:sldId id="533" r:id="rId206"/>
    <p:sldId id="586" r:id="rId207"/>
    <p:sldId id="370" r:id="rId208"/>
    <p:sldId id="374" r:id="rId209"/>
    <p:sldId id="372" r:id="rId210"/>
    <p:sldId id="361" r:id="rId211"/>
    <p:sldId id="364" r:id="rId212"/>
    <p:sldId id="363" r:id="rId213"/>
    <p:sldId id="553" r:id="rId214"/>
    <p:sldId id="366" r:id="rId215"/>
    <p:sldId id="561" r:id="rId216"/>
    <p:sldId id="534" r:id="rId217"/>
    <p:sldId id="368" r:id="rId218"/>
    <p:sldId id="557" r:id="rId219"/>
    <p:sldId id="556" r:id="rId220"/>
    <p:sldId id="526" r:id="rId221"/>
    <p:sldId id="527" r:id="rId222"/>
    <p:sldId id="558" r:id="rId223"/>
    <p:sldId id="560" r:id="rId224"/>
    <p:sldId id="367" r:id="rId225"/>
    <p:sldId id="559" r:id="rId226"/>
    <p:sldId id="562" r:id="rId227"/>
    <p:sldId id="528" r:id="rId228"/>
    <p:sldId id="529" r:id="rId229"/>
    <p:sldId id="365" r:id="rId230"/>
    <p:sldId id="563" r:id="rId231"/>
    <p:sldId id="564" r:id="rId232"/>
    <p:sldId id="552" r:id="rId233"/>
    <p:sldId id="705" r:id="rId234"/>
    <p:sldId id="706" r:id="rId235"/>
    <p:sldId id="707" r:id="rId236"/>
    <p:sldId id="754" r:id="rId237"/>
    <p:sldId id="708" r:id="rId238"/>
    <p:sldId id="755" r:id="rId239"/>
    <p:sldId id="709" r:id="rId240"/>
    <p:sldId id="756" r:id="rId241"/>
    <p:sldId id="710" r:id="rId242"/>
    <p:sldId id="757" r:id="rId243"/>
    <p:sldId id="711" r:id="rId244"/>
    <p:sldId id="712" r:id="rId245"/>
    <p:sldId id="713" r:id="rId246"/>
    <p:sldId id="714" r:id="rId247"/>
    <p:sldId id="715" r:id="rId248"/>
    <p:sldId id="717" r:id="rId249"/>
    <p:sldId id="728" r:id="rId250"/>
    <p:sldId id="729" r:id="rId251"/>
    <p:sldId id="732" r:id="rId252"/>
    <p:sldId id="733" r:id="rId253"/>
    <p:sldId id="734" r:id="rId254"/>
    <p:sldId id="716" r:id="rId255"/>
    <p:sldId id="718" r:id="rId256"/>
    <p:sldId id="719" r:id="rId257"/>
    <p:sldId id="720" r:id="rId258"/>
    <p:sldId id="721" r:id="rId259"/>
    <p:sldId id="722" r:id="rId260"/>
    <p:sldId id="723" r:id="rId261"/>
    <p:sldId id="724" r:id="rId262"/>
    <p:sldId id="725" r:id="rId263"/>
    <p:sldId id="726" r:id="rId264"/>
    <p:sldId id="727" r:id="rId265"/>
    <p:sldId id="738" r:id="rId266"/>
    <p:sldId id="737" r:id="rId267"/>
    <p:sldId id="731" r:id="rId268"/>
    <p:sldId id="730" r:id="rId269"/>
    <p:sldId id="736" r:id="rId270"/>
    <p:sldId id="735" r:id="rId271"/>
    <p:sldId id="758" r:id="rId272"/>
    <p:sldId id="759" r:id="rId273"/>
    <p:sldId id="741" r:id="rId274"/>
    <p:sldId id="742" r:id="rId275"/>
    <p:sldId id="743" r:id="rId276"/>
    <p:sldId id="744" r:id="rId277"/>
    <p:sldId id="745" r:id="rId278"/>
    <p:sldId id="746" r:id="rId279"/>
    <p:sldId id="747" r:id="rId280"/>
    <p:sldId id="748" r:id="rId281"/>
    <p:sldId id="749" r:id="rId282"/>
    <p:sldId id="750" r:id="rId283"/>
    <p:sldId id="751" r:id="rId284"/>
    <p:sldId id="752" r:id="rId285"/>
    <p:sldId id="772" r:id="rId286"/>
    <p:sldId id="777" r:id="rId287"/>
    <p:sldId id="776" r:id="rId288"/>
    <p:sldId id="773" r:id="rId2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orient="horz" pos="1896" userDrawn="1">
          <p15:clr>
            <a:srgbClr val="A4A3A4"/>
          </p15:clr>
        </p15:guide>
        <p15:guide id="6" orient="horz" pos="3504" userDrawn="1">
          <p15:clr>
            <a:srgbClr val="A4A3A4"/>
          </p15:clr>
        </p15:guide>
        <p15:guide id="7"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909"/>
    <a:srgbClr val="038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ADCA8F-D763-E933-DEC6-6422D42F155C}" v="583" dt="2022-07-20T16:51:54.431"/>
    <p1510:client id="{0DAF55F7-AC52-1BB8-40DC-FD4378AF85BC}" v="8" dt="2022-07-21T04:27:03.321"/>
    <p1510:client id="{149EB22B-D5E9-447B-1A76-D13AD84D9226}" v="907" dt="2022-07-21T03:58:54.972"/>
    <p1510:client id="{1E1BD3C4-BCC3-8B5B-E9B7-CFB796C16E2E}" v="37" dt="2022-07-21T07:36:10.292"/>
    <p1510:client id="{25B74394-89B6-764B-9832-C19A9458CCBB}" v="581" dt="2022-07-21T03:06:44.358"/>
    <p1510:client id="{3AFD2E5E-E9A8-BEC3-317F-9945D543D363}" v="46" dt="2022-07-21T04:11:30.502"/>
    <p1510:client id="{4227E6C9-7FD8-2447-FE99-EA516333B0B7}" v="715" dt="2022-07-20T10:11:58.908"/>
    <p1510:client id="{4CE152FC-7FE3-FC8F-408B-4ED45F537F11}" v="365" dt="2022-07-20T08:43:19.417"/>
    <p1510:client id="{4D4A2BE5-F1B7-12BF-A971-4F2596E6C3F1}" v="1" dt="2022-07-20T10:17:20.724"/>
    <p1510:client id="{62641950-9DCF-AE82-1BCE-3A2BB6817B8E}" v="355" dt="2022-07-20T18:44:07.793"/>
    <p1510:client id="{7089F8B4-4A1E-34A0-5A76-DFD419F1747F}" v="1109" dt="2022-07-20T19:32:03.772"/>
    <p1510:client id="{78FB98FF-9518-1B3E-8C6D-A1D06BC258E4}" v="580" dt="2022-07-20T06:44:20.123"/>
    <p1510:client id="{86979152-7F51-4F20-7DFD-F1F0CC6A0EE9}" v="344" dt="2022-07-20T09:19:33.196"/>
    <p1510:client id="{8DE3D465-EB02-7554-CA58-ED327668DCA6}" v="38" dt="2022-07-20T16:58:35.070"/>
    <p1510:client id="{DACDA120-E4F7-4532-1DDA-14C5BBE22A38}" v="167" dt="2022-07-20T05:43:16.216"/>
    <p1510:client id="{E495D438-F762-7125-074B-0EECBDFA1E50}" v="2" dt="2022-07-21T03:20:22.671"/>
    <p1510:client id="{EAF2CD96-038F-2046-DFCC-E49FBE4AF509}" v="1" dt="2022-07-21T07:39:37.8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896"/>
        <p:guide orient="horz" pos="3504"/>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63" Type="http://schemas.openxmlformats.org/officeDocument/2006/relationships/slide" Target="slides/slide57.xml"/><Relationship Id="rId159" Type="http://schemas.openxmlformats.org/officeDocument/2006/relationships/slide" Target="slides/slide153.xml"/><Relationship Id="rId170" Type="http://schemas.openxmlformats.org/officeDocument/2006/relationships/slide" Target="slides/slide164.xml"/><Relationship Id="rId226" Type="http://schemas.openxmlformats.org/officeDocument/2006/relationships/slide" Target="slides/slide220.xml"/><Relationship Id="rId268" Type="http://schemas.openxmlformats.org/officeDocument/2006/relationships/slide" Target="slides/slide262.xml"/><Relationship Id="rId32" Type="http://schemas.openxmlformats.org/officeDocument/2006/relationships/slide" Target="slides/slide26.xml"/><Relationship Id="rId74" Type="http://schemas.openxmlformats.org/officeDocument/2006/relationships/slide" Target="slides/slide68.xml"/><Relationship Id="rId128" Type="http://schemas.openxmlformats.org/officeDocument/2006/relationships/slide" Target="slides/slide122.xml"/><Relationship Id="rId5" Type="http://schemas.openxmlformats.org/officeDocument/2006/relationships/slideMaster" Target="slideMasters/slideMaster2.xml"/><Relationship Id="rId181" Type="http://schemas.openxmlformats.org/officeDocument/2006/relationships/slide" Target="slides/slide175.xml"/><Relationship Id="rId237" Type="http://schemas.openxmlformats.org/officeDocument/2006/relationships/slide" Target="slides/slide231.xml"/><Relationship Id="rId279" Type="http://schemas.openxmlformats.org/officeDocument/2006/relationships/slide" Target="slides/slide273.xml"/><Relationship Id="rId43" Type="http://schemas.openxmlformats.org/officeDocument/2006/relationships/slide" Target="slides/slide37.xml"/><Relationship Id="rId139" Type="http://schemas.openxmlformats.org/officeDocument/2006/relationships/slide" Target="slides/slide133.xml"/><Relationship Id="rId290" Type="http://schemas.openxmlformats.org/officeDocument/2006/relationships/notesMaster" Target="notesMasters/notesMaster1.xml"/><Relationship Id="rId85" Type="http://schemas.openxmlformats.org/officeDocument/2006/relationships/slide" Target="slides/slide79.xml"/><Relationship Id="rId150" Type="http://schemas.openxmlformats.org/officeDocument/2006/relationships/slide" Target="slides/slide144.xml"/><Relationship Id="rId192" Type="http://schemas.openxmlformats.org/officeDocument/2006/relationships/slide" Target="slides/slide186.xml"/><Relationship Id="rId206" Type="http://schemas.openxmlformats.org/officeDocument/2006/relationships/slide" Target="slides/slide200.xml"/><Relationship Id="rId248" Type="http://schemas.openxmlformats.org/officeDocument/2006/relationships/slide" Target="slides/slide242.xml"/><Relationship Id="rId12" Type="http://schemas.openxmlformats.org/officeDocument/2006/relationships/slide" Target="slides/slide6.xml"/><Relationship Id="rId108" Type="http://schemas.openxmlformats.org/officeDocument/2006/relationships/slide" Target="slides/slide102.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3.xml"/><Relationship Id="rId238" Type="http://schemas.openxmlformats.org/officeDocument/2006/relationships/slide" Target="slides/slide232.xml"/><Relationship Id="rId259" Type="http://schemas.openxmlformats.org/officeDocument/2006/relationships/slide" Target="slides/slide253.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slide" Target="slides/slide264.xml"/><Relationship Id="rId291" Type="http://schemas.openxmlformats.org/officeDocument/2006/relationships/handoutMaster" Target="handoutMasters/handoutMaster1.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228" Type="http://schemas.openxmlformats.org/officeDocument/2006/relationships/slide" Target="slides/slide222.xml"/><Relationship Id="rId249" Type="http://schemas.openxmlformats.org/officeDocument/2006/relationships/slide" Target="slides/slide243.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281" Type="http://schemas.openxmlformats.org/officeDocument/2006/relationships/slide" Target="slides/slide275.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39" Type="http://schemas.openxmlformats.org/officeDocument/2006/relationships/slide" Target="slides/slide233.xml"/><Relationship Id="rId250" Type="http://schemas.openxmlformats.org/officeDocument/2006/relationships/slide" Target="slides/slide244.xml"/><Relationship Id="rId271" Type="http://schemas.openxmlformats.org/officeDocument/2006/relationships/slide" Target="slides/slide265.xml"/><Relationship Id="rId292" Type="http://schemas.openxmlformats.org/officeDocument/2006/relationships/commentAuthors" Target="commentAuthors.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slide" Target="slides/slide223.xml"/><Relationship Id="rId240" Type="http://schemas.openxmlformats.org/officeDocument/2006/relationships/slide" Target="slides/slide234.xml"/><Relationship Id="rId261" Type="http://schemas.openxmlformats.org/officeDocument/2006/relationships/slide" Target="slides/slide255.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282" Type="http://schemas.openxmlformats.org/officeDocument/2006/relationships/slide" Target="slides/slide276.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openxmlformats.org/officeDocument/2006/relationships/slide" Target="slides/slide224.xml"/><Relationship Id="rId251" Type="http://schemas.openxmlformats.org/officeDocument/2006/relationships/slide" Target="slides/slide245.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72" Type="http://schemas.openxmlformats.org/officeDocument/2006/relationships/slide" Target="slides/slide266.xml"/><Relationship Id="rId293" Type="http://schemas.openxmlformats.org/officeDocument/2006/relationships/presProps" Target="presProps.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220" Type="http://schemas.openxmlformats.org/officeDocument/2006/relationships/slide" Target="slides/slide214.xml"/><Relationship Id="rId241" Type="http://schemas.openxmlformats.org/officeDocument/2006/relationships/slide" Target="slides/slide23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262" Type="http://schemas.openxmlformats.org/officeDocument/2006/relationships/slide" Target="slides/slide256.xml"/><Relationship Id="rId283" Type="http://schemas.openxmlformats.org/officeDocument/2006/relationships/slide" Target="slides/slide277.xml"/><Relationship Id="rId78" Type="http://schemas.openxmlformats.org/officeDocument/2006/relationships/slide" Target="slides/slide72.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64" Type="http://schemas.openxmlformats.org/officeDocument/2006/relationships/slide" Target="slides/slide158.xml"/><Relationship Id="rId185" Type="http://schemas.openxmlformats.org/officeDocument/2006/relationships/slide" Target="slides/slide179.xml"/><Relationship Id="rId9" Type="http://schemas.openxmlformats.org/officeDocument/2006/relationships/slide" Target="slides/slide3.xml"/><Relationship Id="rId210" Type="http://schemas.openxmlformats.org/officeDocument/2006/relationships/slide" Target="slides/slide204.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273" Type="http://schemas.openxmlformats.org/officeDocument/2006/relationships/slide" Target="slides/slide267.xml"/><Relationship Id="rId294" Type="http://schemas.openxmlformats.org/officeDocument/2006/relationships/viewProps" Target="viewProps.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slide" Target="slides/slide257.xml"/><Relationship Id="rId284" Type="http://schemas.openxmlformats.org/officeDocument/2006/relationships/slide" Target="slides/slide278.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4" Type="http://schemas.openxmlformats.org/officeDocument/2006/relationships/slide" Target="slides/slide268.xml"/><Relationship Id="rId295" Type="http://schemas.openxmlformats.org/officeDocument/2006/relationships/theme" Target="theme/theme1.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slide" Target="slides/slide258.xml"/><Relationship Id="rId285" Type="http://schemas.openxmlformats.org/officeDocument/2006/relationships/slide" Target="slides/slide279.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customXml" Target="../customXml/item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275" Type="http://schemas.openxmlformats.org/officeDocument/2006/relationships/slide" Target="slides/slide269.xml"/><Relationship Id="rId296" Type="http://schemas.openxmlformats.org/officeDocument/2006/relationships/tableStyles" Target="tableStyles.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265" Type="http://schemas.openxmlformats.org/officeDocument/2006/relationships/slide" Target="slides/slide259.xml"/><Relationship Id="rId286" Type="http://schemas.openxmlformats.org/officeDocument/2006/relationships/slide" Target="slides/slide280.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customXml" Target="../customXml/item2.xml"/><Relationship Id="rId29" Type="http://schemas.openxmlformats.org/officeDocument/2006/relationships/slide" Target="slides/slide23.xml"/><Relationship Id="rId255" Type="http://schemas.openxmlformats.org/officeDocument/2006/relationships/slide" Target="slides/slide249.xml"/><Relationship Id="rId276" Type="http://schemas.openxmlformats.org/officeDocument/2006/relationships/slide" Target="slides/slide270.xml"/><Relationship Id="rId297" Type="http://schemas.microsoft.com/office/2015/10/relationships/revisionInfo" Target="revisionInfo.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slide" Target="slides/slide239.xml"/><Relationship Id="rId266" Type="http://schemas.openxmlformats.org/officeDocument/2006/relationships/slide" Target="slides/slide260.xml"/><Relationship Id="rId287" Type="http://schemas.openxmlformats.org/officeDocument/2006/relationships/slide" Target="slides/slide281.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customXml" Target="../customXml/item3.xml"/><Relationship Id="rId214" Type="http://schemas.openxmlformats.org/officeDocument/2006/relationships/slide" Target="slides/slide208.xml"/><Relationship Id="rId235" Type="http://schemas.openxmlformats.org/officeDocument/2006/relationships/slide" Target="slides/slide229.xml"/><Relationship Id="rId256" Type="http://schemas.openxmlformats.org/officeDocument/2006/relationships/slide" Target="slides/slide250.xml"/><Relationship Id="rId277" Type="http://schemas.openxmlformats.org/officeDocument/2006/relationships/slide" Target="slides/slide271.xml"/><Relationship Id="rId298" Type="http://schemas.microsoft.com/office/2018/10/relationships/authors" Target="authors.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267" Type="http://schemas.openxmlformats.org/officeDocument/2006/relationships/slide" Target="slides/slide261.xml"/><Relationship Id="rId288" Type="http://schemas.openxmlformats.org/officeDocument/2006/relationships/slide" Target="slides/slide282.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94" Type="http://schemas.openxmlformats.org/officeDocument/2006/relationships/slide" Target="slides/slide88.xml"/><Relationship Id="rId148" Type="http://schemas.openxmlformats.org/officeDocument/2006/relationships/slide" Target="slides/slide142.xml"/><Relationship Id="rId169" Type="http://schemas.openxmlformats.org/officeDocument/2006/relationships/slide" Target="slides/slide163.xml"/><Relationship Id="rId4" Type="http://schemas.openxmlformats.org/officeDocument/2006/relationships/slideMaster" Target="slideMasters/slideMaster1.xml"/><Relationship Id="rId180" Type="http://schemas.openxmlformats.org/officeDocument/2006/relationships/slide" Target="slides/slide17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78" Type="http://schemas.openxmlformats.org/officeDocument/2006/relationships/slide" Target="slides/slide272.xml"/><Relationship Id="rId42" Type="http://schemas.openxmlformats.org/officeDocument/2006/relationships/slide" Target="slides/slide36.xml"/><Relationship Id="rId84" Type="http://schemas.openxmlformats.org/officeDocument/2006/relationships/slide" Target="slides/slide78.xml"/><Relationship Id="rId138" Type="http://schemas.openxmlformats.org/officeDocument/2006/relationships/slide" Target="slides/slide132.xml"/><Relationship Id="rId191" Type="http://schemas.openxmlformats.org/officeDocument/2006/relationships/slide" Target="slides/slide185.xml"/><Relationship Id="rId205" Type="http://schemas.openxmlformats.org/officeDocument/2006/relationships/slide" Target="slides/slide199.xml"/><Relationship Id="rId247" Type="http://schemas.openxmlformats.org/officeDocument/2006/relationships/slide" Target="slides/slide241.xml"/><Relationship Id="rId107" Type="http://schemas.openxmlformats.org/officeDocument/2006/relationships/slide" Target="slides/slide101.xml"/><Relationship Id="rId289" Type="http://schemas.openxmlformats.org/officeDocument/2006/relationships/slide" Target="slides/slide283.xml"/><Relationship Id="rId11" Type="http://schemas.openxmlformats.org/officeDocument/2006/relationships/slide" Target="slides/slide5.xml"/><Relationship Id="rId53" Type="http://schemas.openxmlformats.org/officeDocument/2006/relationships/slide" Target="slides/slide47.xml"/><Relationship Id="rId149" Type="http://schemas.openxmlformats.org/officeDocument/2006/relationships/slide" Target="slides/slide143.xml"/><Relationship Id="rId95" Type="http://schemas.openxmlformats.org/officeDocument/2006/relationships/slide" Target="slides/slide89.xml"/><Relationship Id="rId160" Type="http://schemas.openxmlformats.org/officeDocument/2006/relationships/slide" Target="slides/slide154.xml"/><Relationship Id="rId216" Type="http://schemas.openxmlformats.org/officeDocument/2006/relationships/slide" Target="slides/slide210.xml"/><Relationship Id="rId258" Type="http://schemas.openxmlformats.org/officeDocument/2006/relationships/slide" Target="slides/slide252.xml"/><Relationship Id="rId22" Type="http://schemas.openxmlformats.org/officeDocument/2006/relationships/slide" Target="slides/slide16.xml"/><Relationship Id="rId64" Type="http://schemas.openxmlformats.org/officeDocument/2006/relationships/slide" Target="slides/slide58.xml"/><Relationship Id="rId118" Type="http://schemas.openxmlformats.org/officeDocument/2006/relationships/slide" Target="slides/slide112.xml"/><Relationship Id="rId171" Type="http://schemas.openxmlformats.org/officeDocument/2006/relationships/slide" Target="slides/slide165.xml"/><Relationship Id="rId227" Type="http://schemas.openxmlformats.org/officeDocument/2006/relationships/slide" Target="slides/slide221.xml"/><Relationship Id="rId269" Type="http://schemas.openxmlformats.org/officeDocument/2006/relationships/slide" Target="slides/slide263.xml"/><Relationship Id="rId33" Type="http://schemas.openxmlformats.org/officeDocument/2006/relationships/slide" Target="slides/slide27.xml"/><Relationship Id="rId129" Type="http://schemas.openxmlformats.org/officeDocument/2006/relationships/slide" Target="slides/slide123.xml"/><Relationship Id="rId280" Type="http://schemas.openxmlformats.org/officeDocument/2006/relationships/slide" Target="slides/slide27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2DB_4F21AD86.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8301998529340688"/>
          <c:y val="2.3371346361308339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tx>
            <c:strRef>
              <c:f>Sheet1!$B$1</c:f>
              <c:strCache>
                <c:ptCount val="1"/>
                <c:pt idx="0">
                  <c:v>April 2022 Sales</c:v>
                </c:pt>
              </c:strCache>
            </c:strRef>
          </c:tx>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1-5255-AD46-BD04-24B529CC01A5}"/>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3-5255-AD46-BD04-24B529CC01A5}"/>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5-5255-AD46-BD04-24B529CC01A5}"/>
              </c:ext>
            </c:extLst>
          </c:dPt>
          <c:dPt>
            <c:idx val="3"/>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7-5255-AD46-BD04-24B529CC01A5}"/>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Notebook </c:v>
                </c:pt>
                <c:pt idx="1">
                  <c:v>Desktop </c:v>
                </c:pt>
                <c:pt idx="2">
                  <c:v>Work Stations</c:v>
                </c:pt>
                <c:pt idx="3">
                  <c:v>Other</c:v>
                </c:pt>
              </c:strCache>
            </c:strRef>
          </c:cat>
          <c:val>
            <c:numRef>
              <c:f>Sheet1!$B$2:$B$5</c:f>
              <c:numCache>
                <c:formatCode>General</c:formatCode>
                <c:ptCount val="4"/>
                <c:pt idx="0">
                  <c:v>7734</c:v>
                </c:pt>
                <c:pt idx="1">
                  <c:v>2855</c:v>
                </c:pt>
                <c:pt idx="2">
                  <c:v>494</c:v>
                </c:pt>
                <c:pt idx="3">
                  <c:v>449</c:v>
                </c:pt>
              </c:numCache>
            </c:numRef>
          </c:val>
          <c:extLst>
            <c:ext xmlns:c16="http://schemas.microsoft.com/office/drawing/2014/chart" uri="{C3380CC4-5D6E-409C-BE32-E72D297353CC}">
              <c16:uniqueId val="{00000008-5255-AD46-BD04-24B529CC01A5}"/>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4289205576492345"/>
          <c:y val="0.25215883355102969"/>
          <c:w val="0.24280491427332584"/>
          <c:h val="0.56573134933844571"/>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F0485C-74C9-48FF-B9DB-6AD616723CF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63D8382-17AB-4062-A254-11CECC878289}">
      <dgm:prSet phldrT="[Text]" phldr="0"/>
      <dgm:spPr/>
      <dgm:t>
        <a:bodyPr/>
        <a:lstStyle/>
        <a:p>
          <a:pPr rtl="0"/>
          <a:r>
            <a:rPr lang="en-US">
              <a:latin typeface="Selawik Semibold"/>
            </a:rPr>
            <a:t>Edge Computing</a:t>
          </a:r>
          <a:endParaRPr lang="en-US"/>
        </a:p>
      </dgm:t>
    </dgm:pt>
    <dgm:pt modelId="{7CCC812A-2583-4752-9013-780C1FAE358A}" type="parTrans" cxnId="{7E65FCA8-50E5-4301-9D73-354B2776ACA1}">
      <dgm:prSet/>
      <dgm:spPr/>
      <dgm:t>
        <a:bodyPr/>
        <a:lstStyle/>
        <a:p>
          <a:endParaRPr lang="en-US"/>
        </a:p>
      </dgm:t>
    </dgm:pt>
    <dgm:pt modelId="{67E69F56-BA67-44AB-BCEC-17BA832274F8}" type="sibTrans" cxnId="{7E65FCA8-50E5-4301-9D73-354B2776ACA1}">
      <dgm:prSet/>
      <dgm:spPr/>
      <dgm:t>
        <a:bodyPr/>
        <a:lstStyle/>
        <a:p>
          <a:endParaRPr lang="en-US"/>
        </a:p>
      </dgm:t>
    </dgm:pt>
    <dgm:pt modelId="{57C126ED-7D1D-4BA2-B68E-9FE9D9658C42}">
      <dgm:prSet phldrT="[Text]" phldr="0"/>
      <dgm:spPr/>
      <dgm:t>
        <a:bodyPr/>
        <a:lstStyle/>
        <a:p>
          <a:pPr rtl="0"/>
          <a:r>
            <a:rPr lang="en-US">
              <a:latin typeface="Selawik Semibold"/>
            </a:rPr>
            <a:t>Quantum Computing</a:t>
          </a:r>
          <a:endParaRPr lang="en-US"/>
        </a:p>
      </dgm:t>
    </dgm:pt>
    <dgm:pt modelId="{79C077F6-DBC7-43E2-B194-1EB70326245D}" type="parTrans" cxnId="{0752102A-D6C5-4E24-B37B-1661DDAB4C53}">
      <dgm:prSet/>
      <dgm:spPr/>
      <dgm:t>
        <a:bodyPr/>
        <a:lstStyle/>
        <a:p>
          <a:endParaRPr lang="en-US"/>
        </a:p>
      </dgm:t>
    </dgm:pt>
    <dgm:pt modelId="{846CA435-0134-41D5-855F-590857298040}" type="sibTrans" cxnId="{0752102A-D6C5-4E24-B37B-1661DDAB4C53}">
      <dgm:prSet/>
      <dgm:spPr/>
      <dgm:t>
        <a:bodyPr/>
        <a:lstStyle/>
        <a:p>
          <a:endParaRPr lang="en-US"/>
        </a:p>
      </dgm:t>
    </dgm:pt>
    <dgm:pt modelId="{0761640D-FDAA-4A3B-BFDE-E6F04C5982D0}">
      <dgm:prSet phldrT="[Text]" phldr="0"/>
      <dgm:spPr/>
      <dgm:t>
        <a:bodyPr/>
        <a:lstStyle/>
        <a:p>
          <a:pPr rtl="0"/>
          <a:r>
            <a:rPr lang="en-US">
              <a:latin typeface="Selawik Semibold"/>
            </a:rPr>
            <a:t>Cloud Computing</a:t>
          </a:r>
          <a:endParaRPr lang="en-US"/>
        </a:p>
      </dgm:t>
    </dgm:pt>
    <dgm:pt modelId="{7C0449C8-3102-4602-ABAC-DCBBFF429340}" type="parTrans" cxnId="{85FFDB9D-BA6C-4178-BCC2-35E53C40572D}">
      <dgm:prSet/>
      <dgm:spPr/>
      <dgm:t>
        <a:bodyPr/>
        <a:lstStyle/>
        <a:p>
          <a:endParaRPr lang="en-US"/>
        </a:p>
      </dgm:t>
    </dgm:pt>
    <dgm:pt modelId="{DF7BF849-667D-4EC8-B5BE-07C725B6C865}" type="sibTrans" cxnId="{85FFDB9D-BA6C-4178-BCC2-35E53C40572D}">
      <dgm:prSet/>
      <dgm:spPr/>
      <dgm:t>
        <a:bodyPr/>
        <a:lstStyle/>
        <a:p>
          <a:endParaRPr lang="en-US"/>
        </a:p>
      </dgm:t>
    </dgm:pt>
    <dgm:pt modelId="{0AEA2D33-5FD2-4E72-8BAE-3BF281634FFF}">
      <dgm:prSet phldrT="[Text]" phldr="0"/>
      <dgm:spPr/>
      <dgm:t>
        <a:bodyPr/>
        <a:lstStyle/>
        <a:p>
          <a:pPr rtl="0"/>
          <a:r>
            <a:rPr lang="en-US">
              <a:latin typeface="Selawik Semibold"/>
            </a:rPr>
            <a:t>VR Displays</a:t>
          </a:r>
          <a:endParaRPr lang="en-US"/>
        </a:p>
      </dgm:t>
    </dgm:pt>
    <dgm:pt modelId="{38EE3514-F6C6-44C8-B3D7-F5F738D7AB72}" type="parTrans" cxnId="{524E7BE9-0401-42DC-9A19-0BA4DFEBE357}">
      <dgm:prSet/>
      <dgm:spPr/>
      <dgm:t>
        <a:bodyPr/>
        <a:lstStyle/>
        <a:p>
          <a:endParaRPr lang="en-US"/>
        </a:p>
      </dgm:t>
    </dgm:pt>
    <dgm:pt modelId="{BF736395-E5CE-4DD2-8F86-3D11CAA5F043}" type="sibTrans" cxnId="{524E7BE9-0401-42DC-9A19-0BA4DFEBE357}">
      <dgm:prSet/>
      <dgm:spPr/>
      <dgm:t>
        <a:bodyPr/>
        <a:lstStyle/>
        <a:p>
          <a:endParaRPr lang="en-US"/>
        </a:p>
      </dgm:t>
    </dgm:pt>
    <dgm:pt modelId="{D7A673FA-AB10-4F6E-954F-28CF3085B90D}">
      <dgm:prSet phldr="0"/>
      <dgm:spPr/>
      <dgm:t>
        <a:bodyPr/>
        <a:lstStyle/>
        <a:p>
          <a:pPr rtl="0"/>
          <a:r>
            <a:rPr lang="en-US">
              <a:latin typeface="Selawik Semibold"/>
            </a:rPr>
            <a:t>Conversational Computing</a:t>
          </a:r>
        </a:p>
      </dgm:t>
    </dgm:pt>
    <dgm:pt modelId="{FF183B9D-5706-49CD-9ACF-3DE25E6A847B}" type="parTrans" cxnId="{AA520600-B1ED-4EC4-860D-AFA6B1A4C268}">
      <dgm:prSet/>
      <dgm:spPr/>
    </dgm:pt>
    <dgm:pt modelId="{0CF6484F-DCB4-4D8E-804F-E7F425F6C5E9}" type="sibTrans" cxnId="{AA520600-B1ED-4EC4-860D-AFA6B1A4C268}">
      <dgm:prSet/>
      <dgm:spPr/>
    </dgm:pt>
    <dgm:pt modelId="{21C3D9C8-CF49-4206-8832-E98D88DD8B20}">
      <dgm:prSet phldr="0"/>
      <dgm:spPr/>
      <dgm:t>
        <a:bodyPr/>
        <a:lstStyle/>
        <a:p>
          <a:pPr rtl="0"/>
          <a:r>
            <a:rPr lang="en-US">
              <a:latin typeface="Selawik Semibold"/>
            </a:rPr>
            <a:t>Virtual Desktops (Microsoft)</a:t>
          </a:r>
        </a:p>
      </dgm:t>
    </dgm:pt>
    <dgm:pt modelId="{6BE8C947-8E2E-403D-9DFD-93FD104836A3}" type="parTrans" cxnId="{CD41E667-859A-4E1B-A3CF-C5B065EB21B5}">
      <dgm:prSet/>
      <dgm:spPr/>
    </dgm:pt>
    <dgm:pt modelId="{18679E60-33DB-45E9-BFCD-E1CA87EA3C42}" type="sibTrans" cxnId="{CD41E667-859A-4E1B-A3CF-C5B065EB21B5}">
      <dgm:prSet/>
      <dgm:spPr/>
    </dgm:pt>
    <dgm:pt modelId="{A0C88B46-35F7-46CE-81B2-4E1D5920F012}" type="pres">
      <dgm:prSet presAssocID="{8EF0485C-74C9-48FF-B9DB-6AD616723CFB}" presName="diagram" presStyleCnt="0">
        <dgm:presLayoutVars>
          <dgm:dir/>
          <dgm:resizeHandles val="exact"/>
        </dgm:presLayoutVars>
      </dgm:prSet>
      <dgm:spPr/>
    </dgm:pt>
    <dgm:pt modelId="{49CDB7E0-741C-443B-A7B1-5BD6B0228F5A}" type="pres">
      <dgm:prSet presAssocID="{E63D8382-17AB-4062-A254-11CECC878289}" presName="node" presStyleLbl="node1" presStyleIdx="0" presStyleCnt="6">
        <dgm:presLayoutVars>
          <dgm:bulletEnabled val="1"/>
        </dgm:presLayoutVars>
      </dgm:prSet>
      <dgm:spPr/>
    </dgm:pt>
    <dgm:pt modelId="{9033EDFB-67C6-4488-9D4C-F3537E0A70C5}" type="pres">
      <dgm:prSet presAssocID="{67E69F56-BA67-44AB-BCEC-17BA832274F8}" presName="sibTrans" presStyleCnt="0"/>
      <dgm:spPr/>
    </dgm:pt>
    <dgm:pt modelId="{597AC571-AA49-42BA-BFFA-84C2F067F9B6}" type="pres">
      <dgm:prSet presAssocID="{57C126ED-7D1D-4BA2-B68E-9FE9D9658C42}" presName="node" presStyleLbl="node1" presStyleIdx="1" presStyleCnt="6">
        <dgm:presLayoutVars>
          <dgm:bulletEnabled val="1"/>
        </dgm:presLayoutVars>
      </dgm:prSet>
      <dgm:spPr/>
    </dgm:pt>
    <dgm:pt modelId="{8D98BB06-B761-48AD-A59A-1B91BB2427AC}" type="pres">
      <dgm:prSet presAssocID="{846CA435-0134-41D5-855F-590857298040}" presName="sibTrans" presStyleCnt="0"/>
      <dgm:spPr/>
    </dgm:pt>
    <dgm:pt modelId="{ED2E3950-AB9F-4099-B28D-8BFB9C7D6390}" type="pres">
      <dgm:prSet presAssocID="{0761640D-FDAA-4A3B-BFDE-E6F04C5982D0}" presName="node" presStyleLbl="node1" presStyleIdx="2" presStyleCnt="6">
        <dgm:presLayoutVars>
          <dgm:bulletEnabled val="1"/>
        </dgm:presLayoutVars>
      </dgm:prSet>
      <dgm:spPr/>
    </dgm:pt>
    <dgm:pt modelId="{1D842CBE-ACB3-40FC-9D59-23C74A0CE490}" type="pres">
      <dgm:prSet presAssocID="{DF7BF849-667D-4EC8-B5BE-07C725B6C865}" presName="sibTrans" presStyleCnt="0"/>
      <dgm:spPr/>
    </dgm:pt>
    <dgm:pt modelId="{666A74E4-B409-48C5-9E83-45BA1BD6E3DD}" type="pres">
      <dgm:prSet presAssocID="{D7A673FA-AB10-4F6E-954F-28CF3085B90D}" presName="node" presStyleLbl="node1" presStyleIdx="3" presStyleCnt="6">
        <dgm:presLayoutVars>
          <dgm:bulletEnabled val="1"/>
        </dgm:presLayoutVars>
      </dgm:prSet>
      <dgm:spPr/>
    </dgm:pt>
    <dgm:pt modelId="{7AA68816-FD2F-4861-BAF1-4BADCD15B0A6}" type="pres">
      <dgm:prSet presAssocID="{0CF6484F-DCB4-4D8E-804F-E7F425F6C5E9}" presName="sibTrans" presStyleCnt="0"/>
      <dgm:spPr/>
    </dgm:pt>
    <dgm:pt modelId="{280324D9-9E4D-41E7-AC48-577565AB1934}" type="pres">
      <dgm:prSet presAssocID="{21C3D9C8-CF49-4206-8832-E98D88DD8B20}" presName="node" presStyleLbl="node1" presStyleIdx="4" presStyleCnt="6">
        <dgm:presLayoutVars>
          <dgm:bulletEnabled val="1"/>
        </dgm:presLayoutVars>
      </dgm:prSet>
      <dgm:spPr/>
    </dgm:pt>
    <dgm:pt modelId="{696252D3-15A6-4C92-8CF8-0613183F7BC6}" type="pres">
      <dgm:prSet presAssocID="{18679E60-33DB-45E9-BFCD-E1CA87EA3C42}" presName="sibTrans" presStyleCnt="0"/>
      <dgm:spPr/>
    </dgm:pt>
    <dgm:pt modelId="{4FC75101-5DB5-40FD-96F2-C509212B67EB}" type="pres">
      <dgm:prSet presAssocID="{0AEA2D33-5FD2-4E72-8BAE-3BF281634FFF}" presName="node" presStyleLbl="node1" presStyleIdx="5" presStyleCnt="6">
        <dgm:presLayoutVars>
          <dgm:bulletEnabled val="1"/>
        </dgm:presLayoutVars>
      </dgm:prSet>
      <dgm:spPr/>
    </dgm:pt>
  </dgm:ptLst>
  <dgm:cxnLst>
    <dgm:cxn modelId="{AA520600-B1ED-4EC4-860D-AFA6B1A4C268}" srcId="{8EF0485C-74C9-48FF-B9DB-6AD616723CFB}" destId="{D7A673FA-AB10-4F6E-954F-28CF3085B90D}" srcOrd="3" destOrd="0" parTransId="{FF183B9D-5706-49CD-9ACF-3DE25E6A847B}" sibTransId="{0CF6484F-DCB4-4D8E-804F-E7F425F6C5E9}"/>
    <dgm:cxn modelId="{B6B60D13-00FB-4319-A9AE-AA0DB7F3F082}" type="presOf" srcId="{21C3D9C8-CF49-4206-8832-E98D88DD8B20}" destId="{280324D9-9E4D-41E7-AC48-577565AB1934}" srcOrd="0" destOrd="0" presId="urn:microsoft.com/office/officeart/2005/8/layout/default"/>
    <dgm:cxn modelId="{0752102A-D6C5-4E24-B37B-1661DDAB4C53}" srcId="{8EF0485C-74C9-48FF-B9DB-6AD616723CFB}" destId="{57C126ED-7D1D-4BA2-B68E-9FE9D9658C42}" srcOrd="1" destOrd="0" parTransId="{79C077F6-DBC7-43E2-B194-1EB70326245D}" sibTransId="{846CA435-0134-41D5-855F-590857298040}"/>
    <dgm:cxn modelId="{3B708763-DDFD-41FB-BEAC-5D8989DF5D93}" type="presOf" srcId="{0AEA2D33-5FD2-4E72-8BAE-3BF281634FFF}" destId="{4FC75101-5DB5-40FD-96F2-C509212B67EB}" srcOrd="0" destOrd="0" presId="urn:microsoft.com/office/officeart/2005/8/layout/default"/>
    <dgm:cxn modelId="{CD41E667-859A-4E1B-A3CF-C5B065EB21B5}" srcId="{8EF0485C-74C9-48FF-B9DB-6AD616723CFB}" destId="{21C3D9C8-CF49-4206-8832-E98D88DD8B20}" srcOrd="4" destOrd="0" parTransId="{6BE8C947-8E2E-403D-9DFD-93FD104836A3}" sibTransId="{18679E60-33DB-45E9-BFCD-E1CA87EA3C42}"/>
    <dgm:cxn modelId="{37A06686-EF41-4F0C-B836-C78E058A773A}" type="presOf" srcId="{E63D8382-17AB-4062-A254-11CECC878289}" destId="{49CDB7E0-741C-443B-A7B1-5BD6B0228F5A}" srcOrd="0" destOrd="0" presId="urn:microsoft.com/office/officeart/2005/8/layout/default"/>
    <dgm:cxn modelId="{9883038E-8BD3-4754-B3DF-8E9E1BF45890}" type="presOf" srcId="{0761640D-FDAA-4A3B-BFDE-E6F04C5982D0}" destId="{ED2E3950-AB9F-4099-B28D-8BFB9C7D6390}" srcOrd="0" destOrd="0" presId="urn:microsoft.com/office/officeart/2005/8/layout/default"/>
    <dgm:cxn modelId="{85FFDB9D-BA6C-4178-BCC2-35E53C40572D}" srcId="{8EF0485C-74C9-48FF-B9DB-6AD616723CFB}" destId="{0761640D-FDAA-4A3B-BFDE-E6F04C5982D0}" srcOrd="2" destOrd="0" parTransId="{7C0449C8-3102-4602-ABAC-DCBBFF429340}" sibTransId="{DF7BF849-667D-4EC8-B5BE-07C725B6C865}"/>
    <dgm:cxn modelId="{7E65FCA8-50E5-4301-9D73-354B2776ACA1}" srcId="{8EF0485C-74C9-48FF-B9DB-6AD616723CFB}" destId="{E63D8382-17AB-4062-A254-11CECC878289}" srcOrd="0" destOrd="0" parTransId="{7CCC812A-2583-4752-9013-780C1FAE358A}" sibTransId="{67E69F56-BA67-44AB-BCEC-17BA832274F8}"/>
    <dgm:cxn modelId="{0CA7B3B2-0F5E-4622-8331-334E2EB93859}" type="presOf" srcId="{8EF0485C-74C9-48FF-B9DB-6AD616723CFB}" destId="{A0C88B46-35F7-46CE-81B2-4E1D5920F012}" srcOrd="0" destOrd="0" presId="urn:microsoft.com/office/officeart/2005/8/layout/default"/>
    <dgm:cxn modelId="{FA4200BF-55B5-4D33-84AB-C5151B26CA1E}" type="presOf" srcId="{57C126ED-7D1D-4BA2-B68E-9FE9D9658C42}" destId="{597AC571-AA49-42BA-BFFA-84C2F067F9B6}" srcOrd="0" destOrd="0" presId="urn:microsoft.com/office/officeart/2005/8/layout/default"/>
    <dgm:cxn modelId="{683AAECE-55AA-40F1-99A7-7F0B985EF360}" type="presOf" srcId="{D7A673FA-AB10-4F6E-954F-28CF3085B90D}" destId="{666A74E4-B409-48C5-9E83-45BA1BD6E3DD}" srcOrd="0" destOrd="0" presId="urn:microsoft.com/office/officeart/2005/8/layout/default"/>
    <dgm:cxn modelId="{524E7BE9-0401-42DC-9A19-0BA4DFEBE357}" srcId="{8EF0485C-74C9-48FF-B9DB-6AD616723CFB}" destId="{0AEA2D33-5FD2-4E72-8BAE-3BF281634FFF}" srcOrd="5" destOrd="0" parTransId="{38EE3514-F6C6-44C8-B3D7-F5F738D7AB72}" sibTransId="{BF736395-E5CE-4DD2-8F86-3D11CAA5F043}"/>
    <dgm:cxn modelId="{66BC72C5-5130-4E2C-B18C-8E11575231F2}" type="presParOf" srcId="{A0C88B46-35F7-46CE-81B2-4E1D5920F012}" destId="{49CDB7E0-741C-443B-A7B1-5BD6B0228F5A}" srcOrd="0" destOrd="0" presId="urn:microsoft.com/office/officeart/2005/8/layout/default"/>
    <dgm:cxn modelId="{090B6C97-4C90-4ECD-BCDB-54692BDB6EC9}" type="presParOf" srcId="{A0C88B46-35F7-46CE-81B2-4E1D5920F012}" destId="{9033EDFB-67C6-4488-9D4C-F3537E0A70C5}" srcOrd="1" destOrd="0" presId="urn:microsoft.com/office/officeart/2005/8/layout/default"/>
    <dgm:cxn modelId="{1CBD08F9-3932-48B6-B294-AE0A34415C28}" type="presParOf" srcId="{A0C88B46-35F7-46CE-81B2-4E1D5920F012}" destId="{597AC571-AA49-42BA-BFFA-84C2F067F9B6}" srcOrd="2" destOrd="0" presId="urn:microsoft.com/office/officeart/2005/8/layout/default"/>
    <dgm:cxn modelId="{E7881F5E-CE29-4042-B26F-57EBF57C8468}" type="presParOf" srcId="{A0C88B46-35F7-46CE-81B2-4E1D5920F012}" destId="{8D98BB06-B761-48AD-A59A-1B91BB2427AC}" srcOrd="3" destOrd="0" presId="urn:microsoft.com/office/officeart/2005/8/layout/default"/>
    <dgm:cxn modelId="{90D6F7B8-D6D5-4F53-B508-07F108D6C41E}" type="presParOf" srcId="{A0C88B46-35F7-46CE-81B2-4E1D5920F012}" destId="{ED2E3950-AB9F-4099-B28D-8BFB9C7D6390}" srcOrd="4" destOrd="0" presId="urn:microsoft.com/office/officeart/2005/8/layout/default"/>
    <dgm:cxn modelId="{4C34B7E0-A842-4AA7-B24A-CD14CA78D340}" type="presParOf" srcId="{A0C88B46-35F7-46CE-81B2-4E1D5920F012}" destId="{1D842CBE-ACB3-40FC-9D59-23C74A0CE490}" srcOrd="5" destOrd="0" presId="urn:microsoft.com/office/officeart/2005/8/layout/default"/>
    <dgm:cxn modelId="{9843656B-4173-4A20-8C2D-101010C99D9E}" type="presParOf" srcId="{A0C88B46-35F7-46CE-81B2-4E1D5920F012}" destId="{666A74E4-B409-48C5-9E83-45BA1BD6E3DD}" srcOrd="6" destOrd="0" presId="urn:microsoft.com/office/officeart/2005/8/layout/default"/>
    <dgm:cxn modelId="{99AC8090-9A83-4AD1-9101-869778815CD2}" type="presParOf" srcId="{A0C88B46-35F7-46CE-81B2-4E1D5920F012}" destId="{7AA68816-FD2F-4861-BAF1-4BADCD15B0A6}" srcOrd="7" destOrd="0" presId="urn:microsoft.com/office/officeart/2005/8/layout/default"/>
    <dgm:cxn modelId="{AEA6677A-BEE6-4418-8B75-96DB371B6022}" type="presParOf" srcId="{A0C88B46-35F7-46CE-81B2-4E1D5920F012}" destId="{280324D9-9E4D-41E7-AC48-577565AB1934}" srcOrd="8" destOrd="0" presId="urn:microsoft.com/office/officeart/2005/8/layout/default"/>
    <dgm:cxn modelId="{0F0C82A5-EF88-45A9-B76F-AEF760A5F879}" type="presParOf" srcId="{A0C88B46-35F7-46CE-81B2-4E1D5920F012}" destId="{696252D3-15A6-4C92-8CF8-0613183F7BC6}" srcOrd="9" destOrd="0" presId="urn:microsoft.com/office/officeart/2005/8/layout/default"/>
    <dgm:cxn modelId="{AC3BB9BF-1E0B-41C1-B25E-2FB1C91E1395}" type="presParOf" srcId="{A0C88B46-35F7-46CE-81B2-4E1D5920F012}" destId="{4FC75101-5DB5-40FD-96F2-C509212B67E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16CC0A-3D4A-440B-AE50-02DAE367808F}" type="doc">
      <dgm:prSet loTypeId="urn:microsoft.com/office/officeart/2017/3/layout/DropPinTimeline" loCatId="process" qsTypeId="urn:microsoft.com/office/officeart/2005/8/quickstyle/simple1" qsCatId="simple" csTypeId="urn:microsoft.com/office/officeart/2005/8/colors/colorful5" csCatId="colorful" phldr="1"/>
      <dgm:spPr/>
      <dgm:t>
        <a:bodyPr/>
        <a:lstStyle/>
        <a:p>
          <a:endParaRPr lang="en-US"/>
        </a:p>
      </dgm:t>
    </dgm:pt>
    <dgm:pt modelId="{33AB3C22-66D0-474F-9D19-FE5E7F389702}">
      <dgm:prSet/>
      <dgm:spPr/>
      <dgm:t>
        <a:bodyPr/>
        <a:lstStyle/>
        <a:p>
          <a:pPr>
            <a:defRPr b="1"/>
          </a:pPr>
          <a:r>
            <a:rPr lang="en-US"/>
            <a:t>1934</a:t>
          </a:r>
        </a:p>
      </dgm:t>
    </dgm:pt>
    <dgm:pt modelId="{5AFCCF78-579A-4007-9688-2D9FFC366438}" type="parTrans" cxnId="{FECF92A0-A0C3-4DF3-B3B1-61ABE6227A94}">
      <dgm:prSet/>
      <dgm:spPr/>
      <dgm:t>
        <a:bodyPr/>
        <a:lstStyle/>
        <a:p>
          <a:endParaRPr lang="en-US"/>
        </a:p>
      </dgm:t>
    </dgm:pt>
    <dgm:pt modelId="{28744308-527C-4F86-BD8A-E5C8EF895777}" type="sibTrans" cxnId="{FECF92A0-A0C3-4DF3-B3B1-61ABE6227A94}">
      <dgm:prSet/>
      <dgm:spPr/>
      <dgm:t>
        <a:bodyPr/>
        <a:lstStyle/>
        <a:p>
          <a:endParaRPr lang="en-US"/>
        </a:p>
      </dgm:t>
    </dgm:pt>
    <dgm:pt modelId="{9FCF5176-90E7-4EF2-8E98-F214B23BA386}">
      <dgm:prSet/>
      <dgm:spPr/>
      <dgm:t>
        <a:bodyPr/>
        <a:lstStyle/>
        <a:p>
          <a:r>
            <a:rPr lang="en-US"/>
            <a:t>Founded by Bill Hewlett and Dave Packard in 1934 </a:t>
          </a:r>
        </a:p>
      </dgm:t>
    </dgm:pt>
    <dgm:pt modelId="{8D1D6FA6-D6C8-4BAA-BD60-67FFB99DC5C8}" type="parTrans" cxnId="{12180C3A-A0EF-412F-B12A-C0119FE29634}">
      <dgm:prSet/>
      <dgm:spPr/>
      <dgm:t>
        <a:bodyPr/>
        <a:lstStyle/>
        <a:p>
          <a:endParaRPr lang="en-US"/>
        </a:p>
      </dgm:t>
    </dgm:pt>
    <dgm:pt modelId="{18339593-718F-430B-B8BB-350FF3B57CFE}" type="sibTrans" cxnId="{12180C3A-A0EF-412F-B12A-C0119FE29634}">
      <dgm:prSet/>
      <dgm:spPr/>
      <dgm:t>
        <a:bodyPr/>
        <a:lstStyle/>
        <a:p>
          <a:endParaRPr lang="en-US"/>
        </a:p>
      </dgm:t>
    </dgm:pt>
    <dgm:pt modelId="{B32E4C7B-E7E8-43C3-BE4D-08031E3358B0}">
      <dgm:prSet/>
      <dgm:spPr/>
      <dgm:t>
        <a:bodyPr/>
        <a:lstStyle/>
        <a:p>
          <a:pPr>
            <a:defRPr b="1"/>
          </a:pPr>
          <a:r>
            <a:rPr lang="en-US"/>
            <a:t>1934–1968</a:t>
          </a:r>
        </a:p>
      </dgm:t>
    </dgm:pt>
    <dgm:pt modelId="{CBB761AA-6EDF-470E-AA36-A204BFCC4D8F}" type="parTrans" cxnId="{5142B260-33EE-42C2-AA57-D534A5397860}">
      <dgm:prSet/>
      <dgm:spPr/>
      <dgm:t>
        <a:bodyPr/>
        <a:lstStyle/>
        <a:p>
          <a:endParaRPr lang="en-US"/>
        </a:p>
      </dgm:t>
    </dgm:pt>
    <dgm:pt modelId="{C6637388-25D9-4700-9B83-27921BEEADF7}" type="sibTrans" cxnId="{5142B260-33EE-42C2-AA57-D534A5397860}">
      <dgm:prSet/>
      <dgm:spPr/>
      <dgm:t>
        <a:bodyPr/>
        <a:lstStyle/>
        <a:p>
          <a:endParaRPr lang="en-US"/>
        </a:p>
      </dgm:t>
    </dgm:pt>
    <dgm:pt modelId="{F281B2DD-0D91-4233-9DB9-9C25031E8812}">
      <dgm:prSet/>
      <dgm:spPr/>
      <dgm:t>
        <a:bodyPr/>
        <a:lstStyle/>
        <a:p>
          <a:r>
            <a:rPr lang="en-US"/>
            <a:t>Sound oscillators (Disney), high-speed conductors, atomic 		 clock (1964), invented LED</a:t>
          </a:r>
        </a:p>
      </dgm:t>
    </dgm:pt>
    <dgm:pt modelId="{C58960D1-390B-4CCE-9B90-11B775E31E63}" type="parTrans" cxnId="{A8949FBF-4153-404D-B78E-72B597177C1A}">
      <dgm:prSet/>
      <dgm:spPr/>
      <dgm:t>
        <a:bodyPr/>
        <a:lstStyle/>
        <a:p>
          <a:endParaRPr lang="en-US"/>
        </a:p>
      </dgm:t>
    </dgm:pt>
    <dgm:pt modelId="{691A918A-649B-4864-B22F-8C6D966EA463}" type="sibTrans" cxnId="{A8949FBF-4153-404D-B78E-72B597177C1A}">
      <dgm:prSet/>
      <dgm:spPr/>
      <dgm:t>
        <a:bodyPr/>
        <a:lstStyle/>
        <a:p>
          <a:endParaRPr lang="en-US"/>
        </a:p>
      </dgm:t>
    </dgm:pt>
    <dgm:pt modelId="{363588BC-84EA-4F3B-B643-744141E1629C}">
      <dgm:prSet/>
      <dgm:spPr/>
      <dgm:t>
        <a:bodyPr/>
        <a:lstStyle/>
        <a:p>
          <a:pPr>
            <a:defRPr b="1"/>
          </a:pPr>
          <a:r>
            <a:rPr lang="en-US"/>
            <a:t>1957</a:t>
          </a:r>
        </a:p>
      </dgm:t>
    </dgm:pt>
    <dgm:pt modelId="{91615A0B-56B4-4353-A1AF-528D4C6874D8}" type="parTrans" cxnId="{02B0B634-EE36-4126-9806-DB0CECD53491}">
      <dgm:prSet/>
      <dgm:spPr/>
      <dgm:t>
        <a:bodyPr/>
        <a:lstStyle/>
        <a:p>
          <a:endParaRPr lang="en-US"/>
        </a:p>
      </dgm:t>
    </dgm:pt>
    <dgm:pt modelId="{55C5A6E8-53C8-43A1-B440-552DC1374756}" type="sibTrans" cxnId="{02B0B634-EE36-4126-9806-DB0CECD53491}">
      <dgm:prSet/>
      <dgm:spPr/>
      <dgm:t>
        <a:bodyPr/>
        <a:lstStyle/>
        <a:p>
          <a:endParaRPr lang="en-US"/>
        </a:p>
      </dgm:t>
    </dgm:pt>
    <dgm:pt modelId="{5B00234F-6D60-49B6-A6B5-181171CD1E96}">
      <dgm:prSet/>
      <dgm:spPr/>
      <dgm:t>
        <a:bodyPr/>
        <a:lstStyle/>
        <a:p>
          <a:r>
            <a:rPr lang="en-US"/>
            <a:t>HP IPOs</a:t>
          </a:r>
        </a:p>
      </dgm:t>
    </dgm:pt>
    <dgm:pt modelId="{0ED02FDC-B8C8-42F5-BA75-314D05931DDE}" type="parTrans" cxnId="{339888AD-4E29-4797-80A0-2A95409D99DE}">
      <dgm:prSet/>
      <dgm:spPr/>
      <dgm:t>
        <a:bodyPr/>
        <a:lstStyle/>
        <a:p>
          <a:endParaRPr lang="en-US"/>
        </a:p>
      </dgm:t>
    </dgm:pt>
    <dgm:pt modelId="{A58DAE0A-BCD5-484A-A59D-BDB95F76F696}" type="sibTrans" cxnId="{339888AD-4E29-4797-80A0-2A95409D99DE}">
      <dgm:prSet/>
      <dgm:spPr/>
      <dgm:t>
        <a:bodyPr/>
        <a:lstStyle/>
        <a:p>
          <a:endParaRPr lang="en-US"/>
        </a:p>
      </dgm:t>
    </dgm:pt>
    <dgm:pt modelId="{4098FB7A-DD53-4AEA-9ABF-805BE7616DC1}">
      <dgm:prSet/>
      <dgm:spPr/>
      <dgm:t>
        <a:bodyPr/>
        <a:lstStyle/>
        <a:p>
          <a:pPr>
            <a:defRPr b="1"/>
          </a:pPr>
          <a:r>
            <a:rPr lang="en-US"/>
            <a:t>1968</a:t>
          </a:r>
        </a:p>
      </dgm:t>
    </dgm:pt>
    <dgm:pt modelId="{C9DB862D-8239-4D15-9850-F1C396B18FB8}" type="parTrans" cxnId="{5119076E-170F-47D4-979D-71826F865A2F}">
      <dgm:prSet/>
      <dgm:spPr/>
      <dgm:t>
        <a:bodyPr/>
        <a:lstStyle/>
        <a:p>
          <a:endParaRPr lang="en-US"/>
        </a:p>
      </dgm:t>
    </dgm:pt>
    <dgm:pt modelId="{5FEE7EFC-4487-44CF-A0C6-18B4596F70FC}" type="sibTrans" cxnId="{5119076E-170F-47D4-979D-71826F865A2F}">
      <dgm:prSet/>
      <dgm:spPr/>
      <dgm:t>
        <a:bodyPr/>
        <a:lstStyle/>
        <a:p>
          <a:endParaRPr lang="en-US"/>
        </a:p>
      </dgm:t>
    </dgm:pt>
    <dgm:pt modelId="{30C74247-63D8-4FC2-89B4-D5CE8B8BA898}">
      <dgm:prSet/>
      <dgm:spPr/>
      <dgm:t>
        <a:bodyPr/>
        <a:lstStyle/>
        <a:p>
          <a:r>
            <a:rPr lang="en-US"/>
            <a:t>First “Personal Computer” by HP via programmable calculator</a:t>
          </a:r>
        </a:p>
      </dgm:t>
    </dgm:pt>
    <dgm:pt modelId="{9467DABC-DD51-4B97-B57C-AE2B6FEE9F5C}" type="parTrans" cxnId="{E701B2D8-EC60-4825-B5FF-6F9AFDFB54D0}">
      <dgm:prSet/>
      <dgm:spPr/>
      <dgm:t>
        <a:bodyPr/>
        <a:lstStyle/>
        <a:p>
          <a:endParaRPr lang="en-US"/>
        </a:p>
      </dgm:t>
    </dgm:pt>
    <dgm:pt modelId="{1C94BA71-B661-4B47-BA29-618223AF8651}" type="sibTrans" cxnId="{E701B2D8-EC60-4825-B5FF-6F9AFDFB54D0}">
      <dgm:prSet/>
      <dgm:spPr/>
      <dgm:t>
        <a:bodyPr/>
        <a:lstStyle/>
        <a:p>
          <a:endParaRPr lang="en-US"/>
        </a:p>
      </dgm:t>
    </dgm:pt>
    <dgm:pt modelId="{DF7FF584-0916-48FA-B901-75CA2C4A3053}">
      <dgm:prSet/>
      <dgm:spPr/>
      <dgm:t>
        <a:bodyPr/>
        <a:lstStyle/>
        <a:p>
          <a:pPr>
            <a:defRPr b="1"/>
          </a:pPr>
          <a:r>
            <a:rPr lang="en-US"/>
            <a:t>1980</a:t>
          </a:r>
        </a:p>
      </dgm:t>
    </dgm:pt>
    <dgm:pt modelId="{A2E1EE27-060E-4C6C-B51C-5F166F460739}" type="parTrans" cxnId="{71D85F96-B592-4EB1-93E6-E2E852299D52}">
      <dgm:prSet/>
      <dgm:spPr/>
      <dgm:t>
        <a:bodyPr/>
        <a:lstStyle/>
        <a:p>
          <a:endParaRPr lang="en-US"/>
        </a:p>
      </dgm:t>
    </dgm:pt>
    <dgm:pt modelId="{B6777828-F5DD-4052-881A-4BDBF03043BD}" type="sibTrans" cxnId="{71D85F96-B592-4EB1-93E6-E2E852299D52}">
      <dgm:prSet/>
      <dgm:spPr/>
      <dgm:t>
        <a:bodyPr/>
        <a:lstStyle/>
        <a:p>
          <a:endParaRPr lang="en-US"/>
        </a:p>
      </dgm:t>
    </dgm:pt>
    <dgm:pt modelId="{BA7F84CD-537C-4761-8295-B7249BEDCB8B}">
      <dgm:prSet/>
      <dgm:spPr/>
      <dgm:t>
        <a:bodyPr/>
        <a:lstStyle/>
        <a:p>
          <a:r>
            <a:rPr lang="en-US"/>
            <a:t>First HP PC with peripherals</a:t>
          </a:r>
        </a:p>
      </dgm:t>
    </dgm:pt>
    <dgm:pt modelId="{F190BE6C-A4DC-4D2F-9337-DD83AB4D57C7}" type="parTrans" cxnId="{FA2FB617-A3A3-4AB5-B1DA-C41349077E72}">
      <dgm:prSet/>
      <dgm:spPr/>
      <dgm:t>
        <a:bodyPr/>
        <a:lstStyle/>
        <a:p>
          <a:endParaRPr lang="en-US"/>
        </a:p>
      </dgm:t>
    </dgm:pt>
    <dgm:pt modelId="{C9EB612A-FA48-4C57-869A-ED691ACCFBBA}" type="sibTrans" cxnId="{FA2FB617-A3A3-4AB5-B1DA-C41349077E72}">
      <dgm:prSet/>
      <dgm:spPr/>
      <dgm:t>
        <a:bodyPr/>
        <a:lstStyle/>
        <a:p>
          <a:endParaRPr lang="en-US"/>
        </a:p>
      </dgm:t>
    </dgm:pt>
    <dgm:pt modelId="{D4EC15FC-E404-4C5E-B2CA-9F907BA573B6}">
      <dgm:prSet/>
      <dgm:spPr/>
      <dgm:t>
        <a:bodyPr/>
        <a:lstStyle/>
        <a:p>
          <a:pPr>
            <a:defRPr b="1"/>
          </a:pPr>
          <a:r>
            <a:rPr lang="en-US"/>
            <a:t>1983</a:t>
          </a:r>
        </a:p>
      </dgm:t>
    </dgm:pt>
    <dgm:pt modelId="{64022D8A-E2B9-4712-B9E2-EF0C3ED3BEE8}" type="parTrans" cxnId="{957B0266-5117-47A8-8D41-DBCE149F958F}">
      <dgm:prSet/>
      <dgm:spPr/>
      <dgm:t>
        <a:bodyPr/>
        <a:lstStyle/>
        <a:p>
          <a:endParaRPr lang="en-US"/>
        </a:p>
      </dgm:t>
    </dgm:pt>
    <dgm:pt modelId="{3A0E2041-AC6E-4D19-BB17-7100F5C15A58}" type="sibTrans" cxnId="{957B0266-5117-47A8-8D41-DBCE149F958F}">
      <dgm:prSet/>
      <dgm:spPr/>
      <dgm:t>
        <a:bodyPr/>
        <a:lstStyle/>
        <a:p>
          <a:endParaRPr lang="en-US"/>
        </a:p>
      </dgm:t>
    </dgm:pt>
    <dgm:pt modelId="{BAD359D1-0A77-4D3E-B5F6-67DE91A39206}">
      <dgm:prSet/>
      <dgm:spPr/>
      <dgm:t>
        <a:bodyPr/>
        <a:lstStyle/>
        <a:p>
          <a:r>
            <a:rPr lang="en-US"/>
            <a:t>First touchscreen computer</a:t>
          </a:r>
        </a:p>
      </dgm:t>
    </dgm:pt>
    <dgm:pt modelId="{1C5D2192-A8B2-404B-B383-7757CDC9536B}" type="parTrans" cxnId="{6E66A1C1-D85C-4DE7-928F-C941B2FA9A6B}">
      <dgm:prSet/>
      <dgm:spPr/>
      <dgm:t>
        <a:bodyPr/>
        <a:lstStyle/>
        <a:p>
          <a:endParaRPr lang="en-US"/>
        </a:p>
      </dgm:t>
    </dgm:pt>
    <dgm:pt modelId="{A621C700-FB0A-44FD-9FDA-582DAAC6A65E}" type="sibTrans" cxnId="{6E66A1C1-D85C-4DE7-928F-C941B2FA9A6B}">
      <dgm:prSet/>
      <dgm:spPr/>
      <dgm:t>
        <a:bodyPr/>
        <a:lstStyle/>
        <a:p>
          <a:endParaRPr lang="en-US"/>
        </a:p>
      </dgm:t>
    </dgm:pt>
    <dgm:pt modelId="{C1554DBE-13BE-4356-953B-3B288366DAD9}">
      <dgm:prSet/>
      <dgm:spPr/>
      <dgm:t>
        <a:bodyPr/>
        <a:lstStyle/>
        <a:p>
          <a:pPr>
            <a:defRPr b="1"/>
          </a:pPr>
          <a:r>
            <a:rPr lang="en-US"/>
            <a:t>1984</a:t>
          </a:r>
        </a:p>
      </dgm:t>
    </dgm:pt>
    <dgm:pt modelId="{EB9CD9B1-13E2-40C8-9849-E4277F64241C}" type="parTrans" cxnId="{3AD5E508-7333-408E-98AB-13AE1E6B6489}">
      <dgm:prSet/>
      <dgm:spPr/>
      <dgm:t>
        <a:bodyPr/>
        <a:lstStyle/>
        <a:p>
          <a:endParaRPr lang="en-US"/>
        </a:p>
      </dgm:t>
    </dgm:pt>
    <dgm:pt modelId="{B8BBD762-2BD6-4B53-BEA9-9996A5F00AE6}" type="sibTrans" cxnId="{3AD5E508-7333-408E-98AB-13AE1E6B6489}">
      <dgm:prSet/>
      <dgm:spPr/>
      <dgm:t>
        <a:bodyPr/>
        <a:lstStyle/>
        <a:p>
          <a:endParaRPr lang="en-US"/>
        </a:p>
      </dgm:t>
    </dgm:pt>
    <dgm:pt modelId="{D1BD9A31-E19D-403D-9F08-EEE398607D8E}">
      <dgm:prSet/>
      <dgm:spPr/>
      <dgm:t>
        <a:bodyPr/>
        <a:lstStyle/>
        <a:p>
          <a:r>
            <a:rPr lang="en-US"/>
            <a:t>HP LaserJet released</a:t>
          </a:r>
        </a:p>
      </dgm:t>
    </dgm:pt>
    <dgm:pt modelId="{8A40E6E0-8CB5-431D-B10D-D11AA4C5FDEF}" type="parTrans" cxnId="{6111E69C-6E43-43C3-BD27-820C23535619}">
      <dgm:prSet/>
      <dgm:spPr/>
      <dgm:t>
        <a:bodyPr/>
        <a:lstStyle/>
        <a:p>
          <a:endParaRPr lang="en-US"/>
        </a:p>
      </dgm:t>
    </dgm:pt>
    <dgm:pt modelId="{5F32C6F2-9AAA-4B63-87FA-BB16574421A3}" type="sibTrans" cxnId="{6111E69C-6E43-43C3-BD27-820C23535619}">
      <dgm:prSet/>
      <dgm:spPr/>
      <dgm:t>
        <a:bodyPr/>
        <a:lstStyle/>
        <a:p>
          <a:endParaRPr lang="en-US"/>
        </a:p>
      </dgm:t>
    </dgm:pt>
    <dgm:pt modelId="{667B8FCD-1D41-4614-B104-D93834A4798A}">
      <dgm:prSet/>
      <dgm:spPr/>
      <dgm:t>
        <a:bodyPr/>
        <a:lstStyle/>
        <a:p>
          <a:pPr>
            <a:defRPr b="1"/>
          </a:pPr>
          <a:r>
            <a:rPr lang="en-US"/>
            <a:t>2015</a:t>
          </a:r>
        </a:p>
      </dgm:t>
    </dgm:pt>
    <dgm:pt modelId="{2428C76A-B1AA-42D3-AECE-94A838AFFF7C}" type="parTrans" cxnId="{890545A6-BC59-48D1-A1F0-1045CADBFBD9}">
      <dgm:prSet/>
      <dgm:spPr/>
      <dgm:t>
        <a:bodyPr/>
        <a:lstStyle/>
        <a:p>
          <a:endParaRPr lang="en-US"/>
        </a:p>
      </dgm:t>
    </dgm:pt>
    <dgm:pt modelId="{31F327EB-FD1F-43E9-9F31-3FFDEEDEAE1D}" type="sibTrans" cxnId="{890545A6-BC59-48D1-A1F0-1045CADBFBD9}">
      <dgm:prSet/>
      <dgm:spPr/>
      <dgm:t>
        <a:bodyPr/>
        <a:lstStyle/>
        <a:p>
          <a:endParaRPr lang="en-US"/>
        </a:p>
      </dgm:t>
    </dgm:pt>
    <dgm:pt modelId="{F2B3748A-02F8-4ECD-BEB2-461C16F6814F}">
      <dgm:prSet/>
      <dgm:spPr/>
      <dgm:t>
        <a:bodyPr/>
        <a:lstStyle/>
        <a:p>
          <a:r>
            <a:rPr lang="en-US"/>
            <a:t>HP splits from HPE, Hewlett Packard Enterprise</a:t>
          </a:r>
        </a:p>
      </dgm:t>
    </dgm:pt>
    <dgm:pt modelId="{6D94DD4B-EBFD-4761-8FC7-CC777D24DE76}" type="parTrans" cxnId="{6DFA4579-2C61-48BB-96ED-0870D2FC14BE}">
      <dgm:prSet/>
      <dgm:spPr/>
      <dgm:t>
        <a:bodyPr/>
        <a:lstStyle/>
        <a:p>
          <a:endParaRPr lang="en-US"/>
        </a:p>
      </dgm:t>
    </dgm:pt>
    <dgm:pt modelId="{6D6C145C-24C3-48CC-A415-94AED2E4F12E}" type="sibTrans" cxnId="{6DFA4579-2C61-48BB-96ED-0870D2FC14BE}">
      <dgm:prSet/>
      <dgm:spPr/>
      <dgm:t>
        <a:bodyPr/>
        <a:lstStyle/>
        <a:p>
          <a:endParaRPr lang="en-US"/>
        </a:p>
      </dgm:t>
    </dgm:pt>
    <dgm:pt modelId="{A486C005-7167-7647-B633-084AE91B801B}" type="pres">
      <dgm:prSet presAssocID="{9616CC0A-3D4A-440B-AE50-02DAE367808F}" presName="root" presStyleCnt="0">
        <dgm:presLayoutVars>
          <dgm:chMax/>
          <dgm:chPref/>
          <dgm:animLvl val="lvl"/>
        </dgm:presLayoutVars>
      </dgm:prSet>
      <dgm:spPr/>
    </dgm:pt>
    <dgm:pt modelId="{7CB595A6-B11B-E447-80D9-542EC872B0FE}" type="pres">
      <dgm:prSet presAssocID="{9616CC0A-3D4A-440B-AE50-02DAE367808F}" presName="divider" presStyleLbl="fgAcc1" presStyleIdx="0" presStyleCnt="9"/>
      <dgm:spPr>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tailEnd type="triangle" w="lg" len="lg"/>
        </a:ln>
        <a:effectLst/>
      </dgm:spPr>
    </dgm:pt>
    <dgm:pt modelId="{0EB52225-7F32-7C44-A974-B9BBBDB45704}" type="pres">
      <dgm:prSet presAssocID="{9616CC0A-3D4A-440B-AE50-02DAE367808F}" presName="nodes" presStyleCnt="0">
        <dgm:presLayoutVars>
          <dgm:chMax/>
          <dgm:chPref/>
          <dgm:animLvl val="lvl"/>
        </dgm:presLayoutVars>
      </dgm:prSet>
      <dgm:spPr/>
    </dgm:pt>
    <dgm:pt modelId="{18EAC76E-F730-5F41-ADEC-407A6B5943CE}" type="pres">
      <dgm:prSet presAssocID="{33AB3C22-66D0-474F-9D19-FE5E7F389702}" presName="composite" presStyleCnt="0"/>
      <dgm:spPr/>
    </dgm:pt>
    <dgm:pt modelId="{94E12FF4-9DA1-684B-AD58-DF546477DDAD}" type="pres">
      <dgm:prSet presAssocID="{33AB3C22-66D0-474F-9D19-FE5E7F389702}" presName="ConnectorPoint" presStyleLbl="lnNode1" presStyleIdx="0"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E9222F4-3ED6-9641-AE69-AE8DBAB0B22B}" type="pres">
      <dgm:prSet presAssocID="{33AB3C22-66D0-474F-9D19-FE5E7F389702}" presName="DropPinPlaceHolder" presStyleCnt="0"/>
      <dgm:spPr/>
    </dgm:pt>
    <dgm:pt modelId="{7F19ECFB-A5CC-4D40-AB0C-869A07FCB9C8}" type="pres">
      <dgm:prSet presAssocID="{33AB3C22-66D0-474F-9D19-FE5E7F389702}" presName="DropPin" presStyleLbl="alignNode1" presStyleIdx="0" presStyleCnt="8"/>
      <dgm:spPr/>
    </dgm:pt>
    <dgm:pt modelId="{FED69596-2F4A-B642-BE01-39DFB77F26C1}" type="pres">
      <dgm:prSet presAssocID="{33AB3C22-66D0-474F-9D19-FE5E7F389702}" presName="Ellipse" presStyleLbl="fgAcc1" presStyleIdx="1" presStyleCnt="9"/>
      <dgm:spPr>
        <a:solidFill>
          <a:schemeClr val="lt1">
            <a:alpha val="90000"/>
            <a:hueOff val="0"/>
            <a:satOff val="0"/>
            <a:lumOff val="0"/>
            <a:alphaOff val="0"/>
          </a:schemeClr>
        </a:solidFill>
        <a:ln w="12700" cap="flat" cmpd="sng" algn="ctr">
          <a:noFill/>
          <a:prstDash val="solid"/>
          <a:miter lim="800000"/>
        </a:ln>
        <a:effectLst/>
      </dgm:spPr>
    </dgm:pt>
    <dgm:pt modelId="{359C8C62-4C00-5544-9FDC-14715BA45032}" type="pres">
      <dgm:prSet presAssocID="{33AB3C22-66D0-474F-9D19-FE5E7F389702}" presName="L2TextContainer" presStyleLbl="revTx" presStyleIdx="0" presStyleCnt="16">
        <dgm:presLayoutVars>
          <dgm:bulletEnabled val="1"/>
        </dgm:presLayoutVars>
      </dgm:prSet>
      <dgm:spPr/>
    </dgm:pt>
    <dgm:pt modelId="{A043E8E6-8ADB-F94E-99F2-3F6F3EE4FF28}" type="pres">
      <dgm:prSet presAssocID="{33AB3C22-66D0-474F-9D19-FE5E7F389702}" presName="L1TextContainer" presStyleLbl="revTx" presStyleIdx="1" presStyleCnt="16">
        <dgm:presLayoutVars>
          <dgm:chMax val="1"/>
          <dgm:chPref val="1"/>
          <dgm:bulletEnabled val="1"/>
        </dgm:presLayoutVars>
      </dgm:prSet>
      <dgm:spPr/>
    </dgm:pt>
    <dgm:pt modelId="{3F3AE54F-7533-6E43-AC8B-777418057140}" type="pres">
      <dgm:prSet presAssocID="{33AB3C22-66D0-474F-9D19-FE5E7F389702}" presName="ConnectLine" presStyleLbl="sibTrans1D1" presStyleIdx="0" presStyleCnt="8"/>
      <dgm:spPr>
        <a:noFill/>
        <a:ln w="12700" cap="flat" cmpd="sng" algn="ctr">
          <a:solidFill>
            <a:schemeClr val="accent5">
              <a:hueOff val="0"/>
              <a:satOff val="0"/>
              <a:lumOff val="0"/>
              <a:alphaOff val="0"/>
            </a:schemeClr>
          </a:solidFill>
          <a:prstDash val="dash"/>
          <a:miter lim="800000"/>
        </a:ln>
        <a:effectLst/>
      </dgm:spPr>
    </dgm:pt>
    <dgm:pt modelId="{15B7C66F-6D1A-944B-AED9-35FB00C0A179}" type="pres">
      <dgm:prSet presAssocID="{33AB3C22-66D0-474F-9D19-FE5E7F389702}" presName="EmptyPlaceHolder" presStyleCnt="0"/>
      <dgm:spPr/>
    </dgm:pt>
    <dgm:pt modelId="{F9704E4F-CE9B-FA4D-8F50-EF561EA89BEA}" type="pres">
      <dgm:prSet presAssocID="{28744308-527C-4F86-BD8A-E5C8EF895777}" presName="spaceBetweenRectangles" presStyleCnt="0"/>
      <dgm:spPr/>
    </dgm:pt>
    <dgm:pt modelId="{E8FF93CB-95E0-5F47-B00D-6FC45499EC93}" type="pres">
      <dgm:prSet presAssocID="{B32E4C7B-E7E8-43C3-BE4D-08031E3358B0}" presName="composite" presStyleCnt="0"/>
      <dgm:spPr/>
    </dgm:pt>
    <dgm:pt modelId="{907BFB6D-F4AE-A448-945F-331329A2F44D}" type="pres">
      <dgm:prSet presAssocID="{B32E4C7B-E7E8-43C3-BE4D-08031E3358B0}" presName="ConnectorPoint" presStyleLbl="lnNode1" presStyleIdx="1" presStyleCnt="8"/>
      <dgm:spPr>
        <a:solidFill>
          <a:schemeClr val="accent5">
            <a:hueOff val="-965506"/>
            <a:satOff val="-2488"/>
            <a:lumOff val="-1681"/>
            <a:alphaOff val="0"/>
          </a:schemeClr>
        </a:solidFill>
        <a:ln w="6350" cap="flat" cmpd="sng" algn="ctr">
          <a:solidFill>
            <a:schemeClr val="lt1">
              <a:hueOff val="0"/>
              <a:satOff val="0"/>
              <a:lumOff val="0"/>
              <a:alphaOff val="0"/>
            </a:schemeClr>
          </a:solidFill>
          <a:prstDash val="solid"/>
          <a:miter lim="800000"/>
        </a:ln>
        <a:effectLst/>
      </dgm:spPr>
    </dgm:pt>
    <dgm:pt modelId="{B9F6A69C-0B89-FA46-88EE-DBABBBD70C8F}" type="pres">
      <dgm:prSet presAssocID="{B32E4C7B-E7E8-43C3-BE4D-08031E3358B0}" presName="DropPinPlaceHolder" presStyleCnt="0"/>
      <dgm:spPr/>
    </dgm:pt>
    <dgm:pt modelId="{F62039EB-A220-CB46-AEA1-8FF5A7301368}" type="pres">
      <dgm:prSet presAssocID="{B32E4C7B-E7E8-43C3-BE4D-08031E3358B0}" presName="DropPin" presStyleLbl="alignNode1" presStyleIdx="1" presStyleCnt="8"/>
      <dgm:spPr/>
    </dgm:pt>
    <dgm:pt modelId="{980334C3-7E88-C144-A9CD-BC32B4D3B501}" type="pres">
      <dgm:prSet presAssocID="{B32E4C7B-E7E8-43C3-BE4D-08031E3358B0}" presName="Ellipse" presStyleLbl="fgAcc1" presStyleIdx="2" presStyleCnt="9"/>
      <dgm:spPr>
        <a:solidFill>
          <a:schemeClr val="lt1">
            <a:alpha val="90000"/>
            <a:hueOff val="0"/>
            <a:satOff val="0"/>
            <a:lumOff val="0"/>
            <a:alphaOff val="0"/>
          </a:schemeClr>
        </a:solidFill>
        <a:ln w="12700" cap="flat" cmpd="sng" algn="ctr">
          <a:noFill/>
          <a:prstDash val="solid"/>
          <a:miter lim="800000"/>
        </a:ln>
        <a:effectLst/>
      </dgm:spPr>
    </dgm:pt>
    <dgm:pt modelId="{A001349B-942E-9D42-8E3C-C06EAB131DDA}" type="pres">
      <dgm:prSet presAssocID="{B32E4C7B-E7E8-43C3-BE4D-08031E3358B0}" presName="L2TextContainer" presStyleLbl="revTx" presStyleIdx="2" presStyleCnt="16">
        <dgm:presLayoutVars>
          <dgm:bulletEnabled val="1"/>
        </dgm:presLayoutVars>
      </dgm:prSet>
      <dgm:spPr/>
    </dgm:pt>
    <dgm:pt modelId="{33C8905F-014C-7548-9E14-313262AB256C}" type="pres">
      <dgm:prSet presAssocID="{B32E4C7B-E7E8-43C3-BE4D-08031E3358B0}" presName="L1TextContainer" presStyleLbl="revTx" presStyleIdx="3" presStyleCnt="16">
        <dgm:presLayoutVars>
          <dgm:chMax val="1"/>
          <dgm:chPref val="1"/>
          <dgm:bulletEnabled val="1"/>
        </dgm:presLayoutVars>
      </dgm:prSet>
      <dgm:spPr/>
    </dgm:pt>
    <dgm:pt modelId="{02A33A1E-A1AC-1F4F-967C-180FEDB2AC30}" type="pres">
      <dgm:prSet presAssocID="{B32E4C7B-E7E8-43C3-BE4D-08031E3358B0}" presName="ConnectLine" presStyleLbl="sibTrans1D1" presStyleIdx="1" presStyleCnt="8"/>
      <dgm:spPr>
        <a:noFill/>
        <a:ln w="12700" cap="flat" cmpd="sng" algn="ctr">
          <a:solidFill>
            <a:schemeClr val="accent5">
              <a:hueOff val="-965506"/>
              <a:satOff val="-2488"/>
              <a:lumOff val="-1681"/>
              <a:alphaOff val="0"/>
            </a:schemeClr>
          </a:solidFill>
          <a:prstDash val="dash"/>
          <a:miter lim="800000"/>
        </a:ln>
        <a:effectLst/>
      </dgm:spPr>
    </dgm:pt>
    <dgm:pt modelId="{4A7C9908-331E-3342-AAC8-5518404DBA2D}" type="pres">
      <dgm:prSet presAssocID="{B32E4C7B-E7E8-43C3-BE4D-08031E3358B0}" presName="EmptyPlaceHolder" presStyleCnt="0"/>
      <dgm:spPr/>
    </dgm:pt>
    <dgm:pt modelId="{74522F1E-C425-974B-9822-BDC4FE5E571F}" type="pres">
      <dgm:prSet presAssocID="{C6637388-25D9-4700-9B83-27921BEEADF7}" presName="spaceBetweenRectangles" presStyleCnt="0"/>
      <dgm:spPr/>
    </dgm:pt>
    <dgm:pt modelId="{AAD1628C-1C3A-574C-A415-2E00C34D0DF0}" type="pres">
      <dgm:prSet presAssocID="{363588BC-84EA-4F3B-B643-744141E1629C}" presName="composite" presStyleCnt="0"/>
      <dgm:spPr/>
    </dgm:pt>
    <dgm:pt modelId="{2A1BE1F6-3401-1643-94EA-5BC219B77F04}" type="pres">
      <dgm:prSet presAssocID="{363588BC-84EA-4F3B-B643-744141E1629C}" presName="ConnectorPoint" presStyleLbl="lnNode1" presStyleIdx="2" presStyleCnt="8"/>
      <dgm:spPr>
        <a:solidFill>
          <a:schemeClr val="accent5">
            <a:hueOff val="-1931012"/>
            <a:satOff val="-4977"/>
            <a:lumOff val="-3361"/>
            <a:alphaOff val="0"/>
          </a:schemeClr>
        </a:solidFill>
        <a:ln w="6350" cap="flat" cmpd="sng" algn="ctr">
          <a:solidFill>
            <a:schemeClr val="lt1">
              <a:hueOff val="0"/>
              <a:satOff val="0"/>
              <a:lumOff val="0"/>
              <a:alphaOff val="0"/>
            </a:schemeClr>
          </a:solidFill>
          <a:prstDash val="solid"/>
          <a:miter lim="800000"/>
        </a:ln>
        <a:effectLst/>
      </dgm:spPr>
    </dgm:pt>
    <dgm:pt modelId="{EA9BFD6D-44FE-9149-BA74-AE745B9E7002}" type="pres">
      <dgm:prSet presAssocID="{363588BC-84EA-4F3B-B643-744141E1629C}" presName="DropPinPlaceHolder" presStyleCnt="0"/>
      <dgm:spPr/>
    </dgm:pt>
    <dgm:pt modelId="{D03DF373-8891-8842-92F3-89BBB69926D5}" type="pres">
      <dgm:prSet presAssocID="{363588BC-84EA-4F3B-B643-744141E1629C}" presName="DropPin" presStyleLbl="alignNode1" presStyleIdx="2" presStyleCnt="8"/>
      <dgm:spPr/>
    </dgm:pt>
    <dgm:pt modelId="{5ABCF16C-9BC4-9D45-A7A4-39616DF1FC98}" type="pres">
      <dgm:prSet presAssocID="{363588BC-84EA-4F3B-B643-744141E1629C}" presName="Ellipse" presStyleLbl="fgAcc1" presStyleIdx="3" presStyleCnt="9"/>
      <dgm:spPr>
        <a:solidFill>
          <a:schemeClr val="lt1">
            <a:alpha val="90000"/>
            <a:hueOff val="0"/>
            <a:satOff val="0"/>
            <a:lumOff val="0"/>
            <a:alphaOff val="0"/>
          </a:schemeClr>
        </a:solidFill>
        <a:ln w="12700" cap="flat" cmpd="sng" algn="ctr">
          <a:noFill/>
          <a:prstDash val="solid"/>
          <a:miter lim="800000"/>
        </a:ln>
        <a:effectLst/>
      </dgm:spPr>
    </dgm:pt>
    <dgm:pt modelId="{66E092BE-D84D-0049-B208-954826709591}" type="pres">
      <dgm:prSet presAssocID="{363588BC-84EA-4F3B-B643-744141E1629C}" presName="L2TextContainer" presStyleLbl="revTx" presStyleIdx="4" presStyleCnt="16">
        <dgm:presLayoutVars>
          <dgm:bulletEnabled val="1"/>
        </dgm:presLayoutVars>
      </dgm:prSet>
      <dgm:spPr/>
    </dgm:pt>
    <dgm:pt modelId="{DC53D60E-1121-1C45-9599-0E67EDF7EC01}" type="pres">
      <dgm:prSet presAssocID="{363588BC-84EA-4F3B-B643-744141E1629C}" presName="L1TextContainer" presStyleLbl="revTx" presStyleIdx="5" presStyleCnt="16">
        <dgm:presLayoutVars>
          <dgm:chMax val="1"/>
          <dgm:chPref val="1"/>
          <dgm:bulletEnabled val="1"/>
        </dgm:presLayoutVars>
      </dgm:prSet>
      <dgm:spPr/>
    </dgm:pt>
    <dgm:pt modelId="{2F504EB8-8760-1F41-9FDE-3C9028E5A919}" type="pres">
      <dgm:prSet presAssocID="{363588BC-84EA-4F3B-B643-744141E1629C}" presName="ConnectLine" presStyleLbl="sibTrans1D1" presStyleIdx="2" presStyleCnt="8"/>
      <dgm:spPr>
        <a:noFill/>
        <a:ln w="12700" cap="flat" cmpd="sng" algn="ctr">
          <a:solidFill>
            <a:schemeClr val="accent5">
              <a:hueOff val="-1931012"/>
              <a:satOff val="-4977"/>
              <a:lumOff val="-3361"/>
              <a:alphaOff val="0"/>
            </a:schemeClr>
          </a:solidFill>
          <a:prstDash val="dash"/>
          <a:miter lim="800000"/>
        </a:ln>
        <a:effectLst/>
      </dgm:spPr>
    </dgm:pt>
    <dgm:pt modelId="{50D46BC6-F5EE-D045-A470-9DCDC9422C09}" type="pres">
      <dgm:prSet presAssocID="{363588BC-84EA-4F3B-B643-744141E1629C}" presName="EmptyPlaceHolder" presStyleCnt="0"/>
      <dgm:spPr/>
    </dgm:pt>
    <dgm:pt modelId="{9AB7B021-EFA2-064D-8C47-89846C62EFA5}" type="pres">
      <dgm:prSet presAssocID="{55C5A6E8-53C8-43A1-B440-552DC1374756}" presName="spaceBetweenRectangles" presStyleCnt="0"/>
      <dgm:spPr/>
    </dgm:pt>
    <dgm:pt modelId="{3CC14EA8-906F-D547-A97B-5997F739134F}" type="pres">
      <dgm:prSet presAssocID="{4098FB7A-DD53-4AEA-9ABF-805BE7616DC1}" presName="composite" presStyleCnt="0"/>
      <dgm:spPr/>
    </dgm:pt>
    <dgm:pt modelId="{E7A55191-7528-F949-ADDE-00B41B1286B8}" type="pres">
      <dgm:prSet presAssocID="{4098FB7A-DD53-4AEA-9ABF-805BE7616DC1}" presName="ConnectorPoint" presStyleLbl="lnNode1" presStyleIdx="3" presStyleCnt="8"/>
      <dgm:spPr>
        <a:solidFill>
          <a:schemeClr val="accent5">
            <a:hueOff val="-2896518"/>
            <a:satOff val="-7465"/>
            <a:lumOff val="-5042"/>
            <a:alphaOff val="0"/>
          </a:schemeClr>
        </a:solidFill>
        <a:ln w="6350" cap="flat" cmpd="sng" algn="ctr">
          <a:solidFill>
            <a:schemeClr val="lt1">
              <a:hueOff val="0"/>
              <a:satOff val="0"/>
              <a:lumOff val="0"/>
              <a:alphaOff val="0"/>
            </a:schemeClr>
          </a:solidFill>
          <a:prstDash val="solid"/>
          <a:miter lim="800000"/>
        </a:ln>
        <a:effectLst/>
      </dgm:spPr>
    </dgm:pt>
    <dgm:pt modelId="{91C83E60-9786-C84B-B9D9-49D4D99FDBD2}" type="pres">
      <dgm:prSet presAssocID="{4098FB7A-DD53-4AEA-9ABF-805BE7616DC1}" presName="DropPinPlaceHolder" presStyleCnt="0"/>
      <dgm:spPr/>
    </dgm:pt>
    <dgm:pt modelId="{C533AC7E-0DD9-7C48-9072-BFEB1B9282E5}" type="pres">
      <dgm:prSet presAssocID="{4098FB7A-DD53-4AEA-9ABF-805BE7616DC1}" presName="DropPin" presStyleLbl="alignNode1" presStyleIdx="3" presStyleCnt="8"/>
      <dgm:spPr/>
    </dgm:pt>
    <dgm:pt modelId="{9D6ADB51-1513-0047-9268-3E427F07B840}" type="pres">
      <dgm:prSet presAssocID="{4098FB7A-DD53-4AEA-9ABF-805BE7616DC1}" presName="Ellipse" presStyleLbl="fgAcc1" presStyleIdx="4" presStyleCnt="9"/>
      <dgm:spPr>
        <a:solidFill>
          <a:schemeClr val="lt1">
            <a:alpha val="90000"/>
            <a:hueOff val="0"/>
            <a:satOff val="0"/>
            <a:lumOff val="0"/>
            <a:alphaOff val="0"/>
          </a:schemeClr>
        </a:solidFill>
        <a:ln w="12700" cap="flat" cmpd="sng" algn="ctr">
          <a:noFill/>
          <a:prstDash val="solid"/>
          <a:miter lim="800000"/>
        </a:ln>
        <a:effectLst/>
      </dgm:spPr>
    </dgm:pt>
    <dgm:pt modelId="{23EDFF31-AC7F-7B48-982B-8BB4194336A1}" type="pres">
      <dgm:prSet presAssocID="{4098FB7A-DD53-4AEA-9ABF-805BE7616DC1}" presName="L2TextContainer" presStyleLbl="revTx" presStyleIdx="6" presStyleCnt="16">
        <dgm:presLayoutVars>
          <dgm:bulletEnabled val="1"/>
        </dgm:presLayoutVars>
      </dgm:prSet>
      <dgm:spPr/>
    </dgm:pt>
    <dgm:pt modelId="{B1B48FCB-3824-DD4D-AC01-F8804758B13F}" type="pres">
      <dgm:prSet presAssocID="{4098FB7A-DD53-4AEA-9ABF-805BE7616DC1}" presName="L1TextContainer" presStyleLbl="revTx" presStyleIdx="7" presStyleCnt="16">
        <dgm:presLayoutVars>
          <dgm:chMax val="1"/>
          <dgm:chPref val="1"/>
          <dgm:bulletEnabled val="1"/>
        </dgm:presLayoutVars>
      </dgm:prSet>
      <dgm:spPr/>
    </dgm:pt>
    <dgm:pt modelId="{85BA25A1-6090-8846-A9CF-F09B93BF2956}" type="pres">
      <dgm:prSet presAssocID="{4098FB7A-DD53-4AEA-9ABF-805BE7616DC1}" presName="ConnectLine" presStyleLbl="sibTrans1D1" presStyleIdx="3" presStyleCnt="8"/>
      <dgm:spPr>
        <a:noFill/>
        <a:ln w="12700" cap="flat" cmpd="sng" algn="ctr">
          <a:solidFill>
            <a:schemeClr val="accent5">
              <a:hueOff val="-2896518"/>
              <a:satOff val="-7465"/>
              <a:lumOff val="-5042"/>
              <a:alphaOff val="0"/>
            </a:schemeClr>
          </a:solidFill>
          <a:prstDash val="dash"/>
          <a:miter lim="800000"/>
        </a:ln>
        <a:effectLst/>
      </dgm:spPr>
    </dgm:pt>
    <dgm:pt modelId="{368A1746-C508-B34E-92D0-DDE2C114C9EB}" type="pres">
      <dgm:prSet presAssocID="{4098FB7A-DD53-4AEA-9ABF-805BE7616DC1}" presName="EmptyPlaceHolder" presStyleCnt="0"/>
      <dgm:spPr/>
    </dgm:pt>
    <dgm:pt modelId="{F1BE2015-593B-964A-B094-A0578BF62BC3}" type="pres">
      <dgm:prSet presAssocID="{5FEE7EFC-4487-44CF-A0C6-18B4596F70FC}" presName="spaceBetweenRectangles" presStyleCnt="0"/>
      <dgm:spPr/>
    </dgm:pt>
    <dgm:pt modelId="{F38E910A-28AE-DD44-89FA-07A7BD2CC3EF}" type="pres">
      <dgm:prSet presAssocID="{DF7FF584-0916-48FA-B901-75CA2C4A3053}" presName="composite" presStyleCnt="0"/>
      <dgm:spPr/>
    </dgm:pt>
    <dgm:pt modelId="{5B1B8714-13CB-0141-BDBD-B6064129A235}" type="pres">
      <dgm:prSet presAssocID="{DF7FF584-0916-48FA-B901-75CA2C4A3053}" presName="ConnectorPoint" presStyleLbl="lnNode1" presStyleIdx="4" presStyleCnt="8"/>
      <dgm:spPr>
        <a:solidFill>
          <a:schemeClr val="accent5">
            <a:hueOff val="-3862025"/>
            <a:satOff val="-9954"/>
            <a:lumOff val="-6723"/>
            <a:alphaOff val="0"/>
          </a:schemeClr>
        </a:solidFill>
        <a:ln w="6350" cap="flat" cmpd="sng" algn="ctr">
          <a:solidFill>
            <a:schemeClr val="lt1">
              <a:hueOff val="0"/>
              <a:satOff val="0"/>
              <a:lumOff val="0"/>
              <a:alphaOff val="0"/>
            </a:schemeClr>
          </a:solidFill>
          <a:prstDash val="solid"/>
          <a:miter lim="800000"/>
        </a:ln>
        <a:effectLst/>
      </dgm:spPr>
    </dgm:pt>
    <dgm:pt modelId="{13E4CFAF-EA90-FD42-8F29-5B9DE6AAB28C}" type="pres">
      <dgm:prSet presAssocID="{DF7FF584-0916-48FA-B901-75CA2C4A3053}" presName="DropPinPlaceHolder" presStyleCnt="0"/>
      <dgm:spPr/>
    </dgm:pt>
    <dgm:pt modelId="{C8B4F95D-1854-FF43-ACFD-00EEC2C67F94}" type="pres">
      <dgm:prSet presAssocID="{DF7FF584-0916-48FA-B901-75CA2C4A3053}" presName="DropPin" presStyleLbl="alignNode1" presStyleIdx="4" presStyleCnt="8"/>
      <dgm:spPr/>
    </dgm:pt>
    <dgm:pt modelId="{88D2B76C-77F6-2E4F-AEE2-9C14B075CC6B}" type="pres">
      <dgm:prSet presAssocID="{DF7FF584-0916-48FA-B901-75CA2C4A3053}" presName="Ellipse" presStyleLbl="fgAcc1" presStyleIdx="5" presStyleCnt="9"/>
      <dgm:spPr>
        <a:solidFill>
          <a:schemeClr val="lt1">
            <a:alpha val="90000"/>
            <a:hueOff val="0"/>
            <a:satOff val="0"/>
            <a:lumOff val="0"/>
            <a:alphaOff val="0"/>
          </a:schemeClr>
        </a:solidFill>
        <a:ln w="12700" cap="flat" cmpd="sng" algn="ctr">
          <a:noFill/>
          <a:prstDash val="solid"/>
          <a:miter lim="800000"/>
        </a:ln>
        <a:effectLst/>
      </dgm:spPr>
    </dgm:pt>
    <dgm:pt modelId="{8076F3C8-BE82-1A4B-9C55-7905AA39C341}" type="pres">
      <dgm:prSet presAssocID="{DF7FF584-0916-48FA-B901-75CA2C4A3053}" presName="L2TextContainer" presStyleLbl="revTx" presStyleIdx="8" presStyleCnt="16">
        <dgm:presLayoutVars>
          <dgm:bulletEnabled val="1"/>
        </dgm:presLayoutVars>
      </dgm:prSet>
      <dgm:spPr/>
    </dgm:pt>
    <dgm:pt modelId="{F1DC2FBD-1A31-A147-98D3-12973FF672F0}" type="pres">
      <dgm:prSet presAssocID="{DF7FF584-0916-48FA-B901-75CA2C4A3053}" presName="L1TextContainer" presStyleLbl="revTx" presStyleIdx="9" presStyleCnt="16">
        <dgm:presLayoutVars>
          <dgm:chMax val="1"/>
          <dgm:chPref val="1"/>
          <dgm:bulletEnabled val="1"/>
        </dgm:presLayoutVars>
      </dgm:prSet>
      <dgm:spPr/>
    </dgm:pt>
    <dgm:pt modelId="{CE260F15-96DB-4247-86AB-93644C406086}" type="pres">
      <dgm:prSet presAssocID="{DF7FF584-0916-48FA-B901-75CA2C4A3053}" presName="ConnectLine" presStyleLbl="sibTrans1D1" presStyleIdx="4" presStyleCnt="8"/>
      <dgm:spPr>
        <a:noFill/>
        <a:ln w="12700" cap="flat" cmpd="sng" algn="ctr">
          <a:solidFill>
            <a:schemeClr val="accent5">
              <a:hueOff val="-3862025"/>
              <a:satOff val="-9954"/>
              <a:lumOff val="-6723"/>
              <a:alphaOff val="0"/>
            </a:schemeClr>
          </a:solidFill>
          <a:prstDash val="dash"/>
          <a:miter lim="800000"/>
        </a:ln>
        <a:effectLst/>
      </dgm:spPr>
    </dgm:pt>
    <dgm:pt modelId="{F8157506-160E-B641-882A-D9A656DF59C4}" type="pres">
      <dgm:prSet presAssocID="{DF7FF584-0916-48FA-B901-75CA2C4A3053}" presName="EmptyPlaceHolder" presStyleCnt="0"/>
      <dgm:spPr/>
    </dgm:pt>
    <dgm:pt modelId="{A306B57F-B75D-9547-874D-A6F22690A0B9}" type="pres">
      <dgm:prSet presAssocID="{B6777828-F5DD-4052-881A-4BDBF03043BD}" presName="spaceBetweenRectangles" presStyleCnt="0"/>
      <dgm:spPr/>
    </dgm:pt>
    <dgm:pt modelId="{E82CD1EA-8E4E-194C-BF7D-58BF378BF613}" type="pres">
      <dgm:prSet presAssocID="{D4EC15FC-E404-4C5E-B2CA-9F907BA573B6}" presName="composite" presStyleCnt="0"/>
      <dgm:spPr/>
    </dgm:pt>
    <dgm:pt modelId="{9FD97FE2-1638-2F4A-96DC-00352664F94E}" type="pres">
      <dgm:prSet presAssocID="{D4EC15FC-E404-4C5E-B2CA-9F907BA573B6}" presName="ConnectorPoint" presStyleLbl="lnNode1" presStyleIdx="5" presStyleCnt="8"/>
      <dgm:spPr>
        <a:solidFill>
          <a:schemeClr val="accent5">
            <a:hueOff val="-4827531"/>
            <a:satOff val="-12442"/>
            <a:lumOff val="-8404"/>
            <a:alphaOff val="0"/>
          </a:schemeClr>
        </a:solidFill>
        <a:ln w="6350" cap="flat" cmpd="sng" algn="ctr">
          <a:solidFill>
            <a:schemeClr val="lt1">
              <a:hueOff val="0"/>
              <a:satOff val="0"/>
              <a:lumOff val="0"/>
              <a:alphaOff val="0"/>
            </a:schemeClr>
          </a:solidFill>
          <a:prstDash val="solid"/>
          <a:miter lim="800000"/>
        </a:ln>
        <a:effectLst/>
      </dgm:spPr>
    </dgm:pt>
    <dgm:pt modelId="{A45E9D70-686E-6F4F-A5E3-077014AEC3D7}" type="pres">
      <dgm:prSet presAssocID="{D4EC15FC-E404-4C5E-B2CA-9F907BA573B6}" presName="DropPinPlaceHolder" presStyleCnt="0"/>
      <dgm:spPr/>
    </dgm:pt>
    <dgm:pt modelId="{3DCD8E78-E4D1-4F46-A32E-9933B2FFEA80}" type="pres">
      <dgm:prSet presAssocID="{D4EC15FC-E404-4C5E-B2CA-9F907BA573B6}" presName="DropPin" presStyleLbl="alignNode1" presStyleIdx="5" presStyleCnt="8"/>
      <dgm:spPr/>
    </dgm:pt>
    <dgm:pt modelId="{A3FC188D-965D-5C4D-861D-A24FC34C30D8}" type="pres">
      <dgm:prSet presAssocID="{D4EC15FC-E404-4C5E-B2CA-9F907BA573B6}" presName="Ellipse" presStyleLbl="fgAcc1" presStyleIdx="6" presStyleCnt="9"/>
      <dgm:spPr>
        <a:solidFill>
          <a:schemeClr val="lt1">
            <a:alpha val="90000"/>
            <a:hueOff val="0"/>
            <a:satOff val="0"/>
            <a:lumOff val="0"/>
            <a:alphaOff val="0"/>
          </a:schemeClr>
        </a:solidFill>
        <a:ln w="12700" cap="flat" cmpd="sng" algn="ctr">
          <a:noFill/>
          <a:prstDash val="solid"/>
          <a:miter lim="800000"/>
        </a:ln>
        <a:effectLst/>
      </dgm:spPr>
    </dgm:pt>
    <dgm:pt modelId="{3B1453F7-7ED6-5E4B-9A6C-4DEA94623896}" type="pres">
      <dgm:prSet presAssocID="{D4EC15FC-E404-4C5E-B2CA-9F907BA573B6}" presName="L2TextContainer" presStyleLbl="revTx" presStyleIdx="10" presStyleCnt="16">
        <dgm:presLayoutVars>
          <dgm:bulletEnabled val="1"/>
        </dgm:presLayoutVars>
      </dgm:prSet>
      <dgm:spPr/>
    </dgm:pt>
    <dgm:pt modelId="{C8CCDE4B-E539-944C-B21C-A2CDB91E74AD}" type="pres">
      <dgm:prSet presAssocID="{D4EC15FC-E404-4C5E-B2CA-9F907BA573B6}" presName="L1TextContainer" presStyleLbl="revTx" presStyleIdx="11" presStyleCnt="16">
        <dgm:presLayoutVars>
          <dgm:chMax val="1"/>
          <dgm:chPref val="1"/>
          <dgm:bulletEnabled val="1"/>
        </dgm:presLayoutVars>
      </dgm:prSet>
      <dgm:spPr/>
    </dgm:pt>
    <dgm:pt modelId="{C6BD2C27-D7C3-D04D-A8EE-87FD8ACE1B3A}" type="pres">
      <dgm:prSet presAssocID="{D4EC15FC-E404-4C5E-B2CA-9F907BA573B6}" presName="ConnectLine" presStyleLbl="sibTrans1D1" presStyleIdx="5" presStyleCnt="8"/>
      <dgm:spPr>
        <a:noFill/>
        <a:ln w="12700" cap="flat" cmpd="sng" algn="ctr">
          <a:solidFill>
            <a:schemeClr val="accent5">
              <a:hueOff val="-4827531"/>
              <a:satOff val="-12442"/>
              <a:lumOff val="-8404"/>
              <a:alphaOff val="0"/>
            </a:schemeClr>
          </a:solidFill>
          <a:prstDash val="dash"/>
          <a:miter lim="800000"/>
        </a:ln>
        <a:effectLst/>
      </dgm:spPr>
    </dgm:pt>
    <dgm:pt modelId="{262F04BC-0433-7A45-AF8C-FF4ED9D2CF79}" type="pres">
      <dgm:prSet presAssocID="{D4EC15FC-E404-4C5E-B2CA-9F907BA573B6}" presName="EmptyPlaceHolder" presStyleCnt="0"/>
      <dgm:spPr/>
    </dgm:pt>
    <dgm:pt modelId="{A8747917-2481-D340-88B9-B8917F880C23}" type="pres">
      <dgm:prSet presAssocID="{3A0E2041-AC6E-4D19-BB17-7100F5C15A58}" presName="spaceBetweenRectangles" presStyleCnt="0"/>
      <dgm:spPr/>
    </dgm:pt>
    <dgm:pt modelId="{22DFB74D-9CAA-9246-B4F9-BDBFF8210655}" type="pres">
      <dgm:prSet presAssocID="{C1554DBE-13BE-4356-953B-3B288366DAD9}" presName="composite" presStyleCnt="0"/>
      <dgm:spPr/>
    </dgm:pt>
    <dgm:pt modelId="{6652F544-993F-7146-A685-67E92AAF69A9}" type="pres">
      <dgm:prSet presAssocID="{C1554DBE-13BE-4356-953B-3B288366DAD9}" presName="ConnectorPoint" presStyleLbl="lnNode1" presStyleIdx="6" presStyleCnt="8"/>
      <dgm:spPr>
        <a:solidFill>
          <a:schemeClr val="accent5">
            <a:hueOff val="-5793037"/>
            <a:satOff val="-14931"/>
            <a:lumOff val="-10084"/>
            <a:alphaOff val="0"/>
          </a:schemeClr>
        </a:solidFill>
        <a:ln w="6350" cap="flat" cmpd="sng" algn="ctr">
          <a:solidFill>
            <a:schemeClr val="lt1">
              <a:hueOff val="0"/>
              <a:satOff val="0"/>
              <a:lumOff val="0"/>
              <a:alphaOff val="0"/>
            </a:schemeClr>
          </a:solidFill>
          <a:prstDash val="solid"/>
          <a:miter lim="800000"/>
        </a:ln>
        <a:effectLst/>
      </dgm:spPr>
    </dgm:pt>
    <dgm:pt modelId="{5837F901-5E6C-D04B-A724-217FA13C26B8}" type="pres">
      <dgm:prSet presAssocID="{C1554DBE-13BE-4356-953B-3B288366DAD9}" presName="DropPinPlaceHolder" presStyleCnt="0"/>
      <dgm:spPr/>
    </dgm:pt>
    <dgm:pt modelId="{33D44ECA-657A-DA4A-8CB7-4378C8395C56}" type="pres">
      <dgm:prSet presAssocID="{C1554DBE-13BE-4356-953B-3B288366DAD9}" presName="DropPin" presStyleLbl="alignNode1" presStyleIdx="6" presStyleCnt="8"/>
      <dgm:spPr/>
    </dgm:pt>
    <dgm:pt modelId="{26A4ADA0-4822-B241-9D14-3FC0E01040DA}" type="pres">
      <dgm:prSet presAssocID="{C1554DBE-13BE-4356-953B-3B288366DAD9}" presName="Ellipse" presStyleLbl="fgAcc1" presStyleIdx="7" presStyleCnt="9"/>
      <dgm:spPr>
        <a:solidFill>
          <a:schemeClr val="lt1">
            <a:alpha val="90000"/>
            <a:hueOff val="0"/>
            <a:satOff val="0"/>
            <a:lumOff val="0"/>
            <a:alphaOff val="0"/>
          </a:schemeClr>
        </a:solidFill>
        <a:ln w="12700" cap="flat" cmpd="sng" algn="ctr">
          <a:noFill/>
          <a:prstDash val="solid"/>
          <a:miter lim="800000"/>
        </a:ln>
        <a:effectLst/>
      </dgm:spPr>
    </dgm:pt>
    <dgm:pt modelId="{24D80424-FB5F-ED4C-80EB-61D0BDD24156}" type="pres">
      <dgm:prSet presAssocID="{C1554DBE-13BE-4356-953B-3B288366DAD9}" presName="L2TextContainer" presStyleLbl="revTx" presStyleIdx="12" presStyleCnt="16">
        <dgm:presLayoutVars>
          <dgm:bulletEnabled val="1"/>
        </dgm:presLayoutVars>
      </dgm:prSet>
      <dgm:spPr/>
    </dgm:pt>
    <dgm:pt modelId="{403F390E-B8D0-ED41-B4C8-9D73A27922A9}" type="pres">
      <dgm:prSet presAssocID="{C1554DBE-13BE-4356-953B-3B288366DAD9}" presName="L1TextContainer" presStyleLbl="revTx" presStyleIdx="13" presStyleCnt="16">
        <dgm:presLayoutVars>
          <dgm:chMax val="1"/>
          <dgm:chPref val="1"/>
          <dgm:bulletEnabled val="1"/>
        </dgm:presLayoutVars>
      </dgm:prSet>
      <dgm:spPr/>
    </dgm:pt>
    <dgm:pt modelId="{FA063D05-7B70-B84E-A2B3-46E4DA424552}" type="pres">
      <dgm:prSet presAssocID="{C1554DBE-13BE-4356-953B-3B288366DAD9}" presName="ConnectLine" presStyleLbl="sibTrans1D1" presStyleIdx="6" presStyleCnt="8"/>
      <dgm:spPr>
        <a:noFill/>
        <a:ln w="12700" cap="flat" cmpd="sng" algn="ctr">
          <a:solidFill>
            <a:schemeClr val="accent5">
              <a:hueOff val="-5793037"/>
              <a:satOff val="-14931"/>
              <a:lumOff val="-10084"/>
              <a:alphaOff val="0"/>
            </a:schemeClr>
          </a:solidFill>
          <a:prstDash val="dash"/>
          <a:miter lim="800000"/>
        </a:ln>
        <a:effectLst/>
      </dgm:spPr>
    </dgm:pt>
    <dgm:pt modelId="{DE12237A-1656-4240-9DA7-8C8AB31CA739}" type="pres">
      <dgm:prSet presAssocID="{C1554DBE-13BE-4356-953B-3B288366DAD9}" presName="EmptyPlaceHolder" presStyleCnt="0"/>
      <dgm:spPr/>
    </dgm:pt>
    <dgm:pt modelId="{7A8401CF-5ECD-AB4A-9200-B4447B51DB65}" type="pres">
      <dgm:prSet presAssocID="{B8BBD762-2BD6-4B53-BEA9-9996A5F00AE6}" presName="spaceBetweenRectangles" presStyleCnt="0"/>
      <dgm:spPr/>
    </dgm:pt>
    <dgm:pt modelId="{027A88B7-B751-A44B-B206-B8896B53246E}" type="pres">
      <dgm:prSet presAssocID="{667B8FCD-1D41-4614-B104-D93834A4798A}" presName="composite" presStyleCnt="0"/>
      <dgm:spPr/>
    </dgm:pt>
    <dgm:pt modelId="{E86C5016-7725-B243-A40D-90AA3D7CB360}" type="pres">
      <dgm:prSet presAssocID="{667B8FCD-1D41-4614-B104-D93834A4798A}" presName="ConnectorPoint" presStyleLbl="lnNode1" presStyleIdx="7" presStyleCnt="8"/>
      <dgm:spPr>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gm:spPr>
    </dgm:pt>
    <dgm:pt modelId="{078FC38B-7DBB-CF47-A7A7-8D419D47F306}" type="pres">
      <dgm:prSet presAssocID="{667B8FCD-1D41-4614-B104-D93834A4798A}" presName="DropPinPlaceHolder" presStyleCnt="0"/>
      <dgm:spPr/>
    </dgm:pt>
    <dgm:pt modelId="{E8E21556-48D8-DE46-949F-5FE7A1082C97}" type="pres">
      <dgm:prSet presAssocID="{667B8FCD-1D41-4614-B104-D93834A4798A}" presName="DropPin" presStyleLbl="alignNode1" presStyleIdx="7" presStyleCnt="8"/>
      <dgm:spPr/>
    </dgm:pt>
    <dgm:pt modelId="{4D0D9812-795E-D947-9327-643B1F05618D}" type="pres">
      <dgm:prSet presAssocID="{667B8FCD-1D41-4614-B104-D93834A4798A}" presName="Ellipse" presStyleLbl="fgAcc1" presStyleIdx="8" presStyleCnt="9"/>
      <dgm:spPr>
        <a:solidFill>
          <a:schemeClr val="lt1">
            <a:alpha val="90000"/>
            <a:hueOff val="0"/>
            <a:satOff val="0"/>
            <a:lumOff val="0"/>
            <a:alphaOff val="0"/>
          </a:schemeClr>
        </a:solidFill>
        <a:ln w="12700" cap="flat" cmpd="sng" algn="ctr">
          <a:noFill/>
          <a:prstDash val="solid"/>
          <a:miter lim="800000"/>
        </a:ln>
        <a:effectLst/>
      </dgm:spPr>
    </dgm:pt>
    <dgm:pt modelId="{B5DE3D3F-14EE-CA4B-B387-F8ED57E42C21}" type="pres">
      <dgm:prSet presAssocID="{667B8FCD-1D41-4614-B104-D93834A4798A}" presName="L2TextContainer" presStyleLbl="revTx" presStyleIdx="14" presStyleCnt="16">
        <dgm:presLayoutVars>
          <dgm:bulletEnabled val="1"/>
        </dgm:presLayoutVars>
      </dgm:prSet>
      <dgm:spPr/>
    </dgm:pt>
    <dgm:pt modelId="{6ABB7F6B-926F-5840-8A90-883DA76B1853}" type="pres">
      <dgm:prSet presAssocID="{667B8FCD-1D41-4614-B104-D93834A4798A}" presName="L1TextContainer" presStyleLbl="revTx" presStyleIdx="15" presStyleCnt="16">
        <dgm:presLayoutVars>
          <dgm:chMax val="1"/>
          <dgm:chPref val="1"/>
          <dgm:bulletEnabled val="1"/>
        </dgm:presLayoutVars>
      </dgm:prSet>
      <dgm:spPr/>
    </dgm:pt>
    <dgm:pt modelId="{2BC09BFA-F5C2-314E-9F4D-DFDAB66D0FD3}" type="pres">
      <dgm:prSet presAssocID="{667B8FCD-1D41-4614-B104-D93834A4798A}" presName="ConnectLine" presStyleLbl="sibTrans1D1" presStyleIdx="7" presStyleCnt="8"/>
      <dgm:spPr>
        <a:noFill/>
        <a:ln w="12700" cap="flat" cmpd="sng" algn="ctr">
          <a:solidFill>
            <a:schemeClr val="accent5">
              <a:hueOff val="-6758543"/>
              <a:satOff val="-17419"/>
              <a:lumOff val="-11765"/>
              <a:alphaOff val="0"/>
            </a:schemeClr>
          </a:solidFill>
          <a:prstDash val="dash"/>
          <a:miter lim="800000"/>
        </a:ln>
        <a:effectLst/>
      </dgm:spPr>
    </dgm:pt>
    <dgm:pt modelId="{1C35B4BF-965D-294D-9439-CB98B92C4E9C}" type="pres">
      <dgm:prSet presAssocID="{667B8FCD-1D41-4614-B104-D93834A4798A}" presName="EmptyPlaceHolder" presStyleCnt="0"/>
      <dgm:spPr/>
    </dgm:pt>
  </dgm:ptLst>
  <dgm:cxnLst>
    <dgm:cxn modelId="{3AD5E508-7333-408E-98AB-13AE1E6B6489}" srcId="{9616CC0A-3D4A-440B-AE50-02DAE367808F}" destId="{C1554DBE-13BE-4356-953B-3B288366DAD9}" srcOrd="6" destOrd="0" parTransId="{EB9CD9B1-13E2-40C8-9849-E4277F64241C}" sibTransId="{B8BBD762-2BD6-4B53-BEA9-9996A5F00AE6}"/>
    <dgm:cxn modelId="{3EB7690A-C7B7-5E4F-BFD0-D0EE1016FA8E}" type="presOf" srcId="{C1554DBE-13BE-4356-953B-3B288366DAD9}" destId="{403F390E-B8D0-ED41-B4C8-9D73A27922A9}" srcOrd="0" destOrd="0" presId="urn:microsoft.com/office/officeart/2017/3/layout/DropPinTimeline"/>
    <dgm:cxn modelId="{FA2FB617-A3A3-4AB5-B1DA-C41349077E72}" srcId="{DF7FF584-0916-48FA-B901-75CA2C4A3053}" destId="{BA7F84CD-537C-4761-8295-B7249BEDCB8B}" srcOrd="0" destOrd="0" parTransId="{F190BE6C-A4DC-4D2F-9337-DD83AB4D57C7}" sibTransId="{C9EB612A-FA48-4C57-869A-ED691ACCFBBA}"/>
    <dgm:cxn modelId="{E9F5621A-EE0A-F147-8BFB-667D74283E6B}" type="presOf" srcId="{D1BD9A31-E19D-403D-9F08-EEE398607D8E}" destId="{24D80424-FB5F-ED4C-80EB-61D0BDD24156}" srcOrd="0" destOrd="0" presId="urn:microsoft.com/office/officeart/2017/3/layout/DropPinTimeline"/>
    <dgm:cxn modelId="{56451E29-2680-A644-876F-B2B83DE7D032}" type="presOf" srcId="{5B00234F-6D60-49B6-A6B5-181171CD1E96}" destId="{66E092BE-D84D-0049-B208-954826709591}" srcOrd="0" destOrd="0" presId="urn:microsoft.com/office/officeart/2017/3/layout/DropPinTimeline"/>
    <dgm:cxn modelId="{A2A9E62C-A511-7943-8208-14E89592E392}" type="presOf" srcId="{F281B2DD-0D91-4233-9DB9-9C25031E8812}" destId="{A001349B-942E-9D42-8E3C-C06EAB131DDA}" srcOrd="0" destOrd="0" presId="urn:microsoft.com/office/officeart/2017/3/layout/DropPinTimeline"/>
    <dgm:cxn modelId="{02B0B634-EE36-4126-9806-DB0CECD53491}" srcId="{9616CC0A-3D4A-440B-AE50-02DAE367808F}" destId="{363588BC-84EA-4F3B-B643-744141E1629C}" srcOrd="2" destOrd="0" parTransId="{91615A0B-56B4-4353-A1AF-528D4C6874D8}" sibTransId="{55C5A6E8-53C8-43A1-B440-552DC1374756}"/>
    <dgm:cxn modelId="{12180C3A-A0EF-412F-B12A-C0119FE29634}" srcId="{33AB3C22-66D0-474F-9D19-FE5E7F389702}" destId="{9FCF5176-90E7-4EF2-8E98-F214B23BA386}" srcOrd="0" destOrd="0" parTransId="{8D1D6FA6-D6C8-4BAA-BD60-67FFB99DC5C8}" sibTransId="{18339593-718F-430B-B8BB-350FF3B57CFE}"/>
    <dgm:cxn modelId="{8089533A-F8A5-8C4A-BAF6-52D183E6717C}" type="presOf" srcId="{9616CC0A-3D4A-440B-AE50-02DAE367808F}" destId="{A486C005-7167-7647-B633-084AE91B801B}" srcOrd="0" destOrd="0" presId="urn:microsoft.com/office/officeart/2017/3/layout/DropPinTimeline"/>
    <dgm:cxn modelId="{FCC6105F-931E-584C-B9F1-074F30AEFF92}" type="presOf" srcId="{4098FB7A-DD53-4AEA-9ABF-805BE7616DC1}" destId="{B1B48FCB-3824-DD4D-AC01-F8804758B13F}" srcOrd="0" destOrd="0" presId="urn:microsoft.com/office/officeart/2017/3/layout/DropPinTimeline"/>
    <dgm:cxn modelId="{5142B260-33EE-42C2-AA57-D534A5397860}" srcId="{9616CC0A-3D4A-440B-AE50-02DAE367808F}" destId="{B32E4C7B-E7E8-43C3-BE4D-08031E3358B0}" srcOrd="1" destOrd="0" parTransId="{CBB761AA-6EDF-470E-AA36-A204BFCC4D8F}" sibTransId="{C6637388-25D9-4700-9B83-27921BEEADF7}"/>
    <dgm:cxn modelId="{22E57A63-32B0-0D43-A6EE-9631BB087F1C}" type="presOf" srcId="{363588BC-84EA-4F3B-B643-744141E1629C}" destId="{DC53D60E-1121-1C45-9599-0E67EDF7EC01}" srcOrd="0" destOrd="0" presId="urn:microsoft.com/office/officeart/2017/3/layout/DropPinTimeline"/>
    <dgm:cxn modelId="{E1E5BB43-CF04-6E41-B2C9-21FB24636ECD}" type="presOf" srcId="{33AB3C22-66D0-474F-9D19-FE5E7F389702}" destId="{A043E8E6-8ADB-F94E-99F2-3F6F3EE4FF28}" srcOrd="0" destOrd="0" presId="urn:microsoft.com/office/officeart/2017/3/layout/DropPinTimeline"/>
    <dgm:cxn modelId="{B3FFF365-C228-7D4F-904A-3291D6E4882E}" type="presOf" srcId="{30C74247-63D8-4FC2-89B4-D5CE8B8BA898}" destId="{23EDFF31-AC7F-7B48-982B-8BB4194336A1}" srcOrd="0" destOrd="0" presId="urn:microsoft.com/office/officeart/2017/3/layout/DropPinTimeline"/>
    <dgm:cxn modelId="{957B0266-5117-47A8-8D41-DBCE149F958F}" srcId="{9616CC0A-3D4A-440B-AE50-02DAE367808F}" destId="{D4EC15FC-E404-4C5E-B2CA-9F907BA573B6}" srcOrd="5" destOrd="0" parTransId="{64022D8A-E2B9-4712-B9E2-EF0C3ED3BEE8}" sibTransId="{3A0E2041-AC6E-4D19-BB17-7100F5C15A58}"/>
    <dgm:cxn modelId="{51644B46-5EE4-A544-8C31-C3AB9DEF4AF8}" type="presOf" srcId="{D4EC15FC-E404-4C5E-B2CA-9F907BA573B6}" destId="{C8CCDE4B-E539-944C-B21C-A2CDB91E74AD}" srcOrd="0" destOrd="0" presId="urn:microsoft.com/office/officeart/2017/3/layout/DropPinTimeline"/>
    <dgm:cxn modelId="{5119076E-170F-47D4-979D-71826F865A2F}" srcId="{9616CC0A-3D4A-440B-AE50-02DAE367808F}" destId="{4098FB7A-DD53-4AEA-9ABF-805BE7616DC1}" srcOrd="3" destOrd="0" parTransId="{C9DB862D-8239-4D15-9850-F1C396B18FB8}" sibTransId="{5FEE7EFC-4487-44CF-A0C6-18B4596F70FC}"/>
    <dgm:cxn modelId="{6DFA4579-2C61-48BB-96ED-0870D2FC14BE}" srcId="{667B8FCD-1D41-4614-B104-D93834A4798A}" destId="{F2B3748A-02F8-4ECD-BEB2-461C16F6814F}" srcOrd="0" destOrd="0" parTransId="{6D94DD4B-EBFD-4761-8FC7-CC777D24DE76}" sibTransId="{6D6C145C-24C3-48CC-A415-94AED2E4F12E}"/>
    <dgm:cxn modelId="{F46FD083-ABC6-9E48-9CB7-8D6E0D927D65}" type="presOf" srcId="{BAD359D1-0A77-4D3E-B5F6-67DE91A39206}" destId="{3B1453F7-7ED6-5E4B-9A6C-4DEA94623896}" srcOrd="0" destOrd="0" presId="urn:microsoft.com/office/officeart/2017/3/layout/DropPinTimeline"/>
    <dgm:cxn modelId="{F8916390-637E-1A4A-88E0-EB812F48447B}" type="presOf" srcId="{B32E4C7B-E7E8-43C3-BE4D-08031E3358B0}" destId="{33C8905F-014C-7548-9E14-313262AB256C}" srcOrd="0" destOrd="0" presId="urn:microsoft.com/office/officeart/2017/3/layout/DropPinTimeline"/>
    <dgm:cxn modelId="{71D85F96-B592-4EB1-93E6-E2E852299D52}" srcId="{9616CC0A-3D4A-440B-AE50-02DAE367808F}" destId="{DF7FF584-0916-48FA-B901-75CA2C4A3053}" srcOrd="4" destOrd="0" parTransId="{A2E1EE27-060E-4C6C-B51C-5F166F460739}" sibTransId="{B6777828-F5DD-4052-881A-4BDBF03043BD}"/>
    <dgm:cxn modelId="{6111E69C-6E43-43C3-BD27-820C23535619}" srcId="{C1554DBE-13BE-4356-953B-3B288366DAD9}" destId="{D1BD9A31-E19D-403D-9F08-EEE398607D8E}" srcOrd="0" destOrd="0" parTransId="{8A40E6E0-8CB5-431D-B10D-D11AA4C5FDEF}" sibTransId="{5F32C6F2-9AAA-4B63-87FA-BB16574421A3}"/>
    <dgm:cxn modelId="{FECF92A0-A0C3-4DF3-B3B1-61ABE6227A94}" srcId="{9616CC0A-3D4A-440B-AE50-02DAE367808F}" destId="{33AB3C22-66D0-474F-9D19-FE5E7F389702}" srcOrd="0" destOrd="0" parTransId="{5AFCCF78-579A-4007-9688-2D9FFC366438}" sibTransId="{28744308-527C-4F86-BD8A-E5C8EF895777}"/>
    <dgm:cxn modelId="{33F5C8A2-4F70-5F4F-85F4-F18725B03140}" type="presOf" srcId="{BA7F84CD-537C-4761-8295-B7249BEDCB8B}" destId="{8076F3C8-BE82-1A4B-9C55-7905AA39C341}" srcOrd="0" destOrd="0" presId="urn:microsoft.com/office/officeart/2017/3/layout/DropPinTimeline"/>
    <dgm:cxn modelId="{890545A6-BC59-48D1-A1F0-1045CADBFBD9}" srcId="{9616CC0A-3D4A-440B-AE50-02DAE367808F}" destId="{667B8FCD-1D41-4614-B104-D93834A4798A}" srcOrd="7" destOrd="0" parTransId="{2428C76A-B1AA-42D3-AECE-94A838AFFF7C}" sibTransId="{31F327EB-FD1F-43E9-9F31-3FFDEEDEAE1D}"/>
    <dgm:cxn modelId="{D282F8A8-BE7B-C245-84AD-CE05605C9D39}" type="presOf" srcId="{F2B3748A-02F8-4ECD-BEB2-461C16F6814F}" destId="{B5DE3D3F-14EE-CA4B-B387-F8ED57E42C21}" srcOrd="0" destOrd="0" presId="urn:microsoft.com/office/officeart/2017/3/layout/DropPinTimeline"/>
    <dgm:cxn modelId="{339888AD-4E29-4797-80A0-2A95409D99DE}" srcId="{363588BC-84EA-4F3B-B643-744141E1629C}" destId="{5B00234F-6D60-49B6-A6B5-181171CD1E96}" srcOrd="0" destOrd="0" parTransId="{0ED02FDC-B8C8-42F5-BA75-314D05931DDE}" sibTransId="{A58DAE0A-BCD5-484A-A59D-BDB95F76F696}"/>
    <dgm:cxn modelId="{A8949FBF-4153-404D-B78E-72B597177C1A}" srcId="{B32E4C7B-E7E8-43C3-BE4D-08031E3358B0}" destId="{F281B2DD-0D91-4233-9DB9-9C25031E8812}" srcOrd="0" destOrd="0" parTransId="{C58960D1-390B-4CCE-9B90-11B775E31E63}" sibTransId="{691A918A-649B-4864-B22F-8C6D966EA463}"/>
    <dgm:cxn modelId="{6E66A1C1-D85C-4DE7-928F-C941B2FA9A6B}" srcId="{D4EC15FC-E404-4C5E-B2CA-9F907BA573B6}" destId="{BAD359D1-0A77-4D3E-B5F6-67DE91A39206}" srcOrd="0" destOrd="0" parTransId="{1C5D2192-A8B2-404B-B383-7757CDC9536B}" sibTransId="{A621C700-FB0A-44FD-9FDA-582DAAC6A65E}"/>
    <dgm:cxn modelId="{E701B2D8-EC60-4825-B5FF-6F9AFDFB54D0}" srcId="{4098FB7A-DD53-4AEA-9ABF-805BE7616DC1}" destId="{30C74247-63D8-4FC2-89B4-D5CE8B8BA898}" srcOrd="0" destOrd="0" parTransId="{9467DABC-DD51-4B97-B57C-AE2B6FEE9F5C}" sibTransId="{1C94BA71-B661-4B47-BA29-618223AF8651}"/>
    <dgm:cxn modelId="{110460DA-4CF1-DF48-BBF9-D992DFBA6808}" type="presOf" srcId="{9FCF5176-90E7-4EF2-8E98-F214B23BA386}" destId="{359C8C62-4C00-5544-9FDC-14715BA45032}" srcOrd="0" destOrd="0" presId="urn:microsoft.com/office/officeart/2017/3/layout/DropPinTimeline"/>
    <dgm:cxn modelId="{46EA23EA-FF5C-8E40-A7E3-6C67E21DA170}" type="presOf" srcId="{667B8FCD-1D41-4614-B104-D93834A4798A}" destId="{6ABB7F6B-926F-5840-8A90-883DA76B1853}" srcOrd="0" destOrd="0" presId="urn:microsoft.com/office/officeart/2017/3/layout/DropPinTimeline"/>
    <dgm:cxn modelId="{E156B7FF-2811-754C-B036-0F5D7D46C64F}" type="presOf" srcId="{DF7FF584-0916-48FA-B901-75CA2C4A3053}" destId="{F1DC2FBD-1A31-A147-98D3-12973FF672F0}" srcOrd="0" destOrd="0" presId="urn:microsoft.com/office/officeart/2017/3/layout/DropPinTimeline"/>
    <dgm:cxn modelId="{D1EA7F52-F74D-314B-B7A8-4D9C221ECFC3}" type="presParOf" srcId="{A486C005-7167-7647-B633-084AE91B801B}" destId="{7CB595A6-B11B-E447-80D9-542EC872B0FE}" srcOrd="0" destOrd="0" presId="urn:microsoft.com/office/officeart/2017/3/layout/DropPinTimeline"/>
    <dgm:cxn modelId="{9A99E633-5F62-C04A-87C6-89F6D4707031}" type="presParOf" srcId="{A486C005-7167-7647-B633-084AE91B801B}" destId="{0EB52225-7F32-7C44-A974-B9BBBDB45704}" srcOrd="1" destOrd="0" presId="urn:microsoft.com/office/officeart/2017/3/layout/DropPinTimeline"/>
    <dgm:cxn modelId="{D473B294-5013-2943-897D-E011C356F19A}" type="presParOf" srcId="{0EB52225-7F32-7C44-A974-B9BBBDB45704}" destId="{18EAC76E-F730-5F41-ADEC-407A6B5943CE}" srcOrd="0" destOrd="0" presId="urn:microsoft.com/office/officeart/2017/3/layout/DropPinTimeline"/>
    <dgm:cxn modelId="{D960275D-1CB1-F94D-BE14-5CB96B7446A4}" type="presParOf" srcId="{18EAC76E-F730-5F41-ADEC-407A6B5943CE}" destId="{94E12FF4-9DA1-684B-AD58-DF546477DDAD}" srcOrd="0" destOrd="0" presId="urn:microsoft.com/office/officeart/2017/3/layout/DropPinTimeline"/>
    <dgm:cxn modelId="{45A44CD3-6A64-AC4C-A8E8-B106588EBC7B}" type="presParOf" srcId="{18EAC76E-F730-5F41-ADEC-407A6B5943CE}" destId="{FE9222F4-3ED6-9641-AE69-AE8DBAB0B22B}" srcOrd="1" destOrd="0" presId="urn:microsoft.com/office/officeart/2017/3/layout/DropPinTimeline"/>
    <dgm:cxn modelId="{11943579-56B3-2240-949E-6119BDA3E965}" type="presParOf" srcId="{FE9222F4-3ED6-9641-AE69-AE8DBAB0B22B}" destId="{7F19ECFB-A5CC-4D40-AB0C-869A07FCB9C8}" srcOrd="0" destOrd="0" presId="urn:microsoft.com/office/officeart/2017/3/layout/DropPinTimeline"/>
    <dgm:cxn modelId="{6A9EDDD6-8DFA-AB42-8D6F-456ECC4D0CEA}" type="presParOf" srcId="{FE9222F4-3ED6-9641-AE69-AE8DBAB0B22B}" destId="{FED69596-2F4A-B642-BE01-39DFB77F26C1}" srcOrd="1" destOrd="0" presId="urn:microsoft.com/office/officeart/2017/3/layout/DropPinTimeline"/>
    <dgm:cxn modelId="{57385F46-2D5F-2340-A98A-74F3037062BE}" type="presParOf" srcId="{18EAC76E-F730-5F41-ADEC-407A6B5943CE}" destId="{359C8C62-4C00-5544-9FDC-14715BA45032}" srcOrd="2" destOrd="0" presId="urn:microsoft.com/office/officeart/2017/3/layout/DropPinTimeline"/>
    <dgm:cxn modelId="{E75CA5C3-5DAA-1C43-BF76-908AC36B71F2}" type="presParOf" srcId="{18EAC76E-F730-5F41-ADEC-407A6B5943CE}" destId="{A043E8E6-8ADB-F94E-99F2-3F6F3EE4FF28}" srcOrd="3" destOrd="0" presId="urn:microsoft.com/office/officeart/2017/3/layout/DropPinTimeline"/>
    <dgm:cxn modelId="{1C4658DF-89A9-9048-85F3-ACA13F0F34A6}" type="presParOf" srcId="{18EAC76E-F730-5F41-ADEC-407A6B5943CE}" destId="{3F3AE54F-7533-6E43-AC8B-777418057140}" srcOrd="4" destOrd="0" presId="urn:microsoft.com/office/officeart/2017/3/layout/DropPinTimeline"/>
    <dgm:cxn modelId="{520BEDFF-9CCE-2742-A18E-56794088D6BF}" type="presParOf" srcId="{18EAC76E-F730-5F41-ADEC-407A6B5943CE}" destId="{15B7C66F-6D1A-944B-AED9-35FB00C0A179}" srcOrd="5" destOrd="0" presId="urn:microsoft.com/office/officeart/2017/3/layout/DropPinTimeline"/>
    <dgm:cxn modelId="{1B5A522C-489D-8848-868B-4BB19682765C}" type="presParOf" srcId="{0EB52225-7F32-7C44-A974-B9BBBDB45704}" destId="{F9704E4F-CE9B-FA4D-8F50-EF561EA89BEA}" srcOrd="1" destOrd="0" presId="urn:microsoft.com/office/officeart/2017/3/layout/DropPinTimeline"/>
    <dgm:cxn modelId="{7CCA2641-2551-BB48-B125-F555D097A497}" type="presParOf" srcId="{0EB52225-7F32-7C44-A974-B9BBBDB45704}" destId="{E8FF93CB-95E0-5F47-B00D-6FC45499EC93}" srcOrd="2" destOrd="0" presId="urn:microsoft.com/office/officeart/2017/3/layout/DropPinTimeline"/>
    <dgm:cxn modelId="{491DCBDD-9E16-CE44-997D-49A178325235}" type="presParOf" srcId="{E8FF93CB-95E0-5F47-B00D-6FC45499EC93}" destId="{907BFB6D-F4AE-A448-945F-331329A2F44D}" srcOrd="0" destOrd="0" presId="urn:microsoft.com/office/officeart/2017/3/layout/DropPinTimeline"/>
    <dgm:cxn modelId="{68E547CF-7441-7848-8FB5-1D4E50817CE5}" type="presParOf" srcId="{E8FF93CB-95E0-5F47-B00D-6FC45499EC93}" destId="{B9F6A69C-0B89-FA46-88EE-DBABBBD70C8F}" srcOrd="1" destOrd="0" presId="urn:microsoft.com/office/officeart/2017/3/layout/DropPinTimeline"/>
    <dgm:cxn modelId="{63002C2E-1CE7-3340-B6A8-C604CF0FADE2}" type="presParOf" srcId="{B9F6A69C-0B89-FA46-88EE-DBABBBD70C8F}" destId="{F62039EB-A220-CB46-AEA1-8FF5A7301368}" srcOrd="0" destOrd="0" presId="urn:microsoft.com/office/officeart/2017/3/layout/DropPinTimeline"/>
    <dgm:cxn modelId="{91891C8E-130B-CD44-B097-B8BBE5B74F80}" type="presParOf" srcId="{B9F6A69C-0B89-FA46-88EE-DBABBBD70C8F}" destId="{980334C3-7E88-C144-A9CD-BC32B4D3B501}" srcOrd="1" destOrd="0" presId="urn:microsoft.com/office/officeart/2017/3/layout/DropPinTimeline"/>
    <dgm:cxn modelId="{22DDC30F-30EC-2249-822B-F51C8B76E7C3}" type="presParOf" srcId="{E8FF93CB-95E0-5F47-B00D-6FC45499EC93}" destId="{A001349B-942E-9D42-8E3C-C06EAB131DDA}" srcOrd="2" destOrd="0" presId="urn:microsoft.com/office/officeart/2017/3/layout/DropPinTimeline"/>
    <dgm:cxn modelId="{10DD0461-B5B5-EA43-92BD-D73FF0B5FDC5}" type="presParOf" srcId="{E8FF93CB-95E0-5F47-B00D-6FC45499EC93}" destId="{33C8905F-014C-7548-9E14-313262AB256C}" srcOrd="3" destOrd="0" presId="urn:microsoft.com/office/officeart/2017/3/layout/DropPinTimeline"/>
    <dgm:cxn modelId="{A52A4FF6-2F6A-A94F-99B4-06B6999C68D7}" type="presParOf" srcId="{E8FF93CB-95E0-5F47-B00D-6FC45499EC93}" destId="{02A33A1E-A1AC-1F4F-967C-180FEDB2AC30}" srcOrd="4" destOrd="0" presId="urn:microsoft.com/office/officeart/2017/3/layout/DropPinTimeline"/>
    <dgm:cxn modelId="{155C5C69-97D2-4940-8A01-72114D827710}" type="presParOf" srcId="{E8FF93CB-95E0-5F47-B00D-6FC45499EC93}" destId="{4A7C9908-331E-3342-AAC8-5518404DBA2D}" srcOrd="5" destOrd="0" presId="urn:microsoft.com/office/officeart/2017/3/layout/DropPinTimeline"/>
    <dgm:cxn modelId="{00C5DDB3-974A-EB4C-B4B0-7B70A83A15C3}" type="presParOf" srcId="{0EB52225-7F32-7C44-A974-B9BBBDB45704}" destId="{74522F1E-C425-974B-9822-BDC4FE5E571F}" srcOrd="3" destOrd="0" presId="urn:microsoft.com/office/officeart/2017/3/layout/DropPinTimeline"/>
    <dgm:cxn modelId="{5A1259F4-33B8-B646-86DF-902BC763B20A}" type="presParOf" srcId="{0EB52225-7F32-7C44-A974-B9BBBDB45704}" destId="{AAD1628C-1C3A-574C-A415-2E00C34D0DF0}" srcOrd="4" destOrd="0" presId="urn:microsoft.com/office/officeart/2017/3/layout/DropPinTimeline"/>
    <dgm:cxn modelId="{CE0D4DFD-DA46-7F43-99DD-1565C7C141CE}" type="presParOf" srcId="{AAD1628C-1C3A-574C-A415-2E00C34D0DF0}" destId="{2A1BE1F6-3401-1643-94EA-5BC219B77F04}" srcOrd="0" destOrd="0" presId="urn:microsoft.com/office/officeart/2017/3/layout/DropPinTimeline"/>
    <dgm:cxn modelId="{4896FAF7-A22E-DF4D-AF12-D3D3B8E4DFDB}" type="presParOf" srcId="{AAD1628C-1C3A-574C-A415-2E00C34D0DF0}" destId="{EA9BFD6D-44FE-9149-BA74-AE745B9E7002}" srcOrd="1" destOrd="0" presId="urn:microsoft.com/office/officeart/2017/3/layout/DropPinTimeline"/>
    <dgm:cxn modelId="{6D971D73-1DC4-8B41-B86E-5C413544B3C9}" type="presParOf" srcId="{EA9BFD6D-44FE-9149-BA74-AE745B9E7002}" destId="{D03DF373-8891-8842-92F3-89BBB69926D5}" srcOrd="0" destOrd="0" presId="urn:microsoft.com/office/officeart/2017/3/layout/DropPinTimeline"/>
    <dgm:cxn modelId="{CA3A24DF-2B84-624F-BDD4-3737A64FE675}" type="presParOf" srcId="{EA9BFD6D-44FE-9149-BA74-AE745B9E7002}" destId="{5ABCF16C-9BC4-9D45-A7A4-39616DF1FC98}" srcOrd="1" destOrd="0" presId="urn:microsoft.com/office/officeart/2017/3/layout/DropPinTimeline"/>
    <dgm:cxn modelId="{49370CA3-842B-BF4B-B47B-66C2AA3F1E7F}" type="presParOf" srcId="{AAD1628C-1C3A-574C-A415-2E00C34D0DF0}" destId="{66E092BE-D84D-0049-B208-954826709591}" srcOrd="2" destOrd="0" presId="urn:microsoft.com/office/officeart/2017/3/layout/DropPinTimeline"/>
    <dgm:cxn modelId="{A2E4D9AF-C64A-C64F-9AA3-1D28C342D1A8}" type="presParOf" srcId="{AAD1628C-1C3A-574C-A415-2E00C34D0DF0}" destId="{DC53D60E-1121-1C45-9599-0E67EDF7EC01}" srcOrd="3" destOrd="0" presId="urn:microsoft.com/office/officeart/2017/3/layout/DropPinTimeline"/>
    <dgm:cxn modelId="{988434E7-BE67-1F4A-9B9F-1F532E9F7F83}" type="presParOf" srcId="{AAD1628C-1C3A-574C-A415-2E00C34D0DF0}" destId="{2F504EB8-8760-1F41-9FDE-3C9028E5A919}" srcOrd="4" destOrd="0" presId="urn:microsoft.com/office/officeart/2017/3/layout/DropPinTimeline"/>
    <dgm:cxn modelId="{7B5C2678-2C54-1C48-B672-736102A5E1E5}" type="presParOf" srcId="{AAD1628C-1C3A-574C-A415-2E00C34D0DF0}" destId="{50D46BC6-F5EE-D045-A470-9DCDC9422C09}" srcOrd="5" destOrd="0" presId="urn:microsoft.com/office/officeart/2017/3/layout/DropPinTimeline"/>
    <dgm:cxn modelId="{DBEA9A73-E8DA-7748-89C1-FEDA298840A0}" type="presParOf" srcId="{0EB52225-7F32-7C44-A974-B9BBBDB45704}" destId="{9AB7B021-EFA2-064D-8C47-89846C62EFA5}" srcOrd="5" destOrd="0" presId="urn:microsoft.com/office/officeart/2017/3/layout/DropPinTimeline"/>
    <dgm:cxn modelId="{08B17E3F-6801-8145-95CB-EA5FAD8CFE42}" type="presParOf" srcId="{0EB52225-7F32-7C44-A974-B9BBBDB45704}" destId="{3CC14EA8-906F-D547-A97B-5997F739134F}" srcOrd="6" destOrd="0" presId="urn:microsoft.com/office/officeart/2017/3/layout/DropPinTimeline"/>
    <dgm:cxn modelId="{4FFBFA15-4BE2-A842-9049-CBD9706FEED5}" type="presParOf" srcId="{3CC14EA8-906F-D547-A97B-5997F739134F}" destId="{E7A55191-7528-F949-ADDE-00B41B1286B8}" srcOrd="0" destOrd="0" presId="urn:microsoft.com/office/officeart/2017/3/layout/DropPinTimeline"/>
    <dgm:cxn modelId="{E1B91476-909C-2548-8433-14FCDFDA9C6D}" type="presParOf" srcId="{3CC14EA8-906F-D547-A97B-5997F739134F}" destId="{91C83E60-9786-C84B-B9D9-49D4D99FDBD2}" srcOrd="1" destOrd="0" presId="urn:microsoft.com/office/officeart/2017/3/layout/DropPinTimeline"/>
    <dgm:cxn modelId="{D16C52E2-2A56-A14F-B575-4B3360F541EA}" type="presParOf" srcId="{91C83E60-9786-C84B-B9D9-49D4D99FDBD2}" destId="{C533AC7E-0DD9-7C48-9072-BFEB1B9282E5}" srcOrd="0" destOrd="0" presId="urn:microsoft.com/office/officeart/2017/3/layout/DropPinTimeline"/>
    <dgm:cxn modelId="{3E9BB10B-0315-B64B-9A4F-3B3D03EAC885}" type="presParOf" srcId="{91C83E60-9786-C84B-B9D9-49D4D99FDBD2}" destId="{9D6ADB51-1513-0047-9268-3E427F07B840}" srcOrd="1" destOrd="0" presId="urn:microsoft.com/office/officeart/2017/3/layout/DropPinTimeline"/>
    <dgm:cxn modelId="{DE05DD7F-F273-7649-A1AE-F01224F7E980}" type="presParOf" srcId="{3CC14EA8-906F-D547-A97B-5997F739134F}" destId="{23EDFF31-AC7F-7B48-982B-8BB4194336A1}" srcOrd="2" destOrd="0" presId="urn:microsoft.com/office/officeart/2017/3/layout/DropPinTimeline"/>
    <dgm:cxn modelId="{4469B6A2-26E2-4E44-BEE9-3A30DF90211F}" type="presParOf" srcId="{3CC14EA8-906F-D547-A97B-5997F739134F}" destId="{B1B48FCB-3824-DD4D-AC01-F8804758B13F}" srcOrd="3" destOrd="0" presId="urn:microsoft.com/office/officeart/2017/3/layout/DropPinTimeline"/>
    <dgm:cxn modelId="{E06D075D-96A0-6F44-810A-5ED2CBBE7B77}" type="presParOf" srcId="{3CC14EA8-906F-D547-A97B-5997F739134F}" destId="{85BA25A1-6090-8846-A9CF-F09B93BF2956}" srcOrd="4" destOrd="0" presId="urn:microsoft.com/office/officeart/2017/3/layout/DropPinTimeline"/>
    <dgm:cxn modelId="{037E7B4D-0821-ED41-9216-9E94449538F0}" type="presParOf" srcId="{3CC14EA8-906F-D547-A97B-5997F739134F}" destId="{368A1746-C508-B34E-92D0-DDE2C114C9EB}" srcOrd="5" destOrd="0" presId="urn:microsoft.com/office/officeart/2017/3/layout/DropPinTimeline"/>
    <dgm:cxn modelId="{73A029C7-7B6A-9240-9955-53A78CE5FE65}" type="presParOf" srcId="{0EB52225-7F32-7C44-A974-B9BBBDB45704}" destId="{F1BE2015-593B-964A-B094-A0578BF62BC3}" srcOrd="7" destOrd="0" presId="urn:microsoft.com/office/officeart/2017/3/layout/DropPinTimeline"/>
    <dgm:cxn modelId="{77238DFB-779F-5349-B0B9-C811C1423952}" type="presParOf" srcId="{0EB52225-7F32-7C44-A974-B9BBBDB45704}" destId="{F38E910A-28AE-DD44-89FA-07A7BD2CC3EF}" srcOrd="8" destOrd="0" presId="urn:microsoft.com/office/officeart/2017/3/layout/DropPinTimeline"/>
    <dgm:cxn modelId="{14D79BBB-E1EB-9142-93B1-50BCE4224ED5}" type="presParOf" srcId="{F38E910A-28AE-DD44-89FA-07A7BD2CC3EF}" destId="{5B1B8714-13CB-0141-BDBD-B6064129A235}" srcOrd="0" destOrd="0" presId="urn:microsoft.com/office/officeart/2017/3/layout/DropPinTimeline"/>
    <dgm:cxn modelId="{0F25667C-B864-5348-8204-0421168C6C8F}" type="presParOf" srcId="{F38E910A-28AE-DD44-89FA-07A7BD2CC3EF}" destId="{13E4CFAF-EA90-FD42-8F29-5B9DE6AAB28C}" srcOrd="1" destOrd="0" presId="urn:microsoft.com/office/officeart/2017/3/layout/DropPinTimeline"/>
    <dgm:cxn modelId="{3E5B6D92-1E1F-5E46-B16F-66D48BCA837F}" type="presParOf" srcId="{13E4CFAF-EA90-FD42-8F29-5B9DE6AAB28C}" destId="{C8B4F95D-1854-FF43-ACFD-00EEC2C67F94}" srcOrd="0" destOrd="0" presId="urn:microsoft.com/office/officeart/2017/3/layout/DropPinTimeline"/>
    <dgm:cxn modelId="{8EBB3D37-60A5-044A-8DF9-E7386DF2AEE1}" type="presParOf" srcId="{13E4CFAF-EA90-FD42-8F29-5B9DE6AAB28C}" destId="{88D2B76C-77F6-2E4F-AEE2-9C14B075CC6B}" srcOrd="1" destOrd="0" presId="urn:microsoft.com/office/officeart/2017/3/layout/DropPinTimeline"/>
    <dgm:cxn modelId="{22ABAD2C-0B8E-7E4A-8F71-6747F77334E2}" type="presParOf" srcId="{F38E910A-28AE-DD44-89FA-07A7BD2CC3EF}" destId="{8076F3C8-BE82-1A4B-9C55-7905AA39C341}" srcOrd="2" destOrd="0" presId="urn:microsoft.com/office/officeart/2017/3/layout/DropPinTimeline"/>
    <dgm:cxn modelId="{8B1A3FD2-8E90-B54A-9517-0696AA563F9D}" type="presParOf" srcId="{F38E910A-28AE-DD44-89FA-07A7BD2CC3EF}" destId="{F1DC2FBD-1A31-A147-98D3-12973FF672F0}" srcOrd="3" destOrd="0" presId="urn:microsoft.com/office/officeart/2017/3/layout/DropPinTimeline"/>
    <dgm:cxn modelId="{E7992617-11E2-2C4C-93BE-81982F68C838}" type="presParOf" srcId="{F38E910A-28AE-DD44-89FA-07A7BD2CC3EF}" destId="{CE260F15-96DB-4247-86AB-93644C406086}" srcOrd="4" destOrd="0" presId="urn:microsoft.com/office/officeart/2017/3/layout/DropPinTimeline"/>
    <dgm:cxn modelId="{6DF6D3C4-D3DB-534A-A868-BA2E57A1D49F}" type="presParOf" srcId="{F38E910A-28AE-DD44-89FA-07A7BD2CC3EF}" destId="{F8157506-160E-B641-882A-D9A656DF59C4}" srcOrd="5" destOrd="0" presId="urn:microsoft.com/office/officeart/2017/3/layout/DropPinTimeline"/>
    <dgm:cxn modelId="{3B9059E4-499A-0A4A-AB28-2F5B9CDD9924}" type="presParOf" srcId="{0EB52225-7F32-7C44-A974-B9BBBDB45704}" destId="{A306B57F-B75D-9547-874D-A6F22690A0B9}" srcOrd="9" destOrd="0" presId="urn:microsoft.com/office/officeart/2017/3/layout/DropPinTimeline"/>
    <dgm:cxn modelId="{7C6425BB-125E-7947-BC48-C8ED6888A724}" type="presParOf" srcId="{0EB52225-7F32-7C44-A974-B9BBBDB45704}" destId="{E82CD1EA-8E4E-194C-BF7D-58BF378BF613}" srcOrd="10" destOrd="0" presId="urn:microsoft.com/office/officeart/2017/3/layout/DropPinTimeline"/>
    <dgm:cxn modelId="{369E811C-D2E3-5B49-991C-C0887A6A3919}" type="presParOf" srcId="{E82CD1EA-8E4E-194C-BF7D-58BF378BF613}" destId="{9FD97FE2-1638-2F4A-96DC-00352664F94E}" srcOrd="0" destOrd="0" presId="urn:microsoft.com/office/officeart/2017/3/layout/DropPinTimeline"/>
    <dgm:cxn modelId="{D61FB489-E86F-8141-8B51-5819F4407D04}" type="presParOf" srcId="{E82CD1EA-8E4E-194C-BF7D-58BF378BF613}" destId="{A45E9D70-686E-6F4F-A5E3-077014AEC3D7}" srcOrd="1" destOrd="0" presId="urn:microsoft.com/office/officeart/2017/3/layout/DropPinTimeline"/>
    <dgm:cxn modelId="{50F08E55-0726-0C45-9B9C-42DE0882D64B}" type="presParOf" srcId="{A45E9D70-686E-6F4F-A5E3-077014AEC3D7}" destId="{3DCD8E78-E4D1-4F46-A32E-9933B2FFEA80}" srcOrd="0" destOrd="0" presId="urn:microsoft.com/office/officeart/2017/3/layout/DropPinTimeline"/>
    <dgm:cxn modelId="{FC92DE95-8CF5-044A-8213-E36D32C53C93}" type="presParOf" srcId="{A45E9D70-686E-6F4F-A5E3-077014AEC3D7}" destId="{A3FC188D-965D-5C4D-861D-A24FC34C30D8}" srcOrd="1" destOrd="0" presId="urn:microsoft.com/office/officeart/2017/3/layout/DropPinTimeline"/>
    <dgm:cxn modelId="{C40B1157-A3A3-0649-ADBD-01D13492658C}" type="presParOf" srcId="{E82CD1EA-8E4E-194C-BF7D-58BF378BF613}" destId="{3B1453F7-7ED6-5E4B-9A6C-4DEA94623896}" srcOrd="2" destOrd="0" presId="urn:microsoft.com/office/officeart/2017/3/layout/DropPinTimeline"/>
    <dgm:cxn modelId="{E4894716-DFF4-E844-A8DD-B0DCE793EEF5}" type="presParOf" srcId="{E82CD1EA-8E4E-194C-BF7D-58BF378BF613}" destId="{C8CCDE4B-E539-944C-B21C-A2CDB91E74AD}" srcOrd="3" destOrd="0" presId="urn:microsoft.com/office/officeart/2017/3/layout/DropPinTimeline"/>
    <dgm:cxn modelId="{B344DB6B-9DDA-794B-9A8E-FC40BA4E0C0D}" type="presParOf" srcId="{E82CD1EA-8E4E-194C-BF7D-58BF378BF613}" destId="{C6BD2C27-D7C3-D04D-A8EE-87FD8ACE1B3A}" srcOrd="4" destOrd="0" presId="urn:microsoft.com/office/officeart/2017/3/layout/DropPinTimeline"/>
    <dgm:cxn modelId="{DB2C6F25-EB80-2048-AD6A-9784C2AC9B43}" type="presParOf" srcId="{E82CD1EA-8E4E-194C-BF7D-58BF378BF613}" destId="{262F04BC-0433-7A45-AF8C-FF4ED9D2CF79}" srcOrd="5" destOrd="0" presId="urn:microsoft.com/office/officeart/2017/3/layout/DropPinTimeline"/>
    <dgm:cxn modelId="{763A9499-A971-8D4E-AA85-1122893959B0}" type="presParOf" srcId="{0EB52225-7F32-7C44-A974-B9BBBDB45704}" destId="{A8747917-2481-D340-88B9-B8917F880C23}" srcOrd="11" destOrd="0" presId="urn:microsoft.com/office/officeart/2017/3/layout/DropPinTimeline"/>
    <dgm:cxn modelId="{15D3B337-C967-0A40-B40D-2DC77CB5540F}" type="presParOf" srcId="{0EB52225-7F32-7C44-A974-B9BBBDB45704}" destId="{22DFB74D-9CAA-9246-B4F9-BDBFF8210655}" srcOrd="12" destOrd="0" presId="urn:microsoft.com/office/officeart/2017/3/layout/DropPinTimeline"/>
    <dgm:cxn modelId="{4456FCF1-4AC3-F647-998F-D553D12D00E2}" type="presParOf" srcId="{22DFB74D-9CAA-9246-B4F9-BDBFF8210655}" destId="{6652F544-993F-7146-A685-67E92AAF69A9}" srcOrd="0" destOrd="0" presId="urn:microsoft.com/office/officeart/2017/3/layout/DropPinTimeline"/>
    <dgm:cxn modelId="{DC7A8B4B-E027-6A4A-8738-6259B02D00B5}" type="presParOf" srcId="{22DFB74D-9CAA-9246-B4F9-BDBFF8210655}" destId="{5837F901-5E6C-D04B-A724-217FA13C26B8}" srcOrd="1" destOrd="0" presId="urn:microsoft.com/office/officeart/2017/3/layout/DropPinTimeline"/>
    <dgm:cxn modelId="{64EA48B8-DDBB-0D4F-B75E-2691119CE092}" type="presParOf" srcId="{5837F901-5E6C-D04B-A724-217FA13C26B8}" destId="{33D44ECA-657A-DA4A-8CB7-4378C8395C56}" srcOrd="0" destOrd="0" presId="urn:microsoft.com/office/officeart/2017/3/layout/DropPinTimeline"/>
    <dgm:cxn modelId="{AF65FA4E-8C85-9C43-9719-88963A17EBD0}" type="presParOf" srcId="{5837F901-5E6C-D04B-A724-217FA13C26B8}" destId="{26A4ADA0-4822-B241-9D14-3FC0E01040DA}" srcOrd="1" destOrd="0" presId="urn:microsoft.com/office/officeart/2017/3/layout/DropPinTimeline"/>
    <dgm:cxn modelId="{F30B15E3-4D32-D34B-AF2D-6AE848A55AD8}" type="presParOf" srcId="{22DFB74D-9CAA-9246-B4F9-BDBFF8210655}" destId="{24D80424-FB5F-ED4C-80EB-61D0BDD24156}" srcOrd="2" destOrd="0" presId="urn:microsoft.com/office/officeart/2017/3/layout/DropPinTimeline"/>
    <dgm:cxn modelId="{2618F064-9206-8B44-9841-CC1F07BFA1C3}" type="presParOf" srcId="{22DFB74D-9CAA-9246-B4F9-BDBFF8210655}" destId="{403F390E-B8D0-ED41-B4C8-9D73A27922A9}" srcOrd="3" destOrd="0" presId="urn:microsoft.com/office/officeart/2017/3/layout/DropPinTimeline"/>
    <dgm:cxn modelId="{499B02EE-1C07-CF4D-917F-E845B8ACF935}" type="presParOf" srcId="{22DFB74D-9CAA-9246-B4F9-BDBFF8210655}" destId="{FA063D05-7B70-B84E-A2B3-46E4DA424552}" srcOrd="4" destOrd="0" presId="urn:microsoft.com/office/officeart/2017/3/layout/DropPinTimeline"/>
    <dgm:cxn modelId="{5A23CBAB-F2E1-1F43-9C0F-0BFCEF739D97}" type="presParOf" srcId="{22DFB74D-9CAA-9246-B4F9-BDBFF8210655}" destId="{DE12237A-1656-4240-9DA7-8C8AB31CA739}" srcOrd="5" destOrd="0" presId="urn:microsoft.com/office/officeart/2017/3/layout/DropPinTimeline"/>
    <dgm:cxn modelId="{2E60FB73-0566-8441-8C26-FC43815DADB7}" type="presParOf" srcId="{0EB52225-7F32-7C44-A974-B9BBBDB45704}" destId="{7A8401CF-5ECD-AB4A-9200-B4447B51DB65}" srcOrd="13" destOrd="0" presId="urn:microsoft.com/office/officeart/2017/3/layout/DropPinTimeline"/>
    <dgm:cxn modelId="{5C243343-1C69-6E4B-B09E-102C0736C609}" type="presParOf" srcId="{0EB52225-7F32-7C44-A974-B9BBBDB45704}" destId="{027A88B7-B751-A44B-B206-B8896B53246E}" srcOrd="14" destOrd="0" presId="urn:microsoft.com/office/officeart/2017/3/layout/DropPinTimeline"/>
    <dgm:cxn modelId="{7F376F52-B8EB-B244-A4B6-C86993A19D9F}" type="presParOf" srcId="{027A88B7-B751-A44B-B206-B8896B53246E}" destId="{E86C5016-7725-B243-A40D-90AA3D7CB360}" srcOrd="0" destOrd="0" presId="urn:microsoft.com/office/officeart/2017/3/layout/DropPinTimeline"/>
    <dgm:cxn modelId="{0681F41F-AD41-114C-B08C-1D037AFFCA6E}" type="presParOf" srcId="{027A88B7-B751-A44B-B206-B8896B53246E}" destId="{078FC38B-7DBB-CF47-A7A7-8D419D47F306}" srcOrd="1" destOrd="0" presId="urn:microsoft.com/office/officeart/2017/3/layout/DropPinTimeline"/>
    <dgm:cxn modelId="{CB94798B-E5E9-0B4C-809F-04617910E56E}" type="presParOf" srcId="{078FC38B-7DBB-CF47-A7A7-8D419D47F306}" destId="{E8E21556-48D8-DE46-949F-5FE7A1082C97}" srcOrd="0" destOrd="0" presId="urn:microsoft.com/office/officeart/2017/3/layout/DropPinTimeline"/>
    <dgm:cxn modelId="{870C1A26-DB39-B645-80A9-FAF74F4458B4}" type="presParOf" srcId="{078FC38B-7DBB-CF47-A7A7-8D419D47F306}" destId="{4D0D9812-795E-D947-9327-643B1F05618D}" srcOrd="1" destOrd="0" presId="urn:microsoft.com/office/officeart/2017/3/layout/DropPinTimeline"/>
    <dgm:cxn modelId="{A745BB8E-E10D-3F42-A0FF-069A487A5FEF}" type="presParOf" srcId="{027A88B7-B751-A44B-B206-B8896B53246E}" destId="{B5DE3D3F-14EE-CA4B-B387-F8ED57E42C21}" srcOrd="2" destOrd="0" presId="urn:microsoft.com/office/officeart/2017/3/layout/DropPinTimeline"/>
    <dgm:cxn modelId="{BA995502-DA7F-7144-93FF-7FADFFE8CD54}" type="presParOf" srcId="{027A88B7-B751-A44B-B206-B8896B53246E}" destId="{6ABB7F6B-926F-5840-8A90-883DA76B1853}" srcOrd="3" destOrd="0" presId="urn:microsoft.com/office/officeart/2017/3/layout/DropPinTimeline"/>
    <dgm:cxn modelId="{E67B3ECC-528C-CE45-9AD8-EDC4CF4C8DFC}" type="presParOf" srcId="{027A88B7-B751-A44B-B206-B8896B53246E}" destId="{2BC09BFA-F5C2-314E-9F4D-DFDAB66D0FD3}" srcOrd="4" destOrd="0" presId="urn:microsoft.com/office/officeart/2017/3/layout/DropPinTimeline"/>
    <dgm:cxn modelId="{EABDBBCC-8347-AC41-AB35-55DBD9507F36}" type="presParOf" srcId="{027A88B7-B751-A44B-B206-B8896B53246E}" destId="{1C35B4BF-965D-294D-9439-CB98B92C4E9C}"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CDB7E0-741C-443B-A7B1-5BD6B0228F5A}">
      <dsp:nvSpPr>
        <dsp:cNvPr id="0" name=""/>
        <dsp:cNvSpPr/>
      </dsp:nvSpPr>
      <dsp:spPr>
        <a:xfrm>
          <a:off x="962014" y="3584"/>
          <a:ext cx="3325331" cy="1995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a:latin typeface="Selawik Semibold"/>
            </a:rPr>
            <a:t>Edge Computing</a:t>
          </a:r>
          <a:endParaRPr lang="en-US" sz="3500" kern="1200"/>
        </a:p>
      </dsp:txBody>
      <dsp:txXfrm>
        <a:off x="962014" y="3584"/>
        <a:ext cx="3325331" cy="1995199"/>
      </dsp:txXfrm>
    </dsp:sp>
    <dsp:sp modelId="{597AC571-AA49-42BA-BFFA-84C2F067F9B6}">
      <dsp:nvSpPr>
        <dsp:cNvPr id="0" name=""/>
        <dsp:cNvSpPr/>
      </dsp:nvSpPr>
      <dsp:spPr>
        <a:xfrm>
          <a:off x="4619879" y="3584"/>
          <a:ext cx="3325331" cy="1995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a:latin typeface="Selawik Semibold"/>
            </a:rPr>
            <a:t>Quantum Computing</a:t>
          </a:r>
          <a:endParaRPr lang="en-US" sz="3500" kern="1200"/>
        </a:p>
      </dsp:txBody>
      <dsp:txXfrm>
        <a:off x="4619879" y="3584"/>
        <a:ext cx="3325331" cy="1995199"/>
      </dsp:txXfrm>
    </dsp:sp>
    <dsp:sp modelId="{ED2E3950-AB9F-4099-B28D-8BFB9C7D6390}">
      <dsp:nvSpPr>
        <dsp:cNvPr id="0" name=""/>
        <dsp:cNvSpPr/>
      </dsp:nvSpPr>
      <dsp:spPr>
        <a:xfrm>
          <a:off x="8277744" y="3584"/>
          <a:ext cx="3325331" cy="1995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a:latin typeface="Selawik Semibold"/>
            </a:rPr>
            <a:t>Cloud Computing</a:t>
          </a:r>
          <a:endParaRPr lang="en-US" sz="3500" kern="1200"/>
        </a:p>
      </dsp:txBody>
      <dsp:txXfrm>
        <a:off x="8277744" y="3584"/>
        <a:ext cx="3325331" cy="1995199"/>
      </dsp:txXfrm>
    </dsp:sp>
    <dsp:sp modelId="{666A74E4-B409-48C5-9E83-45BA1BD6E3DD}">
      <dsp:nvSpPr>
        <dsp:cNvPr id="0" name=""/>
        <dsp:cNvSpPr/>
      </dsp:nvSpPr>
      <dsp:spPr>
        <a:xfrm>
          <a:off x="962014" y="2331316"/>
          <a:ext cx="3325331" cy="1995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a:latin typeface="Selawik Semibold"/>
            </a:rPr>
            <a:t>Conversational Computing</a:t>
          </a:r>
        </a:p>
      </dsp:txBody>
      <dsp:txXfrm>
        <a:off x="962014" y="2331316"/>
        <a:ext cx="3325331" cy="1995199"/>
      </dsp:txXfrm>
    </dsp:sp>
    <dsp:sp modelId="{280324D9-9E4D-41E7-AC48-577565AB1934}">
      <dsp:nvSpPr>
        <dsp:cNvPr id="0" name=""/>
        <dsp:cNvSpPr/>
      </dsp:nvSpPr>
      <dsp:spPr>
        <a:xfrm>
          <a:off x="4619879" y="2331316"/>
          <a:ext cx="3325331" cy="1995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a:latin typeface="Selawik Semibold"/>
            </a:rPr>
            <a:t>Virtual Desktops (Microsoft)</a:t>
          </a:r>
        </a:p>
      </dsp:txBody>
      <dsp:txXfrm>
        <a:off x="4619879" y="2331316"/>
        <a:ext cx="3325331" cy="1995199"/>
      </dsp:txXfrm>
    </dsp:sp>
    <dsp:sp modelId="{4FC75101-5DB5-40FD-96F2-C509212B67EB}">
      <dsp:nvSpPr>
        <dsp:cNvPr id="0" name=""/>
        <dsp:cNvSpPr/>
      </dsp:nvSpPr>
      <dsp:spPr>
        <a:xfrm>
          <a:off x="8277744" y="2331316"/>
          <a:ext cx="3325331" cy="1995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a:latin typeface="Selawik Semibold"/>
            </a:rPr>
            <a:t>VR Displays</a:t>
          </a:r>
          <a:endParaRPr lang="en-US" sz="3500" kern="1200"/>
        </a:p>
      </dsp:txBody>
      <dsp:txXfrm>
        <a:off x="8277744" y="2331316"/>
        <a:ext cx="3325331" cy="1995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595A6-B11B-E447-80D9-542EC872B0FE}">
      <dsp:nvSpPr>
        <dsp:cNvPr id="0" name=""/>
        <dsp:cNvSpPr/>
      </dsp:nvSpPr>
      <dsp:spPr>
        <a:xfrm>
          <a:off x="0" y="2175669"/>
          <a:ext cx="10515600" cy="0"/>
        </a:xfrm>
        <a:prstGeom prst="line">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7F19ECFB-A5CC-4D40-AB0C-869A07FCB9C8}">
      <dsp:nvSpPr>
        <dsp:cNvPr id="0" name=""/>
        <dsp:cNvSpPr/>
      </dsp:nvSpPr>
      <dsp:spPr>
        <a:xfrm rot="8100000">
          <a:off x="67688" y="505031"/>
          <a:ext cx="312743" cy="312743"/>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D69596-2F4A-B642-BE01-39DFB77F26C1}">
      <dsp:nvSpPr>
        <dsp:cNvPr id="0" name=""/>
        <dsp:cNvSpPr/>
      </dsp:nvSpPr>
      <dsp:spPr>
        <a:xfrm>
          <a:off x="102432" y="539774"/>
          <a:ext cx="243257" cy="24325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59C8C62-4C00-5544-9FDC-14715BA45032}">
      <dsp:nvSpPr>
        <dsp:cNvPr id="0" name=""/>
        <dsp:cNvSpPr/>
      </dsp:nvSpPr>
      <dsp:spPr>
        <a:xfrm>
          <a:off x="445203" y="887672"/>
          <a:ext cx="1900273"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Founded by Bill Hewlett and Dave Packard in 1934 </a:t>
          </a:r>
        </a:p>
      </dsp:txBody>
      <dsp:txXfrm>
        <a:off x="445203" y="887672"/>
        <a:ext cx="1900273" cy="1287996"/>
      </dsp:txXfrm>
    </dsp:sp>
    <dsp:sp modelId="{A043E8E6-8ADB-F94E-99F2-3F6F3EE4FF28}">
      <dsp:nvSpPr>
        <dsp:cNvPr id="0" name=""/>
        <dsp:cNvSpPr/>
      </dsp:nvSpPr>
      <dsp:spPr>
        <a:xfrm>
          <a:off x="445203" y="435133"/>
          <a:ext cx="1900273"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1934</a:t>
          </a:r>
        </a:p>
      </dsp:txBody>
      <dsp:txXfrm>
        <a:off x="445203" y="435133"/>
        <a:ext cx="1900273" cy="452539"/>
      </dsp:txXfrm>
    </dsp:sp>
    <dsp:sp modelId="{3F3AE54F-7533-6E43-AC8B-777418057140}">
      <dsp:nvSpPr>
        <dsp:cNvPr id="0" name=""/>
        <dsp:cNvSpPr/>
      </dsp:nvSpPr>
      <dsp:spPr>
        <a:xfrm>
          <a:off x="224060" y="887672"/>
          <a:ext cx="0" cy="1287996"/>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4E12FF4-9DA1-684B-AD58-DF546477DDAD}">
      <dsp:nvSpPr>
        <dsp:cNvPr id="0" name=""/>
        <dsp:cNvSpPr/>
      </dsp:nvSpPr>
      <dsp:spPr>
        <a:xfrm>
          <a:off x="189381" y="2134940"/>
          <a:ext cx="79611" cy="81457"/>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2039EB-A220-CB46-AEA1-8FF5A7301368}">
      <dsp:nvSpPr>
        <dsp:cNvPr id="0" name=""/>
        <dsp:cNvSpPr/>
      </dsp:nvSpPr>
      <dsp:spPr>
        <a:xfrm rot="18900000">
          <a:off x="1234432" y="3533562"/>
          <a:ext cx="312743" cy="312743"/>
        </a:xfrm>
        <a:prstGeom prst="teardrop">
          <a:avLst>
            <a:gd name="adj" fmla="val 115000"/>
          </a:avLst>
        </a:prstGeom>
        <a:solidFill>
          <a:schemeClr val="accent5">
            <a:hueOff val="-965506"/>
            <a:satOff val="-2488"/>
            <a:lumOff val="-1681"/>
            <a:alphaOff val="0"/>
          </a:schemeClr>
        </a:solidFill>
        <a:ln w="12700" cap="flat" cmpd="sng" algn="ctr">
          <a:solidFill>
            <a:schemeClr val="accent5">
              <a:hueOff val="-965506"/>
              <a:satOff val="-2488"/>
              <a:lumOff val="-1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0334C3-7E88-C144-A9CD-BC32B4D3B501}">
      <dsp:nvSpPr>
        <dsp:cNvPr id="0" name=""/>
        <dsp:cNvSpPr/>
      </dsp:nvSpPr>
      <dsp:spPr>
        <a:xfrm>
          <a:off x="1269175" y="3568305"/>
          <a:ext cx="243257" cy="24325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001349B-942E-9D42-8E3C-C06EAB131DDA}">
      <dsp:nvSpPr>
        <dsp:cNvPr id="0" name=""/>
        <dsp:cNvSpPr/>
      </dsp:nvSpPr>
      <dsp:spPr>
        <a:xfrm>
          <a:off x="1611947" y="2175669"/>
          <a:ext cx="1900273"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Sound oscillators (Disney), high-speed conductors, atomic 		 clock (1964), invented LED</a:t>
          </a:r>
        </a:p>
      </dsp:txBody>
      <dsp:txXfrm>
        <a:off x="1611947" y="2175669"/>
        <a:ext cx="1900273" cy="1287996"/>
      </dsp:txXfrm>
    </dsp:sp>
    <dsp:sp modelId="{33C8905F-014C-7548-9E14-313262AB256C}">
      <dsp:nvSpPr>
        <dsp:cNvPr id="0" name=""/>
        <dsp:cNvSpPr/>
      </dsp:nvSpPr>
      <dsp:spPr>
        <a:xfrm>
          <a:off x="1611947" y="3463665"/>
          <a:ext cx="1900273"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1934–1968</a:t>
          </a:r>
        </a:p>
      </dsp:txBody>
      <dsp:txXfrm>
        <a:off x="1611947" y="3463665"/>
        <a:ext cx="1900273" cy="452539"/>
      </dsp:txXfrm>
    </dsp:sp>
    <dsp:sp modelId="{02A33A1E-A1AC-1F4F-967C-180FEDB2AC30}">
      <dsp:nvSpPr>
        <dsp:cNvPr id="0" name=""/>
        <dsp:cNvSpPr/>
      </dsp:nvSpPr>
      <dsp:spPr>
        <a:xfrm>
          <a:off x="1390804" y="2175669"/>
          <a:ext cx="0" cy="1287996"/>
        </a:xfrm>
        <a:prstGeom prst="line">
          <a:avLst/>
        </a:prstGeom>
        <a:noFill/>
        <a:ln w="12700" cap="flat" cmpd="sng" algn="ctr">
          <a:solidFill>
            <a:schemeClr val="accent5">
              <a:hueOff val="-965506"/>
              <a:satOff val="-2488"/>
              <a:lumOff val="-1681"/>
              <a:alphaOff val="0"/>
            </a:schemeClr>
          </a:solidFill>
          <a:prstDash val="dash"/>
          <a:miter lim="800000"/>
        </a:ln>
        <a:effectLst/>
      </dsp:spPr>
      <dsp:style>
        <a:lnRef idx="1">
          <a:scrgbClr r="0" g="0" b="0"/>
        </a:lnRef>
        <a:fillRef idx="0">
          <a:scrgbClr r="0" g="0" b="0"/>
        </a:fillRef>
        <a:effectRef idx="0">
          <a:scrgbClr r="0" g="0" b="0"/>
        </a:effectRef>
        <a:fontRef idx="minor"/>
      </dsp:style>
    </dsp:sp>
    <dsp:sp modelId="{907BFB6D-F4AE-A448-945F-331329A2F44D}">
      <dsp:nvSpPr>
        <dsp:cNvPr id="0" name=""/>
        <dsp:cNvSpPr/>
      </dsp:nvSpPr>
      <dsp:spPr>
        <a:xfrm>
          <a:off x="1356124" y="2134940"/>
          <a:ext cx="79611" cy="81457"/>
        </a:xfrm>
        <a:prstGeom prst="ellipse">
          <a:avLst/>
        </a:prstGeom>
        <a:solidFill>
          <a:schemeClr val="accent5">
            <a:hueOff val="-965506"/>
            <a:satOff val="-2488"/>
            <a:lumOff val="-168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3DF373-8891-8842-92F3-89BBB69926D5}">
      <dsp:nvSpPr>
        <dsp:cNvPr id="0" name=""/>
        <dsp:cNvSpPr/>
      </dsp:nvSpPr>
      <dsp:spPr>
        <a:xfrm rot="8100000">
          <a:off x="2401176" y="505031"/>
          <a:ext cx="312743" cy="312743"/>
        </a:xfrm>
        <a:prstGeom prst="teardrop">
          <a:avLst>
            <a:gd name="adj" fmla="val 115000"/>
          </a:avLst>
        </a:prstGeom>
        <a:solidFill>
          <a:schemeClr val="accent5">
            <a:hueOff val="-1931012"/>
            <a:satOff val="-4977"/>
            <a:lumOff val="-3361"/>
            <a:alphaOff val="0"/>
          </a:schemeClr>
        </a:solidFill>
        <a:ln w="12700" cap="flat" cmpd="sng" algn="ctr">
          <a:solidFill>
            <a:schemeClr val="accent5">
              <a:hueOff val="-1931012"/>
              <a:satOff val="-4977"/>
              <a:lumOff val="-33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BCF16C-9BC4-9D45-A7A4-39616DF1FC98}">
      <dsp:nvSpPr>
        <dsp:cNvPr id="0" name=""/>
        <dsp:cNvSpPr/>
      </dsp:nvSpPr>
      <dsp:spPr>
        <a:xfrm>
          <a:off x="2435919" y="539774"/>
          <a:ext cx="243257" cy="24325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6E092BE-D84D-0049-B208-954826709591}">
      <dsp:nvSpPr>
        <dsp:cNvPr id="0" name=""/>
        <dsp:cNvSpPr/>
      </dsp:nvSpPr>
      <dsp:spPr>
        <a:xfrm>
          <a:off x="2778690" y="887672"/>
          <a:ext cx="1900273"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HP IPOs</a:t>
          </a:r>
        </a:p>
      </dsp:txBody>
      <dsp:txXfrm>
        <a:off x="2778690" y="887672"/>
        <a:ext cx="1900273" cy="1287996"/>
      </dsp:txXfrm>
    </dsp:sp>
    <dsp:sp modelId="{DC53D60E-1121-1C45-9599-0E67EDF7EC01}">
      <dsp:nvSpPr>
        <dsp:cNvPr id="0" name=""/>
        <dsp:cNvSpPr/>
      </dsp:nvSpPr>
      <dsp:spPr>
        <a:xfrm>
          <a:off x="2778690" y="435133"/>
          <a:ext cx="1900273"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1957</a:t>
          </a:r>
        </a:p>
      </dsp:txBody>
      <dsp:txXfrm>
        <a:off x="2778690" y="435133"/>
        <a:ext cx="1900273" cy="452539"/>
      </dsp:txXfrm>
    </dsp:sp>
    <dsp:sp modelId="{2F504EB8-8760-1F41-9FDE-3C9028E5A919}">
      <dsp:nvSpPr>
        <dsp:cNvPr id="0" name=""/>
        <dsp:cNvSpPr/>
      </dsp:nvSpPr>
      <dsp:spPr>
        <a:xfrm>
          <a:off x="2557547" y="887672"/>
          <a:ext cx="0" cy="1287996"/>
        </a:xfrm>
        <a:prstGeom prst="line">
          <a:avLst/>
        </a:prstGeom>
        <a:noFill/>
        <a:ln w="12700" cap="flat" cmpd="sng" algn="ctr">
          <a:solidFill>
            <a:schemeClr val="accent5">
              <a:hueOff val="-1931012"/>
              <a:satOff val="-4977"/>
              <a:lumOff val="-3361"/>
              <a:alphaOff val="0"/>
            </a:schemeClr>
          </a:solidFill>
          <a:prstDash val="dash"/>
          <a:miter lim="800000"/>
        </a:ln>
        <a:effectLst/>
      </dsp:spPr>
      <dsp:style>
        <a:lnRef idx="1">
          <a:scrgbClr r="0" g="0" b="0"/>
        </a:lnRef>
        <a:fillRef idx="0">
          <a:scrgbClr r="0" g="0" b="0"/>
        </a:fillRef>
        <a:effectRef idx="0">
          <a:scrgbClr r="0" g="0" b="0"/>
        </a:effectRef>
        <a:fontRef idx="minor"/>
      </dsp:style>
    </dsp:sp>
    <dsp:sp modelId="{2A1BE1F6-3401-1643-94EA-5BC219B77F04}">
      <dsp:nvSpPr>
        <dsp:cNvPr id="0" name=""/>
        <dsp:cNvSpPr/>
      </dsp:nvSpPr>
      <dsp:spPr>
        <a:xfrm>
          <a:off x="2522868" y="2134940"/>
          <a:ext cx="79611" cy="81457"/>
        </a:xfrm>
        <a:prstGeom prst="ellipse">
          <a:avLst/>
        </a:prstGeom>
        <a:solidFill>
          <a:schemeClr val="accent5">
            <a:hueOff val="-1931012"/>
            <a:satOff val="-4977"/>
            <a:lumOff val="-336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33AC7E-0DD9-7C48-9072-BFEB1B9282E5}">
      <dsp:nvSpPr>
        <dsp:cNvPr id="0" name=""/>
        <dsp:cNvSpPr/>
      </dsp:nvSpPr>
      <dsp:spPr>
        <a:xfrm rot="18900000">
          <a:off x="3567919" y="3533562"/>
          <a:ext cx="312743" cy="312743"/>
        </a:xfrm>
        <a:prstGeom prst="teardrop">
          <a:avLst>
            <a:gd name="adj" fmla="val 115000"/>
          </a:avLst>
        </a:prstGeom>
        <a:solidFill>
          <a:schemeClr val="accent5">
            <a:hueOff val="-2896518"/>
            <a:satOff val="-7465"/>
            <a:lumOff val="-5042"/>
            <a:alphaOff val="0"/>
          </a:schemeClr>
        </a:solidFill>
        <a:ln w="12700" cap="flat" cmpd="sng" algn="ctr">
          <a:solidFill>
            <a:schemeClr val="accent5">
              <a:hueOff val="-2896518"/>
              <a:satOff val="-7465"/>
              <a:lumOff val="-50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6ADB51-1513-0047-9268-3E427F07B840}">
      <dsp:nvSpPr>
        <dsp:cNvPr id="0" name=""/>
        <dsp:cNvSpPr/>
      </dsp:nvSpPr>
      <dsp:spPr>
        <a:xfrm>
          <a:off x="3602662" y="3568305"/>
          <a:ext cx="243257" cy="24325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3EDFF31-AC7F-7B48-982B-8BB4194336A1}">
      <dsp:nvSpPr>
        <dsp:cNvPr id="0" name=""/>
        <dsp:cNvSpPr/>
      </dsp:nvSpPr>
      <dsp:spPr>
        <a:xfrm>
          <a:off x="3945434" y="2175669"/>
          <a:ext cx="1900273"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First “Personal Computer” by HP via programmable calculator</a:t>
          </a:r>
        </a:p>
      </dsp:txBody>
      <dsp:txXfrm>
        <a:off x="3945434" y="2175669"/>
        <a:ext cx="1900273" cy="1287996"/>
      </dsp:txXfrm>
    </dsp:sp>
    <dsp:sp modelId="{B1B48FCB-3824-DD4D-AC01-F8804758B13F}">
      <dsp:nvSpPr>
        <dsp:cNvPr id="0" name=""/>
        <dsp:cNvSpPr/>
      </dsp:nvSpPr>
      <dsp:spPr>
        <a:xfrm>
          <a:off x="3945434" y="3463665"/>
          <a:ext cx="1900273"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1968</a:t>
          </a:r>
        </a:p>
      </dsp:txBody>
      <dsp:txXfrm>
        <a:off x="3945434" y="3463665"/>
        <a:ext cx="1900273" cy="452539"/>
      </dsp:txXfrm>
    </dsp:sp>
    <dsp:sp modelId="{85BA25A1-6090-8846-A9CF-F09B93BF2956}">
      <dsp:nvSpPr>
        <dsp:cNvPr id="0" name=""/>
        <dsp:cNvSpPr/>
      </dsp:nvSpPr>
      <dsp:spPr>
        <a:xfrm>
          <a:off x="3724291" y="2175669"/>
          <a:ext cx="0" cy="1287996"/>
        </a:xfrm>
        <a:prstGeom prst="line">
          <a:avLst/>
        </a:prstGeom>
        <a:noFill/>
        <a:ln w="12700" cap="flat" cmpd="sng" algn="ctr">
          <a:solidFill>
            <a:schemeClr val="accent5">
              <a:hueOff val="-2896518"/>
              <a:satOff val="-7465"/>
              <a:lumOff val="-5042"/>
              <a:alphaOff val="0"/>
            </a:schemeClr>
          </a:solidFill>
          <a:prstDash val="dash"/>
          <a:miter lim="800000"/>
        </a:ln>
        <a:effectLst/>
      </dsp:spPr>
      <dsp:style>
        <a:lnRef idx="1">
          <a:scrgbClr r="0" g="0" b="0"/>
        </a:lnRef>
        <a:fillRef idx="0">
          <a:scrgbClr r="0" g="0" b="0"/>
        </a:fillRef>
        <a:effectRef idx="0">
          <a:scrgbClr r="0" g="0" b="0"/>
        </a:effectRef>
        <a:fontRef idx="minor"/>
      </dsp:style>
    </dsp:sp>
    <dsp:sp modelId="{E7A55191-7528-F949-ADDE-00B41B1286B8}">
      <dsp:nvSpPr>
        <dsp:cNvPr id="0" name=""/>
        <dsp:cNvSpPr/>
      </dsp:nvSpPr>
      <dsp:spPr>
        <a:xfrm>
          <a:off x="3689611" y="2134940"/>
          <a:ext cx="79611" cy="81457"/>
        </a:xfrm>
        <a:prstGeom prst="ellipse">
          <a:avLst/>
        </a:prstGeom>
        <a:solidFill>
          <a:schemeClr val="accent5">
            <a:hueOff val="-2896518"/>
            <a:satOff val="-7465"/>
            <a:lumOff val="-504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B4F95D-1854-FF43-ACFD-00EEC2C67F94}">
      <dsp:nvSpPr>
        <dsp:cNvPr id="0" name=""/>
        <dsp:cNvSpPr/>
      </dsp:nvSpPr>
      <dsp:spPr>
        <a:xfrm rot="8100000">
          <a:off x="4734663" y="505031"/>
          <a:ext cx="312743" cy="312743"/>
        </a:xfrm>
        <a:prstGeom prst="teardrop">
          <a:avLst>
            <a:gd name="adj" fmla="val 115000"/>
          </a:avLst>
        </a:prstGeom>
        <a:solidFill>
          <a:schemeClr val="accent5">
            <a:hueOff val="-3862025"/>
            <a:satOff val="-9954"/>
            <a:lumOff val="-6723"/>
            <a:alphaOff val="0"/>
          </a:schemeClr>
        </a:solidFill>
        <a:ln w="12700" cap="flat" cmpd="sng" algn="ctr">
          <a:solidFill>
            <a:schemeClr val="accent5">
              <a:hueOff val="-3862025"/>
              <a:satOff val="-9954"/>
              <a:lumOff val="-67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D2B76C-77F6-2E4F-AEE2-9C14B075CC6B}">
      <dsp:nvSpPr>
        <dsp:cNvPr id="0" name=""/>
        <dsp:cNvSpPr/>
      </dsp:nvSpPr>
      <dsp:spPr>
        <a:xfrm>
          <a:off x="4769406" y="539774"/>
          <a:ext cx="243257" cy="24325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076F3C8-BE82-1A4B-9C55-7905AA39C341}">
      <dsp:nvSpPr>
        <dsp:cNvPr id="0" name=""/>
        <dsp:cNvSpPr/>
      </dsp:nvSpPr>
      <dsp:spPr>
        <a:xfrm>
          <a:off x="5112178" y="887672"/>
          <a:ext cx="1900273"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First HP PC with peripherals</a:t>
          </a:r>
        </a:p>
      </dsp:txBody>
      <dsp:txXfrm>
        <a:off x="5112178" y="887672"/>
        <a:ext cx="1900273" cy="1287996"/>
      </dsp:txXfrm>
    </dsp:sp>
    <dsp:sp modelId="{F1DC2FBD-1A31-A147-98D3-12973FF672F0}">
      <dsp:nvSpPr>
        <dsp:cNvPr id="0" name=""/>
        <dsp:cNvSpPr/>
      </dsp:nvSpPr>
      <dsp:spPr>
        <a:xfrm>
          <a:off x="5112178" y="435133"/>
          <a:ext cx="1900273"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1980</a:t>
          </a:r>
        </a:p>
      </dsp:txBody>
      <dsp:txXfrm>
        <a:off x="5112178" y="435133"/>
        <a:ext cx="1900273" cy="452539"/>
      </dsp:txXfrm>
    </dsp:sp>
    <dsp:sp modelId="{CE260F15-96DB-4247-86AB-93644C406086}">
      <dsp:nvSpPr>
        <dsp:cNvPr id="0" name=""/>
        <dsp:cNvSpPr/>
      </dsp:nvSpPr>
      <dsp:spPr>
        <a:xfrm>
          <a:off x="4891034" y="887672"/>
          <a:ext cx="0" cy="1287996"/>
        </a:xfrm>
        <a:prstGeom prst="line">
          <a:avLst/>
        </a:prstGeom>
        <a:noFill/>
        <a:ln w="12700" cap="flat" cmpd="sng" algn="ctr">
          <a:solidFill>
            <a:schemeClr val="accent5">
              <a:hueOff val="-3862025"/>
              <a:satOff val="-9954"/>
              <a:lumOff val="-6723"/>
              <a:alphaOff val="0"/>
            </a:schemeClr>
          </a:solidFill>
          <a:prstDash val="dash"/>
          <a:miter lim="800000"/>
        </a:ln>
        <a:effectLst/>
      </dsp:spPr>
      <dsp:style>
        <a:lnRef idx="1">
          <a:scrgbClr r="0" g="0" b="0"/>
        </a:lnRef>
        <a:fillRef idx="0">
          <a:scrgbClr r="0" g="0" b="0"/>
        </a:fillRef>
        <a:effectRef idx="0">
          <a:scrgbClr r="0" g="0" b="0"/>
        </a:effectRef>
        <a:fontRef idx="minor"/>
      </dsp:style>
    </dsp:sp>
    <dsp:sp modelId="{5B1B8714-13CB-0141-BDBD-B6064129A235}">
      <dsp:nvSpPr>
        <dsp:cNvPr id="0" name=""/>
        <dsp:cNvSpPr/>
      </dsp:nvSpPr>
      <dsp:spPr>
        <a:xfrm>
          <a:off x="4856355" y="2134940"/>
          <a:ext cx="79611" cy="81457"/>
        </a:xfrm>
        <a:prstGeom prst="ellipse">
          <a:avLst/>
        </a:prstGeom>
        <a:solidFill>
          <a:schemeClr val="accent5">
            <a:hueOff val="-3862025"/>
            <a:satOff val="-9954"/>
            <a:lumOff val="-672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CD8E78-E4D1-4F46-A32E-9933B2FFEA80}">
      <dsp:nvSpPr>
        <dsp:cNvPr id="0" name=""/>
        <dsp:cNvSpPr/>
      </dsp:nvSpPr>
      <dsp:spPr>
        <a:xfrm rot="18900000">
          <a:off x="5901406" y="3533562"/>
          <a:ext cx="312743" cy="312743"/>
        </a:xfrm>
        <a:prstGeom prst="teardrop">
          <a:avLst>
            <a:gd name="adj" fmla="val 115000"/>
          </a:avLst>
        </a:prstGeom>
        <a:solidFill>
          <a:schemeClr val="accent5">
            <a:hueOff val="-4827531"/>
            <a:satOff val="-12442"/>
            <a:lumOff val="-8404"/>
            <a:alphaOff val="0"/>
          </a:schemeClr>
        </a:solidFill>
        <a:ln w="12700" cap="flat" cmpd="sng" algn="ctr">
          <a:solidFill>
            <a:schemeClr val="accent5">
              <a:hueOff val="-4827531"/>
              <a:satOff val="-12442"/>
              <a:lumOff val="-84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FC188D-965D-5C4D-861D-A24FC34C30D8}">
      <dsp:nvSpPr>
        <dsp:cNvPr id="0" name=""/>
        <dsp:cNvSpPr/>
      </dsp:nvSpPr>
      <dsp:spPr>
        <a:xfrm>
          <a:off x="5936149" y="3568305"/>
          <a:ext cx="243257" cy="24325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B1453F7-7ED6-5E4B-9A6C-4DEA94623896}">
      <dsp:nvSpPr>
        <dsp:cNvPr id="0" name=""/>
        <dsp:cNvSpPr/>
      </dsp:nvSpPr>
      <dsp:spPr>
        <a:xfrm>
          <a:off x="6278921" y="2175669"/>
          <a:ext cx="1900273"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First touchscreen computer</a:t>
          </a:r>
        </a:p>
      </dsp:txBody>
      <dsp:txXfrm>
        <a:off x="6278921" y="2175669"/>
        <a:ext cx="1900273" cy="1287996"/>
      </dsp:txXfrm>
    </dsp:sp>
    <dsp:sp modelId="{C8CCDE4B-E539-944C-B21C-A2CDB91E74AD}">
      <dsp:nvSpPr>
        <dsp:cNvPr id="0" name=""/>
        <dsp:cNvSpPr/>
      </dsp:nvSpPr>
      <dsp:spPr>
        <a:xfrm>
          <a:off x="6278921" y="3463665"/>
          <a:ext cx="1900273"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1983</a:t>
          </a:r>
        </a:p>
      </dsp:txBody>
      <dsp:txXfrm>
        <a:off x="6278921" y="3463665"/>
        <a:ext cx="1900273" cy="452539"/>
      </dsp:txXfrm>
    </dsp:sp>
    <dsp:sp modelId="{C6BD2C27-D7C3-D04D-A8EE-87FD8ACE1B3A}">
      <dsp:nvSpPr>
        <dsp:cNvPr id="0" name=""/>
        <dsp:cNvSpPr/>
      </dsp:nvSpPr>
      <dsp:spPr>
        <a:xfrm>
          <a:off x="6057778" y="2175669"/>
          <a:ext cx="0" cy="1287996"/>
        </a:xfrm>
        <a:prstGeom prst="line">
          <a:avLst/>
        </a:prstGeom>
        <a:noFill/>
        <a:ln w="12700" cap="flat" cmpd="sng" algn="ctr">
          <a:solidFill>
            <a:schemeClr val="accent5">
              <a:hueOff val="-4827531"/>
              <a:satOff val="-12442"/>
              <a:lumOff val="-8404"/>
              <a:alphaOff val="0"/>
            </a:schemeClr>
          </a:solidFill>
          <a:prstDash val="dash"/>
          <a:miter lim="800000"/>
        </a:ln>
        <a:effectLst/>
      </dsp:spPr>
      <dsp:style>
        <a:lnRef idx="1">
          <a:scrgbClr r="0" g="0" b="0"/>
        </a:lnRef>
        <a:fillRef idx="0">
          <a:scrgbClr r="0" g="0" b="0"/>
        </a:fillRef>
        <a:effectRef idx="0">
          <a:scrgbClr r="0" g="0" b="0"/>
        </a:effectRef>
        <a:fontRef idx="minor"/>
      </dsp:style>
    </dsp:sp>
    <dsp:sp modelId="{9FD97FE2-1638-2F4A-96DC-00352664F94E}">
      <dsp:nvSpPr>
        <dsp:cNvPr id="0" name=""/>
        <dsp:cNvSpPr/>
      </dsp:nvSpPr>
      <dsp:spPr>
        <a:xfrm>
          <a:off x="6023099" y="2134940"/>
          <a:ext cx="79611" cy="81457"/>
        </a:xfrm>
        <a:prstGeom prst="ellipse">
          <a:avLst/>
        </a:prstGeom>
        <a:solidFill>
          <a:schemeClr val="accent5">
            <a:hueOff val="-4827531"/>
            <a:satOff val="-12442"/>
            <a:lumOff val="-8404"/>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D44ECA-657A-DA4A-8CB7-4378C8395C56}">
      <dsp:nvSpPr>
        <dsp:cNvPr id="0" name=""/>
        <dsp:cNvSpPr/>
      </dsp:nvSpPr>
      <dsp:spPr>
        <a:xfrm rot="8100000">
          <a:off x="7068150" y="505031"/>
          <a:ext cx="312743" cy="312743"/>
        </a:xfrm>
        <a:prstGeom prst="teardrop">
          <a:avLst>
            <a:gd name="adj" fmla="val 115000"/>
          </a:avLst>
        </a:prstGeom>
        <a:solidFill>
          <a:schemeClr val="accent5">
            <a:hueOff val="-5793037"/>
            <a:satOff val="-14931"/>
            <a:lumOff val="-10084"/>
            <a:alphaOff val="0"/>
          </a:schemeClr>
        </a:solidFill>
        <a:ln w="12700" cap="flat" cmpd="sng" algn="ctr">
          <a:solidFill>
            <a:schemeClr val="accent5">
              <a:hueOff val="-5793037"/>
              <a:satOff val="-14931"/>
              <a:lumOff val="-100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A4ADA0-4822-B241-9D14-3FC0E01040DA}">
      <dsp:nvSpPr>
        <dsp:cNvPr id="0" name=""/>
        <dsp:cNvSpPr/>
      </dsp:nvSpPr>
      <dsp:spPr>
        <a:xfrm>
          <a:off x="7102893" y="539774"/>
          <a:ext cx="243257" cy="24325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4D80424-FB5F-ED4C-80EB-61D0BDD24156}">
      <dsp:nvSpPr>
        <dsp:cNvPr id="0" name=""/>
        <dsp:cNvSpPr/>
      </dsp:nvSpPr>
      <dsp:spPr>
        <a:xfrm>
          <a:off x="7445665" y="887672"/>
          <a:ext cx="1900273"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HP LaserJet released</a:t>
          </a:r>
        </a:p>
      </dsp:txBody>
      <dsp:txXfrm>
        <a:off x="7445665" y="887672"/>
        <a:ext cx="1900273" cy="1287996"/>
      </dsp:txXfrm>
    </dsp:sp>
    <dsp:sp modelId="{403F390E-B8D0-ED41-B4C8-9D73A27922A9}">
      <dsp:nvSpPr>
        <dsp:cNvPr id="0" name=""/>
        <dsp:cNvSpPr/>
      </dsp:nvSpPr>
      <dsp:spPr>
        <a:xfrm>
          <a:off x="7445665" y="435133"/>
          <a:ext cx="1900273"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1984</a:t>
          </a:r>
        </a:p>
      </dsp:txBody>
      <dsp:txXfrm>
        <a:off x="7445665" y="435133"/>
        <a:ext cx="1900273" cy="452539"/>
      </dsp:txXfrm>
    </dsp:sp>
    <dsp:sp modelId="{FA063D05-7B70-B84E-A2B3-46E4DA424552}">
      <dsp:nvSpPr>
        <dsp:cNvPr id="0" name=""/>
        <dsp:cNvSpPr/>
      </dsp:nvSpPr>
      <dsp:spPr>
        <a:xfrm>
          <a:off x="7224521" y="887672"/>
          <a:ext cx="0" cy="1287996"/>
        </a:xfrm>
        <a:prstGeom prst="line">
          <a:avLst/>
        </a:prstGeom>
        <a:noFill/>
        <a:ln w="12700" cap="flat" cmpd="sng" algn="ctr">
          <a:solidFill>
            <a:schemeClr val="accent5">
              <a:hueOff val="-5793037"/>
              <a:satOff val="-14931"/>
              <a:lumOff val="-10084"/>
              <a:alphaOff val="0"/>
            </a:schemeClr>
          </a:solidFill>
          <a:prstDash val="dash"/>
          <a:miter lim="800000"/>
        </a:ln>
        <a:effectLst/>
      </dsp:spPr>
      <dsp:style>
        <a:lnRef idx="1">
          <a:scrgbClr r="0" g="0" b="0"/>
        </a:lnRef>
        <a:fillRef idx="0">
          <a:scrgbClr r="0" g="0" b="0"/>
        </a:fillRef>
        <a:effectRef idx="0">
          <a:scrgbClr r="0" g="0" b="0"/>
        </a:effectRef>
        <a:fontRef idx="minor"/>
      </dsp:style>
    </dsp:sp>
    <dsp:sp modelId="{6652F544-993F-7146-A685-67E92AAF69A9}">
      <dsp:nvSpPr>
        <dsp:cNvPr id="0" name=""/>
        <dsp:cNvSpPr/>
      </dsp:nvSpPr>
      <dsp:spPr>
        <a:xfrm>
          <a:off x="7189842" y="2134940"/>
          <a:ext cx="79611" cy="81457"/>
        </a:xfrm>
        <a:prstGeom prst="ellipse">
          <a:avLst/>
        </a:prstGeom>
        <a:solidFill>
          <a:schemeClr val="accent5">
            <a:hueOff val="-5793037"/>
            <a:satOff val="-14931"/>
            <a:lumOff val="-10084"/>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E21556-48D8-DE46-949F-5FE7A1082C97}">
      <dsp:nvSpPr>
        <dsp:cNvPr id="0" name=""/>
        <dsp:cNvSpPr/>
      </dsp:nvSpPr>
      <dsp:spPr>
        <a:xfrm rot="18900000">
          <a:off x="8234893" y="3533562"/>
          <a:ext cx="312743" cy="312743"/>
        </a:xfrm>
        <a:prstGeom prst="teardrop">
          <a:avLst>
            <a:gd name="adj" fmla="val 115000"/>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0D9812-795E-D947-9327-643B1F05618D}">
      <dsp:nvSpPr>
        <dsp:cNvPr id="0" name=""/>
        <dsp:cNvSpPr/>
      </dsp:nvSpPr>
      <dsp:spPr>
        <a:xfrm>
          <a:off x="8269636" y="3568305"/>
          <a:ext cx="243257" cy="24325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5DE3D3F-14EE-CA4B-B387-F8ED57E42C21}">
      <dsp:nvSpPr>
        <dsp:cNvPr id="0" name=""/>
        <dsp:cNvSpPr/>
      </dsp:nvSpPr>
      <dsp:spPr>
        <a:xfrm>
          <a:off x="8612408" y="2175669"/>
          <a:ext cx="1900273"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HP splits from HPE, Hewlett Packard Enterprise</a:t>
          </a:r>
        </a:p>
      </dsp:txBody>
      <dsp:txXfrm>
        <a:off x="8612408" y="2175669"/>
        <a:ext cx="1900273" cy="1287996"/>
      </dsp:txXfrm>
    </dsp:sp>
    <dsp:sp modelId="{6ABB7F6B-926F-5840-8A90-883DA76B1853}">
      <dsp:nvSpPr>
        <dsp:cNvPr id="0" name=""/>
        <dsp:cNvSpPr/>
      </dsp:nvSpPr>
      <dsp:spPr>
        <a:xfrm>
          <a:off x="8612408" y="3463665"/>
          <a:ext cx="1900273"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2015</a:t>
          </a:r>
        </a:p>
      </dsp:txBody>
      <dsp:txXfrm>
        <a:off x="8612408" y="3463665"/>
        <a:ext cx="1900273" cy="452539"/>
      </dsp:txXfrm>
    </dsp:sp>
    <dsp:sp modelId="{2BC09BFA-F5C2-314E-9F4D-DFDAB66D0FD3}">
      <dsp:nvSpPr>
        <dsp:cNvPr id="0" name=""/>
        <dsp:cNvSpPr/>
      </dsp:nvSpPr>
      <dsp:spPr>
        <a:xfrm>
          <a:off x="8391265" y="2175669"/>
          <a:ext cx="0" cy="1287996"/>
        </a:xfrm>
        <a:prstGeom prst="line">
          <a:avLst/>
        </a:prstGeom>
        <a:noFill/>
        <a:ln w="1270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E86C5016-7725-B243-A40D-90AA3D7CB360}">
      <dsp:nvSpPr>
        <dsp:cNvPr id="0" name=""/>
        <dsp:cNvSpPr/>
      </dsp:nvSpPr>
      <dsp:spPr>
        <a:xfrm>
          <a:off x="8356586" y="2134940"/>
          <a:ext cx="79611" cy="81457"/>
        </a:xfrm>
        <a:prstGeom prst="ellipse">
          <a:avLst/>
        </a:prstGeom>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031A82-4A00-4794-A488-59AC186D7C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1C85656-A361-4B32-99B1-66591145F7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14AEED-FF0D-4512-BD5F-9F077F06D9A7}" type="datetimeFigureOut">
              <a:rPr lang="en-US" smtClean="0"/>
              <a:t>7/21/2022</a:t>
            </a:fld>
            <a:endParaRPr lang="en-US"/>
          </a:p>
        </p:txBody>
      </p:sp>
      <p:sp>
        <p:nvSpPr>
          <p:cNvPr id="4" name="Footer Placeholder 3">
            <a:extLst>
              <a:ext uri="{FF2B5EF4-FFF2-40B4-BE49-F238E27FC236}">
                <a16:creationId xmlns:a16="http://schemas.microsoft.com/office/drawing/2014/main" id="{C51AFD4F-E871-421C-96C6-CCFAA872CB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0FE0EF6-A335-4727-9E75-458707395E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7C8AB8-F519-4C44-A217-B2548CA6E52D}" type="slidenum">
              <a:rPr lang="en-US" smtClean="0"/>
              <a:t>‹#›</a:t>
            </a:fld>
            <a:endParaRPr lang="en-US"/>
          </a:p>
        </p:txBody>
      </p:sp>
    </p:spTree>
    <p:extLst>
      <p:ext uri="{BB962C8B-B14F-4D97-AF65-F5344CB8AC3E}">
        <p14:creationId xmlns:p14="http://schemas.microsoft.com/office/powerpoint/2010/main" val="281640957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1T07:34:30.059"/>
    </inkml:context>
    <inkml:brush xml:id="br0">
      <inkml:brushProperty name="width" value="0.05" units="cm"/>
      <inkml:brushProperty name="height" value="0.05" units="cm"/>
      <inkml:brushProperty name="color" value="#689FC0"/>
    </inkml:brush>
  </inkml:definitions>
  <inkml:trace contextRef="#ctx0" brushRef="#br0">1 11152 24575,'18'-96'0,"0"0"0,0 0 0,0 0 0,1 0 0,-1 1 0,0-1 0,0 0 0,0 0 0,0 0 0,1 0 0,-1 0 0,0 0 0,0 0 0,0 0 0,0 0 0,0 0 0,1 0 0,-1 0 0,0 0 0,0 0 0,0 0 0,0 1 0,1-1 0,-1 0 0,0 0 0,0 0 0,0 0 0,0 0 0,0 0 0,1 0 0,-1 0 0,0 0 0,0 0 0,0 0 0,0 0 0,1-7 0,1-1 0,-1-1 0,0-1 0,-1-1 0,1 0 0,0 0 0,0 0 0,-1 0 0,1 1 0,-1 1 0,0 0 0,1 2 0,-2 1 0,1 1 0,0 3 0,-1 1 0,0 3 0,0 2 0,0 3 0,-1 3 0,0 3 0,0 3 0,-1 4 0,1 4 0,-1 4 0,-1 4-494,13-47 1,0 10 0,-1 9 0,-2 8-1,0 7 1,-2 7 0,-2 5 493,3-9 0,-2 12 0,0 0 0,2-8 0,1-1 0,0 0 262,0 4 0,0 1 0,1 1-262,10-26 0,0 2 0,-1 4 0,0 4 0,-2 6 0,0 4 316,-2 6 0,0 3-316,-3 8 0,-2 2 0,-2 7 0,-1 0 0,20-39 1784,-1-3-1784,0-4 251,-2-1-251,-4 4 0,-4 7 0,-2 4 0,0 3 0,-2 3 0,1 4 0,-2 4 0,-1 1 0,2-1 0,1-2 0,1-2 0,-2 1 0,0 5 0,-2 6 0,-2 5 0,-2 6 0,-2 3 0,1 2 0,1 2 0,0 0 0,-1 2 0,-2-1 0,1-4 0,2-3 0,3-8 0,1-3 0,1-1 0,1 1 0,-2 2 0,1 1 0,0-1 0,0 0 0,0 2 0,-2 2 0,-3 2 0,-2 2 0,2-1 0,1-1 0,0 0 0,-1 0 0,-2 1 0,0 3 0,0-2 0,-1 0 0,1 1 0,0 0 0,-1 6 0,0 3 0,0 3 0,-2 1 0,0 0 0,-1 1 0,1 2 0,0 4 0,-2 4 0,-2 3 0,-4 0 0,-2 2 0,0 2 0,-2 3 0,-1 7 0,-1 0 0,-2 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1T07:34:30.060"/>
    </inkml:context>
    <inkml:brush xml:id="br0">
      <inkml:brushProperty name="width" value="0.05" units="cm"/>
      <inkml:brushProperty name="height" value="0.05" units="cm"/>
      <inkml:brushProperty name="color" value="#689FC0"/>
    </inkml:brush>
  </inkml:definitions>
  <inkml:trace contextRef="#ctx0" brushRef="#br0">1 213 24575,'9'0'0,"11"0"0,29-4 0,-12 1 0,31-6 0,-22-2 0,11-5 0,-4-1 0,-13 0 0,-11 6 0,-6 1 0,-10 7 0,3-3 0,-5 2 0,4-1 0,2 0 0,-1 0 0,1 0 0,0 0 0,-2 0 0,-3-2 0,-1 0 0,-1 2 0,-1 1 0,0 1 0,-2 0 0,2-1 0,2-1 0,3 0 0,1 0 0,2 0 0,-2-1 0,2 2 0,-9 0 0,2 0 0,-8 4 0,0 2 0,-2 5 0,-2 3 0,-1 1 0,0 5 0,0 3 0,0 7 0,1 5 0,2 3 0,0 5 0,0 1 0,0 0 0,0-1 0,0-4 0,0-4 0,0-2 0,0-3 0,1 0 0,1-1 0,2-2 0,0 0 0,1-1 0,-1 1 0,-1-1 0,2-1 0,2 3 0,-1-1 0,2 2 0,1-2 0,0 1 0,1 1 0,-2-1 0,0-1 0,1-1 0,-1-3 0,0-2 0,-4-8 0,0-4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F9B45-E22A-4A9C-91D5-81685A72A6FA}" type="datetimeFigureOut">
              <a:rPr lang="en-US" smtClean="0"/>
              <a:t>7/21/2022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303549-A82F-409E-AD53-534267A0E10B}" type="slidenum">
              <a:rPr lang="en-US" smtClean="0"/>
              <a:t>‹#›</a:t>
            </a:fld>
            <a:endParaRPr lang="en-US"/>
          </a:p>
        </p:txBody>
      </p:sp>
    </p:spTree>
    <p:extLst>
      <p:ext uri="{BB962C8B-B14F-4D97-AF65-F5344CB8AC3E}">
        <p14:creationId xmlns:p14="http://schemas.microsoft.com/office/powerpoint/2010/main" val="4086649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Change picture to tech based</a:t>
            </a:r>
          </a:p>
        </p:txBody>
      </p:sp>
      <p:sp>
        <p:nvSpPr>
          <p:cNvPr id="4" name="Slide Number Placeholder 3"/>
          <p:cNvSpPr>
            <a:spLocks noGrp="1"/>
          </p:cNvSpPr>
          <p:nvPr>
            <p:ph type="sldNum" sz="quarter" idx="5"/>
          </p:nvPr>
        </p:nvSpPr>
        <p:spPr/>
        <p:txBody>
          <a:bodyPr/>
          <a:lstStyle/>
          <a:p>
            <a:fld id="{22303549-A82F-409E-AD53-534267A0E10B}" type="slidenum">
              <a:rPr lang="en-US" smtClean="0"/>
              <a:t>1</a:t>
            </a:fld>
            <a:endParaRPr lang="en-US"/>
          </a:p>
        </p:txBody>
      </p:sp>
    </p:spTree>
    <p:extLst>
      <p:ext uri="{BB962C8B-B14F-4D97-AF65-F5344CB8AC3E}">
        <p14:creationId xmlns:p14="http://schemas.microsoft.com/office/powerpoint/2010/main" val="2340413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98</a:t>
            </a:fld>
            <a:endParaRPr lang="en-US"/>
          </a:p>
        </p:txBody>
      </p:sp>
    </p:spTree>
    <p:extLst>
      <p:ext uri="{BB962C8B-B14F-4D97-AF65-F5344CB8AC3E}">
        <p14:creationId xmlns:p14="http://schemas.microsoft.com/office/powerpoint/2010/main" val="39735052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195</a:t>
            </a:fld>
            <a:endParaRPr lang="en-US"/>
          </a:p>
        </p:txBody>
      </p:sp>
    </p:spTree>
    <p:extLst>
      <p:ext uri="{BB962C8B-B14F-4D97-AF65-F5344CB8AC3E}">
        <p14:creationId xmlns:p14="http://schemas.microsoft.com/office/powerpoint/2010/main" val="39081726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https://news.microsoft.com/facts-about-microsoft/</a:t>
            </a:r>
          </a:p>
        </p:txBody>
      </p:sp>
      <p:sp>
        <p:nvSpPr>
          <p:cNvPr id="4" name="Slide Number Placeholder 3"/>
          <p:cNvSpPr>
            <a:spLocks noGrp="1"/>
          </p:cNvSpPr>
          <p:nvPr>
            <p:ph type="sldNum" sz="quarter" idx="5"/>
          </p:nvPr>
        </p:nvSpPr>
        <p:spPr/>
        <p:txBody>
          <a:bodyPr/>
          <a:lstStyle/>
          <a:p>
            <a:fld id="{22303549-A82F-409E-AD53-534267A0E10B}" type="slidenum">
              <a:rPr lang="en-US" smtClean="0"/>
              <a:t>196</a:t>
            </a:fld>
            <a:endParaRPr lang="en-US"/>
          </a:p>
        </p:txBody>
      </p:sp>
    </p:spTree>
    <p:extLst>
      <p:ext uri="{BB962C8B-B14F-4D97-AF65-F5344CB8AC3E}">
        <p14:creationId xmlns:p14="http://schemas.microsoft.com/office/powerpoint/2010/main" val="198702064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https://news.microsoft.com/facts-about-microsoft/</a:t>
            </a:r>
          </a:p>
        </p:txBody>
      </p:sp>
      <p:sp>
        <p:nvSpPr>
          <p:cNvPr id="4" name="Slide Number Placeholder 3"/>
          <p:cNvSpPr>
            <a:spLocks noGrp="1"/>
          </p:cNvSpPr>
          <p:nvPr>
            <p:ph type="sldNum" sz="quarter" idx="5"/>
          </p:nvPr>
        </p:nvSpPr>
        <p:spPr/>
        <p:txBody>
          <a:bodyPr/>
          <a:lstStyle/>
          <a:p>
            <a:fld id="{22303549-A82F-409E-AD53-534267A0E10B}" type="slidenum">
              <a:rPr lang="en-US" smtClean="0"/>
              <a:t>197</a:t>
            </a:fld>
            <a:endParaRPr lang="en-US"/>
          </a:p>
        </p:txBody>
      </p:sp>
    </p:spTree>
    <p:extLst>
      <p:ext uri="{BB962C8B-B14F-4D97-AF65-F5344CB8AC3E}">
        <p14:creationId xmlns:p14="http://schemas.microsoft.com/office/powerpoint/2010/main" val="181919665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https://news.microsoft.com/facts-about-microsoft/</a:t>
            </a:r>
          </a:p>
        </p:txBody>
      </p:sp>
      <p:sp>
        <p:nvSpPr>
          <p:cNvPr id="4" name="Slide Number Placeholder 3"/>
          <p:cNvSpPr>
            <a:spLocks noGrp="1"/>
          </p:cNvSpPr>
          <p:nvPr>
            <p:ph type="sldNum" sz="quarter" idx="5"/>
          </p:nvPr>
        </p:nvSpPr>
        <p:spPr/>
        <p:txBody>
          <a:bodyPr/>
          <a:lstStyle/>
          <a:p>
            <a:fld id="{22303549-A82F-409E-AD53-534267A0E10B}" type="slidenum">
              <a:rPr lang="en-US" smtClean="0"/>
              <a:t>198</a:t>
            </a:fld>
            <a:endParaRPr lang="en-US"/>
          </a:p>
        </p:txBody>
      </p:sp>
    </p:spTree>
    <p:extLst>
      <p:ext uri="{BB962C8B-B14F-4D97-AF65-F5344CB8AC3E}">
        <p14:creationId xmlns:p14="http://schemas.microsoft.com/office/powerpoint/2010/main" val="39197539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https://news.microsoft.com/facts-about-microsoft/</a:t>
            </a:r>
          </a:p>
        </p:txBody>
      </p:sp>
      <p:sp>
        <p:nvSpPr>
          <p:cNvPr id="4" name="Slide Number Placeholder 3"/>
          <p:cNvSpPr>
            <a:spLocks noGrp="1"/>
          </p:cNvSpPr>
          <p:nvPr>
            <p:ph type="sldNum" sz="quarter" idx="5"/>
          </p:nvPr>
        </p:nvSpPr>
        <p:spPr/>
        <p:txBody>
          <a:bodyPr/>
          <a:lstStyle/>
          <a:p>
            <a:fld id="{22303549-A82F-409E-AD53-534267A0E10B}" type="slidenum">
              <a:rPr lang="en-US" smtClean="0"/>
              <a:t>199</a:t>
            </a:fld>
            <a:endParaRPr lang="en-US"/>
          </a:p>
        </p:txBody>
      </p:sp>
    </p:spTree>
    <p:extLst>
      <p:ext uri="{BB962C8B-B14F-4D97-AF65-F5344CB8AC3E}">
        <p14:creationId xmlns:p14="http://schemas.microsoft.com/office/powerpoint/2010/main" val="15058836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https://news.microsoft.com/facts-about-microsoft/</a:t>
            </a:r>
          </a:p>
        </p:txBody>
      </p:sp>
      <p:sp>
        <p:nvSpPr>
          <p:cNvPr id="4" name="Slide Number Placeholder 3"/>
          <p:cNvSpPr>
            <a:spLocks noGrp="1"/>
          </p:cNvSpPr>
          <p:nvPr>
            <p:ph type="sldNum" sz="quarter" idx="5"/>
          </p:nvPr>
        </p:nvSpPr>
        <p:spPr/>
        <p:txBody>
          <a:bodyPr/>
          <a:lstStyle/>
          <a:p>
            <a:fld id="{22303549-A82F-409E-AD53-534267A0E10B}" type="slidenum">
              <a:rPr lang="en-US" smtClean="0"/>
              <a:t>200</a:t>
            </a:fld>
            <a:endParaRPr lang="en-US"/>
          </a:p>
        </p:txBody>
      </p:sp>
    </p:spTree>
    <p:extLst>
      <p:ext uri="{BB962C8B-B14F-4D97-AF65-F5344CB8AC3E}">
        <p14:creationId xmlns:p14="http://schemas.microsoft.com/office/powerpoint/2010/main" val="28545025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Split the slides </a:t>
            </a:r>
            <a:br>
              <a:rPr lang="en-US">
                <a:cs typeface="Calibri"/>
              </a:rPr>
            </a:br>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205</a:t>
            </a:fld>
            <a:endParaRPr lang="en-US"/>
          </a:p>
        </p:txBody>
      </p:sp>
    </p:spTree>
    <p:extLst>
      <p:ext uri="{BB962C8B-B14F-4D97-AF65-F5344CB8AC3E}">
        <p14:creationId xmlns:p14="http://schemas.microsoft.com/office/powerpoint/2010/main" val="34344664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208</a:t>
            </a:fld>
            <a:endParaRPr lang="en-US"/>
          </a:p>
        </p:txBody>
      </p:sp>
    </p:spTree>
    <p:extLst>
      <p:ext uri="{BB962C8B-B14F-4D97-AF65-F5344CB8AC3E}">
        <p14:creationId xmlns:p14="http://schemas.microsoft.com/office/powerpoint/2010/main" val="284809813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Split </a:t>
            </a:r>
          </a:p>
        </p:txBody>
      </p:sp>
      <p:sp>
        <p:nvSpPr>
          <p:cNvPr id="4" name="Slide Number Placeholder 3"/>
          <p:cNvSpPr>
            <a:spLocks noGrp="1"/>
          </p:cNvSpPr>
          <p:nvPr>
            <p:ph type="sldNum" sz="quarter" idx="5"/>
          </p:nvPr>
        </p:nvSpPr>
        <p:spPr/>
        <p:txBody>
          <a:bodyPr/>
          <a:lstStyle/>
          <a:p>
            <a:fld id="{22303549-A82F-409E-AD53-534267A0E10B}" type="slidenum">
              <a:rPr lang="en-US" smtClean="0"/>
              <a:t>209</a:t>
            </a:fld>
            <a:endParaRPr lang="en-US"/>
          </a:p>
        </p:txBody>
      </p:sp>
    </p:spTree>
    <p:extLst>
      <p:ext uri="{BB962C8B-B14F-4D97-AF65-F5344CB8AC3E}">
        <p14:creationId xmlns:p14="http://schemas.microsoft.com/office/powerpoint/2010/main" val="30957050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Split </a:t>
            </a:r>
          </a:p>
        </p:txBody>
      </p:sp>
      <p:sp>
        <p:nvSpPr>
          <p:cNvPr id="4" name="Slide Number Placeholder 3"/>
          <p:cNvSpPr>
            <a:spLocks noGrp="1"/>
          </p:cNvSpPr>
          <p:nvPr>
            <p:ph type="sldNum" sz="quarter" idx="5"/>
          </p:nvPr>
        </p:nvSpPr>
        <p:spPr/>
        <p:txBody>
          <a:bodyPr/>
          <a:lstStyle/>
          <a:p>
            <a:fld id="{22303549-A82F-409E-AD53-534267A0E10B}" type="slidenum">
              <a:rPr lang="en-US" smtClean="0"/>
              <a:t>210</a:t>
            </a:fld>
            <a:endParaRPr lang="en-US"/>
          </a:p>
        </p:txBody>
      </p:sp>
    </p:spTree>
    <p:extLst>
      <p:ext uri="{BB962C8B-B14F-4D97-AF65-F5344CB8AC3E}">
        <p14:creationId xmlns:p14="http://schemas.microsoft.com/office/powerpoint/2010/main" val="1917026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99</a:t>
            </a:fld>
            <a:endParaRPr lang="en-US"/>
          </a:p>
        </p:txBody>
      </p:sp>
    </p:spTree>
    <p:extLst>
      <p:ext uri="{BB962C8B-B14F-4D97-AF65-F5344CB8AC3E}">
        <p14:creationId xmlns:p14="http://schemas.microsoft.com/office/powerpoint/2010/main" val="185767787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211</a:t>
            </a:fld>
            <a:endParaRPr lang="en-US"/>
          </a:p>
        </p:txBody>
      </p:sp>
    </p:spTree>
    <p:extLst>
      <p:ext uri="{BB962C8B-B14F-4D97-AF65-F5344CB8AC3E}">
        <p14:creationId xmlns:p14="http://schemas.microsoft.com/office/powerpoint/2010/main" val="181202667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4"/>
        <p:cNvGrpSpPr/>
        <p:nvPr/>
      </p:nvGrpSpPr>
      <p:grpSpPr>
        <a:xfrm>
          <a:off x="0" y="0"/>
          <a:ext cx="0" cy="0"/>
          <a:chOff x="0" y="0"/>
          <a:chExt cx="0" cy="0"/>
        </a:xfrm>
      </p:grpSpPr>
      <p:sp>
        <p:nvSpPr>
          <p:cNvPr id="2335" name="Google Shape;2335;g6515223997_0_6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6" name="Google Shape;2336;g6515223997_0_60: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28704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3939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38275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34692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53788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53781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16419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492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100</a:t>
            </a:fld>
            <a:endParaRPr lang="en-US"/>
          </a:p>
        </p:txBody>
      </p:sp>
    </p:spTree>
    <p:extLst>
      <p:ext uri="{BB962C8B-B14F-4D97-AF65-F5344CB8AC3E}">
        <p14:creationId xmlns:p14="http://schemas.microsoft.com/office/powerpoint/2010/main" val="157724275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10619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98336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19279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65969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60289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42445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4558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80090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32325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262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101</a:t>
            </a:fld>
            <a:endParaRPr lang="en-US"/>
          </a:p>
        </p:txBody>
      </p:sp>
    </p:spTree>
    <p:extLst>
      <p:ext uri="{BB962C8B-B14F-4D97-AF65-F5344CB8AC3E}">
        <p14:creationId xmlns:p14="http://schemas.microsoft.com/office/powerpoint/2010/main" val="160338426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33283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64091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26001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5463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38784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53656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07395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24402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04030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329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102</a:t>
            </a:fld>
            <a:endParaRPr lang="en-US"/>
          </a:p>
        </p:txBody>
      </p:sp>
    </p:spTree>
    <p:extLst>
      <p:ext uri="{BB962C8B-B14F-4D97-AF65-F5344CB8AC3E}">
        <p14:creationId xmlns:p14="http://schemas.microsoft.com/office/powerpoint/2010/main" val="388068870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33981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47039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52435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07402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34497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13759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0440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79701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75367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801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103</a:t>
            </a:fld>
            <a:endParaRPr lang="en-US"/>
          </a:p>
        </p:txBody>
      </p:sp>
    </p:spTree>
    <p:extLst>
      <p:ext uri="{BB962C8B-B14F-4D97-AF65-F5344CB8AC3E}">
        <p14:creationId xmlns:p14="http://schemas.microsoft.com/office/powerpoint/2010/main" val="190896078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88223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7412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88153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68363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8545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913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280</a:t>
            </a:fld>
            <a:endParaRPr lang="en-US"/>
          </a:p>
        </p:txBody>
      </p:sp>
    </p:spTree>
    <p:extLst>
      <p:ext uri="{BB962C8B-B14F-4D97-AF65-F5344CB8AC3E}">
        <p14:creationId xmlns:p14="http://schemas.microsoft.com/office/powerpoint/2010/main" val="193558506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281</a:t>
            </a:fld>
            <a:endParaRPr lang="en-US"/>
          </a:p>
        </p:txBody>
      </p:sp>
    </p:spTree>
    <p:extLst>
      <p:ext uri="{BB962C8B-B14F-4D97-AF65-F5344CB8AC3E}">
        <p14:creationId xmlns:p14="http://schemas.microsoft.com/office/powerpoint/2010/main" val="111915567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283</a:t>
            </a:fld>
            <a:endParaRPr lang="en-US"/>
          </a:p>
        </p:txBody>
      </p:sp>
    </p:spTree>
    <p:extLst>
      <p:ext uri="{BB962C8B-B14F-4D97-AF65-F5344CB8AC3E}">
        <p14:creationId xmlns:p14="http://schemas.microsoft.com/office/powerpoint/2010/main" val="2494411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104</a:t>
            </a:fld>
            <a:endParaRPr lang="en-US"/>
          </a:p>
        </p:txBody>
      </p:sp>
    </p:spTree>
    <p:extLst>
      <p:ext uri="{BB962C8B-B14F-4D97-AF65-F5344CB8AC3E}">
        <p14:creationId xmlns:p14="http://schemas.microsoft.com/office/powerpoint/2010/main" val="2135333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105</a:t>
            </a:fld>
            <a:endParaRPr lang="en-US"/>
          </a:p>
        </p:txBody>
      </p:sp>
    </p:spTree>
    <p:extLst>
      <p:ext uri="{BB962C8B-B14F-4D97-AF65-F5344CB8AC3E}">
        <p14:creationId xmlns:p14="http://schemas.microsoft.com/office/powerpoint/2010/main" val="365071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106</a:t>
            </a:fld>
            <a:endParaRPr lang="en-US"/>
          </a:p>
        </p:txBody>
      </p:sp>
    </p:spTree>
    <p:extLst>
      <p:ext uri="{BB962C8B-B14F-4D97-AF65-F5344CB8AC3E}">
        <p14:creationId xmlns:p14="http://schemas.microsoft.com/office/powerpoint/2010/main" val="3219397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107</a:t>
            </a:fld>
            <a:endParaRPr lang="en-US"/>
          </a:p>
        </p:txBody>
      </p:sp>
    </p:spTree>
    <p:extLst>
      <p:ext uri="{BB962C8B-B14F-4D97-AF65-F5344CB8AC3E}">
        <p14:creationId xmlns:p14="http://schemas.microsoft.com/office/powerpoint/2010/main" val="136013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December 2021, </a:t>
            </a:r>
            <a:r>
              <a:rPr lang="en-ZA"/>
              <a:t>GLOBAL CONSUMER ELECTRONICS MANUFACTURING INDUSTRY OVERVIEW</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4</a:t>
            </a:fld>
            <a:endParaRPr lang="en-US"/>
          </a:p>
        </p:txBody>
      </p:sp>
    </p:spTree>
    <p:extLst>
      <p:ext uri="{BB962C8B-B14F-4D97-AF65-F5344CB8AC3E}">
        <p14:creationId xmlns:p14="http://schemas.microsoft.com/office/powerpoint/2010/main" val="1647348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108</a:t>
            </a:fld>
            <a:endParaRPr lang="en-US"/>
          </a:p>
        </p:txBody>
      </p:sp>
    </p:spTree>
    <p:extLst>
      <p:ext uri="{BB962C8B-B14F-4D97-AF65-F5344CB8AC3E}">
        <p14:creationId xmlns:p14="http://schemas.microsoft.com/office/powerpoint/2010/main" val="2123052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109</a:t>
            </a:fld>
            <a:endParaRPr lang="en-US"/>
          </a:p>
        </p:txBody>
      </p:sp>
    </p:spTree>
    <p:extLst>
      <p:ext uri="{BB962C8B-B14F-4D97-AF65-F5344CB8AC3E}">
        <p14:creationId xmlns:p14="http://schemas.microsoft.com/office/powerpoint/2010/main" val="2838986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110</a:t>
            </a:fld>
            <a:endParaRPr lang="en-US"/>
          </a:p>
        </p:txBody>
      </p:sp>
    </p:spTree>
    <p:extLst>
      <p:ext uri="{BB962C8B-B14F-4D97-AF65-F5344CB8AC3E}">
        <p14:creationId xmlns:p14="http://schemas.microsoft.com/office/powerpoint/2010/main" val="288326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111</a:t>
            </a:fld>
            <a:endParaRPr lang="en-US"/>
          </a:p>
        </p:txBody>
      </p:sp>
    </p:spTree>
    <p:extLst>
      <p:ext uri="{BB962C8B-B14F-4D97-AF65-F5344CB8AC3E}">
        <p14:creationId xmlns:p14="http://schemas.microsoft.com/office/powerpoint/2010/main" val="2337154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113</a:t>
            </a:fld>
            <a:endParaRPr lang="en-US"/>
          </a:p>
        </p:txBody>
      </p:sp>
    </p:spTree>
    <p:extLst>
      <p:ext uri="{BB962C8B-B14F-4D97-AF65-F5344CB8AC3E}">
        <p14:creationId xmlns:p14="http://schemas.microsoft.com/office/powerpoint/2010/main" val="885724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https://news.microsoft.com/facts-about-microsoft/</a:t>
            </a:r>
          </a:p>
        </p:txBody>
      </p:sp>
      <p:sp>
        <p:nvSpPr>
          <p:cNvPr id="4" name="Slide Number Placeholder 3"/>
          <p:cNvSpPr>
            <a:spLocks noGrp="1"/>
          </p:cNvSpPr>
          <p:nvPr>
            <p:ph type="sldNum" sz="quarter" idx="5"/>
          </p:nvPr>
        </p:nvSpPr>
        <p:spPr/>
        <p:txBody>
          <a:bodyPr/>
          <a:lstStyle/>
          <a:p>
            <a:fld id="{22303549-A82F-409E-AD53-534267A0E10B}" type="slidenum">
              <a:rPr lang="en-US" smtClean="0"/>
              <a:t>114</a:t>
            </a:fld>
            <a:endParaRPr lang="en-US"/>
          </a:p>
        </p:txBody>
      </p:sp>
    </p:spTree>
    <p:extLst>
      <p:ext uri="{BB962C8B-B14F-4D97-AF65-F5344CB8AC3E}">
        <p14:creationId xmlns:p14="http://schemas.microsoft.com/office/powerpoint/2010/main" val="3329474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https://news.microsoft.com/facts-about-microsoft/</a:t>
            </a:r>
          </a:p>
        </p:txBody>
      </p:sp>
      <p:sp>
        <p:nvSpPr>
          <p:cNvPr id="4" name="Slide Number Placeholder 3"/>
          <p:cNvSpPr>
            <a:spLocks noGrp="1"/>
          </p:cNvSpPr>
          <p:nvPr>
            <p:ph type="sldNum" sz="quarter" idx="5"/>
          </p:nvPr>
        </p:nvSpPr>
        <p:spPr/>
        <p:txBody>
          <a:bodyPr/>
          <a:lstStyle/>
          <a:p>
            <a:fld id="{22303549-A82F-409E-AD53-534267A0E10B}" type="slidenum">
              <a:rPr lang="en-US" smtClean="0"/>
              <a:t>115</a:t>
            </a:fld>
            <a:endParaRPr lang="en-US"/>
          </a:p>
        </p:txBody>
      </p:sp>
    </p:spTree>
    <p:extLst>
      <p:ext uri="{BB962C8B-B14F-4D97-AF65-F5344CB8AC3E}">
        <p14:creationId xmlns:p14="http://schemas.microsoft.com/office/powerpoint/2010/main" val="2711345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https://news.microsoft.com/facts-about-microsoft/</a:t>
            </a:r>
          </a:p>
        </p:txBody>
      </p:sp>
      <p:sp>
        <p:nvSpPr>
          <p:cNvPr id="4" name="Slide Number Placeholder 3"/>
          <p:cNvSpPr>
            <a:spLocks noGrp="1"/>
          </p:cNvSpPr>
          <p:nvPr>
            <p:ph type="sldNum" sz="quarter" idx="5"/>
          </p:nvPr>
        </p:nvSpPr>
        <p:spPr/>
        <p:txBody>
          <a:bodyPr/>
          <a:lstStyle/>
          <a:p>
            <a:fld id="{22303549-A82F-409E-AD53-534267A0E10B}" type="slidenum">
              <a:rPr lang="en-US" smtClean="0"/>
              <a:t>116</a:t>
            </a:fld>
            <a:endParaRPr lang="en-US"/>
          </a:p>
        </p:txBody>
      </p:sp>
    </p:spTree>
    <p:extLst>
      <p:ext uri="{BB962C8B-B14F-4D97-AF65-F5344CB8AC3E}">
        <p14:creationId xmlns:p14="http://schemas.microsoft.com/office/powerpoint/2010/main" val="461507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117</a:t>
            </a:fld>
            <a:endParaRPr lang="en-US"/>
          </a:p>
        </p:txBody>
      </p:sp>
    </p:spTree>
    <p:extLst>
      <p:ext uri="{BB962C8B-B14F-4D97-AF65-F5344CB8AC3E}">
        <p14:creationId xmlns:p14="http://schemas.microsoft.com/office/powerpoint/2010/main" val="3794078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119</a:t>
            </a:fld>
            <a:endParaRPr lang="en-US"/>
          </a:p>
        </p:txBody>
      </p:sp>
    </p:spTree>
    <p:extLst>
      <p:ext uri="{BB962C8B-B14F-4D97-AF65-F5344CB8AC3E}">
        <p14:creationId xmlns:p14="http://schemas.microsoft.com/office/powerpoint/2010/main" val="3676469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December 2021</a:t>
            </a:r>
          </a:p>
        </p:txBody>
      </p:sp>
      <p:sp>
        <p:nvSpPr>
          <p:cNvPr id="4" name="Slide Number Placeholder 3"/>
          <p:cNvSpPr>
            <a:spLocks noGrp="1"/>
          </p:cNvSpPr>
          <p:nvPr>
            <p:ph type="sldNum" sz="quarter" idx="5"/>
          </p:nvPr>
        </p:nvSpPr>
        <p:spPr/>
        <p:txBody>
          <a:bodyPr/>
          <a:lstStyle/>
          <a:p>
            <a:fld id="{22303549-A82F-409E-AD53-534267A0E10B}" type="slidenum">
              <a:rPr lang="en-US" smtClean="0"/>
              <a:t>5</a:t>
            </a:fld>
            <a:endParaRPr lang="en-US"/>
          </a:p>
        </p:txBody>
      </p:sp>
    </p:spTree>
    <p:extLst>
      <p:ext uri="{BB962C8B-B14F-4D97-AF65-F5344CB8AC3E}">
        <p14:creationId xmlns:p14="http://schemas.microsoft.com/office/powerpoint/2010/main" val="2857835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120</a:t>
            </a:fld>
            <a:endParaRPr lang="en-US"/>
          </a:p>
        </p:txBody>
      </p:sp>
    </p:spTree>
    <p:extLst>
      <p:ext uri="{BB962C8B-B14F-4D97-AF65-F5344CB8AC3E}">
        <p14:creationId xmlns:p14="http://schemas.microsoft.com/office/powerpoint/2010/main" val="1277892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121</a:t>
            </a:fld>
            <a:endParaRPr lang="en-US"/>
          </a:p>
        </p:txBody>
      </p:sp>
    </p:spTree>
    <p:extLst>
      <p:ext uri="{BB962C8B-B14F-4D97-AF65-F5344CB8AC3E}">
        <p14:creationId xmlns:p14="http://schemas.microsoft.com/office/powerpoint/2010/main" val="2603916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122</a:t>
            </a:fld>
            <a:endParaRPr lang="en-US"/>
          </a:p>
        </p:txBody>
      </p:sp>
    </p:spTree>
    <p:extLst>
      <p:ext uri="{BB962C8B-B14F-4D97-AF65-F5344CB8AC3E}">
        <p14:creationId xmlns:p14="http://schemas.microsoft.com/office/powerpoint/2010/main" val="681100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123</a:t>
            </a:fld>
            <a:endParaRPr lang="en-US"/>
          </a:p>
        </p:txBody>
      </p:sp>
    </p:spTree>
    <p:extLst>
      <p:ext uri="{BB962C8B-B14F-4D97-AF65-F5344CB8AC3E}">
        <p14:creationId xmlns:p14="http://schemas.microsoft.com/office/powerpoint/2010/main" val="15849338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124</a:t>
            </a:fld>
            <a:endParaRPr lang="en-US"/>
          </a:p>
        </p:txBody>
      </p:sp>
    </p:spTree>
    <p:extLst>
      <p:ext uri="{BB962C8B-B14F-4D97-AF65-F5344CB8AC3E}">
        <p14:creationId xmlns:p14="http://schemas.microsoft.com/office/powerpoint/2010/main" val="2343837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125</a:t>
            </a:fld>
            <a:endParaRPr lang="en-US"/>
          </a:p>
        </p:txBody>
      </p:sp>
    </p:spTree>
    <p:extLst>
      <p:ext uri="{BB962C8B-B14F-4D97-AF65-F5344CB8AC3E}">
        <p14:creationId xmlns:p14="http://schemas.microsoft.com/office/powerpoint/2010/main" val="1943249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126</a:t>
            </a:fld>
            <a:endParaRPr lang="en-US"/>
          </a:p>
        </p:txBody>
      </p:sp>
    </p:spTree>
    <p:extLst>
      <p:ext uri="{BB962C8B-B14F-4D97-AF65-F5344CB8AC3E}">
        <p14:creationId xmlns:p14="http://schemas.microsoft.com/office/powerpoint/2010/main" val="5559602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127</a:t>
            </a:fld>
            <a:endParaRPr lang="en-US"/>
          </a:p>
        </p:txBody>
      </p:sp>
    </p:spTree>
    <p:extLst>
      <p:ext uri="{BB962C8B-B14F-4D97-AF65-F5344CB8AC3E}">
        <p14:creationId xmlns:p14="http://schemas.microsoft.com/office/powerpoint/2010/main" val="3669442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128</a:t>
            </a:fld>
            <a:endParaRPr lang="en-US"/>
          </a:p>
        </p:txBody>
      </p:sp>
    </p:spTree>
    <p:extLst>
      <p:ext uri="{BB962C8B-B14F-4D97-AF65-F5344CB8AC3E}">
        <p14:creationId xmlns:p14="http://schemas.microsoft.com/office/powerpoint/2010/main" val="3827791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130</a:t>
            </a:fld>
            <a:endParaRPr lang="en-US"/>
          </a:p>
        </p:txBody>
      </p:sp>
    </p:spTree>
    <p:extLst>
      <p:ext uri="{BB962C8B-B14F-4D97-AF65-F5344CB8AC3E}">
        <p14:creationId xmlns:p14="http://schemas.microsoft.com/office/powerpoint/2010/main" val="3901344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Predominantly apple concentrates on 5G. Hp and Microsoft</a:t>
            </a:r>
          </a:p>
        </p:txBody>
      </p:sp>
      <p:sp>
        <p:nvSpPr>
          <p:cNvPr id="4" name="Slide Number Placeholder 3"/>
          <p:cNvSpPr>
            <a:spLocks noGrp="1"/>
          </p:cNvSpPr>
          <p:nvPr>
            <p:ph type="sldNum" sz="quarter" idx="5"/>
          </p:nvPr>
        </p:nvSpPr>
        <p:spPr/>
        <p:txBody>
          <a:bodyPr/>
          <a:lstStyle/>
          <a:p>
            <a:fld id="{22303549-A82F-409E-AD53-534267A0E10B}" type="slidenum">
              <a:rPr lang="en-US" smtClean="0"/>
              <a:t>29</a:t>
            </a:fld>
            <a:endParaRPr lang="en-US"/>
          </a:p>
        </p:txBody>
      </p:sp>
    </p:spTree>
    <p:extLst>
      <p:ext uri="{BB962C8B-B14F-4D97-AF65-F5344CB8AC3E}">
        <p14:creationId xmlns:p14="http://schemas.microsoft.com/office/powerpoint/2010/main" val="24690376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131</a:t>
            </a:fld>
            <a:endParaRPr lang="en-US"/>
          </a:p>
        </p:txBody>
      </p:sp>
    </p:spTree>
    <p:extLst>
      <p:ext uri="{BB962C8B-B14F-4D97-AF65-F5344CB8AC3E}">
        <p14:creationId xmlns:p14="http://schemas.microsoft.com/office/powerpoint/2010/main" val="972988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132</a:t>
            </a:fld>
            <a:endParaRPr lang="en-US"/>
          </a:p>
        </p:txBody>
      </p:sp>
    </p:spTree>
    <p:extLst>
      <p:ext uri="{BB962C8B-B14F-4D97-AF65-F5344CB8AC3E}">
        <p14:creationId xmlns:p14="http://schemas.microsoft.com/office/powerpoint/2010/main" val="3505685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133</a:t>
            </a:fld>
            <a:endParaRPr lang="en-US"/>
          </a:p>
        </p:txBody>
      </p:sp>
    </p:spTree>
    <p:extLst>
      <p:ext uri="{BB962C8B-B14F-4D97-AF65-F5344CB8AC3E}">
        <p14:creationId xmlns:p14="http://schemas.microsoft.com/office/powerpoint/2010/main" val="22572927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134</a:t>
            </a:fld>
            <a:endParaRPr lang="en-US"/>
          </a:p>
        </p:txBody>
      </p:sp>
    </p:spTree>
    <p:extLst>
      <p:ext uri="{BB962C8B-B14F-4D97-AF65-F5344CB8AC3E}">
        <p14:creationId xmlns:p14="http://schemas.microsoft.com/office/powerpoint/2010/main" val="33835289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135</a:t>
            </a:fld>
            <a:endParaRPr lang="en-US"/>
          </a:p>
        </p:txBody>
      </p:sp>
    </p:spTree>
    <p:extLst>
      <p:ext uri="{BB962C8B-B14F-4D97-AF65-F5344CB8AC3E}">
        <p14:creationId xmlns:p14="http://schemas.microsoft.com/office/powerpoint/2010/main" val="10097538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 sales to an individual customer or country other than the United States accounted for more than 10% of revenue for the three or nine months ended March 31, 2022 or 2021. </a:t>
            </a:r>
          </a:p>
        </p:txBody>
      </p:sp>
      <p:sp>
        <p:nvSpPr>
          <p:cNvPr id="4" name="Slide Number Placeholder 3"/>
          <p:cNvSpPr>
            <a:spLocks noGrp="1"/>
          </p:cNvSpPr>
          <p:nvPr>
            <p:ph type="sldNum" sz="quarter" idx="5"/>
          </p:nvPr>
        </p:nvSpPr>
        <p:spPr/>
        <p:txBody>
          <a:bodyPr/>
          <a:lstStyle/>
          <a:p>
            <a:fld id="{22303549-A82F-409E-AD53-534267A0E10B}" type="slidenum">
              <a:rPr lang="en-US" smtClean="0"/>
              <a:t>136</a:t>
            </a:fld>
            <a:endParaRPr lang="en-US"/>
          </a:p>
        </p:txBody>
      </p:sp>
    </p:spTree>
    <p:extLst>
      <p:ext uri="{BB962C8B-B14F-4D97-AF65-F5344CB8AC3E}">
        <p14:creationId xmlns:p14="http://schemas.microsoft.com/office/powerpoint/2010/main" val="5835032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137</a:t>
            </a:fld>
            <a:endParaRPr lang="en-US"/>
          </a:p>
        </p:txBody>
      </p:sp>
    </p:spTree>
    <p:extLst>
      <p:ext uri="{BB962C8B-B14F-4D97-AF65-F5344CB8AC3E}">
        <p14:creationId xmlns:p14="http://schemas.microsoft.com/office/powerpoint/2010/main" val="832582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138</a:t>
            </a:fld>
            <a:endParaRPr lang="en-US"/>
          </a:p>
        </p:txBody>
      </p:sp>
    </p:spTree>
    <p:extLst>
      <p:ext uri="{BB962C8B-B14F-4D97-AF65-F5344CB8AC3E}">
        <p14:creationId xmlns:p14="http://schemas.microsoft.com/office/powerpoint/2010/main" val="25530868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139</a:t>
            </a:fld>
            <a:endParaRPr lang="en-US"/>
          </a:p>
        </p:txBody>
      </p:sp>
    </p:spTree>
    <p:extLst>
      <p:ext uri="{BB962C8B-B14F-4D97-AF65-F5344CB8AC3E}">
        <p14:creationId xmlns:p14="http://schemas.microsoft.com/office/powerpoint/2010/main" val="5023370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140</a:t>
            </a:fld>
            <a:endParaRPr lang="en-US"/>
          </a:p>
        </p:txBody>
      </p:sp>
    </p:spTree>
    <p:extLst>
      <p:ext uri="{BB962C8B-B14F-4D97-AF65-F5344CB8AC3E}">
        <p14:creationId xmlns:p14="http://schemas.microsoft.com/office/powerpoint/2010/main" val="1382721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303549-A82F-409E-AD53-534267A0E10B}" type="slidenum">
              <a:rPr lang="en-US" smtClean="0"/>
              <a:t>77</a:t>
            </a:fld>
            <a:endParaRPr lang="en-US"/>
          </a:p>
        </p:txBody>
      </p:sp>
    </p:spTree>
    <p:extLst>
      <p:ext uri="{BB962C8B-B14F-4D97-AF65-F5344CB8AC3E}">
        <p14:creationId xmlns:p14="http://schemas.microsoft.com/office/powerpoint/2010/main" val="41439309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142</a:t>
            </a:fld>
            <a:endParaRPr lang="en-US"/>
          </a:p>
        </p:txBody>
      </p:sp>
    </p:spTree>
    <p:extLst>
      <p:ext uri="{BB962C8B-B14F-4D97-AF65-F5344CB8AC3E}">
        <p14:creationId xmlns:p14="http://schemas.microsoft.com/office/powerpoint/2010/main" val="22418384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143</a:t>
            </a:fld>
            <a:endParaRPr lang="en-US"/>
          </a:p>
        </p:txBody>
      </p:sp>
    </p:spTree>
    <p:extLst>
      <p:ext uri="{BB962C8B-B14F-4D97-AF65-F5344CB8AC3E}">
        <p14:creationId xmlns:p14="http://schemas.microsoft.com/office/powerpoint/2010/main" val="17255747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144</a:t>
            </a:fld>
            <a:endParaRPr lang="en-US"/>
          </a:p>
        </p:txBody>
      </p:sp>
    </p:spTree>
    <p:extLst>
      <p:ext uri="{BB962C8B-B14F-4D97-AF65-F5344CB8AC3E}">
        <p14:creationId xmlns:p14="http://schemas.microsoft.com/office/powerpoint/2010/main" val="3419993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145</a:t>
            </a:fld>
            <a:endParaRPr lang="en-US"/>
          </a:p>
        </p:txBody>
      </p:sp>
    </p:spTree>
    <p:extLst>
      <p:ext uri="{BB962C8B-B14F-4D97-AF65-F5344CB8AC3E}">
        <p14:creationId xmlns:p14="http://schemas.microsoft.com/office/powerpoint/2010/main" val="28494433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146</a:t>
            </a:fld>
            <a:endParaRPr lang="en-US"/>
          </a:p>
        </p:txBody>
      </p:sp>
    </p:spTree>
    <p:extLst>
      <p:ext uri="{BB962C8B-B14F-4D97-AF65-F5344CB8AC3E}">
        <p14:creationId xmlns:p14="http://schemas.microsoft.com/office/powerpoint/2010/main" val="7832100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147</a:t>
            </a:fld>
            <a:endParaRPr lang="en-US"/>
          </a:p>
        </p:txBody>
      </p:sp>
    </p:spTree>
    <p:extLst>
      <p:ext uri="{BB962C8B-B14F-4D97-AF65-F5344CB8AC3E}">
        <p14:creationId xmlns:p14="http://schemas.microsoft.com/office/powerpoint/2010/main" val="12066515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Balance sheet 10Q, 10k, income statement 10K, 10Q, CF 10k and then 10Q</a:t>
            </a:r>
          </a:p>
          <a:p>
            <a:r>
              <a:rPr lang="en-US">
                <a:cs typeface="Calibri"/>
              </a:rPr>
              <a:t>Share purchases at the beginning (after the max)</a:t>
            </a:r>
          </a:p>
          <a:p>
            <a:r>
              <a:rPr lang="en-US">
                <a:cs typeface="Calibri"/>
              </a:rPr>
              <a:t>Buy back a lot of shares = return a lot of cash to shareholders </a:t>
            </a:r>
          </a:p>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148</a:t>
            </a:fld>
            <a:endParaRPr lang="en-US"/>
          </a:p>
        </p:txBody>
      </p:sp>
    </p:spTree>
    <p:extLst>
      <p:ext uri="{BB962C8B-B14F-4D97-AF65-F5344CB8AC3E}">
        <p14:creationId xmlns:p14="http://schemas.microsoft.com/office/powerpoint/2010/main" val="2212223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149</a:t>
            </a:fld>
            <a:endParaRPr lang="en-US"/>
          </a:p>
        </p:txBody>
      </p:sp>
    </p:spTree>
    <p:extLst>
      <p:ext uri="{BB962C8B-B14F-4D97-AF65-F5344CB8AC3E}">
        <p14:creationId xmlns:p14="http://schemas.microsoft.com/office/powerpoint/2010/main" val="12883077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150</a:t>
            </a:fld>
            <a:endParaRPr lang="en-US"/>
          </a:p>
        </p:txBody>
      </p:sp>
    </p:spTree>
    <p:extLst>
      <p:ext uri="{BB962C8B-B14F-4D97-AF65-F5344CB8AC3E}">
        <p14:creationId xmlns:p14="http://schemas.microsoft.com/office/powerpoint/2010/main" val="26014325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151</a:t>
            </a:fld>
            <a:endParaRPr lang="en-US"/>
          </a:p>
        </p:txBody>
      </p:sp>
    </p:spTree>
    <p:extLst>
      <p:ext uri="{BB962C8B-B14F-4D97-AF65-F5344CB8AC3E}">
        <p14:creationId xmlns:p14="http://schemas.microsoft.com/office/powerpoint/2010/main" val="2218408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303549-A82F-409E-AD53-534267A0E10B}" type="slidenum">
              <a:rPr lang="en-US" smtClean="0"/>
              <a:t>90</a:t>
            </a:fld>
            <a:endParaRPr lang="en-US"/>
          </a:p>
        </p:txBody>
      </p:sp>
    </p:spTree>
    <p:extLst>
      <p:ext uri="{BB962C8B-B14F-4D97-AF65-F5344CB8AC3E}">
        <p14:creationId xmlns:p14="http://schemas.microsoft.com/office/powerpoint/2010/main" val="11804496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152</a:t>
            </a:fld>
            <a:endParaRPr lang="en-US"/>
          </a:p>
        </p:txBody>
      </p:sp>
    </p:spTree>
    <p:extLst>
      <p:ext uri="{BB962C8B-B14F-4D97-AF65-F5344CB8AC3E}">
        <p14:creationId xmlns:p14="http://schemas.microsoft.com/office/powerpoint/2010/main" val="32905154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153</a:t>
            </a:fld>
            <a:endParaRPr lang="en-US"/>
          </a:p>
        </p:txBody>
      </p:sp>
    </p:spTree>
    <p:extLst>
      <p:ext uri="{BB962C8B-B14F-4D97-AF65-F5344CB8AC3E}">
        <p14:creationId xmlns:p14="http://schemas.microsoft.com/office/powerpoint/2010/main" val="25134068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154</a:t>
            </a:fld>
            <a:endParaRPr lang="en-US"/>
          </a:p>
        </p:txBody>
      </p:sp>
    </p:spTree>
    <p:extLst>
      <p:ext uri="{BB962C8B-B14F-4D97-AF65-F5344CB8AC3E}">
        <p14:creationId xmlns:p14="http://schemas.microsoft.com/office/powerpoint/2010/main" val="12580378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155</a:t>
            </a:fld>
            <a:endParaRPr lang="en-US"/>
          </a:p>
        </p:txBody>
      </p:sp>
    </p:spTree>
    <p:extLst>
      <p:ext uri="{BB962C8B-B14F-4D97-AF65-F5344CB8AC3E}">
        <p14:creationId xmlns:p14="http://schemas.microsoft.com/office/powerpoint/2010/main" val="3025437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156</a:t>
            </a:fld>
            <a:endParaRPr lang="en-US"/>
          </a:p>
        </p:txBody>
      </p:sp>
    </p:spTree>
    <p:extLst>
      <p:ext uri="{BB962C8B-B14F-4D97-AF65-F5344CB8AC3E}">
        <p14:creationId xmlns:p14="http://schemas.microsoft.com/office/powerpoint/2010/main" val="27321260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157</a:t>
            </a:fld>
            <a:endParaRPr lang="en-US"/>
          </a:p>
        </p:txBody>
      </p:sp>
    </p:spTree>
    <p:extLst>
      <p:ext uri="{BB962C8B-B14F-4D97-AF65-F5344CB8AC3E}">
        <p14:creationId xmlns:p14="http://schemas.microsoft.com/office/powerpoint/2010/main" val="37297458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https://news.microsoft.com/facts-about-microsoft/</a:t>
            </a:r>
          </a:p>
        </p:txBody>
      </p:sp>
      <p:sp>
        <p:nvSpPr>
          <p:cNvPr id="4" name="Slide Number Placeholder 3"/>
          <p:cNvSpPr>
            <a:spLocks noGrp="1"/>
          </p:cNvSpPr>
          <p:nvPr>
            <p:ph type="sldNum" sz="quarter" idx="5"/>
          </p:nvPr>
        </p:nvSpPr>
        <p:spPr/>
        <p:txBody>
          <a:bodyPr/>
          <a:lstStyle/>
          <a:p>
            <a:fld id="{22303549-A82F-409E-AD53-534267A0E10B}" type="slidenum">
              <a:rPr lang="en-US" smtClean="0"/>
              <a:t>158</a:t>
            </a:fld>
            <a:endParaRPr lang="en-US"/>
          </a:p>
        </p:txBody>
      </p:sp>
    </p:spTree>
    <p:extLst>
      <p:ext uri="{BB962C8B-B14F-4D97-AF65-F5344CB8AC3E}">
        <p14:creationId xmlns:p14="http://schemas.microsoft.com/office/powerpoint/2010/main" val="8606849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p:txBody>
      </p:sp>
      <p:sp>
        <p:nvSpPr>
          <p:cNvPr id="4" name="Slide Number Placeholder 3"/>
          <p:cNvSpPr>
            <a:spLocks noGrp="1"/>
          </p:cNvSpPr>
          <p:nvPr>
            <p:ph type="sldNum" sz="quarter" idx="5"/>
          </p:nvPr>
        </p:nvSpPr>
        <p:spPr/>
        <p:txBody>
          <a:bodyPr/>
          <a:lstStyle/>
          <a:p>
            <a:fld id="{22303549-A82F-409E-AD53-534267A0E10B}" type="slidenum">
              <a:rPr lang="en-US" smtClean="0"/>
              <a:t>159</a:t>
            </a:fld>
            <a:endParaRPr lang="en-US"/>
          </a:p>
        </p:txBody>
      </p:sp>
    </p:spTree>
    <p:extLst>
      <p:ext uri="{BB962C8B-B14F-4D97-AF65-F5344CB8AC3E}">
        <p14:creationId xmlns:p14="http://schemas.microsoft.com/office/powerpoint/2010/main" val="7058647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160</a:t>
            </a:fld>
            <a:endParaRPr lang="en-US"/>
          </a:p>
        </p:txBody>
      </p:sp>
    </p:spTree>
    <p:extLst>
      <p:ext uri="{BB962C8B-B14F-4D97-AF65-F5344CB8AC3E}">
        <p14:creationId xmlns:p14="http://schemas.microsoft.com/office/powerpoint/2010/main" val="39735052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161</a:t>
            </a:fld>
            <a:endParaRPr lang="en-US"/>
          </a:p>
        </p:txBody>
      </p:sp>
    </p:spTree>
    <p:extLst>
      <p:ext uri="{BB962C8B-B14F-4D97-AF65-F5344CB8AC3E}">
        <p14:creationId xmlns:p14="http://schemas.microsoft.com/office/powerpoint/2010/main" val="185767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More stuff on what they do </a:t>
            </a:r>
          </a:p>
        </p:txBody>
      </p:sp>
      <p:sp>
        <p:nvSpPr>
          <p:cNvPr id="4" name="Slide Number Placeholder 3"/>
          <p:cNvSpPr>
            <a:spLocks noGrp="1"/>
          </p:cNvSpPr>
          <p:nvPr>
            <p:ph type="sldNum" sz="quarter" idx="5"/>
          </p:nvPr>
        </p:nvSpPr>
        <p:spPr/>
        <p:txBody>
          <a:bodyPr/>
          <a:lstStyle/>
          <a:p>
            <a:fld id="{22303549-A82F-409E-AD53-534267A0E10B}" type="slidenum">
              <a:rPr lang="en-US" smtClean="0"/>
              <a:t>95</a:t>
            </a:fld>
            <a:endParaRPr lang="en-US"/>
          </a:p>
        </p:txBody>
      </p:sp>
    </p:spTree>
    <p:extLst>
      <p:ext uri="{BB962C8B-B14F-4D97-AF65-F5344CB8AC3E}">
        <p14:creationId xmlns:p14="http://schemas.microsoft.com/office/powerpoint/2010/main" val="1433132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162</a:t>
            </a:fld>
            <a:endParaRPr lang="en-US"/>
          </a:p>
        </p:txBody>
      </p:sp>
    </p:spTree>
    <p:extLst>
      <p:ext uri="{BB962C8B-B14F-4D97-AF65-F5344CB8AC3E}">
        <p14:creationId xmlns:p14="http://schemas.microsoft.com/office/powerpoint/2010/main" val="15772427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163</a:t>
            </a:fld>
            <a:endParaRPr lang="en-US"/>
          </a:p>
        </p:txBody>
      </p:sp>
    </p:spTree>
    <p:extLst>
      <p:ext uri="{BB962C8B-B14F-4D97-AF65-F5344CB8AC3E}">
        <p14:creationId xmlns:p14="http://schemas.microsoft.com/office/powerpoint/2010/main" val="16033842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164</a:t>
            </a:fld>
            <a:endParaRPr lang="en-US"/>
          </a:p>
        </p:txBody>
      </p:sp>
    </p:spTree>
    <p:extLst>
      <p:ext uri="{BB962C8B-B14F-4D97-AF65-F5344CB8AC3E}">
        <p14:creationId xmlns:p14="http://schemas.microsoft.com/office/powerpoint/2010/main" val="38806887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165</a:t>
            </a:fld>
            <a:endParaRPr lang="en-US"/>
          </a:p>
        </p:txBody>
      </p:sp>
    </p:spTree>
    <p:extLst>
      <p:ext uri="{BB962C8B-B14F-4D97-AF65-F5344CB8AC3E}">
        <p14:creationId xmlns:p14="http://schemas.microsoft.com/office/powerpoint/2010/main" val="19089607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303549-A82F-409E-AD53-534267A0E10B}" type="slidenum">
              <a:rPr lang="en-US" smtClean="0"/>
              <a:t>166</a:t>
            </a:fld>
            <a:endParaRPr lang="en-US"/>
          </a:p>
        </p:txBody>
      </p:sp>
    </p:spTree>
    <p:extLst>
      <p:ext uri="{BB962C8B-B14F-4D97-AF65-F5344CB8AC3E}">
        <p14:creationId xmlns:p14="http://schemas.microsoft.com/office/powerpoint/2010/main" val="41487455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167</a:t>
            </a:fld>
            <a:endParaRPr lang="en-US"/>
          </a:p>
        </p:txBody>
      </p:sp>
    </p:spTree>
    <p:extLst>
      <p:ext uri="{BB962C8B-B14F-4D97-AF65-F5344CB8AC3E}">
        <p14:creationId xmlns:p14="http://schemas.microsoft.com/office/powerpoint/2010/main" val="12839565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168</a:t>
            </a:fld>
            <a:endParaRPr lang="en-US"/>
          </a:p>
        </p:txBody>
      </p:sp>
    </p:spTree>
    <p:extLst>
      <p:ext uri="{BB962C8B-B14F-4D97-AF65-F5344CB8AC3E}">
        <p14:creationId xmlns:p14="http://schemas.microsoft.com/office/powerpoint/2010/main" val="39668797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169</a:t>
            </a:fld>
            <a:endParaRPr lang="en-US"/>
          </a:p>
        </p:txBody>
      </p:sp>
    </p:spTree>
    <p:extLst>
      <p:ext uri="{BB962C8B-B14F-4D97-AF65-F5344CB8AC3E}">
        <p14:creationId xmlns:p14="http://schemas.microsoft.com/office/powerpoint/2010/main" val="34527618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170</a:t>
            </a:fld>
            <a:endParaRPr lang="en-US"/>
          </a:p>
        </p:txBody>
      </p:sp>
    </p:spTree>
    <p:extLst>
      <p:ext uri="{BB962C8B-B14F-4D97-AF65-F5344CB8AC3E}">
        <p14:creationId xmlns:p14="http://schemas.microsoft.com/office/powerpoint/2010/main" val="754694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171</a:t>
            </a:fld>
            <a:endParaRPr lang="en-US"/>
          </a:p>
        </p:txBody>
      </p:sp>
    </p:spTree>
    <p:extLst>
      <p:ext uri="{BB962C8B-B14F-4D97-AF65-F5344CB8AC3E}">
        <p14:creationId xmlns:p14="http://schemas.microsoft.com/office/powerpoint/2010/main" val="3070412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fld id="{22303549-A82F-409E-AD53-534267A0E10B}" type="slidenum">
              <a:rPr lang="en-US" smtClean="0"/>
              <a:t>96</a:t>
            </a:fld>
            <a:endParaRPr lang="en-US"/>
          </a:p>
        </p:txBody>
      </p:sp>
    </p:spTree>
    <p:extLst>
      <p:ext uri="{BB962C8B-B14F-4D97-AF65-F5344CB8AC3E}">
        <p14:creationId xmlns:p14="http://schemas.microsoft.com/office/powerpoint/2010/main" val="28402870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173</a:t>
            </a:fld>
            <a:endParaRPr lang="en-US"/>
          </a:p>
        </p:txBody>
      </p:sp>
    </p:spTree>
    <p:extLst>
      <p:ext uri="{BB962C8B-B14F-4D97-AF65-F5344CB8AC3E}">
        <p14:creationId xmlns:p14="http://schemas.microsoft.com/office/powerpoint/2010/main" val="12321760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174</a:t>
            </a:fld>
            <a:endParaRPr lang="en-US"/>
          </a:p>
        </p:txBody>
      </p:sp>
    </p:spTree>
    <p:extLst>
      <p:ext uri="{BB962C8B-B14F-4D97-AF65-F5344CB8AC3E}">
        <p14:creationId xmlns:p14="http://schemas.microsoft.com/office/powerpoint/2010/main" val="21725067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175</a:t>
            </a:fld>
            <a:endParaRPr lang="en-US"/>
          </a:p>
        </p:txBody>
      </p:sp>
    </p:spTree>
    <p:extLst>
      <p:ext uri="{BB962C8B-B14F-4D97-AF65-F5344CB8AC3E}">
        <p14:creationId xmlns:p14="http://schemas.microsoft.com/office/powerpoint/2010/main" val="3601692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176</a:t>
            </a:fld>
            <a:endParaRPr lang="en-US"/>
          </a:p>
        </p:txBody>
      </p:sp>
    </p:spTree>
    <p:extLst>
      <p:ext uri="{BB962C8B-B14F-4D97-AF65-F5344CB8AC3E}">
        <p14:creationId xmlns:p14="http://schemas.microsoft.com/office/powerpoint/2010/main" val="31073961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177</a:t>
            </a:fld>
            <a:endParaRPr lang="en-US"/>
          </a:p>
        </p:txBody>
      </p:sp>
    </p:spTree>
    <p:extLst>
      <p:ext uri="{BB962C8B-B14F-4D97-AF65-F5344CB8AC3E}">
        <p14:creationId xmlns:p14="http://schemas.microsoft.com/office/powerpoint/2010/main" val="20740961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mission statement considers the changing business landscape that influences the possibilities of what Apple Inc. can do. For instance, the company recognizes trends in the consumer electronics market and the industry environment. Apple’s press releases and official statements point to this corporate mission as a way of addressing current concerns in the global market.</a:t>
            </a:r>
            <a:endParaRPr lang="zh-CN" altLang="en-US"/>
          </a:p>
        </p:txBody>
      </p:sp>
      <p:sp>
        <p:nvSpPr>
          <p:cNvPr id="4" name="Slide Number Placeholder 3"/>
          <p:cNvSpPr>
            <a:spLocks noGrp="1"/>
          </p:cNvSpPr>
          <p:nvPr>
            <p:ph type="sldNum" sz="quarter" idx="5"/>
          </p:nvPr>
        </p:nvSpPr>
        <p:spPr/>
        <p:txBody>
          <a:bodyPr/>
          <a:lstStyle/>
          <a:p>
            <a:fld id="{22303549-A82F-409E-AD53-534267A0E10B}" type="slidenum">
              <a:rPr lang="en-US" smtClean="0"/>
              <a:t>178</a:t>
            </a:fld>
            <a:endParaRPr lang="en-US"/>
          </a:p>
        </p:txBody>
      </p:sp>
    </p:spTree>
    <p:extLst>
      <p:ext uri="{BB962C8B-B14F-4D97-AF65-F5344CB8AC3E}">
        <p14:creationId xmlns:p14="http://schemas.microsoft.com/office/powerpoint/2010/main" val="18103468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179</a:t>
            </a:fld>
            <a:endParaRPr lang="en-US"/>
          </a:p>
        </p:txBody>
      </p:sp>
    </p:spTree>
    <p:extLst>
      <p:ext uri="{BB962C8B-B14F-4D97-AF65-F5344CB8AC3E}">
        <p14:creationId xmlns:p14="http://schemas.microsoft.com/office/powerpoint/2010/main" val="4133702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180</a:t>
            </a:fld>
            <a:endParaRPr lang="en-US"/>
          </a:p>
        </p:txBody>
      </p:sp>
    </p:spTree>
    <p:extLst>
      <p:ext uri="{BB962C8B-B14F-4D97-AF65-F5344CB8AC3E}">
        <p14:creationId xmlns:p14="http://schemas.microsoft.com/office/powerpoint/2010/main" val="23620549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181</a:t>
            </a:fld>
            <a:endParaRPr lang="en-US"/>
          </a:p>
        </p:txBody>
      </p:sp>
    </p:spTree>
    <p:extLst>
      <p:ext uri="{BB962C8B-B14F-4D97-AF65-F5344CB8AC3E}">
        <p14:creationId xmlns:p14="http://schemas.microsoft.com/office/powerpoint/2010/main" val="32069129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182</a:t>
            </a:fld>
            <a:endParaRPr lang="en-US"/>
          </a:p>
        </p:txBody>
      </p:sp>
    </p:spTree>
    <p:extLst>
      <p:ext uri="{BB962C8B-B14F-4D97-AF65-F5344CB8AC3E}">
        <p14:creationId xmlns:p14="http://schemas.microsoft.com/office/powerpoint/2010/main" val="3964607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Bloomberg</a:t>
            </a:r>
          </a:p>
          <a:p>
            <a:r>
              <a:rPr lang="en-US">
                <a:cs typeface="Calibri"/>
              </a:rPr>
              <a:t>JULY 1, 2022</a:t>
            </a:r>
          </a:p>
        </p:txBody>
      </p:sp>
      <p:sp>
        <p:nvSpPr>
          <p:cNvPr id="4" name="Slide Number Placeholder 3"/>
          <p:cNvSpPr>
            <a:spLocks noGrp="1"/>
          </p:cNvSpPr>
          <p:nvPr>
            <p:ph type="sldNum" sz="quarter" idx="5"/>
          </p:nvPr>
        </p:nvSpPr>
        <p:spPr/>
        <p:txBody>
          <a:bodyPr/>
          <a:lstStyle/>
          <a:p>
            <a:fld id="{22303549-A82F-409E-AD53-534267A0E10B}" type="slidenum">
              <a:rPr lang="en-US" smtClean="0"/>
              <a:t>97</a:t>
            </a:fld>
            <a:endParaRPr lang="en-US"/>
          </a:p>
        </p:txBody>
      </p:sp>
    </p:spTree>
    <p:extLst>
      <p:ext uri="{BB962C8B-B14F-4D97-AF65-F5344CB8AC3E}">
        <p14:creationId xmlns:p14="http://schemas.microsoft.com/office/powerpoint/2010/main" val="28413535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mission statement considers the changing business landscape that influences the possibilities of what Apple Inc. can do. For instance, the company recognizes trends in the consumer electronics market and the industry environment. Apple’s press releases and official statements point to this corporate mission as a way of addressing current concerns in the global market.</a:t>
            </a:r>
            <a:endParaRPr lang="zh-CN" altLang="en-US"/>
          </a:p>
        </p:txBody>
      </p:sp>
      <p:sp>
        <p:nvSpPr>
          <p:cNvPr id="4" name="Slide Number Placeholder 3"/>
          <p:cNvSpPr>
            <a:spLocks noGrp="1"/>
          </p:cNvSpPr>
          <p:nvPr>
            <p:ph type="sldNum" sz="quarter" idx="5"/>
          </p:nvPr>
        </p:nvSpPr>
        <p:spPr/>
        <p:txBody>
          <a:bodyPr/>
          <a:lstStyle/>
          <a:p>
            <a:fld id="{22303549-A82F-409E-AD53-534267A0E10B}" type="slidenum">
              <a:rPr lang="en-US" smtClean="0"/>
              <a:t>184</a:t>
            </a:fld>
            <a:endParaRPr lang="en-US"/>
          </a:p>
        </p:txBody>
      </p:sp>
    </p:spTree>
    <p:extLst>
      <p:ext uri="{BB962C8B-B14F-4D97-AF65-F5344CB8AC3E}">
        <p14:creationId xmlns:p14="http://schemas.microsoft.com/office/powerpoint/2010/main" val="16466664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mission statement considers the changing business landscape that influences the possibilities of what Apple Inc. can do. For instance, the company recognizes trends in the consumer electronics market and the industry environment. Apple’s press releases and official statements point to this corporate mission as a way of addressing current concerns in the global market.</a:t>
            </a:r>
            <a:endParaRPr lang="zh-CN" altLang="en-US"/>
          </a:p>
        </p:txBody>
      </p:sp>
      <p:sp>
        <p:nvSpPr>
          <p:cNvPr id="4" name="Slide Number Placeholder 3"/>
          <p:cNvSpPr>
            <a:spLocks noGrp="1"/>
          </p:cNvSpPr>
          <p:nvPr>
            <p:ph type="sldNum" sz="quarter" idx="5"/>
          </p:nvPr>
        </p:nvSpPr>
        <p:spPr/>
        <p:txBody>
          <a:bodyPr/>
          <a:lstStyle/>
          <a:p>
            <a:fld id="{22303549-A82F-409E-AD53-534267A0E10B}" type="slidenum">
              <a:rPr lang="en-US" smtClean="0"/>
              <a:t>185</a:t>
            </a:fld>
            <a:endParaRPr lang="en-US"/>
          </a:p>
        </p:txBody>
      </p:sp>
    </p:spTree>
    <p:extLst>
      <p:ext uri="{BB962C8B-B14F-4D97-AF65-F5344CB8AC3E}">
        <p14:creationId xmlns:p14="http://schemas.microsoft.com/office/powerpoint/2010/main" val="26030979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186</a:t>
            </a:fld>
            <a:endParaRPr lang="en-US"/>
          </a:p>
        </p:txBody>
      </p:sp>
    </p:spTree>
    <p:extLst>
      <p:ext uri="{BB962C8B-B14F-4D97-AF65-F5344CB8AC3E}">
        <p14:creationId xmlns:p14="http://schemas.microsoft.com/office/powerpoint/2010/main" val="34840495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187</a:t>
            </a:fld>
            <a:endParaRPr lang="en-US"/>
          </a:p>
        </p:txBody>
      </p:sp>
    </p:spTree>
    <p:extLst>
      <p:ext uri="{BB962C8B-B14F-4D97-AF65-F5344CB8AC3E}">
        <p14:creationId xmlns:p14="http://schemas.microsoft.com/office/powerpoint/2010/main" val="26449146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188</a:t>
            </a:fld>
            <a:endParaRPr lang="en-US"/>
          </a:p>
        </p:txBody>
      </p:sp>
    </p:spTree>
    <p:extLst>
      <p:ext uri="{BB962C8B-B14F-4D97-AF65-F5344CB8AC3E}">
        <p14:creationId xmlns:p14="http://schemas.microsoft.com/office/powerpoint/2010/main" val="19055502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189</a:t>
            </a:fld>
            <a:endParaRPr lang="en-US"/>
          </a:p>
        </p:txBody>
      </p:sp>
    </p:spTree>
    <p:extLst>
      <p:ext uri="{BB962C8B-B14F-4D97-AF65-F5344CB8AC3E}">
        <p14:creationId xmlns:p14="http://schemas.microsoft.com/office/powerpoint/2010/main" val="8569051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190</a:t>
            </a:fld>
            <a:endParaRPr lang="en-US"/>
          </a:p>
        </p:txBody>
      </p:sp>
    </p:spTree>
    <p:extLst>
      <p:ext uri="{BB962C8B-B14F-4D97-AF65-F5344CB8AC3E}">
        <p14:creationId xmlns:p14="http://schemas.microsoft.com/office/powerpoint/2010/main" val="31954499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191</a:t>
            </a:fld>
            <a:endParaRPr lang="en-US"/>
          </a:p>
        </p:txBody>
      </p:sp>
    </p:spTree>
    <p:extLst>
      <p:ext uri="{BB962C8B-B14F-4D97-AF65-F5344CB8AC3E}">
        <p14:creationId xmlns:p14="http://schemas.microsoft.com/office/powerpoint/2010/main" val="39741118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192</a:t>
            </a:fld>
            <a:endParaRPr lang="en-US"/>
          </a:p>
        </p:txBody>
      </p:sp>
    </p:spTree>
    <p:extLst>
      <p:ext uri="{BB962C8B-B14F-4D97-AF65-F5344CB8AC3E}">
        <p14:creationId xmlns:p14="http://schemas.microsoft.com/office/powerpoint/2010/main" val="20326324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year and the max </a:t>
            </a:r>
          </a:p>
        </p:txBody>
      </p:sp>
      <p:sp>
        <p:nvSpPr>
          <p:cNvPr id="4" name="Slide Number Placeholder 3"/>
          <p:cNvSpPr>
            <a:spLocks noGrp="1"/>
          </p:cNvSpPr>
          <p:nvPr>
            <p:ph type="sldNum" sz="quarter" idx="5"/>
          </p:nvPr>
        </p:nvSpPr>
        <p:spPr/>
        <p:txBody>
          <a:bodyPr/>
          <a:lstStyle/>
          <a:p>
            <a:fld id="{22303549-A82F-409E-AD53-534267A0E10B}" type="slidenum">
              <a:rPr lang="en-US" smtClean="0"/>
              <a:t>193</a:t>
            </a:fld>
            <a:endParaRPr lang="en-US"/>
          </a:p>
        </p:txBody>
      </p:sp>
    </p:spTree>
    <p:extLst>
      <p:ext uri="{BB962C8B-B14F-4D97-AF65-F5344CB8AC3E}">
        <p14:creationId xmlns:p14="http://schemas.microsoft.com/office/powerpoint/2010/main" val="391940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379641C-8260-44A4-9F71-E216C07A38B4}"/>
              </a:ext>
            </a:extLst>
          </p:cNvPr>
          <p:cNvSpPr>
            <a:spLocks noGrp="1"/>
          </p:cNvSpPr>
          <p:nvPr>
            <p:ph type="pic" sz="quarter" idx="14"/>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4416742 h 6858000"/>
              <a:gd name="connsiteX5" fmla="*/ 9142476 w 12188952"/>
              <a:gd name="connsiteY5" fmla="*/ 4416742 h 6858000"/>
              <a:gd name="connsiteX6" fmla="*/ 9142476 w 12188952"/>
              <a:gd name="connsiteY6" fmla="*/ 4188142 h 6858000"/>
              <a:gd name="connsiteX7" fmla="*/ 0 w 12188952"/>
              <a:gd name="connsiteY7" fmla="*/ 41881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4416742"/>
                </a:lnTo>
                <a:lnTo>
                  <a:pt x="9142476" y="4416742"/>
                </a:lnTo>
                <a:lnTo>
                  <a:pt x="9142476" y="4188142"/>
                </a:lnTo>
                <a:lnTo>
                  <a:pt x="0" y="4188142"/>
                </a:lnTo>
                <a:close/>
              </a:path>
            </a:pathLst>
          </a:custGeom>
          <a:solidFill>
            <a:schemeClr val="accent6">
              <a:lumMod val="20000"/>
              <a:lumOff val="80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38200" y="4636008"/>
            <a:ext cx="9144000" cy="1107959"/>
          </a:xfrm>
        </p:spPr>
        <p:txBody>
          <a:bodyPr anchor="b" anchorCtr="0"/>
          <a:lstStyle>
            <a:lvl1pPr algn="l">
              <a:defRPr sz="6000">
                <a:solidFill>
                  <a:schemeClr val="bg1"/>
                </a:solidFill>
              </a:defRPr>
            </a:lvl1pPr>
          </a:lstStyle>
          <a:p>
            <a:r>
              <a:rPr lang="en-US"/>
              <a:t>CLICK TO EDIT TITLE</a:t>
            </a:r>
          </a:p>
        </p:txBody>
      </p:sp>
      <p:sp>
        <p:nvSpPr>
          <p:cNvPr id="12" name="Text Placeholder 11">
            <a:extLst>
              <a:ext uri="{FF2B5EF4-FFF2-40B4-BE49-F238E27FC236}">
                <a16:creationId xmlns:a16="http://schemas.microsoft.com/office/drawing/2014/main" id="{779D466B-640E-419A-8701-FA39B12DD959}"/>
              </a:ext>
            </a:extLst>
          </p:cNvPr>
          <p:cNvSpPr>
            <a:spLocks noGrp="1"/>
          </p:cNvSpPr>
          <p:nvPr>
            <p:ph type="body" sz="quarter" idx="13" hasCustomPrompt="1"/>
          </p:nvPr>
        </p:nvSpPr>
        <p:spPr>
          <a:xfrm>
            <a:off x="841248" y="5742432"/>
            <a:ext cx="7953375" cy="457200"/>
          </a:xfrm>
        </p:spPr>
        <p:txBody>
          <a:bodyPr>
            <a:noAutofit/>
          </a:bodyPr>
          <a:lstStyle>
            <a:lvl1pPr marL="0" indent="0">
              <a:buNone/>
              <a:defRPr sz="1800">
                <a:solidFill>
                  <a:schemeClr val="bg1"/>
                </a:solidFill>
                <a:latin typeface="+mn-lt"/>
              </a:defRPr>
            </a:lvl1pPr>
            <a:lvl2pPr marL="457200" indent="0">
              <a:buNone/>
              <a:defRPr sz="2400">
                <a:solidFill>
                  <a:schemeClr val="bg1"/>
                </a:solidFill>
                <a:latin typeface="+mn-lt"/>
              </a:defRPr>
            </a:lvl2pPr>
            <a:lvl3pPr marL="914400" indent="0">
              <a:buNone/>
              <a:defRPr sz="2400">
                <a:solidFill>
                  <a:schemeClr val="bg1"/>
                </a:solidFill>
                <a:latin typeface="+mn-lt"/>
              </a:defRPr>
            </a:lvl3pPr>
            <a:lvl4pPr marL="1371600" indent="0">
              <a:buNone/>
              <a:defRPr sz="2400">
                <a:solidFill>
                  <a:schemeClr val="bg1"/>
                </a:solidFill>
                <a:latin typeface="+mn-lt"/>
              </a:defRPr>
            </a:lvl4pPr>
            <a:lvl5pPr marL="1828800" indent="0">
              <a:buNone/>
              <a:defRPr sz="2400">
                <a:solidFill>
                  <a:schemeClr val="bg1"/>
                </a:solidFill>
                <a:latin typeface="+mn-lt"/>
              </a:defRPr>
            </a:lvl5pPr>
          </a:lstStyle>
          <a:p>
            <a:pPr lvl="0"/>
            <a:r>
              <a:rPr lang="en-US"/>
              <a:t>Click to edit text</a:t>
            </a:r>
          </a:p>
        </p:txBody>
      </p:sp>
      <p:sp>
        <p:nvSpPr>
          <p:cNvPr id="17" name="Rectangle 16">
            <a:extLst>
              <a:ext uri="{FF2B5EF4-FFF2-40B4-BE49-F238E27FC236}">
                <a16:creationId xmlns:a16="http://schemas.microsoft.com/office/drawing/2014/main" id="{80659D50-D55F-4F3D-8F15-5B1F1F2B4B96}"/>
              </a:ext>
              <a:ext uri="{C183D7F6-B498-43B3-948B-1728B52AA6E4}">
                <adec:decorative xmlns:adec="http://schemas.microsoft.com/office/drawing/2017/decorative" val="1"/>
              </a:ext>
            </a:extLst>
          </p:cNvPr>
          <p:cNvSpPr/>
          <p:nvPr userDrawn="1"/>
        </p:nvSpPr>
        <p:spPr>
          <a:xfrm>
            <a:off x="0" y="4188142"/>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B2621B9-2641-4DA3-B7D6-D577C25CF2E9}"/>
              </a:ext>
            </a:extLst>
          </p:cNvPr>
          <p:cNvSpPr>
            <a:spLocks noGrp="1"/>
          </p:cNvSpPr>
          <p:nvPr>
            <p:ph type="pic" sz="quarter" idx="34"/>
          </p:nvPr>
        </p:nvSpPr>
        <p:spPr>
          <a:xfrm>
            <a:off x="1524" y="0"/>
            <a:ext cx="12188952" cy="6858000"/>
          </a:xfrm>
          <a:custGeom>
            <a:avLst/>
            <a:gdLst>
              <a:gd name="connsiteX0" fmla="*/ 1030351 w 12188952"/>
              <a:gd name="connsiteY0" fmla="*/ 3231845 h 6858000"/>
              <a:gd name="connsiteX1" fmla="*/ 1030351 w 12188952"/>
              <a:gd name="connsiteY1" fmla="*/ 3460445 h 6858000"/>
              <a:gd name="connsiteX2" fmla="*/ 11122333 w 12188952"/>
              <a:gd name="connsiteY2" fmla="*/ 3460445 h 6858000"/>
              <a:gd name="connsiteX3" fmla="*/ 11122333 w 12188952"/>
              <a:gd name="connsiteY3" fmla="*/ 3231845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1030351" y="3231845"/>
                </a:moveTo>
                <a:lnTo>
                  <a:pt x="1030351" y="3460445"/>
                </a:lnTo>
                <a:lnTo>
                  <a:pt x="11122333" y="3460445"/>
                </a:lnTo>
                <a:lnTo>
                  <a:pt x="11122333" y="3231845"/>
                </a:lnTo>
                <a:close/>
                <a:moveTo>
                  <a:pt x="0" y="0"/>
                </a:moveTo>
                <a:lnTo>
                  <a:pt x="12188952" y="0"/>
                </a:lnTo>
                <a:lnTo>
                  <a:pt x="12188952" y="6858000"/>
                </a:lnTo>
                <a:lnTo>
                  <a:pt x="0" y="6858000"/>
                </a:lnTo>
                <a:close/>
              </a:path>
            </a:pathLst>
          </a:custGeom>
          <a:solidFill>
            <a:schemeClr val="accent6">
              <a:lumMod val="20000"/>
              <a:lumOff val="80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lgn="ctr">
              <a:defRPr>
                <a:solidFill>
                  <a:schemeClr val="bg1"/>
                </a:solidFill>
              </a:defRPr>
            </a:lvl1pPr>
          </a:lstStyle>
          <a:p>
            <a:r>
              <a:rPr lang="en-US"/>
              <a:t>CLICK TO EDIT MASTER TITLE STYLE</a:t>
            </a:r>
            <a:endParaRPr lang="en-ZA"/>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bg1"/>
                </a:solidFill>
              </a:defRPr>
            </a:lvl1pPr>
          </a:lstStyle>
          <a:p>
            <a:r>
              <a:rPr lang="en-ZA"/>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bg1"/>
                </a:solidFill>
              </a:defRPr>
            </a:lvl1pPr>
          </a:lstStyle>
          <a:p>
            <a:fld id="{19B51A1E-902D-48AF-9020-955120F399B6}" type="slidenum">
              <a:rPr lang="en-ZA" smtClean="0"/>
              <a:pPr/>
              <a:t>‹#›</a:t>
            </a:fld>
            <a:endParaRPr lang="en-ZA"/>
          </a:p>
        </p:txBody>
      </p:sp>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1069848" y="2121408"/>
            <a:ext cx="2560320" cy="914400"/>
          </a:xfrm>
          <a:prstGeom prst="rect">
            <a:avLst/>
          </a:prstGeom>
          <a:noFill/>
        </p:spPr>
        <p:txBody>
          <a:bodyPr anchor="b">
            <a:noAutofit/>
          </a:bodyPr>
          <a:lstStyle>
            <a:lvl1pPr marL="0" indent="0" algn="ctr">
              <a:spcBef>
                <a:spcPts val="0"/>
              </a:spcBef>
              <a:spcAft>
                <a:spcPts val="0"/>
              </a:spcAft>
              <a:buNone/>
              <a:defRPr sz="6000">
                <a:ln w="15875">
                  <a:solidFill>
                    <a:schemeClr val="bg1">
                      <a:lumMod val="85000"/>
                    </a:schemeClr>
                  </a:solidFill>
                </a:ln>
                <a:no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a:t>1</a:t>
            </a:r>
            <a:endParaRPr lang="en-ZA"/>
          </a:p>
        </p:txBody>
      </p:sp>
      <p:sp>
        <p:nvSpPr>
          <p:cNvPr id="17" name="Text Placeholder 9">
            <a:extLst>
              <a:ext uri="{FF2B5EF4-FFF2-40B4-BE49-F238E27FC236}">
                <a16:creationId xmlns:a16="http://schemas.microsoft.com/office/drawing/2014/main" id="{4E9F4FE1-F54C-4B3C-9CED-6C3058B00352}"/>
              </a:ext>
            </a:extLst>
          </p:cNvPr>
          <p:cNvSpPr>
            <a:spLocks noGrp="1"/>
          </p:cNvSpPr>
          <p:nvPr>
            <p:ph type="body" sz="quarter" idx="31" hasCustomPrompt="1"/>
          </p:nvPr>
        </p:nvSpPr>
        <p:spPr>
          <a:xfrm>
            <a:off x="4800600" y="2121408"/>
            <a:ext cx="2560320" cy="914400"/>
          </a:xfrm>
          <a:prstGeom prst="rect">
            <a:avLst/>
          </a:prstGeom>
          <a:noFill/>
        </p:spPr>
        <p:txBody>
          <a:bodyPr vert="horz" lIns="0" tIns="0" rIns="0" bIns="0" rtlCol="0" anchor="b">
            <a:noAutofit/>
          </a:bodyPr>
          <a:lstStyle>
            <a:lvl1pPr marL="0" indent="0" algn="ctr">
              <a:spcBef>
                <a:spcPts val="0"/>
              </a:spcBef>
              <a:spcAft>
                <a:spcPts val="0"/>
              </a:spcAft>
              <a:buNone/>
              <a:defRPr lang="en-ZA" sz="6000" dirty="0">
                <a:ln w="15875">
                  <a:solidFill>
                    <a:schemeClr val="bg1">
                      <a:lumMod val="85000"/>
                    </a:schemeClr>
                  </a:solidFill>
                </a:ln>
                <a:noFill/>
                <a:latin typeface="+mj-lt"/>
              </a:defRPr>
            </a:lvl1pPr>
          </a:lstStyle>
          <a:p>
            <a:pPr marL="266700" lvl="0" indent="-266700" algn="ctr"/>
            <a:r>
              <a:rPr lang="en-US"/>
              <a:t>2</a:t>
            </a:r>
            <a:endParaRPr lang="en-ZA"/>
          </a:p>
        </p:txBody>
      </p:sp>
      <p:sp>
        <p:nvSpPr>
          <p:cNvPr id="18" name="Text Placeholder 9">
            <a:extLst>
              <a:ext uri="{FF2B5EF4-FFF2-40B4-BE49-F238E27FC236}">
                <a16:creationId xmlns:a16="http://schemas.microsoft.com/office/drawing/2014/main" id="{26328AB3-6C8E-4BB6-9C01-852150BDFE17}"/>
              </a:ext>
            </a:extLst>
          </p:cNvPr>
          <p:cNvSpPr>
            <a:spLocks noGrp="1"/>
          </p:cNvSpPr>
          <p:nvPr>
            <p:ph type="body" sz="quarter" idx="33" hasCustomPrompt="1"/>
          </p:nvPr>
        </p:nvSpPr>
        <p:spPr>
          <a:xfrm>
            <a:off x="8531351" y="2121408"/>
            <a:ext cx="2592505" cy="914400"/>
          </a:xfrm>
          <a:prstGeom prst="rect">
            <a:avLst/>
          </a:prstGeom>
          <a:noFill/>
        </p:spPr>
        <p:txBody>
          <a:bodyPr vert="horz" lIns="0" tIns="0" rIns="0" bIns="0" rtlCol="0" anchor="b">
            <a:noAutofit/>
          </a:bodyPr>
          <a:lstStyle>
            <a:lvl1pPr marL="0" indent="0" algn="ctr">
              <a:spcBef>
                <a:spcPts val="0"/>
              </a:spcBef>
              <a:spcAft>
                <a:spcPts val="0"/>
              </a:spcAft>
              <a:buNone/>
              <a:defRPr lang="en-ZA" sz="6000" dirty="0">
                <a:ln w="15875">
                  <a:solidFill>
                    <a:schemeClr val="bg1">
                      <a:lumMod val="85000"/>
                    </a:schemeClr>
                  </a:solidFill>
                </a:ln>
                <a:noFill/>
                <a:latin typeface="+mj-lt"/>
              </a:defRPr>
            </a:lvl1pPr>
          </a:lstStyle>
          <a:p>
            <a:pPr marL="266700" lvl="0" indent="-266700" algn="ctr"/>
            <a:r>
              <a:rPr lang="en-US"/>
              <a:t>3</a:t>
            </a:r>
            <a:endParaRPr lang="en-ZA"/>
          </a:p>
        </p:txBody>
      </p:sp>
      <p:sp>
        <p:nvSpPr>
          <p:cNvPr id="4" name="Text Placeholder 3">
            <a:extLst>
              <a:ext uri="{FF2B5EF4-FFF2-40B4-BE49-F238E27FC236}">
                <a16:creationId xmlns:a16="http://schemas.microsoft.com/office/drawing/2014/main" id="{B31369B8-B3F7-44DF-975B-57630CED624E}"/>
              </a:ext>
            </a:extLst>
          </p:cNvPr>
          <p:cNvSpPr>
            <a:spLocks noGrp="1"/>
          </p:cNvSpPr>
          <p:nvPr>
            <p:ph type="body" sz="quarter" idx="35" hasCustomPrompt="1"/>
          </p:nvPr>
        </p:nvSpPr>
        <p:spPr>
          <a:xfrm>
            <a:off x="1069848" y="3730752"/>
            <a:ext cx="2560320" cy="1188720"/>
          </a:xfrm>
        </p:spPr>
        <p:txBody>
          <a:bodyPr>
            <a:noAutofit/>
          </a:bodyPr>
          <a:lstStyle>
            <a:lvl1pPr marL="0" indent="0" algn="ctr">
              <a:buNone/>
              <a:defRPr sz="1400">
                <a:solidFill>
                  <a:schemeClr val="bg1"/>
                </a:solidFill>
                <a:latin typeface="+mn-lt"/>
              </a:defRPr>
            </a:lvl1pPr>
            <a:lvl2pPr marL="457200" indent="0">
              <a:buNone/>
              <a:defRPr sz="1800">
                <a:solidFill>
                  <a:schemeClr val="bg1"/>
                </a:solidFill>
                <a:latin typeface="+mj-lt"/>
              </a:defRPr>
            </a:lvl2pPr>
            <a:lvl3pPr marL="914400" indent="0">
              <a:buNone/>
              <a:defRPr sz="1800">
                <a:solidFill>
                  <a:schemeClr val="bg1"/>
                </a:solidFill>
                <a:latin typeface="+mj-lt"/>
              </a:defRPr>
            </a:lvl3pPr>
            <a:lvl4pPr marL="1371600" indent="0">
              <a:buNone/>
              <a:defRPr sz="1800">
                <a:solidFill>
                  <a:schemeClr val="bg1"/>
                </a:solidFill>
                <a:latin typeface="+mj-lt"/>
              </a:defRPr>
            </a:lvl4pPr>
            <a:lvl5pPr marL="1828800" indent="0">
              <a:buNone/>
              <a:defRPr sz="1800">
                <a:solidFill>
                  <a:schemeClr val="bg1"/>
                </a:solidFill>
                <a:latin typeface="+mj-lt"/>
              </a:defRPr>
            </a:lvl5pPr>
          </a:lstStyle>
          <a:p>
            <a:pPr lvl="0"/>
            <a:r>
              <a:rPr lang="en-US"/>
              <a:t>CLICK TO EDIT TEXT</a:t>
            </a:r>
          </a:p>
        </p:txBody>
      </p:sp>
      <p:sp>
        <p:nvSpPr>
          <p:cNvPr id="23" name="Text Placeholder 3">
            <a:extLst>
              <a:ext uri="{FF2B5EF4-FFF2-40B4-BE49-F238E27FC236}">
                <a16:creationId xmlns:a16="http://schemas.microsoft.com/office/drawing/2014/main" id="{8199533E-4480-4EF0-855E-F0FC142777BF}"/>
              </a:ext>
            </a:extLst>
          </p:cNvPr>
          <p:cNvSpPr>
            <a:spLocks noGrp="1"/>
          </p:cNvSpPr>
          <p:nvPr>
            <p:ph type="body" sz="quarter" idx="36" hasCustomPrompt="1"/>
          </p:nvPr>
        </p:nvSpPr>
        <p:spPr>
          <a:xfrm>
            <a:off x="4800600" y="3730752"/>
            <a:ext cx="2560320" cy="1188720"/>
          </a:xfrm>
        </p:spPr>
        <p:txBody>
          <a:bodyPr>
            <a:noAutofit/>
          </a:bodyPr>
          <a:lstStyle>
            <a:lvl1pPr marL="0" indent="0" algn="ctr">
              <a:buNone/>
              <a:defRPr sz="1400">
                <a:solidFill>
                  <a:schemeClr val="bg1"/>
                </a:solidFill>
                <a:latin typeface="+mn-lt"/>
              </a:defRPr>
            </a:lvl1pPr>
            <a:lvl2pPr marL="457200" indent="0">
              <a:buNone/>
              <a:defRPr sz="1800">
                <a:solidFill>
                  <a:schemeClr val="bg1"/>
                </a:solidFill>
                <a:latin typeface="+mj-lt"/>
              </a:defRPr>
            </a:lvl2pPr>
            <a:lvl3pPr marL="914400" indent="0">
              <a:buNone/>
              <a:defRPr sz="1800">
                <a:solidFill>
                  <a:schemeClr val="bg1"/>
                </a:solidFill>
                <a:latin typeface="+mj-lt"/>
              </a:defRPr>
            </a:lvl3pPr>
            <a:lvl4pPr marL="1371600" indent="0">
              <a:buNone/>
              <a:defRPr sz="1800">
                <a:solidFill>
                  <a:schemeClr val="bg1"/>
                </a:solidFill>
                <a:latin typeface="+mj-lt"/>
              </a:defRPr>
            </a:lvl4pPr>
            <a:lvl5pPr marL="1828800" indent="0">
              <a:buNone/>
              <a:defRPr sz="1800">
                <a:solidFill>
                  <a:schemeClr val="bg1"/>
                </a:solidFill>
                <a:latin typeface="+mj-lt"/>
              </a:defRPr>
            </a:lvl5pPr>
          </a:lstStyle>
          <a:p>
            <a:pPr lvl="0"/>
            <a:r>
              <a:rPr lang="en-US"/>
              <a:t>CLICK TO EDIT TEXT</a:t>
            </a:r>
          </a:p>
        </p:txBody>
      </p:sp>
      <p:sp>
        <p:nvSpPr>
          <p:cNvPr id="24" name="Text Placeholder 3">
            <a:extLst>
              <a:ext uri="{FF2B5EF4-FFF2-40B4-BE49-F238E27FC236}">
                <a16:creationId xmlns:a16="http://schemas.microsoft.com/office/drawing/2014/main" id="{58E1CB88-990B-431E-A733-AF73E3090549}"/>
              </a:ext>
            </a:extLst>
          </p:cNvPr>
          <p:cNvSpPr>
            <a:spLocks noGrp="1"/>
          </p:cNvSpPr>
          <p:nvPr>
            <p:ph type="body" sz="quarter" idx="37" hasCustomPrompt="1"/>
          </p:nvPr>
        </p:nvSpPr>
        <p:spPr>
          <a:xfrm>
            <a:off x="8531352" y="3730752"/>
            <a:ext cx="2560320" cy="1188720"/>
          </a:xfrm>
        </p:spPr>
        <p:txBody>
          <a:bodyPr>
            <a:noAutofit/>
          </a:bodyPr>
          <a:lstStyle>
            <a:lvl1pPr marL="0" indent="0" algn="ctr">
              <a:buNone/>
              <a:defRPr sz="1400">
                <a:solidFill>
                  <a:schemeClr val="bg1"/>
                </a:solidFill>
                <a:latin typeface="+mn-lt"/>
              </a:defRPr>
            </a:lvl1pPr>
            <a:lvl2pPr marL="457200" indent="0">
              <a:buNone/>
              <a:defRPr sz="1800">
                <a:solidFill>
                  <a:schemeClr val="bg1"/>
                </a:solidFill>
                <a:latin typeface="+mj-lt"/>
              </a:defRPr>
            </a:lvl2pPr>
            <a:lvl3pPr marL="914400" indent="0">
              <a:buNone/>
              <a:defRPr sz="1800">
                <a:solidFill>
                  <a:schemeClr val="bg1"/>
                </a:solidFill>
                <a:latin typeface="+mj-lt"/>
              </a:defRPr>
            </a:lvl3pPr>
            <a:lvl4pPr marL="1371600" indent="0">
              <a:buNone/>
              <a:defRPr sz="1800">
                <a:solidFill>
                  <a:schemeClr val="bg1"/>
                </a:solidFill>
                <a:latin typeface="+mj-lt"/>
              </a:defRPr>
            </a:lvl4pPr>
            <a:lvl5pPr marL="1828800" indent="0">
              <a:buNone/>
              <a:defRPr sz="1800">
                <a:solidFill>
                  <a:schemeClr val="bg1"/>
                </a:solidFill>
                <a:latin typeface="+mj-lt"/>
              </a:defRPr>
            </a:lvl5pPr>
          </a:lstStyle>
          <a:p>
            <a:pPr lvl="0"/>
            <a:r>
              <a:rPr lang="en-US"/>
              <a:t>CLICK TO EDIT TEXT</a:t>
            </a:r>
          </a:p>
        </p:txBody>
      </p:sp>
      <p:sp>
        <p:nvSpPr>
          <p:cNvPr id="15" name="Date Placeholder 4">
            <a:extLst>
              <a:ext uri="{FF2B5EF4-FFF2-40B4-BE49-F238E27FC236}">
                <a16:creationId xmlns:a16="http://schemas.microsoft.com/office/drawing/2014/main" id="{DCF4F2F5-E92C-4ECF-9FDE-3E0CE4FBFCA8}"/>
              </a:ext>
            </a:extLst>
          </p:cNvPr>
          <p:cNvSpPr>
            <a:spLocks noGrp="1"/>
          </p:cNvSpPr>
          <p:nvPr>
            <p:ph type="dt" sz="half" idx="38"/>
          </p:nvPr>
        </p:nvSpPr>
        <p:spPr>
          <a:xfrm>
            <a:off x="838200" y="6356350"/>
            <a:ext cx="2743200" cy="365125"/>
          </a:xfrm>
        </p:spPr>
        <p:txBody>
          <a:bodyPr/>
          <a:lstStyle>
            <a:lvl1pPr>
              <a:defRPr>
                <a:solidFill>
                  <a:schemeClr val="bg1"/>
                </a:solidFill>
              </a:defRPr>
            </a:lvl1pPr>
          </a:lstStyle>
          <a:p>
            <a:r>
              <a:rPr lang="en-US"/>
              <a:t>7/14/20XX</a:t>
            </a:r>
          </a:p>
        </p:txBody>
      </p:sp>
      <p:sp>
        <p:nvSpPr>
          <p:cNvPr id="19" name="Rectangle 18">
            <a:extLst>
              <a:ext uri="{FF2B5EF4-FFF2-40B4-BE49-F238E27FC236}">
                <a16:creationId xmlns:a16="http://schemas.microsoft.com/office/drawing/2014/main" id="{825807F6-AD25-4B86-8D5C-5DBE4B0D304E}"/>
              </a:ext>
              <a:ext uri="{C183D7F6-B498-43B3-948B-1728B52AA6E4}">
                <adec:decorative xmlns:adec="http://schemas.microsoft.com/office/drawing/2017/decorative" val="1"/>
              </a:ext>
            </a:extLst>
          </p:cNvPr>
          <p:cNvSpPr/>
          <p:nvPr userDrawn="1"/>
        </p:nvSpPr>
        <p:spPr>
          <a:xfrm>
            <a:off x="1031875" y="3231845"/>
            <a:ext cx="10091982"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461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7A6EC474-5258-4E26-A871-01200EC78559}"/>
              </a:ext>
            </a:extLst>
          </p:cNvPr>
          <p:cNvSpPr>
            <a:spLocks noGrp="1"/>
          </p:cNvSpPr>
          <p:nvPr>
            <p:ph type="pic" sz="quarter" idx="13"/>
          </p:nvPr>
        </p:nvSpPr>
        <p:spPr>
          <a:xfrm>
            <a:off x="1524" y="0"/>
            <a:ext cx="12188952" cy="6858000"/>
          </a:xfrm>
          <a:custGeom>
            <a:avLst/>
            <a:gdLst>
              <a:gd name="connsiteX0" fmla="*/ 2816352 w 12188952"/>
              <a:gd name="connsiteY0" fmla="*/ 1690688 h 6858000"/>
              <a:gd name="connsiteX1" fmla="*/ 2816352 w 12188952"/>
              <a:gd name="connsiteY1" fmla="*/ 5576888 h 6858000"/>
              <a:gd name="connsiteX2" fmla="*/ 3044952 w 12188952"/>
              <a:gd name="connsiteY2" fmla="*/ 5576888 h 6858000"/>
              <a:gd name="connsiteX3" fmla="*/ 3044952 w 12188952"/>
              <a:gd name="connsiteY3" fmla="*/ 169068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2816352" y="1690688"/>
                </a:moveTo>
                <a:lnTo>
                  <a:pt x="2816352" y="5576888"/>
                </a:lnTo>
                <a:lnTo>
                  <a:pt x="3044952" y="5576888"/>
                </a:lnTo>
                <a:lnTo>
                  <a:pt x="3044952" y="1690688"/>
                </a:lnTo>
                <a:close/>
                <a:moveTo>
                  <a:pt x="0" y="0"/>
                </a:moveTo>
                <a:lnTo>
                  <a:pt x="12188952" y="0"/>
                </a:lnTo>
                <a:lnTo>
                  <a:pt x="12188952" y="6858000"/>
                </a:lnTo>
                <a:lnTo>
                  <a:pt x="0" y="6858000"/>
                </a:lnTo>
                <a:close/>
              </a:path>
            </a:pathLst>
          </a:custGeom>
          <a:solidFill>
            <a:schemeClr val="accent6">
              <a:lumMod val="20000"/>
              <a:lumOff val="80000"/>
            </a:schemeClr>
          </a:solidFill>
        </p:spPr>
        <p:txBody>
          <a:bodyPr wrap="square">
            <a:noAutofit/>
          </a:bodyPr>
          <a:lstStyle/>
          <a:p>
            <a:endParaRPr lang="en-US"/>
          </a:p>
        </p:txBody>
      </p:sp>
      <p:sp>
        <p:nvSpPr>
          <p:cNvPr id="11" name="Text Placeholder 6">
            <a:extLst>
              <a:ext uri="{FF2B5EF4-FFF2-40B4-BE49-F238E27FC236}">
                <a16:creationId xmlns:a16="http://schemas.microsoft.com/office/drawing/2014/main" id="{4F54F31D-9C5E-4286-8D0E-6318D6D19D1E}"/>
              </a:ext>
            </a:extLst>
          </p:cNvPr>
          <p:cNvSpPr>
            <a:spLocks noGrp="1"/>
          </p:cNvSpPr>
          <p:nvPr>
            <p:ph type="body" sz="quarter" idx="25"/>
          </p:nvPr>
        </p:nvSpPr>
        <p:spPr>
          <a:xfrm>
            <a:off x="3048000" y="1690688"/>
            <a:ext cx="9144000" cy="3886200"/>
          </a:xfrm>
          <a:solidFill>
            <a:schemeClr val="bg1">
              <a:alpha val="93000"/>
            </a:schemeClr>
          </a:solidFill>
        </p:spPr>
        <p:txBody>
          <a:bodyPr lIns="411480" tIns="566928" rIns="4937760" bIns="3063240" anchor="b">
            <a:noAutofit/>
          </a:bodyPr>
          <a:lstStyle>
            <a:lvl1pPr marL="0" indent="0">
              <a:buNone/>
              <a:defRPr sz="1800" cap="all" baseline="0">
                <a:solidFill>
                  <a:schemeClr val="accent1"/>
                </a:solidFill>
                <a:latin typeface="+mj-lt"/>
              </a:defRPr>
            </a:lvl1pPr>
          </a:lstStyle>
          <a:p>
            <a:pPr lvl="0"/>
            <a:r>
              <a:rPr lang="en-US"/>
              <a:t>Click to edit Master text styles</a:t>
            </a:r>
          </a:p>
        </p:txBody>
      </p:sp>
      <p:sp>
        <p:nvSpPr>
          <p:cNvPr id="2" name="Title 1">
            <a:extLst>
              <a:ext uri="{FF2B5EF4-FFF2-40B4-BE49-F238E27FC236}">
                <a16:creationId xmlns:a16="http://schemas.microsoft.com/office/drawing/2014/main" id="{FE9E034D-C1DD-48C0-BB6B-FDC6F8EBA558}"/>
              </a:ext>
            </a:extLst>
          </p:cNvPr>
          <p:cNvSpPr>
            <a:spLocks noGrp="1"/>
          </p:cNvSpPr>
          <p:nvPr>
            <p:ph type="title" hasCustomPrompt="1"/>
          </p:nvPr>
        </p:nvSpPr>
        <p:spPr>
          <a:xfrm>
            <a:off x="3383280" y="365125"/>
            <a:ext cx="7894320" cy="1325563"/>
          </a:xfrm>
        </p:spPr>
        <p:txBody>
          <a:bodyPr/>
          <a:lstStyle>
            <a:lvl1pPr algn="l">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3392488" y="2686050"/>
            <a:ext cx="3657600" cy="2743200"/>
          </a:xfrm>
        </p:spPr>
        <p:txBody>
          <a:bodyPr>
            <a:normAutofit/>
          </a:bodyPr>
          <a:lstStyle>
            <a:lvl1pPr marL="0" indent="0">
              <a:lnSpc>
                <a:spcPts val="2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7629525" y="1919288"/>
            <a:ext cx="3657600" cy="640080"/>
          </a:xfrm>
        </p:spPr>
        <p:txBody>
          <a:bodyPr anchor="b">
            <a:normAutofit/>
          </a:bodyPr>
          <a:lstStyle>
            <a:lvl1pPr marL="0" indent="0">
              <a:buNone/>
              <a:defRPr sz="18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7629525" y="2686050"/>
            <a:ext cx="3657600" cy="2743200"/>
          </a:xfrm>
        </p:spPr>
        <p:txBody>
          <a:bodyPr>
            <a:normAutofit/>
          </a:bodyPr>
          <a:lstStyle>
            <a:lvl1pPr marL="0" indent="0">
              <a:lnSpc>
                <a:spcPts val="2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a:t>7/14/20XX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a:p>
        </p:txBody>
      </p:sp>
      <p:sp>
        <p:nvSpPr>
          <p:cNvPr id="15" name="Rectangle 14">
            <a:extLst>
              <a:ext uri="{FF2B5EF4-FFF2-40B4-BE49-F238E27FC236}">
                <a16:creationId xmlns:a16="http://schemas.microsoft.com/office/drawing/2014/main" id="{F0D2B628-14C7-401D-8451-24C64BCF3CCA}"/>
              </a:ext>
              <a:ext uri="{C183D7F6-B498-43B3-948B-1728B52AA6E4}">
                <adec:decorative xmlns:adec="http://schemas.microsoft.com/office/drawing/2017/decorative" val="1"/>
              </a:ext>
            </a:extLst>
          </p:cNvPr>
          <p:cNvSpPr/>
          <p:nvPr userDrawn="1"/>
        </p:nvSpPr>
        <p:spPr>
          <a:xfrm>
            <a:off x="2817876" y="1690688"/>
            <a:ext cx="2286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46981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owth">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121B4B07-1B80-41CF-89AC-82A7628C9D74}"/>
              </a:ext>
            </a:extLst>
          </p:cNvPr>
          <p:cNvSpPr>
            <a:spLocks noGrp="1"/>
          </p:cNvSpPr>
          <p:nvPr>
            <p:ph type="pic" sz="quarter" idx="13"/>
          </p:nvPr>
        </p:nvSpPr>
        <p:spPr>
          <a:xfrm>
            <a:off x="1524" y="0"/>
            <a:ext cx="12188952" cy="6858000"/>
          </a:xfrm>
          <a:custGeom>
            <a:avLst/>
            <a:gdLst>
              <a:gd name="connsiteX0" fmla="*/ 7789164 w 12188952"/>
              <a:gd name="connsiteY0" fmla="*/ 2468880 h 6858000"/>
              <a:gd name="connsiteX1" fmla="*/ 7789164 w 12188952"/>
              <a:gd name="connsiteY1" fmla="*/ 2697480 h 6858000"/>
              <a:gd name="connsiteX2" fmla="*/ 10715244 w 12188952"/>
              <a:gd name="connsiteY2" fmla="*/ 2697480 h 6858000"/>
              <a:gd name="connsiteX3" fmla="*/ 10715244 w 12188952"/>
              <a:gd name="connsiteY3" fmla="*/ 2468880 h 6858000"/>
              <a:gd name="connsiteX4" fmla="*/ 4634484 w 12188952"/>
              <a:gd name="connsiteY4" fmla="*/ 2468880 h 6858000"/>
              <a:gd name="connsiteX5" fmla="*/ 4634484 w 12188952"/>
              <a:gd name="connsiteY5" fmla="*/ 2697480 h 6858000"/>
              <a:gd name="connsiteX6" fmla="*/ 7560564 w 12188952"/>
              <a:gd name="connsiteY6" fmla="*/ 2697480 h 6858000"/>
              <a:gd name="connsiteX7" fmla="*/ 7560564 w 12188952"/>
              <a:gd name="connsiteY7" fmla="*/ 2468880 h 6858000"/>
              <a:gd name="connsiteX8" fmla="*/ 1443228 w 12188952"/>
              <a:gd name="connsiteY8" fmla="*/ 2468880 h 6858000"/>
              <a:gd name="connsiteX9" fmla="*/ 1443228 w 12188952"/>
              <a:gd name="connsiteY9" fmla="*/ 2697480 h 6858000"/>
              <a:gd name="connsiteX10" fmla="*/ 4369308 w 12188952"/>
              <a:gd name="connsiteY10" fmla="*/ 2697480 h 6858000"/>
              <a:gd name="connsiteX11" fmla="*/ 4369308 w 12188952"/>
              <a:gd name="connsiteY11" fmla="*/ 2468880 h 6858000"/>
              <a:gd name="connsiteX12" fmla="*/ 0 w 12188952"/>
              <a:gd name="connsiteY12" fmla="*/ 0 h 6858000"/>
              <a:gd name="connsiteX13" fmla="*/ 12188952 w 12188952"/>
              <a:gd name="connsiteY13" fmla="*/ 0 h 6858000"/>
              <a:gd name="connsiteX14" fmla="*/ 12188952 w 12188952"/>
              <a:gd name="connsiteY14" fmla="*/ 6858000 h 6858000"/>
              <a:gd name="connsiteX15" fmla="*/ 0 w 12188952"/>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88952" h="6858000">
                <a:moveTo>
                  <a:pt x="7789164" y="2468880"/>
                </a:moveTo>
                <a:lnTo>
                  <a:pt x="7789164" y="2697480"/>
                </a:lnTo>
                <a:lnTo>
                  <a:pt x="10715244" y="2697480"/>
                </a:lnTo>
                <a:lnTo>
                  <a:pt x="10715244" y="2468880"/>
                </a:lnTo>
                <a:close/>
                <a:moveTo>
                  <a:pt x="4634484" y="2468880"/>
                </a:moveTo>
                <a:lnTo>
                  <a:pt x="4634484" y="2697480"/>
                </a:lnTo>
                <a:lnTo>
                  <a:pt x="7560564" y="2697480"/>
                </a:lnTo>
                <a:lnTo>
                  <a:pt x="7560564" y="2468880"/>
                </a:lnTo>
                <a:close/>
                <a:moveTo>
                  <a:pt x="1443228" y="2468880"/>
                </a:moveTo>
                <a:lnTo>
                  <a:pt x="1443228" y="2697480"/>
                </a:lnTo>
                <a:lnTo>
                  <a:pt x="4369308" y="2697480"/>
                </a:lnTo>
                <a:lnTo>
                  <a:pt x="4369308" y="2468880"/>
                </a:lnTo>
                <a:close/>
                <a:moveTo>
                  <a:pt x="0" y="0"/>
                </a:moveTo>
                <a:lnTo>
                  <a:pt x="12188952" y="0"/>
                </a:lnTo>
                <a:lnTo>
                  <a:pt x="12188952" y="6858000"/>
                </a:lnTo>
                <a:lnTo>
                  <a:pt x="0" y="6858000"/>
                </a:lnTo>
                <a:close/>
              </a:path>
            </a:pathLst>
          </a:custGeom>
          <a:solidFill>
            <a:schemeClr val="accent6">
              <a:lumMod val="20000"/>
              <a:lumOff val="80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ZA"/>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bg1"/>
                </a:solidFill>
              </a:defRPr>
            </a:lvl1pPr>
          </a:lstStyle>
          <a:p>
            <a:r>
              <a:rPr lang="en-ZA"/>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bg1"/>
                </a:solidFill>
              </a:defRPr>
            </a:lvl1pPr>
          </a:lstStyle>
          <a:p>
            <a:fld id="{19B51A1E-902D-48AF-9020-955120F399B6}" type="slidenum">
              <a:rPr lang="en-ZA" smtClean="0"/>
              <a:pPr/>
              <a:t>‹#›</a:t>
            </a:fld>
            <a:endParaRPr lang="en-ZA"/>
          </a:p>
        </p:txBody>
      </p:sp>
      <p:sp>
        <p:nvSpPr>
          <p:cNvPr id="4" name="Text Placeholder 3">
            <a:extLst>
              <a:ext uri="{FF2B5EF4-FFF2-40B4-BE49-F238E27FC236}">
                <a16:creationId xmlns:a16="http://schemas.microsoft.com/office/drawing/2014/main" id="{38840922-E552-4901-81AD-E458DA6BF7FE}"/>
              </a:ext>
            </a:extLst>
          </p:cNvPr>
          <p:cNvSpPr>
            <a:spLocks noGrp="1"/>
          </p:cNvSpPr>
          <p:nvPr>
            <p:ph type="body" sz="quarter" idx="39" hasCustomPrompt="1"/>
          </p:nvPr>
        </p:nvSpPr>
        <p:spPr>
          <a:xfrm>
            <a:off x="1066800" y="1525143"/>
            <a:ext cx="10058400" cy="548640"/>
          </a:xfrm>
        </p:spPr>
        <p:txBody>
          <a:bodyPr>
            <a:noAutofit/>
          </a:bodyPr>
          <a:lstStyle>
            <a:lvl1pPr marL="0" indent="0" algn="ctr">
              <a:buNone/>
              <a:defRPr sz="2000">
                <a:solidFill>
                  <a:schemeClr val="bg1"/>
                </a:solidFill>
                <a:latin typeface="+mj-lt"/>
              </a:defRPr>
            </a:lvl1pPr>
            <a:lvl2pPr marL="457200" indent="0" algn="ctr">
              <a:buNone/>
              <a:defRPr sz="2400">
                <a:latin typeface="+mj-lt"/>
              </a:defRPr>
            </a:lvl2pPr>
            <a:lvl3pPr marL="914400" indent="0" algn="ctr">
              <a:buNone/>
              <a:defRPr sz="2400">
                <a:latin typeface="+mj-lt"/>
              </a:defRPr>
            </a:lvl3pPr>
            <a:lvl4pPr marL="1371600" indent="0" algn="ctr">
              <a:buNone/>
              <a:defRPr sz="2400">
                <a:latin typeface="+mj-lt"/>
              </a:defRPr>
            </a:lvl4pPr>
            <a:lvl5pPr marL="1828800" indent="0" algn="ctr">
              <a:buNone/>
              <a:defRPr sz="2400">
                <a:latin typeface="+mj-lt"/>
              </a:defRPr>
            </a:lvl5pPr>
          </a:lstStyle>
          <a:p>
            <a:pPr lvl="0"/>
            <a:r>
              <a:rPr lang="en-US"/>
              <a:t>Click to edit subtitle</a:t>
            </a:r>
          </a:p>
        </p:txBody>
      </p:sp>
      <p:sp>
        <p:nvSpPr>
          <p:cNvPr id="17" name="Date Placeholder 6">
            <a:extLst>
              <a:ext uri="{FF2B5EF4-FFF2-40B4-BE49-F238E27FC236}">
                <a16:creationId xmlns:a16="http://schemas.microsoft.com/office/drawing/2014/main" id="{5DC05003-DC7F-4DC2-9902-F09425302D88}"/>
              </a:ext>
            </a:extLst>
          </p:cNvPr>
          <p:cNvSpPr>
            <a:spLocks noGrp="1"/>
          </p:cNvSpPr>
          <p:nvPr>
            <p:ph type="dt" sz="half" idx="40"/>
          </p:nvPr>
        </p:nvSpPr>
        <p:spPr>
          <a:xfrm>
            <a:off x="838200" y="6356350"/>
            <a:ext cx="2743200" cy="365125"/>
          </a:xfrm>
        </p:spPr>
        <p:txBody>
          <a:bodyPr/>
          <a:lstStyle>
            <a:lvl1pPr>
              <a:defRPr>
                <a:solidFill>
                  <a:schemeClr val="bg1"/>
                </a:solidFill>
              </a:defRPr>
            </a:lvl1pPr>
          </a:lstStyle>
          <a:p>
            <a:r>
              <a:rPr lang="en-US"/>
              <a:t>7/14/20XX</a:t>
            </a:r>
          </a:p>
        </p:txBody>
      </p:sp>
      <p:sp>
        <p:nvSpPr>
          <p:cNvPr id="16" name="Text Placeholder 8">
            <a:extLst>
              <a:ext uri="{FF2B5EF4-FFF2-40B4-BE49-F238E27FC236}">
                <a16:creationId xmlns:a16="http://schemas.microsoft.com/office/drawing/2014/main" id="{7E5DD934-36C9-4200-9B07-20B7B5F9B9D3}"/>
              </a:ext>
            </a:extLst>
          </p:cNvPr>
          <p:cNvSpPr>
            <a:spLocks noGrp="1"/>
          </p:cNvSpPr>
          <p:nvPr>
            <p:ph type="body" sz="quarter" idx="41" hasCustomPrompt="1"/>
          </p:nvPr>
        </p:nvSpPr>
        <p:spPr>
          <a:xfrm>
            <a:off x="1444752" y="2697480"/>
            <a:ext cx="2926080" cy="2504064"/>
          </a:xfrm>
          <a:solidFill>
            <a:schemeClr val="bg1">
              <a:alpha val="90000"/>
            </a:schemeClr>
          </a:solidFill>
        </p:spPr>
        <p:txBody>
          <a:bodyPr tIns="502920">
            <a:noAutofit/>
          </a:bodyPr>
          <a:lstStyle>
            <a:lvl1pPr marL="0" indent="0" algn="ctr">
              <a:buFont typeface="Arial" panose="020B0604020202020204" pitchFamily="34" charset="0"/>
              <a:buNone/>
              <a:defRPr sz="1800" cap="all" baseline="0">
                <a:solidFill>
                  <a:schemeClr val="accent1"/>
                </a:solidFill>
                <a:latin typeface="+mj-lt"/>
              </a:defRPr>
            </a:lvl1pPr>
          </a:lstStyle>
          <a:p>
            <a:pPr lvl="0"/>
            <a:r>
              <a:rPr lang="en-US"/>
              <a:t>Bullet 2</a:t>
            </a:r>
            <a:endParaRPr lang="en-ZA"/>
          </a:p>
        </p:txBody>
      </p:sp>
      <p:sp>
        <p:nvSpPr>
          <p:cNvPr id="18" name="Text Placeholder 8">
            <a:extLst>
              <a:ext uri="{FF2B5EF4-FFF2-40B4-BE49-F238E27FC236}">
                <a16:creationId xmlns:a16="http://schemas.microsoft.com/office/drawing/2014/main" id="{6131369D-6688-434C-89C0-00892AA26C87}"/>
              </a:ext>
            </a:extLst>
          </p:cNvPr>
          <p:cNvSpPr>
            <a:spLocks noGrp="1"/>
          </p:cNvSpPr>
          <p:nvPr>
            <p:ph type="body" sz="quarter" idx="42" hasCustomPrompt="1"/>
          </p:nvPr>
        </p:nvSpPr>
        <p:spPr>
          <a:xfrm>
            <a:off x="4636008" y="2697587"/>
            <a:ext cx="2926080" cy="2505345"/>
          </a:xfrm>
          <a:solidFill>
            <a:schemeClr val="bg1">
              <a:alpha val="90000"/>
            </a:schemeClr>
          </a:solidFill>
        </p:spPr>
        <p:txBody>
          <a:bodyPr tIns="502920">
            <a:noAutofit/>
          </a:bodyPr>
          <a:lstStyle>
            <a:lvl1pPr marL="0" indent="0" algn="ctr">
              <a:buFont typeface="Arial" panose="020B0604020202020204" pitchFamily="34" charset="0"/>
              <a:buNone/>
              <a:defRPr sz="1800" cap="all" baseline="0">
                <a:solidFill>
                  <a:schemeClr val="accent1"/>
                </a:solidFill>
                <a:latin typeface="+mj-lt"/>
              </a:defRPr>
            </a:lvl1pPr>
          </a:lstStyle>
          <a:p>
            <a:pPr lvl="0"/>
            <a:r>
              <a:rPr lang="en-US"/>
              <a:t>Bullet 3</a:t>
            </a:r>
            <a:endParaRPr lang="en-ZA"/>
          </a:p>
        </p:txBody>
      </p:sp>
      <p:sp>
        <p:nvSpPr>
          <p:cNvPr id="19" name="Text Placeholder 8">
            <a:extLst>
              <a:ext uri="{FF2B5EF4-FFF2-40B4-BE49-F238E27FC236}">
                <a16:creationId xmlns:a16="http://schemas.microsoft.com/office/drawing/2014/main" id="{255864CA-BF08-4C2C-88EB-589BDFBE27B3}"/>
              </a:ext>
            </a:extLst>
          </p:cNvPr>
          <p:cNvSpPr>
            <a:spLocks noGrp="1"/>
          </p:cNvSpPr>
          <p:nvPr>
            <p:ph type="body" sz="quarter" idx="43" hasCustomPrompt="1"/>
          </p:nvPr>
        </p:nvSpPr>
        <p:spPr>
          <a:xfrm>
            <a:off x="7790688" y="2697587"/>
            <a:ext cx="2926080" cy="2505345"/>
          </a:xfrm>
          <a:solidFill>
            <a:schemeClr val="bg1">
              <a:alpha val="90000"/>
            </a:schemeClr>
          </a:solidFill>
        </p:spPr>
        <p:txBody>
          <a:bodyPr tIns="502920">
            <a:noAutofit/>
          </a:bodyPr>
          <a:lstStyle>
            <a:lvl1pPr marL="0" indent="0" algn="ctr">
              <a:buFont typeface="Arial" panose="020B0604020202020204" pitchFamily="34" charset="0"/>
              <a:buNone/>
              <a:defRPr sz="1800" cap="all" baseline="0">
                <a:solidFill>
                  <a:schemeClr val="accent1"/>
                </a:solidFill>
                <a:latin typeface="+mj-lt"/>
              </a:defRPr>
            </a:lvl1pPr>
          </a:lstStyle>
          <a:p>
            <a:pPr lvl="0"/>
            <a:r>
              <a:rPr lang="en-US"/>
              <a:t>Bullet 4</a:t>
            </a:r>
            <a:endParaRPr lang="en-ZA"/>
          </a:p>
        </p:txBody>
      </p:sp>
      <p:sp>
        <p:nvSpPr>
          <p:cNvPr id="29" name="Rectangle 28">
            <a:extLst>
              <a:ext uri="{FF2B5EF4-FFF2-40B4-BE49-F238E27FC236}">
                <a16:creationId xmlns:a16="http://schemas.microsoft.com/office/drawing/2014/main" id="{9B0287FA-646A-4E57-8C1A-1931B75F19B1}"/>
              </a:ext>
              <a:ext uri="{C183D7F6-B498-43B3-948B-1728B52AA6E4}">
                <adec:decorative xmlns:adec="http://schemas.microsoft.com/office/drawing/2017/decorative" val="1"/>
              </a:ext>
            </a:extLst>
          </p:cNvPr>
          <p:cNvSpPr/>
          <p:nvPr userDrawn="1"/>
        </p:nvSpPr>
        <p:spPr>
          <a:xfrm>
            <a:off x="4636008" y="2468880"/>
            <a:ext cx="29260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ED43C36-F674-49C6-8542-3721B150B182}"/>
              </a:ext>
              <a:ext uri="{C183D7F6-B498-43B3-948B-1728B52AA6E4}">
                <adec:decorative xmlns:adec="http://schemas.microsoft.com/office/drawing/2017/decorative" val="1"/>
              </a:ext>
            </a:extLst>
          </p:cNvPr>
          <p:cNvSpPr/>
          <p:nvPr userDrawn="1"/>
        </p:nvSpPr>
        <p:spPr>
          <a:xfrm>
            <a:off x="7790688" y="2468880"/>
            <a:ext cx="29260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CCF3302-2960-44AC-A88C-4C281751163B}"/>
              </a:ext>
              <a:ext uri="{C183D7F6-B498-43B3-948B-1728B52AA6E4}">
                <adec:decorative xmlns:adec="http://schemas.microsoft.com/office/drawing/2017/decorative" val="1"/>
              </a:ext>
            </a:extLst>
          </p:cNvPr>
          <p:cNvSpPr/>
          <p:nvPr userDrawn="1"/>
        </p:nvSpPr>
        <p:spPr>
          <a:xfrm>
            <a:off x="1444752" y="2468880"/>
            <a:ext cx="29260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1673352" y="3584448"/>
            <a:ext cx="2468880" cy="1371600"/>
          </a:xfrm>
        </p:spPr>
        <p:txBody>
          <a:bodyPr/>
          <a:lstStyle>
            <a:lvl1pPr marL="0" indent="0" algn="ctr">
              <a:lnSpc>
                <a:spcPts val="2200"/>
              </a:lnSpc>
              <a:spcBef>
                <a:spcPts val="0"/>
              </a:spcBef>
              <a:buNone/>
              <a:defRPr sz="1400">
                <a:solidFill>
                  <a:schemeClr val="tx1"/>
                </a:solidFill>
              </a:defRPr>
            </a:lvl1pPr>
          </a:lstStyle>
          <a:p>
            <a:pPr lvl="0"/>
            <a:r>
              <a:rPr lang="en-US"/>
              <a:t>Bullet Description</a:t>
            </a:r>
            <a:endParaRPr lang="en-ZA"/>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4873775" y="3584448"/>
            <a:ext cx="2468880" cy="1371600"/>
          </a:xfrm>
        </p:spPr>
        <p:txBody>
          <a:bodyPr/>
          <a:lstStyle>
            <a:lvl1pPr marL="0" indent="0" algn="ctr">
              <a:lnSpc>
                <a:spcPts val="2200"/>
              </a:lnSpc>
              <a:spcBef>
                <a:spcPts val="0"/>
              </a:spcBef>
              <a:buNone/>
              <a:defRPr sz="1400">
                <a:solidFill>
                  <a:schemeClr val="tx1"/>
                </a:solidFill>
              </a:defRPr>
            </a:lvl1pPr>
          </a:lstStyle>
          <a:p>
            <a:pPr lvl="0"/>
            <a:r>
              <a:rPr lang="en-US"/>
              <a:t>Bullet Description</a:t>
            </a:r>
            <a:endParaRPr lang="en-ZA"/>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8019288" y="3584448"/>
            <a:ext cx="2468880" cy="1371600"/>
          </a:xfrm>
        </p:spPr>
        <p:txBody>
          <a:bodyPr/>
          <a:lstStyle>
            <a:lvl1pPr marL="0" indent="0" algn="ctr">
              <a:lnSpc>
                <a:spcPts val="2200"/>
              </a:lnSpc>
              <a:spcBef>
                <a:spcPts val="0"/>
              </a:spcBef>
              <a:buNone/>
              <a:defRPr sz="1400">
                <a:solidFill>
                  <a:schemeClr val="tx1"/>
                </a:solidFill>
              </a:defRPr>
            </a:lvl1pPr>
          </a:lstStyle>
          <a:p>
            <a:pPr lvl="0"/>
            <a:r>
              <a:rPr lang="en-US"/>
              <a:t>Bullet Description</a:t>
            </a:r>
            <a:endParaRPr lang="en-ZA"/>
          </a:p>
        </p:txBody>
      </p:sp>
    </p:spTree>
    <p:extLst>
      <p:ext uri="{BB962C8B-B14F-4D97-AF65-F5344CB8AC3E}">
        <p14:creationId xmlns:p14="http://schemas.microsoft.com/office/powerpoint/2010/main" val="309957838"/>
      </p:ext>
    </p:extLst>
  </p:cSld>
  <p:clrMapOvr>
    <a:masterClrMapping/>
  </p:clrMapOvr>
  <p:extLst>
    <p:ext uri="{DCECCB84-F9BA-43D5-87BE-67443E8EF086}">
      <p15:sldGuideLst xmlns:p15="http://schemas.microsoft.com/office/powerpoint/2012/main">
        <p15:guide id="1" orient="horz" pos="76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ZA"/>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65000"/>
                    <a:lumOff val="35000"/>
                  </a:schemeClr>
                </a:solidFill>
              </a:defRPr>
            </a:lvl1pPr>
          </a:lstStyle>
          <a:p>
            <a:r>
              <a:rPr lang="en-ZA"/>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65000"/>
                    <a:lumOff val="35000"/>
                  </a:schemeClr>
                </a:solidFill>
              </a:defRPr>
            </a:lvl1pPr>
          </a:lstStyle>
          <a:p>
            <a:fld id="{19B51A1E-902D-48AF-9020-955120F399B6}" type="slidenum">
              <a:rPr lang="en-ZA" smtClean="0"/>
              <a:pPr/>
              <a:t>‹#›</a:t>
            </a:fld>
            <a:endParaRPr lang="en-ZA"/>
          </a:p>
        </p:txBody>
      </p:sp>
      <p:sp>
        <p:nvSpPr>
          <p:cNvPr id="15" name="Text Placeholder 5">
            <a:extLst>
              <a:ext uri="{FF2B5EF4-FFF2-40B4-BE49-F238E27FC236}">
                <a16:creationId xmlns:a16="http://schemas.microsoft.com/office/drawing/2014/main" id="{5487709A-3CB5-4242-9D31-5DAC5D0494A9}"/>
              </a:ext>
            </a:extLst>
          </p:cNvPr>
          <p:cNvSpPr>
            <a:spLocks noGrp="1"/>
          </p:cNvSpPr>
          <p:nvPr>
            <p:ph type="body" sz="quarter" idx="12" hasCustomPrompt="1"/>
          </p:nvPr>
        </p:nvSpPr>
        <p:spPr>
          <a:xfrm>
            <a:off x="5109000" y="2130552"/>
            <a:ext cx="2011680" cy="274320"/>
          </a:xfrm>
        </p:spPr>
        <p:txBody>
          <a:bodyPr/>
          <a:lstStyle>
            <a:lvl1pPr marL="0" indent="0" algn="ctr">
              <a:buFont typeface="Arial" panose="020B0604020202020204" pitchFamily="34" charset="0"/>
              <a:buNone/>
              <a:defRPr sz="1400">
                <a:solidFill>
                  <a:schemeClr val="tx1"/>
                </a:solidFill>
                <a:latin typeface="+mj-lt"/>
              </a:defRPr>
            </a:lvl1pPr>
          </a:lstStyle>
          <a:p>
            <a:pPr lvl="0"/>
            <a:r>
              <a:rPr lang="en-US"/>
              <a:t>Quadrant Title</a:t>
            </a:r>
          </a:p>
        </p:txBody>
      </p:sp>
      <p:sp>
        <p:nvSpPr>
          <p:cNvPr id="16" name="Text Placeholder 5">
            <a:extLst>
              <a:ext uri="{FF2B5EF4-FFF2-40B4-BE49-F238E27FC236}">
                <a16:creationId xmlns:a16="http://schemas.microsoft.com/office/drawing/2014/main" id="{D81AA656-0DD9-4717-8FC2-4C8C03D0634D}"/>
              </a:ext>
            </a:extLst>
          </p:cNvPr>
          <p:cNvSpPr>
            <a:spLocks noGrp="1"/>
          </p:cNvSpPr>
          <p:nvPr>
            <p:ph type="body" sz="quarter" idx="13" hasCustomPrompt="1"/>
          </p:nvPr>
        </p:nvSpPr>
        <p:spPr>
          <a:xfrm>
            <a:off x="5109000" y="5184648"/>
            <a:ext cx="2011680" cy="274320"/>
          </a:xfrm>
        </p:spPr>
        <p:txBody>
          <a:bodyPr/>
          <a:lstStyle>
            <a:lvl1pPr marL="0" indent="0" algn="ctr">
              <a:buFont typeface="Arial" panose="020B0604020202020204" pitchFamily="34" charset="0"/>
              <a:buNone/>
              <a:defRPr sz="1400">
                <a:solidFill>
                  <a:schemeClr val="tx1"/>
                </a:solidFill>
                <a:latin typeface="+mj-lt"/>
              </a:defRPr>
            </a:lvl1pPr>
          </a:lstStyle>
          <a:p>
            <a:pPr lvl="0"/>
            <a:r>
              <a:rPr lang="en-US"/>
              <a:t>Quadrant Title</a:t>
            </a:r>
          </a:p>
        </p:txBody>
      </p:sp>
      <p:sp>
        <p:nvSpPr>
          <p:cNvPr id="17" name="Text Placeholder 5">
            <a:extLst>
              <a:ext uri="{FF2B5EF4-FFF2-40B4-BE49-F238E27FC236}">
                <a16:creationId xmlns:a16="http://schemas.microsoft.com/office/drawing/2014/main" id="{970652C9-A2DF-48D4-9530-B3F495F7A401}"/>
              </a:ext>
            </a:extLst>
          </p:cNvPr>
          <p:cNvSpPr>
            <a:spLocks noGrp="1"/>
          </p:cNvSpPr>
          <p:nvPr>
            <p:ph type="body" sz="quarter" idx="14" hasCustomPrompt="1"/>
          </p:nvPr>
        </p:nvSpPr>
        <p:spPr>
          <a:xfrm>
            <a:off x="841248" y="3273552"/>
            <a:ext cx="2011680" cy="274320"/>
          </a:xfrm>
        </p:spPr>
        <p:txBody>
          <a:bodyPr/>
          <a:lstStyle>
            <a:lvl1pPr marL="0" indent="0" algn="l">
              <a:buFont typeface="Arial" panose="020B0604020202020204" pitchFamily="34" charset="0"/>
              <a:buNone/>
              <a:defRPr sz="1400">
                <a:solidFill>
                  <a:schemeClr val="tx1"/>
                </a:solidFill>
                <a:latin typeface="+mj-lt"/>
              </a:defRPr>
            </a:lvl1pPr>
          </a:lstStyle>
          <a:p>
            <a:pPr lvl="0"/>
            <a:r>
              <a:rPr lang="en-US"/>
              <a:t>Quadrant Title</a:t>
            </a:r>
          </a:p>
        </p:txBody>
      </p:sp>
      <p:sp>
        <p:nvSpPr>
          <p:cNvPr id="18" name="Text Placeholder 5">
            <a:extLst>
              <a:ext uri="{FF2B5EF4-FFF2-40B4-BE49-F238E27FC236}">
                <a16:creationId xmlns:a16="http://schemas.microsoft.com/office/drawing/2014/main" id="{FBD279E7-C7DE-4501-9F36-BA9F05FFFF5C}"/>
              </a:ext>
            </a:extLst>
          </p:cNvPr>
          <p:cNvSpPr>
            <a:spLocks noGrp="1"/>
          </p:cNvSpPr>
          <p:nvPr>
            <p:ph type="body" sz="quarter" idx="15" hasCustomPrompt="1"/>
          </p:nvPr>
        </p:nvSpPr>
        <p:spPr>
          <a:xfrm>
            <a:off x="9345168" y="3273552"/>
            <a:ext cx="2011680" cy="274320"/>
          </a:xfrm>
        </p:spPr>
        <p:txBody>
          <a:bodyPr/>
          <a:lstStyle>
            <a:lvl1pPr marL="0" indent="0" algn="r">
              <a:buFont typeface="Arial" panose="020B0604020202020204" pitchFamily="34" charset="0"/>
              <a:buNone/>
              <a:defRPr sz="1400">
                <a:solidFill>
                  <a:schemeClr val="tx1"/>
                </a:solidFill>
                <a:latin typeface="+mj-lt"/>
              </a:defRPr>
            </a:lvl1pPr>
          </a:lstStyle>
          <a:p>
            <a:pPr lvl="0"/>
            <a:r>
              <a:rPr lang="en-US"/>
              <a:t>Quadrant Title</a:t>
            </a:r>
          </a:p>
        </p:txBody>
      </p:sp>
      <p:cxnSp>
        <p:nvCxnSpPr>
          <p:cNvPr id="19" name="Straight Connector 18">
            <a:extLst>
              <a:ext uri="{FF2B5EF4-FFF2-40B4-BE49-F238E27FC236}">
                <a16:creationId xmlns:a16="http://schemas.microsoft.com/office/drawing/2014/main" id="{514BA6D1-4FDE-40E9-9F24-4719889A55F7}"/>
              </a:ext>
            </a:extLst>
          </p:cNvPr>
          <p:cNvCxnSpPr>
            <a:cxnSpLocks/>
          </p:cNvCxnSpPr>
          <p:nvPr userDrawn="1"/>
        </p:nvCxnSpPr>
        <p:spPr>
          <a:xfrm>
            <a:off x="929640" y="3631616"/>
            <a:ext cx="10332720"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1A3B553-82A9-403C-B8D4-D8C8A4A395B7}"/>
              </a:ext>
            </a:extLst>
          </p:cNvPr>
          <p:cNvCxnSpPr>
            <a:cxnSpLocks/>
          </p:cNvCxnSpPr>
          <p:nvPr userDrawn="1"/>
        </p:nvCxnSpPr>
        <p:spPr>
          <a:xfrm>
            <a:off x="6096000" y="2473690"/>
            <a:ext cx="0" cy="256032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1" name="Date Placeholder 4">
            <a:extLst>
              <a:ext uri="{FF2B5EF4-FFF2-40B4-BE49-F238E27FC236}">
                <a16:creationId xmlns:a16="http://schemas.microsoft.com/office/drawing/2014/main" id="{25C7676A-1D83-4D31-9C74-59C46F152534}"/>
              </a:ext>
            </a:extLst>
          </p:cNvPr>
          <p:cNvSpPr>
            <a:spLocks noGrp="1"/>
          </p:cNvSpPr>
          <p:nvPr>
            <p:ph type="dt" sz="half" idx="16"/>
          </p:nvPr>
        </p:nvSpPr>
        <p:spPr>
          <a:xfrm>
            <a:off x="838200" y="6356350"/>
            <a:ext cx="2743200" cy="365125"/>
          </a:xfrm>
        </p:spPr>
        <p:txBody>
          <a:bodyPr/>
          <a:lstStyle>
            <a:lvl1pPr>
              <a:defRPr>
                <a:solidFill>
                  <a:schemeClr val="tx1">
                    <a:lumMod val="65000"/>
                    <a:lumOff val="35000"/>
                  </a:schemeClr>
                </a:solidFill>
              </a:defRPr>
            </a:lvl1pPr>
          </a:lstStyle>
          <a:p>
            <a:r>
              <a:rPr lang="en-US"/>
              <a:t>7/14/20XX</a:t>
            </a:r>
          </a:p>
        </p:txBody>
      </p:sp>
    </p:spTree>
    <p:extLst>
      <p:ext uri="{BB962C8B-B14F-4D97-AF65-F5344CB8AC3E}">
        <p14:creationId xmlns:p14="http://schemas.microsoft.com/office/powerpoint/2010/main" val="487901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839788" y="1933902"/>
            <a:ext cx="5157787" cy="567697"/>
          </a:xfrm>
        </p:spPr>
        <p:txBody>
          <a:bodyPr anchor="b"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172200" y="1933902"/>
            <a:ext cx="5183188" cy="567697"/>
          </a:xfrm>
        </p:spPr>
        <p:txBody>
          <a:bodyPr anchor="b"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tx1">
                    <a:lumMod val="65000"/>
                    <a:lumOff val="35000"/>
                  </a:schemeClr>
                </a:solidFill>
              </a:defRPr>
            </a:lvl1pPr>
          </a:lstStyle>
          <a:p>
            <a:r>
              <a:rPr lang="en-US"/>
              <a:t>7/14/20XX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tx1">
                    <a:lumMod val="65000"/>
                    <a:lumOff val="35000"/>
                  </a:schemeClr>
                </a:solidFill>
              </a:defRPr>
            </a:lvl1pPr>
          </a:lstStyle>
          <a:p>
            <a:r>
              <a:rPr lang="en-US"/>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tx1">
                    <a:lumMod val="65000"/>
                    <a:lumOff val="35000"/>
                  </a:schemeClr>
                </a:solidFill>
              </a:defRPr>
            </a:lvl1pPr>
          </a:lstStyle>
          <a:p>
            <a:fld id="{B5CEABB6-07DC-46E8-9B57-56EC44A396E5}" type="slidenum">
              <a:rPr lang="en-US" smtClean="0"/>
              <a:pPr/>
              <a:t>‹#›</a:t>
            </a:fld>
            <a:endParaRPr lang="en-US"/>
          </a:p>
        </p:txBody>
      </p:sp>
      <p:sp>
        <p:nvSpPr>
          <p:cNvPr id="11" name="Text Placeholder 10">
            <a:extLst>
              <a:ext uri="{FF2B5EF4-FFF2-40B4-BE49-F238E27FC236}">
                <a16:creationId xmlns:a16="http://schemas.microsoft.com/office/drawing/2014/main" id="{ADF6BB91-26DF-45B2-B1D3-508C39F349CD}"/>
              </a:ext>
            </a:extLst>
          </p:cNvPr>
          <p:cNvSpPr>
            <a:spLocks noGrp="1"/>
          </p:cNvSpPr>
          <p:nvPr>
            <p:ph type="body" sz="quarter" idx="13" hasCustomPrompt="1"/>
          </p:nvPr>
        </p:nvSpPr>
        <p:spPr>
          <a:xfrm>
            <a:off x="836613" y="1482296"/>
            <a:ext cx="8321040" cy="365125"/>
          </a:xfrm>
        </p:spPr>
        <p:txBody>
          <a:bodyPr>
            <a:noAutofit/>
          </a:bodyPr>
          <a:lstStyle>
            <a:lvl1pPr marL="0" indent="0">
              <a:buNone/>
              <a:defRPr sz="2000">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a:r>
              <a:rPr lang="en-US"/>
              <a:t>Click to edit subtitle</a:t>
            </a:r>
          </a:p>
        </p:txBody>
      </p:sp>
    </p:spTree>
    <p:extLst>
      <p:ext uri="{BB962C8B-B14F-4D97-AF65-F5344CB8AC3E}">
        <p14:creationId xmlns:p14="http://schemas.microsoft.com/office/powerpoint/2010/main" val="692630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solidFill>
              </a:defRPr>
            </a:lvl1pPr>
          </a:lstStyle>
          <a:p>
            <a:r>
              <a:rPr lang="en-US"/>
              <a:t>CLICK TO EDIT MASTER TITLE STYLE</a:t>
            </a:r>
            <a:endParaRPr lang="en-ZA"/>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65000"/>
                    <a:lumOff val="35000"/>
                  </a:schemeClr>
                </a:solidFill>
              </a:defRPr>
            </a:lvl1pPr>
          </a:lstStyle>
          <a:p>
            <a:r>
              <a:rPr lang="en-ZA"/>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65000"/>
                    <a:lumOff val="35000"/>
                  </a:schemeClr>
                </a:solidFill>
              </a:defRPr>
            </a:lvl1pPr>
          </a:lstStyle>
          <a:p>
            <a:fld id="{19B51A1E-902D-48AF-9020-955120F399B6}" type="slidenum">
              <a:rPr lang="en-ZA" smtClean="0"/>
              <a:pPr/>
              <a:t>‹#›</a:t>
            </a:fld>
            <a:endParaRPr lang="en-ZA"/>
          </a:p>
        </p:txBody>
      </p:sp>
      <p:sp>
        <p:nvSpPr>
          <p:cNvPr id="38" name="Text Placeholder 10">
            <a:extLst>
              <a:ext uri="{FF2B5EF4-FFF2-40B4-BE49-F238E27FC236}">
                <a16:creationId xmlns:a16="http://schemas.microsoft.com/office/drawing/2014/main" id="{51F6740D-79A8-4846-A90A-F1FF9BBDD00D}"/>
              </a:ext>
            </a:extLst>
          </p:cNvPr>
          <p:cNvSpPr>
            <a:spLocks noGrp="1"/>
          </p:cNvSpPr>
          <p:nvPr>
            <p:ph type="body" sz="quarter" idx="33" hasCustomPrompt="1"/>
          </p:nvPr>
        </p:nvSpPr>
        <p:spPr>
          <a:xfrm>
            <a:off x="914399" y="3422952"/>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a:t>Year</a:t>
            </a:r>
            <a:endParaRPr lang="en-ZA"/>
          </a:p>
        </p:txBody>
      </p:sp>
      <p:sp>
        <p:nvSpPr>
          <p:cNvPr id="39" name="Text Placeholder 10">
            <a:extLst>
              <a:ext uri="{FF2B5EF4-FFF2-40B4-BE49-F238E27FC236}">
                <a16:creationId xmlns:a16="http://schemas.microsoft.com/office/drawing/2014/main" id="{93E06E79-FBB7-4594-8FC7-631D174541D7}"/>
              </a:ext>
            </a:extLst>
          </p:cNvPr>
          <p:cNvSpPr>
            <a:spLocks noGrp="1"/>
          </p:cNvSpPr>
          <p:nvPr>
            <p:ph type="body" sz="quarter" idx="34" hasCustomPrompt="1"/>
          </p:nvPr>
        </p:nvSpPr>
        <p:spPr>
          <a:xfrm>
            <a:off x="1965960" y="35703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0" name="Text Placeholder 10">
            <a:extLst>
              <a:ext uri="{FF2B5EF4-FFF2-40B4-BE49-F238E27FC236}">
                <a16:creationId xmlns:a16="http://schemas.microsoft.com/office/drawing/2014/main" id="{5B6D7F47-7406-4B82-8180-F3AD59BC6561}"/>
              </a:ext>
            </a:extLst>
          </p:cNvPr>
          <p:cNvSpPr>
            <a:spLocks noGrp="1"/>
          </p:cNvSpPr>
          <p:nvPr>
            <p:ph type="body" sz="quarter" idx="35" hasCustomPrompt="1"/>
          </p:nvPr>
        </p:nvSpPr>
        <p:spPr>
          <a:xfrm>
            <a:off x="2753880" y="35703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1" name="Text Placeholder 10">
            <a:extLst>
              <a:ext uri="{FF2B5EF4-FFF2-40B4-BE49-F238E27FC236}">
                <a16:creationId xmlns:a16="http://schemas.microsoft.com/office/drawing/2014/main" id="{5B79AE07-3E86-4374-9F86-8B70E8158AB1}"/>
              </a:ext>
            </a:extLst>
          </p:cNvPr>
          <p:cNvSpPr>
            <a:spLocks noGrp="1"/>
          </p:cNvSpPr>
          <p:nvPr>
            <p:ph type="body" sz="quarter" idx="36" hasCustomPrompt="1"/>
          </p:nvPr>
        </p:nvSpPr>
        <p:spPr>
          <a:xfrm>
            <a:off x="3541800" y="35703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2" name="Text Placeholder 10">
            <a:extLst>
              <a:ext uri="{FF2B5EF4-FFF2-40B4-BE49-F238E27FC236}">
                <a16:creationId xmlns:a16="http://schemas.microsoft.com/office/drawing/2014/main" id="{C939686F-A239-4AFE-AF56-38497CCD7491}"/>
              </a:ext>
            </a:extLst>
          </p:cNvPr>
          <p:cNvSpPr>
            <a:spLocks noGrp="1"/>
          </p:cNvSpPr>
          <p:nvPr>
            <p:ph type="body" sz="quarter" idx="37" hasCustomPrompt="1"/>
          </p:nvPr>
        </p:nvSpPr>
        <p:spPr>
          <a:xfrm>
            <a:off x="4329720" y="35703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3" name="Text Placeholder 10">
            <a:extLst>
              <a:ext uri="{FF2B5EF4-FFF2-40B4-BE49-F238E27FC236}">
                <a16:creationId xmlns:a16="http://schemas.microsoft.com/office/drawing/2014/main" id="{A634BB4E-B10D-4761-A0B8-EBC734EC96DD}"/>
              </a:ext>
            </a:extLst>
          </p:cNvPr>
          <p:cNvSpPr>
            <a:spLocks noGrp="1"/>
          </p:cNvSpPr>
          <p:nvPr>
            <p:ph type="body" sz="quarter" idx="38" hasCustomPrompt="1"/>
          </p:nvPr>
        </p:nvSpPr>
        <p:spPr>
          <a:xfrm>
            <a:off x="914400" y="4224228"/>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a:t>Year</a:t>
            </a:r>
            <a:endParaRPr lang="en-ZA"/>
          </a:p>
        </p:txBody>
      </p:sp>
      <p:sp>
        <p:nvSpPr>
          <p:cNvPr id="44" name="Text Placeholder 10">
            <a:extLst>
              <a:ext uri="{FF2B5EF4-FFF2-40B4-BE49-F238E27FC236}">
                <a16:creationId xmlns:a16="http://schemas.microsoft.com/office/drawing/2014/main" id="{869255BD-A63E-4BFC-9D2A-E5EABC1DCD81}"/>
              </a:ext>
            </a:extLst>
          </p:cNvPr>
          <p:cNvSpPr>
            <a:spLocks noGrp="1"/>
          </p:cNvSpPr>
          <p:nvPr>
            <p:ph type="body" sz="quarter" idx="39" hasCustomPrompt="1"/>
          </p:nvPr>
        </p:nvSpPr>
        <p:spPr>
          <a:xfrm>
            <a:off x="5117640" y="35703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5" name="Text Placeholder 10">
            <a:extLst>
              <a:ext uri="{FF2B5EF4-FFF2-40B4-BE49-F238E27FC236}">
                <a16:creationId xmlns:a16="http://schemas.microsoft.com/office/drawing/2014/main" id="{31C27FFA-6FA2-4F90-9543-8AE7E5B90E48}"/>
              </a:ext>
            </a:extLst>
          </p:cNvPr>
          <p:cNvSpPr>
            <a:spLocks noGrp="1"/>
          </p:cNvSpPr>
          <p:nvPr>
            <p:ph type="body" sz="quarter" idx="40" hasCustomPrompt="1"/>
          </p:nvPr>
        </p:nvSpPr>
        <p:spPr>
          <a:xfrm>
            <a:off x="5905560" y="35703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6" name="Text Placeholder 10">
            <a:extLst>
              <a:ext uri="{FF2B5EF4-FFF2-40B4-BE49-F238E27FC236}">
                <a16:creationId xmlns:a16="http://schemas.microsoft.com/office/drawing/2014/main" id="{DAA9F46A-F074-488E-91DA-AAC5D23406E1}"/>
              </a:ext>
            </a:extLst>
          </p:cNvPr>
          <p:cNvSpPr>
            <a:spLocks noGrp="1"/>
          </p:cNvSpPr>
          <p:nvPr>
            <p:ph type="body" sz="quarter" idx="41" hasCustomPrompt="1"/>
          </p:nvPr>
        </p:nvSpPr>
        <p:spPr>
          <a:xfrm>
            <a:off x="6693480" y="35703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7" name="Text Placeholder 10">
            <a:extLst>
              <a:ext uri="{FF2B5EF4-FFF2-40B4-BE49-F238E27FC236}">
                <a16:creationId xmlns:a16="http://schemas.microsoft.com/office/drawing/2014/main" id="{24F6FE0C-DA66-4BE4-B1CB-AE552497A035}"/>
              </a:ext>
            </a:extLst>
          </p:cNvPr>
          <p:cNvSpPr>
            <a:spLocks noGrp="1"/>
          </p:cNvSpPr>
          <p:nvPr>
            <p:ph type="body" sz="quarter" idx="42" hasCustomPrompt="1"/>
          </p:nvPr>
        </p:nvSpPr>
        <p:spPr>
          <a:xfrm>
            <a:off x="9057240" y="35703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8" name="Text Placeholder 10">
            <a:extLst>
              <a:ext uri="{FF2B5EF4-FFF2-40B4-BE49-F238E27FC236}">
                <a16:creationId xmlns:a16="http://schemas.microsoft.com/office/drawing/2014/main" id="{E02CB3CF-9E17-4C7C-913F-21EFADB96CBD}"/>
              </a:ext>
            </a:extLst>
          </p:cNvPr>
          <p:cNvSpPr>
            <a:spLocks noGrp="1"/>
          </p:cNvSpPr>
          <p:nvPr>
            <p:ph type="body" sz="quarter" idx="43" hasCustomPrompt="1"/>
          </p:nvPr>
        </p:nvSpPr>
        <p:spPr>
          <a:xfrm>
            <a:off x="7481400" y="35703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9" name="Text Placeholder 10">
            <a:extLst>
              <a:ext uri="{FF2B5EF4-FFF2-40B4-BE49-F238E27FC236}">
                <a16:creationId xmlns:a16="http://schemas.microsoft.com/office/drawing/2014/main" id="{D3AC456D-7AB5-4BB9-8F76-B607929996B1}"/>
              </a:ext>
            </a:extLst>
          </p:cNvPr>
          <p:cNvSpPr>
            <a:spLocks noGrp="1"/>
          </p:cNvSpPr>
          <p:nvPr>
            <p:ph type="body" sz="quarter" idx="44" hasCustomPrompt="1"/>
          </p:nvPr>
        </p:nvSpPr>
        <p:spPr>
          <a:xfrm>
            <a:off x="8269320" y="35703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0" name="Text Placeholder 10">
            <a:extLst>
              <a:ext uri="{FF2B5EF4-FFF2-40B4-BE49-F238E27FC236}">
                <a16:creationId xmlns:a16="http://schemas.microsoft.com/office/drawing/2014/main" id="{C5E41A6A-28FF-4A75-BA52-2FA05EE92EC7}"/>
              </a:ext>
            </a:extLst>
          </p:cNvPr>
          <p:cNvSpPr>
            <a:spLocks noGrp="1"/>
          </p:cNvSpPr>
          <p:nvPr>
            <p:ph type="body" sz="quarter" idx="45" hasCustomPrompt="1"/>
          </p:nvPr>
        </p:nvSpPr>
        <p:spPr>
          <a:xfrm>
            <a:off x="9845160" y="35703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1" name="Text Placeholder 10">
            <a:extLst>
              <a:ext uri="{FF2B5EF4-FFF2-40B4-BE49-F238E27FC236}">
                <a16:creationId xmlns:a16="http://schemas.microsoft.com/office/drawing/2014/main" id="{7A1FCD8B-8332-4362-80BA-3DBB4442605C}"/>
              </a:ext>
            </a:extLst>
          </p:cNvPr>
          <p:cNvSpPr>
            <a:spLocks noGrp="1"/>
          </p:cNvSpPr>
          <p:nvPr>
            <p:ph type="body" sz="quarter" idx="46" hasCustomPrompt="1"/>
          </p:nvPr>
        </p:nvSpPr>
        <p:spPr>
          <a:xfrm>
            <a:off x="10633085" y="35703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2" name="Text Placeholder 10">
            <a:extLst>
              <a:ext uri="{FF2B5EF4-FFF2-40B4-BE49-F238E27FC236}">
                <a16:creationId xmlns:a16="http://schemas.microsoft.com/office/drawing/2014/main" id="{F2B53D10-BB76-4138-AAB8-844DCD895BDE}"/>
              </a:ext>
            </a:extLst>
          </p:cNvPr>
          <p:cNvSpPr>
            <a:spLocks noGrp="1"/>
          </p:cNvSpPr>
          <p:nvPr>
            <p:ph type="body" sz="quarter" idx="47" hasCustomPrompt="1"/>
          </p:nvPr>
        </p:nvSpPr>
        <p:spPr>
          <a:xfrm>
            <a:off x="1969915" y="435745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3" name="Text Placeholder 10">
            <a:extLst>
              <a:ext uri="{FF2B5EF4-FFF2-40B4-BE49-F238E27FC236}">
                <a16:creationId xmlns:a16="http://schemas.microsoft.com/office/drawing/2014/main" id="{A14739AB-36C4-4467-BA10-CEA1DF2894EF}"/>
              </a:ext>
            </a:extLst>
          </p:cNvPr>
          <p:cNvSpPr>
            <a:spLocks noGrp="1"/>
          </p:cNvSpPr>
          <p:nvPr>
            <p:ph type="body" sz="quarter" idx="48" hasCustomPrompt="1"/>
          </p:nvPr>
        </p:nvSpPr>
        <p:spPr>
          <a:xfrm>
            <a:off x="2757602" y="435745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4" name="Text Placeholder 10">
            <a:extLst>
              <a:ext uri="{FF2B5EF4-FFF2-40B4-BE49-F238E27FC236}">
                <a16:creationId xmlns:a16="http://schemas.microsoft.com/office/drawing/2014/main" id="{024E2A82-D649-44D9-BAA0-65A603E113BB}"/>
              </a:ext>
            </a:extLst>
          </p:cNvPr>
          <p:cNvSpPr>
            <a:spLocks noGrp="1"/>
          </p:cNvSpPr>
          <p:nvPr>
            <p:ph type="body" sz="quarter" idx="49" hasCustomPrompt="1"/>
          </p:nvPr>
        </p:nvSpPr>
        <p:spPr>
          <a:xfrm>
            <a:off x="3545289" y="435745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5" name="Text Placeholder 10">
            <a:extLst>
              <a:ext uri="{FF2B5EF4-FFF2-40B4-BE49-F238E27FC236}">
                <a16:creationId xmlns:a16="http://schemas.microsoft.com/office/drawing/2014/main" id="{5E9DBCF1-3DA9-4975-9B75-DEFC550B69C1}"/>
              </a:ext>
            </a:extLst>
          </p:cNvPr>
          <p:cNvSpPr>
            <a:spLocks noGrp="1"/>
          </p:cNvSpPr>
          <p:nvPr>
            <p:ph type="body" sz="quarter" idx="50" hasCustomPrompt="1"/>
          </p:nvPr>
        </p:nvSpPr>
        <p:spPr>
          <a:xfrm>
            <a:off x="4332976" y="435745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6" name="Text Placeholder 10">
            <a:extLst>
              <a:ext uri="{FF2B5EF4-FFF2-40B4-BE49-F238E27FC236}">
                <a16:creationId xmlns:a16="http://schemas.microsoft.com/office/drawing/2014/main" id="{CD04D2E9-E8EB-43F6-9734-AE8BEED8D892}"/>
              </a:ext>
            </a:extLst>
          </p:cNvPr>
          <p:cNvSpPr>
            <a:spLocks noGrp="1"/>
          </p:cNvSpPr>
          <p:nvPr>
            <p:ph type="body" sz="quarter" idx="51" hasCustomPrompt="1"/>
          </p:nvPr>
        </p:nvSpPr>
        <p:spPr>
          <a:xfrm>
            <a:off x="5120663" y="435745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7" name="Text Placeholder 10">
            <a:extLst>
              <a:ext uri="{FF2B5EF4-FFF2-40B4-BE49-F238E27FC236}">
                <a16:creationId xmlns:a16="http://schemas.microsoft.com/office/drawing/2014/main" id="{DCAF80E4-457C-461E-9E59-6EA9934B8F5F}"/>
              </a:ext>
            </a:extLst>
          </p:cNvPr>
          <p:cNvSpPr>
            <a:spLocks noGrp="1"/>
          </p:cNvSpPr>
          <p:nvPr>
            <p:ph type="body" sz="quarter" idx="52" hasCustomPrompt="1"/>
          </p:nvPr>
        </p:nvSpPr>
        <p:spPr>
          <a:xfrm>
            <a:off x="5908350" y="435745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8" name="Text Placeholder 10">
            <a:extLst>
              <a:ext uri="{FF2B5EF4-FFF2-40B4-BE49-F238E27FC236}">
                <a16:creationId xmlns:a16="http://schemas.microsoft.com/office/drawing/2014/main" id="{8A2813EA-E62D-4E2E-A97F-38974F23C88E}"/>
              </a:ext>
            </a:extLst>
          </p:cNvPr>
          <p:cNvSpPr>
            <a:spLocks noGrp="1"/>
          </p:cNvSpPr>
          <p:nvPr>
            <p:ph type="body" sz="quarter" idx="53" hasCustomPrompt="1"/>
          </p:nvPr>
        </p:nvSpPr>
        <p:spPr>
          <a:xfrm>
            <a:off x="6696037" y="435745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9" name="Text Placeholder 10">
            <a:extLst>
              <a:ext uri="{FF2B5EF4-FFF2-40B4-BE49-F238E27FC236}">
                <a16:creationId xmlns:a16="http://schemas.microsoft.com/office/drawing/2014/main" id="{0A4E7225-8A60-45A3-ACE7-2D6D1EA3306D}"/>
              </a:ext>
            </a:extLst>
          </p:cNvPr>
          <p:cNvSpPr>
            <a:spLocks noGrp="1"/>
          </p:cNvSpPr>
          <p:nvPr>
            <p:ph type="body" sz="quarter" idx="54" hasCustomPrompt="1"/>
          </p:nvPr>
        </p:nvSpPr>
        <p:spPr>
          <a:xfrm>
            <a:off x="9059098" y="435745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60" name="Text Placeholder 10">
            <a:extLst>
              <a:ext uri="{FF2B5EF4-FFF2-40B4-BE49-F238E27FC236}">
                <a16:creationId xmlns:a16="http://schemas.microsoft.com/office/drawing/2014/main" id="{FD6DF9FE-80AE-43C3-B35A-B0B773A636E5}"/>
              </a:ext>
            </a:extLst>
          </p:cNvPr>
          <p:cNvSpPr>
            <a:spLocks noGrp="1"/>
          </p:cNvSpPr>
          <p:nvPr>
            <p:ph type="body" sz="quarter" idx="55" hasCustomPrompt="1"/>
          </p:nvPr>
        </p:nvSpPr>
        <p:spPr>
          <a:xfrm>
            <a:off x="7483724" y="435745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61" name="Text Placeholder 10">
            <a:extLst>
              <a:ext uri="{FF2B5EF4-FFF2-40B4-BE49-F238E27FC236}">
                <a16:creationId xmlns:a16="http://schemas.microsoft.com/office/drawing/2014/main" id="{725DE269-1E5D-4437-B997-CCFE8800082F}"/>
              </a:ext>
            </a:extLst>
          </p:cNvPr>
          <p:cNvSpPr>
            <a:spLocks noGrp="1"/>
          </p:cNvSpPr>
          <p:nvPr>
            <p:ph type="body" sz="quarter" idx="56" hasCustomPrompt="1"/>
          </p:nvPr>
        </p:nvSpPr>
        <p:spPr>
          <a:xfrm>
            <a:off x="8271411" y="435745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62" name="Text Placeholder 10">
            <a:extLst>
              <a:ext uri="{FF2B5EF4-FFF2-40B4-BE49-F238E27FC236}">
                <a16:creationId xmlns:a16="http://schemas.microsoft.com/office/drawing/2014/main" id="{EAE25BBD-7B98-417B-B9FC-B2DF70FAFDC0}"/>
              </a:ext>
            </a:extLst>
          </p:cNvPr>
          <p:cNvSpPr>
            <a:spLocks noGrp="1"/>
          </p:cNvSpPr>
          <p:nvPr>
            <p:ph type="body" sz="quarter" idx="57" hasCustomPrompt="1"/>
          </p:nvPr>
        </p:nvSpPr>
        <p:spPr>
          <a:xfrm>
            <a:off x="9846785" y="435745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63" name="Text Placeholder 10">
            <a:extLst>
              <a:ext uri="{FF2B5EF4-FFF2-40B4-BE49-F238E27FC236}">
                <a16:creationId xmlns:a16="http://schemas.microsoft.com/office/drawing/2014/main" id="{0A4DF189-5583-4731-8F70-2578793E0244}"/>
              </a:ext>
            </a:extLst>
          </p:cNvPr>
          <p:cNvSpPr>
            <a:spLocks noGrp="1"/>
          </p:cNvSpPr>
          <p:nvPr>
            <p:ph type="body" sz="quarter" idx="58" hasCustomPrompt="1"/>
          </p:nvPr>
        </p:nvSpPr>
        <p:spPr>
          <a:xfrm>
            <a:off x="10634472" y="435745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65" name="Text Placeholder 3">
            <a:extLst>
              <a:ext uri="{FF2B5EF4-FFF2-40B4-BE49-F238E27FC236}">
                <a16:creationId xmlns:a16="http://schemas.microsoft.com/office/drawing/2014/main" id="{06405A2E-994F-49B5-ABCB-1CA1FCEB08C7}"/>
              </a:ext>
            </a:extLst>
          </p:cNvPr>
          <p:cNvSpPr>
            <a:spLocks noGrp="1"/>
          </p:cNvSpPr>
          <p:nvPr>
            <p:ph type="body" sz="quarter" idx="59" hasCustomPrompt="1"/>
          </p:nvPr>
        </p:nvSpPr>
        <p:spPr>
          <a:xfrm>
            <a:off x="5360987" y="2055840"/>
            <a:ext cx="1828800" cy="696885"/>
          </a:xfrm>
          <a:noFill/>
          <a:ln w="12700">
            <a:solidFill>
              <a:schemeClr val="accent3"/>
            </a:solidFill>
          </a:ln>
        </p:spPr>
        <p:txBody>
          <a:bodyPr tIns="36000" anchor="ctr" anchorCtr="1">
            <a:normAutofit/>
          </a:bodyPr>
          <a:lstStyle>
            <a:lvl1pPr marL="0" indent="0" algn="ctr">
              <a:lnSpc>
                <a:spcPct val="100000"/>
              </a:lnSpc>
              <a:buNone/>
              <a:defRPr sz="1200">
                <a:solidFill>
                  <a:schemeClr val="tx1">
                    <a:lumMod val="75000"/>
                    <a:lumOff val="25000"/>
                  </a:schemeClr>
                </a:solidFill>
                <a:latin typeface="+mj-lt"/>
              </a:defRPr>
            </a:lvl1pPr>
          </a:lstStyle>
          <a:p>
            <a:pPr lvl="0"/>
            <a:r>
              <a:rPr lang="en-US"/>
              <a:t>Item Title</a:t>
            </a:r>
            <a:endParaRPr lang="en-ZA"/>
          </a:p>
        </p:txBody>
      </p:sp>
      <p:sp>
        <p:nvSpPr>
          <p:cNvPr id="67" name="Date Placeholder 4">
            <a:extLst>
              <a:ext uri="{FF2B5EF4-FFF2-40B4-BE49-F238E27FC236}">
                <a16:creationId xmlns:a16="http://schemas.microsoft.com/office/drawing/2014/main" id="{33000A7A-B075-4FF0-8FCA-89256A1A66C8}"/>
              </a:ext>
            </a:extLst>
          </p:cNvPr>
          <p:cNvSpPr>
            <a:spLocks noGrp="1"/>
          </p:cNvSpPr>
          <p:nvPr>
            <p:ph type="dt" sz="half" idx="61"/>
          </p:nvPr>
        </p:nvSpPr>
        <p:spPr>
          <a:xfrm>
            <a:off x="838200" y="6356350"/>
            <a:ext cx="2743200" cy="365125"/>
          </a:xfrm>
        </p:spPr>
        <p:txBody>
          <a:bodyPr/>
          <a:lstStyle>
            <a:lvl1pPr>
              <a:defRPr>
                <a:solidFill>
                  <a:schemeClr val="tx1">
                    <a:lumMod val="65000"/>
                    <a:lumOff val="35000"/>
                  </a:schemeClr>
                </a:solidFill>
              </a:defRPr>
            </a:lvl1pPr>
          </a:lstStyle>
          <a:p>
            <a:r>
              <a:rPr lang="en-US"/>
              <a:t>7/14/20XX</a:t>
            </a:r>
          </a:p>
        </p:txBody>
      </p:sp>
      <p:sp>
        <p:nvSpPr>
          <p:cNvPr id="3" name="Rectangle 2">
            <a:extLst>
              <a:ext uri="{FF2B5EF4-FFF2-40B4-BE49-F238E27FC236}">
                <a16:creationId xmlns:a16="http://schemas.microsoft.com/office/drawing/2014/main" id="{57AB03C7-C423-4EA2-AC0C-C153413E216C}"/>
              </a:ext>
            </a:extLst>
          </p:cNvPr>
          <p:cNvSpPr/>
          <p:nvPr userDrawn="1"/>
        </p:nvSpPr>
        <p:spPr>
          <a:xfrm>
            <a:off x="929640" y="3943857"/>
            <a:ext cx="1033272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0281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41248" y="365760"/>
            <a:ext cx="10515600" cy="1325563"/>
          </a:xfrm>
        </p:spPr>
        <p:txBody>
          <a:bodyPr/>
          <a:lstStyle>
            <a:lvl1pPr>
              <a:defRPr>
                <a:solidFill>
                  <a:schemeClr val="tx1"/>
                </a:solidFill>
              </a:defRPr>
            </a:lvl1pPr>
          </a:lstStyle>
          <a:p>
            <a:r>
              <a:rPr lang="en-US"/>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tx1">
                    <a:lumMod val="65000"/>
                    <a:lumOff val="35000"/>
                  </a:schemeClr>
                </a:solidFill>
              </a:defRPr>
            </a:lvl1pPr>
          </a:lstStyle>
          <a:p>
            <a:r>
              <a:rPr lang="en-US"/>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65000"/>
                    <a:lumOff val="35000"/>
                  </a:schemeClr>
                </a:solidFill>
              </a:defRPr>
            </a:lvl1pPr>
          </a:lstStyle>
          <a:p>
            <a:r>
              <a:rPr lang="en-US"/>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tx1">
                    <a:lumMod val="65000"/>
                    <a:lumOff val="3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535702293"/>
      </p:ext>
    </p:extLst>
  </p:cSld>
  <p:clrMapOvr>
    <a:masterClrMapping/>
  </p:clrMapOvr>
  <p:extLst>
    <p:ext uri="{DCECCB84-F9BA-43D5-87BE-67443E8EF086}">
      <p15:sldGuideLst xmlns:p15="http://schemas.microsoft.com/office/powerpoint/2012/main">
        <p15:guide id="1" orient="horz" pos="91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4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lvl1pPr>
              <a:defRPr>
                <a:solidFill>
                  <a:schemeClr val="tx1">
                    <a:lumMod val="65000"/>
                    <a:lumOff val="35000"/>
                  </a:schemeClr>
                </a:solidFill>
              </a:defRPr>
            </a:lvl1pPr>
          </a:lstStyle>
          <a:p>
            <a:r>
              <a:rPr lang="en-US"/>
              <a:t>7/14/20XX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lvl1pPr>
              <a:defRPr>
                <a:solidFill>
                  <a:schemeClr val="tx1">
                    <a:lumMod val="65000"/>
                    <a:lumOff val="35000"/>
                  </a:schemeClr>
                </a:solidFill>
              </a:defRPr>
            </a:lvl1pPr>
          </a:lstStyle>
          <a:p>
            <a:r>
              <a:rPr lang="en-US"/>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lvl1pPr>
              <a:defRPr>
                <a:solidFill>
                  <a:schemeClr val="tx1">
                    <a:lumMod val="65000"/>
                    <a:lumOff val="35000"/>
                  </a:schemeClr>
                </a:solidFill>
              </a:defRPr>
            </a:lvl1pPr>
          </a:lstStyle>
          <a:p>
            <a:fld id="{B5CEABB6-07DC-46E8-9B57-56EC44A396E5}" type="slidenum">
              <a:rPr lang="en-US" smtClean="0"/>
              <a:pPr/>
              <a:t>‹#›</a:t>
            </a:fld>
            <a:endParaRPr lang="en-US"/>
          </a:p>
        </p:txBody>
      </p:sp>
      <p:sp>
        <p:nvSpPr>
          <p:cNvPr id="28" name="Picture Placeholder 27">
            <a:extLst>
              <a:ext uri="{FF2B5EF4-FFF2-40B4-BE49-F238E27FC236}">
                <a16:creationId xmlns:a16="http://schemas.microsoft.com/office/drawing/2014/main" id="{8A4789F7-47F3-492F-8AE6-209A1044F3DD}"/>
              </a:ext>
            </a:extLst>
          </p:cNvPr>
          <p:cNvSpPr>
            <a:spLocks noGrp="1"/>
          </p:cNvSpPr>
          <p:nvPr>
            <p:ph type="pic" sz="quarter" idx="13"/>
          </p:nvPr>
        </p:nvSpPr>
        <p:spPr>
          <a:xfrm>
            <a:off x="914400" y="2047876"/>
            <a:ext cx="2103120" cy="2913793"/>
          </a:xfrm>
          <a:custGeom>
            <a:avLst/>
            <a:gdLst>
              <a:gd name="connsiteX0" fmla="*/ 0 w 2103120"/>
              <a:gd name="connsiteY0" fmla="*/ 0 h 2913793"/>
              <a:gd name="connsiteX1" fmla="*/ 2103120 w 2103120"/>
              <a:gd name="connsiteY1" fmla="*/ 0 h 2913793"/>
              <a:gd name="connsiteX2" fmla="*/ 2103120 w 2103120"/>
              <a:gd name="connsiteY2" fmla="*/ 2913793 h 2913793"/>
              <a:gd name="connsiteX3" fmla="*/ 0 w 2103120"/>
              <a:gd name="connsiteY3" fmla="*/ 2913793 h 2913793"/>
            </a:gdLst>
            <a:ahLst/>
            <a:cxnLst>
              <a:cxn ang="0">
                <a:pos x="connsiteX0" y="connsiteY0"/>
              </a:cxn>
              <a:cxn ang="0">
                <a:pos x="connsiteX1" y="connsiteY1"/>
              </a:cxn>
              <a:cxn ang="0">
                <a:pos x="connsiteX2" y="connsiteY2"/>
              </a:cxn>
              <a:cxn ang="0">
                <a:pos x="connsiteX3" y="connsiteY3"/>
              </a:cxn>
            </a:cxnLst>
            <a:rect l="l" t="t" r="r" b="b"/>
            <a:pathLst>
              <a:path w="2103120" h="2913793">
                <a:moveTo>
                  <a:pt x="0" y="0"/>
                </a:moveTo>
                <a:lnTo>
                  <a:pt x="2103120" y="0"/>
                </a:lnTo>
                <a:lnTo>
                  <a:pt x="2103120" y="2913793"/>
                </a:lnTo>
                <a:lnTo>
                  <a:pt x="0" y="2913793"/>
                </a:lnTo>
                <a:close/>
              </a:path>
            </a:pathLst>
          </a:custGeom>
          <a:solidFill>
            <a:schemeClr val="accent6">
              <a:lumMod val="20000"/>
              <a:lumOff val="80000"/>
            </a:schemeClr>
          </a:solidFill>
        </p:spPr>
        <p:txBody>
          <a:bodyPr wrap="square">
            <a:noAutofit/>
          </a:bodyPr>
          <a:lstStyle/>
          <a:p>
            <a:endParaRPr lang="en-US"/>
          </a:p>
        </p:txBody>
      </p:sp>
      <p:sp>
        <p:nvSpPr>
          <p:cNvPr id="9" name="Text Placeholder 8">
            <a:extLst>
              <a:ext uri="{FF2B5EF4-FFF2-40B4-BE49-F238E27FC236}">
                <a16:creationId xmlns:a16="http://schemas.microsoft.com/office/drawing/2014/main" id="{51E566A4-E145-4128-B0EB-DEE6D486BE8A}"/>
              </a:ext>
            </a:extLst>
          </p:cNvPr>
          <p:cNvSpPr>
            <a:spLocks noGrp="1"/>
          </p:cNvSpPr>
          <p:nvPr>
            <p:ph type="body" sz="quarter" idx="14" hasCustomPrompt="1"/>
          </p:nvPr>
        </p:nvSpPr>
        <p:spPr>
          <a:xfrm>
            <a:off x="911352" y="5257800"/>
            <a:ext cx="2103120" cy="27432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1" name="Text Placeholder 10">
            <a:extLst>
              <a:ext uri="{FF2B5EF4-FFF2-40B4-BE49-F238E27FC236}">
                <a16:creationId xmlns:a16="http://schemas.microsoft.com/office/drawing/2014/main" id="{0B143611-92A8-4EFD-9C6A-0D18F4DE154D}"/>
              </a:ext>
            </a:extLst>
          </p:cNvPr>
          <p:cNvSpPr>
            <a:spLocks noGrp="1"/>
          </p:cNvSpPr>
          <p:nvPr>
            <p:ph type="body" sz="quarter" idx="15" hasCustomPrompt="1"/>
          </p:nvPr>
        </p:nvSpPr>
        <p:spPr>
          <a:xfrm>
            <a:off x="911352" y="5551170"/>
            <a:ext cx="2103120" cy="36576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a:t>Title</a:t>
            </a:r>
          </a:p>
        </p:txBody>
      </p:sp>
      <p:sp>
        <p:nvSpPr>
          <p:cNvPr id="27" name="Picture Placeholder 26">
            <a:extLst>
              <a:ext uri="{FF2B5EF4-FFF2-40B4-BE49-F238E27FC236}">
                <a16:creationId xmlns:a16="http://schemas.microsoft.com/office/drawing/2014/main" id="{25A9EE92-C505-4777-B442-72C5A0BDCBF7}"/>
              </a:ext>
            </a:extLst>
          </p:cNvPr>
          <p:cNvSpPr>
            <a:spLocks noGrp="1"/>
          </p:cNvSpPr>
          <p:nvPr>
            <p:ph type="pic" sz="quarter" idx="16"/>
          </p:nvPr>
        </p:nvSpPr>
        <p:spPr>
          <a:xfrm>
            <a:off x="3667760" y="2047875"/>
            <a:ext cx="2103120" cy="3017520"/>
          </a:xfrm>
          <a:custGeom>
            <a:avLst/>
            <a:gdLst>
              <a:gd name="connsiteX0" fmla="*/ 0 w 2103120"/>
              <a:gd name="connsiteY0" fmla="*/ 0 h 3017520"/>
              <a:gd name="connsiteX1" fmla="*/ 2103120 w 2103120"/>
              <a:gd name="connsiteY1" fmla="*/ 0 h 3017520"/>
              <a:gd name="connsiteX2" fmla="*/ 2103120 w 2103120"/>
              <a:gd name="connsiteY2" fmla="*/ 3017520 h 3017520"/>
              <a:gd name="connsiteX3" fmla="*/ 2102104 w 2103120"/>
              <a:gd name="connsiteY3" fmla="*/ 3017520 h 3017520"/>
              <a:gd name="connsiteX4" fmla="*/ 2102104 w 2103120"/>
              <a:gd name="connsiteY4" fmla="*/ 2910625 h 3017520"/>
              <a:gd name="connsiteX5" fmla="*/ 0 w 2103120"/>
              <a:gd name="connsiteY5" fmla="*/ 2910625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3017520">
                <a:moveTo>
                  <a:pt x="0" y="0"/>
                </a:moveTo>
                <a:lnTo>
                  <a:pt x="2103120" y="0"/>
                </a:lnTo>
                <a:lnTo>
                  <a:pt x="2103120" y="3017520"/>
                </a:lnTo>
                <a:lnTo>
                  <a:pt x="2102104" y="3017520"/>
                </a:lnTo>
                <a:lnTo>
                  <a:pt x="2102104" y="2910625"/>
                </a:lnTo>
                <a:lnTo>
                  <a:pt x="0" y="2910625"/>
                </a:lnTo>
                <a:close/>
              </a:path>
            </a:pathLst>
          </a:custGeom>
          <a:solidFill>
            <a:schemeClr val="accent6">
              <a:lumMod val="20000"/>
              <a:lumOff val="80000"/>
            </a:schemeClr>
          </a:solidFill>
        </p:spPr>
        <p:txBody>
          <a:bodyPr wrap="square">
            <a:noAutofit/>
          </a:bodyPr>
          <a:lstStyle/>
          <a:p>
            <a:endParaRPr lang="en-US"/>
          </a:p>
        </p:txBody>
      </p:sp>
      <p:sp>
        <p:nvSpPr>
          <p:cNvPr id="13" name="Text Placeholder 8">
            <a:extLst>
              <a:ext uri="{FF2B5EF4-FFF2-40B4-BE49-F238E27FC236}">
                <a16:creationId xmlns:a16="http://schemas.microsoft.com/office/drawing/2014/main" id="{0224436F-4BCF-481B-B0A9-C4AE888185BE}"/>
              </a:ext>
            </a:extLst>
          </p:cNvPr>
          <p:cNvSpPr>
            <a:spLocks noGrp="1"/>
          </p:cNvSpPr>
          <p:nvPr>
            <p:ph type="body" sz="quarter" idx="17" hasCustomPrompt="1"/>
          </p:nvPr>
        </p:nvSpPr>
        <p:spPr>
          <a:xfrm>
            <a:off x="3666744" y="5257800"/>
            <a:ext cx="2103120" cy="27432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4" name="Text Placeholder 10">
            <a:extLst>
              <a:ext uri="{FF2B5EF4-FFF2-40B4-BE49-F238E27FC236}">
                <a16:creationId xmlns:a16="http://schemas.microsoft.com/office/drawing/2014/main" id="{CE81F848-2A43-484F-8AB0-8E45A1507945}"/>
              </a:ext>
            </a:extLst>
          </p:cNvPr>
          <p:cNvSpPr>
            <a:spLocks noGrp="1"/>
          </p:cNvSpPr>
          <p:nvPr>
            <p:ph type="body" sz="quarter" idx="18" hasCustomPrompt="1"/>
          </p:nvPr>
        </p:nvSpPr>
        <p:spPr>
          <a:xfrm>
            <a:off x="3666744" y="5551170"/>
            <a:ext cx="2103120" cy="36576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a:t>Title</a:t>
            </a:r>
          </a:p>
        </p:txBody>
      </p:sp>
      <p:sp>
        <p:nvSpPr>
          <p:cNvPr id="26" name="Picture Placeholder 25">
            <a:extLst>
              <a:ext uri="{FF2B5EF4-FFF2-40B4-BE49-F238E27FC236}">
                <a16:creationId xmlns:a16="http://schemas.microsoft.com/office/drawing/2014/main" id="{B98E2731-9AE8-4D4E-969E-814287EE84AB}"/>
              </a:ext>
            </a:extLst>
          </p:cNvPr>
          <p:cNvSpPr>
            <a:spLocks noGrp="1"/>
          </p:cNvSpPr>
          <p:nvPr>
            <p:ph type="pic" sz="quarter" idx="19"/>
          </p:nvPr>
        </p:nvSpPr>
        <p:spPr>
          <a:xfrm>
            <a:off x="6421120" y="2047875"/>
            <a:ext cx="2103120" cy="3017520"/>
          </a:xfrm>
          <a:custGeom>
            <a:avLst/>
            <a:gdLst>
              <a:gd name="connsiteX0" fmla="*/ 0 w 2103120"/>
              <a:gd name="connsiteY0" fmla="*/ 0 h 3017520"/>
              <a:gd name="connsiteX1" fmla="*/ 2103120 w 2103120"/>
              <a:gd name="connsiteY1" fmla="*/ 0 h 3017520"/>
              <a:gd name="connsiteX2" fmla="*/ 2103120 w 2103120"/>
              <a:gd name="connsiteY2" fmla="*/ 3017520 h 3017520"/>
              <a:gd name="connsiteX3" fmla="*/ 2100725 w 2103120"/>
              <a:gd name="connsiteY3" fmla="*/ 3017520 h 3017520"/>
              <a:gd name="connsiteX4" fmla="*/ 2100725 w 2103120"/>
              <a:gd name="connsiteY4" fmla="*/ 2910625 h 3017520"/>
              <a:gd name="connsiteX5" fmla="*/ 0 w 2103120"/>
              <a:gd name="connsiteY5" fmla="*/ 2910625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3017520">
                <a:moveTo>
                  <a:pt x="0" y="0"/>
                </a:moveTo>
                <a:lnTo>
                  <a:pt x="2103120" y="0"/>
                </a:lnTo>
                <a:lnTo>
                  <a:pt x="2103120" y="3017520"/>
                </a:lnTo>
                <a:lnTo>
                  <a:pt x="2100725" y="3017520"/>
                </a:lnTo>
                <a:lnTo>
                  <a:pt x="2100725" y="2910625"/>
                </a:lnTo>
                <a:lnTo>
                  <a:pt x="0" y="2910625"/>
                </a:lnTo>
                <a:close/>
              </a:path>
            </a:pathLst>
          </a:custGeom>
          <a:solidFill>
            <a:schemeClr val="accent6">
              <a:lumMod val="20000"/>
              <a:lumOff val="80000"/>
            </a:schemeClr>
          </a:solidFill>
        </p:spPr>
        <p:txBody>
          <a:bodyPr wrap="square">
            <a:noAutofit/>
          </a:bodyPr>
          <a:lstStyle/>
          <a:p>
            <a:endParaRPr lang="en-US"/>
          </a:p>
        </p:txBody>
      </p:sp>
      <p:sp>
        <p:nvSpPr>
          <p:cNvPr id="16" name="Text Placeholder 8">
            <a:extLst>
              <a:ext uri="{FF2B5EF4-FFF2-40B4-BE49-F238E27FC236}">
                <a16:creationId xmlns:a16="http://schemas.microsoft.com/office/drawing/2014/main" id="{AB0DA7E8-8D66-4F86-86F2-604044642B80}"/>
              </a:ext>
            </a:extLst>
          </p:cNvPr>
          <p:cNvSpPr>
            <a:spLocks noGrp="1"/>
          </p:cNvSpPr>
          <p:nvPr>
            <p:ph type="body" sz="quarter" idx="20" hasCustomPrompt="1"/>
          </p:nvPr>
        </p:nvSpPr>
        <p:spPr>
          <a:xfrm>
            <a:off x="6419088" y="5257800"/>
            <a:ext cx="2103120" cy="27432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7" name="Text Placeholder 10">
            <a:extLst>
              <a:ext uri="{FF2B5EF4-FFF2-40B4-BE49-F238E27FC236}">
                <a16:creationId xmlns:a16="http://schemas.microsoft.com/office/drawing/2014/main" id="{3DC8F7DC-7D79-452D-89D4-DC0155C96864}"/>
              </a:ext>
            </a:extLst>
          </p:cNvPr>
          <p:cNvSpPr>
            <a:spLocks noGrp="1"/>
          </p:cNvSpPr>
          <p:nvPr>
            <p:ph type="body" sz="quarter" idx="21" hasCustomPrompt="1"/>
          </p:nvPr>
        </p:nvSpPr>
        <p:spPr>
          <a:xfrm>
            <a:off x="6419088" y="5551170"/>
            <a:ext cx="2103120" cy="36576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a:t>Title</a:t>
            </a:r>
          </a:p>
        </p:txBody>
      </p:sp>
      <p:sp>
        <p:nvSpPr>
          <p:cNvPr id="25" name="Picture Placeholder 24">
            <a:extLst>
              <a:ext uri="{FF2B5EF4-FFF2-40B4-BE49-F238E27FC236}">
                <a16:creationId xmlns:a16="http://schemas.microsoft.com/office/drawing/2014/main" id="{ACF06764-EDD6-4592-AF7B-7BF92AF387F7}"/>
              </a:ext>
            </a:extLst>
          </p:cNvPr>
          <p:cNvSpPr>
            <a:spLocks noGrp="1"/>
          </p:cNvSpPr>
          <p:nvPr>
            <p:ph type="pic" sz="quarter" idx="22"/>
          </p:nvPr>
        </p:nvSpPr>
        <p:spPr>
          <a:xfrm>
            <a:off x="9174480" y="2047875"/>
            <a:ext cx="2103120" cy="3017520"/>
          </a:xfrm>
          <a:custGeom>
            <a:avLst/>
            <a:gdLst>
              <a:gd name="connsiteX0" fmla="*/ 0 w 2103120"/>
              <a:gd name="connsiteY0" fmla="*/ 0 h 3017520"/>
              <a:gd name="connsiteX1" fmla="*/ 2103120 w 2103120"/>
              <a:gd name="connsiteY1" fmla="*/ 0 h 3017520"/>
              <a:gd name="connsiteX2" fmla="*/ 2103120 w 2103120"/>
              <a:gd name="connsiteY2" fmla="*/ 2910625 h 3017520"/>
              <a:gd name="connsiteX3" fmla="*/ 2268 w 2103120"/>
              <a:gd name="connsiteY3" fmla="*/ 2910625 h 3017520"/>
              <a:gd name="connsiteX4" fmla="*/ 2268 w 2103120"/>
              <a:gd name="connsiteY4" fmla="*/ 3017520 h 3017520"/>
              <a:gd name="connsiteX5" fmla="*/ 0 w 2103120"/>
              <a:gd name="connsiteY5" fmla="*/ 301752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3017520">
                <a:moveTo>
                  <a:pt x="0" y="0"/>
                </a:moveTo>
                <a:lnTo>
                  <a:pt x="2103120" y="0"/>
                </a:lnTo>
                <a:lnTo>
                  <a:pt x="2103120" y="2910625"/>
                </a:lnTo>
                <a:lnTo>
                  <a:pt x="2268" y="2910625"/>
                </a:lnTo>
                <a:lnTo>
                  <a:pt x="2268" y="3017520"/>
                </a:lnTo>
                <a:lnTo>
                  <a:pt x="0" y="3017520"/>
                </a:lnTo>
                <a:close/>
              </a:path>
            </a:pathLst>
          </a:custGeom>
          <a:solidFill>
            <a:schemeClr val="accent6">
              <a:lumMod val="20000"/>
              <a:lumOff val="80000"/>
            </a:schemeClr>
          </a:solidFill>
        </p:spPr>
        <p:txBody>
          <a:bodyPr wrap="square">
            <a:noAutofit/>
          </a:bodyPr>
          <a:lstStyle/>
          <a:p>
            <a:endParaRPr lang="en-US"/>
          </a:p>
        </p:txBody>
      </p:sp>
      <p:sp>
        <p:nvSpPr>
          <p:cNvPr id="19" name="Text Placeholder 8">
            <a:extLst>
              <a:ext uri="{FF2B5EF4-FFF2-40B4-BE49-F238E27FC236}">
                <a16:creationId xmlns:a16="http://schemas.microsoft.com/office/drawing/2014/main" id="{0810DF3C-ABDE-477A-AAF0-72B27ED17495}"/>
              </a:ext>
            </a:extLst>
          </p:cNvPr>
          <p:cNvSpPr>
            <a:spLocks noGrp="1"/>
          </p:cNvSpPr>
          <p:nvPr>
            <p:ph type="body" sz="quarter" idx="23" hasCustomPrompt="1"/>
          </p:nvPr>
        </p:nvSpPr>
        <p:spPr>
          <a:xfrm>
            <a:off x="9171432" y="5257800"/>
            <a:ext cx="2103120" cy="27432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20" name="Text Placeholder 10">
            <a:extLst>
              <a:ext uri="{FF2B5EF4-FFF2-40B4-BE49-F238E27FC236}">
                <a16:creationId xmlns:a16="http://schemas.microsoft.com/office/drawing/2014/main" id="{EBB0D63B-5F58-422A-A566-A7DE54E85F3B}"/>
              </a:ext>
            </a:extLst>
          </p:cNvPr>
          <p:cNvSpPr>
            <a:spLocks noGrp="1"/>
          </p:cNvSpPr>
          <p:nvPr>
            <p:ph type="body" sz="quarter" idx="24" hasCustomPrompt="1"/>
          </p:nvPr>
        </p:nvSpPr>
        <p:spPr>
          <a:xfrm>
            <a:off x="9171432" y="5551170"/>
            <a:ext cx="2103120" cy="36576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a:t>Title</a:t>
            </a:r>
          </a:p>
        </p:txBody>
      </p:sp>
      <p:sp>
        <p:nvSpPr>
          <p:cNvPr id="29" name="Rectangle 28">
            <a:extLst>
              <a:ext uri="{FF2B5EF4-FFF2-40B4-BE49-F238E27FC236}">
                <a16:creationId xmlns:a16="http://schemas.microsoft.com/office/drawing/2014/main" id="{EBFF9948-88DC-4F9B-ADAB-743B4534E394}"/>
              </a:ext>
              <a:ext uri="{C183D7F6-B498-43B3-948B-1728B52AA6E4}">
                <adec:decorative xmlns:adec="http://schemas.microsoft.com/office/drawing/2017/decorative" val="1"/>
              </a:ext>
            </a:extLst>
          </p:cNvPr>
          <p:cNvSpPr/>
          <p:nvPr userDrawn="1"/>
        </p:nvSpPr>
        <p:spPr>
          <a:xfrm>
            <a:off x="914400" y="4961668"/>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4AB8730-C1E9-4C39-AD6B-791ECCB2A856}"/>
              </a:ext>
              <a:ext uri="{C183D7F6-B498-43B3-948B-1728B52AA6E4}">
                <adec:decorative xmlns:adec="http://schemas.microsoft.com/office/drawing/2017/decorative" val="1"/>
              </a:ext>
            </a:extLst>
          </p:cNvPr>
          <p:cNvSpPr/>
          <p:nvPr userDrawn="1"/>
        </p:nvSpPr>
        <p:spPr>
          <a:xfrm>
            <a:off x="3666744" y="4958500"/>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D0B1428-A83E-4197-AB02-D6F4EE2027A3}"/>
              </a:ext>
              <a:ext uri="{C183D7F6-B498-43B3-948B-1728B52AA6E4}">
                <adec:decorative xmlns:adec="http://schemas.microsoft.com/office/drawing/2017/decorative" val="1"/>
              </a:ext>
            </a:extLst>
          </p:cNvPr>
          <p:cNvSpPr/>
          <p:nvPr userDrawn="1"/>
        </p:nvSpPr>
        <p:spPr>
          <a:xfrm>
            <a:off x="6418725" y="4958500"/>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4BAF707-3808-4238-963B-95584798BE51}"/>
              </a:ext>
              <a:ext uri="{C183D7F6-B498-43B3-948B-1728B52AA6E4}">
                <adec:decorative xmlns:adec="http://schemas.microsoft.com/office/drawing/2017/decorative" val="1"/>
              </a:ext>
            </a:extLst>
          </p:cNvPr>
          <p:cNvSpPr/>
          <p:nvPr userDrawn="1"/>
        </p:nvSpPr>
        <p:spPr>
          <a:xfrm>
            <a:off x="9176748" y="4958500"/>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699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8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lvl1pPr>
              <a:defRPr>
                <a:solidFill>
                  <a:schemeClr val="tx1">
                    <a:lumMod val="65000"/>
                    <a:lumOff val="35000"/>
                  </a:schemeClr>
                </a:solidFill>
              </a:defRPr>
            </a:lvl1pPr>
          </a:lstStyle>
          <a:p>
            <a:r>
              <a:rPr lang="en-US"/>
              <a:t>7/14/20XX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lvl1pPr>
              <a:defRPr>
                <a:solidFill>
                  <a:schemeClr val="tx1">
                    <a:lumMod val="65000"/>
                    <a:lumOff val="35000"/>
                  </a:schemeClr>
                </a:solidFill>
              </a:defRPr>
            </a:lvl1pPr>
          </a:lstStyle>
          <a:p>
            <a:r>
              <a:rPr lang="en-US"/>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lvl1pPr>
              <a:defRPr>
                <a:solidFill>
                  <a:schemeClr val="tx1">
                    <a:lumMod val="65000"/>
                    <a:lumOff val="35000"/>
                  </a:schemeClr>
                </a:solidFill>
              </a:defRPr>
            </a:lvl1pPr>
          </a:lstStyle>
          <a:p>
            <a:fld id="{B5CEABB6-07DC-46E8-9B57-56EC44A396E5}" type="slidenum">
              <a:rPr lang="en-US" smtClean="0"/>
              <a:pPr/>
              <a:t>‹#›</a:t>
            </a:fld>
            <a:endParaRPr lang="en-US"/>
          </a:p>
        </p:txBody>
      </p:sp>
      <p:sp>
        <p:nvSpPr>
          <p:cNvPr id="44" name="Picture Placeholder 43">
            <a:extLst>
              <a:ext uri="{FF2B5EF4-FFF2-40B4-BE49-F238E27FC236}">
                <a16:creationId xmlns:a16="http://schemas.microsoft.com/office/drawing/2014/main" id="{D0D0D822-3E52-4D3E-BD04-0A87AF2312B0}"/>
              </a:ext>
            </a:extLst>
          </p:cNvPr>
          <p:cNvSpPr>
            <a:spLocks noGrp="1"/>
          </p:cNvSpPr>
          <p:nvPr>
            <p:ph type="pic" sz="quarter" idx="13"/>
          </p:nvPr>
        </p:nvSpPr>
        <p:spPr>
          <a:xfrm>
            <a:off x="914400" y="2047875"/>
            <a:ext cx="2103120" cy="1371600"/>
          </a:xfrm>
          <a:custGeom>
            <a:avLst/>
            <a:gdLst>
              <a:gd name="connsiteX0" fmla="*/ 0 w 2103120"/>
              <a:gd name="connsiteY0" fmla="*/ 0 h 1371600"/>
              <a:gd name="connsiteX1" fmla="*/ 2103120 w 2103120"/>
              <a:gd name="connsiteY1" fmla="*/ 0 h 1371600"/>
              <a:gd name="connsiteX2" fmla="*/ 2103120 w 2103120"/>
              <a:gd name="connsiteY2" fmla="*/ 1264244 h 1371600"/>
              <a:gd name="connsiteX3" fmla="*/ 142 w 2103120"/>
              <a:gd name="connsiteY3" fmla="*/ 1264244 h 1371600"/>
              <a:gd name="connsiteX4" fmla="*/ 142 w 2103120"/>
              <a:gd name="connsiteY4" fmla="*/ 1371600 h 1371600"/>
              <a:gd name="connsiteX5" fmla="*/ 0 w 2103120"/>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264244"/>
                </a:lnTo>
                <a:lnTo>
                  <a:pt x="142" y="1264244"/>
                </a:lnTo>
                <a:lnTo>
                  <a:pt x="142" y="1371600"/>
                </a:lnTo>
                <a:lnTo>
                  <a:pt x="0" y="1371600"/>
                </a:lnTo>
                <a:close/>
              </a:path>
            </a:pathLst>
          </a:custGeom>
          <a:solidFill>
            <a:schemeClr val="accent6">
              <a:lumMod val="20000"/>
              <a:lumOff val="80000"/>
            </a:schemeClr>
          </a:solidFill>
        </p:spPr>
        <p:txBody>
          <a:bodyPr wrap="square">
            <a:noAutofit/>
          </a:bodyPr>
          <a:lstStyle>
            <a:lvl1pPr>
              <a:defRPr sz="1800"/>
            </a:lvl1pPr>
          </a:lstStyle>
          <a:p>
            <a:endParaRPr lang="en-US"/>
          </a:p>
        </p:txBody>
      </p:sp>
      <p:sp>
        <p:nvSpPr>
          <p:cNvPr id="9" name="Text Placeholder 8">
            <a:extLst>
              <a:ext uri="{FF2B5EF4-FFF2-40B4-BE49-F238E27FC236}">
                <a16:creationId xmlns:a16="http://schemas.microsoft.com/office/drawing/2014/main" id="{51E566A4-E145-4128-B0EB-DEE6D486BE8A}"/>
              </a:ext>
            </a:extLst>
          </p:cNvPr>
          <p:cNvSpPr>
            <a:spLocks noGrp="1"/>
          </p:cNvSpPr>
          <p:nvPr>
            <p:ph type="body" sz="quarter" idx="14" hasCustomPrompt="1"/>
          </p:nvPr>
        </p:nvSpPr>
        <p:spPr>
          <a:xfrm>
            <a:off x="911352" y="3524652"/>
            <a:ext cx="2103120" cy="22860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1" name="Text Placeholder 10">
            <a:extLst>
              <a:ext uri="{FF2B5EF4-FFF2-40B4-BE49-F238E27FC236}">
                <a16:creationId xmlns:a16="http://schemas.microsoft.com/office/drawing/2014/main" id="{0B143611-92A8-4EFD-9C6A-0D18F4DE154D}"/>
              </a:ext>
            </a:extLst>
          </p:cNvPr>
          <p:cNvSpPr>
            <a:spLocks noGrp="1"/>
          </p:cNvSpPr>
          <p:nvPr>
            <p:ph type="body" sz="quarter" idx="15" hasCustomPrompt="1"/>
          </p:nvPr>
        </p:nvSpPr>
        <p:spPr>
          <a:xfrm>
            <a:off x="911352" y="3774234"/>
            <a:ext cx="2103120" cy="22860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a:t>Title</a:t>
            </a:r>
          </a:p>
        </p:txBody>
      </p:sp>
      <p:sp>
        <p:nvSpPr>
          <p:cNvPr id="43" name="Picture Placeholder 42">
            <a:extLst>
              <a:ext uri="{FF2B5EF4-FFF2-40B4-BE49-F238E27FC236}">
                <a16:creationId xmlns:a16="http://schemas.microsoft.com/office/drawing/2014/main" id="{F1850C15-0C47-405D-A6CC-FC41802A67C8}"/>
              </a:ext>
            </a:extLst>
          </p:cNvPr>
          <p:cNvSpPr>
            <a:spLocks noGrp="1"/>
          </p:cNvSpPr>
          <p:nvPr>
            <p:ph type="pic" sz="quarter" idx="16"/>
          </p:nvPr>
        </p:nvSpPr>
        <p:spPr>
          <a:xfrm>
            <a:off x="3667760" y="2047875"/>
            <a:ext cx="2103120" cy="1371600"/>
          </a:xfrm>
          <a:custGeom>
            <a:avLst/>
            <a:gdLst>
              <a:gd name="connsiteX0" fmla="*/ 0 w 2103120"/>
              <a:gd name="connsiteY0" fmla="*/ 0 h 1371600"/>
              <a:gd name="connsiteX1" fmla="*/ 2103120 w 2103120"/>
              <a:gd name="connsiteY1" fmla="*/ 0 h 1371600"/>
              <a:gd name="connsiteX2" fmla="*/ 2103120 w 2103120"/>
              <a:gd name="connsiteY2" fmla="*/ 1371600 h 1371600"/>
              <a:gd name="connsiteX3" fmla="*/ 2102683 w 2103120"/>
              <a:gd name="connsiteY3" fmla="*/ 1371600 h 1371600"/>
              <a:gd name="connsiteX4" fmla="*/ 2102683 w 2103120"/>
              <a:gd name="connsiteY4" fmla="*/ 1266213 h 1371600"/>
              <a:gd name="connsiteX5" fmla="*/ 0 w 2103120"/>
              <a:gd name="connsiteY5" fmla="*/ 1266213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371600"/>
                </a:lnTo>
                <a:lnTo>
                  <a:pt x="2102683" y="1371600"/>
                </a:lnTo>
                <a:lnTo>
                  <a:pt x="2102683" y="1266213"/>
                </a:lnTo>
                <a:lnTo>
                  <a:pt x="0" y="1266213"/>
                </a:lnTo>
                <a:close/>
              </a:path>
            </a:pathLst>
          </a:custGeom>
          <a:solidFill>
            <a:schemeClr val="accent6">
              <a:lumMod val="20000"/>
              <a:lumOff val="80000"/>
            </a:schemeClr>
          </a:solidFill>
        </p:spPr>
        <p:txBody>
          <a:bodyPr wrap="square">
            <a:noAutofit/>
          </a:bodyPr>
          <a:lstStyle>
            <a:lvl1pPr>
              <a:defRPr sz="1800"/>
            </a:lvl1pPr>
          </a:lstStyle>
          <a:p>
            <a:endParaRPr lang="en-US"/>
          </a:p>
        </p:txBody>
      </p:sp>
      <p:sp>
        <p:nvSpPr>
          <p:cNvPr id="13" name="Text Placeholder 8">
            <a:extLst>
              <a:ext uri="{FF2B5EF4-FFF2-40B4-BE49-F238E27FC236}">
                <a16:creationId xmlns:a16="http://schemas.microsoft.com/office/drawing/2014/main" id="{0224436F-4BCF-481B-B0A9-C4AE888185BE}"/>
              </a:ext>
            </a:extLst>
          </p:cNvPr>
          <p:cNvSpPr>
            <a:spLocks noGrp="1"/>
          </p:cNvSpPr>
          <p:nvPr>
            <p:ph type="body" sz="quarter" idx="17" hasCustomPrompt="1"/>
          </p:nvPr>
        </p:nvSpPr>
        <p:spPr>
          <a:xfrm>
            <a:off x="3666744" y="3524652"/>
            <a:ext cx="2103120" cy="22860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4" name="Text Placeholder 10">
            <a:extLst>
              <a:ext uri="{FF2B5EF4-FFF2-40B4-BE49-F238E27FC236}">
                <a16:creationId xmlns:a16="http://schemas.microsoft.com/office/drawing/2014/main" id="{CE81F848-2A43-484F-8AB0-8E45A1507945}"/>
              </a:ext>
            </a:extLst>
          </p:cNvPr>
          <p:cNvSpPr>
            <a:spLocks noGrp="1"/>
          </p:cNvSpPr>
          <p:nvPr>
            <p:ph type="body" sz="quarter" idx="18" hasCustomPrompt="1"/>
          </p:nvPr>
        </p:nvSpPr>
        <p:spPr>
          <a:xfrm>
            <a:off x="3666744" y="3774234"/>
            <a:ext cx="2103120" cy="22860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a:t>Title</a:t>
            </a:r>
          </a:p>
        </p:txBody>
      </p:sp>
      <p:sp>
        <p:nvSpPr>
          <p:cNvPr id="42" name="Picture Placeholder 41">
            <a:extLst>
              <a:ext uri="{FF2B5EF4-FFF2-40B4-BE49-F238E27FC236}">
                <a16:creationId xmlns:a16="http://schemas.microsoft.com/office/drawing/2014/main" id="{4BE5C88B-BE08-4186-BF4E-95E5811D1874}"/>
              </a:ext>
            </a:extLst>
          </p:cNvPr>
          <p:cNvSpPr>
            <a:spLocks noGrp="1"/>
          </p:cNvSpPr>
          <p:nvPr>
            <p:ph type="pic" sz="quarter" idx="19"/>
          </p:nvPr>
        </p:nvSpPr>
        <p:spPr>
          <a:xfrm>
            <a:off x="6421120" y="2047875"/>
            <a:ext cx="2103120" cy="1371600"/>
          </a:xfrm>
          <a:custGeom>
            <a:avLst/>
            <a:gdLst>
              <a:gd name="connsiteX0" fmla="*/ 0 w 2103120"/>
              <a:gd name="connsiteY0" fmla="*/ 0 h 1371600"/>
              <a:gd name="connsiteX1" fmla="*/ 2103120 w 2103120"/>
              <a:gd name="connsiteY1" fmla="*/ 0 h 1371600"/>
              <a:gd name="connsiteX2" fmla="*/ 2103120 w 2103120"/>
              <a:gd name="connsiteY2" fmla="*/ 1371600 h 1371600"/>
              <a:gd name="connsiteX3" fmla="*/ 2100867 w 2103120"/>
              <a:gd name="connsiteY3" fmla="*/ 1371600 h 1371600"/>
              <a:gd name="connsiteX4" fmla="*/ 2100867 w 2103120"/>
              <a:gd name="connsiteY4" fmla="*/ 1266213 h 1371600"/>
              <a:gd name="connsiteX5" fmla="*/ 0 w 2103120"/>
              <a:gd name="connsiteY5" fmla="*/ 1266213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371600"/>
                </a:lnTo>
                <a:lnTo>
                  <a:pt x="2100867" y="1371600"/>
                </a:lnTo>
                <a:lnTo>
                  <a:pt x="2100867" y="1266213"/>
                </a:lnTo>
                <a:lnTo>
                  <a:pt x="0" y="1266213"/>
                </a:lnTo>
                <a:close/>
              </a:path>
            </a:pathLst>
          </a:custGeom>
          <a:solidFill>
            <a:schemeClr val="accent6">
              <a:lumMod val="20000"/>
              <a:lumOff val="80000"/>
            </a:schemeClr>
          </a:solidFill>
        </p:spPr>
        <p:txBody>
          <a:bodyPr wrap="square">
            <a:noAutofit/>
          </a:bodyPr>
          <a:lstStyle>
            <a:lvl1pPr>
              <a:defRPr sz="1800"/>
            </a:lvl1pPr>
          </a:lstStyle>
          <a:p>
            <a:endParaRPr lang="en-US"/>
          </a:p>
        </p:txBody>
      </p:sp>
      <p:sp>
        <p:nvSpPr>
          <p:cNvPr id="16" name="Text Placeholder 8">
            <a:extLst>
              <a:ext uri="{FF2B5EF4-FFF2-40B4-BE49-F238E27FC236}">
                <a16:creationId xmlns:a16="http://schemas.microsoft.com/office/drawing/2014/main" id="{AB0DA7E8-8D66-4F86-86F2-604044642B80}"/>
              </a:ext>
            </a:extLst>
          </p:cNvPr>
          <p:cNvSpPr>
            <a:spLocks noGrp="1"/>
          </p:cNvSpPr>
          <p:nvPr>
            <p:ph type="body" sz="quarter" idx="20" hasCustomPrompt="1"/>
          </p:nvPr>
        </p:nvSpPr>
        <p:spPr>
          <a:xfrm>
            <a:off x="6419088" y="3524652"/>
            <a:ext cx="2103120" cy="22860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7" name="Text Placeholder 10">
            <a:extLst>
              <a:ext uri="{FF2B5EF4-FFF2-40B4-BE49-F238E27FC236}">
                <a16:creationId xmlns:a16="http://schemas.microsoft.com/office/drawing/2014/main" id="{3DC8F7DC-7D79-452D-89D4-DC0155C96864}"/>
              </a:ext>
            </a:extLst>
          </p:cNvPr>
          <p:cNvSpPr>
            <a:spLocks noGrp="1"/>
          </p:cNvSpPr>
          <p:nvPr>
            <p:ph type="body" sz="quarter" idx="21" hasCustomPrompt="1"/>
          </p:nvPr>
        </p:nvSpPr>
        <p:spPr>
          <a:xfrm>
            <a:off x="6419088" y="3774234"/>
            <a:ext cx="2103120" cy="22860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a:t>Title</a:t>
            </a:r>
          </a:p>
        </p:txBody>
      </p:sp>
      <p:sp>
        <p:nvSpPr>
          <p:cNvPr id="41" name="Picture Placeholder 40">
            <a:extLst>
              <a:ext uri="{FF2B5EF4-FFF2-40B4-BE49-F238E27FC236}">
                <a16:creationId xmlns:a16="http://schemas.microsoft.com/office/drawing/2014/main" id="{CF3E2C3A-A072-436A-8C0E-682F06540C4F}"/>
              </a:ext>
            </a:extLst>
          </p:cNvPr>
          <p:cNvSpPr>
            <a:spLocks noGrp="1"/>
          </p:cNvSpPr>
          <p:nvPr>
            <p:ph type="pic" sz="quarter" idx="22"/>
          </p:nvPr>
        </p:nvSpPr>
        <p:spPr>
          <a:xfrm>
            <a:off x="9174480" y="2047875"/>
            <a:ext cx="2103120" cy="1371600"/>
          </a:xfrm>
          <a:custGeom>
            <a:avLst/>
            <a:gdLst>
              <a:gd name="connsiteX0" fmla="*/ 0 w 2103120"/>
              <a:gd name="connsiteY0" fmla="*/ 0 h 1371600"/>
              <a:gd name="connsiteX1" fmla="*/ 2103120 w 2103120"/>
              <a:gd name="connsiteY1" fmla="*/ 0 h 1371600"/>
              <a:gd name="connsiteX2" fmla="*/ 2103120 w 2103120"/>
              <a:gd name="connsiteY2" fmla="*/ 1371600 h 1371600"/>
              <a:gd name="connsiteX3" fmla="*/ 2101667 w 2103120"/>
              <a:gd name="connsiteY3" fmla="*/ 1371600 h 1371600"/>
              <a:gd name="connsiteX4" fmla="*/ 2101667 w 2103120"/>
              <a:gd name="connsiteY4" fmla="*/ 1266213 h 1371600"/>
              <a:gd name="connsiteX5" fmla="*/ 0 w 2103120"/>
              <a:gd name="connsiteY5" fmla="*/ 1266213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371600"/>
                </a:lnTo>
                <a:lnTo>
                  <a:pt x="2101667" y="1371600"/>
                </a:lnTo>
                <a:lnTo>
                  <a:pt x="2101667" y="1266213"/>
                </a:lnTo>
                <a:lnTo>
                  <a:pt x="0" y="1266213"/>
                </a:lnTo>
                <a:close/>
              </a:path>
            </a:pathLst>
          </a:custGeom>
          <a:solidFill>
            <a:schemeClr val="accent6">
              <a:lumMod val="20000"/>
              <a:lumOff val="80000"/>
            </a:schemeClr>
          </a:solidFill>
        </p:spPr>
        <p:txBody>
          <a:bodyPr wrap="square">
            <a:noAutofit/>
          </a:bodyPr>
          <a:lstStyle>
            <a:lvl1pPr>
              <a:defRPr sz="1800"/>
            </a:lvl1pPr>
          </a:lstStyle>
          <a:p>
            <a:endParaRPr lang="en-US"/>
          </a:p>
        </p:txBody>
      </p:sp>
      <p:sp>
        <p:nvSpPr>
          <p:cNvPr id="19" name="Text Placeholder 8">
            <a:extLst>
              <a:ext uri="{FF2B5EF4-FFF2-40B4-BE49-F238E27FC236}">
                <a16:creationId xmlns:a16="http://schemas.microsoft.com/office/drawing/2014/main" id="{0810DF3C-ABDE-477A-AAF0-72B27ED17495}"/>
              </a:ext>
            </a:extLst>
          </p:cNvPr>
          <p:cNvSpPr>
            <a:spLocks noGrp="1"/>
          </p:cNvSpPr>
          <p:nvPr>
            <p:ph type="body" sz="quarter" idx="23" hasCustomPrompt="1"/>
          </p:nvPr>
        </p:nvSpPr>
        <p:spPr>
          <a:xfrm>
            <a:off x="9171432" y="3524652"/>
            <a:ext cx="2103120" cy="22860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20" name="Text Placeholder 10">
            <a:extLst>
              <a:ext uri="{FF2B5EF4-FFF2-40B4-BE49-F238E27FC236}">
                <a16:creationId xmlns:a16="http://schemas.microsoft.com/office/drawing/2014/main" id="{EBB0D63B-5F58-422A-A566-A7DE54E85F3B}"/>
              </a:ext>
            </a:extLst>
          </p:cNvPr>
          <p:cNvSpPr>
            <a:spLocks noGrp="1"/>
          </p:cNvSpPr>
          <p:nvPr>
            <p:ph type="body" sz="quarter" idx="24" hasCustomPrompt="1"/>
          </p:nvPr>
        </p:nvSpPr>
        <p:spPr>
          <a:xfrm>
            <a:off x="9171432" y="3774234"/>
            <a:ext cx="2103120" cy="22860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a:t>Title</a:t>
            </a:r>
          </a:p>
        </p:txBody>
      </p:sp>
      <p:sp>
        <p:nvSpPr>
          <p:cNvPr id="45" name="Picture Placeholder 44">
            <a:extLst>
              <a:ext uri="{FF2B5EF4-FFF2-40B4-BE49-F238E27FC236}">
                <a16:creationId xmlns:a16="http://schemas.microsoft.com/office/drawing/2014/main" id="{20DAF781-CA6C-43D3-B553-E58DBF509A4A}"/>
              </a:ext>
            </a:extLst>
          </p:cNvPr>
          <p:cNvSpPr>
            <a:spLocks noGrp="1"/>
          </p:cNvSpPr>
          <p:nvPr>
            <p:ph type="pic" sz="quarter" idx="25"/>
          </p:nvPr>
        </p:nvSpPr>
        <p:spPr>
          <a:xfrm>
            <a:off x="917448" y="4261336"/>
            <a:ext cx="2103120" cy="1371600"/>
          </a:xfrm>
          <a:custGeom>
            <a:avLst/>
            <a:gdLst>
              <a:gd name="connsiteX0" fmla="*/ 0 w 2103120"/>
              <a:gd name="connsiteY0" fmla="*/ 0 h 1371600"/>
              <a:gd name="connsiteX1" fmla="*/ 2103120 w 2103120"/>
              <a:gd name="connsiteY1" fmla="*/ 0 h 1371600"/>
              <a:gd name="connsiteX2" fmla="*/ 2103120 w 2103120"/>
              <a:gd name="connsiteY2" fmla="*/ 1276026 h 1371600"/>
              <a:gd name="connsiteX3" fmla="*/ 624 w 2103120"/>
              <a:gd name="connsiteY3" fmla="*/ 1276026 h 1371600"/>
              <a:gd name="connsiteX4" fmla="*/ 624 w 2103120"/>
              <a:gd name="connsiteY4" fmla="*/ 1371600 h 1371600"/>
              <a:gd name="connsiteX5" fmla="*/ 0 w 2103120"/>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276026"/>
                </a:lnTo>
                <a:lnTo>
                  <a:pt x="624" y="1276026"/>
                </a:lnTo>
                <a:lnTo>
                  <a:pt x="624" y="1371600"/>
                </a:lnTo>
                <a:lnTo>
                  <a:pt x="0" y="1371600"/>
                </a:lnTo>
                <a:close/>
              </a:path>
            </a:pathLst>
          </a:custGeom>
          <a:solidFill>
            <a:schemeClr val="accent6">
              <a:lumMod val="20000"/>
              <a:lumOff val="80000"/>
            </a:schemeClr>
          </a:solidFill>
        </p:spPr>
        <p:txBody>
          <a:bodyPr wrap="square">
            <a:noAutofit/>
          </a:bodyPr>
          <a:lstStyle>
            <a:lvl1pPr>
              <a:defRPr sz="1800"/>
            </a:lvl1pPr>
          </a:lstStyle>
          <a:p>
            <a:endParaRPr lang="en-US"/>
          </a:p>
        </p:txBody>
      </p:sp>
      <p:sp>
        <p:nvSpPr>
          <p:cNvPr id="22" name="Text Placeholder 8">
            <a:extLst>
              <a:ext uri="{FF2B5EF4-FFF2-40B4-BE49-F238E27FC236}">
                <a16:creationId xmlns:a16="http://schemas.microsoft.com/office/drawing/2014/main" id="{E502DEDD-A955-4A8D-9A05-828A01CE551D}"/>
              </a:ext>
            </a:extLst>
          </p:cNvPr>
          <p:cNvSpPr>
            <a:spLocks noGrp="1"/>
          </p:cNvSpPr>
          <p:nvPr>
            <p:ph type="body" sz="quarter" idx="26" hasCustomPrompt="1"/>
          </p:nvPr>
        </p:nvSpPr>
        <p:spPr>
          <a:xfrm>
            <a:off x="914400" y="5738113"/>
            <a:ext cx="2103120" cy="22860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23" name="Text Placeholder 10">
            <a:extLst>
              <a:ext uri="{FF2B5EF4-FFF2-40B4-BE49-F238E27FC236}">
                <a16:creationId xmlns:a16="http://schemas.microsoft.com/office/drawing/2014/main" id="{E76CEA8C-8899-44E0-9F47-106A711A4CC1}"/>
              </a:ext>
            </a:extLst>
          </p:cNvPr>
          <p:cNvSpPr>
            <a:spLocks noGrp="1"/>
          </p:cNvSpPr>
          <p:nvPr>
            <p:ph type="body" sz="quarter" idx="27" hasCustomPrompt="1"/>
          </p:nvPr>
        </p:nvSpPr>
        <p:spPr>
          <a:xfrm>
            <a:off x="914400" y="6001343"/>
            <a:ext cx="2103120" cy="22860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a:t>Title</a:t>
            </a:r>
          </a:p>
        </p:txBody>
      </p:sp>
      <p:sp>
        <p:nvSpPr>
          <p:cNvPr id="46" name="Picture Placeholder 45">
            <a:extLst>
              <a:ext uri="{FF2B5EF4-FFF2-40B4-BE49-F238E27FC236}">
                <a16:creationId xmlns:a16="http://schemas.microsoft.com/office/drawing/2014/main" id="{4DE21878-7282-49DF-A1B3-B38F5A85F71A}"/>
              </a:ext>
            </a:extLst>
          </p:cNvPr>
          <p:cNvSpPr>
            <a:spLocks noGrp="1"/>
          </p:cNvSpPr>
          <p:nvPr>
            <p:ph type="pic" sz="quarter" idx="28"/>
          </p:nvPr>
        </p:nvSpPr>
        <p:spPr>
          <a:xfrm>
            <a:off x="3670808" y="4261336"/>
            <a:ext cx="2103120" cy="1371600"/>
          </a:xfrm>
          <a:custGeom>
            <a:avLst/>
            <a:gdLst>
              <a:gd name="connsiteX0" fmla="*/ 0 w 2103120"/>
              <a:gd name="connsiteY0" fmla="*/ 0 h 1371600"/>
              <a:gd name="connsiteX1" fmla="*/ 2103120 w 2103120"/>
              <a:gd name="connsiteY1" fmla="*/ 0 h 1371600"/>
              <a:gd name="connsiteX2" fmla="*/ 2103120 w 2103120"/>
              <a:gd name="connsiteY2" fmla="*/ 1371600 h 1371600"/>
              <a:gd name="connsiteX3" fmla="*/ 2102728 w 2103120"/>
              <a:gd name="connsiteY3" fmla="*/ 1371600 h 1371600"/>
              <a:gd name="connsiteX4" fmla="*/ 2102728 w 2103120"/>
              <a:gd name="connsiteY4" fmla="*/ 1277995 h 1371600"/>
              <a:gd name="connsiteX5" fmla="*/ 0 w 2103120"/>
              <a:gd name="connsiteY5" fmla="*/ 127799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371600"/>
                </a:lnTo>
                <a:lnTo>
                  <a:pt x="2102728" y="1371600"/>
                </a:lnTo>
                <a:lnTo>
                  <a:pt x="2102728" y="1277995"/>
                </a:lnTo>
                <a:lnTo>
                  <a:pt x="0" y="1277995"/>
                </a:lnTo>
                <a:close/>
              </a:path>
            </a:pathLst>
          </a:custGeom>
          <a:solidFill>
            <a:schemeClr val="accent6">
              <a:lumMod val="20000"/>
              <a:lumOff val="80000"/>
            </a:schemeClr>
          </a:solidFill>
        </p:spPr>
        <p:txBody>
          <a:bodyPr wrap="square">
            <a:noAutofit/>
          </a:bodyPr>
          <a:lstStyle>
            <a:lvl1pPr>
              <a:defRPr sz="1800"/>
            </a:lvl1pPr>
          </a:lstStyle>
          <a:p>
            <a:endParaRPr lang="en-US"/>
          </a:p>
        </p:txBody>
      </p:sp>
      <p:sp>
        <p:nvSpPr>
          <p:cNvPr id="25" name="Text Placeholder 8">
            <a:extLst>
              <a:ext uri="{FF2B5EF4-FFF2-40B4-BE49-F238E27FC236}">
                <a16:creationId xmlns:a16="http://schemas.microsoft.com/office/drawing/2014/main" id="{3179BABC-F01C-4C09-BE82-C1C218CA476F}"/>
              </a:ext>
            </a:extLst>
          </p:cNvPr>
          <p:cNvSpPr>
            <a:spLocks noGrp="1"/>
          </p:cNvSpPr>
          <p:nvPr>
            <p:ph type="body" sz="quarter" idx="29" hasCustomPrompt="1"/>
          </p:nvPr>
        </p:nvSpPr>
        <p:spPr>
          <a:xfrm>
            <a:off x="3669792" y="5738113"/>
            <a:ext cx="2103120" cy="22860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26" name="Text Placeholder 10">
            <a:extLst>
              <a:ext uri="{FF2B5EF4-FFF2-40B4-BE49-F238E27FC236}">
                <a16:creationId xmlns:a16="http://schemas.microsoft.com/office/drawing/2014/main" id="{7B1CE826-A5B2-4507-ADB0-BD2BFE4B8BB9}"/>
              </a:ext>
            </a:extLst>
          </p:cNvPr>
          <p:cNvSpPr>
            <a:spLocks noGrp="1"/>
          </p:cNvSpPr>
          <p:nvPr>
            <p:ph type="body" sz="quarter" idx="30" hasCustomPrompt="1"/>
          </p:nvPr>
        </p:nvSpPr>
        <p:spPr>
          <a:xfrm>
            <a:off x="3669792" y="6001343"/>
            <a:ext cx="2103120" cy="22860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a:t>Title</a:t>
            </a:r>
          </a:p>
        </p:txBody>
      </p:sp>
      <p:sp>
        <p:nvSpPr>
          <p:cNvPr id="47" name="Picture Placeholder 46">
            <a:extLst>
              <a:ext uri="{FF2B5EF4-FFF2-40B4-BE49-F238E27FC236}">
                <a16:creationId xmlns:a16="http://schemas.microsoft.com/office/drawing/2014/main" id="{09624F3D-E589-4C68-B98A-566CCAAA98D1}"/>
              </a:ext>
            </a:extLst>
          </p:cNvPr>
          <p:cNvSpPr>
            <a:spLocks noGrp="1"/>
          </p:cNvSpPr>
          <p:nvPr>
            <p:ph type="pic" sz="quarter" idx="31"/>
          </p:nvPr>
        </p:nvSpPr>
        <p:spPr>
          <a:xfrm>
            <a:off x="6424168" y="4261336"/>
            <a:ext cx="2103120" cy="1371600"/>
          </a:xfrm>
          <a:custGeom>
            <a:avLst/>
            <a:gdLst>
              <a:gd name="connsiteX0" fmla="*/ 0 w 2103120"/>
              <a:gd name="connsiteY0" fmla="*/ 0 h 1371600"/>
              <a:gd name="connsiteX1" fmla="*/ 2103120 w 2103120"/>
              <a:gd name="connsiteY1" fmla="*/ 0 h 1371600"/>
              <a:gd name="connsiteX2" fmla="*/ 2103120 w 2103120"/>
              <a:gd name="connsiteY2" fmla="*/ 1371600 h 1371600"/>
              <a:gd name="connsiteX3" fmla="*/ 2098017 w 2103120"/>
              <a:gd name="connsiteY3" fmla="*/ 1371600 h 1371600"/>
              <a:gd name="connsiteX4" fmla="*/ 2098017 w 2103120"/>
              <a:gd name="connsiteY4" fmla="*/ 1277995 h 1371600"/>
              <a:gd name="connsiteX5" fmla="*/ 0 w 2103120"/>
              <a:gd name="connsiteY5" fmla="*/ 127799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371600"/>
                </a:lnTo>
                <a:lnTo>
                  <a:pt x="2098017" y="1371600"/>
                </a:lnTo>
                <a:lnTo>
                  <a:pt x="2098017" y="1277995"/>
                </a:lnTo>
                <a:lnTo>
                  <a:pt x="0" y="1277995"/>
                </a:lnTo>
                <a:close/>
              </a:path>
            </a:pathLst>
          </a:custGeom>
          <a:solidFill>
            <a:schemeClr val="accent6">
              <a:lumMod val="20000"/>
              <a:lumOff val="80000"/>
            </a:schemeClr>
          </a:solidFill>
        </p:spPr>
        <p:txBody>
          <a:bodyPr wrap="square">
            <a:noAutofit/>
          </a:bodyPr>
          <a:lstStyle>
            <a:lvl1pPr>
              <a:defRPr sz="1800"/>
            </a:lvl1pPr>
          </a:lstStyle>
          <a:p>
            <a:endParaRPr lang="en-US"/>
          </a:p>
        </p:txBody>
      </p:sp>
      <p:sp>
        <p:nvSpPr>
          <p:cNvPr id="28" name="Text Placeholder 8">
            <a:extLst>
              <a:ext uri="{FF2B5EF4-FFF2-40B4-BE49-F238E27FC236}">
                <a16:creationId xmlns:a16="http://schemas.microsoft.com/office/drawing/2014/main" id="{6F19331A-27CF-4270-B991-C2E97C6E6CA3}"/>
              </a:ext>
            </a:extLst>
          </p:cNvPr>
          <p:cNvSpPr>
            <a:spLocks noGrp="1"/>
          </p:cNvSpPr>
          <p:nvPr>
            <p:ph type="body" sz="quarter" idx="32" hasCustomPrompt="1"/>
          </p:nvPr>
        </p:nvSpPr>
        <p:spPr>
          <a:xfrm>
            <a:off x="6422136" y="5738113"/>
            <a:ext cx="2103120" cy="22860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29" name="Text Placeholder 10">
            <a:extLst>
              <a:ext uri="{FF2B5EF4-FFF2-40B4-BE49-F238E27FC236}">
                <a16:creationId xmlns:a16="http://schemas.microsoft.com/office/drawing/2014/main" id="{C123301D-8AA0-4C65-B928-3902E4793B59}"/>
              </a:ext>
            </a:extLst>
          </p:cNvPr>
          <p:cNvSpPr>
            <a:spLocks noGrp="1"/>
          </p:cNvSpPr>
          <p:nvPr>
            <p:ph type="body" sz="quarter" idx="33" hasCustomPrompt="1"/>
          </p:nvPr>
        </p:nvSpPr>
        <p:spPr>
          <a:xfrm>
            <a:off x="6422136" y="6001343"/>
            <a:ext cx="2103120" cy="22860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a:t>Title</a:t>
            </a:r>
          </a:p>
        </p:txBody>
      </p:sp>
      <p:sp>
        <p:nvSpPr>
          <p:cNvPr id="48" name="Picture Placeholder 47">
            <a:extLst>
              <a:ext uri="{FF2B5EF4-FFF2-40B4-BE49-F238E27FC236}">
                <a16:creationId xmlns:a16="http://schemas.microsoft.com/office/drawing/2014/main" id="{09B16E22-2B7C-413C-9283-51DBE7DF0F62}"/>
              </a:ext>
            </a:extLst>
          </p:cNvPr>
          <p:cNvSpPr>
            <a:spLocks noGrp="1"/>
          </p:cNvSpPr>
          <p:nvPr>
            <p:ph type="pic" sz="quarter" idx="34"/>
          </p:nvPr>
        </p:nvSpPr>
        <p:spPr>
          <a:xfrm>
            <a:off x="9177528" y="4261336"/>
            <a:ext cx="2103120" cy="1371600"/>
          </a:xfrm>
          <a:custGeom>
            <a:avLst/>
            <a:gdLst>
              <a:gd name="connsiteX0" fmla="*/ 0 w 2103120"/>
              <a:gd name="connsiteY0" fmla="*/ 0 h 1371600"/>
              <a:gd name="connsiteX1" fmla="*/ 2103120 w 2103120"/>
              <a:gd name="connsiteY1" fmla="*/ 0 h 1371600"/>
              <a:gd name="connsiteX2" fmla="*/ 2103120 w 2103120"/>
              <a:gd name="connsiteY2" fmla="*/ 1371600 h 1371600"/>
              <a:gd name="connsiteX3" fmla="*/ 2097024 w 2103120"/>
              <a:gd name="connsiteY3" fmla="*/ 1371600 h 1371600"/>
              <a:gd name="connsiteX4" fmla="*/ 2097024 w 2103120"/>
              <a:gd name="connsiteY4" fmla="*/ 1277995 h 1371600"/>
              <a:gd name="connsiteX5" fmla="*/ 0 w 2103120"/>
              <a:gd name="connsiteY5" fmla="*/ 127799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371600"/>
                </a:lnTo>
                <a:lnTo>
                  <a:pt x="2097024" y="1371600"/>
                </a:lnTo>
                <a:lnTo>
                  <a:pt x="2097024" y="1277995"/>
                </a:lnTo>
                <a:lnTo>
                  <a:pt x="0" y="1277995"/>
                </a:lnTo>
                <a:close/>
              </a:path>
            </a:pathLst>
          </a:custGeom>
          <a:solidFill>
            <a:schemeClr val="accent6">
              <a:lumMod val="20000"/>
              <a:lumOff val="80000"/>
            </a:schemeClr>
          </a:solidFill>
        </p:spPr>
        <p:txBody>
          <a:bodyPr wrap="square">
            <a:noAutofit/>
          </a:bodyPr>
          <a:lstStyle>
            <a:lvl1pPr>
              <a:defRPr sz="1800"/>
            </a:lvl1pPr>
          </a:lstStyle>
          <a:p>
            <a:endParaRPr lang="en-US"/>
          </a:p>
        </p:txBody>
      </p:sp>
      <p:sp>
        <p:nvSpPr>
          <p:cNvPr id="31" name="Text Placeholder 8">
            <a:extLst>
              <a:ext uri="{FF2B5EF4-FFF2-40B4-BE49-F238E27FC236}">
                <a16:creationId xmlns:a16="http://schemas.microsoft.com/office/drawing/2014/main" id="{9E095B1F-8D49-4766-951D-A60C5BA5DB41}"/>
              </a:ext>
            </a:extLst>
          </p:cNvPr>
          <p:cNvSpPr>
            <a:spLocks noGrp="1"/>
          </p:cNvSpPr>
          <p:nvPr>
            <p:ph type="body" sz="quarter" idx="35" hasCustomPrompt="1"/>
          </p:nvPr>
        </p:nvSpPr>
        <p:spPr>
          <a:xfrm>
            <a:off x="9174480" y="5738113"/>
            <a:ext cx="2103120" cy="22860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32" name="Text Placeholder 10">
            <a:extLst>
              <a:ext uri="{FF2B5EF4-FFF2-40B4-BE49-F238E27FC236}">
                <a16:creationId xmlns:a16="http://schemas.microsoft.com/office/drawing/2014/main" id="{A3C30BF1-DCAF-4FF7-AE62-42A77BBB551F}"/>
              </a:ext>
            </a:extLst>
          </p:cNvPr>
          <p:cNvSpPr>
            <a:spLocks noGrp="1"/>
          </p:cNvSpPr>
          <p:nvPr>
            <p:ph type="body" sz="quarter" idx="36" hasCustomPrompt="1"/>
          </p:nvPr>
        </p:nvSpPr>
        <p:spPr>
          <a:xfrm>
            <a:off x="9174480" y="6001343"/>
            <a:ext cx="2103120" cy="22860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a:t>Title</a:t>
            </a:r>
          </a:p>
        </p:txBody>
      </p:sp>
      <p:sp>
        <p:nvSpPr>
          <p:cNvPr id="49" name="Rectangle 48">
            <a:extLst>
              <a:ext uri="{FF2B5EF4-FFF2-40B4-BE49-F238E27FC236}">
                <a16:creationId xmlns:a16="http://schemas.microsoft.com/office/drawing/2014/main" id="{554DA5CF-5D2A-43B4-85A8-340C8F7BBA9B}"/>
              </a:ext>
              <a:ext uri="{C183D7F6-B498-43B3-948B-1728B52AA6E4}">
                <adec:decorative xmlns:adec="http://schemas.microsoft.com/office/drawing/2017/decorative" val="1"/>
              </a:ext>
            </a:extLst>
          </p:cNvPr>
          <p:cNvSpPr/>
          <p:nvPr userDrawn="1"/>
        </p:nvSpPr>
        <p:spPr>
          <a:xfrm>
            <a:off x="914542" y="3312119"/>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6B1FEE3-D401-47CB-80E6-52D6DF510D77}"/>
              </a:ext>
              <a:ext uri="{C183D7F6-B498-43B3-948B-1728B52AA6E4}">
                <adec:decorative xmlns:adec="http://schemas.microsoft.com/office/drawing/2017/decorative" val="1"/>
              </a:ext>
            </a:extLst>
          </p:cNvPr>
          <p:cNvSpPr/>
          <p:nvPr userDrawn="1"/>
        </p:nvSpPr>
        <p:spPr>
          <a:xfrm>
            <a:off x="3667323" y="3314088"/>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8D86A78-C607-45C6-8641-1AF4A5F073EE}"/>
              </a:ext>
              <a:ext uri="{C183D7F6-B498-43B3-948B-1728B52AA6E4}">
                <adec:decorative xmlns:adec="http://schemas.microsoft.com/office/drawing/2017/decorative" val="1"/>
              </a:ext>
            </a:extLst>
          </p:cNvPr>
          <p:cNvSpPr/>
          <p:nvPr userDrawn="1"/>
        </p:nvSpPr>
        <p:spPr>
          <a:xfrm>
            <a:off x="6418867" y="3314088"/>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84BFDA8-0351-4C99-8911-2034DAE3D78E}"/>
              </a:ext>
              <a:ext uri="{C183D7F6-B498-43B3-948B-1728B52AA6E4}">
                <adec:decorative xmlns:adec="http://schemas.microsoft.com/office/drawing/2017/decorative" val="1"/>
              </a:ext>
            </a:extLst>
          </p:cNvPr>
          <p:cNvSpPr/>
          <p:nvPr userDrawn="1"/>
        </p:nvSpPr>
        <p:spPr>
          <a:xfrm>
            <a:off x="9173027" y="3314088"/>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896FDB4-943E-4915-BFB5-FBF28C1F0DB4}"/>
              </a:ext>
              <a:ext uri="{C183D7F6-B498-43B3-948B-1728B52AA6E4}">
                <adec:decorative xmlns:adec="http://schemas.microsoft.com/office/drawing/2017/decorative" val="1"/>
              </a:ext>
            </a:extLst>
          </p:cNvPr>
          <p:cNvSpPr/>
          <p:nvPr userDrawn="1"/>
        </p:nvSpPr>
        <p:spPr>
          <a:xfrm>
            <a:off x="918072" y="5537362"/>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DE6F848-8616-4A39-B962-93F75C4718F8}"/>
              </a:ext>
              <a:ext uri="{C183D7F6-B498-43B3-948B-1728B52AA6E4}">
                <adec:decorative xmlns:adec="http://schemas.microsoft.com/office/drawing/2017/decorative" val="1"/>
              </a:ext>
            </a:extLst>
          </p:cNvPr>
          <p:cNvSpPr/>
          <p:nvPr userDrawn="1"/>
        </p:nvSpPr>
        <p:spPr>
          <a:xfrm>
            <a:off x="3670416" y="5539331"/>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06A04BD-9213-47EF-B5B0-2684E430D182}"/>
              </a:ext>
              <a:ext uri="{C183D7F6-B498-43B3-948B-1728B52AA6E4}">
                <adec:decorative xmlns:adec="http://schemas.microsoft.com/office/drawing/2017/decorative" val="1"/>
              </a:ext>
            </a:extLst>
          </p:cNvPr>
          <p:cNvSpPr/>
          <p:nvPr userDrawn="1"/>
        </p:nvSpPr>
        <p:spPr>
          <a:xfrm>
            <a:off x="6419065" y="5539331"/>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869DE2A-F897-46B0-B840-A2597892490B}"/>
              </a:ext>
              <a:ext uri="{C183D7F6-B498-43B3-948B-1728B52AA6E4}">
                <adec:decorative xmlns:adec="http://schemas.microsoft.com/office/drawing/2017/decorative" val="1"/>
              </a:ext>
            </a:extLst>
          </p:cNvPr>
          <p:cNvSpPr/>
          <p:nvPr userDrawn="1"/>
        </p:nvSpPr>
        <p:spPr>
          <a:xfrm>
            <a:off x="9171432" y="5539331"/>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421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41247" y="365760"/>
            <a:ext cx="10515600" cy="1325563"/>
          </a:xfrm>
        </p:spPr>
        <p:txBody>
          <a:bodyPr/>
          <a:lstStyle>
            <a:lvl1pPr>
              <a:defRPr>
                <a:solidFill>
                  <a:schemeClr val="tx1"/>
                </a:solidFill>
              </a:defRPr>
            </a:lvl1pPr>
          </a:lstStyle>
          <a:p>
            <a:r>
              <a:rPr lang="en-US"/>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tx1">
                    <a:lumMod val="65000"/>
                    <a:lumOff val="35000"/>
                  </a:schemeClr>
                </a:solidFill>
              </a:defRPr>
            </a:lvl1pPr>
          </a:lstStyle>
          <a:p>
            <a:r>
              <a:rPr lang="en-US"/>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65000"/>
                    <a:lumOff val="35000"/>
                  </a:schemeClr>
                </a:solidFill>
              </a:defRPr>
            </a:lvl1pPr>
          </a:lstStyle>
          <a:p>
            <a:r>
              <a:rPr lang="en-US"/>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tx1">
                    <a:lumMod val="65000"/>
                    <a:lumOff val="35000"/>
                  </a:schemeClr>
                </a:solidFill>
              </a:defRPr>
            </a:lvl1pPr>
          </a:lstStyle>
          <a:p>
            <a:fld id="{B5CEABB6-07DC-46E8-9B57-56EC44A396E5}" type="slidenum">
              <a:rPr lang="en-US" smtClean="0"/>
              <a:pPr/>
              <a:t>‹#›</a:t>
            </a:fld>
            <a:endParaRPr lang="en-US"/>
          </a:p>
        </p:txBody>
      </p:sp>
      <p:sp>
        <p:nvSpPr>
          <p:cNvPr id="11" name="Text Placeholder 10">
            <a:extLst>
              <a:ext uri="{FF2B5EF4-FFF2-40B4-BE49-F238E27FC236}">
                <a16:creationId xmlns:a16="http://schemas.microsoft.com/office/drawing/2014/main" id="{9DD0C4E2-C56D-415A-A93E-7E5A3DD9BBEA}"/>
              </a:ext>
            </a:extLst>
          </p:cNvPr>
          <p:cNvSpPr>
            <a:spLocks noGrp="1"/>
          </p:cNvSpPr>
          <p:nvPr>
            <p:ph type="body" sz="quarter" idx="14" hasCustomPrompt="1"/>
          </p:nvPr>
        </p:nvSpPr>
        <p:spPr>
          <a:xfrm>
            <a:off x="914400" y="4333934"/>
            <a:ext cx="2286000" cy="548640"/>
          </a:xfrm>
        </p:spPr>
        <p:txBody>
          <a:bodyPr>
            <a:noAutofit/>
          </a:bodyPr>
          <a:lstStyle>
            <a:lvl1pPr marL="0" indent="0" algn="ctr">
              <a:buNone/>
              <a:defRPr sz="1800">
                <a:solidFill>
                  <a:schemeClr val="accent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a:t>CLICK TO EDIT SUBTITLE</a:t>
            </a:r>
          </a:p>
        </p:txBody>
      </p:sp>
      <p:sp>
        <p:nvSpPr>
          <p:cNvPr id="13" name="Text Placeholder 12">
            <a:extLst>
              <a:ext uri="{FF2B5EF4-FFF2-40B4-BE49-F238E27FC236}">
                <a16:creationId xmlns:a16="http://schemas.microsoft.com/office/drawing/2014/main" id="{63466F58-8094-496E-8FA6-A2A07D706ECA}"/>
              </a:ext>
            </a:extLst>
          </p:cNvPr>
          <p:cNvSpPr>
            <a:spLocks noGrp="1"/>
          </p:cNvSpPr>
          <p:nvPr>
            <p:ph type="body" sz="quarter" idx="15" hasCustomPrompt="1"/>
          </p:nvPr>
        </p:nvSpPr>
        <p:spPr>
          <a:xfrm>
            <a:off x="914400" y="5235467"/>
            <a:ext cx="2286000" cy="73152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7" name="Content Placeholder 6">
            <a:extLst>
              <a:ext uri="{FF2B5EF4-FFF2-40B4-BE49-F238E27FC236}">
                <a16:creationId xmlns:a16="http://schemas.microsoft.com/office/drawing/2014/main" id="{27ECF580-8E4E-43A8-957B-F86F1C61ADA4}"/>
              </a:ext>
            </a:extLst>
          </p:cNvPr>
          <p:cNvSpPr>
            <a:spLocks noGrp="1"/>
          </p:cNvSpPr>
          <p:nvPr>
            <p:ph sz="quarter" idx="22" hasCustomPrompt="1"/>
          </p:nvPr>
        </p:nvSpPr>
        <p:spPr>
          <a:xfrm>
            <a:off x="914400" y="2004810"/>
            <a:ext cx="2286000" cy="217170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20" name="Text Placeholder 10">
            <a:extLst>
              <a:ext uri="{FF2B5EF4-FFF2-40B4-BE49-F238E27FC236}">
                <a16:creationId xmlns:a16="http://schemas.microsoft.com/office/drawing/2014/main" id="{58B05749-818D-4447-958A-FEF293220AE8}"/>
              </a:ext>
            </a:extLst>
          </p:cNvPr>
          <p:cNvSpPr>
            <a:spLocks noGrp="1"/>
          </p:cNvSpPr>
          <p:nvPr>
            <p:ph type="body" sz="quarter" idx="23" hasCustomPrompt="1"/>
          </p:nvPr>
        </p:nvSpPr>
        <p:spPr>
          <a:xfrm>
            <a:off x="3602736" y="4333934"/>
            <a:ext cx="2286000" cy="548640"/>
          </a:xfrm>
        </p:spPr>
        <p:txBody>
          <a:bodyPr>
            <a:noAutofit/>
          </a:bodyPr>
          <a:lstStyle>
            <a:lvl1pPr marL="0" indent="0" algn="ctr">
              <a:buNone/>
              <a:defRPr sz="1800">
                <a:solidFill>
                  <a:schemeClr val="accent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a:t>CLICK TO EDIT SUBTITLE</a:t>
            </a:r>
          </a:p>
        </p:txBody>
      </p:sp>
      <p:sp>
        <p:nvSpPr>
          <p:cNvPr id="21" name="Text Placeholder 12">
            <a:extLst>
              <a:ext uri="{FF2B5EF4-FFF2-40B4-BE49-F238E27FC236}">
                <a16:creationId xmlns:a16="http://schemas.microsoft.com/office/drawing/2014/main" id="{7F20B9D5-25D9-47F8-A972-A75CCB164FD5}"/>
              </a:ext>
            </a:extLst>
          </p:cNvPr>
          <p:cNvSpPr>
            <a:spLocks noGrp="1"/>
          </p:cNvSpPr>
          <p:nvPr>
            <p:ph type="body" sz="quarter" idx="24" hasCustomPrompt="1"/>
          </p:nvPr>
        </p:nvSpPr>
        <p:spPr>
          <a:xfrm>
            <a:off x="3602736" y="5235467"/>
            <a:ext cx="2286000" cy="73152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22" name="Content Placeholder 6">
            <a:extLst>
              <a:ext uri="{FF2B5EF4-FFF2-40B4-BE49-F238E27FC236}">
                <a16:creationId xmlns:a16="http://schemas.microsoft.com/office/drawing/2014/main" id="{41B075AD-BF48-4749-9202-8150B2107377}"/>
              </a:ext>
            </a:extLst>
          </p:cNvPr>
          <p:cNvSpPr>
            <a:spLocks noGrp="1"/>
          </p:cNvSpPr>
          <p:nvPr>
            <p:ph sz="quarter" idx="25" hasCustomPrompt="1"/>
          </p:nvPr>
        </p:nvSpPr>
        <p:spPr>
          <a:xfrm>
            <a:off x="3603626" y="2004810"/>
            <a:ext cx="2286000" cy="217170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23" name="Text Placeholder 10">
            <a:extLst>
              <a:ext uri="{FF2B5EF4-FFF2-40B4-BE49-F238E27FC236}">
                <a16:creationId xmlns:a16="http://schemas.microsoft.com/office/drawing/2014/main" id="{95B953E6-3C98-4798-A4E9-1B1440A15A51}"/>
              </a:ext>
            </a:extLst>
          </p:cNvPr>
          <p:cNvSpPr>
            <a:spLocks noGrp="1"/>
          </p:cNvSpPr>
          <p:nvPr>
            <p:ph type="body" sz="quarter" idx="26" hasCustomPrompt="1"/>
          </p:nvPr>
        </p:nvSpPr>
        <p:spPr>
          <a:xfrm>
            <a:off x="8982077" y="4333934"/>
            <a:ext cx="2286000" cy="548640"/>
          </a:xfrm>
        </p:spPr>
        <p:txBody>
          <a:bodyPr>
            <a:noAutofit/>
          </a:bodyPr>
          <a:lstStyle>
            <a:lvl1pPr marL="0" indent="0" algn="ctr">
              <a:buNone/>
              <a:defRPr sz="1800">
                <a:solidFill>
                  <a:schemeClr val="accent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a:t>CLICK TO EDIT SUBTITLE</a:t>
            </a:r>
          </a:p>
        </p:txBody>
      </p:sp>
      <p:sp>
        <p:nvSpPr>
          <p:cNvPr id="24" name="Text Placeholder 12">
            <a:extLst>
              <a:ext uri="{FF2B5EF4-FFF2-40B4-BE49-F238E27FC236}">
                <a16:creationId xmlns:a16="http://schemas.microsoft.com/office/drawing/2014/main" id="{65B3E813-F032-4E15-B3D8-B0B967E18400}"/>
              </a:ext>
            </a:extLst>
          </p:cNvPr>
          <p:cNvSpPr>
            <a:spLocks noGrp="1"/>
          </p:cNvSpPr>
          <p:nvPr>
            <p:ph type="body" sz="quarter" idx="27" hasCustomPrompt="1"/>
          </p:nvPr>
        </p:nvSpPr>
        <p:spPr>
          <a:xfrm>
            <a:off x="8982077" y="5235467"/>
            <a:ext cx="2286000" cy="73152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25" name="Content Placeholder 6">
            <a:extLst>
              <a:ext uri="{FF2B5EF4-FFF2-40B4-BE49-F238E27FC236}">
                <a16:creationId xmlns:a16="http://schemas.microsoft.com/office/drawing/2014/main" id="{3A1AE7A9-C278-4553-BA87-9A37448FE965}"/>
              </a:ext>
            </a:extLst>
          </p:cNvPr>
          <p:cNvSpPr>
            <a:spLocks noGrp="1"/>
          </p:cNvSpPr>
          <p:nvPr>
            <p:ph sz="quarter" idx="28" hasCustomPrompt="1"/>
          </p:nvPr>
        </p:nvSpPr>
        <p:spPr>
          <a:xfrm>
            <a:off x="8982077" y="2004810"/>
            <a:ext cx="2286000" cy="217170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26" name="Text Placeholder 10">
            <a:extLst>
              <a:ext uri="{FF2B5EF4-FFF2-40B4-BE49-F238E27FC236}">
                <a16:creationId xmlns:a16="http://schemas.microsoft.com/office/drawing/2014/main" id="{1408D2FA-A2B1-4447-8C50-0F16D70CE9D2}"/>
              </a:ext>
            </a:extLst>
          </p:cNvPr>
          <p:cNvSpPr>
            <a:spLocks noGrp="1"/>
          </p:cNvSpPr>
          <p:nvPr>
            <p:ph type="body" sz="quarter" idx="29" hasCustomPrompt="1"/>
          </p:nvPr>
        </p:nvSpPr>
        <p:spPr>
          <a:xfrm>
            <a:off x="6291072" y="4333934"/>
            <a:ext cx="2286000" cy="548640"/>
          </a:xfrm>
        </p:spPr>
        <p:txBody>
          <a:bodyPr>
            <a:noAutofit/>
          </a:bodyPr>
          <a:lstStyle>
            <a:lvl1pPr marL="0" indent="0" algn="ctr">
              <a:buNone/>
              <a:defRPr sz="1800">
                <a:solidFill>
                  <a:schemeClr val="accent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a:t>CLICK TO EDIT SUBTITLE</a:t>
            </a:r>
          </a:p>
        </p:txBody>
      </p:sp>
      <p:sp>
        <p:nvSpPr>
          <p:cNvPr id="27" name="Text Placeholder 12">
            <a:extLst>
              <a:ext uri="{FF2B5EF4-FFF2-40B4-BE49-F238E27FC236}">
                <a16:creationId xmlns:a16="http://schemas.microsoft.com/office/drawing/2014/main" id="{68834F1C-0151-4D96-9804-08CAEEDB3495}"/>
              </a:ext>
            </a:extLst>
          </p:cNvPr>
          <p:cNvSpPr>
            <a:spLocks noGrp="1"/>
          </p:cNvSpPr>
          <p:nvPr>
            <p:ph type="body" sz="quarter" idx="30" hasCustomPrompt="1"/>
          </p:nvPr>
        </p:nvSpPr>
        <p:spPr>
          <a:xfrm>
            <a:off x="6291072" y="5235467"/>
            <a:ext cx="2286000" cy="73152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28" name="Content Placeholder 6">
            <a:extLst>
              <a:ext uri="{FF2B5EF4-FFF2-40B4-BE49-F238E27FC236}">
                <a16:creationId xmlns:a16="http://schemas.microsoft.com/office/drawing/2014/main" id="{DB26BE5E-69FC-43BF-BD74-25B62546B252}"/>
              </a:ext>
            </a:extLst>
          </p:cNvPr>
          <p:cNvSpPr>
            <a:spLocks noGrp="1"/>
          </p:cNvSpPr>
          <p:nvPr>
            <p:ph sz="quarter" idx="31" hasCustomPrompt="1"/>
          </p:nvPr>
        </p:nvSpPr>
        <p:spPr>
          <a:xfrm>
            <a:off x="6292852" y="2004810"/>
            <a:ext cx="2286000" cy="217170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29" name="Text Placeholder 12">
            <a:extLst>
              <a:ext uri="{FF2B5EF4-FFF2-40B4-BE49-F238E27FC236}">
                <a16:creationId xmlns:a16="http://schemas.microsoft.com/office/drawing/2014/main" id="{E9D71C6C-8090-42D9-AA7D-9D858A089829}"/>
              </a:ext>
            </a:extLst>
          </p:cNvPr>
          <p:cNvSpPr>
            <a:spLocks noGrp="1"/>
          </p:cNvSpPr>
          <p:nvPr>
            <p:ph type="body" sz="quarter" idx="32" hasCustomPrompt="1"/>
          </p:nvPr>
        </p:nvSpPr>
        <p:spPr>
          <a:xfrm>
            <a:off x="914400" y="4912335"/>
            <a:ext cx="22860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30" name="Text Placeholder 12">
            <a:extLst>
              <a:ext uri="{FF2B5EF4-FFF2-40B4-BE49-F238E27FC236}">
                <a16:creationId xmlns:a16="http://schemas.microsoft.com/office/drawing/2014/main" id="{ADBCB0A2-01FA-4A56-9187-2141478D277E}"/>
              </a:ext>
            </a:extLst>
          </p:cNvPr>
          <p:cNvSpPr>
            <a:spLocks noGrp="1"/>
          </p:cNvSpPr>
          <p:nvPr>
            <p:ph type="body" sz="quarter" idx="33" hasCustomPrompt="1"/>
          </p:nvPr>
        </p:nvSpPr>
        <p:spPr>
          <a:xfrm>
            <a:off x="3602736" y="4912335"/>
            <a:ext cx="22860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31" name="Text Placeholder 12">
            <a:extLst>
              <a:ext uri="{FF2B5EF4-FFF2-40B4-BE49-F238E27FC236}">
                <a16:creationId xmlns:a16="http://schemas.microsoft.com/office/drawing/2014/main" id="{A8DA037D-3115-4D06-B62B-8B2361C1B73D}"/>
              </a:ext>
            </a:extLst>
          </p:cNvPr>
          <p:cNvSpPr>
            <a:spLocks noGrp="1"/>
          </p:cNvSpPr>
          <p:nvPr>
            <p:ph type="body" sz="quarter" idx="34" hasCustomPrompt="1"/>
          </p:nvPr>
        </p:nvSpPr>
        <p:spPr>
          <a:xfrm>
            <a:off x="8982077" y="4912335"/>
            <a:ext cx="22860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32" name="Text Placeholder 12">
            <a:extLst>
              <a:ext uri="{FF2B5EF4-FFF2-40B4-BE49-F238E27FC236}">
                <a16:creationId xmlns:a16="http://schemas.microsoft.com/office/drawing/2014/main" id="{2CE21E27-DF2A-4809-8004-DBD3CB8C9D75}"/>
              </a:ext>
            </a:extLst>
          </p:cNvPr>
          <p:cNvSpPr>
            <a:spLocks noGrp="1"/>
          </p:cNvSpPr>
          <p:nvPr>
            <p:ph type="body" sz="quarter" idx="35" hasCustomPrompt="1"/>
          </p:nvPr>
        </p:nvSpPr>
        <p:spPr>
          <a:xfrm>
            <a:off x="6291072" y="4912335"/>
            <a:ext cx="22860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Tree>
    <p:extLst>
      <p:ext uri="{BB962C8B-B14F-4D97-AF65-F5344CB8AC3E}">
        <p14:creationId xmlns:p14="http://schemas.microsoft.com/office/powerpoint/2010/main" val="1628668314"/>
      </p:ext>
    </p:extLst>
  </p:cSld>
  <p:clrMapOvr>
    <a:masterClrMapping/>
  </p:clrMapOvr>
  <p:extLst>
    <p:ext uri="{DCECCB84-F9BA-43D5-87BE-67443E8EF086}">
      <p15:sldGuideLst xmlns:p15="http://schemas.microsoft.com/office/powerpoint/2012/main">
        <p15:guide id="1" orient="horz" pos="9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0D8038A-5827-4846-97D5-0DEF7A92C9C5}"/>
              </a:ext>
            </a:extLst>
          </p:cNvPr>
          <p:cNvSpPr>
            <a:spLocks noGrp="1"/>
          </p:cNvSpPr>
          <p:nvPr>
            <p:ph type="pic" sz="quarter" idx="13"/>
          </p:nvPr>
        </p:nvSpPr>
        <p:spPr>
          <a:xfrm>
            <a:off x="228600" y="0"/>
            <a:ext cx="11961876" cy="6858000"/>
          </a:xfrm>
          <a:custGeom>
            <a:avLst/>
            <a:gdLst>
              <a:gd name="connsiteX0" fmla="*/ 0 w 11961876"/>
              <a:gd name="connsiteY0" fmla="*/ 0 h 6858000"/>
              <a:gd name="connsiteX1" fmla="*/ 11961876 w 11961876"/>
              <a:gd name="connsiteY1" fmla="*/ 0 h 6858000"/>
              <a:gd name="connsiteX2" fmla="*/ 11961876 w 11961876"/>
              <a:gd name="connsiteY2" fmla="*/ 6858000 h 6858000"/>
              <a:gd name="connsiteX3" fmla="*/ 0 w 119618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61876" h="6858000">
                <a:moveTo>
                  <a:pt x="0" y="0"/>
                </a:moveTo>
                <a:lnTo>
                  <a:pt x="11961876" y="0"/>
                </a:lnTo>
                <a:lnTo>
                  <a:pt x="11961876" y="6858000"/>
                </a:lnTo>
                <a:lnTo>
                  <a:pt x="0" y="6858000"/>
                </a:lnTo>
                <a:close/>
              </a:path>
            </a:pathLst>
          </a:custGeom>
          <a:solidFill>
            <a:schemeClr val="accent6">
              <a:lumMod val="20000"/>
              <a:lumOff val="80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38199" y="2578608"/>
            <a:ext cx="4297680" cy="914400"/>
          </a:xfrm>
        </p:spPr>
        <p:txBody>
          <a:bodyPr anchor="b" anchorCtr="0"/>
          <a:lstStyle/>
          <a:p>
            <a:r>
              <a:rPr lang="en-US"/>
              <a:t>CLICK TO EDIT TITLE </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838199" y="3721608"/>
            <a:ext cx="4297680" cy="2286000"/>
          </a:xfrm>
        </p:spPr>
        <p:txBody>
          <a:bodyPr>
            <a:normAutofit/>
          </a:bodyPr>
          <a:lstStyle>
            <a:lvl1pPr marL="0" indent="0">
              <a:lnSpc>
                <a:spcPts val="2400"/>
              </a:lnSpc>
              <a:buNone/>
              <a:defRPr sz="1400"/>
            </a:lvl1pPr>
            <a:lvl2pPr marL="457200" indent="0">
              <a:lnSpc>
                <a:spcPct val="100000"/>
              </a:lnSpc>
              <a:buNone/>
              <a:defRPr sz="1600"/>
            </a:lvl2pPr>
            <a:lvl3pPr marL="914400" indent="0">
              <a:lnSpc>
                <a:spcPct val="100000"/>
              </a:lnSpc>
              <a:buNone/>
              <a:defRPr sz="1600"/>
            </a:lvl3pPr>
            <a:lvl4pPr marL="1371600" indent="0">
              <a:lnSpc>
                <a:spcPct val="100000"/>
              </a:lnSpc>
              <a:buNone/>
              <a:defRPr sz="1600"/>
            </a:lvl4pPr>
            <a:lvl5pPr marL="1828800" indent="0">
              <a:lnSpc>
                <a:spcPct val="100000"/>
              </a:lnSpc>
              <a:buNone/>
              <a:defRPr sz="1600"/>
            </a:lvl5pPr>
          </a:lstStyle>
          <a:p>
            <a:pPr lvl="0"/>
            <a:r>
              <a:rPr lang="en-US"/>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a:p>
        </p:txBody>
      </p:sp>
      <p:sp>
        <p:nvSpPr>
          <p:cNvPr id="10" name="Rectangle 9">
            <a:extLst>
              <a:ext uri="{FF2B5EF4-FFF2-40B4-BE49-F238E27FC236}">
                <a16:creationId xmlns:a16="http://schemas.microsoft.com/office/drawing/2014/main" id="{E3A951D3-FDD2-4A48-9F77-7EB69F3AAC62}"/>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0D24C9D2-B921-4FAF-8173-CF9B37D4F8FA}"/>
              </a:ext>
            </a:extLst>
          </p:cNvPr>
          <p:cNvSpPr>
            <a:spLocks noGrp="1"/>
          </p:cNvSpPr>
          <p:nvPr>
            <p:ph type="body" sz="quarter" idx="14" hasCustomPrompt="1"/>
          </p:nvPr>
        </p:nvSpPr>
        <p:spPr>
          <a:xfrm>
            <a:off x="10713720" y="-68580"/>
            <a:ext cx="1737360" cy="6858000"/>
          </a:xfrm>
        </p:spPr>
        <p:txBody>
          <a:bodyPr vert="vert270" anchor="t">
            <a:noAutofit/>
          </a:bodyPr>
          <a:lstStyle>
            <a:lvl1pPr marL="0" indent="0">
              <a:spcBef>
                <a:spcPts val="0"/>
              </a:spcBef>
              <a:buNone/>
              <a:defRPr sz="13500" cap="all" baseline="0">
                <a:solidFill>
                  <a:schemeClr val="bg1">
                    <a:lumMod val="95000"/>
                  </a:schemeClr>
                </a:solidFill>
                <a:latin typeface="Source Sans Pro ExtraLight" panose="020B0303030403020204" pitchFamily="34" charset="0"/>
                <a:ea typeface="Source Sans Pro ExtraLight" panose="020B0303030403020204" pitchFamily="34" charset="0"/>
              </a:defRPr>
            </a:lvl1pPr>
          </a:lstStyle>
          <a:p>
            <a:pPr lvl="0"/>
            <a:r>
              <a:rPr lang="en-US"/>
              <a:t>About</a:t>
            </a:r>
          </a:p>
        </p:txBody>
      </p:sp>
    </p:spTree>
    <p:extLst>
      <p:ext uri="{BB962C8B-B14F-4D97-AF65-F5344CB8AC3E}">
        <p14:creationId xmlns:p14="http://schemas.microsoft.com/office/powerpoint/2010/main" val="3644859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F1B0119-8B53-4329-89FD-7688250A12F9}"/>
              </a:ext>
            </a:extLst>
          </p:cNvPr>
          <p:cNvSpPr>
            <a:spLocks noGrp="1"/>
          </p:cNvSpPr>
          <p:nvPr>
            <p:ph type="pic" sz="quarter" idx="13"/>
          </p:nvPr>
        </p:nvSpPr>
        <p:spPr>
          <a:xfrm>
            <a:off x="458724" y="481369"/>
            <a:ext cx="11274552" cy="2743200"/>
          </a:xfrm>
          <a:custGeom>
            <a:avLst/>
            <a:gdLst>
              <a:gd name="connsiteX0" fmla="*/ 0 w 11274552"/>
              <a:gd name="connsiteY0" fmla="*/ 0 h 2743200"/>
              <a:gd name="connsiteX1" fmla="*/ 11274552 w 11274552"/>
              <a:gd name="connsiteY1" fmla="*/ 0 h 2743200"/>
              <a:gd name="connsiteX2" fmla="*/ 11274552 w 11274552"/>
              <a:gd name="connsiteY2" fmla="*/ 2743200 h 2743200"/>
              <a:gd name="connsiteX3" fmla="*/ 5730217 w 11274552"/>
              <a:gd name="connsiteY3" fmla="*/ 2743200 h 2743200"/>
              <a:gd name="connsiteX4" fmla="*/ 5730217 w 11274552"/>
              <a:gd name="connsiteY4" fmla="*/ 1118831 h 2743200"/>
              <a:gd name="connsiteX5" fmla="*/ 5522399 w 11274552"/>
              <a:gd name="connsiteY5" fmla="*/ 1118831 h 2743200"/>
              <a:gd name="connsiteX6" fmla="*/ 5522399 w 11274552"/>
              <a:gd name="connsiteY6" fmla="*/ 2743200 h 2743200"/>
              <a:gd name="connsiteX7" fmla="*/ 0 w 11274552"/>
              <a:gd name="connsiteY7"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4552" h="2743200">
                <a:moveTo>
                  <a:pt x="0" y="0"/>
                </a:moveTo>
                <a:lnTo>
                  <a:pt x="11274552" y="0"/>
                </a:lnTo>
                <a:lnTo>
                  <a:pt x="11274552" y="2743200"/>
                </a:lnTo>
                <a:lnTo>
                  <a:pt x="5730217" y="2743200"/>
                </a:lnTo>
                <a:lnTo>
                  <a:pt x="5730217" y="1118831"/>
                </a:lnTo>
                <a:lnTo>
                  <a:pt x="5522399" y="1118831"/>
                </a:lnTo>
                <a:lnTo>
                  <a:pt x="5522399" y="2743200"/>
                </a:lnTo>
                <a:lnTo>
                  <a:pt x="0" y="2743200"/>
                </a:lnTo>
                <a:close/>
              </a:path>
            </a:pathLst>
          </a:custGeom>
          <a:solidFill>
            <a:schemeClr val="accent6">
              <a:lumMod val="20000"/>
              <a:lumOff val="80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41248" y="3592386"/>
            <a:ext cx="4572000" cy="1325563"/>
          </a:xfrm>
        </p:spPr>
        <p:txBody>
          <a:bodyPr anchor="t" anchorCtr="0"/>
          <a:lstStyle>
            <a:lvl1pPr>
              <a:defRPr>
                <a:solidFill>
                  <a:schemeClr val="tx1"/>
                </a:solidFill>
              </a:defRPr>
            </a:lvl1pPr>
          </a:lstStyle>
          <a:p>
            <a:r>
              <a:rPr lang="en-US"/>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tx1">
                    <a:lumMod val="65000"/>
                    <a:lumOff val="35000"/>
                  </a:schemeClr>
                </a:solidFill>
              </a:defRPr>
            </a:lvl1pPr>
          </a:lstStyle>
          <a:p>
            <a:r>
              <a:rPr lang="en-US"/>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65000"/>
                    <a:lumOff val="35000"/>
                  </a:schemeClr>
                </a:solidFill>
              </a:defRPr>
            </a:lvl1pPr>
          </a:lstStyle>
          <a:p>
            <a:r>
              <a:rPr lang="en-US"/>
              <a:t>Pitch deck title</a:t>
            </a:r>
          </a:p>
        </p:txBody>
      </p:sp>
      <p:sp>
        <p:nvSpPr>
          <p:cNvPr id="15" name="Text Placeholder 12">
            <a:extLst>
              <a:ext uri="{FF2B5EF4-FFF2-40B4-BE49-F238E27FC236}">
                <a16:creationId xmlns:a16="http://schemas.microsoft.com/office/drawing/2014/main" id="{FEDD6309-46B2-4D7D-A1E2-8F04609BF7B3}"/>
              </a:ext>
            </a:extLst>
          </p:cNvPr>
          <p:cNvSpPr>
            <a:spLocks noGrp="1"/>
          </p:cNvSpPr>
          <p:nvPr>
            <p:ph type="body" sz="quarter" idx="17" hasCustomPrompt="1"/>
          </p:nvPr>
        </p:nvSpPr>
        <p:spPr>
          <a:xfrm>
            <a:off x="6489391" y="3546349"/>
            <a:ext cx="5248656" cy="1920240"/>
          </a:xfrm>
        </p:spPr>
        <p:txBody>
          <a:bodyPr>
            <a:noAutofit/>
          </a:bodyPr>
          <a:lstStyle>
            <a:lvl1pPr marL="0" indent="0">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1" name="Rectangle 10">
            <a:extLst>
              <a:ext uri="{FF2B5EF4-FFF2-40B4-BE49-F238E27FC236}">
                <a16:creationId xmlns:a16="http://schemas.microsoft.com/office/drawing/2014/main" id="{95C8E637-78B0-4855-A6B1-C2DE56F3644F}"/>
              </a:ext>
              <a:ext uri="{C183D7F6-B498-43B3-948B-1728B52AA6E4}">
                <adec:decorative xmlns:adec="http://schemas.microsoft.com/office/drawing/2017/decorative" val="1"/>
              </a:ext>
            </a:extLst>
          </p:cNvPr>
          <p:cNvSpPr/>
          <p:nvPr userDrawn="1"/>
        </p:nvSpPr>
        <p:spPr>
          <a:xfrm>
            <a:off x="5981123" y="1600200"/>
            <a:ext cx="207818"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2">
            <a:extLst>
              <a:ext uri="{FF2B5EF4-FFF2-40B4-BE49-F238E27FC236}">
                <a16:creationId xmlns:a16="http://schemas.microsoft.com/office/drawing/2014/main" id="{89A89CDF-EE53-4D5A-BA2F-B21F454E10AE}"/>
              </a:ext>
            </a:extLst>
          </p:cNvPr>
          <p:cNvSpPr>
            <a:spLocks noGrp="1"/>
          </p:cNvSpPr>
          <p:nvPr>
            <p:ph type="body" sz="quarter" idx="14" hasCustomPrompt="1"/>
          </p:nvPr>
        </p:nvSpPr>
        <p:spPr>
          <a:xfrm>
            <a:off x="5239512" y="5503164"/>
            <a:ext cx="6958584" cy="1371600"/>
          </a:xfrm>
        </p:spPr>
        <p:txBody>
          <a:bodyPr vert="horz" bIns="0" anchor="t">
            <a:noAutofit/>
          </a:bodyPr>
          <a:lstStyle>
            <a:lvl1pPr marL="0" indent="0" algn="r">
              <a:lnSpc>
                <a:spcPct val="100000"/>
              </a:lnSpc>
              <a:spcBef>
                <a:spcPts val="0"/>
              </a:spcBef>
              <a:buNone/>
              <a:defRPr sz="11000" cap="all" baseline="0">
                <a:solidFill>
                  <a:schemeClr val="bg1">
                    <a:lumMod val="95000"/>
                  </a:schemeClr>
                </a:solidFill>
                <a:latin typeface="Source Sans Pro ExtraLight" panose="020B0303030403020204" pitchFamily="34" charset="0"/>
                <a:ea typeface="Source Sans Pro ExtraLight" panose="020B0303030403020204" pitchFamily="34" charset="0"/>
              </a:defRPr>
            </a:lvl1pPr>
          </a:lstStyle>
          <a:p>
            <a:pPr lvl="0"/>
            <a:r>
              <a:rPr lang="en-US"/>
              <a:t>Summary</a:t>
            </a:r>
          </a:p>
        </p:txBody>
      </p:sp>
    </p:spTree>
    <p:extLst>
      <p:ext uri="{BB962C8B-B14F-4D97-AF65-F5344CB8AC3E}">
        <p14:creationId xmlns:p14="http://schemas.microsoft.com/office/powerpoint/2010/main" val="4266790934"/>
      </p:ext>
    </p:extLst>
  </p:cSld>
  <p:clrMapOvr>
    <a:masterClrMapping/>
  </p:clrMapOvr>
  <p:extLst>
    <p:ext uri="{DCECCB84-F9BA-43D5-87BE-67443E8EF086}">
      <p15:sldGuideLst xmlns:p15="http://schemas.microsoft.com/office/powerpoint/2012/main">
        <p15:guide id="1" orient="horz" pos="91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4ED48F4-DBCF-44E9-BDD6-E6E63CAB7350}"/>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3423562 h 6858000"/>
              <a:gd name="connsiteX3" fmla="*/ 7502172 w 12188952"/>
              <a:gd name="connsiteY3" fmla="*/ 3423562 h 6858000"/>
              <a:gd name="connsiteX4" fmla="*/ 7502172 w 12188952"/>
              <a:gd name="connsiteY4" fmla="*/ 3652162 h 6858000"/>
              <a:gd name="connsiteX5" fmla="*/ 12188952 w 12188952"/>
              <a:gd name="connsiteY5" fmla="*/ 3652162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3423562"/>
                </a:lnTo>
                <a:lnTo>
                  <a:pt x="7502172" y="3423562"/>
                </a:lnTo>
                <a:lnTo>
                  <a:pt x="7502172" y="3652162"/>
                </a:lnTo>
                <a:lnTo>
                  <a:pt x="12188952" y="3652162"/>
                </a:lnTo>
                <a:lnTo>
                  <a:pt x="12188952" y="6858000"/>
                </a:lnTo>
                <a:lnTo>
                  <a:pt x="0" y="6858000"/>
                </a:lnTo>
                <a:close/>
              </a:path>
            </a:pathLst>
          </a:custGeom>
          <a:solidFill>
            <a:schemeClr val="accent6">
              <a:lumMod val="20000"/>
              <a:lumOff val="80000"/>
            </a:schemeClr>
          </a:solidFill>
        </p:spPr>
        <p:txBody>
          <a:bodyPr wrap="square">
            <a:noAutofit/>
          </a:bodyPr>
          <a:lstStyle/>
          <a:p>
            <a:endParaRPr lang="en-US"/>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a:p>
        </p:txBody>
      </p:sp>
      <p:sp>
        <p:nvSpPr>
          <p:cNvPr id="9" name="Content Placeholder 2">
            <a:extLst>
              <a:ext uri="{FF2B5EF4-FFF2-40B4-BE49-F238E27FC236}">
                <a16:creationId xmlns:a16="http://schemas.microsoft.com/office/drawing/2014/main" id="{77D5655F-601C-49CF-925B-4467144804D6}"/>
              </a:ext>
            </a:extLst>
          </p:cNvPr>
          <p:cNvSpPr>
            <a:spLocks noGrp="1"/>
          </p:cNvSpPr>
          <p:nvPr>
            <p:ph idx="14" hasCustomPrompt="1"/>
          </p:nvPr>
        </p:nvSpPr>
        <p:spPr>
          <a:xfrm>
            <a:off x="7467603" y="4681728"/>
            <a:ext cx="3838731" cy="1645920"/>
          </a:xfrm>
        </p:spPr>
        <p:txBody>
          <a:bodyPr>
            <a:normAutofit/>
          </a:bodyPr>
          <a:lstStyle>
            <a:lvl1pPr marL="0" indent="0">
              <a:lnSpc>
                <a:spcPct val="100000"/>
              </a:lnSpc>
              <a:buNone/>
              <a:defRPr sz="1400">
                <a:solidFill>
                  <a:schemeClr val="bg1"/>
                </a:solidFill>
              </a:defRPr>
            </a:lvl1pPr>
            <a:lvl2pPr marL="457200" indent="0">
              <a:lnSpc>
                <a:spcPct val="100000"/>
              </a:lnSpc>
              <a:buNone/>
              <a:defRPr sz="1600"/>
            </a:lvl2pPr>
            <a:lvl3pPr marL="914400" indent="0">
              <a:lnSpc>
                <a:spcPct val="100000"/>
              </a:lnSpc>
              <a:buNone/>
              <a:defRPr sz="1600"/>
            </a:lvl3pPr>
            <a:lvl4pPr marL="1371600" indent="0">
              <a:lnSpc>
                <a:spcPct val="100000"/>
              </a:lnSpc>
              <a:buNone/>
              <a:defRPr sz="1600"/>
            </a:lvl4pPr>
            <a:lvl5pPr marL="1828800" indent="0">
              <a:lnSpc>
                <a:spcPct val="100000"/>
              </a:lnSpc>
              <a:buNone/>
              <a:defRPr sz="1600"/>
            </a:lvl5pPr>
          </a:lstStyle>
          <a:p>
            <a:pPr lvl="0"/>
            <a:r>
              <a:rPr lang="en-US"/>
              <a:t>Click to edit text</a:t>
            </a:r>
          </a:p>
        </p:txBody>
      </p:sp>
      <p:sp>
        <p:nvSpPr>
          <p:cNvPr id="12" name="Rectangle 11">
            <a:extLst>
              <a:ext uri="{FF2B5EF4-FFF2-40B4-BE49-F238E27FC236}">
                <a16:creationId xmlns:a16="http://schemas.microsoft.com/office/drawing/2014/main" id="{53A4EE02-E082-4906-9F26-21DA131BE270}"/>
              </a:ext>
              <a:ext uri="{C183D7F6-B498-43B3-948B-1728B52AA6E4}">
                <adec:decorative xmlns:adec="http://schemas.microsoft.com/office/drawing/2017/decorative" val="1"/>
              </a:ext>
            </a:extLst>
          </p:cNvPr>
          <p:cNvSpPr/>
          <p:nvPr userDrawn="1"/>
        </p:nvSpPr>
        <p:spPr>
          <a:xfrm>
            <a:off x="7503696" y="3423562"/>
            <a:ext cx="46867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49F40A-2F72-4059-80C0-FD3038B0C3D5}"/>
              </a:ext>
            </a:extLst>
          </p:cNvPr>
          <p:cNvSpPr>
            <a:spLocks noGrp="1"/>
          </p:cNvSpPr>
          <p:nvPr>
            <p:ph type="title"/>
          </p:nvPr>
        </p:nvSpPr>
        <p:spPr>
          <a:xfrm>
            <a:off x="7465854" y="3941064"/>
            <a:ext cx="3840480" cy="640080"/>
          </a:xfrm>
        </p:spPr>
        <p:txBody>
          <a:bodyPr anchor="t"/>
          <a:lstStyle>
            <a:lvl1pPr>
              <a:spcBef>
                <a:spcPts val="1000"/>
              </a:spcBef>
              <a:defRPr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1831765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A79566-C1F8-443D-A135-C668898477AE}"/>
              </a:ext>
            </a:extLst>
          </p:cNvPr>
          <p:cNvSpPr>
            <a:spLocks noGrp="1"/>
          </p:cNvSpPr>
          <p:nvPr>
            <p:ph type="dt" sz="half" idx="10"/>
          </p:nvPr>
        </p:nvSpPr>
        <p:spPr/>
        <p:txBody>
          <a:bodyPr/>
          <a:lstStyle/>
          <a:p>
            <a:r>
              <a:rPr lang="en-US"/>
              <a:t>7/14/20XX</a:t>
            </a:r>
          </a:p>
        </p:txBody>
      </p:sp>
      <p:sp>
        <p:nvSpPr>
          <p:cNvPr id="6" name="Footer Placeholder 5">
            <a:extLst>
              <a:ext uri="{FF2B5EF4-FFF2-40B4-BE49-F238E27FC236}">
                <a16:creationId xmlns:a16="http://schemas.microsoft.com/office/drawing/2014/main" id="{035CF363-F733-460B-9E71-BF70442AC396}"/>
              </a:ext>
            </a:extLst>
          </p:cNvPr>
          <p:cNvSpPr>
            <a:spLocks noGrp="1"/>
          </p:cNvSpPr>
          <p:nvPr>
            <p:ph type="ftr" sz="quarter" idx="11"/>
          </p:nvPr>
        </p:nvSpPr>
        <p:spPr/>
        <p:txBody>
          <a:bodyPr/>
          <a:lstStyle/>
          <a:p>
            <a:r>
              <a:rPr lang="en-US"/>
              <a:t>Pitch deck title</a:t>
            </a:r>
          </a:p>
        </p:txBody>
      </p:sp>
      <p:sp>
        <p:nvSpPr>
          <p:cNvPr id="7" name="Slide Number Placeholder 6">
            <a:extLst>
              <a:ext uri="{FF2B5EF4-FFF2-40B4-BE49-F238E27FC236}">
                <a16:creationId xmlns:a16="http://schemas.microsoft.com/office/drawing/2014/main" id="{A3B0FA47-58F4-4B95-AD52-4EFE7977ACEC}"/>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489493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411E-20EA-4627-8A68-17038DCE18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4E5B2-1EB9-4222-8FAB-65BDC9A950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197C18-82B5-4EB5-9010-63FFB7F53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32AD86-1F8B-4DE6-9736-793E1781772C}"/>
              </a:ext>
            </a:extLst>
          </p:cNvPr>
          <p:cNvSpPr>
            <a:spLocks noGrp="1"/>
          </p:cNvSpPr>
          <p:nvPr>
            <p:ph type="dt" sz="half" idx="10"/>
          </p:nvPr>
        </p:nvSpPr>
        <p:spPr/>
        <p:txBody>
          <a:bodyPr/>
          <a:lstStyle/>
          <a:p>
            <a:r>
              <a:rPr lang="en-US"/>
              <a:t>7/14/20XX</a:t>
            </a:r>
          </a:p>
        </p:txBody>
      </p:sp>
      <p:sp>
        <p:nvSpPr>
          <p:cNvPr id="6" name="Footer Placeholder 5">
            <a:extLst>
              <a:ext uri="{FF2B5EF4-FFF2-40B4-BE49-F238E27FC236}">
                <a16:creationId xmlns:a16="http://schemas.microsoft.com/office/drawing/2014/main" id="{FA60A3B3-8B02-4D8B-A982-7C7CA03A9290}"/>
              </a:ext>
            </a:extLst>
          </p:cNvPr>
          <p:cNvSpPr>
            <a:spLocks noGrp="1"/>
          </p:cNvSpPr>
          <p:nvPr>
            <p:ph type="ftr" sz="quarter" idx="11"/>
          </p:nvPr>
        </p:nvSpPr>
        <p:spPr/>
        <p:txBody>
          <a:bodyPr/>
          <a:lstStyle/>
          <a:p>
            <a:r>
              <a:rPr lang="en-US"/>
              <a:t>Pitch deck title</a:t>
            </a:r>
          </a:p>
        </p:txBody>
      </p:sp>
      <p:sp>
        <p:nvSpPr>
          <p:cNvPr id="7" name="Slide Number Placeholder 6">
            <a:extLst>
              <a:ext uri="{FF2B5EF4-FFF2-40B4-BE49-F238E27FC236}">
                <a16:creationId xmlns:a16="http://schemas.microsoft.com/office/drawing/2014/main" id="{989C9CBB-7187-447C-9F33-04CFDCD0B2D0}"/>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2988813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5D6D-4906-4DAB-B1BA-9436026FE6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975A10-62C2-4D29-B192-A142562FE0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B58235-2C90-48E1-8A68-7413F783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FCAF9B-D406-4E4F-B804-AF188F651834}"/>
              </a:ext>
            </a:extLst>
          </p:cNvPr>
          <p:cNvSpPr>
            <a:spLocks noGrp="1"/>
          </p:cNvSpPr>
          <p:nvPr>
            <p:ph type="dt" sz="half" idx="10"/>
          </p:nvPr>
        </p:nvSpPr>
        <p:spPr/>
        <p:txBody>
          <a:bodyPr/>
          <a:lstStyle/>
          <a:p>
            <a:r>
              <a:rPr lang="en-US"/>
              <a:t>7/14/20XX</a:t>
            </a:r>
          </a:p>
        </p:txBody>
      </p:sp>
      <p:sp>
        <p:nvSpPr>
          <p:cNvPr id="6" name="Footer Placeholder 5">
            <a:extLst>
              <a:ext uri="{FF2B5EF4-FFF2-40B4-BE49-F238E27FC236}">
                <a16:creationId xmlns:a16="http://schemas.microsoft.com/office/drawing/2014/main" id="{47E5FF7C-B4CA-48C1-B1A5-2AA329D34317}"/>
              </a:ext>
            </a:extLst>
          </p:cNvPr>
          <p:cNvSpPr>
            <a:spLocks noGrp="1"/>
          </p:cNvSpPr>
          <p:nvPr>
            <p:ph type="ftr" sz="quarter" idx="11"/>
          </p:nvPr>
        </p:nvSpPr>
        <p:spPr/>
        <p:txBody>
          <a:bodyPr/>
          <a:lstStyle/>
          <a:p>
            <a:r>
              <a:rPr lang="en-US"/>
              <a:t>Pitch deck title</a:t>
            </a:r>
          </a:p>
        </p:txBody>
      </p:sp>
      <p:sp>
        <p:nvSpPr>
          <p:cNvPr id="7" name="Slide Number Placeholder 6">
            <a:extLst>
              <a:ext uri="{FF2B5EF4-FFF2-40B4-BE49-F238E27FC236}">
                <a16:creationId xmlns:a16="http://schemas.microsoft.com/office/drawing/2014/main" id="{6AAABB43-2086-4CDB-B2A4-E51E7D83C75B}"/>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25473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BB5D-C2E7-C654-2055-E19079F85D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26CBB2-0C8D-9119-571D-C9C9C937DA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E8E880-BF4F-B936-AF26-3B28674CD0E7}"/>
              </a:ext>
            </a:extLst>
          </p:cNvPr>
          <p:cNvSpPr>
            <a:spLocks noGrp="1"/>
          </p:cNvSpPr>
          <p:nvPr>
            <p:ph type="dt" sz="half" idx="10"/>
          </p:nvPr>
        </p:nvSpPr>
        <p:spPr/>
        <p:txBody>
          <a:bodyPr/>
          <a:lstStyle/>
          <a:p>
            <a:fld id="{0D88E70B-B209-4355-8D37-45C9F7EC2F01}" type="datetimeFigureOut">
              <a:rPr lang="en-US" smtClean="0"/>
              <a:t>7/21/2022</a:t>
            </a:fld>
            <a:endParaRPr lang="en-US"/>
          </a:p>
        </p:txBody>
      </p:sp>
      <p:sp>
        <p:nvSpPr>
          <p:cNvPr id="5" name="Footer Placeholder 4">
            <a:extLst>
              <a:ext uri="{FF2B5EF4-FFF2-40B4-BE49-F238E27FC236}">
                <a16:creationId xmlns:a16="http://schemas.microsoft.com/office/drawing/2014/main" id="{33632971-21C5-95BD-2DE7-DFB335307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C5BA9-6DD5-F646-29A3-5892F17AB191}"/>
              </a:ext>
            </a:extLst>
          </p:cNvPr>
          <p:cNvSpPr>
            <a:spLocks noGrp="1"/>
          </p:cNvSpPr>
          <p:nvPr>
            <p:ph type="sldNum" sz="quarter" idx="12"/>
          </p:nvPr>
        </p:nvSpPr>
        <p:spPr/>
        <p:txBody>
          <a:bodyPr/>
          <a:lstStyle/>
          <a:p>
            <a:fld id="{6E72A368-EF6F-429C-9304-1B3055A3F960}" type="slidenum">
              <a:rPr lang="en-US" smtClean="0"/>
              <a:t>‹#›</a:t>
            </a:fld>
            <a:endParaRPr lang="en-US"/>
          </a:p>
        </p:txBody>
      </p:sp>
    </p:spTree>
    <p:extLst>
      <p:ext uri="{BB962C8B-B14F-4D97-AF65-F5344CB8AC3E}">
        <p14:creationId xmlns:p14="http://schemas.microsoft.com/office/powerpoint/2010/main" val="4228983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F832-03BF-91A2-B12C-0A69C3896A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6B21E-BB6C-F1B0-2C4D-A4EF3C7E7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F01B5-CAED-12EB-949D-11DFEC54E66E}"/>
              </a:ext>
            </a:extLst>
          </p:cNvPr>
          <p:cNvSpPr>
            <a:spLocks noGrp="1"/>
          </p:cNvSpPr>
          <p:nvPr>
            <p:ph type="dt" sz="half" idx="10"/>
          </p:nvPr>
        </p:nvSpPr>
        <p:spPr/>
        <p:txBody>
          <a:bodyPr/>
          <a:lstStyle/>
          <a:p>
            <a:fld id="{0D88E70B-B209-4355-8D37-45C9F7EC2F01}" type="datetimeFigureOut">
              <a:rPr lang="en-US" smtClean="0"/>
              <a:t>7/21/2022</a:t>
            </a:fld>
            <a:endParaRPr lang="en-US"/>
          </a:p>
        </p:txBody>
      </p:sp>
      <p:sp>
        <p:nvSpPr>
          <p:cNvPr id="5" name="Footer Placeholder 4">
            <a:extLst>
              <a:ext uri="{FF2B5EF4-FFF2-40B4-BE49-F238E27FC236}">
                <a16:creationId xmlns:a16="http://schemas.microsoft.com/office/drawing/2014/main" id="{B466F160-C787-DA76-97D1-6E59AD30B0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86854-A355-D833-1AB2-C45F7D496B45}"/>
              </a:ext>
            </a:extLst>
          </p:cNvPr>
          <p:cNvSpPr>
            <a:spLocks noGrp="1"/>
          </p:cNvSpPr>
          <p:nvPr>
            <p:ph type="sldNum" sz="quarter" idx="12"/>
          </p:nvPr>
        </p:nvSpPr>
        <p:spPr/>
        <p:txBody>
          <a:bodyPr/>
          <a:lstStyle/>
          <a:p>
            <a:fld id="{6E72A368-EF6F-429C-9304-1B3055A3F960}" type="slidenum">
              <a:rPr lang="en-US" smtClean="0"/>
              <a:t>‹#›</a:t>
            </a:fld>
            <a:endParaRPr lang="en-US"/>
          </a:p>
        </p:txBody>
      </p:sp>
    </p:spTree>
    <p:extLst>
      <p:ext uri="{BB962C8B-B14F-4D97-AF65-F5344CB8AC3E}">
        <p14:creationId xmlns:p14="http://schemas.microsoft.com/office/powerpoint/2010/main" val="3062241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F832-03BF-91A2-B12C-0A69C3896A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6B21E-BB6C-F1B0-2C4D-A4EF3C7E7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BA7E87-52D2-4852-EF28-6342C42D69BF}"/>
              </a:ext>
            </a:extLst>
          </p:cNvPr>
          <p:cNvSpPr>
            <a:spLocks noGrp="1"/>
          </p:cNvSpPr>
          <p:nvPr>
            <p:ph type="dt" sz="half" idx="10"/>
          </p:nvPr>
        </p:nvSpPr>
        <p:spPr/>
        <p:txBody>
          <a:bodyPr/>
          <a:lstStyle/>
          <a:p>
            <a:fld id="{0D88E70B-B209-4355-8D37-45C9F7EC2F01}" type="datetimeFigureOut">
              <a:rPr lang="en-US" smtClean="0"/>
              <a:t>7/21/2022</a:t>
            </a:fld>
            <a:endParaRPr lang="en-US"/>
          </a:p>
        </p:txBody>
      </p:sp>
      <p:sp>
        <p:nvSpPr>
          <p:cNvPr id="8" name="Footer Placeholder 7">
            <a:extLst>
              <a:ext uri="{FF2B5EF4-FFF2-40B4-BE49-F238E27FC236}">
                <a16:creationId xmlns:a16="http://schemas.microsoft.com/office/drawing/2014/main" id="{4EEA5B9C-221A-9F73-EEF3-662F86E354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DAD74E-44AC-14E6-9B20-E78F1FB95045}"/>
              </a:ext>
            </a:extLst>
          </p:cNvPr>
          <p:cNvSpPr>
            <a:spLocks noGrp="1"/>
          </p:cNvSpPr>
          <p:nvPr>
            <p:ph type="sldNum" sz="quarter" idx="12"/>
          </p:nvPr>
        </p:nvSpPr>
        <p:spPr/>
        <p:txBody>
          <a:bodyPr/>
          <a:lstStyle/>
          <a:p>
            <a:fld id="{6E72A368-EF6F-429C-9304-1B3055A3F960}" type="slidenum">
              <a:rPr lang="en-US" smtClean="0"/>
              <a:t>‹#›</a:t>
            </a:fld>
            <a:endParaRPr lang="en-US"/>
          </a:p>
        </p:txBody>
      </p:sp>
    </p:spTree>
    <p:extLst>
      <p:ext uri="{BB962C8B-B14F-4D97-AF65-F5344CB8AC3E}">
        <p14:creationId xmlns:p14="http://schemas.microsoft.com/office/powerpoint/2010/main" val="3062241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C19F7-E6A9-E1ED-DF3E-084E145855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4AC683-162C-B405-9C35-31603FC6D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9927D6-DD07-9875-3E15-0236B6A28D5C}"/>
              </a:ext>
            </a:extLst>
          </p:cNvPr>
          <p:cNvSpPr>
            <a:spLocks noGrp="1"/>
          </p:cNvSpPr>
          <p:nvPr>
            <p:ph type="dt" sz="half" idx="10"/>
          </p:nvPr>
        </p:nvSpPr>
        <p:spPr/>
        <p:txBody>
          <a:bodyPr/>
          <a:lstStyle/>
          <a:p>
            <a:fld id="{0D88E70B-B209-4355-8D37-45C9F7EC2F01}" type="datetimeFigureOut">
              <a:rPr lang="en-US" smtClean="0"/>
              <a:t>7/21/2022</a:t>
            </a:fld>
            <a:endParaRPr lang="en-US"/>
          </a:p>
        </p:txBody>
      </p:sp>
      <p:sp>
        <p:nvSpPr>
          <p:cNvPr id="5" name="Footer Placeholder 4">
            <a:extLst>
              <a:ext uri="{FF2B5EF4-FFF2-40B4-BE49-F238E27FC236}">
                <a16:creationId xmlns:a16="http://schemas.microsoft.com/office/drawing/2014/main" id="{B045062B-0B55-0648-E516-396763103E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542FD-4C6A-A37F-3F4F-775A620A49E8}"/>
              </a:ext>
            </a:extLst>
          </p:cNvPr>
          <p:cNvSpPr>
            <a:spLocks noGrp="1"/>
          </p:cNvSpPr>
          <p:nvPr>
            <p:ph type="sldNum" sz="quarter" idx="12"/>
          </p:nvPr>
        </p:nvSpPr>
        <p:spPr/>
        <p:txBody>
          <a:bodyPr/>
          <a:lstStyle/>
          <a:p>
            <a:fld id="{6E72A368-EF6F-429C-9304-1B3055A3F960}" type="slidenum">
              <a:rPr lang="en-US" smtClean="0"/>
              <a:t>‹#›</a:t>
            </a:fld>
            <a:endParaRPr lang="en-US"/>
          </a:p>
        </p:txBody>
      </p:sp>
    </p:spTree>
    <p:extLst>
      <p:ext uri="{BB962C8B-B14F-4D97-AF65-F5344CB8AC3E}">
        <p14:creationId xmlns:p14="http://schemas.microsoft.com/office/powerpoint/2010/main" val="964020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6249E-531C-3EB8-22A5-A87800993B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D587B7-87E0-C6BC-7789-740A5959A5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EED123-E8DC-F742-4457-F538AE9602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B8FF1E-BE44-055B-B03E-766B47490868}"/>
              </a:ext>
            </a:extLst>
          </p:cNvPr>
          <p:cNvSpPr>
            <a:spLocks noGrp="1"/>
          </p:cNvSpPr>
          <p:nvPr>
            <p:ph type="dt" sz="half" idx="10"/>
          </p:nvPr>
        </p:nvSpPr>
        <p:spPr/>
        <p:txBody>
          <a:bodyPr/>
          <a:lstStyle/>
          <a:p>
            <a:fld id="{0D88E70B-B209-4355-8D37-45C9F7EC2F01}" type="datetimeFigureOut">
              <a:rPr lang="en-US" smtClean="0"/>
              <a:t>7/21/2022</a:t>
            </a:fld>
            <a:endParaRPr lang="en-US"/>
          </a:p>
        </p:txBody>
      </p:sp>
      <p:sp>
        <p:nvSpPr>
          <p:cNvPr id="6" name="Footer Placeholder 5">
            <a:extLst>
              <a:ext uri="{FF2B5EF4-FFF2-40B4-BE49-F238E27FC236}">
                <a16:creationId xmlns:a16="http://schemas.microsoft.com/office/drawing/2014/main" id="{EDAF195D-EF8B-0E37-0BED-632E42398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F43F2B-3199-FA34-EA18-004B34AE4864}"/>
              </a:ext>
            </a:extLst>
          </p:cNvPr>
          <p:cNvSpPr>
            <a:spLocks noGrp="1"/>
          </p:cNvSpPr>
          <p:nvPr>
            <p:ph type="sldNum" sz="quarter" idx="12"/>
          </p:nvPr>
        </p:nvSpPr>
        <p:spPr/>
        <p:txBody>
          <a:bodyPr/>
          <a:lstStyle/>
          <a:p>
            <a:fld id="{6E72A368-EF6F-429C-9304-1B3055A3F960}" type="slidenum">
              <a:rPr lang="en-US" smtClean="0"/>
              <a:t>‹#›</a:t>
            </a:fld>
            <a:endParaRPr lang="en-US"/>
          </a:p>
        </p:txBody>
      </p:sp>
    </p:spTree>
    <p:extLst>
      <p:ext uri="{BB962C8B-B14F-4D97-AF65-F5344CB8AC3E}">
        <p14:creationId xmlns:p14="http://schemas.microsoft.com/office/powerpoint/2010/main" val="849209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6A9CEDC6-C07A-4AA6-A03A-799447ACA932}"/>
              </a:ext>
            </a:extLst>
          </p:cNvPr>
          <p:cNvSpPr>
            <a:spLocks noGrp="1"/>
          </p:cNvSpPr>
          <p:nvPr>
            <p:ph type="pic" sz="quarter" idx="13"/>
          </p:nvPr>
        </p:nvSpPr>
        <p:spPr>
          <a:xfrm>
            <a:off x="1524" y="0"/>
            <a:ext cx="12188952" cy="6858000"/>
          </a:xfrm>
          <a:custGeom>
            <a:avLst/>
            <a:gdLst>
              <a:gd name="connsiteX0" fmla="*/ 10025044 w 12188952"/>
              <a:gd name="connsiteY0" fmla="*/ 1464945 h 6858000"/>
              <a:gd name="connsiteX1" fmla="*/ 10025044 w 12188952"/>
              <a:gd name="connsiteY1" fmla="*/ 6219825 h 6858000"/>
              <a:gd name="connsiteX2" fmla="*/ 10253644 w 12188952"/>
              <a:gd name="connsiteY2" fmla="*/ 6219825 h 6858000"/>
              <a:gd name="connsiteX3" fmla="*/ 10253644 w 12188952"/>
              <a:gd name="connsiteY3" fmla="*/ 1464945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10025044" y="1464945"/>
                </a:moveTo>
                <a:lnTo>
                  <a:pt x="10025044" y="6219825"/>
                </a:lnTo>
                <a:lnTo>
                  <a:pt x="10253644" y="6219825"/>
                </a:lnTo>
                <a:lnTo>
                  <a:pt x="10253644" y="1464945"/>
                </a:lnTo>
                <a:close/>
                <a:moveTo>
                  <a:pt x="0" y="0"/>
                </a:moveTo>
                <a:lnTo>
                  <a:pt x="12188952" y="0"/>
                </a:lnTo>
                <a:lnTo>
                  <a:pt x="12188952" y="6858000"/>
                </a:lnTo>
                <a:lnTo>
                  <a:pt x="0" y="6858000"/>
                </a:lnTo>
                <a:close/>
              </a:path>
            </a:pathLst>
          </a:custGeom>
          <a:solidFill>
            <a:schemeClr val="accent6">
              <a:lumMod val="20000"/>
              <a:lumOff val="80000"/>
            </a:schemeClr>
          </a:solidFill>
        </p:spPr>
        <p:txBody>
          <a:bodyPr wrap="square">
            <a:noAutofit/>
          </a:bodyPr>
          <a:lstStyle/>
          <a:p>
            <a:endParaRPr lang="en-US"/>
          </a:p>
        </p:txBody>
      </p:sp>
      <p:sp>
        <p:nvSpPr>
          <p:cNvPr id="7" name="Text Placeholder 6">
            <a:extLst>
              <a:ext uri="{FF2B5EF4-FFF2-40B4-BE49-F238E27FC236}">
                <a16:creationId xmlns:a16="http://schemas.microsoft.com/office/drawing/2014/main" id="{27109C03-4D2D-4A2D-AC74-49353ED38B56}"/>
              </a:ext>
            </a:extLst>
          </p:cNvPr>
          <p:cNvSpPr>
            <a:spLocks noGrp="1"/>
          </p:cNvSpPr>
          <p:nvPr>
            <p:ph type="body" sz="quarter" idx="25"/>
          </p:nvPr>
        </p:nvSpPr>
        <p:spPr>
          <a:xfrm>
            <a:off x="0" y="1465263"/>
            <a:ext cx="10026650" cy="4754562"/>
          </a:xfrm>
          <a:solidFill>
            <a:schemeClr val="bg1">
              <a:alpha val="93000"/>
            </a:schemeClr>
          </a:solidFill>
        </p:spPr>
        <p:txBody>
          <a:bodyPr lIns="1005840" tIns="502920">
            <a:noAutofit/>
          </a:bodyPr>
          <a:lstStyle>
            <a:lvl1pPr marL="0" indent="0">
              <a:buNone/>
              <a:defRPr sz="1800" cap="all" baseline="0">
                <a:solidFill>
                  <a:schemeClr val="accent1"/>
                </a:solidFill>
                <a:latin typeface="+mj-lt"/>
              </a:defRPr>
            </a:lvl1pPr>
          </a:lstStyle>
          <a:p>
            <a:pPr lvl="0"/>
            <a:r>
              <a:rPr lang="en-US"/>
              <a:t>Click to edit Master text styles</a:t>
            </a:r>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4400" y="365125"/>
            <a:ext cx="8562475" cy="1325563"/>
          </a:xfrm>
        </p:spPr>
        <p:txBody>
          <a:bodyPr/>
          <a:lstStyle>
            <a:lvl1pPr>
              <a:defRPr>
                <a:solidFill>
                  <a:schemeClr val="bg1"/>
                </a:solidFill>
              </a:defRPr>
            </a:lvl1pPr>
          </a:lstStyle>
          <a:p>
            <a:r>
              <a:rPr lang="en-US"/>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a:t>Pitch deck title</a:t>
            </a:r>
          </a:p>
        </p:txBody>
      </p:sp>
      <p:sp>
        <p:nvSpPr>
          <p:cNvPr id="23" name="Text Placeholder 12">
            <a:extLst>
              <a:ext uri="{FF2B5EF4-FFF2-40B4-BE49-F238E27FC236}">
                <a16:creationId xmlns:a16="http://schemas.microsoft.com/office/drawing/2014/main" id="{9EDE4DA5-D561-434E-9452-95025C316A45}"/>
              </a:ext>
            </a:extLst>
          </p:cNvPr>
          <p:cNvSpPr>
            <a:spLocks noGrp="1"/>
          </p:cNvSpPr>
          <p:nvPr>
            <p:ph type="body" sz="quarter" idx="24" hasCustomPrompt="1"/>
          </p:nvPr>
        </p:nvSpPr>
        <p:spPr>
          <a:xfrm>
            <a:off x="10734040" y="-68580"/>
            <a:ext cx="1737360" cy="6858000"/>
          </a:xfrm>
        </p:spPr>
        <p:txBody>
          <a:bodyPr vert="vert270" anchor="t">
            <a:noAutofit/>
          </a:bodyPr>
          <a:lstStyle>
            <a:lvl1pPr marL="0" indent="0">
              <a:spcBef>
                <a:spcPts val="0"/>
              </a:spcBef>
              <a:buNone/>
              <a:defRPr sz="13000" cap="all" baseline="0">
                <a:solidFill>
                  <a:schemeClr val="bg1">
                    <a:lumMod val="95000"/>
                  </a:schemeClr>
                </a:solidFill>
                <a:latin typeface="Source Sans Pro ExtraLight" panose="020B0303030403020204" pitchFamily="34" charset="0"/>
                <a:ea typeface="Source Sans Pro ExtraLight" panose="020B0303030403020204" pitchFamily="34" charset="0"/>
              </a:defRPr>
            </a:lvl1pPr>
          </a:lstStyle>
          <a:p>
            <a:pPr lvl="0"/>
            <a:r>
              <a:rPr lang="en-US"/>
              <a:t>Problem</a:t>
            </a:r>
          </a:p>
        </p:txBody>
      </p:sp>
      <p:sp>
        <p:nvSpPr>
          <p:cNvPr id="27" name="Rectangle 26">
            <a:extLst>
              <a:ext uri="{FF2B5EF4-FFF2-40B4-BE49-F238E27FC236}">
                <a16:creationId xmlns:a16="http://schemas.microsoft.com/office/drawing/2014/main" id="{3A8936FC-DF00-4C6C-A5FA-13B0BFCC3E58}"/>
              </a:ext>
            </a:extLst>
          </p:cNvPr>
          <p:cNvSpPr/>
          <p:nvPr userDrawn="1"/>
        </p:nvSpPr>
        <p:spPr>
          <a:xfrm>
            <a:off x="10026568" y="1464945"/>
            <a:ext cx="228600" cy="4754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25BE32D-3FC4-4B1B-808E-E2897BC2F70F}"/>
              </a:ext>
            </a:extLst>
          </p:cNvPr>
          <p:cNvSpPr>
            <a:spLocks noGrp="1"/>
          </p:cNvSpPr>
          <p:nvPr>
            <p:ph type="body" sz="quarter" idx="15" hasCustomPrompt="1"/>
          </p:nvPr>
        </p:nvSpPr>
        <p:spPr>
          <a:xfrm>
            <a:off x="914274" y="2242336"/>
            <a:ext cx="3886200" cy="914400"/>
          </a:xfrm>
        </p:spPr>
        <p:txBody>
          <a:bodyPr>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5" name="Text Placeholder 10">
            <a:extLst>
              <a:ext uri="{FF2B5EF4-FFF2-40B4-BE49-F238E27FC236}">
                <a16:creationId xmlns:a16="http://schemas.microsoft.com/office/drawing/2014/main" id="{413E5A31-C8FF-4B6C-AE00-99F85789634D}"/>
              </a:ext>
            </a:extLst>
          </p:cNvPr>
          <p:cNvSpPr>
            <a:spLocks noGrp="1"/>
          </p:cNvSpPr>
          <p:nvPr>
            <p:ph type="body" sz="quarter" idx="16" hasCustomPrompt="1"/>
          </p:nvPr>
        </p:nvSpPr>
        <p:spPr>
          <a:xfrm>
            <a:off x="914525" y="3218688"/>
            <a:ext cx="388620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a:t>Click to edit text</a:t>
            </a:r>
          </a:p>
        </p:txBody>
      </p:sp>
      <p:sp>
        <p:nvSpPr>
          <p:cNvPr id="16" name="Text Placeholder 13">
            <a:extLst>
              <a:ext uri="{FF2B5EF4-FFF2-40B4-BE49-F238E27FC236}">
                <a16:creationId xmlns:a16="http://schemas.microsoft.com/office/drawing/2014/main" id="{99346137-3239-4162-9799-29D8E0B44CA8}"/>
              </a:ext>
            </a:extLst>
          </p:cNvPr>
          <p:cNvSpPr>
            <a:spLocks noGrp="1"/>
          </p:cNvSpPr>
          <p:nvPr>
            <p:ph type="body" sz="quarter" idx="17" hasCustomPrompt="1"/>
          </p:nvPr>
        </p:nvSpPr>
        <p:spPr>
          <a:xfrm>
            <a:off x="914399" y="3545967"/>
            <a:ext cx="3886200" cy="914400"/>
          </a:xfrm>
        </p:spPr>
        <p:txBody>
          <a:bodyPr>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7" name="Text Placeholder 10">
            <a:extLst>
              <a:ext uri="{FF2B5EF4-FFF2-40B4-BE49-F238E27FC236}">
                <a16:creationId xmlns:a16="http://schemas.microsoft.com/office/drawing/2014/main" id="{BDD18F8A-C2BE-429D-BB7C-9390EEEE5261}"/>
              </a:ext>
            </a:extLst>
          </p:cNvPr>
          <p:cNvSpPr>
            <a:spLocks noGrp="1"/>
          </p:cNvSpPr>
          <p:nvPr>
            <p:ph type="body" sz="quarter" idx="18" hasCustomPrompt="1"/>
          </p:nvPr>
        </p:nvSpPr>
        <p:spPr>
          <a:xfrm>
            <a:off x="5590801" y="1916113"/>
            <a:ext cx="388620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a:t>Click to edit text</a:t>
            </a:r>
          </a:p>
        </p:txBody>
      </p:sp>
      <p:sp>
        <p:nvSpPr>
          <p:cNvPr id="18" name="Text Placeholder 13">
            <a:extLst>
              <a:ext uri="{FF2B5EF4-FFF2-40B4-BE49-F238E27FC236}">
                <a16:creationId xmlns:a16="http://schemas.microsoft.com/office/drawing/2014/main" id="{AFDC9EA4-0AAA-467C-9B89-6966F6E4BB03}"/>
              </a:ext>
            </a:extLst>
          </p:cNvPr>
          <p:cNvSpPr>
            <a:spLocks noGrp="1"/>
          </p:cNvSpPr>
          <p:nvPr>
            <p:ph type="body" sz="quarter" idx="19" hasCustomPrompt="1"/>
          </p:nvPr>
        </p:nvSpPr>
        <p:spPr>
          <a:xfrm>
            <a:off x="5590675" y="2242336"/>
            <a:ext cx="3886200" cy="914400"/>
          </a:xfrm>
        </p:spPr>
        <p:txBody>
          <a:bodyPr>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9" name="Text Placeholder 10">
            <a:extLst>
              <a:ext uri="{FF2B5EF4-FFF2-40B4-BE49-F238E27FC236}">
                <a16:creationId xmlns:a16="http://schemas.microsoft.com/office/drawing/2014/main" id="{31ECD896-8F8E-404E-BBAD-FBFCBBE3DFEF}"/>
              </a:ext>
            </a:extLst>
          </p:cNvPr>
          <p:cNvSpPr>
            <a:spLocks noGrp="1"/>
          </p:cNvSpPr>
          <p:nvPr>
            <p:ph type="body" sz="quarter" idx="20" hasCustomPrompt="1"/>
          </p:nvPr>
        </p:nvSpPr>
        <p:spPr>
          <a:xfrm>
            <a:off x="5590801" y="3218688"/>
            <a:ext cx="388620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a:t>Click to edit text</a:t>
            </a:r>
          </a:p>
        </p:txBody>
      </p:sp>
      <p:sp>
        <p:nvSpPr>
          <p:cNvPr id="20" name="Text Placeholder 13">
            <a:extLst>
              <a:ext uri="{FF2B5EF4-FFF2-40B4-BE49-F238E27FC236}">
                <a16:creationId xmlns:a16="http://schemas.microsoft.com/office/drawing/2014/main" id="{6BEE435C-8719-41E1-838A-87FB6B0BA23C}"/>
              </a:ext>
            </a:extLst>
          </p:cNvPr>
          <p:cNvSpPr>
            <a:spLocks noGrp="1"/>
          </p:cNvSpPr>
          <p:nvPr>
            <p:ph type="body" sz="quarter" idx="21" hasCustomPrompt="1"/>
          </p:nvPr>
        </p:nvSpPr>
        <p:spPr>
          <a:xfrm>
            <a:off x="5590675" y="3545967"/>
            <a:ext cx="3886200" cy="914400"/>
          </a:xfrm>
        </p:spPr>
        <p:txBody>
          <a:bodyPr>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21" name="Text Placeholder 10">
            <a:extLst>
              <a:ext uri="{FF2B5EF4-FFF2-40B4-BE49-F238E27FC236}">
                <a16:creationId xmlns:a16="http://schemas.microsoft.com/office/drawing/2014/main" id="{9DAC0554-380F-4627-9E3C-FCDA9EE3B9E8}"/>
              </a:ext>
            </a:extLst>
          </p:cNvPr>
          <p:cNvSpPr>
            <a:spLocks noGrp="1"/>
          </p:cNvSpPr>
          <p:nvPr>
            <p:ph type="body" sz="quarter" idx="22" hasCustomPrompt="1"/>
          </p:nvPr>
        </p:nvSpPr>
        <p:spPr>
          <a:xfrm>
            <a:off x="914525" y="4709160"/>
            <a:ext cx="388620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a:t>Click to edit text</a:t>
            </a:r>
          </a:p>
        </p:txBody>
      </p:sp>
      <p:sp>
        <p:nvSpPr>
          <p:cNvPr id="22" name="Text Placeholder 13">
            <a:extLst>
              <a:ext uri="{FF2B5EF4-FFF2-40B4-BE49-F238E27FC236}">
                <a16:creationId xmlns:a16="http://schemas.microsoft.com/office/drawing/2014/main" id="{32C9479E-1665-465C-9B07-8AC7E3F4B630}"/>
              </a:ext>
            </a:extLst>
          </p:cNvPr>
          <p:cNvSpPr>
            <a:spLocks noGrp="1"/>
          </p:cNvSpPr>
          <p:nvPr>
            <p:ph type="body" sz="quarter" idx="23" hasCustomPrompt="1"/>
          </p:nvPr>
        </p:nvSpPr>
        <p:spPr>
          <a:xfrm>
            <a:off x="914399" y="5036439"/>
            <a:ext cx="3886200" cy="737604"/>
          </a:xfrm>
        </p:spPr>
        <p:txBody>
          <a:bodyPr>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Tree>
    <p:extLst>
      <p:ext uri="{BB962C8B-B14F-4D97-AF65-F5344CB8AC3E}">
        <p14:creationId xmlns:p14="http://schemas.microsoft.com/office/powerpoint/2010/main" val="2883616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F85CE-CC9A-D6B9-37DA-D8EA114562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75A02D-1C32-42C5-92A5-B6A8579C6B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DCB6C1-C579-5B33-C126-3AB3F74755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B4E7BD-26FD-E54B-15FA-8BB0E4AA85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0E5740-5D38-A9DB-64FE-6CA5A71D34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A24C40-D6E3-54CC-4903-2D31188172C0}"/>
              </a:ext>
            </a:extLst>
          </p:cNvPr>
          <p:cNvSpPr>
            <a:spLocks noGrp="1"/>
          </p:cNvSpPr>
          <p:nvPr>
            <p:ph type="dt" sz="half" idx="10"/>
          </p:nvPr>
        </p:nvSpPr>
        <p:spPr/>
        <p:txBody>
          <a:bodyPr/>
          <a:lstStyle/>
          <a:p>
            <a:fld id="{0D88E70B-B209-4355-8D37-45C9F7EC2F01}" type="datetimeFigureOut">
              <a:rPr lang="en-US" smtClean="0"/>
              <a:t>7/21/2022</a:t>
            </a:fld>
            <a:endParaRPr lang="en-US"/>
          </a:p>
        </p:txBody>
      </p:sp>
      <p:sp>
        <p:nvSpPr>
          <p:cNvPr id="8" name="Footer Placeholder 7">
            <a:extLst>
              <a:ext uri="{FF2B5EF4-FFF2-40B4-BE49-F238E27FC236}">
                <a16:creationId xmlns:a16="http://schemas.microsoft.com/office/drawing/2014/main" id="{556DF648-EA96-D575-D474-13794CBDAC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E98C7A-CB57-DD9D-3F8C-C3F96F938E54}"/>
              </a:ext>
            </a:extLst>
          </p:cNvPr>
          <p:cNvSpPr>
            <a:spLocks noGrp="1"/>
          </p:cNvSpPr>
          <p:nvPr>
            <p:ph type="sldNum" sz="quarter" idx="12"/>
          </p:nvPr>
        </p:nvSpPr>
        <p:spPr/>
        <p:txBody>
          <a:bodyPr/>
          <a:lstStyle/>
          <a:p>
            <a:fld id="{6E72A368-EF6F-429C-9304-1B3055A3F960}" type="slidenum">
              <a:rPr lang="en-US" smtClean="0"/>
              <a:t>‹#›</a:t>
            </a:fld>
            <a:endParaRPr lang="en-US"/>
          </a:p>
        </p:txBody>
      </p:sp>
    </p:spTree>
    <p:extLst>
      <p:ext uri="{BB962C8B-B14F-4D97-AF65-F5344CB8AC3E}">
        <p14:creationId xmlns:p14="http://schemas.microsoft.com/office/powerpoint/2010/main" val="852586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ED685-DE38-0F80-58AB-8F888AEF31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20398B-B9EC-E62F-04F2-E4C6BA130E51}"/>
              </a:ext>
            </a:extLst>
          </p:cNvPr>
          <p:cNvSpPr>
            <a:spLocks noGrp="1"/>
          </p:cNvSpPr>
          <p:nvPr>
            <p:ph type="dt" sz="half" idx="10"/>
          </p:nvPr>
        </p:nvSpPr>
        <p:spPr/>
        <p:txBody>
          <a:bodyPr/>
          <a:lstStyle/>
          <a:p>
            <a:fld id="{0D88E70B-B209-4355-8D37-45C9F7EC2F01}" type="datetimeFigureOut">
              <a:rPr lang="en-US" smtClean="0"/>
              <a:t>7/21/2022</a:t>
            </a:fld>
            <a:endParaRPr lang="en-US"/>
          </a:p>
        </p:txBody>
      </p:sp>
      <p:sp>
        <p:nvSpPr>
          <p:cNvPr id="4" name="Footer Placeholder 3">
            <a:extLst>
              <a:ext uri="{FF2B5EF4-FFF2-40B4-BE49-F238E27FC236}">
                <a16:creationId xmlns:a16="http://schemas.microsoft.com/office/drawing/2014/main" id="{9FFB2C0F-551E-12EE-47A8-3EDF2C0439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78825D-3EFC-3A30-6C9E-B2977321A405}"/>
              </a:ext>
            </a:extLst>
          </p:cNvPr>
          <p:cNvSpPr>
            <a:spLocks noGrp="1"/>
          </p:cNvSpPr>
          <p:nvPr>
            <p:ph type="sldNum" sz="quarter" idx="12"/>
          </p:nvPr>
        </p:nvSpPr>
        <p:spPr/>
        <p:txBody>
          <a:bodyPr/>
          <a:lstStyle/>
          <a:p>
            <a:fld id="{6E72A368-EF6F-429C-9304-1B3055A3F960}" type="slidenum">
              <a:rPr lang="en-US" smtClean="0"/>
              <a:t>‹#›</a:t>
            </a:fld>
            <a:endParaRPr lang="en-US"/>
          </a:p>
        </p:txBody>
      </p:sp>
    </p:spTree>
    <p:extLst>
      <p:ext uri="{BB962C8B-B14F-4D97-AF65-F5344CB8AC3E}">
        <p14:creationId xmlns:p14="http://schemas.microsoft.com/office/powerpoint/2010/main" val="6193529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929A57-C1BE-4E99-C8A4-457AC41D6126}"/>
              </a:ext>
            </a:extLst>
          </p:cNvPr>
          <p:cNvSpPr>
            <a:spLocks noGrp="1"/>
          </p:cNvSpPr>
          <p:nvPr>
            <p:ph type="dt" sz="half" idx="10"/>
          </p:nvPr>
        </p:nvSpPr>
        <p:spPr/>
        <p:txBody>
          <a:bodyPr/>
          <a:lstStyle/>
          <a:p>
            <a:fld id="{0D88E70B-B209-4355-8D37-45C9F7EC2F01}" type="datetimeFigureOut">
              <a:rPr lang="en-US" smtClean="0"/>
              <a:t>7/21/2022</a:t>
            </a:fld>
            <a:endParaRPr lang="en-US"/>
          </a:p>
        </p:txBody>
      </p:sp>
      <p:sp>
        <p:nvSpPr>
          <p:cNvPr id="3" name="Footer Placeholder 2">
            <a:extLst>
              <a:ext uri="{FF2B5EF4-FFF2-40B4-BE49-F238E27FC236}">
                <a16:creationId xmlns:a16="http://schemas.microsoft.com/office/drawing/2014/main" id="{FFEAB981-198C-CC94-B209-02C7C2C195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C198C6-2A10-4EAF-6BF6-07B0B9D95D98}"/>
              </a:ext>
            </a:extLst>
          </p:cNvPr>
          <p:cNvSpPr>
            <a:spLocks noGrp="1"/>
          </p:cNvSpPr>
          <p:nvPr>
            <p:ph type="sldNum" sz="quarter" idx="12"/>
          </p:nvPr>
        </p:nvSpPr>
        <p:spPr/>
        <p:txBody>
          <a:bodyPr/>
          <a:lstStyle/>
          <a:p>
            <a:fld id="{6E72A368-EF6F-429C-9304-1B3055A3F960}" type="slidenum">
              <a:rPr lang="en-US" smtClean="0"/>
              <a:t>‹#›</a:t>
            </a:fld>
            <a:endParaRPr lang="en-US"/>
          </a:p>
        </p:txBody>
      </p:sp>
    </p:spTree>
    <p:extLst>
      <p:ext uri="{BB962C8B-B14F-4D97-AF65-F5344CB8AC3E}">
        <p14:creationId xmlns:p14="http://schemas.microsoft.com/office/powerpoint/2010/main" val="3955364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344D1-9AA3-A1E2-AA3F-239F4ABB1E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A89C25-F40A-0E5F-91B6-8617D8D5F1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5068D4-478B-887C-0852-A3806132E5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5694E-B4EC-24E7-1E65-EBECCCCDA482}"/>
              </a:ext>
            </a:extLst>
          </p:cNvPr>
          <p:cNvSpPr>
            <a:spLocks noGrp="1"/>
          </p:cNvSpPr>
          <p:nvPr>
            <p:ph type="dt" sz="half" idx="10"/>
          </p:nvPr>
        </p:nvSpPr>
        <p:spPr/>
        <p:txBody>
          <a:bodyPr/>
          <a:lstStyle/>
          <a:p>
            <a:fld id="{0D88E70B-B209-4355-8D37-45C9F7EC2F01}" type="datetimeFigureOut">
              <a:rPr lang="en-US" smtClean="0"/>
              <a:t>7/21/2022</a:t>
            </a:fld>
            <a:endParaRPr lang="en-US"/>
          </a:p>
        </p:txBody>
      </p:sp>
      <p:sp>
        <p:nvSpPr>
          <p:cNvPr id="6" name="Footer Placeholder 5">
            <a:extLst>
              <a:ext uri="{FF2B5EF4-FFF2-40B4-BE49-F238E27FC236}">
                <a16:creationId xmlns:a16="http://schemas.microsoft.com/office/drawing/2014/main" id="{CFCEAFE5-13E1-0C33-6E03-323A8E079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A7866B-0802-7DDF-92EC-27606DC78AE8}"/>
              </a:ext>
            </a:extLst>
          </p:cNvPr>
          <p:cNvSpPr>
            <a:spLocks noGrp="1"/>
          </p:cNvSpPr>
          <p:nvPr>
            <p:ph type="sldNum" sz="quarter" idx="12"/>
          </p:nvPr>
        </p:nvSpPr>
        <p:spPr/>
        <p:txBody>
          <a:bodyPr/>
          <a:lstStyle/>
          <a:p>
            <a:fld id="{6E72A368-EF6F-429C-9304-1B3055A3F960}" type="slidenum">
              <a:rPr lang="en-US" smtClean="0"/>
              <a:t>‹#›</a:t>
            </a:fld>
            <a:endParaRPr lang="en-US"/>
          </a:p>
        </p:txBody>
      </p:sp>
    </p:spTree>
    <p:extLst>
      <p:ext uri="{BB962C8B-B14F-4D97-AF65-F5344CB8AC3E}">
        <p14:creationId xmlns:p14="http://schemas.microsoft.com/office/powerpoint/2010/main" val="3056324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B6B6E-0DB9-5CE2-ED9D-D12B3CE9A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386348-F041-C285-D4B6-0BC75CFC30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7E2FEA-BE4C-D74D-7074-C35E99A78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E138E7-A54A-3E47-958E-6CB3AD567946}"/>
              </a:ext>
            </a:extLst>
          </p:cNvPr>
          <p:cNvSpPr>
            <a:spLocks noGrp="1"/>
          </p:cNvSpPr>
          <p:nvPr>
            <p:ph type="dt" sz="half" idx="10"/>
          </p:nvPr>
        </p:nvSpPr>
        <p:spPr/>
        <p:txBody>
          <a:bodyPr/>
          <a:lstStyle/>
          <a:p>
            <a:fld id="{0D88E70B-B209-4355-8D37-45C9F7EC2F01}" type="datetimeFigureOut">
              <a:rPr lang="en-US" smtClean="0"/>
              <a:t>7/21/2022</a:t>
            </a:fld>
            <a:endParaRPr lang="en-US"/>
          </a:p>
        </p:txBody>
      </p:sp>
      <p:sp>
        <p:nvSpPr>
          <p:cNvPr id="6" name="Footer Placeholder 5">
            <a:extLst>
              <a:ext uri="{FF2B5EF4-FFF2-40B4-BE49-F238E27FC236}">
                <a16:creationId xmlns:a16="http://schemas.microsoft.com/office/drawing/2014/main" id="{650D9709-1307-E677-77AD-BA7B1038BD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C96055-A2C1-19D1-5860-E4630F1F69F7}"/>
              </a:ext>
            </a:extLst>
          </p:cNvPr>
          <p:cNvSpPr>
            <a:spLocks noGrp="1"/>
          </p:cNvSpPr>
          <p:nvPr>
            <p:ph type="sldNum" sz="quarter" idx="12"/>
          </p:nvPr>
        </p:nvSpPr>
        <p:spPr/>
        <p:txBody>
          <a:bodyPr/>
          <a:lstStyle/>
          <a:p>
            <a:fld id="{6E72A368-EF6F-429C-9304-1B3055A3F960}" type="slidenum">
              <a:rPr lang="en-US" smtClean="0"/>
              <a:t>‹#›</a:t>
            </a:fld>
            <a:endParaRPr lang="en-US"/>
          </a:p>
        </p:txBody>
      </p:sp>
    </p:spTree>
    <p:extLst>
      <p:ext uri="{BB962C8B-B14F-4D97-AF65-F5344CB8AC3E}">
        <p14:creationId xmlns:p14="http://schemas.microsoft.com/office/powerpoint/2010/main" val="136337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E2A1D-2869-E5AD-6FBF-E283AF9515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3D3A07-486B-8402-3636-E1DC926F98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467034-E44C-B11A-F7FA-B455DB11B858}"/>
              </a:ext>
            </a:extLst>
          </p:cNvPr>
          <p:cNvSpPr>
            <a:spLocks noGrp="1"/>
          </p:cNvSpPr>
          <p:nvPr>
            <p:ph type="dt" sz="half" idx="10"/>
          </p:nvPr>
        </p:nvSpPr>
        <p:spPr/>
        <p:txBody>
          <a:bodyPr/>
          <a:lstStyle/>
          <a:p>
            <a:fld id="{0D88E70B-B209-4355-8D37-45C9F7EC2F01}" type="datetimeFigureOut">
              <a:rPr lang="en-US" smtClean="0"/>
              <a:t>7/21/2022</a:t>
            </a:fld>
            <a:endParaRPr lang="en-US"/>
          </a:p>
        </p:txBody>
      </p:sp>
      <p:sp>
        <p:nvSpPr>
          <p:cNvPr id="5" name="Footer Placeholder 4">
            <a:extLst>
              <a:ext uri="{FF2B5EF4-FFF2-40B4-BE49-F238E27FC236}">
                <a16:creationId xmlns:a16="http://schemas.microsoft.com/office/drawing/2014/main" id="{8CCB1CD0-5E72-3D89-DB5F-F8FA232803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0101B2-3A75-53CF-41D1-00988EC27509}"/>
              </a:ext>
            </a:extLst>
          </p:cNvPr>
          <p:cNvSpPr>
            <a:spLocks noGrp="1"/>
          </p:cNvSpPr>
          <p:nvPr>
            <p:ph type="sldNum" sz="quarter" idx="12"/>
          </p:nvPr>
        </p:nvSpPr>
        <p:spPr/>
        <p:txBody>
          <a:bodyPr/>
          <a:lstStyle/>
          <a:p>
            <a:fld id="{6E72A368-EF6F-429C-9304-1B3055A3F960}" type="slidenum">
              <a:rPr lang="en-US" smtClean="0"/>
              <a:t>‹#›</a:t>
            </a:fld>
            <a:endParaRPr lang="en-US"/>
          </a:p>
        </p:txBody>
      </p:sp>
    </p:spTree>
    <p:extLst>
      <p:ext uri="{BB962C8B-B14F-4D97-AF65-F5344CB8AC3E}">
        <p14:creationId xmlns:p14="http://schemas.microsoft.com/office/powerpoint/2010/main" val="1036356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21B75E-B2CA-96FA-1B67-13C5416807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E68E65-F2D4-228E-6E0F-8129BD44F2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2CDB08-FC2B-5A67-8381-8484D296438D}"/>
              </a:ext>
            </a:extLst>
          </p:cNvPr>
          <p:cNvSpPr>
            <a:spLocks noGrp="1"/>
          </p:cNvSpPr>
          <p:nvPr>
            <p:ph type="dt" sz="half" idx="10"/>
          </p:nvPr>
        </p:nvSpPr>
        <p:spPr/>
        <p:txBody>
          <a:bodyPr/>
          <a:lstStyle/>
          <a:p>
            <a:fld id="{0D88E70B-B209-4355-8D37-45C9F7EC2F01}" type="datetimeFigureOut">
              <a:rPr lang="en-US" smtClean="0"/>
              <a:t>7/21/2022</a:t>
            </a:fld>
            <a:endParaRPr lang="en-US"/>
          </a:p>
        </p:txBody>
      </p:sp>
      <p:sp>
        <p:nvSpPr>
          <p:cNvPr id="5" name="Footer Placeholder 4">
            <a:extLst>
              <a:ext uri="{FF2B5EF4-FFF2-40B4-BE49-F238E27FC236}">
                <a16:creationId xmlns:a16="http://schemas.microsoft.com/office/drawing/2014/main" id="{A162F29D-635E-61E7-D97E-767F32053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197643-0715-AD74-66DD-189357DE3B5C}"/>
              </a:ext>
            </a:extLst>
          </p:cNvPr>
          <p:cNvSpPr>
            <a:spLocks noGrp="1"/>
          </p:cNvSpPr>
          <p:nvPr>
            <p:ph type="sldNum" sz="quarter" idx="12"/>
          </p:nvPr>
        </p:nvSpPr>
        <p:spPr/>
        <p:txBody>
          <a:bodyPr/>
          <a:lstStyle/>
          <a:p>
            <a:fld id="{6E72A368-EF6F-429C-9304-1B3055A3F960}" type="slidenum">
              <a:rPr lang="en-US" smtClean="0"/>
              <a:t>‹#›</a:t>
            </a:fld>
            <a:endParaRPr lang="en-US"/>
          </a:p>
        </p:txBody>
      </p:sp>
    </p:spTree>
    <p:extLst>
      <p:ext uri="{BB962C8B-B14F-4D97-AF65-F5344CB8AC3E}">
        <p14:creationId xmlns:p14="http://schemas.microsoft.com/office/powerpoint/2010/main" val="2461907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0D8038A-5827-4846-97D5-0DEF7A92C9C5}"/>
              </a:ext>
            </a:extLst>
          </p:cNvPr>
          <p:cNvSpPr>
            <a:spLocks noGrp="1"/>
          </p:cNvSpPr>
          <p:nvPr>
            <p:ph type="pic" sz="quarter" idx="13"/>
          </p:nvPr>
        </p:nvSpPr>
        <p:spPr>
          <a:xfrm>
            <a:off x="228600" y="0"/>
            <a:ext cx="11961876" cy="6858000"/>
          </a:xfrm>
          <a:custGeom>
            <a:avLst/>
            <a:gdLst>
              <a:gd name="connsiteX0" fmla="*/ 0 w 11961876"/>
              <a:gd name="connsiteY0" fmla="*/ 0 h 6858000"/>
              <a:gd name="connsiteX1" fmla="*/ 11961876 w 11961876"/>
              <a:gd name="connsiteY1" fmla="*/ 0 h 6858000"/>
              <a:gd name="connsiteX2" fmla="*/ 11961876 w 11961876"/>
              <a:gd name="connsiteY2" fmla="*/ 6858000 h 6858000"/>
              <a:gd name="connsiteX3" fmla="*/ 0 w 119618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61876" h="6858000">
                <a:moveTo>
                  <a:pt x="0" y="0"/>
                </a:moveTo>
                <a:lnTo>
                  <a:pt x="11961876" y="0"/>
                </a:lnTo>
                <a:lnTo>
                  <a:pt x="11961876" y="6858000"/>
                </a:lnTo>
                <a:lnTo>
                  <a:pt x="0" y="6858000"/>
                </a:lnTo>
                <a:close/>
              </a:path>
            </a:pathLst>
          </a:custGeom>
          <a:solidFill>
            <a:schemeClr val="accent6">
              <a:lumMod val="20000"/>
              <a:lumOff val="80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38199" y="2578608"/>
            <a:ext cx="4297680" cy="914400"/>
          </a:xfrm>
        </p:spPr>
        <p:txBody>
          <a:bodyPr anchor="b" anchorCtr="0"/>
          <a:lstStyle/>
          <a:p>
            <a:r>
              <a:rPr lang="en-US"/>
              <a:t>CLICK TO EDIT TITLE </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838199" y="3721608"/>
            <a:ext cx="4297680" cy="2286000"/>
          </a:xfrm>
        </p:spPr>
        <p:txBody>
          <a:bodyPr>
            <a:normAutofit/>
          </a:bodyPr>
          <a:lstStyle>
            <a:lvl1pPr marL="0" indent="0">
              <a:lnSpc>
                <a:spcPts val="2400"/>
              </a:lnSpc>
              <a:buNone/>
              <a:defRPr sz="1400"/>
            </a:lvl1pPr>
            <a:lvl2pPr marL="457200" indent="0">
              <a:lnSpc>
                <a:spcPct val="100000"/>
              </a:lnSpc>
              <a:buNone/>
              <a:defRPr sz="1600"/>
            </a:lvl2pPr>
            <a:lvl3pPr marL="914400" indent="0">
              <a:lnSpc>
                <a:spcPct val="100000"/>
              </a:lnSpc>
              <a:buNone/>
              <a:defRPr sz="1600"/>
            </a:lvl3pPr>
            <a:lvl4pPr marL="1371600" indent="0">
              <a:lnSpc>
                <a:spcPct val="100000"/>
              </a:lnSpc>
              <a:buNone/>
              <a:defRPr sz="1600"/>
            </a:lvl4pPr>
            <a:lvl5pPr marL="1828800" indent="0">
              <a:lnSpc>
                <a:spcPct val="100000"/>
              </a:lnSpc>
              <a:buNone/>
              <a:defRPr sz="1600"/>
            </a:lvl5pPr>
          </a:lstStyle>
          <a:p>
            <a:pPr lvl="0"/>
            <a:r>
              <a:rPr lang="en-US"/>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3A951D3-FDD2-4A48-9F77-7EB69F3AAC62}"/>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 Placeholder 12">
            <a:extLst>
              <a:ext uri="{FF2B5EF4-FFF2-40B4-BE49-F238E27FC236}">
                <a16:creationId xmlns:a16="http://schemas.microsoft.com/office/drawing/2014/main" id="{0D24C9D2-B921-4FAF-8173-CF9B37D4F8FA}"/>
              </a:ext>
            </a:extLst>
          </p:cNvPr>
          <p:cNvSpPr>
            <a:spLocks noGrp="1"/>
          </p:cNvSpPr>
          <p:nvPr>
            <p:ph type="body" sz="quarter" idx="14" hasCustomPrompt="1"/>
          </p:nvPr>
        </p:nvSpPr>
        <p:spPr>
          <a:xfrm>
            <a:off x="10713720" y="-68580"/>
            <a:ext cx="1737360" cy="6858000"/>
          </a:xfrm>
        </p:spPr>
        <p:txBody>
          <a:bodyPr vert="vert270" anchor="t">
            <a:noAutofit/>
          </a:bodyPr>
          <a:lstStyle>
            <a:lvl1pPr marL="0" indent="0">
              <a:spcBef>
                <a:spcPts val="0"/>
              </a:spcBef>
              <a:buNone/>
              <a:defRPr sz="13500" cap="all" baseline="0">
                <a:solidFill>
                  <a:schemeClr val="bg1">
                    <a:lumMod val="95000"/>
                  </a:schemeClr>
                </a:solidFill>
                <a:latin typeface="Source Sans Pro ExtraLight" panose="020B0303030403020204" pitchFamily="34" charset="0"/>
                <a:ea typeface="Source Sans Pro ExtraLight" panose="020B0303030403020204" pitchFamily="34" charset="0"/>
              </a:defRPr>
            </a:lvl1pPr>
          </a:lstStyle>
          <a:p>
            <a:pPr lvl="0"/>
            <a:r>
              <a:rPr lang="en-US"/>
              <a:t>About</a:t>
            </a:r>
          </a:p>
        </p:txBody>
      </p:sp>
    </p:spTree>
    <p:extLst>
      <p:ext uri="{BB962C8B-B14F-4D97-AF65-F5344CB8AC3E}">
        <p14:creationId xmlns:p14="http://schemas.microsoft.com/office/powerpoint/2010/main" val="210586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5A412B8-4256-47AC-A275-1AC354C4C6E9}"/>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4926523 h 6858000"/>
              <a:gd name="connsiteX5" fmla="*/ 9142476 w 12188952"/>
              <a:gd name="connsiteY5" fmla="*/ 4926523 h 6858000"/>
              <a:gd name="connsiteX6" fmla="*/ 9142476 w 12188952"/>
              <a:gd name="connsiteY6" fmla="*/ 4697923 h 6858000"/>
              <a:gd name="connsiteX7" fmla="*/ 0 w 12188952"/>
              <a:gd name="connsiteY7" fmla="*/ 4697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4926523"/>
                </a:lnTo>
                <a:lnTo>
                  <a:pt x="9142476" y="4926523"/>
                </a:lnTo>
                <a:lnTo>
                  <a:pt x="9142476" y="4697923"/>
                </a:lnTo>
                <a:lnTo>
                  <a:pt x="0" y="4697923"/>
                </a:lnTo>
                <a:close/>
              </a:path>
            </a:pathLst>
          </a:custGeom>
          <a:solidFill>
            <a:schemeClr val="accent6">
              <a:lumMod val="20000"/>
              <a:lumOff val="80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831850" y="5084064"/>
            <a:ext cx="8311896" cy="1049254"/>
          </a:xfrm>
        </p:spPr>
        <p:txBody>
          <a:bodyPr anchor="b">
            <a:normAutofit/>
          </a:bodyPr>
          <a:lstStyle>
            <a:lvl1pPr algn="r">
              <a:defRPr sz="4800">
                <a:solidFill>
                  <a:schemeClr val="bg1"/>
                </a:solidFill>
              </a:defRPr>
            </a:lvl1pPr>
          </a:lstStyle>
          <a:p>
            <a:r>
              <a:rPr lang="en-US"/>
              <a:t>CLICK TO EDIT TITLE</a:t>
            </a:r>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7/14/20XX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Pitch deck title</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DBCBD4E-87D0-4BA6-A1B4-3DC9452A36AB}"/>
              </a:ext>
              <a:ext uri="{C183D7F6-B498-43B3-948B-1728B52AA6E4}">
                <adec:decorative xmlns:adec="http://schemas.microsoft.com/office/drawing/2017/decorative" val="1"/>
              </a:ext>
            </a:extLst>
          </p:cNvPr>
          <p:cNvSpPr/>
          <p:nvPr userDrawn="1"/>
        </p:nvSpPr>
        <p:spPr>
          <a:xfrm>
            <a:off x="0" y="4697923"/>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7482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circle" type="blank">
  <p:cSld name="BLANK">
    <p:bg>
      <p:bgPr>
        <a:blipFill>
          <a:blip r:embed="rId2">
            <a:alphaModFix/>
          </a:blip>
          <a:stretch>
            <a:fillRect/>
          </a:stretch>
        </a:blipFill>
        <a:effectLst/>
      </p:bgPr>
    </p:bg>
    <p:spTree>
      <p:nvGrpSpPr>
        <p:cNvPr id="1" name="Shape 209"/>
        <p:cNvGrpSpPr/>
        <p:nvPr/>
      </p:nvGrpSpPr>
      <p:grpSpPr>
        <a:xfrm>
          <a:off x="0" y="0"/>
          <a:ext cx="0" cy="0"/>
          <a:chOff x="0" y="0"/>
          <a:chExt cx="0" cy="0"/>
        </a:xfrm>
      </p:grpSpPr>
      <p:sp>
        <p:nvSpPr>
          <p:cNvPr id="210" name="Google Shape;210;p26"/>
          <p:cNvSpPr txBox="1">
            <a:spLocks noGrp="1"/>
          </p:cNvSpPr>
          <p:nvPr>
            <p:ph type="sldNum" idx="12"/>
          </p:nvPr>
        </p:nvSpPr>
        <p:spPr>
          <a:xfrm>
            <a:off x="5730200" y="6231535"/>
            <a:ext cx="731600" cy="5248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1pPr>
            <a:lvl2pPr marL="0" marR="0" lvl="1"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2pPr>
            <a:lvl3pPr marL="0" marR="0" lvl="2"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3pPr>
            <a:lvl4pPr marL="0" marR="0" lvl="3"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4pPr>
            <a:lvl5pPr marL="0" marR="0" lvl="4"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5pPr>
            <a:lvl6pPr marL="0" marR="0" lvl="5"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6pPr>
            <a:lvl7pPr marL="0" marR="0" lvl="6"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7pPr>
            <a:lvl8pPr marL="0" marR="0" lvl="7"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8pPr>
            <a:lvl9pPr marL="0" marR="0" lvl="8"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067F4C-584F-4D26-A9F4-7E8E3F096140}"/>
              </a:ext>
              <a:ext uri="{C183D7F6-B498-43B3-948B-1728B52AA6E4}">
                <adec:decorative xmlns:adec="http://schemas.microsoft.com/office/drawing/2017/decorative" val="1"/>
              </a:ext>
            </a:extLst>
          </p:cNvPr>
          <p:cNvSpPr/>
          <p:nvPr userDrawn="1"/>
        </p:nvSpPr>
        <p:spPr>
          <a:xfrm>
            <a:off x="4159926" y="1569034"/>
            <a:ext cx="7193874"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0">
            <a:extLst>
              <a:ext uri="{FF2B5EF4-FFF2-40B4-BE49-F238E27FC236}">
                <a16:creationId xmlns:a16="http://schemas.microsoft.com/office/drawing/2014/main" id="{6C968367-11F9-40B5-B54F-1555B837CABC}"/>
              </a:ext>
            </a:extLst>
          </p:cNvPr>
          <p:cNvSpPr>
            <a:spLocks noGrp="1"/>
          </p:cNvSpPr>
          <p:nvPr>
            <p:ph type="pic" sz="quarter" idx="13"/>
          </p:nvPr>
        </p:nvSpPr>
        <p:spPr>
          <a:xfrm>
            <a:off x="933630" y="548640"/>
            <a:ext cx="4389120" cy="5760720"/>
          </a:xfrm>
          <a:solidFill>
            <a:schemeClr val="accent6">
              <a:lumMod val="20000"/>
              <a:lumOff val="80000"/>
            </a:schemeClr>
          </a:solidFill>
        </p:spPr>
        <p:txBody>
          <a:bodyPr/>
          <a:lstStyle/>
          <a:p>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155363" y="365125"/>
            <a:ext cx="5103007" cy="1325563"/>
          </a:xfrm>
        </p:spPr>
        <p:txBody>
          <a:bodyPr/>
          <a:lstStyle>
            <a:lvl1pPr>
              <a:defRPr>
                <a:solidFill>
                  <a:schemeClr val="tx1"/>
                </a:solidFill>
              </a:defRPr>
            </a:lvl1pPr>
          </a:lstStyle>
          <a:p>
            <a:r>
              <a:rPr lang="en-US"/>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tx1">
                    <a:lumMod val="65000"/>
                    <a:lumOff val="35000"/>
                  </a:schemeClr>
                </a:solidFill>
              </a:defRPr>
            </a:lvl1pPr>
          </a:lstStyle>
          <a:p>
            <a:r>
              <a:rPr lang="en-US"/>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65000"/>
                    <a:lumOff val="35000"/>
                  </a:schemeClr>
                </a:solidFill>
              </a:defRPr>
            </a:lvl1pPr>
          </a:lstStyle>
          <a:p>
            <a:r>
              <a:rPr lang="en-US"/>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tx1">
                    <a:lumMod val="65000"/>
                    <a:lumOff val="35000"/>
                  </a:schemeClr>
                </a:solidFill>
              </a:defRPr>
            </a:lvl1pPr>
          </a:lstStyle>
          <a:p>
            <a:fld id="{B5CEABB6-07DC-46E8-9B57-56EC44A396E5}" type="slidenum">
              <a:rPr lang="en-US" smtClean="0"/>
              <a:pPr/>
              <a:t>‹#›</a:t>
            </a:fld>
            <a:endParaRPr lang="en-US"/>
          </a:p>
        </p:txBody>
      </p:sp>
      <p:sp>
        <p:nvSpPr>
          <p:cNvPr id="11" name="Text Placeholder 10">
            <a:extLst>
              <a:ext uri="{FF2B5EF4-FFF2-40B4-BE49-F238E27FC236}">
                <a16:creationId xmlns:a16="http://schemas.microsoft.com/office/drawing/2014/main" id="{78C38614-0243-4ABA-A367-8875F339D658}"/>
              </a:ext>
            </a:extLst>
          </p:cNvPr>
          <p:cNvSpPr>
            <a:spLocks noGrp="1"/>
          </p:cNvSpPr>
          <p:nvPr>
            <p:ph type="body" sz="quarter" idx="14" hasCustomPrompt="1"/>
          </p:nvPr>
        </p:nvSpPr>
        <p:spPr>
          <a:xfrm>
            <a:off x="6153182" y="2093976"/>
            <a:ext cx="512064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a:t>CLICK TO EDIT TEXT</a:t>
            </a:r>
          </a:p>
        </p:txBody>
      </p:sp>
      <p:sp>
        <p:nvSpPr>
          <p:cNvPr id="14" name="Text Placeholder 13">
            <a:extLst>
              <a:ext uri="{FF2B5EF4-FFF2-40B4-BE49-F238E27FC236}">
                <a16:creationId xmlns:a16="http://schemas.microsoft.com/office/drawing/2014/main" id="{C25BE32D-3FC4-4B1B-808E-E2897BC2F70F}"/>
              </a:ext>
            </a:extLst>
          </p:cNvPr>
          <p:cNvSpPr>
            <a:spLocks noGrp="1"/>
          </p:cNvSpPr>
          <p:nvPr>
            <p:ph type="body" sz="quarter" idx="15" hasCustomPrompt="1"/>
          </p:nvPr>
        </p:nvSpPr>
        <p:spPr>
          <a:xfrm>
            <a:off x="6153056" y="2422684"/>
            <a:ext cx="5120640" cy="640080"/>
          </a:xfrm>
        </p:spPr>
        <p:txBody>
          <a:bodyPr>
            <a:normAutofit/>
          </a:bodyPr>
          <a:lstStyle>
            <a:lvl1pPr marL="0" indent="0">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5" name="Text Placeholder 10">
            <a:extLst>
              <a:ext uri="{FF2B5EF4-FFF2-40B4-BE49-F238E27FC236}">
                <a16:creationId xmlns:a16="http://schemas.microsoft.com/office/drawing/2014/main" id="{413E5A31-C8FF-4B6C-AE00-99F85789634D}"/>
              </a:ext>
            </a:extLst>
          </p:cNvPr>
          <p:cNvSpPr>
            <a:spLocks noGrp="1"/>
          </p:cNvSpPr>
          <p:nvPr>
            <p:ph type="body" sz="quarter" idx="16" hasCustomPrompt="1"/>
          </p:nvPr>
        </p:nvSpPr>
        <p:spPr>
          <a:xfrm>
            <a:off x="6153307" y="3227832"/>
            <a:ext cx="512064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a:t>CLICK TO EDIT TEXT</a:t>
            </a:r>
          </a:p>
        </p:txBody>
      </p:sp>
      <p:sp>
        <p:nvSpPr>
          <p:cNvPr id="16" name="Text Placeholder 13">
            <a:extLst>
              <a:ext uri="{FF2B5EF4-FFF2-40B4-BE49-F238E27FC236}">
                <a16:creationId xmlns:a16="http://schemas.microsoft.com/office/drawing/2014/main" id="{99346137-3239-4162-9799-29D8E0B44CA8}"/>
              </a:ext>
            </a:extLst>
          </p:cNvPr>
          <p:cNvSpPr>
            <a:spLocks noGrp="1"/>
          </p:cNvSpPr>
          <p:nvPr>
            <p:ph type="body" sz="quarter" idx="17" hasCustomPrompt="1"/>
          </p:nvPr>
        </p:nvSpPr>
        <p:spPr>
          <a:xfrm>
            <a:off x="6153181" y="3559290"/>
            <a:ext cx="5120640" cy="457200"/>
          </a:xfrm>
        </p:spPr>
        <p:txBody>
          <a:bodyPr>
            <a:normAutofit/>
          </a:bodyPr>
          <a:lstStyle>
            <a:lvl1pPr marL="0" indent="0">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21" name="Text Placeholder 10">
            <a:extLst>
              <a:ext uri="{FF2B5EF4-FFF2-40B4-BE49-F238E27FC236}">
                <a16:creationId xmlns:a16="http://schemas.microsoft.com/office/drawing/2014/main" id="{005E970C-F216-4C13-B637-2CD29EB1F737}"/>
              </a:ext>
            </a:extLst>
          </p:cNvPr>
          <p:cNvSpPr>
            <a:spLocks noGrp="1"/>
          </p:cNvSpPr>
          <p:nvPr>
            <p:ph type="body" sz="quarter" idx="18" hasCustomPrompt="1"/>
          </p:nvPr>
        </p:nvSpPr>
        <p:spPr>
          <a:xfrm>
            <a:off x="6149167" y="4059936"/>
            <a:ext cx="512064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a:t>CLICK TO EDIT TEXT</a:t>
            </a:r>
          </a:p>
        </p:txBody>
      </p:sp>
      <p:sp>
        <p:nvSpPr>
          <p:cNvPr id="22" name="Text Placeholder 13">
            <a:extLst>
              <a:ext uri="{FF2B5EF4-FFF2-40B4-BE49-F238E27FC236}">
                <a16:creationId xmlns:a16="http://schemas.microsoft.com/office/drawing/2014/main" id="{FD54B08D-52AA-478D-9A22-40F57CEFF5E6}"/>
              </a:ext>
            </a:extLst>
          </p:cNvPr>
          <p:cNvSpPr>
            <a:spLocks noGrp="1"/>
          </p:cNvSpPr>
          <p:nvPr>
            <p:ph type="body" sz="quarter" idx="19" hasCustomPrompt="1"/>
          </p:nvPr>
        </p:nvSpPr>
        <p:spPr>
          <a:xfrm>
            <a:off x="6149041" y="4388168"/>
            <a:ext cx="5120640" cy="640080"/>
          </a:xfrm>
        </p:spPr>
        <p:txBody>
          <a:bodyPr>
            <a:normAutofit/>
          </a:bodyPr>
          <a:lstStyle>
            <a:lvl1pPr marL="0" indent="0">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23" name="Text Placeholder 10">
            <a:extLst>
              <a:ext uri="{FF2B5EF4-FFF2-40B4-BE49-F238E27FC236}">
                <a16:creationId xmlns:a16="http://schemas.microsoft.com/office/drawing/2014/main" id="{78434772-1E65-4475-A328-95A7B2445794}"/>
              </a:ext>
            </a:extLst>
          </p:cNvPr>
          <p:cNvSpPr>
            <a:spLocks noGrp="1"/>
          </p:cNvSpPr>
          <p:nvPr>
            <p:ph type="body" sz="quarter" idx="20" hasCustomPrompt="1"/>
          </p:nvPr>
        </p:nvSpPr>
        <p:spPr>
          <a:xfrm>
            <a:off x="6149292" y="5202936"/>
            <a:ext cx="512064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a:t>CLICK TO EDIT TEXT</a:t>
            </a:r>
          </a:p>
        </p:txBody>
      </p:sp>
      <p:sp>
        <p:nvSpPr>
          <p:cNvPr id="24" name="Text Placeholder 13">
            <a:extLst>
              <a:ext uri="{FF2B5EF4-FFF2-40B4-BE49-F238E27FC236}">
                <a16:creationId xmlns:a16="http://schemas.microsoft.com/office/drawing/2014/main" id="{16497897-EF41-49AE-B577-23E1843D2DEA}"/>
              </a:ext>
            </a:extLst>
          </p:cNvPr>
          <p:cNvSpPr>
            <a:spLocks noGrp="1"/>
          </p:cNvSpPr>
          <p:nvPr>
            <p:ph type="body" sz="quarter" idx="21" hasCustomPrompt="1"/>
          </p:nvPr>
        </p:nvSpPr>
        <p:spPr>
          <a:xfrm>
            <a:off x="6149166" y="5535502"/>
            <a:ext cx="5120640" cy="640080"/>
          </a:xfrm>
        </p:spPr>
        <p:txBody>
          <a:bodyPr>
            <a:normAutofit/>
          </a:bodyPr>
          <a:lstStyle>
            <a:lvl1pPr marL="0" indent="0">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Tree>
    <p:extLst>
      <p:ext uri="{BB962C8B-B14F-4D97-AF65-F5344CB8AC3E}">
        <p14:creationId xmlns:p14="http://schemas.microsoft.com/office/powerpoint/2010/main" val="1307442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rectangle">
  <p:cSld name="BLANK_1">
    <p:bg>
      <p:bgPr>
        <a:blipFill>
          <a:blip r:embed="rId2">
            <a:alphaModFix/>
          </a:blip>
          <a:stretch>
            <a:fillRect/>
          </a:stretch>
        </a:blipFill>
        <a:effectLst/>
      </p:bgPr>
    </p:bg>
    <p:spTree>
      <p:nvGrpSpPr>
        <p:cNvPr id="1" name="Shape 211"/>
        <p:cNvGrpSpPr/>
        <p:nvPr/>
      </p:nvGrpSpPr>
      <p:grpSpPr>
        <a:xfrm>
          <a:off x="0" y="0"/>
          <a:ext cx="0" cy="0"/>
          <a:chOff x="0" y="0"/>
          <a:chExt cx="0" cy="0"/>
        </a:xfrm>
      </p:grpSpPr>
      <p:sp>
        <p:nvSpPr>
          <p:cNvPr id="212" name="Google Shape;212;p27"/>
          <p:cNvSpPr txBox="1">
            <a:spLocks noGrp="1"/>
          </p:cNvSpPr>
          <p:nvPr>
            <p:ph type="sldNum" idx="12"/>
          </p:nvPr>
        </p:nvSpPr>
        <p:spPr>
          <a:xfrm>
            <a:off x="5730200" y="5930631"/>
            <a:ext cx="731600" cy="5248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800"/>
              <a:buFont typeface="Arial"/>
              <a:buNone/>
              <a:defRPr sz="2400" b="0" i="0" u="none" strike="noStrike" cap="none">
                <a:solidFill>
                  <a:srgbClr val="999999"/>
                </a:solidFill>
                <a:latin typeface="Lato Light"/>
                <a:ea typeface="Lato Light"/>
                <a:cs typeface="Lato Light"/>
                <a:sym typeface="Lato Light"/>
              </a:defRPr>
            </a:lvl1pPr>
            <a:lvl2pPr marL="0" marR="0" lvl="1" indent="0" algn="ctr" rtl="0">
              <a:lnSpc>
                <a:spcPct val="100000"/>
              </a:lnSpc>
              <a:spcBef>
                <a:spcPts val="0"/>
              </a:spcBef>
              <a:spcAft>
                <a:spcPts val="0"/>
              </a:spcAft>
              <a:buClr>
                <a:srgbClr val="000000"/>
              </a:buClr>
              <a:buSzPts val="1800"/>
              <a:buFont typeface="Arial"/>
              <a:buNone/>
              <a:defRPr sz="2400" b="0" i="0" u="none" strike="noStrike" cap="none">
                <a:solidFill>
                  <a:srgbClr val="999999"/>
                </a:solidFill>
                <a:latin typeface="Lato Light"/>
                <a:ea typeface="Lato Light"/>
                <a:cs typeface="Lato Light"/>
                <a:sym typeface="Lato Light"/>
              </a:defRPr>
            </a:lvl2pPr>
            <a:lvl3pPr marL="0" marR="0" lvl="2" indent="0" algn="ctr" rtl="0">
              <a:lnSpc>
                <a:spcPct val="100000"/>
              </a:lnSpc>
              <a:spcBef>
                <a:spcPts val="0"/>
              </a:spcBef>
              <a:spcAft>
                <a:spcPts val="0"/>
              </a:spcAft>
              <a:buClr>
                <a:srgbClr val="000000"/>
              </a:buClr>
              <a:buSzPts val="1800"/>
              <a:buFont typeface="Arial"/>
              <a:buNone/>
              <a:defRPr sz="2400" b="0" i="0" u="none" strike="noStrike" cap="none">
                <a:solidFill>
                  <a:srgbClr val="999999"/>
                </a:solidFill>
                <a:latin typeface="Lato Light"/>
                <a:ea typeface="Lato Light"/>
                <a:cs typeface="Lato Light"/>
                <a:sym typeface="Lato Light"/>
              </a:defRPr>
            </a:lvl3pPr>
            <a:lvl4pPr marL="0" marR="0" lvl="3" indent="0" algn="ctr" rtl="0">
              <a:lnSpc>
                <a:spcPct val="100000"/>
              </a:lnSpc>
              <a:spcBef>
                <a:spcPts val="0"/>
              </a:spcBef>
              <a:spcAft>
                <a:spcPts val="0"/>
              </a:spcAft>
              <a:buClr>
                <a:srgbClr val="000000"/>
              </a:buClr>
              <a:buSzPts val="1800"/>
              <a:buFont typeface="Arial"/>
              <a:buNone/>
              <a:defRPr sz="2400" b="0" i="0" u="none" strike="noStrike" cap="none">
                <a:solidFill>
                  <a:srgbClr val="999999"/>
                </a:solidFill>
                <a:latin typeface="Lato Light"/>
                <a:ea typeface="Lato Light"/>
                <a:cs typeface="Lato Light"/>
                <a:sym typeface="Lato Light"/>
              </a:defRPr>
            </a:lvl4pPr>
            <a:lvl5pPr marL="0" marR="0" lvl="4" indent="0" algn="ctr" rtl="0">
              <a:lnSpc>
                <a:spcPct val="100000"/>
              </a:lnSpc>
              <a:spcBef>
                <a:spcPts val="0"/>
              </a:spcBef>
              <a:spcAft>
                <a:spcPts val="0"/>
              </a:spcAft>
              <a:buClr>
                <a:srgbClr val="000000"/>
              </a:buClr>
              <a:buSzPts val="1800"/>
              <a:buFont typeface="Arial"/>
              <a:buNone/>
              <a:defRPr sz="2400" b="0" i="0" u="none" strike="noStrike" cap="none">
                <a:solidFill>
                  <a:srgbClr val="999999"/>
                </a:solidFill>
                <a:latin typeface="Lato Light"/>
                <a:ea typeface="Lato Light"/>
                <a:cs typeface="Lato Light"/>
                <a:sym typeface="Lato Light"/>
              </a:defRPr>
            </a:lvl5pPr>
            <a:lvl6pPr marL="0" marR="0" lvl="5" indent="0" algn="ctr" rtl="0">
              <a:lnSpc>
                <a:spcPct val="100000"/>
              </a:lnSpc>
              <a:spcBef>
                <a:spcPts val="0"/>
              </a:spcBef>
              <a:spcAft>
                <a:spcPts val="0"/>
              </a:spcAft>
              <a:buClr>
                <a:srgbClr val="000000"/>
              </a:buClr>
              <a:buSzPts val="1800"/>
              <a:buFont typeface="Arial"/>
              <a:buNone/>
              <a:defRPr sz="2400" b="0" i="0" u="none" strike="noStrike" cap="none">
                <a:solidFill>
                  <a:srgbClr val="999999"/>
                </a:solidFill>
                <a:latin typeface="Lato Light"/>
                <a:ea typeface="Lato Light"/>
                <a:cs typeface="Lato Light"/>
                <a:sym typeface="Lato Light"/>
              </a:defRPr>
            </a:lvl6pPr>
            <a:lvl7pPr marL="0" marR="0" lvl="6" indent="0" algn="ctr" rtl="0">
              <a:lnSpc>
                <a:spcPct val="100000"/>
              </a:lnSpc>
              <a:spcBef>
                <a:spcPts val="0"/>
              </a:spcBef>
              <a:spcAft>
                <a:spcPts val="0"/>
              </a:spcAft>
              <a:buClr>
                <a:srgbClr val="000000"/>
              </a:buClr>
              <a:buSzPts val="1800"/>
              <a:buFont typeface="Arial"/>
              <a:buNone/>
              <a:defRPr sz="2400" b="0" i="0" u="none" strike="noStrike" cap="none">
                <a:solidFill>
                  <a:srgbClr val="999999"/>
                </a:solidFill>
                <a:latin typeface="Lato Light"/>
                <a:ea typeface="Lato Light"/>
                <a:cs typeface="Lato Light"/>
                <a:sym typeface="Lato Light"/>
              </a:defRPr>
            </a:lvl7pPr>
            <a:lvl8pPr marL="0" marR="0" lvl="7" indent="0" algn="ctr" rtl="0">
              <a:lnSpc>
                <a:spcPct val="100000"/>
              </a:lnSpc>
              <a:spcBef>
                <a:spcPts val="0"/>
              </a:spcBef>
              <a:spcAft>
                <a:spcPts val="0"/>
              </a:spcAft>
              <a:buClr>
                <a:srgbClr val="000000"/>
              </a:buClr>
              <a:buSzPts val="1800"/>
              <a:buFont typeface="Arial"/>
              <a:buNone/>
              <a:defRPr sz="2400" b="0" i="0" u="none" strike="noStrike" cap="none">
                <a:solidFill>
                  <a:srgbClr val="999999"/>
                </a:solidFill>
                <a:latin typeface="Lato Light"/>
                <a:ea typeface="Lato Light"/>
                <a:cs typeface="Lato Light"/>
                <a:sym typeface="Lato Light"/>
              </a:defRPr>
            </a:lvl8pPr>
            <a:lvl9pPr marL="0" marR="0" lvl="8" indent="0" algn="ctr" rtl="0">
              <a:lnSpc>
                <a:spcPct val="100000"/>
              </a:lnSpc>
              <a:spcBef>
                <a:spcPts val="0"/>
              </a:spcBef>
              <a:spcAft>
                <a:spcPts val="0"/>
              </a:spcAft>
              <a:buClr>
                <a:srgbClr val="000000"/>
              </a:buClr>
              <a:buSzPts val="1800"/>
              <a:buFont typeface="Arial"/>
              <a:buNone/>
              <a:defRPr sz="2400" b="0" i="0" u="none" strike="noStrike" cap="none">
                <a:solidFill>
                  <a:srgbClr val="999999"/>
                </a:solidFill>
                <a:latin typeface="Lato Light"/>
                <a:ea typeface="Lato Light"/>
                <a:cs typeface="Lato Light"/>
                <a:sym typeface="Lato Light"/>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213"/>
        <p:cNvGrpSpPr/>
        <p:nvPr/>
      </p:nvGrpSpPr>
      <p:grpSpPr>
        <a:xfrm>
          <a:off x="0" y="0"/>
          <a:ext cx="0" cy="0"/>
          <a:chOff x="0" y="0"/>
          <a:chExt cx="0" cy="0"/>
        </a:xfrm>
      </p:grpSpPr>
      <p:pic>
        <p:nvPicPr>
          <p:cNvPr id="214" name="Google Shape;214;p28" descr="paint_transparent1.pn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15" name="Google Shape;215;p28"/>
          <p:cNvSpPr txBox="1">
            <a:spLocks noGrp="1"/>
          </p:cNvSpPr>
          <p:nvPr>
            <p:ph type="title"/>
          </p:nvPr>
        </p:nvSpPr>
        <p:spPr>
          <a:xfrm>
            <a:off x="609600" y="1798633"/>
            <a:ext cx="7348400" cy="1143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4800"/>
              <a:buNone/>
              <a:defRPr/>
            </a:lvl1pPr>
            <a:lvl2pPr lvl="1" algn="l" rtl="0">
              <a:lnSpc>
                <a:spcPct val="100000"/>
              </a:lnSpc>
              <a:spcBef>
                <a:spcPts val="0"/>
              </a:spcBef>
              <a:spcAft>
                <a:spcPts val="0"/>
              </a:spcAft>
              <a:buSzPts val="4800"/>
              <a:buNone/>
              <a:defRPr/>
            </a:lvl2pPr>
            <a:lvl3pPr lvl="2" algn="l" rtl="0">
              <a:lnSpc>
                <a:spcPct val="100000"/>
              </a:lnSpc>
              <a:spcBef>
                <a:spcPts val="0"/>
              </a:spcBef>
              <a:spcAft>
                <a:spcPts val="0"/>
              </a:spcAft>
              <a:buSzPts val="4800"/>
              <a:buNone/>
              <a:defRPr/>
            </a:lvl3pPr>
            <a:lvl4pPr lvl="3" algn="l" rtl="0">
              <a:lnSpc>
                <a:spcPct val="100000"/>
              </a:lnSpc>
              <a:spcBef>
                <a:spcPts val="0"/>
              </a:spcBef>
              <a:spcAft>
                <a:spcPts val="0"/>
              </a:spcAft>
              <a:buSzPts val="4800"/>
              <a:buNone/>
              <a:defRPr/>
            </a:lvl4pPr>
            <a:lvl5pPr lvl="4" algn="l" rtl="0">
              <a:lnSpc>
                <a:spcPct val="100000"/>
              </a:lnSpc>
              <a:spcBef>
                <a:spcPts val="0"/>
              </a:spcBef>
              <a:spcAft>
                <a:spcPts val="0"/>
              </a:spcAft>
              <a:buSzPts val="4800"/>
              <a:buNone/>
              <a:defRPr/>
            </a:lvl5pPr>
            <a:lvl6pPr lvl="5" algn="l" rtl="0">
              <a:lnSpc>
                <a:spcPct val="100000"/>
              </a:lnSpc>
              <a:spcBef>
                <a:spcPts val="0"/>
              </a:spcBef>
              <a:spcAft>
                <a:spcPts val="0"/>
              </a:spcAft>
              <a:buSzPts val="4800"/>
              <a:buNone/>
              <a:defRPr/>
            </a:lvl6pPr>
            <a:lvl7pPr lvl="6" algn="l" rtl="0">
              <a:lnSpc>
                <a:spcPct val="100000"/>
              </a:lnSpc>
              <a:spcBef>
                <a:spcPts val="0"/>
              </a:spcBef>
              <a:spcAft>
                <a:spcPts val="0"/>
              </a:spcAft>
              <a:buSzPts val="4800"/>
              <a:buNone/>
              <a:defRPr/>
            </a:lvl7pPr>
            <a:lvl8pPr lvl="7" algn="l" rtl="0">
              <a:lnSpc>
                <a:spcPct val="100000"/>
              </a:lnSpc>
              <a:spcBef>
                <a:spcPts val="0"/>
              </a:spcBef>
              <a:spcAft>
                <a:spcPts val="0"/>
              </a:spcAft>
              <a:buSzPts val="4800"/>
              <a:buNone/>
              <a:defRPr/>
            </a:lvl8pPr>
            <a:lvl9pPr lvl="8" algn="l" rtl="0">
              <a:lnSpc>
                <a:spcPct val="100000"/>
              </a:lnSpc>
              <a:spcBef>
                <a:spcPts val="0"/>
              </a:spcBef>
              <a:spcAft>
                <a:spcPts val="0"/>
              </a:spcAft>
              <a:buSzPts val="4800"/>
              <a:buNone/>
              <a:defRPr/>
            </a:lvl9pPr>
          </a:lstStyle>
          <a:p>
            <a:endParaRPr/>
          </a:p>
        </p:txBody>
      </p:sp>
      <p:sp>
        <p:nvSpPr>
          <p:cNvPr id="216" name="Google Shape;216;p28"/>
          <p:cNvSpPr txBox="1">
            <a:spLocks noGrp="1"/>
          </p:cNvSpPr>
          <p:nvPr>
            <p:ph type="body" idx="1"/>
          </p:nvPr>
        </p:nvSpPr>
        <p:spPr>
          <a:xfrm>
            <a:off x="653033" y="3083300"/>
            <a:ext cx="2442000" cy="3484400"/>
          </a:xfrm>
          <a:prstGeom prst="rect">
            <a:avLst/>
          </a:prstGeom>
          <a:noFill/>
          <a:ln>
            <a:noFill/>
          </a:ln>
        </p:spPr>
        <p:txBody>
          <a:bodyPr spcFirstLastPara="1" wrap="square" lIns="91425" tIns="91425" rIns="91425" bIns="91425" anchor="t" anchorCtr="0">
            <a:noAutofit/>
          </a:bodyPr>
          <a:lstStyle>
            <a:lvl1pPr marL="609585" lvl="0" indent="-406390" algn="l" rtl="0">
              <a:lnSpc>
                <a:spcPct val="100000"/>
              </a:lnSpc>
              <a:spcBef>
                <a:spcPts val="800"/>
              </a:spcBef>
              <a:spcAft>
                <a:spcPts val="0"/>
              </a:spcAft>
              <a:buSzPts val="1200"/>
              <a:buChar char="×"/>
              <a:defRPr sz="1600"/>
            </a:lvl1pPr>
            <a:lvl2pPr marL="1219170" lvl="1" indent="-406390" algn="l" rtl="0">
              <a:lnSpc>
                <a:spcPct val="100000"/>
              </a:lnSpc>
              <a:spcBef>
                <a:spcPts val="0"/>
              </a:spcBef>
              <a:spcAft>
                <a:spcPts val="0"/>
              </a:spcAft>
              <a:buSzPts val="1200"/>
              <a:buChar char="×"/>
              <a:defRPr sz="1600"/>
            </a:lvl2pPr>
            <a:lvl3pPr marL="1828754" lvl="2" indent="-406390" algn="l" rtl="0">
              <a:lnSpc>
                <a:spcPct val="100000"/>
              </a:lnSpc>
              <a:spcBef>
                <a:spcPts val="0"/>
              </a:spcBef>
              <a:spcAft>
                <a:spcPts val="0"/>
              </a:spcAft>
              <a:buSzPts val="1200"/>
              <a:buChar char="×"/>
              <a:defRPr sz="1600"/>
            </a:lvl3pPr>
            <a:lvl4pPr marL="2438339" lvl="3" indent="-406390" algn="l" rtl="0">
              <a:lnSpc>
                <a:spcPct val="100000"/>
              </a:lnSpc>
              <a:spcBef>
                <a:spcPts val="0"/>
              </a:spcBef>
              <a:spcAft>
                <a:spcPts val="0"/>
              </a:spcAft>
              <a:buSzPts val="1200"/>
              <a:buChar char="×"/>
              <a:defRPr sz="1600"/>
            </a:lvl4pPr>
            <a:lvl5pPr marL="3047924" lvl="4" indent="-406390" algn="l" rtl="0">
              <a:lnSpc>
                <a:spcPct val="100000"/>
              </a:lnSpc>
              <a:spcBef>
                <a:spcPts val="0"/>
              </a:spcBef>
              <a:spcAft>
                <a:spcPts val="0"/>
              </a:spcAft>
              <a:buSzPts val="1200"/>
              <a:buChar char="○"/>
              <a:defRPr sz="1600"/>
            </a:lvl5pPr>
            <a:lvl6pPr marL="3657509" lvl="5" indent="-406390" algn="l" rtl="0">
              <a:lnSpc>
                <a:spcPct val="100000"/>
              </a:lnSpc>
              <a:spcBef>
                <a:spcPts val="0"/>
              </a:spcBef>
              <a:spcAft>
                <a:spcPts val="0"/>
              </a:spcAft>
              <a:buSzPts val="1200"/>
              <a:buChar char="■"/>
              <a:defRPr sz="1600"/>
            </a:lvl6pPr>
            <a:lvl7pPr marL="4267093" lvl="6" indent="-406390" algn="l" rtl="0">
              <a:lnSpc>
                <a:spcPct val="100000"/>
              </a:lnSpc>
              <a:spcBef>
                <a:spcPts val="0"/>
              </a:spcBef>
              <a:spcAft>
                <a:spcPts val="0"/>
              </a:spcAft>
              <a:buSzPts val="1200"/>
              <a:buChar char="●"/>
              <a:defRPr sz="1600"/>
            </a:lvl7pPr>
            <a:lvl8pPr marL="4876678" lvl="7" indent="-406390" algn="l" rtl="0">
              <a:lnSpc>
                <a:spcPct val="100000"/>
              </a:lnSpc>
              <a:spcBef>
                <a:spcPts val="0"/>
              </a:spcBef>
              <a:spcAft>
                <a:spcPts val="0"/>
              </a:spcAft>
              <a:buSzPts val="1200"/>
              <a:buChar char="○"/>
              <a:defRPr sz="1600"/>
            </a:lvl8pPr>
            <a:lvl9pPr marL="5486263" lvl="8" indent="-406390" algn="l" rtl="0">
              <a:lnSpc>
                <a:spcPct val="100000"/>
              </a:lnSpc>
              <a:spcBef>
                <a:spcPts val="0"/>
              </a:spcBef>
              <a:spcAft>
                <a:spcPts val="0"/>
              </a:spcAft>
              <a:buSzPts val="1200"/>
              <a:buChar char="■"/>
              <a:defRPr sz="1600"/>
            </a:lvl9pPr>
          </a:lstStyle>
          <a:p>
            <a:endParaRPr/>
          </a:p>
        </p:txBody>
      </p:sp>
      <p:sp>
        <p:nvSpPr>
          <p:cNvPr id="217" name="Google Shape;217;p28"/>
          <p:cNvSpPr txBox="1">
            <a:spLocks noGrp="1"/>
          </p:cNvSpPr>
          <p:nvPr>
            <p:ph type="body" idx="2"/>
          </p:nvPr>
        </p:nvSpPr>
        <p:spPr>
          <a:xfrm>
            <a:off x="3220181" y="3083300"/>
            <a:ext cx="2442000" cy="3484400"/>
          </a:xfrm>
          <a:prstGeom prst="rect">
            <a:avLst/>
          </a:prstGeom>
          <a:noFill/>
          <a:ln>
            <a:noFill/>
          </a:ln>
        </p:spPr>
        <p:txBody>
          <a:bodyPr spcFirstLastPara="1" wrap="square" lIns="91425" tIns="91425" rIns="91425" bIns="91425" anchor="t" anchorCtr="0">
            <a:noAutofit/>
          </a:bodyPr>
          <a:lstStyle>
            <a:lvl1pPr marL="609585" lvl="0" indent="-406390" algn="l" rtl="0">
              <a:lnSpc>
                <a:spcPct val="100000"/>
              </a:lnSpc>
              <a:spcBef>
                <a:spcPts val="800"/>
              </a:spcBef>
              <a:spcAft>
                <a:spcPts val="0"/>
              </a:spcAft>
              <a:buSzPts val="1200"/>
              <a:buChar char="×"/>
              <a:defRPr sz="1600"/>
            </a:lvl1pPr>
            <a:lvl2pPr marL="1219170" lvl="1" indent="-406390" algn="l" rtl="0">
              <a:lnSpc>
                <a:spcPct val="100000"/>
              </a:lnSpc>
              <a:spcBef>
                <a:spcPts val="0"/>
              </a:spcBef>
              <a:spcAft>
                <a:spcPts val="0"/>
              </a:spcAft>
              <a:buSzPts val="1200"/>
              <a:buChar char="×"/>
              <a:defRPr sz="1600"/>
            </a:lvl2pPr>
            <a:lvl3pPr marL="1828754" lvl="2" indent="-406390" algn="l" rtl="0">
              <a:lnSpc>
                <a:spcPct val="100000"/>
              </a:lnSpc>
              <a:spcBef>
                <a:spcPts val="0"/>
              </a:spcBef>
              <a:spcAft>
                <a:spcPts val="0"/>
              </a:spcAft>
              <a:buSzPts val="1200"/>
              <a:buChar char="×"/>
              <a:defRPr sz="1600"/>
            </a:lvl3pPr>
            <a:lvl4pPr marL="2438339" lvl="3" indent="-406390" algn="l" rtl="0">
              <a:lnSpc>
                <a:spcPct val="100000"/>
              </a:lnSpc>
              <a:spcBef>
                <a:spcPts val="0"/>
              </a:spcBef>
              <a:spcAft>
                <a:spcPts val="0"/>
              </a:spcAft>
              <a:buSzPts val="1200"/>
              <a:buChar char="×"/>
              <a:defRPr sz="1600"/>
            </a:lvl4pPr>
            <a:lvl5pPr marL="3047924" lvl="4" indent="-406390" algn="l" rtl="0">
              <a:lnSpc>
                <a:spcPct val="100000"/>
              </a:lnSpc>
              <a:spcBef>
                <a:spcPts val="0"/>
              </a:spcBef>
              <a:spcAft>
                <a:spcPts val="0"/>
              </a:spcAft>
              <a:buSzPts val="1200"/>
              <a:buChar char="○"/>
              <a:defRPr sz="1600"/>
            </a:lvl5pPr>
            <a:lvl6pPr marL="3657509" lvl="5" indent="-406390" algn="l" rtl="0">
              <a:lnSpc>
                <a:spcPct val="100000"/>
              </a:lnSpc>
              <a:spcBef>
                <a:spcPts val="0"/>
              </a:spcBef>
              <a:spcAft>
                <a:spcPts val="0"/>
              </a:spcAft>
              <a:buSzPts val="1200"/>
              <a:buChar char="■"/>
              <a:defRPr sz="1600"/>
            </a:lvl6pPr>
            <a:lvl7pPr marL="4267093" lvl="6" indent="-406390" algn="l" rtl="0">
              <a:lnSpc>
                <a:spcPct val="100000"/>
              </a:lnSpc>
              <a:spcBef>
                <a:spcPts val="0"/>
              </a:spcBef>
              <a:spcAft>
                <a:spcPts val="0"/>
              </a:spcAft>
              <a:buSzPts val="1200"/>
              <a:buChar char="●"/>
              <a:defRPr sz="1600"/>
            </a:lvl7pPr>
            <a:lvl8pPr marL="4876678" lvl="7" indent="-406390" algn="l" rtl="0">
              <a:lnSpc>
                <a:spcPct val="100000"/>
              </a:lnSpc>
              <a:spcBef>
                <a:spcPts val="0"/>
              </a:spcBef>
              <a:spcAft>
                <a:spcPts val="0"/>
              </a:spcAft>
              <a:buSzPts val="1200"/>
              <a:buChar char="○"/>
              <a:defRPr sz="1600"/>
            </a:lvl8pPr>
            <a:lvl9pPr marL="5486263" lvl="8" indent="-406390" algn="l" rtl="0">
              <a:lnSpc>
                <a:spcPct val="100000"/>
              </a:lnSpc>
              <a:spcBef>
                <a:spcPts val="0"/>
              </a:spcBef>
              <a:spcAft>
                <a:spcPts val="0"/>
              </a:spcAft>
              <a:buSzPts val="1200"/>
              <a:buChar char="■"/>
              <a:defRPr sz="1600"/>
            </a:lvl9pPr>
          </a:lstStyle>
          <a:p>
            <a:endParaRPr/>
          </a:p>
        </p:txBody>
      </p:sp>
      <p:sp>
        <p:nvSpPr>
          <p:cNvPr id="218" name="Google Shape;218;p28"/>
          <p:cNvSpPr txBox="1">
            <a:spLocks noGrp="1"/>
          </p:cNvSpPr>
          <p:nvPr>
            <p:ph type="body" idx="3"/>
          </p:nvPr>
        </p:nvSpPr>
        <p:spPr>
          <a:xfrm>
            <a:off x="5787329" y="3083300"/>
            <a:ext cx="2442000" cy="3484400"/>
          </a:xfrm>
          <a:prstGeom prst="rect">
            <a:avLst/>
          </a:prstGeom>
          <a:noFill/>
          <a:ln>
            <a:noFill/>
          </a:ln>
        </p:spPr>
        <p:txBody>
          <a:bodyPr spcFirstLastPara="1" wrap="square" lIns="91425" tIns="91425" rIns="91425" bIns="91425" anchor="t" anchorCtr="0">
            <a:noAutofit/>
          </a:bodyPr>
          <a:lstStyle>
            <a:lvl1pPr marL="609585" lvl="0" indent="-406390" algn="l" rtl="0">
              <a:lnSpc>
                <a:spcPct val="100000"/>
              </a:lnSpc>
              <a:spcBef>
                <a:spcPts val="800"/>
              </a:spcBef>
              <a:spcAft>
                <a:spcPts val="0"/>
              </a:spcAft>
              <a:buSzPts val="1200"/>
              <a:buChar char="×"/>
              <a:defRPr sz="1600"/>
            </a:lvl1pPr>
            <a:lvl2pPr marL="1219170" lvl="1" indent="-406390" algn="l" rtl="0">
              <a:lnSpc>
                <a:spcPct val="100000"/>
              </a:lnSpc>
              <a:spcBef>
                <a:spcPts val="0"/>
              </a:spcBef>
              <a:spcAft>
                <a:spcPts val="0"/>
              </a:spcAft>
              <a:buSzPts val="1200"/>
              <a:buChar char="×"/>
              <a:defRPr sz="1600"/>
            </a:lvl2pPr>
            <a:lvl3pPr marL="1828754" lvl="2" indent="-406390" algn="l" rtl="0">
              <a:lnSpc>
                <a:spcPct val="100000"/>
              </a:lnSpc>
              <a:spcBef>
                <a:spcPts val="0"/>
              </a:spcBef>
              <a:spcAft>
                <a:spcPts val="0"/>
              </a:spcAft>
              <a:buSzPts val="1200"/>
              <a:buChar char="×"/>
              <a:defRPr sz="1600"/>
            </a:lvl3pPr>
            <a:lvl4pPr marL="2438339" lvl="3" indent="-406390" algn="l" rtl="0">
              <a:lnSpc>
                <a:spcPct val="100000"/>
              </a:lnSpc>
              <a:spcBef>
                <a:spcPts val="0"/>
              </a:spcBef>
              <a:spcAft>
                <a:spcPts val="0"/>
              </a:spcAft>
              <a:buSzPts val="1200"/>
              <a:buChar char="×"/>
              <a:defRPr sz="1600"/>
            </a:lvl4pPr>
            <a:lvl5pPr marL="3047924" lvl="4" indent="-406390" algn="l" rtl="0">
              <a:lnSpc>
                <a:spcPct val="100000"/>
              </a:lnSpc>
              <a:spcBef>
                <a:spcPts val="0"/>
              </a:spcBef>
              <a:spcAft>
                <a:spcPts val="0"/>
              </a:spcAft>
              <a:buSzPts val="1200"/>
              <a:buChar char="○"/>
              <a:defRPr sz="1600"/>
            </a:lvl5pPr>
            <a:lvl6pPr marL="3657509" lvl="5" indent="-406390" algn="l" rtl="0">
              <a:lnSpc>
                <a:spcPct val="100000"/>
              </a:lnSpc>
              <a:spcBef>
                <a:spcPts val="0"/>
              </a:spcBef>
              <a:spcAft>
                <a:spcPts val="0"/>
              </a:spcAft>
              <a:buSzPts val="1200"/>
              <a:buChar char="■"/>
              <a:defRPr sz="1600"/>
            </a:lvl6pPr>
            <a:lvl7pPr marL="4267093" lvl="6" indent="-406390" algn="l" rtl="0">
              <a:lnSpc>
                <a:spcPct val="100000"/>
              </a:lnSpc>
              <a:spcBef>
                <a:spcPts val="0"/>
              </a:spcBef>
              <a:spcAft>
                <a:spcPts val="0"/>
              </a:spcAft>
              <a:buSzPts val="1200"/>
              <a:buChar char="●"/>
              <a:defRPr sz="1600"/>
            </a:lvl7pPr>
            <a:lvl8pPr marL="4876678" lvl="7" indent="-406390" algn="l" rtl="0">
              <a:lnSpc>
                <a:spcPct val="100000"/>
              </a:lnSpc>
              <a:spcBef>
                <a:spcPts val="0"/>
              </a:spcBef>
              <a:spcAft>
                <a:spcPts val="0"/>
              </a:spcAft>
              <a:buSzPts val="1200"/>
              <a:buChar char="○"/>
              <a:defRPr sz="1600"/>
            </a:lvl8pPr>
            <a:lvl9pPr marL="5486263" lvl="8" indent="-406390" algn="l" rtl="0">
              <a:lnSpc>
                <a:spcPct val="100000"/>
              </a:lnSpc>
              <a:spcBef>
                <a:spcPts val="0"/>
              </a:spcBef>
              <a:spcAft>
                <a:spcPts val="0"/>
              </a:spcAft>
              <a:buSzPts val="1200"/>
              <a:buChar char="■"/>
              <a:defRPr sz="1600"/>
            </a:lvl9pPr>
          </a:lstStyle>
          <a:p>
            <a:endParaRPr/>
          </a:p>
        </p:txBody>
      </p:sp>
      <p:sp>
        <p:nvSpPr>
          <p:cNvPr id="219" name="Google Shape;219;p28"/>
          <p:cNvSpPr txBox="1">
            <a:spLocks noGrp="1"/>
          </p:cNvSpPr>
          <p:nvPr>
            <p:ph type="sldNum" idx="12"/>
          </p:nvPr>
        </p:nvSpPr>
        <p:spPr>
          <a:xfrm>
            <a:off x="10722257" y="6231533"/>
            <a:ext cx="13168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1pPr>
            <a:lvl2pPr marL="0" marR="0" lvl="1"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2pPr>
            <a:lvl3pPr marL="0" marR="0" lvl="2"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3pPr>
            <a:lvl4pPr marL="0" marR="0" lvl="3"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4pPr>
            <a:lvl5pPr marL="0" marR="0" lvl="4"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5pPr>
            <a:lvl6pPr marL="0" marR="0" lvl="5"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6pPr>
            <a:lvl7pPr marL="0" marR="0" lvl="6"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7pPr>
            <a:lvl8pPr marL="0" marR="0" lvl="7"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8pPr>
            <a:lvl9pPr marL="0" marR="0" lvl="8"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9" descr="paint_transparent1.pn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22" name="Google Shape;222;p29"/>
          <p:cNvSpPr txBox="1">
            <a:spLocks noGrp="1"/>
          </p:cNvSpPr>
          <p:nvPr>
            <p:ph type="title"/>
          </p:nvPr>
        </p:nvSpPr>
        <p:spPr>
          <a:xfrm>
            <a:off x="609600" y="1798633"/>
            <a:ext cx="7348400" cy="1143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4800"/>
              <a:buNone/>
              <a:defRPr/>
            </a:lvl1pPr>
            <a:lvl2pPr lvl="1" algn="l" rtl="0">
              <a:lnSpc>
                <a:spcPct val="100000"/>
              </a:lnSpc>
              <a:spcBef>
                <a:spcPts val="0"/>
              </a:spcBef>
              <a:spcAft>
                <a:spcPts val="0"/>
              </a:spcAft>
              <a:buSzPts val="4800"/>
              <a:buNone/>
              <a:defRPr/>
            </a:lvl2pPr>
            <a:lvl3pPr lvl="2" algn="l" rtl="0">
              <a:lnSpc>
                <a:spcPct val="100000"/>
              </a:lnSpc>
              <a:spcBef>
                <a:spcPts val="0"/>
              </a:spcBef>
              <a:spcAft>
                <a:spcPts val="0"/>
              </a:spcAft>
              <a:buSzPts val="4800"/>
              <a:buNone/>
              <a:defRPr/>
            </a:lvl3pPr>
            <a:lvl4pPr lvl="3" algn="l" rtl="0">
              <a:lnSpc>
                <a:spcPct val="100000"/>
              </a:lnSpc>
              <a:spcBef>
                <a:spcPts val="0"/>
              </a:spcBef>
              <a:spcAft>
                <a:spcPts val="0"/>
              </a:spcAft>
              <a:buSzPts val="4800"/>
              <a:buNone/>
              <a:defRPr/>
            </a:lvl4pPr>
            <a:lvl5pPr lvl="4" algn="l" rtl="0">
              <a:lnSpc>
                <a:spcPct val="100000"/>
              </a:lnSpc>
              <a:spcBef>
                <a:spcPts val="0"/>
              </a:spcBef>
              <a:spcAft>
                <a:spcPts val="0"/>
              </a:spcAft>
              <a:buSzPts val="4800"/>
              <a:buNone/>
              <a:defRPr/>
            </a:lvl5pPr>
            <a:lvl6pPr lvl="5" algn="l" rtl="0">
              <a:lnSpc>
                <a:spcPct val="100000"/>
              </a:lnSpc>
              <a:spcBef>
                <a:spcPts val="0"/>
              </a:spcBef>
              <a:spcAft>
                <a:spcPts val="0"/>
              </a:spcAft>
              <a:buSzPts val="4800"/>
              <a:buNone/>
              <a:defRPr/>
            </a:lvl6pPr>
            <a:lvl7pPr lvl="6" algn="l" rtl="0">
              <a:lnSpc>
                <a:spcPct val="100000"/>
              </a:lnSpc>
              <a:spcBef>
                <a:spcPts val="0"/>
              </a:spcBef>
              <a:spcAft>
                <a:spcPts val="0"/>
              </a:spcAft>
              <a:buSzPts val="4800"/>
              <a:buNone/>
              <a:defRPr/>
            </a:lvl7pPr>
            <a:lvl8pPr lvl="7" algn="l" rtl="0">
              <a:lnSpc>
                <a:spcPct val="100000"/>
              </a:lnSpc>
              <a:spcBef>
                <a:spcPts val="0"/>
              </a:spcBef>
              <a:spcAft>
                <a:spcPts val="0"/>
              </a:spcAft>
              <a:buSzPts val="4800"/>
              <a:buNone/>
              <a:defRPr/>
            </a:lvl8pPr>
            <a:lvl9pPr lvl="8" algn="l" rtl="0">
              <a:lnSpc>
                <a:spcPct val="100000"/>
              </a:lnSpc>
              <a:spcBef>
                <a:spcPts val="0"/>
              </a:spcBef>
              <a:spcAft>
                <a:spcPts val="0"/>
              </a:spcAft>
              <a:buSzPts val="4800"/>
              <a:buNone/>
              <a:defRPr/>
            </a:lvl9pPr>
          </a:lstStyle>
          <a:p>
            <a:endParaRPr/>
          </a:p>
        </p:txBody>
      </p:sp>
      <p:sp>
        <p:nvSpPr>
          <p:cNvPr id="223" name="Google Shape;223;p29"/>
          <p:cNvSpPr txBox="1">
            <a:spLocks noGrp="1"/>
          </p:cNvSpPr>
          <p:nvPr>
            <p:ph type="sldNum" idx="12"/>
          </p:nvPr>
        </p:nvSpPr>
        <p:spPr>
          <a:xfrm>
            <a:off x="10613721" y="6231533"/>
            <a:ext cx="14252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1pPr>
            <a:lvl2pPr marL="0" marR="0" lvl="1"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2pPr>
            <a:lvl3pPr marL="0" marR="0" lvl="2"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3pPr>
            <a:lvl4pPr marL="0" marR="0" lvl="3"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4pPr>
            <a:lvl5pPr marL="0" marR="0" lvl="4"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5pPr>
            <a:lvl6pPr marL="0" marR="0" lvl="5"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6pPr>
            <a:lvl7pPr marL="0" marR="0" lvl="6"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7pPr>
            <a:lvl8pPr marL="0" marR="0" lvl="7"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8pPr>
            <a:lvl9pPr marL="0" marR="0" lvl="8"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02412796-7042-4809-B0D2-CA19D0001B30}"/>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2560590 h 6858000"/>
              <a:gd name="connsiteX5" fmla="*/ 4876038 w 12188952"/>
              <a:gd name="connsiteY5" fmla="*/ 2560590 h 6858000"/>
              <a:gd name="connsiteX6" fmla="*/ 4876038 w 12188952"/>
              <a:gd name="connsiteY6" fmla="*/ 2331990 h 6858000"/>
              <a:gd name="connsiteX7" fmla="*/ 0 w 12188952"/>
              <a:gd name="connsiteY7" fmla="*/ 23319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2560590"/>
                </a:lnTo>
                <a:lnTo>
                  <a:pt x="4876038" y="2560590"/>
                </a:lnTo>
                <a:lnTo>
                  <a:pt x="4876038" y="2331990"/>
                </a:lnTo>
                <a:lnTo>
                  <a:pt x="0" y="2331990"/>
                </a:lnTo>
                <a:close/>
              </a:path>
            </a:pathLst>
          </a:custGeom>
          <a:solidFill>
            <a:schemeClr val="accent6">
              <a:lumMod val="20000"/>
              <a:lumOff val="80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41248" y="858957"/>
            <a:ext cx="4032504" cy="1325563"/>
          </a:xfrm>
        </p:spPr>
        <p:txBody>
          <a:bodyPr/>
          <a:lstStyle>
            <a:lvl1pPr algn="r">
              <a:defRPr>
                <a:solidFill>
                  <a:schemeClr val="bg1"/>
                </a:solidFill>
              </a:defRPr>
            </a:lvl1pPr>
          </a:lstStyle>
          <a:p>
            <a:r>
              <a:rPr lang="en-US"/>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a:p>
        </p:txBody>
      </p:sp>
      <p:sp>
        <p:nvSpPr>
          <p:cNvPr id="11" name="Text Placeholder 10">
            <a:extLst>
              <a:ext uri="{FF2B5EF4-FFF2-40B4-BE49-F238E27FC236}">
                <a16:creationId xmlns:a16="http://schemas.microsoft.com/office/drawing/2014/main" id="{9DD0C4E2-C56D-415A-A93E-7E5A3DD9BBEA}"/>
              </a:ext>
            </a:extLst>
          </p:cNvPr>
          <p:cNvSpPr>
            <a:spLocks noGrp="1"/>
          </p:cNvSpPr>
          <p:nvPr>
            <p:ph type="body" sz="quarter" idx="14" hasCustomPrompt="1"/>
          </p:nvPr>
        </p:nvSpPr>
        <p:spPr>
          <a:xfrm>
            <a:off x="5638800" y="1173329"/>
            <a:ext cx="2743200" cy="365760"/>
          </a:xfrm>
        </p:spPr>
        <p:txBody>
          <a:bodyPr>
            <a:noAutofit/>
          </a:bodyPr>
          <a:lstStyle>
            <a:lvl1pPr marL="0" indent="0">
              <a:buNone/>
              <a:defRPr sz="1800" cap="all" baseline="0">
                <a:solidFill>
                  <a:schemeClr val="bg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a:t>Click to edit subtitle</a:t>
            </a:r>
          </a:p>
        </p:txBody>
      </p:sp>
      <p:sp>
        <p:nvSpPr>
          <p:cNvPr id="13" name="Text Placeholder 12">
            <a:extLst>
              <a:ext uri="{FF2B5EF4-FFF2-40B4-BE49-F238E27FC236}">
                <a16:creationId xmlns:a16="http://schemas.microsoft.com/office/drawing/2014/main" id="{63466F58-8094-496E-8FA6-A2A07D706ECA}"/>
              </a:ext>
            </a:extLst>
          </p:cNvPr>
          <p:cNvSpPr>
            <a:spLocks noGrp="1"/>
          </p:cNvSpPr>
          <p:nvPr>
            <p:ph type="body" sz="quarter" idx="15" hasCustomPrompt="1"/>
          </p:nvPr>
        </p:nvSpPr>
        <p:spPr>
          <a:xfrm>
            <a:off x="5638800" y="1522412"/>
            <a:ext cx="2743200" cy="914400"/>
          </a:xfrm>
        </p:spPr>
        <p:txBody>
          <a:bodyPr>
            <a:noAutofit/>
          </a:bodyPr>
          <a:lstStyle>
            <a:lvl1pPr marL="0" indent="0">
              <a:lnSpc>
                <a:spcPts val="2000"/>
              </a:lnSpc>
              <a:spcBef>
                <a:spcPts val="0"/>
              </a:spcBef>
              <a:buNone/>
              <a:defRPr sz="14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4" name="Text Placeholder 10">
            <a:extLst>
              <a:ext uri="{FF2B5EF4-FFF2-40B4-BE49-F238E27FC236}">
                <a16:creationId xmlns:a16="http://schemas.microsoft.com/office/drawing/2014/main" id="{35CDA3A0-B53D-4D18-9792-E99DB7DFDFCD}"/>
              </a:ext>
            </a:extLst>
          </p:cNvPr>
          <p:cNvSpPr>
            <a:spLocks noGrp="1"/>
          </p:cNvSpPr>
          <p:nvPr>
            <p:ph type="body" sz="quarter" idx="16" hasCustomPrompt="1"/>
          </p:nvPr>
        </p:nvSpPr>
        <p:spPr>
          <a:xfrm>
            <a:off x="5638800" y="2743993"/>
            <a:ext cx="2743200" cy="365760"/>
          </a:xfrm>
        </p:spPr>
        <p:txBody>
          <a:bodyPr>
            <a:noAutofit/>
          </a:bodyPr>
          <a:lstStyle>
            <a:lvl1pPr marL="0" indent="0">
              <a:buNone/>
              <a:defRPr sz="1800" cap="all" baseline="0">
                <a:solidFill>
                  <a:schemeClr val="bg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a:t>Click to edit subtitle</a:t>
            </a:r>
          </a:p>
        </p:txBody>
      </p:sp>
      <p:sp>
        <p:nvSpPr>
          <p:cNvPr id="15" name="Text Placeholder 12">
            <a:extLst>
              <a:ext uri="{FF2B5EF4-FFF2-40B4-BE49-F238E27FC236}">
                <a16:creationId xmlns:a16="http://schemas.microsoft.com/office/drawing/2014/main" id="{FEDD6309-46B2-4D7D-A1E2-8F04609BF7B3}"/>
              </a:ext>
            </a:extLst>
          </p:cNvPr>
          <p:cNvSpPr>
            <a:spLocks noGrp="1"/>
          </p:cNvSpPr>
          <p:nvPr>
            <p:ph type="body" sz="quarter" idx="17" hasCustomPrompt="1"/>
          </p:nvPr>
        </p:nvSpPr>
        <p:spPr>
          <a:xfrm>
            <a:off x="5638800" y="3074026"/>
            <a:ext cx="2743200" cy="914400"/>
          </a:xfrm>
        </p:spPr>
        <p:txBody>
          <a:bodyPr>
            <a:noAutofit/>
          </a:bodyPr>
          <a:lstStyle>
            <a:lvl1pPr marL="0" indent="0">
              <a:lnSpc>
                <a:spcPts val="2000"/>
              </a:lnSpc>
              <a:spcBef>
                <a:spcPts val="0"/>
              </a:spcBef>
              <a:buNone/>
              <a:defRPr sz="14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6" name="Text Placeholder 10">
            <a:extLst>
              <a:ext uri="{FF2B5EF4-FFF2-40B4-BE49-F238E27FC236}">
                <a16:creationId xmlns:a16="http://schemas.microsoft.com/office/drawing/2014/main" id="{DF7E20CD-913D-437E-9659-9C125387ECA7}"/>
              </a:ext>
            </a:extLst>
          </p:cNvPr>
          <p:cNvSpPr>
            <a:spLocks noGrp="1"/>
          </p:cNvSpPr>
          <p:nvPr>
            <p:ph type="body" sz="quarter" idx="18" hasCustomPrompt="1"/>
          </p:nvPr>
        </p:nvSpPr>
        <p:spPr>
          <a:xfrm>
            <a:off x="8686038" y="1182807"/>
            <a:ext cx="2743200" cy="365760"/>
          </a:xfrm>
        </p:spPr>
        <p:txBody>
          <a:bodyPr>
            <a:noAutofit/>
          </a:bodyPr>
          <a:lstStyle>
            <a:lvl1pPr marL="0" indent="0">
              <a:buNone/>
              <a:defRPr sz="1800" cap="all" baseline="0">
                <a:solidFill>
                  <a:schemeClr val="bg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a:t>Click to edit subtitle</a:t>
            </a:r>
          </a:p>
        </p:txBody>
      </p:sp>
      <p:sp>
        <p:nvSpPr>
          <p:cNvPr id="17" name="Text Placeholder 12">
            <a:extLst>
              <a:ext uri="{FF2B5EF4-FFF2-40B4-BE49-F238E27FC236}">
                <a16:creationId xmlns:a16="http://schemas.microsoft.com/office/drawing/2014/main" id="{DB390311-D71A-47E1-A6A4-FC519992545C}"/>
              </a:ext>
            </a:extLst>
          </p:cNvPr>
          <p:cNvSpPr>
            <a:spLocks noGrp="1"/>
          </p:cNvSpPr>
          <p:nvPr>
            <p:ph type="body" sz="quarter" idx="19" hasCustomPrompt="1"/>
          </p:nvPr>
        </p:nvSpPr>
        <p:spPr>
          <a:xfrm>
            <a:off x="8686038" y="1531890"/>
            <a:ext cx="2743200" cy="914400"/>
          </a:xfrm>
        </p:spPr>
        <p:txBody>
          <a:bodyPr>
            <a:noAutofit/>
          </a:bodyPr>
          <a:lstStyle>
            <a:lvl1pPr marL="0" indent="0">
              <a:lnSpc>
                <a:spcPts val="2000"/>
              </a:lnSpc>
              <a:spcBef>
                <a:spcPts val="0"/>
              </a:spcBef>
              <a:buNone/>
              <a:defRPr sz="14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8" name="Text Placeholder 10">
            <a:extLst>
              <a:ext uri="{FF2B5EF4-FFF2-40B4-BE49-F238E27FC236}">
                <a16:creationId xmlns:a16="http://schemas.microsoft.com/office/drawing/2014/main" id="{A6F112C5-2301-4903-8FFC-3D13F2BD7D9F}"/>
              </a:ext>
            </a:extLst>
          </p:cNvPr>
          <p:cNvSpPr>
            <a:spLocks noGrp="1"/>
          </p:cNvSpPr>
          <p:nvPr>
            <p:ph type="body" sz="quarter" idx="20" hasCustomPrompt="1"/>
          </p:nvPr>
        </p:nvSpPr>
        <p:spPr>
          <a:xfrm>
            <a:off x="8686038" y="2753471"/>
            <a:ext cx="2743200" cy="365760"/>
          </a:xfrm>
        </p:spPr>
        <p:txBody>
          <a:bodyPr>
            <a:noAutofit/>
          </a:bodyPr>
          <a:lstStyle>
            <a:lvl1pPr marL="0" indent="0">
              <a:buNone/>
              <a:defRPr sz="1800" cap="all" baseline="0">
                <a:solidFill>
                  <a:schemeClr val="bg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a:t>Click to edit subtitle</a:t>
            </a:r>
          </a:p>
        </p:txBody>
      </p:sp>
      <p:sp>
        <p:nvSpPr>
          <p:cNvPr id="19" name="Text Placeholder 12">
            <a:extLst>
              <a:ext uri="{FF2B5EF4-FFF2-40B4-BE49-F238E27FC236}">
                <a16:creationId xmlns:a16="http://schemas.microsoft.com/office/drawing/2014/main" id="{867721ED-86DF-4220-A638-CB65E0B5B126}"/>
              </a:ext>
            </a:extLst>
          </p:cNvPr>
          <p:cNvSpPr>
            <a:spLocks noGrp="1"/>
          </p:cNvSpPr>
          <p:nvPr>
            <p:ph type="body" sz="quarter" idx="21" hasCustomPrompt="1"/>
          </p:nvPr>
        </p:nvSpPr>
        <p:spPr>
          <a:xfrm>
            <a:off x="8686038" y="3083504"/>
            <a:ext cx="2743200" cy="914400"/>
          </a:xfrm>
        </p:spPr>
        <p:txBody>
          <a:bodyPr>
            <a:noAutofit/>
          </a:bodyPr>
          <a:lstStyle>
            <a:lvl1pPr marL="0" indent="0">
              <a:lnSpc>
                <a:spcPts val="2000"/>
              </a:lnSpc>
              <a:spcBef>
                <a:spcPts val="0"/>
              </a:spcBef>
              <a:buNone/>
              <a:defRPr sz="14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23" name="Rectangle 22">
            <a:extLst>
              <a:ext uri="{FF2B5EF4-FFF2-40B4-BE49-F238E27FC236}">
                <a16:creationId xmlns:a16="http://schemas.microsoft.com/office/drawing/2014/main" id="{5620BB15-729F-4427-9DF3-6861F012AED2}"/>
              </a:ext>
              <a:ext uri="{C183D7F6-B498-43B3-948B-1728B52AA6E4}">
                <adec:decorative xmlns:adec="http://schemas.microsoft.com/office/drawing/2017/decorative" val="1"/>
              </a:ext>
            </a:extLst>
          </p:cNvPr>
          <p:cNvSpPr/>
          <p:nvPr userDrawn="1"/>
        </p:nvSpPr>
        <p:spPr>
          <a:xfrm>
            <a:off x="0" y="2331990"/>
            <a:ext cx="4877562"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587433"/>
      </p:ext>
    </p:extLst>
  </p:cSld>
  <p:clrMapOvr>
    <a:masterClrMapping/>
  </p:clrMapOvr>
  <p:extLst>
    <p:ext uri="{DCECCB84-F9BA-43D5-87BE-67443E8EF086}">
      <p15:sldGuideLst xmlns:p15="http://schemas.microsoft.com/office/powerpoint/2012/main">
        <p15:guide id="1" orient="horz" pos="91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7E32A88-04B9-4879-A7DA-64134B3784C4}"/>
              </a:ext>
            </a:extLst>
          </p:cNvPr>
          <p:cNvSpPr>
            <a:spLocks noGrp="1"/>
          </p:cNvSpPr>
          <p:nvPr>
            <p:ph type="pic" sz="quarter" idx="13"/>
          </p:nvPr>
        </p:nvSpPr>
        <p:spPr>
          <a:xfrm>
            <a:off x="228600" y="0"/>
            <a:ext cx="11961876" cy="6858000"/>
          </a:xfrm>
          <a:custGeom>
            <a:avLst/>
            <a:gdLst>
              <a:gd name="connsiteX0" fmla="*/ 0 w 11961876"/>
              <a:gd name="connsiteY0" fmla="*/ 0 h 6858000"/>
              <a:gd name="connsiteX1" fmla="*/ 11961876 w 11961876"/>
              <a:gd name="connsiteY1" fmla="*/ 0 h 6858000"/>
              <a:gd name="connsiteX2" fmla="*/ 11961876 w 11961876"/>
              <a:gd name="connsiteY2" fmla="*/ 6858000 h 6858000"/>
              <a:gd name="connsiteX3" fmla="*/ 0 w 119618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61876" h="6858000">
                <a:moveTo>
                  <a:pt x="0" y="0"/>
                </a:moveTo>
                <a:lnTo>
                  <a:pt x="11961876" y="0"/>
                </a:lnTo>
                <a:lnTo>
                  <a:pt x="11961876" y="6858000"/>
                </a:lnTo>
                <a:lnTo>
                  <a:pt x="0" y="6858000"/>
                </a:lnTo>
                <a:close/>
              </a:path>
            </a:pathLst>
          </a:custGeom>
          <a:solidFill>
            <a:schemeClr val="accent6">
              <a:lumMod val="20000"/>
              <a:lumOff val="80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4398" y="365760"/>
            <a:ext cx="6400800" cy="1325563"/>
          </a:xfrm>
        </p:spPr>
        <p:txBody>
          <a:bodyPr/>
          <a:lstStyle/>
          <a:p>
            <a:r>
              <a:rPr lang="en-US"/>
              <a:t>CLICK TO EDIT TITLE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914401" y="2000292"/>
            <a:ext cx="3162299" cy="3409907"/>
          </a:xfrm>
        </p:spPr>
        <p:txBody>
          <a:bodyPr>
            <a:normAutofit/>
          </a:bodyPr>
          <a:lstStyle>
            <a:lvl1pPr marL="0" indent="0">
              <a:lnSpc>
                <a:spcPts val="2400"/>
              </a:lnSpc>
              <a:spcBef>
                <a:spcPts val="0"/>
              </a:spcBef>
              <a:buNone/>
              <a:defRPr sz="18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a:p>
        </p:txBody>
      </p:sp>
      <p:sp>
        <p:nvSpPr>
          <p:cNvPr id="11" name="Rectangle 10">
            <a:extLst>
              <a:ext uri="{FF2B5EF4-FFF2-40B4-BE49-F238E27FC236}">
                <a16:creationId xmlns:a16="http://schemas.microsoft.com/office/drawing/2014/main" id="{E5FFA2B6-6061-4DC2-8233-A48FB7AA8F27}"/>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2">
            <a:extLst>
              <a:ext uri="{FF2B5EF4-FFF2-40B4-BE49-F238E27FC236}">
                <a16:creationId xmlns:a16="http://schemas.microsoft.com/office/drawing/2014/main" id="{4A219D8E-BB95-4BDA-98A2-097D1BFA7494}"/>
              </a:ext>
            </a:extLst>
          </p:cNvPr>
          <p:cNvSpPr>
            <a:spLocks noGrp="1"/>
          </p:cNvSpPr>
          <p:nvPr>
            <p:ph type="body" sz="quarter" idx="14" hasCustomPrompt="1"/>
          </p:nvPr>
        </p:nvSpPr>
        <p:spPr>
          <a:xfrm>
            <a:off x="5239512" y="5513832"/>
            <a:ext cx="6958584" cy="1371600"/>
          </a:xfrm>
        </p:spPr>
        <p:txBody>
          <a:bodyPr vert="horz" bIns="0" anchor="t">
            <a:noAutofit/>
          </a:bodyPr>
          <a:lstStyle>
            <a:lvl1pPr marL="0" indent="0" algn="r">
              <a:lnSpc>
                <a:spcPct val="100000"/>
              </a:lnSpc>
              <a:spcBef>
                <a:spcPts val="0"/>
              </a:spcBef>
              <a:buNone/>
              <a:defRPr sz="11000" cap="all" baseline="0">
                <a:solidFill>
                  <a:schemeClr val="bg1">
                    <a:lumMod val="95000"/>
                  </a:schemeClr>
                </a:solidFill>
                <a:latin typeface="Source Sans Pro ExtraLight" panose="020B0303030403020204" pitchFamily="34" charset="0"/>
                <a:ea typeface="Source Sans Pro ExtraLight" panose="020B0303030403020204" pitchFamily="34" charset="0"/>
              </a:defRPr>
            </a:lvl1pPr>
          </a:lstStyle>
          <a:p>
            <a:pPr lvl="0"/>
            <a:r>
              <a:rPr lang="en-US"/>
              <a:t>Benefits</a:t>
            </a:r>
          </a:p>
        </p:txBody>
      </p:sp>
    </p:spTree>
    <p:extLst>
      <p:ext uri="{BB962C8B-B14F-4D97-AF65-F5344CB8AC3E}">
        <p14:creationId xmlns:p14="http://schemas.microsoft.com/office/powerpoint/2010/main" val="227848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5A412B8-4256-47AC-A275-1AC354C4C6E9}"/>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4926523 h 6858000"/>
              <a:gd name="connsiteX5" fmla="*/ 9142476 w 12188952"/>
              <a:gd name="connsiteY5" fmla="*/ 4926523 h 6858000"/>
              <a:gd name="connsiteX6" fmla="*/ 9142476 w 12188952"/>
              <a:gd name="connsiteY6" fmla="*/ 4697923 h 6858000"/>
              <a:gd name="connsiteX7" fmla="*/ 0 w 12188952"/>
              <a:gd name="connsiteY7" fmla="*/ 4697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4926523"/>
                </a:lnTo>
                <a:lnTo>
                  <a:pt x="9142476" y="4926523"/>
                </a:lnTo>
                <a:lnTo>
                  <a:pt x="9142476" y="4697923"/>
                </a:lnTo>
                <a:lnTo>
                  <a:pt x="0" y="4697923"/>
                </a:lnTo>
                <a:close/>
              </a:path>
            </a:pathLst>
          </a:custGeom>
          <a:solidFill>
            <a:schemeClr val="accent6">
              <a:lumMod val="20000"/>
              <a:lumOff val="80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831850" y="5084064"/>
            <a:ext cx="8311896" cy="1049254"/>
          </a:xfrm>
        </p:spPr>
        <p:txBody>
          <a:bodyPr anchor="b">
            <a:normAutofit/>
          </a:bodyPr>
          <a:lstStyle>
            <a:lvl1pPr algn="r">
              <a:defRPr sz="4800">
                <a:solidFill>
                  <a:schemeClr val="bg1"/>
                </a:solidFill>
              </a:defRPr>
            </a:lvl1pPr>
          </a:lstStyle>
          <a:p>
            <a:r>
              <a:rPr lang="en-US"/>
              <a:t>CLICK TO EDIT TITLE</a:t>
            </a:r>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p>
            <a:r>
              <a:rPr lang="en-US"/>
              <a:t>7/14/20XX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p>
            <a:r>
              <a:rPr lang="en-US"/>
              <a:t>Pitch deck title</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p>
            <a:fld id="{B5CEABB6-07DC-46E8-9B57-56EC44A396E5}" type="slidenum">
              <a:rPr lang="en-US" smtClean="0"/>
              <a:t>‹#›</a:t>
            </a:fld>
            <a:endParaRPr lang="en-US"/>
          </a:p>
        </p:txBody>
      </p:sp>
      <p:sp>
        <p:nvSpPr>
          <p:cNvPr id="10" name="Rectangle 9">
            <a:extLst>
              <a:ext uri="{FF2B5EF4-FFF2-40B4-BE49-F238E27FC236}">
                <a16:creationId xmlns:a16="http://schemas.microsoft.com/office/drawing/2014/main" id="{2DBCBD4E-87D0-4BA6-A1B4-3DC9452A36AB}"/>
              </a:ext>
              <a:ext uri="{C183D7F6-B498-43B3-948B-1728B52AA6E4}">
                <adec:decorative xmlns:adec="http://schemas.microsoft.com/office/drawing/2017/decorative" val="1"/>
              </a:ext>
            </a:extLst>
          </p:cNvPr>
          <p:cNvSpPr/>
          <p:nvPr userDrawn="1"/>
        </p:nvSpPr>
        <p:spPr>
          <a:xfrm>
            <a:off x="0" y="4697923"/>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1659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B695704B-E527-4A3C-9B8B-CDEB8724F0F9}"/>
              </a:ext>
            </a:extLst>
          </p:cNvPr>
          <p:cNvSpPr>
            <a:spLocks noGrp="1"/>
          </p:cNvSpPr>
          <p:nvPr>
            <p:ph type="pic" sz="quarter" idx="13"/>
          </p:nvPr>
        </p:nvSpPr>
        <p:spPr>
          <a:xfrm>
            <a:off x="1524" y="0"/>
            <a:ext cx="12188952" cy="6858000"/>
          </a:xfrm>
          <a:custGeom>
            <a:avLst/>
            <a:gdLst>
              <a:gd name="connsiteX0" fmla="*/ 7789164 w 12188952"/>
              <a:gd name="connsiteY0" fmla="*/ 2258568 h 6858000"/>
              <a:gd name="connsiteX1" fmla="*/ 7789164 w 12188952"/>
              <a:gd name="connsiteY1" fmla="*/ 2487168 h 6858000"/>
              <a:gd name="connsiteX2" fmla="*/ 10715244 w 12188952"/>
              <a:gd name="connsiteY2" fmla="*/ 2487168 h 6858000"/>
              <a:gd name="connsiteX3" fmla="*/ 10715244 w 12188952"/>
              <a:gd name="connsiteY3" fmla="*/ 2258568 h 6858000"/>
              <a:gd name="connsiteX4" fmla="*/ 4634484 w 12188952"/>
              <a:gd name="connsiteY4" fmla="*/ 2258568 h 6858000"/>
              <a:gd name="connsiteX5" fmla="*/ 4634484 w 12188952"/>
              <a:gd name="connsiteY5" fmla="*/ 2487168 h 6858000"/>
              <a:gd name="connsiteX6" fmla="*/ 7560564 w 12188952"/>
              <a:gd name="connsiteY6" fmla="*/ 2487168 h 6858000"/>
              <a:gd name="connsiteX7" fmla="*/ 7560564 w 12188952"/>
              <a:gd name="connsiteY7" fmla="*/ 2258568 h 6858000"/>
              <a:gd name="connsiteX8" fmla="*/ 1443228 w 12188952"/>
              <a:gd name="connsiteY8" fmla="*/ 2258568 h 6858000"/>
              <a:gd name="connsiteX9" fmla="*/ 1443228 w 12188952"/>
              <a:gd name="connsiteY9" fmla="*/ 2487168 h 6858000"/>
              <a:gd name="connsiteX10" fmla="*/ 4369308 w 12188952"/>
              <a:gd name="connsiteY10" fmla="*/ 2487168 h 6858000"/>
              <a:gd name="connsiteX11" fmla="*/ 4369308 w 12188952"/>
              <a:gd name="connsiteY11" fmla="*/ 2258568 h 6858000"/>
              <a:gd name="connsiteX12" fmla="*/ 0 w 12188952"/>
              <a:gd name="connsiteY12" fmla="*/ 0 h 6858000"/>
              <a:gd name="connsiteX13" fmla="*/ 12188952 w 12188952"/>
              <a:gd name="connsiteY13" fmla="*/ 0 h 6858000"/>
              <a:gd name="connsiteX14" fmla="*/ 12188952 w 12188952"/>
              <a:gd name="connsiteY14" fmla="*/ 6858000 h 6858000"/>
              <a:gd name="connsiteX15" fmla="*/ 0 w 12188952"/>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88952" h="6858000">
                <a:moveTo>
                  <a:pt x="7789164" y="2258568"/>
                </a:moveTo>
                <a:lnTo>
                  <a:pt x="7789164" y="2487168"/>
                </a:lnTo>
                <a:lnTo>
                  <a:pt x="10715244" y="2487168"/>
                </a:lnTo>
                <a:lnTo>
                  <a:pt x="10715244" y="2258568"/>
                </a:lnTo>
                <a:close/>
                <a:moveTo>
                  <a:pt x="4634484" y="2258568"/>
                </a:moveTo>
                <a:lnTo>
                  <a:pt x="4634484" y="2487168"/>
                </a:lnTo>
                <a:lnTo>
                  <a:pt x="7560564" y="2487168"/>
                </a:lnTo>
                <a:lnTo>
                  <a:pt x="7560564" y="2258568"/>
                </a:lnTo>
                <a:close/>
                <a:moveTo>
                  <a:pt x="1443228" y="2258568"/>
                </a:moveTo>
                <a:lnTo>
                  <a:pt x="1443228" y="2487168"/>
                </a:lnTo>
                <a:lnTo>
                  <a:pt x="4369308" y="2487168"/>
                </a:lnTo>
                <a:lnTo>
                  <a:pt x="4369308" y="2258568"/>
                </a:lnTo>
                <a:close/>
                <a:moveTo>
                  <a:pt x="0" y="0"/>
                </a:moveTo>
                <a:lnTo>
                  <a:pt x="12188952" y="0"/>
                </a:lnTo>
                <a:lnTo>
                  <a:pt x="12188952" y="6858000"/>
                </a:lnTo>
                <a:lnTo>
                  <a:pt x="0" y="6858000"/>
                </a:lnTo>
                <a:close/>
              </a:path>
            </a:pathLst>
          </a:custGeom>
          <a:solidFill>
            <a:schemeClr val="accent6">
              <a:lumMod val="20000"/>
              <a:lumOff val="80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ZA"/>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bg1"/>
                </a:solidFill>
              </a:defRPr>
            </a:lvl1pPr>
          </a:lstStyle>
          <a:p>
            <a:r>
              <a:rPr lang="en-ZA"/>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bg1"/>
                </a:solidFill>
              </a:defRPr>
            </a:lvl1pPr>
          </a:lstStyle>
          <a:p>
            <a:fld id="{19B51A1E-902D-48AF-9020-955120F399B6}" type="slidenum">
              <a:rPr lang="en-ZA" smtClean="0"/>
              <a:pPr/>
              <a:t>‹#›</a:t>
            </a:fld>
            <a:endParaRPr lang="en-ZA"/>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1444752" y="2487165"/>
            <a:ext cx="2926080" cy="2714379"/>
          </a:xfrm>
          <a:solidFill>
            <a:schemeClr val="bg1">
              <a:alpha val="85000"/>
            </a:schemeClr>
          </a:solidFill>
        </p:spPr>
        <p:txBody>
          <a:bodyPr tIns="429768">
            <a:noAutofit/>
          </a:bodyPr>
          <a:lstStyle>
            <a:lvl1pPr marL="0" indent="0" algn="ctr">
              <a:buFont typeface="Arial" panose="020B0604020202020204" pitchFamily="34" charset="0"/>
              <a:buNone/>
              <a:defRPr sz="1800" cap="all" baseline="0">
                <a:solidFill>
                  <a:schemeClr val="accent1"/>
                </a:solidFill>
                <a:latin typeface="+mj-lt"/>
              </a:defRPr>
            </a:lvl1pPr>
          </a:lstStyle>
          <a:p>
            <a:pPr lvl="0"/>
            <a:r>
              <a:rPr lang="en-US"/>
              <a:t>Bullet 2</a:t>
            </a:r>
            <a:endParaRPr lang="en-ZA"/>
          </a:p>
        </p:txBody>
      </p:sp>
      <p:sp>
        <p:nvSpPr>
          <p:cNvPr id="10" name="Text Placeholder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1673352" y="3374136"/>
            <a:ext cx="2468880" cy="1371600"/>
          </a:xfrm>
        </p:spPr>
        <p:txBody>
          <a:bodyPr/>
          <a:lstStyle>
            <a:lvl1pPr marL="0" indent="0" algn="ctr">
              <a:lnSpc>
                <a:spcPts val="2200"/>
              </a:lnSpc>
              <a:spcBef>
                <a:spcPts val="0"/>
              </a:spcBef>
              <a:buNone/>
              <a:defRPr sz="1400">
                <a:solidFill>
                  <a:schemeClr val="tx1"/>
                </a:solidFill>
              </a:defRPr>
            </a:lvl1pPr>
          </a:lstStyle>
          <a:p>
            <a:pPr lvl="0"/>
            <a:r>
              <a:rPr lang="en-US"/>
              <a:t>Bullet Description</a:t>
            </a:r>
            <a:endParaRPr lang="en-ZA"/>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4636008" y="2487165"/>
            <a:ext cx="2926080" cy="2715768"/>
          </a:xfrm>
          <a:solidFill>
            <a:schemeClr val="bg1">
              <a:alpha val="85000"/>
            </a:schemeClr>
          </a:solidFill>
        </p:spPr>
        <p:txBody>
          <a:bodyPr tIns="429768"/>
          <a:lstStyle>
            <a:lvl1pPr marL="0" indent="0" algn="ctr">
              <a:buFont typeface="Arial" panose="020B0604020202020204" pitchFamily="34" charset="0"/>
              <a:buNone/>
              <a:defRPr sz="1800" cap="all" baseline="0">
                <a:solidFill>
                  <a:schemeClr val="accent1"/>
                </a:solidFill>
                <a:latin typeface="+mj-lt"/>
              </a:defRPr>
            </a:lvl1pPr>
          </a:lstStyle>
          <a:p>
            <a:pPr lvl="0"/>
            <a:r>
              <a:rPr lang="en-US"/>
              <a:t>Bullet 3</a:t>
            </a:r>
            <a:endParaRPr lang="en-ZA"/>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4873775" y="3374136"/>
            <a:ext cx="2468880" cy="1371600"/>
          </a:xfrm>
        </p:spPr>
        <p:txBody>
          <a:bodyPr/>
          <a:lstStyle>
            <a:lvl1pPr marL="0" indent="0" algn="ctr">
              <a:lnSpc>
                <a:spcPts val="2200"/>
              </a:lnSpc>
              <a:spcBef>
                <a:spcPts val="0"/>
              </a:spcBef>
              <a:buNone/>
              <a:defRPr sz="1400">
                <a:solidFill>
                  <a:schemeClr val="tx1"/>
                </a:solidFill>
              </a:defRPr>
            </a:lvl1pPr>
          </a:lstStyle>
          <a:p>
            <a:pPr lvl="0"/>
            <a:r>
              <a:rPr lang="en-US"/>
              <a:t>Bullet Description</a:t>
            </a:r>
            <a:endParaRPr lang="en-ZA"/>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790688" y="2487165"/>
            <a:ext cx="2926080" cy="2715768"/>
          </a:xfrm>
          <a:solidFill>
            <a:schemeClr val="bg1">
              <a:alpha val="85000"/>
            </a:schemeClr>
          </a:solidFill>
        </p:spPr>
        <p:txBody>
          <a:bodyPr tIns="429768"/>
          <a:lstStyle>
            <a:lvl1pPr marL="0" indent="0" algn="ctr">
              <a:buFont typeface="Arial" panose="020B0604020202020204" pitchFamily="34" charset="0"/>
              <a:buNone/>
              <a:defRPr sz="1800" cap="all" baseline="0">
                <a:solidFill>
                  <a:schemeClr val="accent1"/>
                </a:solidFill>
                <a:latin typeface="+mj-lt"/>
              </a:defRPr>
            </a:lvl1pPr>
          </a:lstStyle>
          <a:p>
            <a:pPr lvl="0"/>
            <a:r>
              <a:rPr lang="en-US"/>
              <a:t>Bullet 4</a:t>
            </a:r>
            <a:endParaRPr lang="en-ZA"/>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8019288" y="3374136"/>
            <a:ext cx="2468880" cy="1371600"/>
          </a:xfrm>
        </p:spPr>
        <p:txBody>
          <a:bodyPr/>
          <a:lstStyle>
            <a:lvl1pPr marL="0" indent="0" algn="ctr">
              <a:lnSpc>
                <a:spcPts val="2200"/>
              </a:lnSpc>
              <a:spcBef>
                <a:spcPts val="0"/>
              </a:spcBef>
              <a:buNone/>
              <a:defRPr sz="1400">
                <a:solidFill>
                  <a:schemeClr val="tx1"/>
                </a:solidFill>
              </a:defRPr>
            </a:lvl1pPr>
          </a:lstStyle>
          <a:p>
            <a:pPr lvl="0"/>
            <a:r>
              <a:rPr lang="en-US"/>
              <a:t>Bullet Description</a:t>
            </a:r>
            <a:endParaRPr lang="en-ZA"/>
          </a:p>
        </p:txBody>
      </p:sp>
      <p:sp>
        <p:nvSpPr>
          <p:cNvPr id="16" name="Date Placeholder 4">
            <a:extLst>
              <a:ext uri="{FF2B5EF4-FFF2-40B4-BE49-F238E27FC236}">
                <a16:creationId xmlns:a16="http://schemas.microsoft.com/office/drawing/2014/main" id="{C0256D1E-8A29-4C0A-8641-E823E877CF86}"/>
              </a:ext>
            </a:extLst>
          </p:cNvPr>
          <p:cNvSpPr>
            <a:spLocks noGrp="1"/>
          </p:cNvSpPr>
          <p:nvPr>
            <p:ph type="dt" sz="half" idx="39"/>
          </p:nvPr>
        </p:nvSpPr>
        <p:spPr>
          <a:xfrm>
            <a:off x="838200" y="6356350"/>
            <a:ext cx="2743200" cy="365125"/>
          </a:xfrm>
        </p:spPr>
        <p:txBody>
          <a:bodyPr/>
          <a:lstStyle>
            <a:lvl1pPr>
              <a:defRPr>
                <a:solidFill>
                  <a:schemeClr val="bg1"/>
                </a:solidFill>
              </a:defRPr>
            </a:lvl1pPr>
          </a:lstStyle>
          <a:p>
            <a:r>
              <a:rPr lang="en-US"/>
              <a:t>7/14/20XX</a:t>
            </a:r>
          </a:p>
        </p:txBody>
      </p:sp>
      <p:sp>
        <p:nvSpPr>
          <p:cNvPr id="26" name="Rectangle 25">
            <a:extLst>
              <a:ext uri="{FF2B5EF4-FFF2-40B4-BE49-F238E27FC236}">
                <a16:creationId xmlns:a16="http://schemas.microsoft.com/office/drawing/2014/main" id="{370B45ED-DCCD-4701-9ACC-9C83B74D1710}"/>
              </a:ext>
              <a:ext uri="{C183D7F6-B498-43B3-948B-1728B52AA6E4}">
                <adec:decorative xmlns:adec="http://schemas.microsoft.com/office/drawing/2017/decorative" val="1"/>
              </a:ext>
            </a:extLst>
          </p:cNvPr>
          <p:cNvSpPr/>
          <p:nvPr userDrawn="1"/>
        </p:nvSpPr>
        <p:spPr>
          <a:xfrm>
            <a:off x="1444752" y="2258568"/>
            <a:ext cx="29260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508955-3B0C-44CA-B1F9-AD0E70CDB035}"/>
              </a:ext>
              <a:ext uri="{C183D7F6-B498-43B3-948B-1728B52AA6E4}">
                <adec:decorative xmlns:adec="http://schemas.microsoft.com/office/drawing/2017/decorative" val="1"/>
              </a:ext>
            </a:extLst>
          </p:cNvPr>
          <p:cNvSpPr/>
          <p:nvPr userDrawn="1"/>
        </p:nvSpPr>
        <p:spPr>
          <a:xfrm>
            <a:off x="4636008" y="2258568"/>
            <a:ext cx="29260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612ACAA-EEDE-4C74-AF6C-6A7D06F73BAB}"/>
              </a:ext>
              <a:ext uri="{C183D7F6-B498-43B3-948B-1728B52AA6E4}">
                <adec:decorative xmlns:adec="http://schemas.microsoft.com/office/drawing/2017/decorative" val="1"/>
              </a:ext>
            </a:extLst>
          </p:cNvPr>
          <p:cNvSpPr/>
          <p:nvPr userDrawn="1"/>
        </p:nvSpPr>
        <p:spPr>
          <a:xfrm>
            <a:off x="7790688" y="2258568"/>
            <a:ext cx="29260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028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sp>
        <p:nvSpPr>
          <p:cNvPr id="22" name="Picture Placeholder 10">
            <a:extLst>
              <a:ext uri="{FF2B5EF4-FFF2-40B4-BE49-F238E27FC236}">
                <a16:creationId xmlns:a16="http://schemas.microsoft.com/office/drawing/2014/main" id="{27AEA2E6-E265-44DE-9F3F-657ECFF5D138}"/>
              </a:ext>
            </a:extLst>
          </p:cNvPr>
          <p:cNvSpPr>
            <a:spLocks noGrp="1"/>
          </p:cNvSpPr>
          <p:nvPr>
            <p:ph type="pic" sz="quarter" idx="34"/>
          </p:nvPr>
        </p:nvSpPr>
        <p:spPr>
          <a:xfrm>
            <a:off x="1524" y="0"/>
            <a:ext cx="12188952" cy="6858000"/>
          </a:xfrm>
          <a:solidFill>
            <a:schemeClr val="accent6">
              <a:lumMod val="20000"/>
              <a:lumOff val="80000"/>
            </a:schemeClr>
          </a:solidFill>
        </p:spPr>
        <p:txBody>
          <a:bodyPr/>
          <a:lstStyle/>
          <a:p>
            <a:endParaRPr lang="en-US"/>
          </a:p>
        </p:txBody>
      </p:sp>
      <p:sp>
        <p:nvSpPr>
          <p:cNvPr id="5" name="Text Placeholder 4">
            <a:extLst>
              <a:ext uri="{FF2B5EF4-FFF2-40B4-BE49-F238E27FC236}">
                <a16:creationId xmlns:a16="http://schemas.microsoft.com/office/drawing/2014/main" id="{1C37569F-733B-494F-B7CB-231805209077}"/>
              </a:ext>
            </a:extLst>
          </p:cNvPr>
          <p:cNvSpPr>
            <a:spLocks noGrp="1"/>
          </p:cNvSpPr>
          <p:nvPr>
            <p:ph type="body" sz="quarter" idx="39" hasCustomPrompt="1"/>
          </p:nvPr>
        </p:nvSpPr>
        <p:spPr>
          <a:xfrm>
            <a:off x="0" y="2258568"/>
            <a:ext cx="12190476" cy="2743200"/>
          </a:xfrm>
          <a:solidFill>
            <a:schemeClr val="accent2">
              <a:alpha val="95000"/>
            </a:schemeClr>
          </a:solidFill>
        </p:spPr>
        <p:txBody>
          <a:bodyPr/>
          <a:lstStyle>
            <a:lvl1pPr marL="0" indent="0">
              <a:buNone/>
              <a:defRPr/>
            </a:lvl1pPr>
          </a:lstStyle>
          <a:p>
            <a:pPr lvl="0"/>
            <a:r>
              <a:rPr lang="en-US"/>
              <a:t> </a:t>
            </a:r>
          </a:p>
        </p:txBody>
      </p:sp>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lgn="ctr">
              <a:defRPr>
                <a:solidFill>
                  <a:schemeClr val="bg1"/>
                </a:solidFill>
              </a:defRPr>
            </a:lvl1pPr>
          </a:lstStyle>
          <a:p>
            <a:r>
              <a:rPr lang="en-US"/>
              <a:t>CLICK TO EDIT MASTER TITLE STYLE</a:t>
            </a:r>
            <a:endParaRPr lang="en-ZA"/>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bg1"/>
                </a:solidFill>
              </a:defRPr>
            </a:lvl1pPr>
          </a:lstStyle>
          <a:p>
            <a:r>
              <a:rPr lang="en-ZA"/>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bg1"/>
                </a:solidFill>
              </a:defRPr>
            </a:lvl1pPr>
          </a:lstStyle>
          <a:p>
            <a:fld id="{19B51A1E-902D-48AF-9020-955120F399B6}" type="slidenum">
              <a:rPr lang="en-ZA" smtClean="0"/>
              <a:pPr/>
              <a:t>‹#›</a:t>
            </a:fld>
            <a:endParaRPr lang="en-ZA"/>
          </a:p>
        </p:txBody>
      </p:sp>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1767130" y="2752344"/>
            <a:ext cx="2560320" cy="603504"/>
          </a:xfrm>
          <a:prstGeom prst="rect">
            <a:avLst/>
          </a:prstGeom>
          <a:noFill/>
        </p:spPr>
        <p:txBody>
          <a:bodyPr anchor="ctr" anchorCtr="0">
            <a:normAutofit/>
          </a:bodyPr>
          <a:lstStyle>
            <a:lvl1pPr marL="0" indent="0" algn="ctr">
              <a:spcBef>
                <a:spcPts val="0"/>
              </a:spcBef>
              <a:spcAft>
                <a:spcPts val="0"/>
              </a:spcAft>
              <a:buNone/>
              <a:defRPr sz="3600">
                <a:solidFill>
                  <a:schemeClr val="accent2">
                    <a:lumMod val="20000"/>
                    <a:lumOff val="80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a:t>1</a:t>
            </a:r>
            <a:endParaRPr lang="en-ZA"/>
          </a:p>
        </p:txBody>
      </p:sp>
      <p:sp>
        <p:nvSpPr>
          <p:cNvPr id="17" name="Text Placeholder 9">
            <a:extLst>
              <a:ext uri="{FF2B5EF4-FFF2-40B4-BE49-F238E27FC236}">
                <a16:creationId xmlns:a16="http://schemas.microsoft.com/office/drawing/2014/main" id="{4E9F4FE1-F54C-4B3C-9CED-6C3058B00352}"/>
              </a:ext>
            </a:extLst>
          </p:cNvPr>
          <p:cNvSpPr>
            <a:spLocks noGrp="1"/>
          </p:cNvSpPr>
          <p:nvPr>
            <p:ph type="body" sz="quarter" idx="31" hasCustomPrompt="1"/>
          </p:nvPr>
        </p:nvSpPr>
        <p:spPr>
          <a:xfrm>
            <a:off x="4815840" y="2752344"/>
            <a:ext cx="2560320" cy="603504"/>
          </a:xfrm>
          <a:prstGeom prst="rect">
            <a:avLst/>
          </a:prstGeom>
          <a:noFill/>
        </p:spPr>
        <p:txBody>
          <a:bodyPr vert="horz" lIns="0" tIns="0" rIns="0" bIns="0" rtlCol="0" anchor="ctr" anchorCtr="0">
            <a:noAutofit/>
          </a:bodyPr>
          <a:lstStyle>
            <a:lvl1pPr marL="0" indent="0" algn="ctr">
              <a:spcBef>
                <a:spcPts val="0"/>
              </a:spcBef>
              <a:spcAft>
                <a:spcPts val="0"/>
              </a:spcAft>
              <a:buNone/>
              <a:defRPr lang="en-ZA" sz="3600" dirty="0">
                <a:solidFill>
                  <a:schemeClr val="accent2">
                    <a:lumMod val="20000"/>
                    <a:lumOff val="80000"/>
                  </a:schemeClr>
                </a:solidFill>
                <a:latin typeface="+mj-lt"/>
              </a:defRPr>
            </a:lvl1pPr>
          </a:lstStyle>
          <a:p>
            <a:pPr marL="266700" lvl="0" indent="-266700" algn="ctr"/>
            <a:r>
              <a:rPr lang="en-US"/>
              <a:t>2</a:t>
            </a:r>
            <a:endParaRPr lang="en-ZA"/>
          </a:p>
        </p:txBody>
      </p:sp>
      <p:sp>
        <p:nvSpPr>
          <p:cNvPr id="18" name="Text Placeholder 9">
            <a:extLst>
              <a:ext uri="{FF2B5EF4-FFF2-40B4-BE49-F238E27FC236}">
                <a16:creationId xmlns:a16="http://schemas.microsoft.com/office/drawing/2014/main" id="{26328AB3-6C8E-4BB6-9C01-852150BDFE17}"/>
              </a:ext>
            </a:extLst>
          </p:cNvPr>
          <p:cNvSpPr>
            <a:spLocks noGrp="1"/>
          </p:cNvSpPr>
          <p:nvPr>
            <p:ph type="body" sz="quarter" idx="33" hasCustomPrompt="1"/>
          </p:nvPr>
        </p:nvSpPr>
        <p:spPr>
          <a:xfrm>
            <a:off x="7867194" y="2752344"/>
            <a:ext cx="2560320" cy="603504"/>
          </a:xfrm>
          <a:prstGeom prst="rect">
            <a:avLst/>
          </a:prstGeom>
          <a:noFill/>
        </p:spPr>
        <p:txBody>
          <a:bodyPr vert="horz" lIns="0" tIns="0" rIns="0" bIns="0" rtlCol="0" anchor="ctr" anchorCtr="0">
            <a:noAutofit/>
          </a:bodyPr>
          <a:lstStyle>
            <a:lvl1pPr marL="0" indent="0" algn="ctr">
              <a:spcBef>
                <a:spcPts val="0"/>
              </a:spcBef>
              <a:spcAft>
                <a:spcPts val="0"/>
              </a:spcAft>
              <a:buNone/>
              <a:defRPr lang="en-ZA" sz="3600" dirty="0">
                <a:solidFill>
                  <a:schemeClr val="accent2">
                    <a:lumMod val="20000"/>
                    <a:lumOff val="80000"/>
                  </a:schemeClr>
                </a:solidFill>
                <a:latin typeface="+mj-lt"/>
              </a:defRPr>
            </a:lvl1pPr>
          </a:lstStyle>
          <a:p>
            <a:pPr marL="266700" lvl="0" indent="-266700" algn="ctr"/>
            <a:r>
              <a:rPr lang="en-US"/>
              <a:t>3</a:t>
            </a:r>
            <a:endParaRPr lang="en-ZA"/>
          </a:p>
        </p:txBody>
      </p:sp>
      <p:sp>
        <p:nvSpPr>
          <p:cNvPr id="4" name="Text Placeholder 3">
            <a:extLst>
              <a:ext uri="{FF2B5EF4-FFF2-40B4-BE49-F238E27FC236}">
                <a16:creationId xmlns:a16="http://schemas.microsoft.com/office/drawing/2014/main" id="{B31369B8-B3F7-44DF-975B-57630CED624E}"/>
              </a:ext>
            </a:extLst>
          </p:cNvPr>
          <p:cNvSpPr>
            <a:spLocks noGrp="1"/>
          </p:cNvSpPr>
          <p:nvPr>
            <p:ph type="body" sz="quarter" idx="35" hasCustomPrompt="1"/>
          </p:nvPr>
        </p:nvSpPr>
        <p:spPr>
          <a:xfrm>
            <a:off x="1767130" y="3502152"/>
            <a:ext cx="2560320" cy="1371600"/>
          </a:xfrm>
        </p:spPr>
        <p:txBody>
          <a:bodyPr>
            <a:noAutofit/>
          </a:bodyPr>
          <a:lstStyle>
            <a:lvl1pPr marL="0" indent="0" algn="ctr">
              <a:buNone/>
              <a:defRPr sz="1400">
                <a:solidFill>
                  <a:schemeClr val="bg1"/>
                </a:solidFill>
                <a:latin typeface="+mn-lt"/>
              </a:defRPr>
            </a:lvl1pPr>
            <a:lvl2pPr marL="457200" indent="0">
              <a:buNone/>
              <a:defRPr sz="1800">
                <a:solidFill>
                  <a:schemeClr val="bg1"/>
                </a:solidFill>
                <a:latin typeface="+mj-lt"/>
              </a:defRPr>
            </a:lvl2pPr>
            <a:lvl3pPr marL="914400" indent="0">
              <a:buNone/>
              <a:defRPr sz="1800">
                <a:solidFill>
                  <a:schemeClr val="bg1"/>
                </a:solidFill>
                <a:latin typeface="+mj-lt"/>
              </a:defRPr>
            </a:lvl3pPr>
            <a:lvl4pPr marL="1371600" indent="0">
              <a:buNone/>
              <a:defRPr sz="1800">
                <a:solidFill>
                  <a:schemeClr val="bg1"/>
                </a:solidFill>
                <a:latin typeface="+mj-lt"/>
              </a:defRPr>
            </a:lvl4pPr>
            <a:lvl5pPr marL="1828800" indent="0">
              <a:buNone/>
              <a:defRPr sz="1800">
                <a:solidFill>
                  <a:schemeClr val="bg1"/>
                </a:solidFill>
                <a:latin typeface="+mj-lt"/>
              </a:defRPr>
            </a:lvl5pPr>
          </a:lstStyle>
          <a:p>
            <a:pPr lvl="0"/>
            <a:r>
              <a:rPr lang="en-US"/>
              <a:t>CLICK TO EDIT TEXT</a:t>
            </a:r>
          </a:p>
        </p:txBody>
      </p:sp>
      <p:sp>
        <p:nvSpPr>
          <p:cNvPr id="23" name="Text Placeholder 3">
            <a:extLst>
              <a:ext uri="{FF2B5EF4-FFF2-40B4-BE49-F238E27FC236}">
                <a16:creationId xmlns:a16="http://schemas.microsoft.com/office/drawing/2014/main" id="{8199533E-4480-4EF0-855E-F0FC142777BF}"/>
              </a:ext>
            </a:extLst>
          </p:cNvPr>
          <p:cNvSpPr>
            <a:spLocks noGrp="1"/>
          </p:cNvSpPr>
          <p:nvPr>
            <p:ph type="body" sz="quarter" idx="36" hasCustomPrompt="1"/>
          </p:nvPr>
        </p:nvSpPr>
        <p:spPr>
          <a:xfrm>
            <a:off x="4815840" y="3502152"/>
            <a:ext cx="2560320" cy="1371600"/>
          </a:xfrm>
        </p:spPr>
        <p:txBody>
          <a:bodyPr>
            <a:noAutofit/>
          </a:bodyPr>
          <a:lstStyle>
            <a:lvl1pPr marL="0" indent="0" algn="ctr">
              <a:buNone/>
              <a:defRPr sz="1400">
                <a:solidFill>
                  <a:schemeClr val="bg1"/>
                </a:solidFill>
                <a:latin typeface="+mn-lt"/>
              </a:defRPr>
            </a:lvl1pPr>
            <a:lvl2pPr marL="457200" indent="0">
              <a:buNone/>
              <a:defRPr sz="1800">
                <a:solidFill>
                  <a:schemeClr val="bg1"/>
                </a:solidFill>
                <a:latin typeface="+mj-lt"/>
              </a:defRPr>
            </a:lvl2pPr>
            <a:lvl3pPr marL="914400" indent="0">
              <a:buNone/>
              <a:defRPr sz="1800">
                <a:solidFill>
                  <a:schemeClr val="bg1"/>
                </a:solidFill>
                <a:latin typeface="+mj-lt"/>
              </a:defRPr>
            </a:lvl3pPr>
            <a:lvl4pPr marL="1371600" indent="0">
              <a:buNone/>
              <a:defRPr sz="1800">
                <a:solidFill>
                  <a:schemeClr val="bg1"/>
                </a:solidFill>
                <a:latin typeface="+mj-lt"/>
              </a:defRPr>
            </a:lvl4pPr>
            <a:lvl5pPr marL="1828800" indent="0">
              <a:buNone/>
              <a:defRPr sz="1800">
                <a:solidFill>
                  <a:schemeClr val="bg1"/>
                </a:solidFill>
                <a:latin typeface="+mj-lt"/>
              </a:defRPr>
            </a:lvl5pPr>
          </a:lstStyle>
          <a:p>
            <a:pPr lvl="0"/>
            <a:r>
              <a:rPr lang="en-US"/>
              <a:t>CLICK TO EDIT TEXT</a:t>
            </a:r>
          </a:p>
        </p:txBody>
      </p:sp>
      <p:sp>
        <p:nvSpPr>
          <p:cNvPr id="24" name="Text Placeholder 3">
            <a:extLst>
              <a:ext uri="{FF2B5EF4-FFF2-40B4-BE49-F238E27FC236}">
                <a16:creationId xmlns:a16="http://schemas.microsoft.com/office/drawing/2014/main" id="{58E1CB88-990B-431E-A733-AF73E3090549}"/>
              </a:ext>
            </a:extLst>
          </p:cNvPr>
          <p:cNvSpPr>
            <a:spLocks noGrp="1"/>
          </p:cNvSpPr>
          <p:nvPr>
            <p:ph type="body" sz="quarter" idx="37" hasCustomPrompt="1"/>
          </p:nvPr>
        </p:nvSpPr>
        <p:spPr>
          <a:xfrm>
            <a:off x="7867194" y="3502152"/>
            <a:ext cx="2560320" cy="1371600"/>
          </a:xfrm>
        </p:spPr>
        <p:txBody>
          <a:bodyPr>
            <a:noAutofit/>
          </a:bodyPr>
          <a:lstStyle>
            <a:lvl1pPr marL="0" indent="0" algn="ctr">
              <a:buNone/>
              <a:defRPr sz="1400">
                <a:solidFill>
                  <a:schemeClr val="bg1"/>
                </a:solidFill>
                <a:latin typeface="+mn-lt"/>
              </a:defRPr>
            </a:lvl1pPr>
            <a:lvl2pPr marL="457200" indent="0">
              <a:buNone/>
              <a:defRPr sz="1800">
                <a:solidFill>
                  <a:schemeClr val="bg1"/>
                </a:solidFill>
                <a:latin typeface="+mj-lt"/>
              </a:defRPr>
            </a:lvl2pPr>
            <a:lvl3pPr marL="914400" indent="0">
              <a:buNone/>
              <a:defRPr sz="1800">
                <a:solidFill>
                  <a:schemeClr val="bg1"/>
                </a:solidFill>
                <a:latin typeface="+mj-lt"/>
              </a:defRPr>
            </a:lvl3pPr>
            <a:lvl4pPr marL="1371600" indent="0">
              <a:buNone/>
              <a:defRPr sz="1800">
                <a:solidFill>
                  <a:schemeClr val="bg1"/>
                </a:solidFill>
                <a:latin typeface="+mj-lt"/>
              </a:defRPr>
            </a:lvl4pPr>
            <a:lvl5pPr marL="1828800" indent="0">
              <a:buNone/>
              <a:defRPr sz="1800">
                <a:solidFill>
                  <a:schemeClr val="bg1"/>
                </a:solidFill>
                <a:latin typeface="+mj-lt"/>
              </a:defRPr>
            </a:lvl5pPr>
          </a:lstStyle>
          <a:p>
            <a:pPr lvl="0"/>
            <a:r>
              <a:rPr lang="en-US"/>
              <a:t>CLICK TO EDIT TEXT</a:t>
            </a:r>
          </a:p>
        </p:txBody>
      </p:sp>
      <p:sp>
        <p:nvSpPr>
          <p:cNvPr id="15" name="Date Placeholder 4">
            <a:extLst>
              <a:ext uri="{FF2B5EF4-FFF2-40B4-BE49-F238E27FC236}">
                <a16:creationId xmlns:a16="http://schemas.microsoft.com/office/drawing/2014/main" id="{DCF4F2F5-E92C-4ECF-9FDE-3E0CE4FBFCA8}"/>
              </a:ext>
            </a:extLst>
          </p:cNvPr>
          <p:cNvSpPr>
            <a:spLocks noGrp="1"/>
          </p:cNvSpPr>
          <p:nvPr>
            <p:ph type="dt" sz="half" idx="38"/>
          </p:nvPr>
        </p:nvSpPr>
        <p:spPr>
          <a:xfrm>
            <a:off x="838200" y="6356350"/>
            <a:ext cx="2743200" cy="365125"/>
          </a:xfrm>
        </p:spPr>
        <p:txBody>
          <a:bodyPr/>
          <a:lstStyle>
            <a:lvl1pPr>
              <a:defRPr>
                <a:solidFill>
                  <a:schemeClr val="bg1"/>
                </a:solidFill>
              </a:defRPr>
            </a:lvl1pPr>
          </a:lstStyle>
          <a:p>
            <a:r>
              <a:rPr lang="en-US"/>
              <a:t>7/14/20XX</a:t>
            </a:r>
          </a:p>
        </p:txBody>
      </p:sp>
    </p:spTree>
    <p:extLst>
      <p:ext uri="{BB962C8B-B14F-4D97-AF65-F5344CB8AC3E}">
        <p14:creationId xmlns:p14="http://schemas.microsoft.com/office/powerpoint/2010/main" val="2876408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2.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r>
              <a:rPr lang="en-US"/>
              <a:t>7/14/20XX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r>
              <a:rPr lang="en-US"/>
              <a:t>Pitch deck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89" r:id="rId1"/>
    <p:sldLayoutId id="2147483699" r:id="rId2"/>
    <p:sldLayoutId id="2147483700" r:id="rId3"/>
    <p:sldLayoutId id="2147483701" r:id="rId4"/>
    <p:sldLayoutId id="2147483690" r:id="rId5"/>
    <p:sldLayoutId id="2147483703" r:id="rId6"/>
    <p:sldLayoutId id="2147483691" r:id="rId7"/>
    <p:sldLayoutId id="2147483705" r:id="rId8"/>
    <p:sldLayoutId id="2147483706" r:id="rId9"/>
    <p:sldLayoutId id="2147483707" r:id="rId10"/>
    <p:sldLayoutId id="2147483708" r:id="rId11"/>
    <p:sldLayoutId id="2147483709" r:id="rId12"/>
    <p:sldLayoutId id="2147483710" r:id="rId13"/>
    <p:sldLayoutId id="2147483693" r:id="rId14"/>
    <p:sldLayoutId id="2147483712" r:id="rId15"/>
    <p:sldLayoutId id="2147483713" r:id="rId16"/>
    <p:sldLayoutId id="2147483694" r:id="rId17"/>
    <p:sldLayoutId id="2147483715" r:id="rId18"/>
    <p:sldLayoutId id="2147483716" r:id="rId19"/>
    <p:sldLayoutId id="2147483717" r:id="rId20"/>
    <p:sldLayoutId id="2147483718" r:id="rId21"/>
    <p:sldLayoutId id="2147483692" r:id="rId22"/>
    <p:sldLayoutId id="2147483695" r:id="rId23"/>
    <p:sldLayoutId id="2147483696" r:id="rId2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36" userDrawn="1">
          <p15:clr>
            <a:srgbClr val="5ACBF0"/>
          </p15:clr>
        </p15:guide>
        <p15:guide id="2" pos="2568" userDrawn="1">
          <p15:clr>
            <a:srgbClr val="5ACBF0"/>
          </p15:clr>
        </p15:guide>
        <p15:guide id="3" pos="5760" userDrawn="1">
          <p15:clr>
            <a:srgbClr val="F26B43"/>
          </p15:clr>
        </p15:guide>
        <p15:guide id="4" pos="1920" userDrawn="1">
          <p15:clr>
            <a:srgbClr val="F26B43"/>
          </p15:clr>
        </p15:guide>
        <p15:guide id="5" pos="3840" userDrawn="1">
          <p15:clr>
            <a:srgbClr val="F26B43"/>
          </p15:clr>
        </p15:guide>
        <p15:guide id="6" pos="576" userDrawn="1">
          <p15:clr>
            <a:srgbClr val="000000"/>
          </p15:clr>
        </p15:guide>
        <p15:guide id="7" pos="7104" userDrawn="1">
          <p15:clr>
            <a:srgbClr val="0000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4E9CEF-80DA-7802-C1A6-770588108D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C72851-6A13-68D7-E161-4EE9E5CD1C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BD76F-44FB-F9E2-E53C-80CB0DE39D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8E70B-B209-4355-8D37-45C9F7EC2F01}" type="datetimeFigureOut">
              <a:rPr lang="en-US" smtClean="0"/>
              <a:t>7/21/2022</a:t>
            </a:fld>
            <a:endParaRPr lang="en-US"/>
          </a:p>
        </p:txBody>
      </p:sp>
      <p:sp>
        <p:nvSpPr>
          <p:cNvPr id="5" name="Footer Placeholder 4">
            <a:extLst>
              <a:ext uri="{FF2B5EF4-FFF2-40B4-BE49-F238E27FC236}">
                <a16:creationId xmlns:a16="http://schemas.microsoft.com/office/drawing/2014/main" id="{C2ECEE25-B300-9B65-FE1F-5613AB30E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CCB0F6-0DFD-456A-6DA7-43F58B7D01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2A368-EF6F-429C-9304-1B3055A3F960}" type="slidenum">
              <a:rPr lang="en-US" smtClean="0"/>
              <a:t>‹#›</a:t>
            </a:fld>
            <a:endParaRPr lang="en-US"/>
          </a:p>
        </p:txBody>
      </p:sp>
    </p:spTree>
    <p:extLst>
      <p:ext uri="{BB962C8B-B14F-4D97-AF65-F5344CB8AC3E}">
        <p14:creationId xmlns:p14="http://schemas.microsoft.com/office/powerpoint/2010/main" val="225573418"/>
      </p:ext>
    </p:extLst>
  </p:cSld>
  <p:clrMap bg1="lt1" tx1="dk1" bg2="lt2" tx2="dk2" accent1="accent1" accent2="accent2" accent3="accent3" accent4="accent4" accent5="accent5" accent6="accent6" hlink="hlink" folHlink="folHlink"/>
  <p:sldLayoutIdLst>
    <p:sldLayoutId id="2147483698" r:id="rId1"/>
    <p:sldLayoutId id="2147483728" r:id="rId2"/>
    <p:sldLayoutId id="2147483702" r:id="rId3"/>
    <p:sldLayoutId id="2147483704" r:id="rId4"/>
    <p:sldLayoutId id="2147483719" r:id="rId5"/>
    <p:sldLayoutId id="2147483711" r:id="rId6"/>
    <p:sldLayoutId id="2147483714" r:id="rId7"/>
    <p:sldLayoutId id="2147483655" r:id="rId8"/>
    <p:sldLayoutId id="2147483720" r:id="rId9"/>
    <p:sldLayoutId id="2147483721" r:id="rId10"/>
    <p:sldLayoutId id="2147483658" r:id="rId11"/>
    <p:sldLayoutId id="2147483659" r:id="rId12"/>
    <p:sldLayoutId id="2147483726" r:id="rId13"/>
    <p:sldLayoutId id="214748372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
    <p:bg>
      <p:bgPr>
        <a:solidFill>
          <a:srgbClr val="CCCCCC"/>
        </a:solidFill>
        <a:effectLst/>
      </p:bgPr>
    </p:bg>
    <p:spTree>
      <p:nvGrpSpPr>
        <p:cNvPr id="1" name="Shape 205"/>
        <p:cNvGrpSpPr/>
        <p:nvPr/>
      </p:nvGrpSpPr>
      <p:grpSpPr>
        <a:xfrm>
          <a:off x="0" y="0"/>
          <a:ext cx="0" cy="0"/>
          <a:chOff x="0" y="0"/>
          <a:chExt cx="0" cy="0"/>
        </a:xfrm>
      </p:grpSpPr>
      <p:sp>
        <p:nvSpPr>
          <p:cNvPr id="206" name="Google Shape;206;p25"/>
          <p:cNvSpPr txBox="1">
            <a:spLocks noGrp="1"/>
          </p:cNvSpPr>
          <p:nvPr>
            <p:ph type="title"/>
          </p:nvPr>
        </p:nvSpPr>
        <p:spPr>
          <a:xfrm>
            <a:off x="609600" y="1798633"/>
            <a:ext cx="7348400" cy="1143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1pPr>
            <a:lvl2pPr marR="0" lvl="1"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2pPr>
            <a:lvl3pPr marR="0" lvl="2"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3pPr>
            <a:lvl4pPr marR="0" lvl="3"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4pPr>
            <a:lvl5pPr marR="0" lvl="4"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5pPr>
            <a:lvl6pPr marR="0" lvl="5"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6pPr>
            <a:lvl7pPr marR="0" lvl="6"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7pPr>
            <a:lvl8pPr marR="0" lvl="7"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8pPr>
            <a:lvl9pPr marR="0" lvl="8"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9pPr>
          </a:lstStyle>
          <a:p>
            <a:endParaRPr/>
          </a:p>
        </p:txBody>
      </p:sp>
      <p:sp>
        <p:nvSpPr>
          <p:cNvPr id="207" name="Google Shape;207;p25"/>
          <p:cNvSpPr txBox="1">
            <a:spLocks noGrp="1"/>
          </p:cNvSpPr>
          <p:nvPr>
            <p:ph type="body" idx="1"/>
          </p:nvPr>
        </p:nvSpPr>
        <p:spPr>
          <a:xfrm>
            <a:off x="609600" y="2992533"/>
            <a:ext cx="7348400" cy="3473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1pPr>
            <a:lvl2pPr marL="914400" marR="0" lvl="1"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2pPr>
            <a:lvl3pPr marL="1371600" marR="0" lvl="2"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3pPr>
            <a:lvl4pPr marL="1828800" marR="0" lvl="3"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4pPr>
            <a:lvl5pPr marL="2286000" marR="0" lvl="4"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5pPr>
            <a:lvl6pPr marL="2743200" marR="0" lvl="5"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6pPr>
            <a:lvl7pPr marL="3200400" marR="0" lvl="6"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7pPr>
            <a:lvl8pPr marL="3657600" marR="0" lvl="7"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8pPr>
            <a:lvl9pPr marL="4114800" marR="0" lvl="8"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9pPr>
          </a:lstStyle>
          <a:p>
            <a:endParaRPr/>
          </a:p>
        </p:txBody>
      </p:sp>
      <p:sp>
        <p:nvSpPr>
          <p:cNvPr id="208" name="Google Shape;208;p25"/>
          <p:cNvSpPr txBox="1">
            <a:spLocks noGrp="1"/>
          </p:cNvSpPr>
          <p:nvPr>
            <p:ph type="sldNum" idx="12"/>
          </p:nvPr>
        </p:nvSpPr>
        <p:spPr>
          <a:xfrm>
            <a:off x="11047963" y="6231533"/>
            <a:ext cx="9912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1pPr>
            <a:lvl2pPr marL="0" marR="0" lvl="1"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2pPr>
            <a:lvl3pPr marL="0" marR="0" lvl="2"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3pPr>
            <a:lvl4pPr marL="0" marR="0" lvl="3"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4pPr>
            <a:lvl5pPr marL="0" marR="0" lvl="4"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5pPr>
            <a:lvl6pPr marL="0" marR="0" lvl="5"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6pPr>
            <a:lvl7pPr marL="0" marR="0" lvl="6"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7pPr>
            <a:lvl8pPr marL="0" marR="0" lvl="7"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8pPr>
            <a:lvl9pPr marL="0" marR="0" lvl="8"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0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0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0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0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0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1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1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92.png"/><Relationship Id="rId7"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11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92.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1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9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92.png"/></Relationships>
</file>

<file path=ppt/slides/_rels/slide12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92.png"/></Relationships>
</file>

<file path=ppt/slides/_rels/slide12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92.png"/></Relationships>
</file>

<file path=ppt/slides/_rels/slide12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92.png"/></Relationships>
</file>

<file path=ppt/slides/_rels/slide12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92.png"/></Relationships>
</file>

<file path=ppt/slides/_rels/slide12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92.png"/></Relationships>
</file>

<file path=ppt/slides/_rels/slide12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92.png"/></Relationships>
</file>

<file path=ppt/slides/_rels/slide12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92.png"/></Relationships>
</file>

<file path=ppt/slides/_rels/slide12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2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3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3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3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3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3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3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4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150.png"/><Relationship Id="rId4" Type="http://schemas.openxmlformats.org/officeDocument/2006/relationships/image" Target="../media/image149.png"/></Relationships>
</file>

<file path=ppt/slides/_rels/slide14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150.png"/></Relationships>
</file>

<file path=ppt/slides/_rels/slide14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150.png"/></Relationships>
</file>

<file path=ppt/slides/_rels/slide14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4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4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156.png"/></Relationships>
</file>

<file path=ppt/slides/_rels/slide14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4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5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5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150.png"/></Relationships>
</file>

<file path=ppt/slides/_rels/slide15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150.png"/></Relationships>
</file>

<file path=ppt/slides/_rels/slide15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156.png"/><Relationship Id="rId4" Type="http://schemas.openxmlformats.org/officeDocument/2006/relationships/image" Target="../media/image150.png"/></Relationships>
</file>

<file path=ppt/slides/_rels/slide15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150.png"/></Relationships>
</file>

<file path=ppt/slides/_rels/slide1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5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5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6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6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6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6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6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6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16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16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6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7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17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82.png"/></Relationships>
</file>

<file path=ppt/slides/_rels/slide17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7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85.png"/></Relationships>
</file>

<file path=ppt/slides/_rels/slide17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86.png"/></Relationships>
</file>

<file path=ppt/slides/_rels/slide17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87.png"/></Relationships>
</file>

<file path=ppt/slides/_rels/slide17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7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8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8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93.png"/></Relationships>
</file>

<file path=ppt/slides/_rels/slide18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94.png"/><Relationship Id="rId1" Type="http://schemas.openxmlformats.org/officeDocument/2006/relationships/slideLayout" Target="../slideLayouts/slideLayout27.xml"/></Relationships>
</file>

<file path=ppt/slides/_rels/slide184.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98.png"/><Relationship Id="rId11" Type="http://schemas.openxmlformats.org/officeDocument/2006/relationships/image" Target="../media/image168.png"/><Relationship Id="rId5" Type="http://schemas.openxmlformats.org/officeDocument/2006/relationships/image" Target="../media/image197.png"/><Relationship Id="rId10" Type="http://schemas.openxmlformats.org/officeDocument/2006/relationships/image" Target="../media/image202.png"/><Relationship Id="rId4" Type="http://schemas.openxmlformats.org/officeDocument/2006/relationships/image" Target="../media/image196.png"/><Relationship Id="rId9" Type="http://schemas.openxmlformats.org/officeDocument/2006/relationships/image" Target="../media/image201.png"/></Relationships>
</file>

<file path=ppt/slides/_rels/slide185.xml.rels><?xml version="1.0" encoding="UTF-8" standalone="yes"?>
<Relationships xmlns="http://schemas.openxmlformats.org/package/2006/relationships"><Relationship Id="rId8" Type="http://schemas.openxmlformats.org/officeDocument/2006/relationships/image" Target="../media/image208.jpeg"/><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jpeg"/><Relationship Id="rId9" Type="http://schemas.openxmlformats.org/officeDocument/2006/relationships/image" Target="../media/image168.png"/></Relationships>
</file>

<file path=ppt/slides/_rels/slide186.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212.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211.png"/><Relationship Id="rId4" Type="http://schemas.openxmlformats.org/officeDocument/2006/relationships/image" Target="../media/image210.png"/></Relationships>
</file>

<file path=ppt/slides/_rels/slide18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214.png"/></Relationships>
</file>

<file path=ppt/slides/_rels/slide18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216.png"/></Relationships>
</file>

<file path=ppt/slides/_rels/slide18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218.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220.png"/></Relationships>
</file>

<file path=ppt/slides/_rels/slide19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image" Target="../media/image168.png"/></Relationships>
</file>

<file path=ppt/slides/_rels/slide19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224.png"/></Relationships>
</file>

<file path=ppt/slides/_rels/slide19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226.png"/></Relationships>
</file>

<file path=ppt/slides/_rels/slide194.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9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9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9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9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201.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35.png"/><Relationship Id="rId1" Type="http://schemas.openxmlformats.org/officeDocument/2006/relationships/slideLayout" Target="../slideLayouts/slideLayout27.xml"/></Relationships>
</file>

<file path=ppt/slides/_rels/slide20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36.png"/><Relationship Id="rId1" Type="http://schemas.openxmlformats.org/officeDocument/2006/relationships/slideLayout" Target="../slideLayouts/slideLayout27.xml"/></Relationships>
</file>

<file path=ppt/slides/_rels/slide20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37.png"/><Relationship Id="rId1" Type="http://schemas.openxmlformats.org/officeDocument/2006/relationships/slideLayout" Target="../slideLayouts/slideLayout27.xml"/></Relationships>
</file>

<file path=ppt/slides/_rels/slide20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06.xml"/><Relationship Id="rId1" Type="http://schemas.openxmlformats.org/officeDocument/2006/relationships/slideLayout" Target="../slideLayouts/slideLayout27.xml"/><Relationship Id="rId4" Type="http://schemas.openxmlformats.org/officeDocument/2006/relationships/image" Target="../media/image168.png"/></Relationships>
</file>

<file path=ppt/slides/_rels/slide20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39.png"/><Relationship Id="rId1" Type="http://schemas.openxmlformats.org/officeDocument/2006/relationships/slideLayout" Target="../slideLayouts/slideLayout27.xml"/></Relationships>
</file>

<file path=ppt/slides/_rels/slide20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40.png"/><Relationship Id="rId1" Type="http://schemas.openxmlformats.org/officeDocument/2006/relationships/slideLayout" Target="../slideLayouts/slideLayout27.xml"/></Relationships>
</file>

<file path=ppt/slides/_rels/slide20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242.png"/></Relationships>
</file>

<file path=ppt/slides/_rels/slide209.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08.xml"/><Relationship Id="rId1" Type="http://schemas.openxmlformats.org/officeDocument/2006/relationships/slideLayout" Target="../slideLayouts/slideLayout27.xml"/><Relationship Id="rId4" Type="http://schemas.openxmlformats.org/officeDocument/2006/relationships/image" Target="../media/image168.png"/></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09.xml"/><Relationship Id="rId1" Type="http://schemas.openxmlformats.org/officeDocument/2006/relationships/slideLayout" Target="../slideLayouts/slideLayout27.xml"/><Relationship Id="rId4" Type="http://schemas.openxmlformats.org/officeDocument/2006/relationships/image" Target="../media/image168.png"/></Relationships>
</file>

<file path=ppt/slides/_rels/slide211.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46.png"/><Relationship Id="rId1" Type="http://schemas.openxmlformats.org/officeDocument/2006/relationships/slideLayout" Target="../slideLayouts/slideLayout27.xml"/></Relationships>
</file>

<file path=ppt/slides/_rels/slide21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47.png"/><Relationship Id="rId1" Type="http://schemas.openxmlformats.org/officeDocument/2006/relationships/slideLayout" Target="../slideLayouts/slideLayout27.xml"/></Relationships>
</file>

<file path=ppt/slides/_rels/slide21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48.png"/><Relationship Id="rId1" Type="http://schemas.openxmlformats.org/officeDocument/2006/relationships/slideLayout" Target="../slideLayouts/slideLayout27.xml"/></Relationships>
</file>

<file path=ppt/slides/_rels/slide21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49.png"/><Relationship Id="rId1" Type="http://schemas.openxmlformats.org/officeDocument/2006/relationships/slideLayout" Target="../slideLayouts/slideLayout27.xml"/></Relationships>
</file>

<file path=ppt/slides/_rels/slide21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50.png"/><Relationship Id="rId1" Type="http://schemas.openxmlformats.org/officeDocument/2006/relationships/slideLayout" Target="../slideLayouts/slideLayout27.xml"/></Relationships>
</file>

<file path=ppt/slides/_rels/slide21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51.png"/><Relationship Id="rId1" Type="http://schemas.openxmlformats.org/officeDocument/2006/relationships/slideLayout" Target="../slideLayouts/slideLayout27.xml"/></Relationships>
</file>

<file path=ppt/slides/_rels/slide21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52.png"/><Relationship Id="rId1" Type="http://schemas.openxmlformats.org/officeDocument/2006/relationships/slideLayout" Target="../slideLayouts/slideLayout27.xml"/></Relationships>
</file>

<file path=ppt/slides/_rels/slide21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53.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54.png"/><Relationship Id="rId1" Type="http://schemas.openxmlformats.org/officeDocument/2006/relationships/slideLayout" Target="../slideLayouts/slideLayout27.xml"/></Relationships>
</file>

<file path=ppt/slides/_rels/slide22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55.png"/><Relationship Id="rId1" Type="http://schemas.openxmlformats.org/officeDocument/2006/relationships/slideLayout" Target="../slideLayouts/slideLayout27.xml"/></Relationships>
</file>

<file path=ppt/slides/_rels/slide222.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7.xml"/><Relationship Id="rId4" Type="http://schemas.openxmlformats.org/officeDocument/2006/relationships/image" Target="../media/image168.png"/></Relationships>
</file>

<file path=ppt/slides/_rels/slide22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58.png"/><Relationship Id="rId1" Type="http://schemas.openxmlformats.org/officeDocument/2006/relationships/slideLayout" Target="../slideLayouts/slideLayout27.xml"/></Relationships>
</file>

<file path=ppt/slides/_rels/slide22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59.png"/><Relationship Id="rId1" Type="http://schemas.openxmlformats.org/officeDocument/2006/relationships/slideLayout" Target="../slideLayouts/slideLayout27.xml"/></Relationships>
</file>

<file path=ppt/slides/_rels/slide22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60.png"/><Relationship Id="rId1" Type="http://schemas.openxmlformats.org/officeDocument/2006/relationships/slideLayout" Target="../slideLayouts/slideLayout27.xml"/></Relationships>
</file>

<file path=ppt/slides/_rels/slide22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61.png"/><Relationship Id="rId1" Type="http://schemas.openxmlformats.org/officeDocument/2006/relationships/slideLayout" Target="../slideLayouts/slideLayout27.xml"/></Relationships>
</file>

<file path=ppt/slides/_rels/slide2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1.xml"/><Relationship Id="rId1" Type="http://schemas.openxmlformats.org/officeDocument/2006/relationships/slideLayout" Target="../slideLayouts/slideLayout40.xml"/><Relationship Id="rId4" Type="http://schemas.openxmlformats.org/officeDocument/2006/relationships/image" Target="../media/image262.png"/></Relationships>
</file>

<file path=ppt/slides/_rels/slide228.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25.xml"/></Relationships>
</file>

<file path=ppt/slides/_rels/slide22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12.xml"/><Relationship Id="rId1" Type="http://schemas.openxmlformats.org/officeDocument/2006/relationships/slideLayout" Target="../slideLayouts/slideLayout37.xml"/><Relationship Id="rId5" Type="http://schemas.openxmlformats.org/officeDocument/2006/relationships/image" Target="../media/image266.jpeg"/><Relationship Id="rId4" Type="http://schemas.openxmlformats.org/officeDocument/2006/relationships/image" Target="../media/image265.png"/></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13.xml"/><Relationship Id="rId1" Type="http://schemas.openxmlformats.org/officeDocument/2006/relationships/slideLayout" Target="../slideLayouts/slideLayout37.xml"/><Relationship Id="rId4" Type="http://schemas.openxmlformats.org/officeDocument/2006/relationships/image" Target="../media/image267.png"/></Relationships>
</file>

<file path=ppt/slides/_rels/slide231.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14.xml"/><Relationship Id="rId1" Type="http://schemas.openxmlformats.org/officeDocument/2006/relationships/slideLayout" Target="../slideLayouts/slideLayout37.xml"/><Relationship Id="rId4" Type="http://schemas.openxmlformats.org/officeDocument/2006/relationships/image" Target="../media/image268.png"/></Relationships>
</file>

<file path=ppt/slides/_rels/slide23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115.xml"/><Relationship Id="rId1" Type="http://schemas.openxmlformats.org/officeDocument/2006/relationships/slideLayout" Target="../slideLayouts/slideLayout37.xml"/><Relationship Id="rId4" Type="http://schemas.openxmlformats.org/officeDocument/2006/relationships/image" Target="../media/image266.jpeg"/></Relationships>
</file>

<file path=ppt/slides/_rels/slide233.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16.xml"/><Relationship Id="rId1" Type="http://schemas.openxmlformats.org/officeDocument/2006/relationships/slideLayout" Target="../slideLayouts/slideLayout37.xml"/><Relationship Id="rId4" Type="http://schemas.openxmlformats.org/officeDocument/2006/relationships/image" Target="../media/image270.png"/></Relationships>
</file>

<file path=ppt/slides/_rels/slide234.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17.xml"/><Relationship Id="rId1" Type="http://schemas.openxmlformats.org/officeDocument/2006/relationships/slideLayout" Target="../slideLayouts/slideLayout37.xml"/><Relationship Id="rId4" Type="http://schemas.openxmlformats.org/officeDocument/2006/relationships/image" Target="../media/image271.png"/></Relationships>
</file>

<file path=ppt/slides/_rels/slide235.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18.xml"/><Relationship Id="rId1" Type="http://schemas.openxmlformats.org/officeDocument/2006/relationships/slideLayout" Target="../slideLayouts/slideLayout37.xml"/><Relationship Id="rId4" Type="http://schemas.openxmlformats.org/officeDocument/2006/relationships/image" Target="../media/image272.png"/></Relationships>
</file>

<file path=ppt/slides/_rels/slide236.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19.xml"/><Relationship Id="rId1" Type="http://schemas.openxmlformats.org/officeDocument/2006/relationships/slideLayout" Target="../slideLayouts/slideLayout37.xml"/><Relationship Id="rId4" Type="http://schemas.openxmlformats.org/officeDocument/2006/relationships/image" Target="../media/image273.png"/></Relationships>
</file>

<file path=ppt/slides/_rels/slide237.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20.xml"/><Relationship Id="rId1" Type="http://schemas.openxmlformats.org/officeDocument/2006/relationships/slideLayout" Target="../slideLayouts/slideLayout37.xml"/><Relationship Id="rId4" Type="http://schemas.openxmlformats.org/officeDocument/2006/relationships/image" Target="../media/image274.png"/></Relationships>
</file>

<file path=ppt/slides/_rels/slide238.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21.xml"/><Relationship Id="rId1" Type="http://schemas.openxmlformats.org/officeDocument/2006/relationships/slideLayout" Target="../slideLayouts/slideLayout37.xml"/><Relationship Id="rId4" Type="http://schemas.openxmlformats.org/officeDocument/2006/relationships/image" Target="../media/image275.png"/></Relationships>
</file>

<file path=ppt/slides/_rels/slide239.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22.xml"/><Relationship Id="rId1" Type="http://schemas.openxmlformats.org/officeDocument/2006/relationships/slideLayout" Target="../slideLayouts/slideLayout37.xml"/><Relationship Id="rId5" Type="http://schemas.openxmlformats.org/officeDocument/2006/relationships/image" Target="../media/image277.png"/><Relationship Id="rId4" Type="http://schemas.openxmlformats.org/officeDocument/2006/relationships/image" Target="../media/image276.pn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23.xml"/><Relationship Id="rId1" Type="http://schemas.openxmlformats.org/officeDocument/2006/relationships/slideLayout" Target="../slideLayouts/slideLayout37.xml"/><Relationship Id="rId4" Type="http://schemas.openxmlformats.org/officeDocument/2006/relationships/image" Target="../media/image278.png"/></Relationships>
</file>

<file path=ppt/slides/_rels/slide241.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7.xml"/></Relationships>
</file>

<file path=ppt/slides/_rels/slide242.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24.xml"/><Relationship Id="rId1" Type="http://schemas.openxmlformats.org/officeDocument/2006/relationships/slideLayout" Target="../slideLayouts/slideLayout37.xml"/><Relationship Id="rId4" Type="http://schemas.openxmlformats.org/officeDocument/2006/relationships/image" Target="../media/image281.png"/></Relationships>
</file>

<file path=ppt/slides/_rels/slide243.xml.rels><?xml version="1.0" encoding="UTF-8" standalone="yes"?>
<Relationships xmlns="http://schemas.openxmlformats.org/package/2006/relationships"><Relationship Id="rId8" Type="http://schemas.openxmlformats.org/officeDocument/2006/relationships/image" Target="../media/image26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82.jpeg"/><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25.xml"/><Relationship Id="rId1" Type="http://schemas.openxmlformats.org/officeDocument/2006/relationships/slideLayout" Target="../slideLayouts/slideLayout37.xml"/></Relationships>
</file>

<file path=ppt/slides/_rels/slide245.xml.rels><?xml version="1.0" encoding="UTF-8" standalone="yes"?>
<Relationships xmlns="http://schemas.openxmlformats.org/package/2006/relationships"><Relationship Id="rId3" Type="http://schemas.openxmlformats.org/officeDocument/2006/relationships/image" Target="../media/image266.jpeg"/><Relationship Id="rId7" Type="http://schemas.openxmlformats.org/officeDocument/2006/relationships/image" Target="../media/image286.png"/><Relationship Id="rId2" Type="http://schemas.openxmlformats.org/officeDocument/2006/relationships/notesSlide" Target="../notesSlides/notesSlide126.xml"/><Relationship Id="rId1" Type="http://schemas.openxmlformats.org/officeDocument/2006/relationships/slideLayout" Target="../slideLayouts/slideLayout37.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283.png"/></Relationships>
</file>

<file path=ppt/slides/_rels/slide246.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27.xml"/><Relationship Id="rId1" Type="http://schemas.openxmlformats.org/officeDocument/2006/relationships/slideLayout" Target="../slideLayouts/slideLayout37.xml"/><Relationship Id="rId4" Type="http://schemas.openxmlformats.org/officeDocument/2006/relationships/image" Target="../media/image287.png"/></Relationships>
</file>

<file path=ppt/slides/_rels/slide247.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28.xml"/><Relationship Id="rId1" Type="http://schemas.openxmlformats.org/officeDocument/2006/relationships/slideLayout" Target="../slideLayouts/slideLayout37.xml"/></Relationships>
</file>

<file path=ppt/slides/_rels/slide248.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29.xml"/><Relationship Id="rId1" Type="http://schemas.openxmlformats.org/officeDocument/2006/relationships/slideLayout" Target="../slideLayouts/slideLayout37.xml"/><Relationship Id="rId4" Type="http://schemas.openxmlformats.org/officeDocument/2006/relationships/image" Target="../media/image288.jpeg"/></Relationships>
</file>

<file path=ppt/slides/_rels/slide249.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130.xml"/><Relationship Id="rId1" Type="http://schemas.openxmlformats.org/officeDocument/2006/relationships/slideLayout" Target="../slideLayouts/slideLayout37.xml"/><Relationship Id="rId4" Type="http://schemas.openxmlformats.org/officeDocument/2006/relationships/image" Target="../media/image266.jpe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8.xml"/></Relationships>
</file>

<file path=ppt/slides/_rels/slide251.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90.png"/><Relationship Id="rId1" Type="http://schemas.openxmlformats.org/officeDocument/2006/relationships/slideLayout" Target="../slideLayouts/slideLayout27.xml"/></Relationships>
</file>

<file path=ppt/slides/_rels/slide252.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131.xml"/><Relationship Id="rId1" Type="http://schemas.openxmlformats.org/officeDocument/2006/relationships/slideLayout" Target="../slideLayouts/slideLayout37.xml"/><Relationship Id="rId5" Type="http://schemas.openxmlformats.org/officeDocument/2006/relationships/image" Target="../media/image292.png"/><Relationship Id="rId4" Type="http://schemas.openxmlformats.org/officeDocument/2006/relationships/image" Target="../media/image266.jpeg"/></Relationships>
</file>

<file path=ppt/slides/_rels/slide253.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32.xml"/><Relationship Id="rId1" Type="http://schemas.openxmlformats.org/officeDocument/2006/relationships/slideLayout" Target="../slideLayouts/slideLayout37.xml"/><Relationship Id="rId6" Type="http://schemas.openxmlformats.org/officeDocument/2006/relationships/image" Target="../media/image295.png"/><Relationship Id="rId5" Type="http://schemas.openxmlformats.org/officeDocument/2006/relationships/image" Target="../media/image294.png"/><Relationship Id="rId4" Type="http://schemas.openxmlformats.org/officeDocument/2006/relationships/image" Target="../media/image293.png"/></Relationships>
</file>

<file path=ppt/slides/_rels/slide254.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33.xml"/><Relationship Id="rId1" Type="http://schemas.openxmlformats.org/officeDocument/2006/relationships/slideLayout" Target="../slideLayouts/slideLayout37.xml"/><Relationship Id="rId5" Type="http://schemas.openxmlformats.org/officeDocument/2006/relationships/image" Target="../media/image297.png"/><Relationship Id="rId4" Type="http://schemas.openxmlformats.org/officeDocument/2006/relationships/image" Target="../media/image296.png"/></Relationships>
</file>

<file path=ppt/slides/_rels/slide255.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34.xml"/><Relationship Id="rId1" Type="http://schemas.openxmlformats.org/officeDocument/2006/relationships/slideLayout" Target="../slideLayouts/slideLayout37.xml"/><Relationship Id="rId5" Type="http://schemas.openxmlformats.org/officeDocument/2006/relationships/image" Target="../media/image299.png"/><Relationship Id="rId4" Type="http://schemas.openxmlformats.org/officeDocument/2006/relationships/image" Target="../media/image298.png"/></Relationships>
</file>

<file path=ppt/slides/_rels/slide256.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135.xml"/><Relationship Id="rId1" Type="http://schemas.openxmlformats.org/officeDocument/2006/relationships/slideLayout" Target="../slideLayouts/slideLayout37.xml"/><Relationship Id="rId6" Type="http://schemas.openxmlformats.org/officeDocument/2006/relationships/image" Target="../media/image266.jpeg"/><Relationship Id="rId5" Type="http://schemas.openxmlformats.org/officeDocument/2006/relationships/image" Target="../media/image301.png"/><Relationship Id="rId4" Type="http://schemas.openxmlformats.org/officeDocument/2006/relationships/image" Target="../media/image300.png"/></Relationships>
</file>

<file path=ppt/slides/_rels/slide25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8.xml"/></Relationships>
</file>

<file path=ppt/slides/_rels/slide258.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36.xml"/><Relationship Id="rId1" Type="http://schemas.openxmlformats.org/officeDocument/2006/relationships/slideLayout" Target="../slideLayouts/slideLayout37.xml"/><Relationship Id="rId4" Type="http://schemas.openxmlformats.org/officeDocument/2006/relationships/image" Target="../media/image266.jpeg"/></Relationships>
</file>

<file path=ppt/slides/_rels/slide259.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137.xml"/><Relationship Id="rId1" Type="http://schemas.openxmlformats.org/officeDocument/2006/relationships/slideLayout" Target="../slideLayouts/slideLayout37.xml"/><Relationship Id="rId4" Type="http://schemas.openxmlformats.org/officeDocument/2006/relationships/image" Target="../media/image266.jpe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0.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38.xml"/><Relationship Id="rId1" Type="http://schemas.openxmlformats.org/officeDocument/2006/relationships/slideLayout" Target="../slideLayouts/slideLayout37.xml"/><Relationship Id="rId4" Type="http://schemas.openxmlformats.org/officeDocument/2006/relationships/image" Target="../media/image304.png"/></Relationships>
</file>

<file path=ppt/slides/_rels/slide261.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39.xml"/><Relationship Id="rId1" Type="http://schemas.openxmlformats.org/officeDocument/2006/relationships/slideLayout" Target="../slideLayouts/slideLayout37.xml"/><Relationship Id="rId4" Type="http://schemas.openxmlformats.org/officeDocument/2006/relationships/image" Target="../media/image305.png"/></Relationships>
</file>

<file path=ppt/slides/_rels/slide262.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40.xml"/><Relationship Id="rId1" Type="http://schemas.openxmlformats.org/officeDocument/2006/relationships/slideLayout" Target="../slideLayouts/slideLayout37.xml"/><Relationship Id="rId4" Type="http://schemas.openxmlformats.org/officeDocument/2006/relationships/chart" Target="../charts/chart1.xml"/></Relationships>
</file>

<file path=ppt/slides/_rels/slide263.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41.xml"/><Relationship Id="rId1" Type="http://schemas.openxmlformats.org/officeDocument/2006/relationships/slideLayout" Target="../slideLayouts/slideLayout37.xml"/><Relationship Id="rId4" Type="http://schemas.openxmlformats.org/officeDocument/2006/relationships/image" Target="../media/image304.png"/></Relationships>
</file>

<file path=ppt/slides/_rels/slide264.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42.xml"/><Relationship Id="rId1" Type="http://schemas.openxmlformats.org/officeDocument/2006/relationships/slideLayout" Target="../slideLayouts/slideLayout37.xml"/><Relationship Id="rId4" Type="http://schemas.openxmlformats.org/officeDocument/2006/relationships/image" Target="../media/image304.png"/></Relationships>
</file>

<file path=ppt/slides/_rels/slide265.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143.xml"/><Relationship Id="rId1" Type="http://schemas.openxmlformats.org/officeDocument/2006/relationships/slideLayout" Target="../slideLayouts/slideLayout37.xml"/><Relationship Id="rId4" Type="http://schemas.openxmlformats.org/officeDocument/2006/relationships/image" Target="../media/image266.jpeg"/></Relationships>
</file>

<file path=ppt/slides/_rels/slide266.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44.xml"/><Relationship Id="rId1" Type="http://schemas.openxmlformats.org/officeDocument/2006/relationships/slideLayout" Target="../slideLayouts/slideLayout37.xml"/><Relationship Id="rId4" Type="http://schemas.openxmlformats.org/officeDocument/2006/relationships/image" Target="../media/image307.png"/></Relationships>
</file>

<file path=ppt/slides/_rels/slide267.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45.xml"/><Relationship Id="rId1" Type="http://schemas.openxmlformats.org/officeDocument/2006/relationships/slideLayout" Target="../slideLayouts/slideLayout37.xml"/><Relationship Id="rId5" Type="http://schemas.openxmlformats.org/officeDocument/2006/relationships/image" Target="../media/image309.png"/><Relationship Id="rId4" Type="http://schemas.openxmlformats.org/officeDocument/2006/relationships/image" Target="../media/image308.png"/></Relationships>
</file>

<file path=ppt/slides/_rels/slide268.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27.xml"/></Relationships>
</file>

<file path=ppt/slides/_rels/slide269.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46.xml"/><Relationship Id="rId1" Type="http://schemas.openxmlformats.org/officeDocument/2006/relationships/slideLayout" Target="../slideLayouts/slideLayout37.xml"/><Relationship Id="rId4" Type="http://schemas.openxmlformats.org/officeDocument/2006/relationships/image" Target="../media/image266.jpe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47.xml"/><Relationship Id="rId1" Type="http://schemas.openxmlformats.org/officeDocument/2006/relationships/slideLayout" Target="../slideLayouts/slideLayout37.xml"/><Relationship Id="rId4" Type="http://schemas.openxmlformats.org/officeDocument/2006/relationships/image" Target="../media/image311.png"/></Relationships>
</file>

<file path=ppt/slides/_rels/slide271.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148.xml"/><Relationship Id="rId1" Type="http://schemas.openxmlformats.org/officeDocument/2006/relationships/slideLayout" Target="../slideLayouts/slideLayout37.xml"/><Relationship Id="rId4" Type="http://schemas.openxmlformats.org/officeDocument/2006/relationships/image" Target="../media/image266.jpeg"/></Relationships>
</file>

<file path=ppt/slides/_rels/slide272.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49.xml"/><Relationship Id="rId1" Type="http://schemas.openxmlformats.org/officeDocument/2006/relationships/slideLayout" Target="../slideLayouts/slideLayout37.xml"/><Relationship Id="rId4" Type="http://schemas.openxmlformats.org/officeDocument/2006/relationships/image" Target="../media/image313.png"/></Relationships>
</file>

<file path=ppt/slides/_rels/slide273.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50.xml"/><Relationship Id="rId1" Type="http://schemas.openxmlformats.org/officeDocument/2006/relationships/slideLayout" Target="../slideLayouts/slideLayout37.xml"/><Relationship Id="rId4" Type="http://schemas.openxmlformats.org/officeDocument/2006/relationships/image" Target="../media/image314.png"/></Relationships>
</file>

<file path=ppt/slides/_rels/slide274.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51.xml"/><Relationship Id="rId1" Type="http://schemas.openxmlformats.org/officeDocument/2006/relationships/slideLayout" Target="../slideLayouts/slideLayout37.xml"/><Relationship Id="rId4" Type="http://schemas.openxmlformats.org/officeDocument/2006/relationships/image" Target="../media/image315.png"/></Relationships>
</file>

<file path=ppt/slides/_rels/slide27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152.xml"/><Relationship Id="rId1" Type="http://schemas.openxmlformats.org/officeDocument/2006/relationships/slideLayout" Target="../slideLayouts/slideLayout37.xml"/><Relationship Id="rId4" Type="http://schemas.openxmlformats.org/officeDocument/2006/relationships/image" Target="../media/image266.jpeg"/></Relationships>
</file>

<file path=ppt/slides/_rels/slide276.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153.xml"/><Relationship Id="rId1" Type="http://schemas.openxmlformats.org/officeDocument/2006/relationships/slideLayout" Target="../slideLayouts/slideLayout37.xml"/><Relationship Id="rId4" Type="http://schemas.openxmlformats.org/officeDocument/2006/relationships/image" Target="../media/image266.jpeg"/></Relationships>
</file>

<file path=ppt/slides/_rels/slide277.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54.xml"/><Relationship Id="rId1" Type="http://schemas.openxmlformats.org/officeDocument/2006/relationships/slideLayout" Target="../slideLayouts/slideLayout37.xml"/><Relationship Id="rId4" Type="http://schemas.openxmlformats.org/officeDocument/2006/relationships/image" Target="../media/image318.png"/></Relationships>
</file>

<file path=ppt/slides/_rels/slide278.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55.xml"/><Relationship Id="rId1" Type="http://schemas.openxmlformats.org/officeDocument/2006/relationships/slideLayout" Target="../slideLayouts/slideLayout37.xml"/><Relationship Id="rId4" Type="http://schemas.openxmlformats.org/officeDocument/2006/relationships/image" Target="../media/image319.png"/></Relationships>
</file>

<file path=ppt/slides/_rels/slide279.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6.xml"/><Relationship Id="rId1" Type="http://schemas.openxmlformats.org/officeDocument/2006/relationships/slideLayout" Target="../slideLayouts/slideLayout37.xml"/><Relationship Id="rId4" Type="http://schemas.openxmlformats.org/officeDocument/2006/relationships/image" Target="../media/image266.jpeg"/></Relationships>
</file>

<file path=ppt/slides/_rels/slide281.xml.rels><?xml version="1.0" encoding="UTF-8" standalone="yes"?>
<Relationships xmlns="http://schemas.openxmlformats.org/package/2006/relationships"><Relationship Id="rId8" Type="http://schemas.openxmlformats.org/officeDocument/2006/relationships/image" Target="../media/image324.png"/><Relationship Id="rId13" Type="http://schemas.openxmlformats.org/officeDocument/2006/relationships/image" Target="../media/image292.png"/><Relationship Id="rId3" Type="http://schemas.openxmlformats.org/officeDocument/2006/relationships/image" Target="../media/image266.jpeg"/><Relationship Id="rId7" Type="http://schemas.openxmlformats.org/officeDocument/2006/relationships/customXml" Target="../ink/ink1.xml"/><Relationship Id="rId12" Type="http://schemas.openxmlformats.org/officeDocument/2006/relationships/image" Target="../media/image327.svg"/><Relationship Id="rId2" Type="http://schemas.openxmlformats.org/officeDocument/2006/relationships/notesSlide" Target="../notesSlides/notesSlide157.xml"/><Relationship Id="rId1" Type="http://schemas.openxmlformats.org/officeDocument/2006/relationships/slideLayout" Target="../slideLayouts/slideLayout37.xml"/><Relationship Id="rId6" Type="http://schemas.openxmlformats.org/officeDocument/2006/relationships/image" Target="../media/image323.svg"/><Relationship Id="rId11" Type="http://schemas.openxmlformats.org/officeDocument/2006/relationships/image" Target="../media/image326.png"/><Relationship Id="rId5" Type="http://schemas.openxmlformats.org/officeDocument/2006/relationships/image" Target="../media/image322.png"/><Relationship Id="rId10" Type="http://schemas.openxmlformats.org/officeDocument/2006/relationships/image" Target="../media/image325.png"/><Relationship Id="rId4" Type="http://schemas.openxmlformats.org/officeDocument/2006/relationships/image" Target="../media/image321.png"/><Relationship Id="rId9" Type="http://schemas.openxmlformats.org/officeDocument/2006/relationships/customXml" Target="../ink/ink2.xml"/></Relationships>
</file>

<file path=ppt/slides/_rels/slide282.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26.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bstract future technology background - computer-generated 3D image.  Fractal art: glass room or street of surreal city with light effects.  Hi-tech or Stock Photo - Alamy">
            <a:extLst>
              <a:ext uri="{FF2B5EF4-FFF2-40B4-BE49-F238E27FC236}">
                <a16:creationId xmlns:a16="http://schemas.microsoft.com/office/drawing/2014/main" id="{3BD65D23-CF1E-FF37-4305-EEE927F9A0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1" t="14386" r="2" b="10881"/>
          <a:stretch/>
        </p:blipFill>
        <p:spPr bwMode="auto">
          <a:xfrm>
            <a:off x="1" y="1"/>
            <a:ext cx="12192000"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4416742 h 6858000"/>
              <a:gd name="connsiteX5" fmla="*/ 9142476 w 12188952"/>
              <a:gd name="connsiteY5" fmla="*/ 4416742 h 6858000"/>
              <a:gd name="connsiteX6" fmla="*/ 9142476 w 12188952"/>
              <a:gd name="connsiteY6" fmla="*/ 4188142 h 6858000"/>
              <a:gd name="connsiteX7" fmla="*/ 0 w 12188952"/>
              <a:gd name="connsiteY7" fmla="*/ 41881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4416742"/>
                </a:lnTo>
                <a:lnTo>
                  <a:pt x="9142476" y="4416742"/>
                </a:lnTo>
                <a:lnTo>
                  <a:pt x="9142476" y="4188142"/>
                </a:lnTo>
                <a:lnTo>
                  <a:pt x="0" y="4188142"/>
                </a:lnTo>
                <a:close/>
              </a:path>
            </a:pathLst>
          </a:cu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9C522CE7-8601-4799-A188-72F4C128D33A}"/>
              </a:ext>
            </a:extLst>
          </p:cNvPr>
          <p:cNvSpPr>
            <a:spLocks noGrp="1"/>
          </p:cNvSpPr>
          <p:nvPr>
            <p:ph type="ctrTitle"/>
          </p:nvPr>
        </p:nvSpPr>
        <p:spPr>
          <a:xfrm>
            <a:off x="838200" y="4636008"/>
            <a:ext cx="9144000" cy="1107959"/>
          </a:xfrm>
        </p:spPr>
        <p:txBody>
          <a:bodyPr anchor="b">
            <a:normAutofit/>
          </a:bodyPr>
          <a:lstStyle/>
          <a:p>
            <a:r>
              <a:rPr lang="en-US"/>
              <a:t>GLOBAL GADGETS</a:t>
            </a:r>
          </a:p>
        </p:txBody>
      </p:sp>
      <p:sp>
        <p:nvSpPr>
          <p:cNvPr id="5" name="Text Placeholder 4">
            <a:extLst>
              <a:ext uri="{FF2B5EF4-FFF2-40B4-BE49-F238E27FC236}">
                <a16:creationId xmlns:a16="http://schemas.microsoft.com/office/drawing/2014/main" id="{3B95A575-4944-44FE-8343-886F3F62894C}"/>
              </a:ext>
            </a:extLst>
          </p:cNvPr>
          <p:cNvSpPr>
            <a:spLocks noGrp="1"/>
          </p:cNvSpPr>
          <p:nvPr>
            <p:ph type="body" sz="quarter" idx="13"/>
          </p:nvPr>
        </p:nvSpPr>
        <p:spPr>
          <a:xfrm>
            <a:off x="841248" y="5742432"/>
            <a:ext cx="7953375" cy="457200"/>
          </a:xfrm>
        </p:spPr>
        <p:txBody>
          <a:bodyPr vert="horz" lIns="91440" tIns="45720" rIns="91440" bIns="45720" rtlCol="0" anchor="t">
            <a:normAutofit/>
          </a:bodyPr>
          <a:lstStyle/>
          <a:p>
            <a:r>
              <a:rPr lang="en-US" sz="2400"/>
              <a:t>MICROSOFT | APPLE | HP</a:t>
            </a:r>
            <a:endParaRPr lang="en-US" sz="2400">
              <a:ea typeface="Source Sans Pro"/>
            </a:endParaRPr>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descr="Background pattern&#10;&#10;Description automatically generated">
            <a:extLst>
              <a:ext uri="{FF2B5EF4-FFF2-40B4-BE49-F238E27FC236}">
                <a16:creationId xmlns:a16="http://schemas.microsoft.com/office/drawing/2014/main" id="{44718F8E-955D-D1DE-31BD-78BC2E38D8ED}"/>
              </a:ext>
            </a:extLst>
          </p:cNvPr>
          <p:cNvPicPr>
            <a:picLocks noChangeAspect="1"/>
          </p:cNvPicPr>
          <p:nvPr/>
        </p:nvPicPr>
        <p:blipFill rotWithShape="1">
          <a:blip r:embed="rId2"/>
          <a:srcRect l="-127" t="-235" r="10605" b="7190"/>
          <a:stretch/>
        </p:blipFill>
        <p:spPr>
          <a:xfrm rot="10800000">
            <a:off x="6927" y="6930"/>
            <a:ext cx="12201963" cy="6875482"/>
          </a:xfrm>
          <a:prstGeom prst="rect">
            <a:avLst/>
          </a:prstGeom>
        </p:spPr>
      </p:pic>
      <p:sp>
        <p:nvSpPr>
          <p:cNvPr id="2" name="Title 1">
            <a:extLst>
              <a:ext uri="{FF2B5EF4-FFF2-40B4-BE49-F238E27FC236}">
                <a16:creationId xmlns:a16="http://schemas.microsoft.com/office/drawing/2014/main" id="{A29DE7F2-E890-4744-88DD-A75F5E300513}"/>
              </a:ext>
            </a:extLst>
          </p:cNvPr>
          <p:cNvSpPr>
            <a:spLocks noGrp="1"/>
          </p:cNvSpPr>
          <p:nvPr>
            <p:ph type="title"/>
          </p:nvPr>
        </p:nvSpPr>
        <p:spPr>
          <a:xfrm>
            <a:off x="831850" y="5084064"/>
            <a:ext cx="8311896" cy="1049254"/>
          </a:xfrm>
        </p:spPr>
        <p:txBody>
          <a:bodyPr/>
          <a:lstStyle/>
          <a:p>
            <a:r>
              <a:rPr lang="en-US">
                <a:solidFill>
                  <a:schemeClr val="tx1"/>
                </a:solidFill>
              </a:rPr>
              <a:t>INDUSTRY PERFORMANCE</a:t>
            </a:r>
          </a:p>
        </p:txBody>
      </p:sp>
      <p:sp>
        <p:nvSpPr>
          <p:cNvPr id="9" name="Rectangle 8">
            <a:extLst>
              <a:ext uri="{FF2B5EF4-FFF2-40B4-BE49-F238E27FC236}">
                <a16:creationId xmlns:a16="http://schemas.microsoft.com/office/drawing/2014/main" id="{23EC6DDB-CC59-401B-8B8D-769C5AB258EB}"/>
              </a:ext>
              <a:ext uri="{C183D7F6-B498-43B3-948B-1728B52AA6E4}">
                <adec:decorative xmlns:adec="http://schemas.microsoft.com/office/drawing/2017/decorative" val="1"/>
              </a:ext>
            </a:extLst>
          </p:cNvPr>
          <p:cNvSpPr/>
          <p:nvPr/>
        </p:nvSpPr>
        <p:spPr>
          <a:xfrm>
            <a:off x="0" y="4697923"/>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02BA856-4004-49AF-8F73-AB681F2DB566}"/>
              </a:ext>
            </a:extLst>
          </p:cNvPr>
          <p:cNvSpPr>
            <a:spLocks noGrp="1"/>
          </p:cNvSpPr>
          <p:nvPr>
            <p:ph type="sldNum" sz="quarter" idx="12"/>
          </p:nvPr>
        </p:nvSpPr>
        <p:spPr/>
        <p:txBody>
          <a:bodyPr/>
          <a:lstStyle/>
          <a:p>
            <a:fld id="{B5CEABB6-07DC-46E8-9B57-56EC44A396E5}" type="slidenum">
              <a:rPr lang="en-US" smtClean="0"/>
              <a:t>10</a:t>
            </a:fld>
            <a:endParaRPr lang="en-US"/>
          </a:p>
        </p:txBody>
      </p:sp>
    </p:spTree>
    <p:extLst>
      <p:ext uri="{BB962C8B-B14F-4D97-AF65-F5344CB8AC3E}">
        <p14:creationId xmlns:p14="http://schemas.microsoft.com/office/powerpoint/2010/main" val="14983094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4000"/>
              <a:t>STOCK 2 YEAR PERFORMANCE</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a:solidFill>
                  <a:schemeClr val="tx1">
                    <a:tint val="75000"/>
                  </a:schemeClr>
                </a:solidFill>
              </a:rPr>
              <a:pPr>
                <a:spcAft>
                  <a:spcPts val="600"/>
                </a:spcAft>
              </a:pPr>
              <a:t>100</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Chart, line chart, histogram&#10;&#10;Description automatically generated">
            <a:extLst>
              <a:ext uri="{FF2B5EF4-FFF2-40B4-BE49-F238E27FC236}">
                <a16:creationId xmlns:a16="http://schemas.microsoft.com/office/drawing/2014/main" id="{8E97A10F-8B18-2103-978D-068D48EE9B94}"/>
              </a:ext>
            </a:extLst>
          </p:cNvPr>
          <p:cNvPicPr>
            <a:picLocks noChangeAspect="1"/>
          </p:cNvPicPr>
          <p:nvPr/>
        </p:nvPicPr>
        <p:blipFill>
          <a:blip r:embed="rId3"/>
          <a:stretch>
            <a:fillRect/>
          </a:stretch>
        </p:blipFill>
        <p:spPr>
          <a:xfrm>
            <a:off x="268515" y="1208242"/>
            <a:ext cx="11756570" cy="5305115"/>
          </a:xfrm>
          <a:prstGeom prst="rect">
            <a:avLst/>
          </a:prstGeom>
        </p:spPr>
      </p:pic>
      <p:pic>
        <p:nvPicPr>
          <p:cNvPr id="6" name="Picture 9" descr="Shape&#10;&#10;Description automatically generated">
            <a:extLst>
              <a:ext uri="{FF2B5EF4-FFF2-40B4-BE49-F238E27FC236}">
                <a16:creationId xmlns:a16="http://schemas.microsoft.com/office/drawing/2014/main" id="{53CA8917-768B-DD54-EB8F-C540A7EEB234}"/>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27008871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4000"/>
              <a:t>STOCK 2 YEAR COMPARISON </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101</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Chart, histogram&#10;&#10;Description automatically generated">
            <a:extLst>
              <a:ext uri="{FF2B5EF4-FFF2-40B4-BE49-F238E27FC236}">
                <a16:creationId xmlns:a16="http://schemas.microsoft.com/office/drawing/2014/main" id="{D8B3226E-AB04-C116-18CB-2D5A20A6A42A}"/>
              </a:ext>
            </a:extLst>
          </p:cNvPr>
          <p:cNvPicPr>
            <a:picLocks noChangeAspect="1"/>
          </p:cNvPicPr>
          <p:nvPr/>
        </p:nvPicPr>
        <p:blipFill>
          <a:blip r:embed="rId3"/>
          <a:stretch>
            <a:fillRect/>
          </a:stretch>
        </p:blipFill>
        <p:spPr>
          <a:xfrm>
            <a:off x="312058" y="1304377"/>
            <a:ext cx="11727542" cy="5221703"/>
          </a:xfrm>
          <a:prstGeom prst="rect">
            <a:avLst/>
          </a:prstGeom>
        </p:spPr>
      </p:pic>
      <p:pic>
        <p:nvPicPr>
          <p:cNvPr id="6" name="Picture 9" descr="Shape&#10;&#10;Description automatically generated">
            <a:extLst>
              <a:ext uri="{FF2B5EF4-FFF2-40B4-BE49-F238E27FC236}">
                <a16:creationId xmlns:a16="http://schemas.microsoft.com/office/drawing/2014/main" id="{387C2BD4-2C1E-C7F1-C60E-BD3663421EA6}"/>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24889400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4000"/>
              <a:t>STOCK 5 YEAR PERFORMANCE </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102</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Chart, histogram&#10;&#10;Description automatically generated">
            <a:extLst>
              <a:ext uri="{FF2B5EF4-FFF2-40B4-BE49-F238E27FC236}">
                <a16:creationId xmlns:a16="http://schemas.microsoft.com/office/drawing/2014/main" id="{9045F0C3-6320-3AD5-64AF-5A8D884B6C68}"/>
              </a:ext>
            </a:extLst>
          </p:cNvPr>
          <p:cNvPicPr>
            <a:picLocks noChangeAspect="1"/>
          </p:cNvPicPr>
          <p:nvPr/>
        </p:nvPicPr>
        <p:blipFill>
          <a:blip r:embed="rId3"/>
          <a:stretch>
            <a:fillRect/>
          </a:stretch>
        </p:blipFill>
        <p:spPr>
          <a:xfrm>
            <a:off x="500743" y="1309445"/>
            <a:ext cx="11117942" cy="5080938"/>
          </a:xfrm>
          <a:prstGeom prst="rect">
            <a:avLst/>
          </a:prstGeom>
        </p:spPr>
      </p:pic>
      <p:pic>
        <p:nvPicPr>
          <p:cNvPr id="6" name="Picture 9" descr="Shape&#10;&#10;Description automatically generated">
            <a:extLst>
              <a:ext uri="{FF2B5EF4-FFF2-40B4-BE49-F238E27FC236}">
                <a16:creationId xmlns:a16="http://schemas.microsoft.com/office/drawing/2014/main" id="{3954BEBA-0335-D993-7433-E87178E9BBE8}"/>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4220079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4000"/>
              <a:t>STOCK 5 YEAR COMPARISON</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103</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Chart, histogram&#10;&#10;Description automatically generated">
            <a:extLst>
              <a:ext uri="{FF2B5EF4-FFF2-40B4-BE49-F238E27FC236}">
                <a16:creationId xmlns:a16="http://schemas.microsoft.com/office/drawing/2014/main" id="{EF42A163-92BC-BBE6-ACE6-2D301C1A27CA}"/>
              </a:ext>
            </a:extLst>
          </p:cNvPr>
          <p:cNvPicPr>
            <a:picLocks noChangeAspect="1"/>
          </p:cNvPicPr>
          <p:nvPr/>
        </p:nvPicPr>
        <p:blipFill>
          <a:blip r:embed="rId3"/>
          <a:stretch>
            <a:fillRect/>
          </a:stretch>
        </p:blipFill>
        <p:spPr>
          <a:xfrm>
            <a:off x="384629" y="1262303"/>
            <a:ext cx="11669485" cy="5269566"/>
          </a:xfrm>
          <a:prstGeom prst="rect">
            <a:avLst/>
          </a:prstGeom>
        </p:spPr>
      </p:pic>
      <p:pic>
        <p:nvPicPr>
          <p:cNvPr id="6" name="Picture 9" descr="Shape&#10;&#10;Description automatically generated">
            <a:extLst>
              <a:ext uri="{FF2B5EF4-FFF2-40B4-BE49-F238E27FC236}">
                <a16:creationId xmlns:a16="http://schemas.microsoft.com/office/drawing/2014/main" id="{68ECDA08-55CC-68C3-6367-748E29AA4466}"/>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23723759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4000"/>
              <a:t>STOCK 10 YEAR PERFORMANCE</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104</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9" descr="Shape&#10;&#10;Description automatically generated">
            <a:extLst>
              <a:ext uri="{FF2B5EF4-FFF2-40B4-BE49-F238E27FC236}">
                <a16:creationId xmlns:a16="http://schemas.microsoft.com/office/drawing/2014/main" id="{68ECDA08-55CC-68C3-6367-748E29AA4466}"/>
              </a:ext>
            </a:extLst>
          </p:cNvPr>
          <p:cNvPicPr>
            <a:picLocks noChangeAspect="1"/>
          </p:cNvPicPr>
          <p:nvPr/>
        </p:nvPicPr>
        <p:blipFill>
          <a:blip r:embed="rId3"/>
          <a:stretch>
            <a:fillRect/>
          </a:stretch>
        </p:blipFill>
        <p:spPr>
          <a:xfrm>
            <a:off x="11637818" y="6258266"/>
            <a:ext cx="581891" cy="581891"/>
          </a:xfrm>
          <a:prstGeom prst="rect">
            <a:avLst/>
          </a:prstGeom>
        </p:spPr>
      </p:pic>
      <p:pic>
        <p:nvPicPr>
          <p:cNvPr id="5" name="Picture 6" descr="Chart, histogram&#10;&#10;Description automatically generated">
            <a:extLst>
              <a:ext uri="{FF2B5EF4-FFF2-40B4-BE49-F238E27FC236}">
                <a16:creationId xmlns:a16="http://schemas.microsoft.com/office/drawing/2014/main" id="{1C5A0AB1-1290-21FA-731D-C23E91F9E2E5}"/>
              </a:ext>
            </a:extLst>
          </p:cNvPr>
          <p:cNvPicPr>
            <a:picLocks noChangeAspect="1"/>
          </p:cNvPicPr>
          <p:nvPr/>
        </p:nvPicPr>
        <p:blipFill>
          <a:blip r:embed="rId4"/>
          <a:stretch>
            <a:fillRect/>
          </a:stretch>
        </p:blipFill>
        <p:spPr>
          <a:xfrm>
            <a:off x="385483" y="1162902"/>
            <a:ext cx="11681011" cy="5088008"/>
          </a:xfrm>
          <a:prstGeom prst="rect">
            <a:avLst/>
          </a:prstGeom>
        </p:spPr>
      </p:pic>
    </p:spTree>
    <p:extLst>
      <p:ext uri="{BB962C8B-B14F-4D97-AF65-F5344CB8AC3E}">
        <p14:creationId xmlns:p14="http://schemas.microsoft.com/office/powerpoint/2010/main" val="11889814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4000"/>
              <a:t>STOCK 10 YEAR COMPARISON</a:t>
            </a:r>
            <a:endParaRPr lang="en-US"/>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105</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9" descr="Shape&#10;&#10;Description automatically generated">
            <a:extLst>
              <a:ext uri="{FF2B5EF4-FFF2-40B4-BE49-F238E27FC236}">
                <a16:creationId xmlns:a16="http://schemas.microsoft.com/office/drawing/2014/main" id="{68ECDA08-55CC-68C3-6367-748E29AA4466}"/>
              </a:ext>
            </a:extLst>
          </p:cNvPr>
          <p:cNvPicPr>
            <a:picLocks noChangeAspect="1"/>
          </p:cNvPicPr>
          <p:nvPr/>
        </p:nvPicPr>
        <p:blipFill>
          <a:blip r:embed="rId3"/>
          <a:stretch>
            <a:fillRect/>
          </a:stretch>
        </p:blipFill>
        <p:spPr>
          <a:xfrm>
            <a:off x="11637818" y="6258266"/>
            <a:ext cx="581891" cy="581891"/>
          </a:xfrm>
          <a:prstGeom prst="rect">
            <a:avLst/>
          </a:prstGeom>
        </p:spPr>
      </p:pic>
      <p:pic>
        <p:nvPicPr>
          <p:cNvPr id="3" name="Picture 4" descr="Chart, histogram&#10;&#10;Description automatically generated">
            <a:extLst>
              <a:ext uri="{FF2B5EF4-FFF2-40B4-BE49-F238E27FC236}">
                <a16:creationId xmlns:a16="http://schemas.microsoft.com/office/drawing/2014/main" id="{280901B7-47F4-7726-51D1-E19C66112B22}"/>
              </a:ext>
            </a:extLst>
          </p:cNvPr>
          <p:cNvPicPr>
            <a:picLocks noChangeAspect="1"/>
          </p:cNvPicPr>
          <p:nvPr/>
        </p:nvPicPr>
        <p:blipFill>
          <a:blip r:embed="rId4"/>
          <a:stretch>
            <a:fillRect/>
          </a:stretch>
        </p:blipFill>
        <p:spPr>
          <a:xfrm>
            <a:off x="385482" y="1225596"/>
            <a:ext cx="11591364" cy="5034334"/>
          </a:xfrm>
          <a:prstGeom prst="rect">
            <a:avLst/>
          </a:prstGeom>
        </p:spPr>
      </p:pic>
    </p:spTree>
    <p:extLst>
      <p:ext uri="{BB962C8B-B14F-4D97-AF65-F5344CB8AC3E}">
        <p14:creationId xmlns:p14="http://schemas.microsoft.com/office/powerpoint/2010/main" val="4910491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4000"/>
              <a:t>STOCK MAX PERFORMANCE</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106</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9" descr="Shape&#10;&#10;Description automatically generated">
            <a:extLst>
              <a:ext uri="{FF2B5EF4-FFF2-40B4-BE49-F238E27FC236}">
                <a16:creationId xmlns:a16="http://schemas.microsoft.com/office/drawing/2014/main" id="{68ECDA08-55CC-68C3-6367-748E29AA4466}"/>
              </a:ext>
            </a:extLst>
          </p:cNvPr>
          <p:cNvPicPr>
            <a:picLocks noChangeAspect="1"/>
          </p:cNvPicPr>
          <p:nvPr/>
        </p:nvPicPr>
        <p:blipFill>
          <a:blip r:embed="rId3"/>
          <a:stretch>
            <a:fillRect/>
          </a:stretch>
        </p:blipFill>
        <p:spPr>
          <a:xfrm>
            <a:off x="11637818" y="6258266"/>
            <a:ext cx="581891" cy="581891"/>
          </a:xfrm>
          <a:prstGeom prst="rect">
            <a:avLst/>
          </a:prstGeom>
        </p:spPr>
      </p:pic>
      <p:pic>
        <p:nvPicPr>
          <p:cNvPr id="9" name="Picture 9" descr="Chart, histogram&#10;&#10;Description automatically generated">
            <a:extLst>
              <a:ext uri="{FF2B5EF4-FFF2-40B4-BE49-F238E27FC236}">
                <a16:creationId xmlns:a16="http://schemas.microsoft.com/office/drawing/2014/main" id="{9A36183E-1627-842A-3342-1CA05C2B3EDB}"/>
              </a:ext>
            </a:extLst>
          </p:cNvPr>
          <p:cNvPicPr>
            <a:picLocks noChangeAspect="1"/>
          </p:cNvPicPr>
          <p:nvPr/>
        </p:nvPicPr>
        <p:blipFill>
          <a:blip r:embed="rId4"/>
          <a:stretch>
            <a:fillRect/>
          </a:stretch>
        </p:blipFill>
        <p:spPr>
          <a:xfrm>
            <a:off x="385482" y="1220831"/>
            <a:ext cx="11546540" cy="5034901"/>
          </a:xfrm>
          <a:prstGeom prst="rect">
            <a:avLst/>
          </a:prstGeom>
        </p:spPr>
      </p:pic>
    </p:spTree>
    <p:extLst>
      <p:ext uri="{BB962C8B-B14F-4D97-AF65-F5344CB8AC3E}">
        <p14:creationId xmlns:p14="http://schemas.microsoft.com/office/powerpoint/2010/main" val="38141783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4000"/>
              <a:t>STOCK MAX COMPARISON</a:t>
            </a:r>
            <a:endParaRPr lang="en-US"/>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107</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9" descr="Shape&#10;&#10;Description automatically generated">
            <a:extLst>
              <a:ext uri="{FF2B5EF4-FFF2-40B4-BE49-F238E27FC236}">
                <a16:creationId xmlns:a16="http://schemas.microsoft.com/office/drawing/2014/main" id="{68ECDA08-55CC-68C3-6367-748E29AA4466}"/>
              </a:ext>
            </a:extLst>
          </p:cNvPr>
          <p:cNvPicPr>
            <a:picLocks noChangeAspect="1"/>
          </p:cNvPicPr>
          <p:nvPr/>
        </p:nvPicPr>
        <p:blipFill>
          <a:blip r:embed="rId3"/>
          <a:stretch>
            <a:fillRect/>
          </a:stretch>
        </p:blipFill>
        <p:spPr>
          <a:xfrm>
            <a:off x="11637818" y="6258266"/>
            <a:ext cx="581891" cy="581891"/>
          </a:xfrm>
          <a:prstGeom prst="rect">
            <a:avLst/>
          </a:prstGeom>
        </p:spPr>
      </p:pic>
      <p:pic>
        <p:nvPicPr>
          <p:cNvPr id="8" name="Picture 8" descr="Chart, histogram&#10;&#10;Description automatically generated">
            <a:extLst>
              <a:ext uri="{FF2B5EF4-FFF2-40B4-BE49-F238E27FC236}">
                <a16:creationId xmlns:a16="http://schemas.microsoft.com/office/drawing/2014/main" id="{9FC85EDD-A5DA-D88E-A4E1-12D3A8DC9444}"/>
              </a:ext>
            </a:extLst>
          </p:cNvPr>
          <p:cNvPicPr>
            <a:picLocks noChangeAspect="1"/>
          </p:cNvPicPr>
          <p:nvPr/>
        </p:nvPicPr>
        <p:blipFill>
          <a:blip r:embed="rId4"/>
          <a:stretch>
            <a:fillRect/>
          </a:stretch>
        </p:blipFill>
        <p:spPr>
          <a:xfrm>
            <a:off x="385482" y="1283405"/>
            <a:ext cx="11546541" cy="5071120"/>
          </a:xfrm>
          <a:prstGeom prst="rect">
            <a:avLst/>
          </a:prstGeom>
        </p:spPr>
      </p:pic>
    </p:spTree>
    <p:extLst>
      <p:ext uri="{BB962C8B-B14F-4D97-AF65-F5344CB8AC3E}">
        <p14:creationId xmlns:p14="http://schemas.microsoft.com/office/powerpoint/2010/main" val="24793048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0"/>
            <a:ext cx="10515599" cy="932688"/>
          </a:xfrm>
        </p:spPr>
        <p:txBody>
          <a:bodyPr vert="horz" lIns="91440" tIns="45720" rIns="91440" bIns="45720" rtlCol="0" anchor="b" anchorCtr="0">
            <a:normAutofit/>
          </a:bodyPr>
          <a:lstStyle/>
          <a:p>
            <a:r>
              <a:rPr lang="en-US" sz="4000"/>
              <a:t>MSFT Vs APPL Vs HP (10-Year)</a:t>
            </a:r>
            <a:endParaRPr lang="en-US"/>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108</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9" descr="Shape&#10;&#10;Description automatically generated">
            <a:extLst>
              <a:ext uri="{FF2B5EF4-FFF2-40B4-BE49-F238E27FC236}">
                <a16:creationId xmlns:a16="http://schemas.microsoft.com/office/drawing/2014/main" id="{68ECDA08-55CC-68C3-6367-748E29AA4466}"/>
              </a:ext>
            </a:extLst>
          </p:cNvPr>
          <p:cNvPicPr>
            <a:picLocks noChangeAspect="1"/>
          </p:cNvPicPr>
          <p:nvPr/>
        </p:nvPicPr>
        <p:blipFill>
          <a:blip r:embed="rId3"/>
          <a:stretch>
            <a:fillRect/>
          </a:stretch>
        </p:blipFill>
        <p:spPr>
          <a:xfrm>
            <a:off x="11637818" y="6258266"/>
            <a:ext cx="581891" cy="581891"/>
          </a:xfrm>
          <a:prstGeom prst="rect">
            <a:avLst/>
          </a:prstGeom>
        </p:spPr>
      </p:pic>
      <p:pic>
        <p:nvPicPr>
          <p:cNvPr id="3" name="Picture 2">
            <a:extLst>
              <a:ext uri="{FF2B5EF4-FFF2-40B4-BE49-F238E27FC236}">
                <a16:creationId xmlns:a16="http://schemas.microsoft.com/office/drawing/2014/main" id="{CF4E2CDD-CC37-7E0E-6E3D-9F7C38424996}"/>
              </a:ext>
            </a:extLst>
          </p:cNvPr>
          <p:cNvPicPr>
            <a:picLocks noChangeAspect="1"/>
          </p:cNvPicPr>
          <p:nvPr/>
        </p:nvPicPr>
        <p:blipFill>
          <a:blip r:embed="rId4"/>
          <a:stretch>
            <a:fillRect/>
          </a:stretch>
        </p:blipFill>
        <p:spPr>
          <a:xfrm>
            <a:off x="388256" y="1023808"/>
            <a:ext cx="11781062" cy="5247584"/>
          </a:xfrm>
          <a:prstGeom prst="rect">
            <a:avLst/>
          </a:prstGeom>
        </p:spPr>
      </p:pic>
    </p:spTree>
    <p:extLst>
      <p:ext uri="{BB962C8B-B14F-4D97-AF65-F5344CB8AC3E}">
        <p14:creationId xmlns:p14="http://schemas.microsoft.com/office/powerpoint/2010/main" val="6002370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1863" y="42533"/>
            <a:ext cx="10515599" cy="932688"/>
          </a:xfrm>
        </p:spPr>
        <p:txBody>
          <a:bodyPr vert="horz" lIns="91440" tIns="45720" rIns="91440" bIns="45720" rtlCol="0" anchor="b" anchorCtr="0">
            <a:normAutofit/>
          </a:bodyPr>
          <a:lstStyle/>
          <a:p>
            <a:r>
              <a:rPr lang="en-US" sz="4000"/>
              <a:t>Share Repurchases FY21 10-K</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109</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Table&#10;&#10;Description automatically generated">
            <a:extLst>
              <a:ext uri="{FF2B5EF4-FFF2-40B4-BE49-F238E27FC236}">
                <a16:creationId xmlns:a16="http://schemas.microsoft.com/office/drawing/2014/main" id="{2395A890-052C-FE94-B3D9-96FFA650873C}"/>
              </a:ext>
            </a:extLst>
          </p:cNvPr>
          <p:cNvPicPr>
            <a:picLocks noChangeAspect="1"/>
          </p:cNvPicPr>
          <p:nvPr/>
        </p:nvPicPr>
        <p:blipFill>
          <a:blip r:embed="rId3"/>
          <a:stretch>
            <a:fillRect/>
          </a:stretch>
        </p:blipFill>
        <p:spPr>
          <a:xfrm>
            <a:off x="914401" y="1831153"/>
            <a:ext cx="10181770" cy="3355350"/>
          </a:xfrm>
          <a:prstGeom prst="rect">
            <a:avLst/>
          </a:prstGeom>
        </p:spPr>
      </p:pic>
      <p:sp>
        <p:nvSpPr>
          <p:cNvPr id="5" name="Rectangle 4">
            <a:extLst>
              <a:ext uri="{FF2B5EF4-FFF2-40B4-BE49-F238E27FC236}">
                <a16:creationId xmlns:a16="http://schemas.microsoft.com/office/drawing/2014/main" id="{12089534-92EF-60D2-0695-F86E291357AA}"/>
              </a:ext>
            </a:extLst>
          </p:cNvPr>
          <p:cNvSpPr/>
          <p:nvPr/>
        </p:nvSpPr>
        <p:spPr>
          <a:xfrm>
            <a:off x="1044389" y="4563035"/>
            <a:ext cx="9917205" cy="4482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9" descr="Shape&#10;&#10;Description automatically generated">
            <a:extLst>
              <a:ext uri="{FF2B5EF4-FFF2-40B4-BE49-F238E27FC236}">
                <a16:creationId xmlns:a16="http://schemas.microsoft.com/office/drawing/2014/main" id="{9C185A20-D3D1-D4ED-6998-BBAC0CC249C2}"/>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3074768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Graphical user interface, application&#10;&#10;Description automatically generated">
            <a:extLst>
              <a:ext uri="{FF2B5EF4-FFF2-40B4-BE49-F238E27FC236}">
                <a16:creationId xmlns:a16="http://schemas.microsoft.com/office/drawing/2014/main" id="{4AD32BAD-6D1F-E211-82CA-F3B0B106E96A}"/>
              </a:ext>
            </a:extLst>
          </p:cNvPr>
          <p:cNvPicPr>
            <a:picLocks noChangeAspect="1"/>
          </p:cNvPicPr>
          <p:nvPr/>
        </p:nvPicPr>
        <p:blipFill rotWithShape="1">
          <a:blip r:embed="rId2"/>
          <a:srcRect r="888" b="-1"/>
          <a:stretch/>
        </p:blipFill>
        <p:spPr>
          <a:xfrm>
            <a:off x="20" y="10"/>
            <a:ext cx="12191980" cy="6857990"/>
          </a:xfrm>
          <a:custGeom>
            <a:avLst/>
            <a:gdLst>
              <a:gd name="connsiteX0" fmla="*/ 0 w 11961876"/>
              <a:gd name="connsiteY0" fmla="*/ 0 h 6858000"/>
              <a:gd name="connsiteX1" fmla="*/ 11961876 w 11961876"/>
              <a:gd name="connsiteY1" fmla="*/ 0 h 6858000"/>
              <a:gd name="connsiteX2" fmla="*/ 11961876 w 11961876"/>
              <a:gd name="connsiteY2" fmla="*/ 6858000 h 6858000"/>
              <a:gd name="connsiteX3" fmla="*/ 0 w 119618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61876" h="6858000">
                <a:moveTo>
                  <a:pt x="0" y="0"/>
                </a:moveTo>
                <a:lnTo>
                  <a:pt x="11961876" y="0"/>
                </a:lnTo>
                <a:lnTo>
                  <a:pt x="11961876" y="6858000"/>
                </a:lnTo>
                <a:lnTo>
                  <a:pt x="0" y="6858000"/>
                </a:lnTo>
                <a:close/>
              </a:path>
            </a:pathLst>
          </a:custGeom>
          <a:noFill/>
        </p:spPr>
      </p:pic>
      <p:sp>
        <p:nvSpPr>
          <p:cNvPr id="6" name="Slide Number Placeholder 5" hidden="1">
            <a:extLst>
              <a:ext uri="{FF2B5EF4-FFF2-40B4-BE49-F238E27FC236}">
                <a16:creationId xmlns:a16="http://schemas.microsoft.com/office/drawing/2014/main" id="{FC2DC316-9BAD-DF3D-8656-93467652D255}"/>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11</a:t>
            </a:fld>
            <a:endParaRPr lang="en-US"/>
          </a:p>
        </p:txBody>
      </p:sp>
    </p:spTree>
    <p:extLst>
      <p:ext uri="{BB962C8B-B14F-4D97-AF65-F5344CB8AC3E}">
        <p14:creationId xmlns:p14="http://schemas.microsoft.com/office/powerpoint/2010/main" val="35503312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1863" y="42533"/>
            <a:ext cx="10515599" cy="932688"/>
          </a:xfrm>
        </p:spPr>
        <p:txBody>
          <a:bodyPr vert="horz" lIns="91440" tIns="45720" rIns="91440" bIns="45720" rtlCol="0" anchor="b" anchorCtr="0">
            <a:normAutofit/>
          </a:bodyPr>
          <a:lstStyle/>
          <a:p>
            <a:r>
              <a:rPr lang="en-US" sz="4000"/>
              <a:t>Share Repurchases FY22 10-Q</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110</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able&#10;&#10;Description automatically generated">
            <a:extLst>
              <a:ext uri="{FF2B5EF4-FFF2-40B4-BE49-F238E27FC236}">
                <a16:creationId xmlns:a16="http://schemas.microsoft.com/office/drawing/2014/main" id="{32B6F2F9-B766-08B8-5C49-418167F86E0B}"/>
              </a:ext>
            </a:extLst>
          </p:cNvPr>
          <p:cNvPicPr>
            <a:picLocks noChangeAspect="1"/>
          </p:cNvPicPr>
          <p:nvPr/>
        </p:nvPicPr>
        <p:blipFill>
          <a:blip r:embed="rId3"/>
          <a:stretch>
            <a:fillRect/>
          </a:stretch>
        </p:blipFill>
        <p:spPr>
          <a:xfrm>
            <a:off x="549277" y="1716600"/>
            <a:ext cx="11398852" cy="3762709"/>
          </a:xfrm>
          <a:prstGeom prst="rect">
            <a:avLst/>
          </a:prstGeom>
        </p:spPr>
      </p:pic>
      <p:sp>
        <p:nvSpPr>
          <p:cNvPr id="3" name="Rectangle 2">
            <a:extLst>
              <a:ext uri="{FF2B5EF4-FFF2-40B4-BE49-F238E27FC236}">
                <a16:creationId xmlns:a16="http://schemas.microsoft.com/office/drawing/2014/main" id="{806AB58F-0E8A-A85C-FD97-911346B8706A}"/>
              </a:ext>
            </a:extLst>
          </p:cNvPr>
          <p:cNvSpPr/>
          <p:nvPr/>
        </p:nvSpPr>
        <p:spPr>
          <a:xfrm>
            <a:off x="759098" y="4868350"/>
            <a:ext cx="10869704" cy="530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9" descr="Shape&#10;&#10;Description automatically generated">
            <a:extLst>
              <a:ext uri="{FF2B5EF4-FFF2-40B4-BE49-F238E27FC236}">
                <a16:creationId xmlns:a16="http://schemas.microsoft.com/office/drawing/2014/main" id="{2371A92B-A9C6-4EA0-D213-B2271E3FE63E}"/>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2661197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1863" y="42533"/>
            <a:ext cx="10515599" cy="932688"/>
          </a:xfrm>
        </p:spPr>
        <p:txBody>
          <a:bodyPr vert="horz" lIns="91440" tIns="45720" rIns="91440" bIns="45720" rtlCol="0" anchor="b" anchorCtr="0">
            <a:normAutofit/>
          </a:bodyPr>
          <a:lstStyle/>
          <a:p>
            <a:r>
              <a:rPr lang="en-US" sz="4000"/>
              <a:t>Top Shareholders</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111</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9" descr="Shape&#10;&#10;Description automatically generated">
            <a:extLst>
              <a:ext uri="{FF2B5EF4-FFF2-40B4-BE49-F238E27FC236}">
                <a16:creationId xmlns:a16="http://schemas.microsoft.com/office/drawing/2014/main" id="{2371A92B-A9C6-4EA0-D213-B2271E3FE63E}"/>
              </a:ext>
            </a:extLst>
          </p:cNvPr>
          <p:cNvPicPr>
            <a:picLocks noChangeAspect="1"/>
          </p:cNvPicPr>
          <p:nvPr/>
        </p:nvPicPr>
        <p:blipFill>
          <a:blip r:embed="rId3"/>
          <a:stretch>
            <a:fillRect/>
          </a:stretch>
        </p:blipFill>
        <p:spPr>
          <a:xfrm>
            <a:off x="11637818" y="6258266"/>
            <a:ext cx="581891" cy="581891"/>
          </a:xfrm>
          <a:prstGeom prst="rect">
            <a:avLst/>
          </a:prstGeom>
        </p:spPr>
      </p:pic>
      <p:pic>
        <p:nvPicPr>
          <p:cNvPr id="6" name="Picture 5">
            <a:extLst>
              <a:ext uri="{FF2B5EF4-FFF2-40B4-BE49-F238E27FC236}">
                <a16:creationId xmlns:a16="http://schemas.microsoft.com/office/drawing/2014/main" id="{95BCC26A-9C2E-3B27-1D42-A0C91109BAD2}"/>
              </a:ext>
            </a:extLst>
          </p:cNvPr>
          <p:cNvPicPr>
            <a:picLocks noChangeAspect="1"/>
          </p:cNvPicPr>
          <p:nvPr/>
        </p:nvPicPr>
        <p:blipFill>
          <a:blip r:embed="rId4"/>
          <a:stretch>
            <a:fillRect/>
          </a:stretch>
        </p:blipFill>
        <p:spPr>
          <a:xfrm>
            <a:off x="4910667" y="966371"/>
            <a:ext cx="6265334" cy="5474938"/>
          </a:xfrm>
          <a:prstGeom prst="rect">
            <a:avLst/>
          </a:prstGeom>
        </p:spPr>
      </p:pic>
    </p:spTree>
    <p:extLst>
      <p:ext uri="{BB962C8B-B14F-4D97-AF65-F5344CB8AC3E}">
        <p14:creationId xmlns:p14="http://schemas.microsoft.com/office/powerpoint/2010/main" val="28792758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6" name="Picture 14" descr="Windows 10 (1920×1080) - wallpaper | Wallpaper windows 10, Computer  wallpaper desktop wallpapers, Microsoft wallpaper">
            <a:extLst>
              <a:ext uri="{FF2B5EF4-FFF2-40B4-BE49-F238E27FC236}">
                <a16:creationId xmlns:a16="http://schemas.microsoft.com/office/drawing/2014/main" id="{DA6F3167-8386-1C8F-4678-3B467710F7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
          <a:stretch/>
        </p:blipFill>
        <p:spPr bwMode="auto">
          <a:xfrm>
            <a:off x="1524" y="10"/>
            <a:ext cx="12188952" cy="685799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4926523 h 6858000"/>
              <a:gd name="connsiteX5" fmla="*/ 9142476 w 12188952"/>
              <a:gd name="connsiteY5" fmla="*/ 4926523 h 6858000"/>
              <a:gd name="connsiteX6" fmla="*/ 9142476 w 12188952"/>
              <a:gd name="connsiteY6" fmla="*/ 4697923 h 6858000"/>
              <a:gd name="connsiteX7" fmla="*/ 0 w 12188952"/>
              <a:gd name="connsiteY7" fmla="*/ 4697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4926523"/>
                </a:lnTo>
                <a:lnTo>
                  <a:pt x="9142476" y="4926523"/>
                </a:lnTo>
                <a:lnTo>
                  <a:pt x="9142476" y="4697923"/>
                </a:lnTo>
                <a:lnTo>
                  <a:pt x="0" y="4697923"/>
                </a:lnTo>
                <a:close/>
              </a:path>
            </a:pathLst>
          </a:custGeom>
          <a:solidFill>
            <a:srgbClr val="FFFFFF"/>
          </a:solidFill>
        </p:spPr>
      </p:pic>
      <p:sp>
        <p:nvSpPr>
          <p:cNvPr id="3" name="Title 2">
            <a:extLst>
              <a:ext uri="{FF2B5EF4-FFF2-40B4-BE49-F238E27FC236}">
                <a16:creationId xmlns:a16="http://schemas.microsoft.com/office/drawing/2014/main" id="{121CFDAF-DDCD-9FD7-1309-437F1D06A129}"/>
              </a:ext>
            </a:extLst>
          </p:cNvPr>
          <p:cNvSpPr>
            <a:spLocks noGrp="1"/>
          </p:cNvSpPr>
          <p:nvPr>
            <p:ph type="title"/>
          </p:nvPr>
        </p:nvSpPr>
        <p:spPr>
          <a:xfrm>
            <a:off x="831850" y="5084064"/>
            <a:ext cx="8311896" cy="1049254"/>
          </a:xfrm>
        </p:spPr>
        <p:txBody>
          <a:bodyPr anchor="b">
            <a:normAutofit/>
          </a:bodyPr>
          <a:lstStyle/>
          <a:p>
            <a:r>
              <a:rPr lang="en-US" sz="3700"/>
              <a:t>COMPANY HISTORY &amp; OVERVIEW </a:t>
            </a:r>
          </a:p>
        </p:txBody>
      </p:sp>
      <p:sp>
        <p:nvSpPr>
          <p:cNvPr id="5" name="Slide Number Placeholder 4">
            <a:extLst>
              <a:ext uri="{FF2B5EF4-FFF2-40B4-BE49-F238E27FC236}">
                <a16:creationId xmlns:a16="http://schemas.microsoft.com/office/drawing/2014/main" id="{36DEB6AB-058C-7DEE-CBFF-5F95FE66C1C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5CEABB6-07DC-46E8-9B57-56EC44A396E5}" type="slidenum">
              <a:rPr lang="en-US" dirty="0" smtClean="0"/>
              <a:pPr>
                <a:spcAft>
                  <a:spcPts val="600"/>
                </a:spcAft>
              </a:pPr>
              <a:t>112</a:t>
            </a:fld>
            <a:endParaRPr lang="en-US"/>
          </a:p>
        </p:txBody>
      </p:sp>
    </p:spTree>
    <p:extLst>
      <p:ext uri="{BB962C8B-B14F-4D97-AF65-F5344CB8AC3E}">
        <p14:creationId xmlns:p14="http://schemas.microsoft.com/office/powerpoint/2010/main" val="3231482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3500"/>
              <a:t>MISSION &amp; STRATEGY </a:t>
            </a:r>
            <a:endParaRPr lang="en-US" sz="35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113</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01563" y="1369728"/>
            <a:ext cx="8389760"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dk1"/>
                </a:solidFill>
                <a:latin typeface="Arial"/>
                <a:cs typeface="Arial"/>
              </a:rPr>
              <a:t>Mission</a:t>
            </a:r>
            <a:endParaRPr lang="en-US" sz="2000" b="1">
              <a:solidFill>
                <a:schemeClr val="dk1"/>
              </a:solidFill>
              <a:latin typeface="Arial"/>
              <a:ea typeface="Source Sans Pro"/>
              <a:cs typeface="Arial"/>
            </a:endParaRPr>
          </a:p>
          <a:p>
            <a:r>
              <a:rPr lang="en-US" sz="2000">
                <a:solidFill>
                  <a:schemeClr val="dk1"/>
                </a:solidFill>
                <a:latin typeface="Arial"/>
                <a:cs typeface="Arial"/>
              </a:rPr>
              <a:t>"Empower every person and every organization on the planet to achieve more"</a:t>
            </a:r>
          </a:p>
          <a:p>
            <a:endParaRPr lang="en-US" sz="2000">
              <a:solidFill>
                <a:schemeClr val="dk1"/>
              </a:solidFill>
              <a:latin typeface="Arial"/>
              <a:cs typeface="Arial"/>
            </a:endParaRPr>
          </a:p>
          <a:p>
            <a:r>
              <a:rPr lang="en-US" sz="2000" b="1">
                <a:latin typeface="Arial"/>
                <a:ea typeface="+mn-lt"/>
                <a:cs typeface="+mn-lt"/>
              </a:rPr>
              <a:t>Core Values</a:t>
            </a:r>
            <a:endParaRPr lang="en-US" sz="2000">
              <a:latin typeface="Arial"/>
              <a:ea typeface="+mn-lt"/>
              <a:cs typeface="Arial"/>
            </a:endParaRPr>
          </a:p>
          <a:p>
            <a:pPr marL="285750" indent="-285750">
              <a:buFont typeface="Arial"/>
              <a:buChar char="•"/>
            </a:pPr>
            <a:r>
              <a:rPr lang="en-US" sz="2000">
                <a:latin typeface="Arial"/>
                <a:ea typeface="+mn-lt"/>
                <a:cs typeface="+mn-lt"/>
              </a:rPr>
              <a:t>Innovation</a:t>
            </a:r>
            <a:endParaRPr lang="en-US" sz="2000">
              <a:latin typeface="Arial"/>
              <a:ea typeface="+mn-lt"/>
              <a:cs typeface="Arial"/>
            </a:endParaRPr>
          </a:p>
          <a:p>
            <a:pPr marL="285750" indent="-285750">
              <a:buFont typeface="Arial"/>
              <a:buChar char="•"/>
            </a:pPr>
            <a:r>
              <a:rPr lang="en-US" sz="2000">
                <a:latin typeface="Arial"/>
                <a:ea typeface="+mn-lt"/>
                <a:cs typeface="+mn-lt"/>
              </a:rPr>
              <a:t>Diversity and Inclusion</a:t>
            </a:r>
            <a:endParaRPr lang="en-US" sz="2000">
              <a:latin typeface="Arial"/>
              <a:ea typeface="+mn-lt"/>
              <a:cs typeface="Arial"/>
            </a:endParaRPr>
          </a:p>
          <a:p>
            <a:pPr marL="285750" indent="-285750">
              <a:buFont typeface="Arial"/>
              <a:buChar char="•"/>
            </a:pPr>
            <a:r>
              <a:rPr lang="en-US" sz="2000">
                <a:latin typeface="Arial"/>
                <a:ea typeface="+mn-lt"/>
                <a:cs typeface="+mn-lt"/>
              </a:rPr>
              <a:t>Corporate Social Responsibility</a:t>
            </a:r>
            <a:endParaRPr lang="en-US" sz="2000">
              <a:latin typeface="Arial"/>
              <a:ea typeface="+mn-lt"/>
              <a:cs typeface="Arial"/>
            </a:endParaRPr>
          </a:p>
          <a:p>
            <a:pPr marL="285750" indent="-285750">
              <a:buFont typeface="Arial"/>
              <a:buChar char="•"/>
            </a:pPr>
            <a:r>
              <a:rPr lang="en-US" sz="2000">
                <a:latin typeface="Arial"/>
                <a:ea typeface="+mn-lt"/>
                <a:cs typeface="+mn-lt"/>
              </a:rPr>
              <a:t>Artificial Intelligence </a:t>
            </a:r>
            <a:endParaRPr lang="en-US" sz="2000">
              <a:latin typeface="Arial"/>
              <a:ea typeface="+mn-lt"/>
              <a:cs typeface="Arial"/>
            </a:endParaRPr>
          </a:p>
          <a:p>
            <a:pPr marL="285750" indent="-285750">
              <a:buFont typeface="Arial"/>
              <a:buChar char="•"/>
            </a:pPr>
            <a:r>
              <a:rPr lang="en-US" sz="2000">
                <a:latin typeface="Arial"/>
                <a:ea typeface="+mn-lt"/>
                <a:cs typeface="+mn-lt"/>
              </a:rPr>
              <a:t>Trustworthy Computing</a:t>
            </a:r>
            <a:endParaRPr lang="en-US" sz="2000">
              <a:latin typeface="Arial"/>
              <a:cs typeface="Arial"/>
            </a:endParaRPr>
          </a:p>
          <a:p>
            <a:pPr marL="285750" indent="-285750">
              <a:buFont typeface="Arial"/>
              <a:buChar char="•"/>
            </a:pPr>
            <a:r>
              <a:rPr lang="en-US" sz="2000">
                <a:solidFill>
                  <a:schemeClr val="dk1"/>
                </a:solidFill>
                <a:latin typeface="Arial"/>
                <a:ea typeface="Source Sans Pro"/>
                <a:cs typeface="Arial"/>
              </a:rPr>
              <a:t>Giving back to local communities </a:t>
            </a:r>
          </a:p>
          <a:p>
            <a:endParaRPr lang="en-US" sz="2000">
              <a:solidFill>
                <a:schemeClr val="dk1"/>
              </a:solidFill>
              <a:latin typeface="Arial"/>
              <a:ea typeface="Source Sans Pro"/>
              <a:cs typeface="Arial"/>
            </a:endParaRPr>
          </a:p>
          <a:p>
            <a:r>
              <a:rPr lang="en-US" sz="2000" b="1">
                <a:solidFill>
                  <a:schemeClr val="dk1"/>
                </a:solidFill>
                <a:latin typeface="Arial"/>
                <a:cs typeface="Arial"/>
              </a:rPr>
              <a:t>Strategy</a:t>
            </a:r>
          </a:p>
          <a:p>
            <a:r>
              <a:rPr lang="en-US" sz="2000">
                <a:solidFill>
                  <a:schemeClr val="dk1"/>
                </a:solidFill>
                <a:latin typeface="Arial"/>
                <a:cs typeface="Arial"/>
              </a:rPr>
              <a:t>Reinvent productivity and business processes</a:t>
            </a:r>
          </a:p>
          <a:p>
            <a:r>
              <a:rPr lang="en-US" sz="2000">
                <a:solidFill>
                  <a:schemeClr val="dk1"/>
                </a:solidFill>
                <a:latin typeface="Arial"/>
                <a:cs typeface="Arial"/>
              </a:rPr>
              <a:t>Build the intelligent cloud and intelligent edge platform</a:t>
            </a:r>
          </a:p>
          <a:p>
            <a:r>
              <a:rPr lang="en-US" sz="2000">
                <a:solidFill>
                  <a:schemeClr val="dk1"/>
                </a:solidFill>
                <a:latin typeface="Arial"/>
                <a:cs typeface="Arial"/>
              </a:rPr>
              <a:t>Create more personal computing</a:t>
            </a:r>
          </a:p>
          <a:p>
            <a:endParaRPr lang="en-US" sz="2000">
              <a:solidFill>
                <a:schemeClr val="dk1"/>
              </a:solidFill>
              <a:latin typeface="Arial"/>
              <a:cs typeface="Arial"/>
            </a:endParaRPr>
          </a:p>
        </p:txBody>
      </p:sp>
      <p:pic>
        <p:nvPicPr>
          <p:cNvPr id="6" name="Picture 9" descr="Shape&#10;&#10;Description automatically generated">
            <a:extLst>
              <a:ext uri="{FF2B5EF4-FFF2-40B4-BE49-F238E27FC236}">
                <a16:creationId xmlns:a16="http://schemas.microsoft.com/office/drawing/2014/main" id="{15E003D9-F168-DF97-2B65-11E03398C44E}"/>
              </a:ext>
            </a:extLst>
          </p:cNvPr>
          <p:cNvPicPr>
            <a:picLocks noChangeAspect="1"/>
          </p:cNvPicPr>
          <p:nvPr/>
        </p:nvPicPr>
        <p:blipFill>
          <a:blip r:embed="rId3"/>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4703515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61315"/>
            <a:ext cx="10515599" cy="932688"/>
          </a:xfrm>
        </p:spPr>
        <p:txBody>
          <a:bodyPr vert="horz" lIns="91440" tIns="45720" rIns="91440" bIns="45720" rtlCol="0" anchor="b" anchorCtr="0">
            <a:normAutofit/>
          </a:bodyPr>
          <a:lstStyle/>
          <a:p>
            <a:r>
              <a:rPr lang="en-US" sz="3500"/>
              <a:t>COMPANY TIMELINE </a:t>
            </a:r>
            <a:endParaRPr lang="en-US" sz="35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114</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sp>
        <p:nvSpPr>
          <p:cNvPr id="5" name="TextBox 4">
            <a:extLst>
              <a:ext uri="{FF2B5EF4-FFF2-40B4-BE49-F238E27FC236}">
                <a16:creationId xmlns:a16="http://schemas.microsoft.com/office/drawing/2014/main" id="{25112D33-C6D5-9C3A-CA33-8AA6F1C9F572}"/>
              </a:ext>
            </a:extLst>
          </p:cNvPr>
          <p:cNvSpPr txBox="1"/>
          <p:nvPr/>
        </p:nvSpPr>
        <p:spPr>
          <a:xfrm>
            <a:off x="690252" y="1167931"/>
            <a:ext cx="10213297"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CA" sz="1500">
              <a:latin typeface="Arial"/>
              <a:cs typeface="Arial"/>
            </a:endParaRPr>
          </a:p>
        </p:txBody>
      </p:sp>
      <p:pic>
        <p:nvPicPr>
          <p:cNvPr id="7" name="Picture 9" descr="Shape&#10;&#10;Description automatically generated">
            <a:extLst>
              <a:ext uri="{FF2B5EF4-FFF2-40B4-BE49-F238E27FC236}">
                <a16:creationId xmlns:a16="http://schemas.microsoft.com/office/drawing/2014/main" id="{EBB45658-263F-4ACA-9DA4-BB6A73E4FFF6}"/>
              </a:ext>
            </a:extLst>
          </p:cNvPr>
          <p:cNvPicPr>
            <a:picLocks noChangeAspect="1"/>
          </p:cNvPicPr>
          <p:nvPr/>
        </p:nvPicPr>
        <p:blipFill>
          <a:blip r:embed="rId3"/>
          <a:stretch>
            <a:fillRect/>
          </a:stretch>
        </p:blipFill>
        <p:spPr>
          <a:xfrm>
            <a:off x="11637818" y="6258266"/>
            <a:ext cx="581891" cy="581891"/>
          </a:xfrm>
          <a:prstGeom prst="rect">
            <a:avLst/>
          </a:prstGeom>
        </p:spPr>
      </p:pic>
      <p:pic>
        <p:nvPicPr>
          <p:cNvPr id="8" name="Picture 8">
            <a:extLst>
              <a:ext uri="{FF2B5EF4-FFF2-40B4-BE49-F238E27FC236}">
                <a16:creationId xmlns:a16="http://schemas.microsoft.com/office/drawing/2014/main" id="{BA654CF1-02C3-BF4A-583E-C0A134ECA7B3}"/>
              </a:ext>
            </a:extLst>
          </p:cNvPr>
          <p:cNvPicPr>
            <a:picLocks noChangeAspect="1"/>
          </p:cNvPicPr>
          <p:nvPr/>
        </p:nvPicPr>
        <p:blipFill>
          <a:blip r:embed="rId4"/>
          <a:stretch>
            <a:fillRect/>
          </a:stretch>
        </p:blipFill>
        <p:spPr>
          <a:xfrm>
            <a:off x="216795" y="1110301"/>
            <a:ext cx="2743200" cy="1267428"/>
          </a:xfrm>
          <a:prstGeom prst="rect">
            <a:avLst/>
          </a:prstGeom>
        </p:spPr>
      </p:pic>
      <p:pic>
        <p:nvPicPr>
          <p:cNvPr id="9" name="Picture 9">
            <a:extLst>
              <a:ext uri="{FF2B5EF4-FFF2-40B4-BE49-F238E27FC236}">
                <a16:creationId xmlns:a16="http://schemas.microsoft.com/office/drawing/2014/main" id="{D73540BA-98BB-0083-4C07-69F9D170D356}"/>
              </a:ext>
            </a:extLst>
          </p:cNvPr>
          <p:cNvPicPr>
            <a:picLocks noChangeAspect="1"/>
          </p:cNvPicPr>
          <p:nvPr/>
        </p:nvPicPr>
        <p:blipFill>
          <a:blip r:embed="rId5"/>
          <a:stretch>
            <a:fillRect/>
          </a:stretch>
        </p:blipFill>
        <p:spPr>
          <a:xfrm>
            <a:off x="4123386" y="982136"/>
            <a:ext cx="2743200" cy="1545220"/>
          </a:xfrm>
          <a:prstGeom prst="rect">
            <a:avLst/>
          </a:prstGeom>
        </p:spPr>
      </p:pic>
      <p:pic>
        <p:nvPicPr>
          <p:cNvPr id="10" name="Picture 10">
            <a:extLst>
              <a:ext uri="{FF2B5EF4-FFF2-40B4-BE49-F238E27FC236}">
                <a16:creationId xmlns:a16="http://schemas.microsoft.com/office/drawing/2014/main" id="{F5654F99-8DB5-3A20-0371-85F3C32D44EB}"/>
              </a:ext>
            </a:extLst>
          </p:cNvPr>
          <p:cNvPicPr>
            <a:picLocks noChangeAspect="1"/>
          </p:cNvPicPr>
          <p:nvPr/>
        </p:nvPicPr>
        <p:blipFill>
          <a:blip r:embed="rId6"/>
          <a:stretch>
            <a:fillRect/>
          </a:stretch>
        </p:blipFill>
        <p:spPr>
          <a:xfrm>
            <a:off x="8158766" y="1185427"/>
            <a:ext cx="2743200" cy="1267428"/>
          </a:xfrm>
          <a:prstGeom prst="rect">
            <a:avLst/>
          </a:prstGeom>
        </p:spPr>
      </p:pic>
      <p:pic>
        <p:nvPicPr>
          <p:cNvPr id="16" name="Picture 17">
            <a:extLst>
              <a:ext uri="{FF2B5EF4-FFF2-40B4-BE49-F238E27FC236}">
                <a16:creationId xmlns:a16="http://schemas.microsoft.com/office/drawing/2014/main" id="{8B38026D-5C62-0987-F107-72E95FCB3EE9}"/>
              </a:ext>
            </a:extLst>
          </p:cNvPr>
          <p:cNvPicPr>
            <a:picLocks noChangeAspect="1"/>
          </p:cNvPicPr>
          <p:nvPr/>
        </p:nvPicPr>
        <p:blipFill>
          <a:blip r:embed="rId7"/>
          <a:stretch>
            <a:fillRect/>
          </a:stretch>
        </p:blipFill>
        <p:spPr>
          <a:xfrm>
            <a:off x="8427075" y="3306406"/>
            <a:ext cx="2743200" cy="1275501"/>
          </a:xfrm>
          <a:prstGeom prst="rect">
            <a:avLst/>
          </a:prstGeom>
        </p:spPr>
      </p:pic>
      <p:pic>
        <p:nvPicPr>
          <p:cNvPr id="18" name="Picture 18">
            <a:extLst>
              <a:ext uri="{FF2B5EF4-FFF2-40B4-BE49-F238E27FC236}">
                <a16:creationId xmlns:a16="http://schemas.microsoft.com/office/drawing/2014/main" id="{43AE7760-3DB3-E31B-FA8B-291EDEB4DBEE}"/>
              </a:ext>
            </a:extLst>
          </p:cNvPr>
          <p:cNvPicPr>
            <a:picLocks noChangeAspect="1"/>
          </p:cNvPicPr>
          <p:nvPr/>
        </p:nvPicPr>
        <p:blipFill>
          <a:blip r:embed="rId8"/>
          <a:stretch>
            <a:fillRect/>
          </a:stretch>
        </p:blipFill>
        <p:spPr>
          <a:xfrm>
            <a:off x="4202836" y="3305251"/>
            <a:ext cx="2743200" cy="1555062"/>
          </a:xfrm>
          <a:prstGeom prst="rect">
            <a:avLst/>
          </a:prstGeom>
        </p:spPr>
      </p:pic>
      <p:sp>
        <p:nvSpPr>
          <p:cNvPr id="19" name="Arrow: Right 18">
            <a:extLst>
              <a:ext uri="{FF2B5EF4-FFF2-40B4-BE49-F238E27FC236}">
                <a16:creationId xmlns:a16="http://schemas.microsoft.com/office/drawing/2014/main" id="{293ED610-0F8C-D6C1-679F-55B244DF1910}"/>
              </a:ext>
            </a:extLst>
          </p:cNvPr>
          <p:cNvSpPr/>
          <p:nvPr/>
        </p:nvSpPr>
        <p:spPr>
          <a:xfrm>
            <a:off x="6873218" y="1641218"/>
            <a:ext cx="762000" cy="386368"/>
          </a:xfrm>
          <a:prstGeom prst="rightArrow">
            <a:avLst/>
          </a:prstGeom>
          <a:solidFill>
            <a:srgbClr val="038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20">
            <a:extLst>
              <a:ext uri="{FF2B5EF4-FFF2-40B4-BE49-F238E27FC236}">
                <a16:creationId xmlns:a16="http://schemas.microsoft.com/office/drawing/2014/main" id="{32877D4F-E656-AF5B-065A-5960372CDDD5}"/>
              </a:ext>
            </a:extLst>
          </p:cNvPr>
          <p:cNvPicPr>
            <a:picLocks noChangeAspect="1"/>
          </p:cNvPicPr>
          <p:nvPr/>
        </p:nvPicPr>
        <p:blipFill>
          <a:blip r:embed="rId9"/>
          <a:stretch>
            <a:fillRect/>
          </a:stretch>
        </p:blipFill>
        <p:spPr>
          <a:xfrm>
            <a:off x="198460" y="2758898"/>
            <a:ext cx="2743200" cy="1823013"/>
          </a:xfrm>
          <a:prstGeom prst="rect">
            <a:avLst/>
          </a:prstGeom>
        </p:spPr>
      </p:pic>
      <p:pic>
        <p:nvPicPr>
          <p:cNvPr id="21" name="Picture 21">
            <a:extLst>
              <a:ext uri="{FF2B5EF4-FFF2-40B4-BE49-F238E27FC236}">
                <a16:creationId xmlns:a16="http://schemas.microsoft.com/office/drawing/2014/main" id="{45BD41E5-F080-40E5-208D-F4119A3F47FE}"/>
              </a:ext>
            </a:extLst>
          </p:cNvPr>
          <p:cNvPicPr>
            <a:picLocks noChangeAspect="1"/>
          </p:cNvPicPr>
          <p:nvPr/>
        </p:nvPicPr>
        <p:blipFill>
          <a:blip r:embed="rId10"/>
          <a:stretch>
            <a:fillRect/>
          </a:stretch>
        </p:blipFill>
        <p:spPr>
          <a:xfrm>
            <a:off x="199996" y="5214066"/>
            <a:ext cx="2525332" cy="1409700"/>
          </a:xfrm>
          <a:prstGeom prst="rect">
            <a:avLst/>
          </a:prstGeom>
        </p:spPr>
      </p:pic>
      <p:sp>
        <p:nvSpPr>
          <p:cNvPr id="23" name="Arrow: Down 22">
            <a:extLst>
              <a:ext uri="{FF2B5EF4-FFF2-40B4-BE49-F238E27FC236}">
                <a16:creationId xmlns:a16="http://schemas.microsoft.com/office/drawing/2014/main" id="{F31E0861-D0C4-4A45-4A89-7AF8750052CB}"/>
              </a:ext>
            </a:extLst>
          </p:cNvPr>
          <p:cNvSpPr/>
          <p:nvPr/>
        </p:nvSpPr>
        <p:spPr>
          <a:xfrm>
            <a:off x="9009008" y="2521081"/>
            <a:ext cx="376677" cy="719220"/>
          </a:xfrm>
          <a:prstGeom prst="downArrow">
            <a:avLst/>
          </a:prstGeom>
          <a:solidFill>
            <a:srgbClr val="038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4">
            <a:extLst>
              <a:ext uri="{FF2B5EF4-FFF2-40B4-BE49-F238E27FC236}">
                <a16:creationId xmlns:a16="http://schemas.microsoft.com/office/drawing/2014/main" id="{8E21B1F2-7BE5-EB7F-E1BD-B2E13D57AFAA}"/>
              </a:ext>
            </a:extLst>
          </p:cNvPr>
          <p:cNvPicPr>
            <a:picLocks noChangeAspect="1"/>
          </p:cNvPicPr>
          <p:nvPr/>
        </p:nvPicPr>
        <p:blipFill>
          <a:blip r:embed="rId11"/>
          <a:stretch>
            <a:fillRect/>
          </a:stretch>
        </p:blipFill>
        <p:spPr>
          <a:xfrm>
            <a:off x="8534818" y="4869079"/>
            <a:ext cx="2514600" cy="1714500"/>
          </a:xfrm>
          <a:prstGeom prst="rect">
            <a:avLst/>
          </a:prstGeom>
        </p:spPr>
      </p:pic>
      <p:sp>
        <p:nvSpPr>
          <p:cNvPr id="26" name="Arrow: Down 25">
            <a:extLst>
              <a:ext uri="{FF2B5EF4-FFF2-40B4-BE49-F238E27FC236}">
                <a16:creationId xmlns:a16="http://schemas.microsoft.com/office/drawing/2014/main" id="{6DC9E152-D188-2A3B-2E95-EA9C1A9EA1AE}"/>
              </a:ext>
            </a:extLst>
          </p:cNvPr>
          <p:cNvSpPr/>
          <p:nvPr/>
        </p:nvSpPr>
        <p:spPr>
          <a:xfrm rot="16200000">
            <a:off x="3252829" y="1545443"/>
            <a:ext cx="359834" cy="698497"/>
          </a:xfrm>
          <a:prstGeom prst="downArrow">
            <a:avLst/>
          </a:prstGeom>
          <a:solidFill>
            <a:srgbClr val="038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Left 26">
            <a:extLst>
              <a:ext uri="{FF2B5EF4-FFF2-40B4-BE49-F238E27FC236}">
                <a16:creationId xmlns:a16="http://schemas.microsoft.com/office/drawing/2014/main" id="{31BA2A7F-1739-1079-FD2A-83E5B532435F}"/>
              </a:ext>
            </a:extLst>
          </p:cNvPr>
          <p:cNvSpPr/>
          <p:nvPr/>
        </p:nvSpPr>
        <p:spPr>
          <a:xfrm>
            <a:off x="6871505" y="3959267"/>
            <a:ext cx="767293" cy="391583"/>
          </a:xfrm>
          <a:prstGeom prst="leftArrow">
            <a:avLst/>
          </a:prstGeom>
          <a:solidFill>
            <a:srgbClr val="038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Left 27">
            <a:extLst>
              <a:ext uri="{FF2B5EF4-FFF2-40B4-BE49-F238E27FC236}">
                <a16:creationId xmlns:a16="http://schemas.microsoft.com/office/drawing/2014/main" id="{BE75BA34-2000-F39C-26D1-531BA7D19659}"/>
              </a:ext>
            </a:extLst>
          </p:cNvPr>
          <p:cNvSpPr/>
          <p:nvPr/>
        </p:nvSpPr>
        <p:spPr>
          <a:xfrm>
            <a:off x="3082671" y="3901057"/>
            <a:ext cx="698501" cy="402167"/>
          </a:xfrm>
          <a:prstGeom prst="leftArrow">
            <a:avLst/>
          </a:prstGeom>
          <a:solidFill>
            <a:srgbClr val="038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CF4A6C5-2B82-C4A1-4F73-D43ACEF929EF}"/>
              </a:ext>
            </a:extLst>
          </p:cNvPr>
          <p:cNvSpPr txBox="1"/>
          <p:nvPr/>
        </p:nvSpPr>
        <p:spPr>
          <a:xfrm>
            <a:off x="4273640" y="5175161"/>
            <a:ext cx="2743200"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rgbClr val="090909"/>
                </a:solidFill>
                <a:latin typeface="Arial"/>
                <a:ea typeface="Source Sans Pro"/>
                <a:cs typeface="Calibri"/>
              </a:rPr>
              <a:t>2008 </a:t>
            </a:r>
          </a:p>
          <a:p>
            <a:r>
              <a:rPr lang="en-GB" sz="2000">
                <a:solidFill>
                  <a:srgbClr val="090909"/>
                </a:solidFill>
                <a:latin typeface="Calibri "/>
                <a:ea typeface="+mn-lt"/>
                <a:cs typeface="+mn-lt"/>
              </a:rPr>
              <a:t>Microsoft launches Windows Azure</a:t>
            </a:r>
            <a:endParaRPr lang="en-GB" sz="2000">
              <a:solidFill>
                <a:srgbClr val="090909"/>
              </a:solidFill>
              <a:latin typeface="Calibri "/>
            </a:endParaRPr>
          </a:p>
          <a:p>
            <a:endParaRPr lang="en-GB">
              <a:ea typeface="Source Sans Pro"/>
            </a:endParaRPr>
          </a:p>
        </p:txBody>
      </p:sp>
      <p:sp>
        <p:nvSpPr>
          <p:cNvPr id="30" name="Arrow: Right 29">
            <a:extLst>
              <a:ext uri="{FF2B5EF4-FFF2-40B4-BE49-F238E27FC236}">
                <a16:creationId xmlns:a16="http://schemas.microsoft.com/office/drawing/2014/main" id="{FFCB24D1-191B-3FFD-A575-027FC4B3C19F}"/>
              </a:ext>
            </a:extLst>
          </p:cNvPr>
          <p:cNvSpPr/>
          <p:nvPr/>
        </p:nvSpPr>
        <p:spPr>
          <a:xfrm>
            <a:off x="3082744" y="5846826"/>
            <a:ext cx="701481" cy="409321"/>
          </a:xfrm>
          <a:prstGeom prst="rightArrow">
            <a:avLst/>
          </a:prstGeom>
          <a:solidFill>
            <a:srgbClr val="038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Right 30">
            <a:extLst>
              <a:ext uri="{FF2B5EF4-FFF2-40B4-BE49-F238E27FC236}">
                <a16:creationId xmlns:a16="http://schemas.microsoft.com/office/drawing/2014/main" id="{2AB5E8CC-9D43-CF7A-F037-38816C64100F}"/>
              </a:ext>
            </a:extLst>
          </p:cNvPr>
          <p:cNvSpPr/>
          <p:nvPr/>
        </p:nvSpPr>
        <p:spPr>
          <a:xfrm>
            <a:off x="6871504" y="5774308"/>
            <a:ext cx="767292" cy="381000"/>
          </a:xfrm>
          <a:prstGeom prst="rightArrow">
            <a:avLst/>
          </a:prstGeom>
          <a:solidFill>
            <a:srgbClr val="038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rrow: Down 31">
            <a:extLst>
              <a:ext uri="{FF2B5EF4-FFF2-40B4-BE49-F238E27FC236}">
                <a16:creationId xmlns:a16="http://schemas.microsoft.com/office/drawing/2014/main" id="{472D1448-22D2-C721-EE6B-D0C8E27731E4}"/>
              </a:ext>
            </a:extLst>
          </p:cNvPr>
          <p:cNvSpPr/>
          <p:nvPr/>
        </p:nvSpPr>
        <p:spPr>
          <a:xfrm>
            <a:off x="970444" y="4581851"/>
            <a:ext cx="418562" cy="772732"/>
          </a:xfrm>
          <a:prstGeom prst="downArrow">
            <a:avLst/>
          </a:prstGeom>
          <a:solidFill>
            <a:srgbClr val="038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37452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115</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sp>
        <p:nvSpPr>
          <p:cNvPr id="5" name="TextBox 4">
            <a:extLst>
              <a:ext uri="{FF2B5EF4-FFF2-40B4-BE49-F238E27FC236}">
                <a16:creationId xmlns:a16="http://schemas.microsoft.com/office/drawing/2014/main" id="{25112D33-C6D5-9C3A-CA33-8AA6F1C9F572}"/>
              </a:ext>
            </a:extLst>
          </p:cNvPr>
          <p:cNvSpPr txBox="1"/>
          <p:nvPr/>
        </p:nvSpPr>
        <p:spPr>
          <a:xfrm>
            <a:off x="690252" y="1167931"/>
            <a:ext cx="10213297"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CA" sz="1500">
              <a:latin typeface="Arial"/>
              <a:cs typeface="Arial"/>
            </a:endParaRPr>
          </a:p>
        </p:txBody>
      </p:sp>
      <p:pic>
        <p:nvPicPr>
          <p:cNvPr id="7" name="Picture 9" descr="Shape&#10;&#10;Description automatically generated">
            <a:extLst>
              <a:ext uri="{FF2B5EF4-FFF2-40B4-BE49-F238E27FC236}">
                <a16:creationId xmlns:a16="http://schemas.microsoft.com/office/drawing/2014/main" id="{EBB45658-263F-4ACA-9DA4-BB6A73E4FFF6}"/>
              </a:ext>
            </a:extLst>
          </p:cNvPr>
          <p:cNvPicPr>
            <a:picLocks noChangeAspect="1"/>
          </p:cNvPicPr>
          <p:nvPr/>
        </p:nvPicPr>
        <p:blipFill>
          <a:blip r:embed="rId3"/>
          <a:stretch>
            <a:fillRect/>
          </a:stretch>
        </p:blipFill>
        <p:spPr>
          <a:xfrm>
            <a:off x="11637818" y="6258266"/>
            <a:ext cx="581891" cy="581891"/>
          </a:xfrm>
          <a:prstGeom prst="rect">
            <a:avLst/>
          </a:prstGeom>
        </p:spPr>
      </p:pic>
      <p:sp>
        <p:nvSpPr>
          <p:cNvPr id="19" name="Arrow: Right 18">
            <a:extLst>
              <a:ext uri="{FF2B5EF4-FFF2-40B4-BE49-F238E27FC236}">
                <a16:creationId xmlns:a16="http://schemas.microsoft.com/office/drawing/2014/main" id="{293ED610-0F8C-D6C1-679F-55B244DF1910}"/>
              </a:ext>
            </a:extLst>
          </p:cNvPr>
          <p:cNvSpPr/>
          <p:nvPr/>
        </p:nvSpPr>
        <p:spPr>
          <a:xfrm>
            <a:off x="7044936" y="1372908"/>
            <a:ext cx="762000" cy="386368"/>
          </a:xfrm>
          <a:prstGeom prst="rightArrow">
            <a:avLst/>
          </a:prstGeom>
          <a:solidFill>
            <a:srgbClr val="038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Down 22">
            <a:extLst>
              <a:ext uri="{FF2B5EF4-FFF2-40B4-BE49-F238E27FC236}">
                <a16:creationId xmlns:a16="http://schemas.microsoft.com/office/drawing/2014/main" id="{F31E0861-D0C4-4A45-4A89-7AF8750052CB}"/>
              </a:ext>
            </a:extLst>
          </p:cNvPr>
          <p:cNvSpPr/>
          <p:nvPr/>
        </p:nvSpPr>
        <p:spPr>
          <a:xfrm rot="-2400000">
            <a:off x="10168852" y="2267827"/>
            <a:ext cx="376677" cy="719220"/>
          </a:xfrm>
          <a:prstGeom prst="downArrow">
            <a:avLst/>
          </a:prstGeom>
          <a:solidFill>
            <a:srgbClr val="038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Down 25">
            <a:extLst>
              <a:ext uri="{FF2B5EF4-FFF2-40B4-BE49-F238E27FC236}">
                <a16:creationId xmlns:a16="http://schemas.microsoft.com/office/drawing/2014/main" id="{6DC9E152-D188-2A3B-2E95-EA9C1A9EA1AE}"/>
              </a:ext>
            </a:extLst>
          </p:cNvPr>
          <p:cNvSpPr/>
          <p:nvPr/>
        </p:nvSpPr>
        <p:spPr>
          <a:xfrm rot="16200000">
            <a:off x="3156237" y="1191274"/>
            <a:ext cx="359834" cy="698497"/>
          </a:xfrm>
          <a:prstGeom prst="downArrow">
            <a:avLst/>
          </a:prstGeom>
          <a:solidFill>
            <a:srgbClr val="038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Left 26">
            <a:extLst>
              <a:ext uri="{FF2B5EF4-FFF2-40B4-BE49-F238E27FC236}">
                <a16:creationId xmlns:a16="http://schemas.microsoft.com/office/drawing/2014/main" id="{31BA2A7F-1739-1079-FD2A-83E5B532435F}"/>
              </a:ext>
            </a:extLst>
          </p:cNvPr>
          <p:cNvSpPr/>
          <p:nvPr/>
        </p:nvSpPr>
        <p:spPr>
          <a:xfrm>
            <a:off x="8094998" y="3523711"/>
            <a:ext cx="788758" cy="477442"/>
          </a:xfrm>
          <a:prstGeom prst="leftArrow">
            <a:avLst/>
          </a:prstGeom>
          <a:solidFill>
            <a:srgbClr val="038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Left 27">
            <a:extLst>
              <a:ext uri="{FF2B5EF4-FFF2-40B4-BE49-F238E27FC236}">
                <a16:creationId xmlns:a16="http://schemas.microsoft.com/office/drawing/2014/main" id="{BE75BA34-2000-F39C-26D1-531BA7D19659}"/>
              </a:ext>
            </a:extLst>
          </p:cNvPr>
          <p:cNvSpPr/>
          <p:nvPr/>
        </p:nvSpPr>
        <p:spPr>
          <a:xfrm>
            <a:off x="3447573" y="3433676"/>
            <a:ext cx="827289" cy="445096"/>
          </a:xfrm>
          <a:prstGeom prst="leftArrow">
            <a:avLst/>
          </a:prstGeom>
          <a:solidFill>
            <a:srgbClr val="038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rrow: Right 29">
            <a:extLst>
              <a:ext uri="{FF2B5EF4-FFF2-40B4-BE49-F238E27FC236}">
                <a16:creationId xmlns:a16="http://schemas.microsoft.com/office/drawing/2014/main" id="{FFCB24D1-191B-3FFD-A575-027FC4B3C19F}"/>
              </a:ext>
            </a:extLst>
          </p:cNvPr>
          <p:cNvSpPr/>
          <p:nvPr/>
        </p:nvSpPr>
        <p:spPr>
          <a:xfrm>
            <a:off x="4585280" y="5696572"/>
            <a:ext cx="701481" cy="409321"/>
          </a:xfrm>
          <a:prstGeom prst="rightArrow">
            <a:avLst/>
          </a:prstGeom>
          <a:solidFill>
            <a:srgbClr val="038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Right 30">
            <a:extLst>
              <a:ext uri="{FF2B5EF4-FFF2-40B4-BE49-F238E27FC236}">
                <a16:creationId xmlns:a16="http://schemas.microsoft.com/office/drawing/2014/main" id="{2AB5E8CC-9D43-CF7A-F037-38816C64100F}"/>
              </a:ext>
            </a:extLst>
          </p:cNvPr>
          <p:cNvSpPr/>
          <p:nvPr/>
        </p:nvSpPr>
        <p:spPr>
          <a:xfrm>
            <a:off x="8009137" y="5699181"/>
            <a:ext cx="767292" cy="381000"/>
          </a:xfrm>
          <a:prstGeom prst="rightArrow">
            <a:avLst/>
          </a:prstGeom>
          <a:solidFill>
            <a:srgbClr val="038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10">
            <a:extLst>
              <a:ext uri="{FF2B5EF4-FFF2-40B4-BE49-F238E27FC236}">
                <a16:creationId xmlns:a16="http://schemas.microsoft.com/office/drawing/2014/main" id="{647CEADC-EA7C-3205-82B2-EDC867DAC8C5}"/>
              </a:ext>
            </a:extLst>
          </p:cNvPr>
          <p:cNvPicPr>
            <a:picLocks noChangeAspect="1"/>
          </p:cNvPicPr>
          <p:nvPr/>
        </p:nvPicPr>
        <p:blipFill>
          <a:blip r:embed="rId4"/>
          <a:stretch>
            <a:fillRect/>
          </a:stretch>
        </p:blipFill>
        <p:spPr>
          <a:xfrm>
            <a:off x="320362" y="552852"/>
            <a:ext cx="2302934" cy="1552575"/>
          </a:xfrm>
          <a:prstGeom prst="rect">
            <a:avLst/>
          </a:prstGeom>
        </p:spPr>
      </p:pic>
      <p:pic>
        <p:nvPicPr>
          <p:cNvPr id="11" name="Picture 11">
            <a:extLst>
              <a:ext uri="{FF2B5EF4-FFF2-40B4-BE49-F238E27FC236}">
                <a16:creationId xmlns:a16="http://schemas.microsoft.com/office/drawing/2014/main" id="{76811A4F-0B83-AA07-C6AA-259C98882778}"/>
              </a:ext>
            </a:extLst>
          </p:cNvPr>
          <p:cNvPicPr>
            <a:picLocks noChangeAspect="1"/>
          </p:cNvPicPr>
          <p:nvPr/>
        </p:nvPicPr>
        <p:blipFill>
          <a:blip r:embed="rId5"/>
          <a:stretch>
            <a:fillRect/>
          </a:stretch>
        </p:blipFill>
        <p:spPr>
          <a:xfrm>
            <a:off x="4162857" y="639308"/>
            <a:ext cx="2514600" cy="1695450"/>
          </a:xfrm>
          <a:prstGeom prst="rect">
            <a:avLst/>
          </a:prstGeom>
        </p:spPr>
      </p:pic>
      <p:pic>
        <p:nvPicPr>
          <p:cNvPr id="12" name="Picture 12">
            <a:extLst>
              <a:ext uri="{FF2B5EF4-FFF2-40B4-BE49-F238E27FC236}">
                <a16:creationId xmlns:a16="http://schemas.microsoft.com/office/drawing/2014/main" id="{CDF7487A-B54F-19CF-0AF2-F09C6B20AD4C}"/>
              </a:ext>
            </a:extLst>
          </p:cNvPr>
          <p:cNvPicPr>
            <a:picLocks noChangeAspect="1"/>
          </p:cNvPicPr>
          <p:nvPr/>
        </p:nvPicPr>
        <p:blipFill>
          <a:blip r:embed="rId6"/>
          <a:stretch>
            <a:fillRect/>
          </a:stretch>
        </p:blipFill>
        <p:spPr>
          <a:xfrm>
            <a:off x="8392016" y="555624"/>
            <a:ext cx="2514600" cy="2000250"/>
          </a:xfrm>
          <a:prstGeom prst="rect">
            <a:avLst/>
          </a:prstGeom>
        </p:spPr>
      </p:pic>
      <p:pic>
        <p:nvPicPr>
          <p:cNvPr id="13" name="Picture 13">
            <a:extLst>
              <a:ext uri="{FF2B5EF4-FFF2-40B4-BE49-F238E27FC236}">
                <a16:creationId xmlns:a16="http://schemas.microsoft.com/office/drawing/2014/main" id="{2A0B59D8-5062-9B52-7430-442D6500930E}"/>
              </a:ext>
            </a:extLst>
          </p:cNvPr>
          <p:cNvPicPr>
            <a:picLocks noChangeAspect="1"/>
          </p:cNvPicPr>
          <p:nvPr/>
        </p:nvPicPr>
        <p:blipFill>
          <a:blip r:embed="rId7"/>
          <a:stretch>
            <a:fillRect/>
          </a:stretch>
        </p:blipFill>
        <p:spPr>
          <a:xfrm>
            <a:off x="9315301" y="3029263"/>
            <a:ext cx="2514600" cy="1390650"/>
          </a:xfrm>
          <a:prstGeom prst="rect">
            <a:avLst/>
          </a:prstGeom>
        </p:spPr>
      </p:pic>
      <p:pic>
        <p:nvPicPr>
          <p:cNvPr id="14" name="Picture 14">
            <a:extLst>
              <a:ext uri="{FF2B5EF4-FFF2-40B4-BE49-F238E27FC236}">
                <a16:creationId xmlns:a16="http://schemas.microsoft.com/office/drawing/2014/main" id="{8FAFA325-6AC0-ED2D-0B5B-DE63E4CA3313}"/>
              </a:ext>
            </a:extLst>
          </p:cNvPr>
          <p:cNvPicPr>
            <a:picLocks noChangeAspect="1"/>
          </p:cNvPicPr>
          <p:nvPr/>
        </p:nvPicPr>
        <p:blipFill>
          <a:blip r:embed="rId8"/>
          <a:stretch>
            <a:fillRect/>
          </a:stretch>
        </p:blipFill>
        <p:spPr>
          <a:xfrm>
            <a:off x="5160671" y="2546931"/>
            <a:ext cx="2514600" cy="2000250"/>
          </a:xfrm>
          <a:prstGeom prst="rect">
            <a:avLst/>
          </a:prstGeom>
        </p:spPr>
      </p:pic>
      <p:pic>
        <p:nvPicPr>
          <p:cNvPr id="15" name="Picture 21">
            <a:extLst>
              <a:ext uri="{FF2B5EF4-FFF2-40B4-BE49-F238E27FC236}">
                <a16:creationId xmlns:a16="http://schemas.microsoft.com/office/drawing/2014/main" id="{6E68F327-EDE4-502C-3174-E8FE73DD6358}"/>
              </a:ext>
            </a:extLst>
          </p:cNvPr>
          <p:cNvPicPr>
            <a:picLocks noChangeAspect="1"/>
          </p:cNvPicPr>
          <p:nvPr/>
        </p:nvPicPr>
        <p:blipFill>
          <a:blip r:embed="rId9"/>
          <a:stretch>
            <a:fillRect/>
          </a:stretch>
        </p:blipFill>
        <p:spPr>
          <a:xfrm>
            <a:off x="320362" y="2423837"/>
            <a:ext cx="2366433" cy="2011892"/>
          </a:xfrm>
          <a:prstGeom prst="rect">
            <a:avLst/>
          </a:prstGeom>
        </p:spPr>
      </p:pic>
      <p:sp>
        <p:nvSpPr>
          <p:cNvPr id="22" name="Arrow: Down 21">
            <a:extLst>
              <a:ext uri="{FF2B5EF4-FFF2-40B4-BE49-F238E27FC236}">
                <a16:creationId xmlns:a16="http://schemas.microsoft.com/office/drawing/2014/main" id="{FD94D095-34A5-176B-F0C6-61E20A6C2FD6}"/>
              </a:ext>
            </a:extLst>
          </p:cNvPr>
          <p:cNvSpPr/>
          <p:nvPr/>
        </p:nvSpPr>
        <p:spPr>
          <a:xfrm rot="-1800000">
            <a:off x="982294" y="5023892"/>
            <a:ext cx="349251" cy="650875"/>
          </a:xfrm>
          <a:prstGeom prst="downArrow">
            <a:avLst/>
          </a:prstGeom>
          <a:solidFill>
            <a:srgbClr val="038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31">
            <a:extLst>
              <a:ext uri="{FF2B5EF4-FFF2-40B4-BE49-F238E27FC236}">
                <a16:creationId xmlns:a16="http://schemas.microsoft.com/office/drawing/2014/main" id="{2653D09C-A8D5-9A98-FD11-95B7DB67EBAB}"/>
              </a:ext>
            </a:extLst>
          </p:cNvPr>
          <p:cNvPicPr>
            <a:picLocks noChangeAspect="1"/>
          </p:cNvPicPr>
          <p:nvPr/>
        </p:nvPicPr>
        <p:blipFill>
          <a:blip r:embed="rId10"/>
          <a:stretch>
            <a:fillRect/>
          </a:stretch>
        </p:blipFill>
        <p:spPr>
          <a:xfrm>
            <a:off x="1612005" y="4538283"/>
            <a:ext cx="2657341" cy="1999266"/>
          </a:xfrm>
          <a:prstGeom prst="rect">
            <a:avLst/>
          </a:prstGeom>
        </p:spPr>
      </p:pic>
      <p:pic>
        <p:nvPicPr>
          <p:cNvPr id="32" name="Picture 32">
            <a:extLst>
              <a:ext uri="{FF2B5EF4-FFF2-40B4-BE49-F238E27FC236}">
                <a16:creationId xmlns:a16="http://schemas.microsoft.com/office/drawing/2014/main" id="{5E4B0C9D-8FD8-E07A-3590-9B152432D3BC}"/>
              </a:ext>
            </a:extLst>
          </p:cNvPr>
          <p:cNvPicPr>
            <a:picLocks noChangeAspect="1"/>
          </p:cNvPicPr>
          <p:nvPr/>
        </p:nvPicPr>
        <p:blipFill>
          <a:blip r:embed="rId11"/>
          <a:stretch>
            <a:fillRect/>
          </a:stretch>
        </p:blipFill>
        <p:spPr>
          <a:xfrm>
            <a:off x="5422006" y="4718468"/>
            <a:ext cx="2743200" cy="1649627"/>
          </a:xfrm>
          <a:prstGeom prst="rect">
            <a:avLst/>
          </a:prstGeom>
        </p:spPr>
      </p:pic>
      <p:pic>
        <p:nvPicPr>
          <p:cNvPr id="33" name="Picture 33">
            <a:extLst>
              <a:ext uri="{FF2B5EF4-FFF2-40B4-BE49-F238E27FC236}">
                <a16:creationId xmlns:a16="http://schemas.microsoft.com/office/drawing/2014/main" id="{AA67D820-1B27-86DD-53BB-DA4FBFD8886A}"/>
              </a:ext>
            </a:extLst>
          </p:cNvPr>
          <p:cNvPicPr>
            <a:picLocks noChangeAspect="1"/>
          </p:cNvPicPr>
          <p:nvPr/>
        </p:nvPicPr>
        <p:blipFill>
          <a:blip r:embed="rId12"/>
          <a:stretch>
            <a:fillRect/>
          </a:stretch>
        </p:blipFill>
        <p:spPr>
          <a:xfrm>
            <a:off x="8985159" y="4898947"/>
            <a:ext cx="2743200" cy="1353065"/>
          </a:xfrm>
          <a:prstGeom prst="rect">
            <a:avLst/>
          </a:prstGeom>
        </p:spPr>
      </p:pic>
    </p:spTree>
    <p:extLst>
      <p:ext uri="{BB962C8B-B14F-4D97-AF65-F5344CB8AC3E}">
        <p14:creationId xmlns:p14="http://schemas.microsoft.com/office/powerpoint/2010/main" val="1530811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116</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sp>
        <p:nvSpPr>
          <p:cNvPr id="5" name="TextBox 4">
            <a:extLst>
              <a:ext uri="{FF2B5EF4-FFF2-40B4-BE49-F238E27FC236}">
                <a16:creationId xmlns:a16="http://schemas.microsoft.com/office/drawing/2014/main" id="{25112D33-C6D5-9C3A-CA33-8AA6F1C9F572}"/>
              </a:ext>
            </a:extLst>
          </p:cNvPr>
          <p:cNvSpPr txBox="1"/>
          <p:nvPr/>
        </p:nvSpPr>
        <p:spPr>
          <a:xfrm>
            <a:off x="690252" y="1167931"/>
            <a:ext cx="10213297"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CA" sz="1500">
              <a:latin typeface="Arial"/>
              <a:cs typeface="Arial"/>
            </a:endParaRPr>
          </a:p>
        </p:txBody>
      </p:sp>
      <p:pic>
        <p:nvPicPr>
          <p:cNvPr id="7" name="Picture 9" descr="Shape&#10;&#10;Description automatically generated">
            <a:extLst>
              <a:ext uri="{FF2B5EF4-FFF2-40B4-BE49-F238E27FC236}">
                <a16:creationId xmlns:a16="http://schemas.microsoft.com/office/drawing/2014/main" id="{EBB45658-263F-4ACA-9DA4-BB6A73E4FFF6}"/>
              </a:ext>
            </a:extLst>
          </p:cNvPr>
          <p:cNvPicPr>
            <a:picLocks noChangeAspect="1"/>
          </p:cNvPicPr>
          <p:nvPr/>
        </p:nvPicPr>
        <p:blipFill>
          <a:blip r:embed="rId3"/>
          <a:stretch>
            <a:fillRect/>
          </a:stretch>
        </p:blipFill>
        <p:spPr>
          <a:xfrm>
            <a:off x="11637818" y="6258266"/>
            <a:ext cx="581891" cy="581891"/>
          </a:xfrm>
          <a:prstGeom prst="rect">
            <a:avLst/>
          </a:prstGeom>
        </p:spPr>
      </p:pic>
      <p:sp>
        <p:nvSpPr>
          <p:cNvPr id="26" name="Arrow: Down 25">
            <a:extLst>
              <a:ext uri="{FF2B5EF4-FFF2-40B4-BE49-F238E27FC236}">
                <a16:creationId xmlns:a16="http://schemas.microsoft.com/office/drawing/2014/main" id="{6DC9E152-D188-2A3B-2E95-EA9C1A9EA1AE}"/>
              </a:ext>
            </a:extLst>
          </p:cNvPr>
          <p:cNvSpPr/>
          <p:nvPr/>
        </p:nvSpPr>
        <p:spPr>
          <a:xfrm rot="16200000">
            <a:off x="3981260" y="1162627"/>
            <a:ext cx="359834" cy="698497"/>
          </a:xfrm>
          <a:prstGeom prst="downArrow">
            <a:avLst/>
          </a:prstGeom>
          <a:solidFill>
            <a:srgbClr val="038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A6A889F-1579-C679-DB66-1A99719D8EC3}"/>
              </a:ext>
            </a:extLst>
          </p:cNvPr>
          <p:cNvSpPr txBox="1"/>
          <p:nvPr/>
        </p:nvSpPr>
        <p:spPr>
          <a:xfrm>
            <a:off x="736629" y="805462"/>
            <a:ext cx="2875135" cy="1773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000" b="1">
                <a:latin typeface="Calibri"/>
                <a:ea typeface="Source Sans Pro"/>
                <a:cs typeface="Calibri"/>
              </a:rPr>
              <a:t>2021</a:t>
            </a:r>
          </a:p>
          <a:p>
            <a:r>
              <a:rPr lang="en-GB" sz="2000">
                <a:latin typeface="Calibri"/>
                <a:ea typeface="Source Sans Pro"/>
                <a:cs typeface="Calibri"/>
              </a:rPr>
              <a:t>Introduces Microsoft Mesh mixed-reality platform and unveils Windows 365</a:t>
            </a:r>
          </a:p>
        </p:txBody>
      </p:sp>
      <p:sp>
        <p:nvSpPr>
          <p:cNvPr id="8" name="TextBox 7">
            <a:extLst>
              <a:ext uri="{FF2B5EF4-FFF2-40B4-BE49-F238E27FC236}">
                <a16:creationId xmlns:a16="http://schemas.microsoft.com/office/drawing/2014/main" id="{3F5C6E1E-0E8A-54D9-5162-DF551791D984}"/>
              </a:ext>
            </a:extLst>
          </p:cNvPr>
          <p:cNvSpPr txBox="1"/>
          <p:nvPr/>
        </p:nvSpPr>
        <p:spPr>
          <a:xfrm>
            <a:off x="5174641" y="871838"/>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000" b="1">
                <a:latin typeface="Calibri "/>
                <a:ea typeface="Source Sans Pro"/>
              </a:rPr>
              <a:t>2022</a:t>
            </a:r>
          </a:p>
          <a:p>
            <a:r>
              <a:rPr lang="en-GB" sz="2000">
                <a:latin typeface="Calibri"/>
                <a:ea typeface="Source Sans Pro"/>
                <a:cs typeface="Calibri"/>
              </a:rPr>
              <a:t>Microsoft acquires Activision Blizzard and Nuance</a:t>
            </a:r>
          </a:p>
          <a:p>
            <a:endParaRPr lang="en-GB">
              <a:ea typeface="Source Sans Pro"/>
            </a:endParaRPr>
          </a:p>
        </p:txBody>
      </p:sp>
    </p:spTree>
    <p:extLst>
      <p:ext uri="{BB962C8B-B14F-4D97-AF65-F5344CB8AC3E}">
        <p14:creationId xmlns:p14="http://schemas.microsoft.com/office/powerpoint/2010/main" val="12092654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34091" y="-179478"/>
            <a:ext cx="10515599" cy="932688"/>
          </a:xfrm>
        </p:spPr>
        <p:txBody>
          <a:bodyPr vert="horz" lIns="91440" tIns="45720" rIns="91440" bIns="45720" rtlCol="0" anchor="b" anchorCtr="0">
            <a:normAutofit/>
          </a:bodyPr>
          <a:lstStyle/>
          <a:p>
            <a:r>
              <a:rPr lang="en-US" sz="3500"/>
              <a:t>NOTABLE ACQUISITIONS </a:t>
            </a:r>
            <a:endParaRPr lang="en-US" sz="35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117</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sp>
        <p:nvSpPr>
          <p:cNvPr id="5" name="TextBox 4">
            <a:extLst>
              <a:ext uri="{FF2B5EF4-FFF2-40B4-BE49-F238E27FC236}">
                <a16:creationId xmlns:a16="http://schemas.microsoft.com/office/drawing/2014/main" id="{25112D33-C6D5-9C3A-CA33-8AA6F1C9F572}"/>
              </a:ext>
            </a:extLst>
          </p:cNvPr>
          <p:cNvSpPr txBox="1"/>
          <p:nvPr/>
        </p:nvSpPr>
        <p:spPr>
          <a:xfrm>
            <a:off x="389745" y="1114269"/>
            <a:ext cx="1021329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CA" sz="1500">
              <a:latin typeface="Arial"/>
              <a:cs typeface="Arial"/>
            </a:endParaRPr>
          </a:p>
          <a:p>
            <a:endParaRPr lang="en-CA" sz="1500">
              <a:latin typeface="Arial"/>
              <a:cs typeface="Arial"/>
            </a:endParaRPr>
          </a:p>
        </p:txBody>
      </p:sp>
      <p:sp>
        <p:nvSpPr>
          <p:cNvPr id="6" name="TextBox 5">
            <a:extLst>
              <a:ext uri="{FF2B5EF4-FFF2-40B4-BE49-F238E27FC236}">
                <a16:creationId xmlns:a16="http://schemas.microsoft.com/office/drawing/2014/main" id="{96BFB33C-AA87-C02A-9F32-E55185FF96CE}"/>
              </a:ext>
            </a:extLst>
          </p:cNvPr>
          <p:cNvSpPr txBox="1"/>
          <p:nvPr/>
        </p:nvSpPr>
        <p:spPr>
          <a:xfrm>
            <a:off x="1292561" y="749615"/>
            <a:ext cx="10163154"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CA" sz="2000" b="1" i="0" kern="1200" spc="0" baseline="0">
                <a:solidFill>
                  <a:srgbClr val="000000"/>
                </a:solidFill>
                <a:latin typeface="Arial"/>
                <a:cs typeface="Arial"/>
              </a:rPr>
              <a:t>1987 </a:t>
            </a:r>
            <a:r>
              <a:rPr lang="en-CA" sz="2000" b="0" i="0" kern="1200" spc="0" baseline="0">
                <a:solidFill>
                  <a:srgbClr val="000000"/>
                </a:solidFill>
                <a:latin typeface="Arial"/>
                <a:cs typeface="Arial"/>
              </a:rPr>
              <a:t>–</a:t>
            </a:r>
            <a:r>
              <a:rPr lang="en-CA" sz="2000" b="1" i="0" kern="1200" spc="0" baseline="0">
                <a:solidFill>
                  <a:srgbClr val="000000"/>
                </a:solidFill>
                <a:latin typeface="Arial"/>
                <a:cs typeface="Arial"/>
              </a:rPr>
              <a:t> Forethought </a:t>
            </a:r>
            <a:r>
              <a:rPr lang="en-CA" sz="2000" b="0" i="0" kern="1200" spc="0" baseline="0">
                <a:solidFill>
                  <a:srgbClr val="000000"/>
                </a:solidFill>
                <a:latin typeface="Arial"/>
                <a:cs typeface="Arial"/>
              </a:rPr>
              <a:t>(becomes Microsoft Power Point, $14 million)</a:t>
            </a:r>
            <a:endParaRPr lang="en-US" sz="2000">
              <a:latin typeface="Arial"/>
              <a:ea typeface="Source Sans Pro"/>
              <a:cs typeface="Arial"/>
            </a:endParaRPr>
          </a:p>
          <a:p>
            <a:pPr algn="l" rtl="0"/>
            <a:r>
              <a:rPr lang="en-CA" sz="2000" b="1" i="0" kern="1200" spc="0" baseline="0">
                <a:solidFill>
                  <a:srgbClr val="000000"/>
                </a:solidFill>
                <a:latin typeface="Arial"/>
                <a:cs typeface="Arial"/>
              </a:rPr>
              <a:t>1997</a:t>
            </a:r>
            <a:r>
              <a:rPr lang="en-CA" sz="2000" b="0" i="0" kern="1200" spc="0" baseline="0">
                <a:solidFill>
                  <a:srgbClr val="000000"/>
                </a:solidFill>
                <a:latin typeface="Arial"/>
                <a:cs typeface="Arial"/>
              </a:rPr>
              <a:t> -</a:t>
            </a:r>
            <a:r>
              <a:rPr lang="en-CA" sz="2000" b="1" i="0" kern="1200" spc="0" baseline="0">
                <a:solidFill>
                  <a:srgbClr val="000000"/>
                </a:solidFill>
                <a:latin typeface="Arial"/>
                <a:cs typeface="Arial"/>
              </a:rPr>
              <a:t> Hotmail </a:t>
            </a:r>
            <a:r>
              <a:rPr lang="en-CA" sz="2000" b="0" i="0" kern="1200" spc="0" baseline="0">
                <a:solidFill>
                  <a:srgbClr val="000000"/>
                </a:solidFill>
                <a:latin typeface="Arial"/>
                <a:cs typeface="Arial"/>
              </a:rPr>
              <a:t>($500 Million)</a:t>
            </a:r>
          </a:p>
          <a:p>
            <a:pPr algn="l" rtl="0"/>
            <a:r>
              <a:rPr lang="en-CA" sz="2000" b="1" i="0" kern="1200" spc="0" baseline="0">
                <a:solidFill>
                  <a:srgbClr val="000000"/>
                </a:solidFill>
                <a:latin typeface="Arial"/>
                <a:cs typeface="Arial"/>
              </a:rPr>
              <a:t>2000</a:t>
            </a:r>
            <a:r>
              <a:rPr lang="en-CA" sz="2000" b="0" i="0" kern="1200" spc="0" baseline="0">
                <a:solidFill>
                  <a:srgbClr val="000000"/>
                </a:solidFill>
                <a:latin typeface="Arial"/>
                <a:cs typeface="Arial"/>
              </a:rPr>
              <a:t> - </a:t>
            </a:r>
            <a:r>
              <a:rPr lang="en-CA" sz="2000" b="1" i="0" kern="1200" spc="0" baseline="0">
                <a:solidFill>
                  <a:srgbClr val="000000"/>
                </a:solidFill>
                <a:latin typeface="Arial"/>
                <a:cs typeface="Arial"/>
              </a:rPr>
              <a:t>Visio Corp</a:t>
            </a:r>
            <a:r>
              <a:rPr lang="en-CA" sz="2000" b="0" i="0" kern="1200" spc="0" baseline="0">
                <a:solidFill>
                  <a:srgbClr val="000000"/>
                </a:solidFill>
                <a:latin typeface="Arial"/>
                <a:cs typeface="Arial"/>
              </a:rPr>
              <a:t>. ($1.375 Billion)</a:t>
            </a:r>
          </a:p>
          <a:p>
            <a:pPr algn="l" rtl="0"/>
            <a:r>
              <a:rPr lang="en-CA" sz="2000" b="1" i="0" kern="1200" spc="0" baseline="0">
                <a:solidFill>
                  <a:srgbClr val="000000"/>
                </a:solidFill>
                <a:latin typeface="Arial"/>
                <a:cs typeface="Arial"/>
              </a:rPr>
              <a:t>2011 </a:t>
            </a:r>
            <a:r>
              <a:rPr lang="en-CA" sz="2000" b="0" i="0" kern="1200" spc="0" baseline="0">
                <a:solidFill>
                  <a:srgbClr val="000000"/>
                </a:solidFill>
                <a:latin typeface="Arial"/>
                <a:cs typeface="Arial"/>
              </a:rPr>
              <a:t>-</a:t>
            </a:r>
            <a:r>
              <a:rPr lang="en-CA" sz="2000" b="1" i="0" kern="1200" spc="0" baseline="0">
                <a:solidFill>
                  <a:srgbClr val="000000"/>
                </a:solidFill>
                <a:latin typeface="Arial"/>
                <a:cs typeface="Arial"/>
              </a:rPr>
              <a:t> Skype</a:t>
            </a:r>
            <a:r>
              <a:rPr lang="en-CA" sz="2000" b="0" i="0" kern="1200" spc="0" baseline="0">
                <a:solidFill>
                  <a:srgbClr val="000000"/>
                </a:solidFill>
                <a:latin typeface="Arial"/>
                <a:cs typeface="Arial"/>
              </a:rPr>
              <a:t> ($8.5 Billion)</a:t>
            </a:r>
          </a:p>
          <a:p>
            <a:pPr algn="l" rtl="0"/>
            <a:r>
              <a:rPr lang="en-CA" sz="2000" b="1" i="0" kern="1200" spc="0" baseline="0">
                <a:solidFill>
                  <a:srgbClr val="000000"/>
                </a:solidFill>
                <a:latin typeface="Arial"/>
                <a:cs typeface="Arial"/>
              </a:rPr>
              <a:t>2014</a:t>
            </a:r>
            <a:r>
              <a:rPr lang="en-CA" sz="2000" b="0" i="0" kern="1200" spc="0" baseline="0">
                <a:solidFill>
                  <a:srgbClr val="000000"/>
                </a:solidFill>
                <a:latin typeface="Arial"/>
                <a:cs typeface="Arial"/>
              </a:rPr>
              <a:t> - </a:t>
            </a:r>
            <a:r>
              <a:rPr lang="en-CA" sz="2000" b="1" i="0" kern="1200" spc="0" baseline="0">
                <a:solidFill>
                  <a:srgbClr val="000000"/>
                </a:solidFill>
                <a:latin typeface="Arial"/>
                <a:cs typeface="Arial"/>
              </a:rPr>
              <a:t>Nokia</a:t>
            </a:r>
            <a:r>
              <a:rPr lang="en-CA" sz="2000" b="0" i="0" kern="1200" spc="0" baseline="0">
                <a:solidFill>
                  <a:srgbClr val="000000"/>
                </a:solidFill>
                <a:latin typeface="Arial"/>
                <a:cs typeface="Arial"/>
              </a:rPr>
              <a:t> ($7.2 Billion)</a:t>
            </a:r>
          </a:p>
          <a:p>
            <a:pPr algn="l" rtl="0"/>
            <a:r>
              <a:rPr lang="en-CA" sz="2000" b="1" i="0" kern="1200" spc="0" baseline="0">
                <a:solidFill>
                  <a:srgbClr val="000000"/>
                </a:solidFill>
                <a:latin typeface="Arial"/>
                <a:cs typeface="Arial"/>
              </a:rPr>
              <a:t>2015</a:t>
            </a:r>
            <a:r>
              <a:rPr lang="en-CA" sz="2000" b="0" i="0" kern="1200" spc="0" baseline="0">
                <a:solidFill>
                  <a:srgbClr val="000000"/>
                </a:solidFill>
                <a:latin typeface="Arial"/>
                <a:cs typeface="Arial"/>
              </a:rPr>
              <a:t> – </a:t>
            </a:r>
            <a:r>
              <a:rPr lang="en-CA" sz="2000" b="1" i="0" kern="1200" spc="0" baseline="0" err="1">
                <a:solidFill>
                  <a:srgbClr val="000000"/>
                </a:solidFill>
                <a:latin typeface="Arial"/>
                <a:cs typeface="Arial"/>
              </a:rPr>
              <a:t>Metanautix</a:t>
            </a:r>
            <a:r>
              <a:rPr lang="en-CA" sz="2000" b="0" i="0" kern="1200" spc="0" baseline="0">
                <a:solidFill>
                  <a:srgbClr val="000000"/>
                </a:solidFill>
                <a:latin typeface="Arial"/>
                <a:cs typeface="Arial"/>
              </a:rPr>
              <a:t> (Company used to help manage data)</a:t>
            </a:r>
          </a:p>
          <a:p>
            <a:pPr algn="l" rtl="0"/>
            <a:r>
              <a:rPr lang="en-CA" sz="2000" b="1" i="0" kern="1200" spc="0" baseline="0">
                <a:solidFill>
                  <a:srgbClr val="000000"/>
                </a:solidFill>
                <a:latin typeface="Arial"/>
                <a:cs typeface="Arial"/>
              </a:rPr>
              <a:t>2016</a:t>
            </a:r>
            <a:r>
              <a:rPr lang="en-CA" sz="2000" b="0" i="0" kern="1200" spc="0" baseline="0">
                <a:solidFill>
                  <a:srgbClr val="000000"/>
                </a:solidFill>
                <a:latin typeface="Arial"/>
                <a:cs typeface="Arial"/>
              </a:rPr>
              <a:t> – </a:t>
            </a:r>
            <a:r>
              <a:rPr lang="en-CA" sz="2000" b="1" i="0" kern="1200" spc="0" baseline="0">
                <a:solidFill>
                  <a:srgbClr val="000000"/>
                </a:solidFill>
                <a:latin typeface="Arial"/>
                <a:cs typeface="Arial"/>
              </a:rPr>
              <a:t>LinkedIn</a:t>
            </a:r>
            <a:r>
              <a:rPr lang="en-CA" sz="2000" b="0" i="0" kern="1200" spc="0" baseline="0">
                <a:solidFill>
                  <a:srgbClr val="000000"/>
                </a:solidFill>
                <a:latin typeface="Arial"/>
                <a:cs typeface="Arial"/>
              </a:rPr>
              <a:t> ($26.2 Billion)</a:t>
            </a:r>
          </a:p>
          <a:p>
            <a:pPr algn="l" rtl="0"/>
            <a:r>
              <a:rPr lang="en-CA" sz="2000" b="1" i="0" kern="1200" spc="0" baseline="0">
                <a:solidFill>
                  <a:srgbClr val="000000"/>
                </a:solidFill>
                <a:latin typeface="Arial"/>
                <a:cs typeface="Arial"/>
              </a:rPr>
              <a:t>2017</a:t>
            </a:r>
            <a:r>
              <a:rPr lang="en-CA" sz="2000" b="0" i="0" kern="1200" spc="0" baseline="0">
                <a:solidFill>
                  <a:srgbClr val="000000"/>
                </a:solidFill>
                <a:latin typeface="Arial"/>
                <a:cs typeface="Arial"/>
              </a:rPr>
              <a:t> –</a:t>
            </a:r>
            <a:r>
              <a:rPr lang="en-CA" sz="2000" b="1" i="0" kern="1200" spc="0" baseline="0">
                <a:solidFill>
                  <a:srgbClr val="000000"/>
                </a:solidFill>
                <a:latin typeface="Arial"/>
                <a:cs typeface="Arial"/>
              </a:rPr>
              <a:t> </a:t>
            </a:r>
            <a:r>
              <a:rPr lang="en-CA" sz="2000" b="1" i="0" kern="1200" spc="0" baseline="0" err="1">
                <a:solidFill>
                  <a:srgbClr val="000000"/>
                </a:solidFill>
                <a:latin typeface="Arial"/>
                <a:cs typeface="Arial"/>
              </a:rPr>
              <a:t>Cloudlyn</a:t>
            </a:r>
            <a:r>
              <a:rPr lang="en-CA" sz="2000" b="1" i="0" kern="1200" spc="0" baseline="0">
                <a:solidFill>
                  <a:srgbClr val="000000"/>
                </a:solidFill>
                <a:latin typeface="Arial"/>
                <a:cs typeface="Arial"/>
              </a:rPr>
              <a:t> </a:t>
            </a:r>
            <a:r>
              <a:rPr lang="en-CA" sz="2000" b="0" i="0" kern="1200" spc="0" baseline="0">
                <a:solidFill>
                  <a:srgbClr val="000000"/>
                </a:solidFill>
                <a:latin typeface="Arial"/>
                <a:cs typeface="Arial"/>
              </a:rPr>
              <a:t>($60 Million, Cloud company in Israel for managing cloud payments and billing)</a:t>
            </a:r>
          </a:p>
          <a:p>
            <a:pPr algn="l" rtl="0"/>
            <a:r>
              <a:rPr lang="en-CA" sz="2000" b="1" i="0" kern="1200" spc="0" baseline="0">
                <a:solidFill>
                  <a:srgbClr val="000000"/>
                </a:solidFill>
                <a:latin typeface="Arial"/>
                <a:cs typeface="Arial"/>
              </a:rPr>
              <a:t>2018</a:t>
            </a:r>
            <a:r>
              <a:rPr lang="en-CA" sz="2000" b="0" i="0" kern="1200" spc="0" baseline="0">
                <a:solidFill>
                  <a:srgbClr val="000000"/>
                </a:solidFill>
                <a:latin typeface="Arial"/>
                <a:cs typeface="Arial"/>
              </a:rPr>
              <a:t> – </a:t>
            </a:r>
            <a:r>
              <a:rPr lang="en-CA" sz="2000" b="1" i="0" kern="1200" spc="0" baseline="0">
                <a:solidFill>
                  <a:srgbClr val="000000"/>
                </a:solidFill>
                <a:latin typeface="Arial"/>
                <a:cs typeface="Arial"/>
              </a:rPr>
              <a:t>GitHub</a:t>
            </a:r>
            <a:r>
              <a:rPr lang="en-CA" sz="2000" b="0" i="0" kern="1200" spc="0" baseline="0">
                <a:solidFill>
                  <a:srgbClr val="000000"/>
                </a:solidFill>
                <a:latin typeface="Arial"/>
                <a:cs typeface="Arial"/>
              </a:rPr>
              <a:t> ($7.5 Billion, provides hosting for software development and version control)</a:t>
            </a:r>
          </a:p>
          <a:p>
            <a:pPr algn="l" rtl="0"/>
            <a:r>
              <a:rPr lang="en-CA" sz="2000" b="1" i="0" kern="1200" spc="0" baseline="0">
                <a:solidFill>
                  <a:srgbClr val="000000"/>
                </a:solidFill>
                <a:latin typeface="Arial"/>
                <a:cs typeface="Arial"/>
              </a:rPr>
              <a:t>2020 – </a:t>
            </a:r>
            <a:r>
              <a:rPr lang="en-CA" sz="2000" b="1" i="0" kern="1200" spc="0" baseline="0" err="1">
                <a:solidFill>
                  <a:srgbClr val="000000"/>
                </a:solidFill>
                <a:latin typeface="Arial"/>
                <a:cs typeface="Arial"/>
              </a:rPr>
              <a:t>ZeniMax</a:t>
            </a:r>
            <a:r>
              <a:rPr lang="en-CA" sz="2000" b="1" i="0" kern="1200" spc="0" baseline="0">
                <a:solidFill>
                  <a:srgbClr val="000000"/>
                </a:solidFill>
                <a:latin typeface="Arial"/>
                <a:cs typeface="Arial"/>
              </a:rPr>
              <a:t> Media and Bethesda Softworks </a:t>
            </a:r>
            <a:r>
              <a:rPr lang="en-CA" sz="2000" b="0" i="0" kern="1200" spc="0" baseline="0">
                <a:solidFill>
                  <a:srgbClr val="000000"/>
                </a:solidFill>
                <a:latin typeface="Arial"/>
                <a:cs typeface="Arial"/>
              </a:rPr>
              <a:t>($7.5 billion, one of the largest privately held game developers and publishers in the world)</a:t>
            </a:r>
          </a:p>
          <a:p>
            <a:pPr algn="l" rtl="0"/>
            <a:r>
              <a:rPr lang="en-CA" sz="2000" b="1" i="0" kern="1200" spc="0" baseline="0">
                <a:solidFill>
                  <a:srgbClr val="000000"/>
                </a:solidFill>
                <a:latin typeface="Arial"/>
                <a:cs typeface="Arial"/>
              </a:rPr>
              <a:t>2020</a:t>
            </a:r>
            <a:r>
              <a:rPr lang="en-CA" sz="2000" b="0" i="0" kern="1200" spc="0" baseline="0">
                <a:solidFill>
                  <a:srgbClr val="000000"/>
                </a:solidFill>
                <a:latin typeface="Arial"/>
                <a:cs typeface="Arial"/>
              </a:rPr>
              <a:t> – </a:t>
            </a:r>
            <a:r>
              <a:rPr lang="en-CA" sz="2000" i="0" kern="1200" spc="0" baseline="0" err="1">
                <a:solidFill>
                  <a:srgbClr val="000000"/>
                </a:solidFill>
                <a:latin typeface="Arial"/>
                <a:cs typeface="Arial"/>
              </a:rPr>
              <a:t>Orions</a:t>
            </a:r>
            <a:r>
              <a:rPr lang="en-CA" sz="2000" i="0" kern="1200" spc="0" baseline="0">
                <a:solidFill>
                  <a:srgbClr val="000000"/>
                </a:solidFill>
                <a:latin typeface="Arial"/>
                <a:cs typeface="Arial"/>
              </a:rPr>
              <a:t> Systems, cyber X, ADRM Software, </a:t>
            </a:r>
            <a:r>
              <a:rPr lang="en-CA" sz="2000" i="0" kern="1200" spc="0" baseline="0" err="1">
                <a:solidFill>
                  <a:srgbClr val="000000"/>
                </a:solidFill>
                <a:latin typeface="Arial"/>
                <a:cs typeface="Arial"/>
              </a:rPr>
              <a:t>Softomotive</a:t>
            </a:r>
            <a:r>
              <a:rPr lang="en-CA" sz="2000" i="0" kern="1200" spc="0" baseline="0">
                <a:solidFill>
                  <a:srgbClr val="000000"/>
                </a:solidFill>
                <a:latin typeface="Arial"/>
                <a:cs typeface="Arial"/>
              </a:rPr>
              <a:t>, </a:t>
            </a:r>
            <a:r>
              <a:rPr lang="en-CA" sz="2000" i="0" kern="1200" spc="0" baseline="0" err="1">
                <a:solidFill>
                  <a:srgbClr val="000000"/>
                </a:solidFill>
                <a:latin typeface="Arial"/>
                <a:cs typeface="Arial"/>
              </a:rPr>
              <a:t>Metaswitch</a:t>
            </a:r>
            <a:r>
              <a:rPr lang="en-CA" sz="2000" i="0" kern="1200" spc="0" baseline="0">
                <a:solidFill>
                  <a:srgbClr val="000000"/>
                </a:solidFill>
                <a:latin typeface="Arial"/>
                <a:cs typeface="Arial"/>
              </a:rPr>
              <a:t> Networks, Affirmed networks</a:t>
            </a:r>
          </a:p>
          <a:p>
            <a:r>
              <a:rPr lang="en-CA" sz="2000" b="1">
                <a:latin typeface="Arial"/>
                <a:cs typeface="Arial"/>
              </a:rPr>
              <a:t>2021</a:t>
            </a:r>
            <a:r>
              <a:rPr lang="en-CA" sz="2000">
                <a:latin typeface="Arial"/>
                <a:cs typeface="Arial"/>
              </a:rPr>
              <a:t>- The Marsden Group, </a:t>
            </a:r>
            <a:r>
              <a:rPr lang="en-CA" sz="2000" b="1">
                <a:latin typeface="Arial"/>
                <a:cs typeface="Arial"/>
              </a:rPr>
              <a:t>Nuance Communications Inc.</a:t>
            </a:r>
            <a:r>
              <a:rPr lang="en-CA" sz="2000">
                <a:latin typeface="Arial"/>
                <a:cs typeface="Arial"/>
              </a:rPr>
              <a:t>, </a:t>
            </a:r>
            <a:r>
              <a:rPr lang="en-CA" sz="2000" err="1">
                <a:latin typeface="Arial"/>
                <a:cs typeface="Arial"/>
              </a:rPr>
              <a:t>ReFirm</a:t>
            </a:r>
            <a:r>
              <a:rPr lang="en-CA" sz="2000">
                <a:latin typeface="Arial"/>
                <a:cs typeface="Arial"/>
              </a:rPr>
              <a:t> Labs, </a:t>
            </a:r>
            <a:r>
              <a:rPr lang="en-CA" sz="2000" err="1">
                <a:latin typeface="Arial"/>
                <a:cs typeface="Arial"/>
              </a:rPr>
              <a:t>CloudKnox</a:t>
            </a:r>
            <a:r>
              <a:rPr lang="en-CA" sz="2000">
                <a:latin typeface="Arial"/>
                <a:cs typeface="Arial"/>
              </a:rPr>
              <a:t>, Peer5, Xandr</a:t>
            </a:r>
          </a:p>
          <a:p>
            <a:r>
              <a:rPr lang="en-CA" sz="2000" b="1">
                <a:latin typeface="Arial"/>
                <a:cs typeface="Arial"/>
              </a:rPr>
              <a:t>2022</a:t>
            </a:r>
            <a:r>
              <a:rPr lang="en-CA" sz="2000">
                <a:latin typeface="Arial"/>
                <a:cs typeface="Arial"/>
              </a:rPr>
              <a:t>- </a:t>
            </a:r>
            <a:r>
              <a:rPr lang="en-CA" sz="2000" b="1">
                <a:latin typeface="Arial"/>
                <a:cs typeface="Arial"/>
              </a:rPr>
              <a:t>Activision Blizzard</a:t>
            </a:r>
            <a:r>
              <a:rPr lang="en-CA" sz="2000">
                <a:latin typeface="Arial"/>
                <a:cs typeface="Arial"/>
              </a:rPr>
              <a:t>, Oribi, Minit, </a:t>
            </a:r>
            <a:r>
              <a:rPr lang="en-CA" sz="2000" err="1">
                <a:latin typeface="Arial"/>
                <a:cs typeface="Arial"/>
              </a:rPr>
              <a:t>Miburo</a:t>
            </a:r>
            <a:r>
              <a:rPr lang="en-CA" sz="2000">
                <a:latin typeface="Arial"/>
                <a:cs typeface="Arial"/>
              </a:rPr>
              <a:t> </a:t>
            </a:r>
          </a:p>
        </p:txBody>
      </p:sp>
      <p:pic>
        <p:nvPicPr>
          <p:cNvPr id="8" name="Picture 9" descr="Shape&#10;&#10;Description automatically generated">
            <a:extLst>
              <a:ext uri="{FF2B5EF4-FFF2-40B4-BE49-F238E27FC236}">
                <a16:creationId xmlns:a16="http://schemas.microsoft.com/office/drawing/2014/main" id="{0E45F010-B9AF-06AC-BDB3-99AE69950D07}"/>
              </a:ext>
            </a:extLst>
          </p:cNvPr>
          <p:cNvPicPr>
            <a:picLocks noChangeAspect="1"/>
          </p:cNvPicPr>
          <p:nvPr/>
        </p:nvPicPr>
        <p:blipFill>
          <a:blip r:embed="rId3"/>
          <a:stretch>
            <a:fillRect/>
          </a:stretch>
        </p:blipFill>
        <p:spPr>
          <a:xfrm>
            <a:off x="11637818" y="6258266"/>
            <a:ext cx="581891" cy="581891"/>
          </a:xfrm>
          <a:prstGeom prst="rect">
            <a:avLst/>
          </a:prstGeom>
        </p:spPr>
      </p:pic>
      <p:sp>
        <p:nvSpPr>
          <p:cNvPr id="7" name="Arrow: Up 6">
            <a:extLst>
              <a:ext uri="{FF2B5EF4-FFF2-40B4-BE49-F238E27FC236}">
                <a16:creationId xmlns:a16="http://schemas.microsoft.com/office/drawing/2014/main" id="{3E718B33-7B27-0111-C5C4-C0230E3D62C1}"/>
              </a:ext>
            </a:extLst>
          </p:cNvPr>
          <p:cNvSpPr/>
          <p:nvPr/>
        </p:nvSpPr>
        <p:spPr>
          <a:xfrm rot="10800000">
            <a:off x="691401" y="1394328"/>
            <a:ext cx="525887" cy="4625660"/>
          </a:xfrm>
          <a:prstGeom prst="upArrow">
            <a:avLst/>
          </a:prstGeom>
          <a:solidFill>
            <a:srgbClr val="038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8998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4" name="Picture 8" descr="Microsoft Briefing Center | Coast Office Architecture">
            <a:extLst>
              <a:ext uri="{FF2B5EF4-FFF2-40B4-BE49-F238E27FC236}">
                <a16:creationId xmlns:a16="http://schemas.microsoft.com/office/drawing/2014/main" id="{A64E6CA4-E2D0-46B9-38AE-BE5C1FF4F2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336" r="-1" b="-1"/>
          <a:stretch/>
        </p:blipFill>
        <p:spPr bwMode="auto">
          <a:xfrm>
            <a:off x="1524" y="10"/>
            <a:ext cx="12188952" cy="685799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4926523 h 6858000"/>
              <a:gd name="connsiteX5" fmla="*/ 9142476 w 12188952"/>
              <a:gd name="connsiteY5" fmla="*/ 4926523 h 6858000"/>
              <a:gd name="connsiteX6" fmla="*/ 9142476 w 12188952"/>
              <a:gd name="connsiteY6" fmla="*/ 4697923 h 6858000"/>
              <a:gd name="connsiteX7" fmla="*/ 0 w 12188952"/>
              <a:gd name="connsiteY7" fmla="*/ 4697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4926523"/>
                </a:lnTo>
                <a:lnTo>
                  <a:pt x="9142476" y="4926523"/>
                </a:lnTo>
                <a:lnTo>
                  <a:pt x="9142476" y="4697923"/>
                </a:lnTo>
                <a:lnTo>
                  <a:pt x="0" y="4697923"/>
                </a:lnTo>
                <a:close/>
              </a:path>
            </a:pathLst>
          </a:custGeom>
          <a:solidFill>
            <a:srgbClr val="FFFFFF"/>
          </a:solidFill>
        </p:spPr>
      </p:pic>
      <p:sp>
        <p:nvSpPr>
          <p:cNvPr id="3" name="Title 2">
            <a:extLst>
              <a:ext uri="{FF2B5EF4-FFF2-40B4-BE49-F238E27FC236}">
                <a16:creationId xmlns:a16="http://schemas.microsoft.com/office/drawing/2014/main" id="{121CFDAF-DDCD-9FD7-1309-437F1D06A129}"/>
              </a:ext>
            </a:extLst>
          </p:cNvPr>
          <p:cNvSpPr>
            <a:spLocks noGrp="1"/>
          </p:cNvSpPr>
          <p:nvPr>
            <p:ph type="title"/>
          </p:nvPr>
        </p:nvSpPr>
        <p:spPr>
          <a:xfrm>
            <a:off x="831850" y="5084064"/>
            <a:ext cx="8311896" cy="1049254"/>
          </a:xfrm>
        </p:spPr>
        <p:txBody>
          <a:bodyPr anchor="b">
            <a:normAutofit/>
          </a:bodyPr>
          <a:lstStyle/>
          <a:p>
            <a:r>
              <a:rPr lang="en-US">
                <a:solidFill>
                  <a:srgbClr val="090909"/>
                </a:solidFill>
              </a:rPr>
              <a:t>EXECUTIVE MANAGEMENT</a:t>
            </a:r>
          </a:p>
        </p:txBody>
      </p:sp>
      <p:sp>
        <p:nvSpPr>
          <p:cNvPr id="29709" name="Footer Placeholder 3">
            <a:extLst>
              <a:ext uri="{FF2B5EF4-FFF2-40B4-BE49-F238E27FC236}">
                <a16:creationId xmlns:a16="http://schemas.microsoft.com/office/drawing/2014/main" id="{2E412553-A8A4-8B34-EDC9-729BF39384A4}"/>
              </a:ext>
            </a:extLst>
          </p:cNvPr>
          <p:cNvSpPr>
            <a:spLocks noGrp="1"/>
          </p:cNvSpPr>
          <p:nvPr>
            <p:ph type="ftr" sz="quarter" idx="11"/>
          </p:nvPr>
        </p:nvSpPr>
        <p:spPr>
          <a:xfrm>
            <a:off x="4038600" y="6356350"/>
            <a:ext cx="4114800" cy="365125"/>
          </a:xfrm>
        </p:spPr>
        <p:txBody>
          <a:bodyPr/>
          <a:lstStyle/>
          <a:p>
            <a:pPr>
              <a:spcAft>
                <a:spcPts val="600"/>
              </a:spcAft>
            </a:pPr>
            <a:r>
              <a:rPr lang="en-US"/>
              <a:t>Pitch deck title</a:t>
            </a:r>
          </a:p>
        </p:txBody>
      </p:sp>
      <p:sp>
        <p:nvSpPr>
          <p:cNvPr id="5" name="Slide Number Placeholder 4">
            <a:extLst>
              <a:ext uri="{FF2B5EF4-FFF2-40B4-BE49-F238E27FC236}">
                <a16:creationId xmlns:a16="http://schemas.microsoft.com/office/drawing/2014/main" id="{36DEB6AB-058C-7DEE-CBFF-5F95FE66C1C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5CEABB6-07DC-46E8-9B57-56EC44A396E5}" type="slidenum">
              <a:rPr lang="en-US" dirty="0" smtClean="0"/>
              <a:pPr>
                <a:spcAft>
                  <a:spcPts val="600"/>
                </a:spcAft>
              </a:pPr>
              <a:t>118</a:t>
            </a:fld>
            <a:endParaRPr lang="en-US"/>
          </a:p>
        </p:txBody>
      </p:sp>
    </p:spTree>
    <p:extLst>
      <p:ext uri="{BB962C8B-B14F-4D97-AF65-F5344CB8AC3E}">
        <p14:creationId xmlns:p14="http://schemas.microsoft.com/office/powerpoint/2010/main" val="18732866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45368" y="189963"/>
            <a:ext cx="7268629" cy="568913"/>
          </a:xfrm>
        </p:spPr>
        <p:txBody>
          <a:bodyPr vert="horz" lIns="91440" tIns="45720" rIns="91440" bIns="45720" rtlCol="0" anchor="b" anchorCtr="0">
            <a:normAutofit/>
          </a:bodyPr>
          <a:lstStyle/>
          <a:p>
            <a:r>
              <a:rPr lang="en-US" sz="3000" b="1" kern="1200">
                <a:latin typeface="+mj-lt"/>
                <a:ea typeface="+mj-ea"/>
                <a:cs typeface="+mj-cs"/>
              </a:rPr>
              <a:t>Satya Nadella (</a:t>
            </a:r>
            <a:r>
              <a:rPr lang="en-US" sz="3000" kern="1200">
                <a:latin typeface="+mj-lt"/>
                <a:ea typeface="+mj-ea"/>
                <a:cs typeface="+mj-cs"/>
              </a:rPr>
              <a:t>CEO, 2014 –Present)</a:t>
            </a:r>
            <a:endParaRPr lang="en-US" sz="3000" kern="1200">
              <a:latin typeface="+mj-lt"/>
            </a:endParaRPr>
          </a:p>
        </p:txBody>
      </p:sp>
      <p:sp>
        <p:nvSpPr>
          <p:cNvPr id="6" name="Content Placeholder 5">
            <a:extLst>
              <a:ext uri="{FF2B5EF4-FFF2-40B4-BE49-F238E27FC236}">
                <a16:creationId xmlns:a16="http://schemas.microsoft.com/office/drawing/2014/main" id="{CC554161-01EC-5C0E-CE03-FD6B2723FA34}"/>
              </a:ext>
            </a:extLst>
          </p:cNvPr>
          <p:cNvSpPr>
            <a:spLocks noGrp="1"/>
          </p:cNvSpPr>
          <p:nvPr>
            <p:ph sz="half" idx="1"/>
          </p:nvPr>
        </p:nvSpPr>
        <p:spPr>
          <a:xfrm>
            <a:off x="415911" y="581878"/>
            <a:ext cx="5910274" cy="3535083"/>
          </a:xfrm>
        </p:spPr>
        <p:txBody>
          <a:bodyPr vert="horz" lIns="91440" tIns="45720" rIns="91440" bIns="45720" rtlCol="0" anchor="t">
            <a:noAutofit/>
          </a:bodyPr>
          <a:lstStyle/>
          <a:p>
            <a:pPr>
              <a:spcBef>
                <a:spcPts val="0"/>
              </a:spcBef>
              <a:spcAft>
                <a:spcPts val="600"/>
              </a:spcAft>
            </a:pPr>
            <a:endParaRPr lang="en-US" sz="1400" b="1"/>
          </a:p>
          <a:p>
            <a:pPr marL="0">
              <a:spcBef>
                <a:spcPts val="0"/>
              </a:spcBef>
              <a:spcAft>
                <a:spcPts val="600"/>
              </a:spcAft>
            </a:pPr>
            <a:r>
              <a:rPr lang="en-US" sz="2000" b="1"/>
              <a:t>Joined Microsoft in 1992</a:t>
            </a:r>
            <a:endParaRPr lang="en-US" sz="2000" b="1">
              <a:ea typeface="Source Sans Pro"/>
            </a:endParaRPr>
          </a:p>
          <a:p>
            <a:pPr>
              <a:spcBef>
                <a:spcPts val="0"/>
              </a:spcBef>
              <a:spcAft>
                <a:spcPts val="600"/>
              </a:spcAft>
            </a:pPr>
            <a:r>
              <a:rPr lang="en-US" sz="2000"/>
              <a:t>Led Microsoft’s move to cloud computing and the development of one of the largest cloud infrastructures in the world (created the Azure public cloud business).</a:t>
            </a:r>
            <a:endParaRPr lang="en-US" sz="2000">
              <a:ea typeface="Source Sans Pro"/>
            </a:endParaRPr>
          </a:p>
          <a:p>
            <a:pPr>
              <a:spcBef>
                <a:spcPts val="0"/>
              </a:spcBef>
              <a:spcAft>
                <a:spcPts val="600"/>
              </a:spcAft>
            </a:pPr>
            <a:r>
              <a:rPr lang="en-US" sz="2000"/>
              <a:t>Emphasized openness to working with Microsoft’s competitors (e.g. Apple, IBM, Linux)</a:t>
            </a:r>
            <a:endParaRPr lang="en-US" sz="2000">
              <a:ea typeface="Source Sans Pro"/>
            </a:endParaRPr>
          </a:p>
          <a:p>
            <a:pPr>
              <a:spcBef>
                <a:spcPts val="0"/>
              </a:spcBef>
              <a:spcAft>
                <a:spcPts val="600"/>
              </a:spcAft>
            </a:pPr>
            <a:r>
              <a:rPr lang="en-US" sz="2000"/>
              <a:t>Lead a series of high-profile acquisitions (e.g. Mojang, LinkedIn, GitHub)</a:t>
            </a:r>
            <a:endParaRPr lang="en-US" sz="2000">
              <a:ea typeface="Source Sans Pro"/>
            </a:endParaRPr>
          </a:p>
          <a:p>
            <a:pPr>
              <a:spcBef>
                <a:spcPts val="0"/>
              </a:spcBef>
              <a:spcAft>
                <a:spcPts val="600"/>
              </a:spcAft>
            </a:pPr>
            <a:r>
              <a:rPr lang="en-US" sz="2000"/>
              <a:t>Also serves on the Board of Directors of Starbucks Corporation</a:t>
            </a:r>
            <a:endParaRPr lang="en-US" sz="2000">
              <a:ea typeface="Source Sans Pro"/>
            </a:endParaRPr>
          </a:p>
          <a:p>
            <a:pPr>
              <a:spcBef>
                <a:spcPts val="0"/>
              </a:spcBef>
              <a:spcAft>
                <a:spcPts val="600"/>
              </a:spcAft>
            </a:pPr>
            <a:endParaRPr lang="en-US" sz="2000">
              <a:ea typeface="Source Sans Pro"/>
            </a:endParaRPr>
          </a:p>
          <a:p>
            <a:pPr marL="0">
              <a:spcBef>
                <a:spcPts val="0"/>
              </a:spcBef>
              <a:spcAft>
                <a:spcPts val="600"/>
              </a:spcAft>
            </a:pPr>
            <a:r>
              <a:rPr lang="en-US" sz="2000" b="1"/>
              <a:t>Education</a:t>
            </a:r>
            <a:endParaRPr lang="en-US" sz="2000">
              <a:ea typeface="Source Sans Pro"/>
            </a:endParaRPr>
          </a:p>
          <a:p>
            <a:pPr>
              <a:spcBef>
                <a:spcPts val="0"/>
              </a:spcBef>
              <a:spcAft>
                <a:spcPts val="600"/>
              </a:spcAft>
            </a:pPr>
            <a:r>
              <a:rPr lang="en-US" sz="2000"/>
              <a:t>Earned a Bachelor’s degree in Electrical Engineering </a:t>
            </a:r>
            <a:r>
              <a:rPr lang="en-US" sz="2000">
                <a:ea typeface="+mn-lt"/>
                <a:cs typeface="+mn-lt"/>
              </a:rPr>
              <a:t>(Mangalore University</a:t>
            </a:r>
            <a:r>
              <a:rPr lang="en-US" sz="2000"/>
              <a:t>),  a Master’s degree in Computer Science (University of Wisconsin) Business Administration (University of Chicago)</a:t>
            </a:r>
            <a:endParaRPr lang="en-US" sz="2000">
              <a:ea typeface="Source Sans Pro"/>
            </a:endParaRPr>
          </a:p>
        </p:txBody>
      </p:sp>
      <p:sp>
        <p:nvSpPr>
          <p:cNvPr id="38" name="Rectangle 3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a:extLst>
              <a:ext uri="{FF2B5EF4-FFF2-40B4-BE49-F238E27FC236}">
                <a16:creationId xmlns:a16="http://schemas.microsoft.com/office/drawing/2014/main" id="{47637794-28C8-4F50-E003-DE2F6ABD12F5}"/>
              </a:ext>
            </a:extLst>
          </p:cNvPr>
          <p:cNvPicPr>
            <a:picLocks noGrp="1" noChangeAspect="1"/>
          </p:cNvPicPr>
          <p:nvPr>
            <p:ph sz="half" idx="2"/>
          </p:nvPr>
        </p:nvPicPr>
        <p:blipFill>
          <a:blip r:embed="rId3"/>
          <a:stretch>
            <a:fillRect/>
          </a:stretch>
        </p:blipFill>
        <p:spPr>
          <a:xfrm>
            <a:off x="7176917" y="909081"/>
            <a:ext cx="3968629" cy="5071731"/>
          </a:xfrm>
          <a:prstGeom prst="rect">
            <a:avLst/>
          </a:prstGeom>
        </p:spPr>
      </p:pic>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defRPr/>
            </a:pPr>
            <a:fld id="{19B51A1E-902D-48AF-9020-955120F399B6}" type="slidenum">
              <a:rPr lang="en-US" sz="1100" dirty="0">
                <a:solidFill>
                  <a:srgbClr val="FFFFFF"/>
                </a:solidFill>
              </a:rPr>
              <a:pPr>
                <a:spcAft>
                  <a:spcPts val="600"/>
                </a:spcAft>
                <a:defRPr/>
              </a:pPr>
              <a:t>119</a:t>
            </a:fld>
            <a:endParaRPr lang="en-US" sz="1100">
              <a:solidFill>
                <a:srgbClr val="FFFFFF"/>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9" descr="Shape&#10;&#10;Description automatically generated">
            <a:extLst>
              <a:ext uri="{FF2B5EF4-FFF2-40B4-BE49-F238E27FC236}">
                <a16:creationId xmlns:a16="http://schemas.microsoft.com/office/drawing/2014/main" id="{6741143E-E2F0-E958-A389-E4D860D86848}"/>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4117201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10;&#10;Description automatically generated">
            <a:extLst>
              <a:ext uri="{FF2B5EF4-FFF2-40B4-BE49-F238E27FC236}">
                <a16:creationId xmlns:a16="http://schemas.microsoft.com/office/drawing/2014/main" id="{139CF05C-84F8-5854-ED6F-152651950405}"/>
              </a:ext>
            </a:extLst>
          </p:cNvPr>
          <p:cNvPicPr>
            <a:picLocks noChangeAspect="1"/>
          </p:cNvPicPr>
          <p:nvPr/>
        </p:nvPicPr>
        <p:blipFill rotWithShape="1">
          <a:blip r:embed="rId2"/>
          <a:srcRect b="443"/>
          <a:stretch/>
        </p:blipFill>
        <p:spPr>
          <a:xfrm>
            <a:off x="20" y="10"/>
            <a:ext cx="12191980" cy="6857990"/>
          </a:xfrm>
          <a:custGeom>
            <a:avLst/>
            <a:gdLst>
              <a:gd name="connsiteX0" fmla="*/ 0 w 11961876"/>
              <a:gd name="connsiteY0" fmla="*/ 0 h 6858000"/>
              <a:gd name="connsiteX1" fmla="*/ 11961876 w 11961876"/>
              <a:gd name="connsiteY1" fmla="*/ 0 h 6858000"/>
              <a:gd name="connsiteX2" fmla="*/ 11961876 w 11961876"/>
              <a:gd name="connsiteY2" fmla="*/ 6858000 h 6858000"/>
              <a:gd name="connsiteX3" fmla="*/ 0 w 119618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61876" h="6858000">
                <a:moveTo>
                  <a:pt x="0" y="0"/>
                </a:moveTo>
                <a:lnTo>
                  <a:pt x="11961876" y="0"/>
                </a:lnTo>
                <a:lnTo>
                  <a:pt x="11961876" y="6858000"/>
                </a:lnTo>
                <a:lnTo>
                  <a:pt x="0" y="6858000"/>
                </a:lnTo>
                <a:close/>
              </a:path>
            </a:pathLst>
          </a:custGeom>
          <a:noFill/>
        </p:spPr>
      </p:pic>
      <p:sp>
        <p:nvSpPr>
          <p:cNvPr id="6" name="Slide Number Placeholder 5" hidden="1">
            <a:extLst>
              <a:ext uri="{FF2B5EF4-FFF2-40B4-BE49-F238E27FC236}">
                <a16:creationId xmlns:a16="http://schemas.microsoft.com/office/drawing/2014/main" id="{FC2DC316-9BAD-DF3D-8656-93467652D255}"/>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12</a:t>
            </a:fld>
            <a:endParaRPr lang="en-US"/>
          </a:p>
        </p:txBody>
      </p:sp>
    </p:spTree>
    <p:extLst>
      <p:ext uri="{BB962C8B-B14F-4D97-AF65-F5344CB8AC3E}">
        <p14:creationId xmlns:p14="http://schemas.microsoft.com/office/powerpoint/2010/main" val="32138067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1654" y="284306"/>
            <a:ext cx="5323715" cy="1642970"/>
          </a:xfrm>
        </p:spPr>
        <p:txBody>
          <a:bodyPr vert="horz" lIns="91440" tIns="45720" rIns="91440" bIns="45720" rtlCol="0" anchor="b" anchorCtr="0">
            <a:normAutofit/>
          </a:bodyPr>
          <a:lstStyle/>
          <a:p>
            <a:br>
              <a:rPr lang="en-US" sz="2200" kern="1200">
                <a:solidFill>
                  <a:schemeClr val="tx1"/>
                </a:solidFill>
                <a:latin typeface="+mj-lt"/>
                <a:ea typeface="+mj-ea"/>
                <a:cs typeface="+mj-cs"/>
              </a:rPr>
            </a:br>
            <a:br>
              <a:rPr lang="en-US" sz="2200" kern="1200">
                <a:solidFill>
                  <a:schemeClr val="tx1"/>
                </a:solidFill>
                <a:latin typeface="+mj-lt"/>
                <a:ea typeface="+mj-ea"/>
                <a:cs typeface="+mj-cs"/>
              </a:rPr>
            </a:br>
            <a:r>
              <a:rPr lang="en-US" sz="2200" kern="1200">
                <a:solidFill>
                  <a:schemeClr val="tx1"/>
                </a:solidFill>
                <a:latin typeface="+mj-lt"/>
                <a:ea typeface="+mj-ea"/>
                <a:cs typeface="+mj-cs"/>
              </a:rPr>
              <a:t>Judson Althoff (Executive VP, Worldwide Commercial Business, 2016 – present)</a:t>
            </a:r>
          </a:p>
          <a:p>
            <a:endParaRPr lang="en-US" sz="2200" kern="1200">
              <a:solidFill>
                <a:schemeClr val="tx1"/>
              </a:solidFill>
              <a:latin typeface="+mj-lt"/>
              <a:ea typeface="+mj-ea"/>
              <a:cs typeface="+mj-cs"/>
            </a:endParaRPr>
          </a:p>
        </p:txBody>
      </p:sp>
      <p:sp>
        <p:nvSpPr>
          <p:cNvPr id="6" name="Content Placeholder 5">
            <a:extLst>
              <a:ext uri="{FF2B5EF4-FFF2-40B4-BE49-F238E27FC236}">
                <a16:creationId xmlns:a16="http://schemas.microsoft.com/office/drawing/2014/main" id="{70869093-DDD9-78A5-123A-337359D93953}"/>
              </a:ext>
            </a:extLst>
          </p:cNvPr>
          <p:cNvSpPr>
            <a:spLocks noGrp="1"/>
          </p:cNvSpPr>
          <p:nvPr>
            <p:ph sz="half" idx="1"/>
          </p:nvPr>
        </p:nvSpPr>
        <p:spPr>
          <a:xfrm>
            <a:off x="390180" y="2376865"/>
            <a:ext cx="5315189" cy="3535083"/>
          </a:xfrm>
        </p:spPr>
        <p:txBody>
          <a:bodyPr vert="horz" lIns="91440" tIns="45720" rIns="91440" bIns="45720" rtlCol="0" anchor="t">
            <a:normAutofit/>
          </a:bodyPr>
          <a:lstStyle/>
          <a:p>
            <a:pPr marL="0"/>
            <a:r>
              <a:rPr lang="en-US" sz="2000" b="1"/>
              <a:t>Joined Microsoft in March 2013 as President of Microsoft North America</a:t>
            </a:r>
          </a:p>
          <a:p>
            <a:r>
              <a:rPr lang="en-US" sz="2000"/>
              <a:t>Spent several years in senior sales roles at Oracle and EMC</a:t>
            </a:r>
            <a:endParaRPr lang="en-US" sz="2000">
              <a:ea typeface="Source Sans Pro"/>
            </a:endParaRPr>
          </a:p>
          <a:p>
            <a:pPr marL="0"/>
            <a:endParaRPr lang="en-US" sz="2000"/>
          </a:p>
          <a:p>
            <a:pPr marL="0"/>
            <a:r>
              <a:rPr lang="en-US" sz="2000" b="1"/>
              <a:t>Education</a:t>
            </a:r>
            <a:endParaRPr lang="en-US" sz="2000"/>
          </a:p>
          <a:p>
            <a:r>
              <a:rPr lang="en-US" sz="2000"/>
              <a:t>Earned a mechanical engineering degree from the Illinois Institute of Technology (IIT) and serves on the Computer Science Advisory Board</a:t>
            </a:r>
            <a:endParaRPr lang="en-US" sz="2000">
              <a:ea typeface="Source Sans Pro"/>
            </a:endParaRPr>
          </a:p>
          <a:p>
            <a:endParaRPr lang="en-US" sz="2000"/>
          </a:p>
        </p:txBody>
      </p:sp>
      <p:sp>
        <p:nvSpPr>
          <p:cNvPr id="53" name="Rectangle 5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a:extLst>
              <a:ext uri="{FF2B5EF4-FFF2-40B4-BE49-F238E27FC236}">
                <a16:creationId xmlns:a16="http://schemas.microsoft.com/office/drawing/2014/main" id="{C980632F-2DE8-EDF1-21D5-B50A809982C9}"/>
              </a:ext>
            </a:extLst>
          </p:cNvPr>
          <p:cNvPicPr>
            <a:picLocks noGrp="1" noChangeAspect="1"/>
          </p:cNvPicPr>
          <p:nvPr>
            <p:ph sz="half" idx="2"/>
          </p:nvPr>
        </p:nvPicPr>
        <p:blipFill>
          <a:blip r:embed="rId3"/>
          <a:stretch>
            <a:fillRect/>
          </a:stretch>
        </p:blipFill>
        <p:spPr>
          <a:xfrm>
            <a:off x="6212369" y="1328796"/>
            <a:ext cx="4888986" cy="4606209"/>
          </a:xfrm>
          <a:prstGeom prst="rect">
            <a:avLst/>
          </a:prstGeom>
        </p:spPr>
      </p:pic>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defRPr/>
            </a:pPr>
            <a:fld id="{19B51A1E-902D-48AF-9020-955120F399B6}" type="slidenum">
              <a:rPr lang="en-US" sz="1100" dirty="0">
                <a:solidFill>
                  <a:srgbClr val="FFFFFF"/>
                </a:solidFill>
              </a:rPr>
              <a:pPr>
                <a:spcAft>
                  <a:spcPts val="600"/>
                </a:spcAft>
                <a:defRPr/>
              </a:pPr>
              <a:t>120</a:t>
            </a:fld>
            <a:endParaRPr lang="en-US" sz="1100">
              <a:solidFill>
                <a:srgbClr val="FFFFFF"/>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9" descr="Shape&#10;&#10;Description automatically generated">
            <a:extLst>
              <a:ext uri="{FF2B5EF4-FFF2-40B4-BE49-F238E27FC236}">
                <a16:creationId xmlns:a16="http://schemas.microsoft.com/office/drawing/2014/main" id="{3598A74F-4176-D614-8EB2-0E23868A20C3}"/>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38418447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292007" y="704687"/>
            <a:ext cx="5940572" cy="813735"/>
          </a:xfrm>
        </p:spPr>
        <p:txBody>
          <a:bodyPr vert="horz" lIns="91440" tIns="45720" rIns="91440" bIns="45720" rtlCol="0" anchor="b" anchorCtr="0">
            <a:normAutofit fontScale="90000"/>
          </a:bodyPr>
          <a:lstStyle/>
          <a:p>
            <a:br>
              <a:rPr lang="en-US" sz="1300" kern="1200"/>
            </a:br>
            <a:br>
              <a:rPr lang="en-US" sz="1300" kern="1200"/>
            </a:br>
            <a:endParaRPr lang="en-US" sz="1300" b="1" kern="1200">
              <a:solidFill>
                <a:schemeClr val="tx1"/>
              </a:solidFill>
              <a:latin typeface="+mj-lt"/>
              <a:ea typeface="+mj-ea"/>
              <a:cs typeface="+mj-cs"/>
            </a:endParaRPr>
          </a:p>
          <a:p>
            <a:endParaRPr lang="en-US" sz="1300" b="1" kern="1200">
              <a:solidFill>
                <a:schemeClr val="tx1"/>
              </a:solidFill>
              <a:latin typeface="+mj-lt"/>
              <a:ea typeface="+mj-ea"/>
              <a:cs typeface="+mj-cs"/>
            </a:endParaRPr>
          </a:p>
          <a:p>
            <a:endParaRPr lang="en-US" sz="2200" kern="1200">
              <a:latin typeface="+mj-lt"/>
            </a:endParaRPr>
          </a:p>
          <a:p>
            <a:r>
              <a:rPr lang="en-US" sz="2700" kern="1200">
                <a:latin typeface="+mj-lt"/>
                <a:ea typeface="+mj-ea"/>
                <a:cs typeface="+mj-cs"/>
              </a:rPr>
              <a:t>Chris Capossela </a:t>
            </a:r>
            <a:r>
              <a:rPr lang="en-US" sz="2700" b="1" kern="1200">
                <a:latin typeface="+mj-lt"/>
                <a:ea typeface="+mj-ea"/>
                <a:cs typeface="+mj-cs"/>
              </a:rPr>
              <a:t>(Executive VP of Consumer Business, CMO, 2014 - present)</a:t>
            </a:r>
            <a:br>
              <a:rPr lang="en-US" sz="2200" b="1" kern="1200"/>
            </a:br>
            <a:endParaRPr lang="en-US" sz="1300" kern="1200">
              <a:solidFill>
                <a:schemeClr val="tx1"/>
              </a:solidFill>
              <a:latin typeface="+mj-lt"/>
              <a:ea typeface="+mj-ea"/>
              <a:cs typeface="+mj-cs"/>
            </a:endParaRPr>
          </a:p>
        </p:txBody>
      </p:sp>
      <p:sp>
        <p:nvSpPr>
          <p:cNvPr id="5" name="Content Placeholder 4">
            <a:extLst>
              <a:ext uri="{FF2B5EF4-FFF2-40B4-BE49-F238E27FC236}">
                <a16:creationId xmlns:a16="http://schemas.microsoft.com/office/drawing/2014/main" id="{4CFEEFF8-1144-5ACD-E0F5-2430ED72DC63}"/>
              </a:ext>
            </a:extLst>
          </p:cNvPr>
          <p:cNvSpPr>
            <a:spLocks noGrp="1"/>
          </p:cNvSpPr>
          <p:nvPr>
            <p:ph sz="half" idx="1"/>
          </p:nvPr>
        </p:nvSpPr>
        <p:spPr>
          <a:xfrm>
            <a:off x="605333" y="1565453"/>
            <a:ext cx="5315189" cy="3535083"/>
          </a:xfrm>
        </p:spPr>
        <p:txBody>
          <a:bodyPr vert="horz" lIns="91440" tIns="45720" rIns="91440" bIns="45720" rtlCol="0" anchor="t">
            <a:noAutofit/>
          </a:bodyPr>
          <a:lstStyle/>
          <a:p>
            <a:r>
              <a:rPr lang="en-US" sz="2000"/>
              <a:t>Led Microsoft business for Microsoft’s EMEA region in 1999</a:t>
            </a:r>
            <a:endParaRPr lang="en-US" sz="2000">
              <a:ea typeface="Source Sans Pro"/>
            </a:endParaRPr>
          </a:p>
          <a:p>
            <a:r>
              <a:rPr lang="en-US" sz="2000"/>
              <a:t>Assumed leadership of Microsoft Project in 2001</a:t>
            </a:r>
            <a:endParaRPr lang="en-US" sz="2000">
              <a:ea typeface="Source Sans Pro"/>
            </a:endParaRPr>
          </a:p>
          <a:p>
            <a:r>
              <a:rPr lang="en-US" sz="2000"/>
              <a:t>Promoted to corporate Vice President of Microsoft Office division in 2003</a:t>
            </a:r>
            <a:endParaRPr lang="en-US" sz="2000">
              <a:ea typeface="Source Sans Pro"/>
            </a:endParaRPr>
          </a:p>
          <a:p>
            <a:r>
              <a:rPr lang="en-US" sz="2000"/>
              <a:t>Oversees marketing across all Microsoft product, services, research, brand, advertising, and corporate communications</a:t>
            </a:r>
            <a:endParaRPr lang="en-US" sz="2000">
              <a:ea typeface="Source Sans Pro"/>
            </a:endParaRPr>
          </a:p>
          <a:p>
            <a:endParaRPr lang="en-US" sz="2000">
              <a:ea typeface="Source Sans Pro"/>
            </a:endParaRPr>
          </a:p>
          <a:p>
            <a:pPr marL="0"/>
            <a:r>
              <a:rPr lang="en-US" sz="2000" b="1"/>
              <a:t>Education</a:t>
            </a:r>
            <a:endParaRPr lang="en-US" sz="2000">
              <a:ea typeface="Source Sans Pro"/>
            </a:endParaRPr>
          </a:p>
          <a:p>
            <a:r>
              <a:rPr lang="en-US" sz="2000"/>
              <a:t>Holds a bachelor’s degree in computer science and economics (Harvard University)</a:t>
            </a:r>
            <a:endParaRPr lang="en-US" sz="2000">
              <a:ea typeface="Source Sans Pro"/>
            </a:endParaRPr>
          </a:p>
          <a:p>
            <a:pPr marL="0"/>
            <a:endParaRPr lang="en-US" sz="1600"/>
          </a:p>
        </p:txBody>
      </p:sp>
      <p:sp>
        <p:nvSpPr>
          <p:cNvPr id="24" name="Rectangle 2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19B51A1E-902D-48AF-9020-955120F399B6}" type="slidenum">
              <a:rPr lang="en-US" sz="1100" dirty="0">
                <a:solidFill>
                  <a:srgbClr val="FFFFFF"/>
                </a:solidFill>
              </a:rPr>
              <a:pPr>
                <a:spcAft>
                  <a:spcPts val="600"/>
                </a:spcAft>
              </a:pPr>
              <a:t>121</a:t>
            </a:fld>
            <a:endParaRPr lang="en-US" sz="1100">
              <a:solidFill>
                <a:srgbClr val="FFFFFF"/>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A picture containing person, outdoor, bench, person&#10;&#10;Description automatically generated">
            <a:extLst>
              <a:ext uri="{FF2B5EF4-FFF2-40B4-BE49-F238E27FC236}">
                <a16:creationId xmlns:a16="http://schemas.microsoft.com/office/drawing/2014/main" id="{6CA8538B-7387-8626-8B79-37A4BF74B4ED}"/>
              </a:ext>
            </a:extLst>
          </p:cNvPr>
          <p:cNvPicPr>
            <a:picLocks noGrp="1" noChangeAspect="1"/>
          </p:cNvPicPr>
          <p:nvPr>
            <p:ph sz="half" idx="2"/>
          </p:nvPr>
        </p:nvPicPr>
        <p:blipFill>
          <a:blip r:embed="rId3"/>
          <a:stretch>
            <a:fillRect/>
          </a:stretch>
        </p:blipFill>
        <p:spPr>
          <a:xfrm>
            <a:off x="6408058" y="956923"/>
            <a:ext cx="4637313" cy="4753428"/>
          </a:xfrm>
        </p:spPr>
      </p:pic>
      <p:pic>
        <p:nvPicPr>
          <p:cNvPr id="6" name="Picture 9" descr="Shape&#10;&#10;Description automatically generated">
            <a:extLst>
              <a:ext uri="{FF2B5EF4-FFF2-40B4-BE49-F238E27FC236}">
                <a16:creationId xmlns:a16="http://schemas.microsoft.com/office/drawing/2014/main" id="{9B6A85DB-8624-5FC6-2A38-48464DD6CAE2}"/>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5893164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65738" y="1264020"/>
            <a:ext cx="6120351" cy="707790"/>
          </a:xfrm>
        </p:spPr>
        <p:txBody>
          <a:bodyPr vert="horz" lIns="91440" tIns="45720" rIns="91440" bIns="45720" rtlCol="0" anchor="b" anchorCtr="0">
            <a:normAutofit fontScale="90000"/>
          </a:bodyPr>
          <a:lstStyle/>
          <a:p>
            <a:br>
              <a:rPr lang="en-US" sz="1300" b="1" kern="1200"/>
            </a:br>
            <a:r>
              <a:rPr lang="en-US" sz="2800" b="1">
                <a:ea typeface="+mj-lt"/>
                <a:cs typeface="+mj-lt"/>
              </a:rPr>
              <a:t>Amy Hood </a:t>
            </a:r>
            <a:endParaRPr lang="en-US" sz="2800" b="1"/>
          </a:p>
          <a:p>
            <a:r>
              <a:rPr lang="en-US" sz="2800" b="1">
                <a:ea typeface="+mj-lt"/>
                <a:cs typeface="+mj-lt"/>
              </a:rPr>
              <a:t>(Executive VP, Chief Financial Officer, 2013 – present)</a:t>
            </a:r>
            <a:endParaRPr lang="en-US" sz="2800" b="1"/>
          </a:p>
          <a:p>
            <a:br>
              <a:rPr lang="en-US" sz="1300" b="1" kern="1200"/>
            </a:br>
            <a:endParaRPr lang="en-US" sz="1300" b="1" kern="1200">
              <a:latin typeface="+mj-lt"/>
            </a:endParaRPr>
          </a:p>
          <a:p>
            <a:endParaRPr lang="en-US" sz="1300" b="1" kern="1200">
              <a:solidFill>
                <a:schemeClr val="tx1"/>
              </a:solidFill>
              <a:latin typeface="+mj-lt"/>
              <a:ea typeface="+mj-ea"/>
              <a:cs typeface="+mj-cs"/>
            </a:endParaRPr>
          </a:p>
          <a:p>
            <a:br>
              <a:rPr lang="en-US" sz="1300" b="1" kern="1200"/>
            </a:br>
            <a:endParaRPr lang="en-US" sz="1300" b="1" kern="1200">
              <a:solidFill>
                <a:schemeClr val="tx1"/>
              </a:solidFill>
              <a:latin typeface="+mj-lt"/>
              <a:ea typeface="+mj-ea"/>
              <a:cs typeface="+mj-cs"/>
            </a:endParaRPr>
          </a:p>
        </p:txBody>
      </p:sp>
      <p:sp>
        <p:nvSpPr>
          <p:cNvPr id="5" name="Content Placeholder 4">
            <a:extLst>
              <a:ext uri="{FF2B5EF4-FFF2-40B4-BE49-F238E27FC236}">
                <a16:creationId xmlns:a16="http://schemas.microsoft.com/office/drawing/2014/main" id="{4CFEEFF8-1144-5ACD-E0F5-2430ED72DC63}"/>
              </a:ext>
            </a:extLst>
          </p:cNvPr>
          <p:cNvSpPr>
            <a:spLocks noGrp="1"/>
          </p:cNvSpPr>
          <p:nvPr>
            <p:ph sz="half" idx="1"/>
          </p:nvPr>
        </p:nvSpPr>
        <p:spPr>
          <a:xfrm>
            <a:off x="382924" y="1695849"/>
            <a:ext cx="6094506" cy="4279764"/>
          </a:xfrm>
        </p:spPr>
        <p:txBody>
          <a:bodyPr vert="horz" lIns="91440" tIns="45720" rIns="91440" bIns="45720" rtlCol="0" anchor="t">
            <a:normAutofit fontScale="92500" lnSpcReduction="10000"/>
          </a:bodyPr>
          <a:lstStyle/>
          <a:p>
            <a:r>
              <a:rPr lang="en-US" sz="2000" b="1">
                <a:ea typeface="+mn-lt"/>
                <a:cs typeface="+mn-lt"/>
              </a:rPr>
              <a:t>Joined Microsoft in 2002</a:t>
            </a:r>
            <a:r>
              <a:rPr lang="en-US" sz="2000">
                <a:ea typeface="+mn-lt"/>
                <a:cs typeface="+mn-lt"/>
              </a:rPr>
              <a:t> after leaving  Goldman Sachs’ investment banking and various other investment banking roles</a:t>
            </a:r>
          </a:p>
          <a:p>
            <a:r>
              <a:rPr lang="en-US" sz="2000">
                <a:ea typeface="+mn-lt"/>
                <a:cs typeface="+mn-lt"/>
              </a:rPr>
              <a:t>General Manager, Microsoft Business Division Strategy from 2006 to 2009. •Helped lead the transition to Office 365 service and vital in acquisitions of Skype and Yammer.</a:t>
            </a:r>
          </a:p>
          <a:p>
            <a:r>
              <a:rPr lang="en-US" sz="2000">
                <a:ea typeface="+mn-lt"/>
                <a:cs typeface="+mn-lt"/>
              </a:rPr>
              <a:t>Chief Financial Officer of the Microsoft Business Division from 2010 to 2013</a:t>
            </a:r>
          </a:p>
          <a:p>
            <a:r>
              <a:rPr lang="en-US" sz="2000">
                <a:ea typeface="+mn-lt"/>
                <a:cs typeface="+mn-lt"/>
              </a:rPr>
              <a:t>Also serves on the Board of Directors of 3M Corporation</a:t>
            </a:r>
          </a:p>
          <a:p>
            <a:endParaRPr lang="en-US" sz="2000">
              <a:ea typeface="+mn-lt"/>
              <a:cs typeface="+mn-lt"/>
            </a:endParaRPr>
          </a:p>
          <a:p>
            <a:r>
              <a:rPr lang="en-US" sz="2000" b="1">
                <a:ea typeface="+mn-lt"/>
                <a:cs typeface="+mn-lt"/>
              </a:rPr>
              <a:t>Education</a:t>
            </a:r>
            <a:endParaRPr lang="en-US" sz="2000">
              <a:ea typeface="+mn-lt"/>
              <a:cs typeface="+mn-lt"/>
            </a:endParaRPr>
          </a:p>
          <a:p>
            <a:r>
              <a:rPr lang="en-US" sz="2000">
                <a:ea typeface="+mn-lt"/>
                <a:cs typeface="+mn-lt"/>
              </a:rPr>
              <a:t>Earned a Bachelor's degree in Economics (Duke University) and an MBA  (Harvard University)</a:t>
            </a:r>
            <a:endParaRPr lang="en-US"/>
          </a:p>
          <a:p>
            <a:pPr marL="0"/>
            <a:endParaRPr lang="en-US" sz="2000"/>
          </a:p>
        </p:txBody>
      </p:sp>
      <p:sp>
        <p:nvSpPr>
          <p:cNvPr id="37" name="Rectangle 3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E970487C-F0F3-9A5D-F913-ECE170FBB2D4}"/>
              </a:ext>
            </a:extLst>
          </p:cNvPr>
          <p:cNvPicPr>
            <a:picLocks noGrp="1" noChangeAspect="1"/>
          </p:cNvPicPr>
          <p:nvPr>
            <p:ph sz="half" idx="2"/>
          </p:nvPr>
        </p:nvPicPr>
        <p:blipFill>
          <a:blip r:embed="rId3"/>
          <a:stretch>
            <a:fillRect/>
          </a:stretch>
        </p:blipFill>
        <p:spPr>
          <a:xfrm>
            <a:off x="6772929" y="914373"/>
            <a:ext cx="3922243" cy="5063072"/>
          </a:xfrm>
          <a:prstGeom prst="rect">
            <a:avLst/>
          </a:prstGeom>
        </p:spPr>
      </p:pic>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19B51A1E-902D-48AF-9020-955120F399B6}" type="slidenum">
              <a:rPr lang="en-US" sz="1100" dirty="0">
                <a:solidFill>
                  <a:srgbClr val="FFFFFF"/>
                </a:solidFill>
              </a:rPr>
              <a:pPr>
                <a:spcAft>
                  <a:spcPts val="600"/>
                </a:spcAft>
              </a:pPr>
              <a:t>122</a:t>
            </a:fld>
            <a:endParaRPr lang="en-US" sz="1100">
              <a:solidFill>
                <a:srgbClr val="FFFFFF"/>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9" descr="Shape&#10;&#10;Description automatically generated">
            <a:extLst>
              <a:ext uri="{FF2B5EF4-FFF2-40B4-BE49-F238E27FC236}">
                <a16:creationId xmlns:a16="http://schemas.microsoft.com/office/drawing/2014/main" id="{44CCE84D-798F-3990-1EBB-143F50EA1A4B}"/>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111113587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65738" y="1264020"/>
            <a:ext cx="6120351" cy="707790"/>
          </a:xfrm>
        </p:spPr>
        <p:txBody>
          <a:bodyPr vert="horz" lIns="91440" tIns="45720" rIns="91440" bIns="45720" rtlCol="0" anchor="b" anchorCtr="0">
            <a:normAutofit fontScale="90000"/>
          </a:bodyPr>
          <a:lstStyle/>
          <a:p>
            <a:br>
              <a:rPr lang="en-US" sz="1300" b="1" kern="1200"/>
            </a:br>
            <a:endParaRPr lang="en-US" sz="2800" b="1"/>
          </a:p>
          <a:p>
            <a:br>
              <a:rPr lang="en-US" sz="1300" b="1" kern="1200"/>
            </a:br>
            <a:endParaRPr lang="en-US" sz="1300" b="1" kern="1200">
              <a:latin typeface="+mj-lt"/>
            </a:endParaRPr>
          </a:p>
          <a:p>
            <a:endParaRPr lang="en-US" sz="1300" b="1" kern="1200">
              <a:solidFill>
                <a:schemeClr val="tx1"/>
              </a:solidFill>
              <a:latin typeface="+mj-lt"/>
              <a:ea typeface="+mj-ea"/>
              <a:cs typeface="+mj-cs"/>
            </a:endParaRPr>
          </a:p>
          <a:p>
            <a:br>
              <a:rPr lang="en-US" sz="1300" b="1" kern="1200"/>
            </a:br>
            <a:endParaRPr lang="en-US" sz="1300" b="1" kern="1200">
              <a:solidFill>
                <a:schemeClr val="tx1"/>
              </a:solidFill>
              <a:latin typeface="+mj-lt"/>
              <a:ea typeface="+mj-ea"/>
              <a:cs typeface="+mj-cs"/>
            </a:endParaRPr>
          </a:p>
        </p:txBody>
      </p:sp>
      <p:sp>
        <p:nvSpPr>
          <p:cNvPr id="5" name="Content Placeholder 4">
            <a:extLst>
              <a:ext uri="{FF2B5EF4-FFF2-40B4-BE49-F238E27FC236}">
                <a16:creationId xmlns:a16="http://schemas.microsoft.com/office/drawing/2014/main" id="{4CFEEFF8-1144-5ACD-E0F5-2430ED72DC63}"/>
              </a:ext>
            </a:extLst>
          </p:cNvPr>
          <p:cNvSpPr>
            <a:spLocks noGrp="1"/>
          </p:cNvSpPr>
          <p:nvPr>
            <p:ph sz="half" idx="1"/>
          </p:nvPr>
        </p:nvSpPr>
        <p:spPr>
          <a:xfrm>
            <a:off x="382924" y="1695849"/>
            <a:ext cx="6094506" cy="4279764"/>
          </a:xfrm>
        </p:spPr>
        <p:txBody>
          <a:bodyPr vert="horz" lIns="91440" tIns="45720" rIns="91440" bIns="45720" rtlCol="0" anchor="t">
            <a:normAutofit fontScale="92500" lnSpcReduction="20000"/>
          </a:bodyPr>
          <a:lstStyle/>
          <a:p>
            <a:r>
              <a:rPr lang="en-GB" sz="2000" b="1">
                <a:ea typeface="+mn-lt"/>
                <a:cs typeface="+mn-lt"/>
              </a:rPr>
              <a:t>Joined Microsoft in 1984</a:t>
            </a:r>
            <a:r>
              <a:rPr lang="en-GB" sz="2000">
                <a:ea typeface="+mn-lt"/>
                <a:cs typeface="+mn-lt"/>
              </a:rPr>
              <a:t> as a channel sales rep and was promoted to General Manager of Microsoft France in 1994</a:t>
            </a:r>
          </a:p>
          <a:p>
            <a:r>
              <a:rPr lang="en-GB" sz="2000">
                <a:ea typeface="+mn-lt"/>
                <a:cs typeface="+mn-lt"/>
              </a:rPr>
              <a:t>Corporate Vice President, Worldwide Customer Marketing from 1998 to 2000</a:t>
            </a:r>
          </a:p>
          <a:p>
            <a:r>
              <a:rPr lang="en-GB" sz="2000">
                <a:ea typeface="+mn-lt"/>
                <a:cs typeface="+mn-lt"/>
              </a:rPr>
              <a:t>Senior Vice President and President, Microsoft EMEA from 2000 to 2003</a:t>
            </a:r>
          </a:p>
          <a:p>
            <a:r>
              <a:rPr lang="en-GB" sz="2000">
                <a:ea typeface="+mn-lt"/>
                <a:cs typeface="+mn-lt"/>
              </a:rPr>
              <a:t>Chief Executive Officer, Microsoft EMEA from 2003 to 2005</a:t>
            </a:r>
          </a:p>
          <a:p>
            <a:r>
              <a:rPr lang="en-GB" sz="2000">
                <a:ea typeface="+mn-lt"/>
                <a:cs typeface="+mn-lt"/>
              </a:rPr>
              <a:t>President of Microsoft International from 2005 to 2016</a:t>
            </a:r>
          </a:p>
          <a:p>
            <a:endParaRPr lang="en-GB" sz="2000">
              <a:ea typeface="+mn-lt"/>
              <a:cs typeface="+mn-lt"/>
            </a:endParaRPr>
          </a:p>
          <a:p>
            <a:r>
              <a:rPr lang="en-GB" sz="2000" b="1">
                <a:ea typeface="+mn-lt"/>
                <a:cs typeface="+mn-lt"/>
              </a:rPr>
              <a:t>Education</a:t>
            </a:r>
            <a:endParaRPr lang="en-GB" sz="2000">
              <a:ea typeface="+mn-lt"/>
              <a:cs typeface="+mn-lt"/>
            </a:endParaRPr>
          </a:p>
          <a:p>
            <a:r>
              <a:rPr lang="en-GB" sz="2000">
                <a:ea typeface="+mn-lt"/>
                <a:cs typeface="+mn-lt"/>
              </a:rPr>
              <a:t>Holds a diploma in advanced business studies (Skema Business School), where he also sits on the board of directors. </a:t>
            </a:r>
            <a:endParaRPr lang="en-US"/>
          </a:p>
        </p:txBody>
      </p:sp>
      <p:sp>
        <p:nvSpPr>
          <p:cNvPr id="37" name="Rectangle 3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19B51A1E-902D-48AF-9020-955120F399B6}" type="slidenum">
              <a:rPr lang="en-US" sz="1100" dirty="0">
                <a:solidFill>
                  <a:srgbClr val="FFFFFF"/>
                </a:solidFill>
              </a:rPr>
              <a:pPr>
                <a:spcAft>
                  <a:spcPts val="600"/>
                </a:spcAft>
              </a:pPr>
              <a:t>123</a:t>
            </a:fld>
            <a:endParaRPr lang="en-US" sz="1100">
              <a:solidFill>
                <a:srgbClr val="FFFFFF"/>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a:extLst>
              <a:ext uri="{FF2B5EF4-FFF2-40B4-BE49-F238E27FC236}">
                <a16:creationId xmlns:a16="http://schemas.microsoft.com/office/drawing/2014/main" id="{CB298062-6AAA-91AF-7BB1-DF468E2D2DB4}"/>
              </a:ext>
            </a:extLst>
          </p:cNvPr>
          <p:cNvPicPr>
            <a:picLocks noGrp="1" noChangeAspect="1"/>
          </p:cNvPicPr>
          <p:nvPr>
            <p:ph sz="half" idx="2"/>
          </p:nvPr>
        </p:nvPicPr>
        <p:blipFill>
          <a:blip r:embed="rId3"/>
          <a:stretch>
            <a:fillRect/>
          </a:stretch>
        </p:blipFill>
        <p:spPr>
          <a:xfrm>
            <a:off x="6616360" y="1114426"/>
            <a:ext cx="4743223" cy="4641623"/>
          </a:xfrm>
        </p:spPr>
      </p:pic>
      <p:sp>
        <p:nvSpPr>
          <p:cNvPr id="9" name="TextBox 8">
            <a:extLst>
              <a:ext uri="{FF2B5EF4-FFF2-40B4-BE49-F238E27FC236}">
                <a16:creationId xmlns:a16="http://schemas.microsoft.com/office/drawing/2014/main" id="{3B2DF27C-429A-B862-87E6-1AE927079C1C}"/>
              </a:ext>
            </a:extLst>
          </p:cNvPr>
          <p:cNvSpPr txBox="1"/>
          <p:nvPr/>
        </p:nvSpPr>
        <p:spPr>
          <a:xfrm>
            <a:off x="471714" y="341086"/>
            <a:ext cx="674914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000" b="1">
                <a:latin typeface="Selawik Semibold"/>
              </a:rPr>
              <a:t>Jean-Philippe Courtois – Executive VP and President, Microsoft Global Sales, Marketing and Operations (2016-Present)</a:t>
            </a:r>
            <a:endParaRPr lang="en-GB" sz="2000"/>
          </a:p>
        </p:txBody>
      </p:sp>
      <p:pic>
        <p:nvPicPr>
          <p:cNvPr id="6" name="Picture 9" descr="Shape&#10;&#10;Description automatically generated">
            <a:extLst>
              <a:ext uri="{FF2B5EF4-FFF2-40B4-BE49-F238E27FC236}">
                <a16:creationId xmlns:a16="http://schemas.microsoft.com/office/drawing/2014/main" id="{0E80E284-011D-7A3D-A51A-AE2E7671AD61}"/>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31694676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65738" y="1264020"/>
            <a:ext cx="6120351" cy="707790"/>
          </a:xfrm>
        </p:spPr>
        <p:txBody>
          <a:bodyPr vert="horz" lIns="91440" tIns="45720" rIns="91440" bIns="45720" rtlCol="0" anchor="b" anchorCtr="0">
            <a:normAutofit fontScale="90000"/>
          </a:bodyPr>
          <a:lstStyle/>
          <a:p>
            <a:br>
              <a:rPr lang="en-US" sz="1300" b="1" kern="1200"/>
            </a:br>
            <a:endParaRPr lang="en-US" sz="2800" b="1"/>
          </a:p>
          <a:p>
            <a:br>
              <a:rPr lang="en-US" sz="1300" b="1" kern="1200"/>
            </a:br>
            <a:endParaRPr lang="en-US" sz="1300" b="1" kern="1200">
              <a:latin typeface="+mj-lt"/>
            </a:endParaRPr>
          </a:p>
          <a:p>
            <a:endParaRPr lang="en-US" sz="1300" b="1" kern="1200">
              <a:solidFill>
                <a:schemeClr val="tx1"/>
              </a:solidFill>
              <a:latin typeface="+mj-lt"/>
              <a:ea typeface="+mj-ea"/>
              <a:cs typeface="+mj-cs"/>
            </a:endParaRPr>
          </a:p>
          <a:p>
            <a:br>
              <a:rPr lang="en-US" sz="1300" b="1" kern="1200"/>
            </a:br>
            <a:endParaRPr lang="en-US" sz="1300" b="1" kern="1200">
              <a:solidFill>
                <a:schemeClr val="tx1"/>
              </a:solidFill>
              <a:latin typeface="+mj-lt"/>
              <a:ea typeface="+mj-ea"/>
              <a:cs typeface="+mj-cs"/>
            </a:endParaRPr>
          </a:p>
        </p:txBody>
      </p:sp>
      <p:sp>
        <p:nvSpPr>
          <p:cNvPr id="5" name="Content Placeholder 4">
            <a:extLst>
              <a:ext uri="{FF2B5EF4-FFF2-40B4-BE49-F238E27FC236}">
                <a16:creationId xmlns:a16="http://schemas.microsoft.com/office/drawing/2014/main" id="{4CFEEFF8-1144-5ACD-E0F5-2430ED72DC63}"/>
              </a:ext>
            </a:extLst>
          </p:cNvPr>
          <p:cNvSpPr>
            <a:spLocks noGrp="1"/>
          </p:cNvSpPr>
          <p:nvPr>
            <p:ph sz="half" idx="1"/>
          </p:nvPr>
        </p:nvSpPr>
        <p:spPr>
          <a:xfrm>
            <a:off x="382924" y="1695849"/>
            <a:ext cx="6094506" cy="4279764"/>
          </a:xfrm>
        </p:spPr>
        <p:txBody>
          <a:bodyPr vert="horz" lIns="91440" tIns="45720" rIns="91440" bIns="45720" rtlCol="0" anchor="t">
            <a:normAutofit fontScale="85000" lnSpcReduction="20000"/>
          </a:bodyPr>
          <a:lstStyle/>
          <a:p>
            <a:pPr marL="0" indent="0">
              <a:buNone/>
            </a:pPr>
            <a:r>
              <a:rPr lang="en-GB" sz="2000" b="1">
                <a:ea typeface="+mn-lt"/>
                <a:cs typeface="+mn-lt"/>
              </a:rPr>
              <a:t>Joined Microsoft in 1992</a:t>
            </a:r>
            <a:r>
              <a:rPr lang="en-GB" sz="2000">
                <a:ea typeface="+mn-lt"/>
                <a:cs typeface="+mn-lt"/>
              </a:rPr>
              <a:t> and has served in several roles in Microsoft's product development team</a:t>
            </a:r>
            <a:endParaRPr lang="en-GB" sz="2000">
              <a:ea typeface="Source Sans Pro"/>
            </a:endParaRPr>
          </a:p>
          <a:p>
            <a:r>
              <a:rPr lang="en-GB" sz="2000">
                <a:ea typeface="+mn-lt"/>
                <a:cs typeface="+mn-lt"/>
              </a:rPr>
              <a:t>President of Microsoft Office Division from 2010-2013</a:t>
            </a:r>
            <a:endParaRPr lang="en-GB"/>
          </a:p>
          <a:p>
            <a:r>
              <a:rPr lang="en-GB" sz="2000">
                <a:ea typeface="+mn-lt"/>
                <a:cs typeface="+mn-lt"/>
              </a:rPr>
              <a:t>Previously served as Senior Vice President for Microsoft Business division</a:t>
            </a:r>
            <a:endParaRPr lang="en-GB"/>
          </a:p>
          <a:p>
            <a:r>
              <a:rPr lang="en-GB" sz="2000">
                <a:ea typeface="+mn-lt"/>
                <a:cs typeface="+mn-lt"/>
              </a:rPr>
              <a:t>Served as Senior Advisor to the Secretary of health and Human Services on Healthcare.gov to help President Obama make improvements to the </a:t>
            </a:r>
            <a:r>
              <a:rPr lang="en-GB" sz="2000" err="1">
                <a:ea typeface="+mn-lt"/>
                <a:cs typeface="+mn-lt"/>
              </a:rPr>
              <a:t>enrollment</a:t>
            </a:r>
            <a:r>
              <a:rPr lang="en-GB" sz="2000">
                <a:ea typeface="+mn-lt"/>
                <a:cs typeface="+mn-lt"/>
              </a:rPr>
              <a:t> website for the Affordable Care Act from 2013-2014</a:t>
            </a:r>
            <a:endParaRPr lang="en-GB"/>
          </a:p>
          <a:p>
            <a:r>
              <a:rPr lang="en-GB" sz="2000">
                <a:ea typeface="+mn-lt"/>
                <a:cs typeface="+mn-lt"/>
              </a:rPr>
              <a:t>Prior to joining Microsoft DelBene was a management consultant with Mckinsey and company focusing on business strategy for technology companies</a:t>
            </a:r>
            <a:endParaRPr lang="en-GB"/>
          </a:p>
          <a:p>
            <a:pPr marL="0" indent="0">
              <a:buNone/>
            </a:pPr>
            <a:endParaRPr lang="en-GB" sz="2000" b="1">
              <a:ea typeface="+mn-lt"/>
              <a:cs typeface="+mn-lt"/>
            </a:endParaRPr>
          </a:p>
          <a:p>
            <a:pPr marL="0" indent="0">
              <a:buNone/>
            </a:pPr>
            <a:r>
              <a:rPr lang="en-GB" sz="2000" b="1">
                <a:ea typeface="+mn-lt"/>
                <a:cs typeface="+mn-lt"/>
              </a:rPr>
              <a:t>Education</a:t>
            </a:r>
            <a:endParaRPr lang="en-GB">
              <a:ea typeface="Source Sans Pro"/>
            </a:endParaRPr>
          </a:p>
          <a:p>
            <a:r>
              <a:rPr lang="en-GB" sz="2000">
                <a:ea typeface="+mn-lt"/>
                <a:cs typeface="+mn-lt"/>
              </a:rPr>
              <a:t>Holds a MBA (University of Chicago), a Master of Science degree (Stanford University) and a Bachelor of Industrial Engineering  (University of Arizona).</a:t>
            </a:r>
            <a:endParaRPr lang="en-GB"/>
          </a:p>
          <a:p>
            <a:endParaRPr lang="en-GB" sz="2000">
              <a:ea typeface="Source Sans Pro"/>
            </a:endParaRPr>
          </a:p>
        </p:txBody>
      </p:sp>
      <p:sp>
        <p:nvSpPr>
          <p:cNvPr id="37" name="Rectangle 3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19B51A1E-902D-48AF-9020-955120F399B6}" type="slidenum">
              <a:rPr lang="en-US" sz="1100" dirty="0">
                <a:solidFill>
                  <a:srgbClr val="FFFFFF"/>
                </a:solidFill>
              </a:rPr>
              <a:pPr>
                <a:spcAft>
                  <a:spcPts val="600"/>
                </a:spcAft>
              </a:pPr>
              <a:t>124</a:t>
            </a:fld>
            <a:endParaRPr lang="en-US" sz="1100">
              <a:solidFill>
                <a:srgbClr val="FFFFFF"/>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B2DF27C-429A-B862-87E6-1AE927079C1C}"/>
              </a:ext>
            </a:extLst>
          </p:cNvPr>
          <p:cNvSpPr txBox="1"/>
          <p:nvPr/>
        </p:nvSpPr>
        <p:spPr>
          <a:xfrm>
            <a:off x="471714" y="341086"/>
            <a:ext cx="674914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000" b="1">
                <a:ea typeface="+mn-lt"/>
                <a:cs typeface="+mn-lt"/>
              </a:rPr>
              <a:t>Kurt DelBene</a:t>
            </a:r>
            <a:endParaRPr lang="en-US" sz="2000" b="1">
              <a:ea typeface="+mn-lt"/>
              <a:cs typeface="+mn-lt"/>
            </a:endParaRPr>
          </a:p>
          <a:p>
            <a:r>
              <a:rPr lang="en-CA" sz="2000" b="1">
                <a:ea typeface="+mn-lt"/>
                <a:cs typeface="+mn-lt"/>
              </a:rPr>
              <a:t>(Executive VP, Corporate Strategy, Core Services Engineering and Operations, 2015 – present)</a:t>
            </a:r>
            <a:endParaRPr lang="en-CA" b="1"/>
          </a:p>
        </p:txBody>
      </p:sp>
      <p:pic>
        <p:nvPicPr>
          <p:cNvPr id="12" name="Picture 12" descr="A picture containing person, person, blue&#10;&#10;Description automatically generated">
            <a:extLst>
              <a:ext uri="{FF2B5EF4-FFF2-40B4-BE49-F238E27FC236}">
                <a16:creationId xmlns:a16="http://schemas.microsoft.com/office/drawing/2014/main" id="{FF753260-5420-919F-39B9-2E18179FD24E}"/>
              </a:ext>
            </a:extLst>
          </p:cNvPr>
          <p:cNvPicPr>
            <a:picLocks noGrp="1" noChangeAspect="1"/>
          </p:cNvPicPr>
          <p:nvPr>
            <p:ph sz="half" idx="2"/>
          </p:nvPr>
        </p:nvPicPr>
        <p:blipFill>
          <a:blip r:embed="rId3"/>
          <a:stretch>
            <a:fillRect/>
          </a:stretch>
        </p:blipFill>
        <p:spPr>
          <a:xfrm>
            <a:off x="6778245" y="909411"/>
            <a:ext cx="4346882" cy="5006295"/>
          </a:xfrm>
        </p:spPr>
      </p:pic>
      <p:pic>
        <p:nvPicPr>
          <p:cNvPr id="6" name="Picture 9" descr="Shape&#10;&#10;Description automatically generated">
            <a:extLst>
              <a:ext uri="{FF2B5EF4-FFF2-40B4-BE49-F238E27FC236}">
                <a16:creationId xmlns:a16="http://schemas.microsoft.com/office/drawing/2014/main" id="{6FDD7921-B05B-58BC-E147-8440275B9013}"/>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77936518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65738" y="1264020"/>
            <a:ext cx="6120351" cy="707790"/>
          </a:xfrm>
        </p:spPr>
        <p:txBody>
          <a:bodyPr vert="horz" lIns="91440" tIns="45720" rIns="91440" bIns="45720" rtlCol="0" anchor="b" anchorCtr="0">
            <a:normAutofit fontScale="90000"/>
          </a:bodyPr>
          <a:lstStyle/>
          <a:p>
            <a:br>
              <a:rPr lang="en-US" sz="1300" b="1" kern="1200"/>
            </a:br>
            <a:endParaRPr lang="en-US" sz="2800" b="1"/>
          </a:p>
          <a:p>
            <a:br>
              <a:rPr lang="en-US" sz="1300" b="1" kern="1200"/>
            </a:br>
            <a:endParaRPr lang="en-US" sz="1300" b="1" kern="1200">
              <a:latin typeface="+mj-lt"/>
            </a:endParaRPr>
          </a:p>
          <a:p>
            <a:endParaRPr lang="en-US" sz="1300" b="1" kern="1200">
              <a:solidFill>
                <a:schemeClr val="tx1"/>
              </a:solidFill>
              <a:latin typeface="+mj-lt"/>
              <a:ea typeface="+mj-ea"/>
              <a:cs typeface="+mj-cs"/>
            </a:endParaRPr>
          </a:p>
          <a:p>
            <a:br>
              <a:rPr lang="en-US" sz="1300" b="1" kern="1200"/>
            </a:br>
            <a:endParaRPr lang="en-US" sz="1300" b="1" kern="1200">
              <a:solidFill>
                <a:schemeClr val="tx1"/>
              </a:solidFill>
              <a:latin typeface="+mj-lt"/>
              <a:ea typeface="+mj-ea"/>
              <a:cs typeface="+mj-cs"/>
            </a:endParaRPr>
          </a:p>
        </p:txBody>
      </p:sp>
      <p:sp>
        <p:nvSpPr>
          <p:cNvPr id="5" name="Content Placeholder 4">
            <a:extLst>
              <a:ext uri="{FF2B5EF4-FFF2-40B4-BE49-F238E27FC236}">
                <a16:creationId xmlns:a16="http://schemas.microsoft.com/office/drawing/2014/main" id="{4CFEEFF8-1144-5ACD-E0F5-2430ED72DC63}"/>
              </a:ext>
            </a:extLst>
          </p:cNvPr>
          <p:cNvSpPr>
            <a:spLocks noGrp="1"/>
          </p:cNvSpPr>
          <p:nvPr>
            <p:ph sz="half" idx="1"/>
          </p:nvPr>
        </p:nvSpPr>
        <p:spPr>
          <a:xfrm>
            <a:off x="382924" y="1695849"/>
            <a:ext cx="6094506" cy="4279764"/>
          </a:xfrm>
        </p:spPr>
        <p:txBody>
          <a:bodyPr vert="horz" lIns="91440" tIns="45720" rIns="91440" bIns="45720" rtlCol="0" anchor="t">
            <a:normAutofit/>
          </a:bodyPr>
          <a:lstStyle/>
          <a:p>
            <a:r>
              <a:rPr lang="en-GB" sz="2000">
                <a:ea typeface="+mn-lt"/>
                <a:cs typeface="+mn-lt"/>
              </a:rPr>
              <a:t>Was president of ICONtrol Inc., after being acquired by Great Plains Software he was International VP and VP of mergers and acquisitions</a:t>
            </a:r>
            <a:endParaRPr lang="en-GB" sz="2000">
              <a:ea typeface="Source Sans Pro"/>
            </a:endParaRPr>
          </a:p>
          <a:p>
            <a:r>
              <a:rPr lang="en-GB" sz="2000">
                <a:ea typeface="+mn-lt"/>
                <a:cs typeface="+mn-lt"/>
              </a:rPr>
              <a:t>Roles at Microsoft included CFO of Applications and Services Group and the Cloud Enterprise Group, COO for Microsoft Advertising and VP of business development for Microsoft Business Solutions</a:t>
            </a:r>
            <a:endParaRPr lang="en-GB"/>
          </a:p>
          <a:p>
            <a:r>
              <a:rPr lang="en-GB" sz="2000">
                <a:ea typeface="+mn-lt"/>
                <a:cs typeface="+mn-lt"/>
              </a:rPr>
              <a:t>Began Career at Microsoft in 2001</a:t>
            </a:r>
            <a:endParaRPr lang="en-GB"/>
          </a:p>
          <a:p>
            <a:pPr marL="0" indent="0">
              <a:buNone/>
            </a:pPr>
            <a:endParaRPr lang="en-GB" sz="2000">
              <a:ea typeface="Source Sans Pro"/>
            </a:endParaRPr>
          </a:p>
          <a:p>
            <a:r>
              <a:rPr lang="en-GB" sz="2000" b="1">
                <a:ea typeface="+mn-lt"/>
                <a:cs typeface="+mn-lt"/>
              </a:rPr>
              <a:t>Education</a:t>
            </a:r>
            <a:endParaRPr lang="en-GB"/>
          </a:p>
          <a:p>
            <a:r>
              <a:rPr lang="en-GB" sz="2000">
                <a:ea typeface="+mn-lt"/>
                <a:cs typeface="+mn-lt"/>
              </a:rPr>
              <a:t>Holds a Bachelor’s degree in economics and an MBA from University of South Dakota</a:t>
            </a:r>
            <a:endParaRPr lang="en-GB"/>
          </a:p>
          <a:p>
            <a:endParaRPr lang="en-GB" sz="2000">
              <a:ea typeface="Source Sans Pro"/>
            </a:endParaRPr>
          </a:p>
        </p:txBody>
      </p:sp>
      <p:sp>
        <p:nvSpPr>
          <p:cNvPr id="37" name="Rectangle 3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19B51A1E-902D-48AF-9020-955120F399B6}" type="slidenum">
              <a:rPr lang="en-US" sz="1100" dirty="0">
                <a:solidFill>
                  <a:srgbClr val="FFFFFF"/>
                </a:solidFill>
              </a:rPr>
              <a:pPr>
                <a:spcAft>
                  <a:spcPts val="600"/>
                </a:spcAft>
              </a:pPr>
              <a:t>125</a:t>
            </a:fld>
            <a:endParaRPr lang="en-US" sz="1100">
              <a:solidFill>
                <a:srgbClr val="FFFFFF"/>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B2DF27C-429A-B862-87E6-1AE927079C1C}"/>
              </a:ext>
            </a:extLst>
          </p:cNvPr>
          <p:cNvSpPr txBox="1"/>
          <p:nvPr/>
        </p:nvSpPr>
        <p:spPr>
          <a:xfrm>
            <a:off x="471714" y="341086"/>
            <a:ext cx="674914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000" b="1">
                <a:ea typeface="+mn-lt"/>
                <a:cs typeface="+mn-lt"/>
              </a:rPr>
              <a:t>Dave O’Hara</a:t>
            </a:r>
            <a:endParaRPr lang="en-US"/>
          </a:p>
          <a:p>
            <a:r>
              <a:rPr lang="en-CA" sz="2000" b="1">
                <a:ea typeface="+mn-lt"/>
                <a:cs typeface="+mn-lt"/>
              </a:rPr>
              <a:t>(Corporate VP and CFO, 2013 – present)</a:t>
            </a:r>
            <a:endParaRPr lang="en-CA"/>
          </a:p>
          <a:p>
            <a:endParaRPr lang="en-CA" sz="2000" b="1">
              <a:ea typeface="Source Sans Pro"/>
            </a:endParaRPr>
          </a:p>
        </p:txBody>
      </p:sp>
      <p:pic>
        <p:nvPicPr>
          <p:cNvPr id="7" name="Picture 7">
            <a:extLst>
              <a:ext uri="{FF2B5EF4-FFF2-40B4-BE49-F238E27FC236}">
                <a16:creationId xmlns:a16="http://schemas.microsoft.com/office/drawing/2014/main" id="{61BB5269-6E14-EB50-9F45-053565151674}"/>
              </a:ext>
            </a:extLst>
          </p:cNvPr>
          <p:cNvPicPr>
            <a:picLocks noGrp="1" noChangeAspect="1"/>
          </p:cNvPicPr>
          <p:nvPr>
            <p:ph sz="half" idx="2"/>
          </p:nvPr>
        </p:nvPicPr>
        <p:blipFill>
          <a:blip r:embed="rId3"/>
          <a:stretch>
            <a:fillRect/>
          </a:stretch>
        </p:blipFill>
        <p:spPr>
          <a:xfrm>
            <a:off x="6762751" y="1360271"/>
            <a:ext cx="3896590" cy="4078431"/>
          </a:xfrm>
        </p:spPr>
      </p:pic>
      <p:pic>
        <p:nvPicPr>
          <p:cNvPr id="6" name="Picture 9" descr="Shape&#10;&#10;Description automatically generated">
            <a:extLst>
              <a:ext uri="{FF2B5EF4-FFF2-40B4-BE49-F238E27FC236}">
                <a16:creationId xmlns:a16="http://schemas.microsoft.com/office/drawing/2014/main" id="{BEC6C63B-D571-43F8-B79D-49034CF0C727}"/>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14792045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65738" y="1264020"/>
            <a:ext cx="6120351" cy="707790"/>
          </a:xfrm>
        </p:spPr>
        <p:txBody>
          <a:bodyPr vert="horz" lIns="91440" tIns="45720" rIns="91440" bIns="45720" rtlCol="0" anchor="b" anchorCtr="0">
            <a:normAutofit fontScale="90000"/>
          </a:bodyPr>
          <a:lstStyle/>
          <a:p>
            <a:br>
              <a:rPr lang="en-US" sz="1300" b="1" kern="1200"/>
            </a:br>
            <a:endParaRPr lang="en-US" sz="2800" b="1"/>
          </a:p>
          <a:p>
            <a:br>
              <a:rPr lang="en-US" sz="1300" b="1" kern="1200"/>
            </a:br>
            <a:endParaRPr lang="en-US" sz="1300" b="1" kern="1200">
              <a:latin typeface="+mj-lt"/>
            </a:endParaRPr>
          </a:p>
          <a:p>
            <a:endParaRPr lang="en-US" sz="1300" b="1" kern="1200">
              <a:solidFill>
                <a:schemeClr val="tx1"/>
              </a:solidFill>
              <a:latin typeface="+mj-lt"/>
              <a:ea typeface="+mj-ea"/>
              <a:cs typeface="+mj-cs"/>
            </a:endParaRPr>
          </a:p>
          <a:p>
            <a:br>
              <a:rPr lang="en-US" sz="1300" b="1" kern="1200"/>
            </a:br>
            <a:endParaRPr lang="en-US" sz="1300" b="1" kern="1200">
              <a:solidFill>
                <a:schemeClr val="tx1"/>
              </a:solidFill>
              <a:latin typeface="+mj-lt"/>
              <a:ea typeface="+mj-ea"/>
              <a:cs typeface="+mj-cs"/>
            </a:endParaRPr>
          </a:p>
        </p:txBody>
      </p:sp>
      <p:sp>
        <p:nvSpPr>
          <p:cNvPr id="5" name="Content Placeholder 4">
            <a:extLst>
              <a:ext uri="{FF2B5EF4-FFF2-40B4-BE49-F238E27FC236}">
                <a16:creationId xmlns:a16="http://schemas.microsoft.com/office/drawing/2014/main" id="{4CFEEFF8-1144-5ACD-E0F5-2430ED72DC63}"/>
              </a:ext>
            </a:extLst>
          </p:cNvPr>
          <p:cNvSpPr>
            <a:spLocks noGrp="1"/>
          </p:cNvSpPr>
          <p:nvPr>
            <p:ph sz="half" idx="1"/>
          </p:nvPr>
        </p:nvSpPr>
        <p:spPr>
          <a:xfrm>
            <a:off x="382924" y="1695849"/>
            <a:ext cx="6094506" cy="4279764"/>
          </a:xfrm>
        </p:spPr>
        <p:txBody>
          <a:bodyPr vert="horz" lIns="91440" tIns="45720" rIns="91440" bIns="45720" rtlCol="0" anchor="t">
            <a:normAutofit/>
          </a:bodyPr>
          <a:lstStyle/>
          <a:p>
            <a:endParaRPr lang="en-GB" sz="2000">
              <a:ea typeface="Source Sans Pro"/>
            </a:endParaRPr>
          </a:p>
          <a:p>
            <a:endParaRPr lang="en-GB" sz="2000">
              <a:ea typeface="Source Sans Pro"/>
            </a:endParaRPr>
          </a:p>
        </p:txBody>
      </p:sp>
      <p:sp>
        <p:nvSpPr>
          <p:cNvPr id="37" name="Rectangle 3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19B51A1E-902D-48AF-9020-955120F399B6}" type="slidenum">
              <a:rPr lang="en-US" sz="1100" dirty="0">
                <a:solidFill>
                  <a:srgbClr val="FFFFFF"/>
                </a:solidFill>
              </a:rPr>
              <a:pPr>
                <a:spcAft>
                  <a:spcPts val="600"/>
                </a:spcAft>
              </a:pPr>
              <a:t>126</a:t>
            </a:fld>
            <a:endParaRPr lang="en-US" sz="1100">
              <a:solidFill>
                <a:srgbClr val="FFFFFF"/>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B2DF27C-429A-B862-87E6-1AE927079C1C}"/>
              </a:ext>
            </a:extLst>
          </p:cNvPr>
          <p:cNvSpPr txBox="1"/>
          <p:nvPr/>
        </p:nvSpPr>
        <p:spPr>
          <a:xfrm>
            <a:off x="471714" y="341086"/>
            <a:ext cx="7638141" cy="1862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500" b="1">
                <a:ea typeface="+mn-lt"/>
                <a:cs typeface="+mn-lt"/>
              </a:rPr>
              <a:t>Rajesh Jha</a:t>
            </a:r>
            <a:endParaRPr lang="en-US" sz="2500">
              <a:ea typeface="+mn-lt"/>
              <a:cs typeface="+mn-lt"/>
            </a:endParaRPr>
          </a:p>
          <a:p>
            <a:r>
              <a:rPr lang="en-CA" sz="2500" b="1">
                <a:ea typeface="+mn-lt"/>
                <a:cs typeface="+mn-lt"/>
              </a:rPr>
              <a:t>(Executive VP, Experiences and Devices, 2006 - Present)</a:t>
            </a:r>
            <a:endParaRPr lang="en-CA" sz="2500">
              <a:ea typeface="+mn-lt"/>
              <a:cs typeface="+mn-lt"/>
            </a:endParaRPr>
          </a:p>
          <a:p>
            <a:endParaRPr lang="en-CA" sz="2000">
              <a:ea typeface="+mn-lt"/>
              <a:cs typeface="+mn-lt"/>
            </a:endParaRPr>
          </a:p>
          <a:p>
            <a:endParaRPr lang="en-CA" sz="2000" b="1">
              <a:ea typeface="Source Sans Pro"/>
            </a:endParaRPr>
          </a:p>
        </p:txBody>
      </p:sp>
      <p:pic>
        <p:nvPicPr>
          <p:cNvPr id="8" name="Picture 9">
            <a:extLst>
              <a:ext uri="{FF2B5EF4-FFF2-40B4-BE49-F238E27FC236}">
                <a16:creationId xmlns:a16="http://schemas.microsoft.com/office/drawing/2014/main" id="{11C6E3EE-DBF0-4BB2-368E-4DF53B28CF70}"/>
              </a:ext>
            </a:extLst>
          </p:cNvPr>
          <p:cNvPicPr>
            <a:picLocks noGrp="1" noChangeAspect="1"/>
          </p:cNvPicPr>
          <p:nvPr>
            <p:ph sz="half" idx="2"/>
          </p:nvPr>
        </p:nvPicPr>
        <p:blipFill>
          <a:blip r:embed="rId3"/>
          <a:stretch>
            <a:fillRect/>
          </a:stretch>
        </p:blipFill>
        <p:spPr>
          <a:xfrm>
            <a:off x="6535376" y="1427307"/>
            <a:ext cx="4351338" cy="4351338"/>
          </a:xfrm>
        </p:spPr>
      </p:pic>
      <p:sp>
        <p:nvSpPr>
          <p:cNvPr id="10" name="TextBox 9">
            <a:extLst>
              <a:ext uri="{FF2B5EF4-FFF2-40B4-BE49-F238E27FC236}">
                <a16:creationId xmlns:a16="http://schemas.microsoft.com/office/drawing/2014/main" id="{3CD13AC0-B11D-6CBC-9622-C138E441ABEE}"/>
              </a:ext>
            </a:extLst>
          </p:cNvPr>
          <p:cNvSpPr txBox="1"/>
          <p:nvPr/>
        </p:nvSpPr>
        <p:spPr>
          <a:xfrm>
            <a:off x="316923" y="1884218"/>
            <a:ext cx="5782540"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000" b="1">
                <a:latin typeface="Calibri"/>
                <a:cs typeface="Calibri"/>
              </a:rPr>
              <a:t>Joined Microsoft in 1990</a:t>
            </a:r>
            <a:endParaRPr lang="en-US" b="1"/>
          </a:p>
          <a:p>
            <a:r>
              <a:rPr lang="en-CA" sz="2000">
                <a:latin typeface="Calibri"/>
                <a:cs typeface="Calibri"/>
              </a:rPr>
              <a:t>Former Corporate VP delivering Office 365 cross platform through the cloud</a:t>
            </a:r>
          </a:p>
          <a:p>
            <a:r>
              <a:rPr lang="en-CA" sz="2000">
                <a:latin typeface="Calibri"/>
                <a:cs typeface="Calibri"/>
              </a:rPr>
              <a:t>Began career as a software design engineer</a:t>
            </a:r>
          </a:p>
          <a:p>
            <a:endParaRPr lang="en-CA" sz="2000">
              <a:ea typeface="Source Sans Pro"/>
            </a:endParaRPr>
          </a:p>
          <a:p>
            <a:r>
              <a:rPr lang="en-CA" sz="2000" b="1">
                <a:latin typeface="Calibri"/>
                <a:cs typeface="Calibri"/>
              </a:rPr>
              <a:t>Education</a:t>
            </a:r>
          </a:p>
          <a:p>
            <a:r>
              <a:rPr lang="en-CA" sz="2000">
                <a:latin typeface="Calibri"/>
                <a:cs typeface="Calibri"/>
              </a:rPr>
              <a:t>Has a Master’s Degree in Computer Science from the University of Massachusetts, Amherst and a Bachelor’s Degree in Computer Science from Indian Institute of Technology, Madras</a:t>
            </a:r>
          </a:p>
        </p:txBody>
      </p:sp>
      <p:pic>
        <p:nvPicPr>
          <p:cNvPr id="6" name="Picture 9" descr="Shape&#10;&#10;Description automatically generated">
            <a:extLst>
              <a:ext uri="{FF2B5EF4-FFF2-40B4-BE49-F238E27FC236}">
                <a16:creationId xmlns:a16="http://schemas.microsoft.com/office/drawing/2014/main" id="{A4E0865D-5195-DF7D-06F5-7076E924B3F5}"/>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27478979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65738" y="1264020"/>
            <a:ext cx="6120351" cy="707790"/>
          </a:xfrm>
        </p:spPr>
        <p:txBody>
          <a:bodyPr vert="horz" lIns="91440" tIns="45720" rIns="91440" bIns="45720" rtlCol="0" anchor="b" anchorCtr="0">
            <a:normAutofit fontScale="90000"/>
          </a:bodyPr>
          <a:lstStyle/>
          <a:p>
            <a:br>
              <a:rPr lang="en-US" sz="1300" b="1" kern="1200"/>
            </a:br>
            <a:endParaRPr lang="en-US" sz="2800" b="1"/>
          </a:p>
          <a:p>
            <a:br>
              <a:rPr lang="en-US" sz="1300" b="1" kern="1200"/>
            </a:br>
            <a:endParaRPr lang="en-US" sz="1300" b="1" kern="1200">
              <a:latin typeface="+mj-lt"/>
            </a:endParaRPr>
          </a:p>
          <a:p>
            <a:endParaRPr lang="en-US" sz="1300" b="1" kern="1200">
              <a:solidFill>
                <a:schemeClr val="tx1"/>
              </a:solidFill>
              <a:latin typeface="+mj-lt"/>
              <a:ea typeface="+mj-ea"/>
              <a:cs typeface="+mj-cs"/>
            </a:endParaRPr>
          </a:p>
          <a:p>
            <a:br>
              <a:rPr lang="en-US" sz="1300" b="1" kern="1200"/>
            </a:br>
            <a:endParaRPr lang="en-US" sz="1300" b="1" kern="1200">
              <a:solidFill>
                <a:schemeClr val="tx1"/>
              </a:solidFill>
              <a:latin typeface="+mj-lt"/>
              <a:ea typeface="+mj-ea"/>
              <a:cs typeface="+mj-cs"/>
            </a:endParaRPr>
          </a:p>
        </p:txBody>
      </p:sp>
      <p:sp>
        <p:nvSpPr>
          <p:cNvPr id="5" name="Content Placeholder 4">
            <a:extLst>
              <a:ext uri="{FF2B5EF4-FFF2-40B4-BE49-F238E27FC236}">
                <a16:creationId xmlns:a16="http://schemas.microsoft.com/office/drawing/2014/main" id="{4CFEEFF8-1144-5ACD-E0F5-2430ED72DC63}"/>
              </a:ext>
            </a:extLst>
          </p:cNvPr>
          <p:cNvSpPr>
            <a:spLocks noGrp="1"/>
          </p:cNvSpPr>
          <p:nvPr>
            <p:ph sz="half" idx="1"/>
          </p:nvPr>
        </p:nvSpPr>
        <p:spPr>
          <a:xfrm>
            <a:off x="382924" y="1695849"/>
            <a:ext cx="6094506" cy="4279764"/>
          </a:xfrm>
        </p:spPr>
        <p:txBody>
          <a:bodyPr vert="horz" lIns="91440" tIns="45720" rIns="91440" bIns="45720" rtlCol="0" anchor="t">
            <a:normAutofit/>
          </a:bodyPr>
          <a:lstStyle/>
          <a:p>
            <a:endParaRPr lang="en-GB" sz="2000">
              <a:ea typeface="Source Sans Pro"/>
            </a:endParaRPr>
          </a:p>
          <a:p>
            <a:endParaRPr lang="en-GB" sz="2000">
              <a:ea typeface="Source Sans Pro"/>
            </a:endParaRPr>
          </a:p>
        </p:txBody>
      </p:sp>
      <p:sp>
        <p:nvSpPr>
          <p:cNvPr id="37" name="Rectangle 3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19B51A1E-902D-48AF-9020-955120F399B6}" type="slidenum">
              <a:rPr lang="en-US" sz="1100" dirty="0">
                <a:solidFill>
                  <a:srgbClr val="FFFFFF"/>
                </a:solidFill>
              </a:rPr>
              <a:pPr>
                <a:spcAft>
                  <a:spcPts val="600"/>
                </a:spcAft>
              </a:pPr>
              <a:t>127</a:t>
            </a:fld>
            <a:endParaRPr lang="en-US" sz="1100">
              <a:solidFill>
                <a:srgbClr val="FFFFFF"/>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B2DF27C-429A-B862-87E6-1AE927079C1C}"/>
              </a:ext>
            </a:extLst>
          </p:cNvPr>
          <p:cNvSpPr txBox="1"/>
          <p:nvPr/>
        </p:nvSpPr>
        <p:spPr>
          <a:xfrm>
            <a:off x="471714" y="341086"/>
            <a:ext cx="787803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500" b="1">
                <a:ea typeface="+mn-lt"/>
                <a:cs typeface="+mn-lt"/>
              </a:rPr>
              <a:t>Takeshi </a:t>
            </a:r>
            <a:r>
              <a:rPr lang="en-CA" sz="2500" b="1" err="1">
                <a:ea typeface="+mn-lt"/>
                <a:cs typeface="+mn-lt"/>
              </a:rPr>
              <a:t>Numoto</a:t>
            </a:r>
            <a:endParaRPr lang="en-US" sz="2500">
              <a:ea typeface="+mn-lt"/>
              <a:cs typeface="+mn-lt"/>
            </a:endParaRPr>
          </a:p>
          <a:p>
            <a:r>
              <a:rPr lang="en-CA" sz="2500" b="1">
                <a:ea typeface="+mn-lt"/>
                <a:cs typeface="+mn-lt"/>
              </a:rPr>
              <a:t>(Commercial Chief Marketing Officer, 2020 – present)</a:t>
            </a:r>
            <a:endParaRPr lang="en-CA" sz="2500"/>
          </a:p>
          <a:p>
            <a:endParaRPr lang="en-CA" sz="2000">
              <a:ea typeface="+mn-lt"/>
              <a:cs typeface="+mn-lt"/>
            </a:endParaRPr>
          </a:p>
          <a:p>
            <a:endParaRPr lang="en-CA" sz="2000" b="1">
              <a:ea typeface="Source Sans Pro"/>
            </a:endParaRPr>
          </a:p>
        </p:txBody>
      </p:sp>
      <p:sp>
        <p:nvSpPr>
          <p:cNvPr id="10" name="TextBox 9">
            <a:extLst>
              <a:ext uri="{FF2B5EF4-FFF2-40B4-BE49-F238E27FC236}">
                <a16:creationId xmlns:a16="http://schemas.microsoft.com/office/drawing/2014/main" id="{3CD13AC0-B11D-6CBC-9622-C138E441ABEE}"/>
              </a:ext>
            </a:extLst>
          </p:cNvPr>
          <p:cNvSpPr txBox="1"/>
          <p:nvPr/>
        </p:nvSpPr>
        <p:spPr>
          <a:xfrm>
            <a:off x="316923" y="1884218"/>
            <a:ext cx="57825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CA" sz="2000" b="1">
              <a:latin typeface="Calibri"/>
              <a:cs typeface="Calibri"/>
            </a:endParaRPr>
          </a:p>
        </p:txBody>
      </p:sp>
      <p:pic>
        <p:nvPicPr>
          <p:cNvPr id="7" name="Picture 10">
            <a:extLst>
              <a:ext uri="{FF2B5EF4-FFF2-40B4-BE49-F238E27FC236}">
                <a16:creationId xmlns:a16="http://schemas.microsoft.com/office/drawing/2014/main" id="{493B2DD5-FE27-519D-B5D1-0567C08476ED}"/>
              </a:ext>
            </a:extLst>
          </p:cNvPr>
          <p:cNvPicPr>
            <a:picLocks noGrp="1" noChangeAspect="1"/>
          </p:cNvPicPr>
          <p:nvPr>
            <p:ph sz="half" idx="2"/>
          </p:nvPr>
        </p:nvPicPr>
        <p:blipFill>
          <a:blip r:embed="rId3"/>
          <a:stretch>
            <a:fillRect/>
          </a:stretch>
        </p:blipFill>
        <p:spPr>
          <a:xfrm>
            <a:off x="6730358" y="1612026"/>
            <a:ext cx="4433454" cy="4268932"/>
          </a:xfrm>
        </p:spPr>
      </p:pic>
      <p:sp>
        <p:nvSpPr>
          <p:cNvPr id="11" name="TextBox 10">
            <a:extLst>
              <a:ext uri="{FF2B5EF4-FFF2-40B4-BE49-F238E27FC236}">
                <a16:creationId xmlns:a16="http://schemas.microsoft.com/office/drawing/2014/main" id="{D789F225-805C-C918-1569-2867AF15EB35}"/>
              </a:ext>
            </a:extLst>
          </p:cNvPr>
          <p:cNvSpPr txBox="1"/>
          <p:nvPr/>
        </p:nvSpPr>
        <p:spPr>
          <a:xfrm>
            <a:off x="368877" y="2282537"/>
            <a:ext cx="610292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Calibri"/>
                <a:cs typeface="Segoe UI"/>
              </a:rPr>
              <a:t>Joined Microsoft in 1997 as a business Development Manager​</a:t>
            </a:r>
          </a:p>
          <a:p>
            <a:pPr>
              <a:buChar char="•"/>
            </a:pPr>
            <a:r>
              <a:rPr lang="en-GB" sz="2000">
                <a:latin typeface="Calibri"/>
                <a:cs typeface="Arial"/>
              </a:rPr>
              <a:t>Worked in the Japanese Government’s Ministry of International Trade and Industry before joining Microsoft​</a:t>
            </a:r>
          </a:p>
          <a:p>
            <a:pPr>
              <a:buChar char="•"/>
            </a:pPr>
            <a:r>
              <a:rPr lang="en-GB" sz="2000">
                <a:latin typeface="Calibri"/>
                <a:cs typeface="Arial"/>
              </a:rPr>
              <a:t>Prior to this role, worked in the Microsoft Office Division, spearheading the Microsoft Office and Office 365 product management group​</a:t>
            </a:r>
          </a:p>
          <a:p>
            <a:r>
              <a:rPr lang="en-GB" sz="2000">
                <a:latin typeface="Calibri"/>
                <a:cs typeface="Segoe UI"/>
              </a:rPr>
              <a:t>​</a:t>
            </a:r>
          </a:p>
          <a:p>
            <a:r>
              <a:rPr lang="en-GB" sz="2000" b="1">
                <a:latin typeface="Calibri"/>
                <a:cs typeface="Segoe UI"/>
              </a:rPr>
              <a:t>Education</a:t>
            </a:r>
            <a:r>
              <a:rPr lang="en-GB" sz="2000">
                <a:latin typeface="Calibri"/>
                <a:cs typeface="Segoe UI"/>
              </a:rPr>
              <a:t>​</a:t>
            </a:r>
          </a:p>
          <a:p>
            <a:pPr>
              <a:buChar char="•"/>
            </a:pPr>
            <a:r>
              <a:rPr lang="en-GB" sz="2000">
                <a:latin typeface="Calibri"/>
                <a:cs typeface="Arial"/>
              </a:rPr>
              <a:t>Holds a Bachelor’s Degree in Law from the University of Tokyo and an MBA from Stanford University</a:t>
            </a:r>
          </a:p>
        </p:txBody>
      </p:sp>
      <p:pic>
        <p:nvPicPr>
          <p:cNvPr id="6" name="Picture 9" descr="Shape&#10;&#10;Description automatically generated">
            <a:extLst>
              <a:ext uri="{FF2B5EF4-FFF2-40B4-BE49-F238E27FC236}">
                <a16:creationId xmlns:a16="http://schemas.microsoft.com/office/drawing/2014/main" id="{C8DD31A1-4E9F-4C64-5403-255345ABFFE7}"/>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23560749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40312" y="139048"/>
            <a:ext cx="11662227" cy="1331831"/>
          </a:xfrm>
        </p:spPr>
        <p:txBody>
          <a:bodyPr vert="horz" lIns="91440" tIns="45720" rIns="91440" bIns="45720" rtlCol="0" anchor="b" anchorCtr="0">
            <a:normAutofit fontScale="90000"/>
          </a:bodyPr>
          <a:lstStyle/>
          <a:p>
            <a:br>
              <a:rPr lang="en-US" sz="4000"/>
            </a:br>
            <a:br>
              <a:rPr lang="en-US" sz="4000"/>
            </a:br>
            <a:endParaRPr lang="en-US" sz="4000" b="1">
              <a:ea typeface="+mj-lt"/>
              <a:cs typeface="+mj-lt"/>
            </a:endParaRPr>
          </a:p>
          <a:p>
            <a:endParaRPr lang="en-US" sz="4000"/>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128</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sp>
        <p:nvSpPr>
          <p:cNvPr id="5" name="TextBox 4">
            <a:extLst>
              <a:ext uri="{FF2B5EF4-FFF2-40B4-BE49-F238E27FC236}">
                <a16:creationId xmlns:a16="http://schemas.microsoft.com/office/drawing/2014/main" id="{A4E0A048-D3EF-A0B4-10BB-D4BC83F7BF1E}"/>
              </a:ext>
            </a:extLst>
          </p:cNvPr>
          <p:cNvSpPr txBox="1"/>
          <p:nvPr/>
        </p:nvSpPr>
        <p:spPr>
          <a:xfrm>
            <a:off x="602343" y="312057"/>
            <a:ext cx="101454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800" b="1">
                <a:ea typeface="Source Sans Pro"/>
              </a:rPr>
              <a:t>Board of Directors </a:t>
            </a:r>
          </a:p>
        </p:txBody>
      </p:sp>
      <p:pic>
        <p:nvPicPr>
          <p:cNvPr id="6" name="Picture 6">
            <a:extLst>
              <a:ext uri="{FF2B5EF4-FFF2-40B4-BE49-F238E27FC236}">
                <a16:creationId xmlns:a16="http://schemas.microsoft.com/office/drawing/2014/main" id="{3331F038-7213-A8BC-08FB-E35EF2228938}"/>
              </a:ext>
            </a:extLst>
          </p:cNvPr>
          <p:cNvPicPr>
            <a:picLocks noChangeAspect="1"/>
          </p:cNvPicPr>
          <p:nvPr/>
        </p:nvPicPr>
        <p:blipFill>
          <a:blip r:embed="rId3"/>
          <a:stretch>
            <a:fillRect/>
          </a:stretch>
        </p:blipFill>
        <p:spPr>
          <a:xfrm>
            <a:off x="791135" y="1135217"/>
            <a:ext cx="10609729" cy="5147863"/>
          </a:xfrm>
          <a:prstGeom prst="rect">
            <a:avLst/>
          </a:prstGeom>
        </p:spPr>
      </p:pic>
      <p:pic>
        <p:nvPicPr>
          <p:cNvPr id="8" name="Picture 9" descr="Shape&#10;&#10;Description automatically generated">
            <a:extLst>
              <a:ext uri="{FF2B5EF4-FFF2-40B4-BE49-F238E27FC236}">
                <a16:creationId xmlns:a16="http://schemas.microsoft.com/office/drawing/2014/main" id="{F7E07463-C28E-DE28-D5F2-929BCA0CE34A}"/>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28911391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4" descr="a close up image of coins">
            <a:extLst>
              <a:ext uri="{FF2B5EF4-FFF2-40B4-BE49-F238E27FC236}">
                <a16:creationId xmlns:a16="http://schemas.microsoft.com/office/drawing/2014/main" id="{6F81C48B-B87C-2834-1E49-C87C38E748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8" y="0"/>
            <a:ext cx="12188825"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4926523 h 6858000"/>
              <a:gd name="connsiteX5" fmla="*/ 9142476 w 12188952"/>
              <a:gd name="connsiteY5" fmla="*/ 4926523 h 6858000"/>
              <a:gd name="connsiteX6" fmla="*/ 9142476 w 12188952"/>
              <a:gd name="connsiteY6" fmla="*/ 4697923 h 6858000"/>
              <a:gd name="connsiteX7" fmla="*/ 0 w 12188952"/>
              <a:gd name="connsiteY7" fmla="*/ 4697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4926523"/>
                </a:lnTo>
                <a:lnTo>
                  <a:pt x="9142476" y="4926523"/>
                </a:lnTo>
                <a:lnTo>
                  <a:pt x="9142476" y="4697923"/>
                </a:lnTo>
                <a:lnTo>
                  <a:pt x="0" y="4697923"/>
                </a:lnTo>
                <a:close/>
              </a:path>
            </a:pathLst>
          </a:custGeom>
          <a:solidFill>
            <a:schemeClr val="accent6">
              <a:lumMod val="20000"/>
              <a:lumOff val="80000"/>
            </a:schemeClr>
          </a:solidFill>
        </p:spPr>
      </p:pic>
      <p:sp>
        <p:nvSpPr>
          <p:cNvPr id="3" name="Title 2">
            <a:extLst>
              <a:ext uri="{FF2B5EF4-FFF2-40B4-BE49-F238E27FC236}">
                <a16:creationId xmlns:a16="http://schemas.microsoft.com/office/drawing/2014/main" id="{121CFDAF-DDCD-9FD7-1309-437F1D06A129}"/>
              </a:ext>
            </a:extLst>
          </p:cNvPr>
          <p:cNvSpPr>
            <a:spLocks noGrp="1"/>
          </p:cNvSpPr>
          <p:nvPr>
            <p:ph type="title"/>
          </p:nvPr>
        </p:nvSpPr>
        <p:spPr/>
        <p:txBody>
          <a:bodyPr/>
          <a:lstStyle/>
          <a:p>
            <a:r>
              <a:rPr lang="en-US"/>
              <a:t>REPORTABLE SEGMENTS</a:t>
            </a:r>
          </a:p>
        </p:txBody>
      </p:sp>
      <p:sp>
        <p:nvSpPr>
          <p:cNvPr id="4" name="Footer Placeholder 3">
            <a:extLst>
              <a:ext uri="{FF2B5EF4-FFF2-40B4-BE49-F238E27FC236}">
                <a16:creationId xmlns:a16="http://schemas.microsoft.com/office/drawing/2014/main" id="{1A502FE6-F088-415F-E962-1A9E60901388}"/>
              </a:ext>
            </a:extLst>
          </p:cNvPr>
          <p:cNvSpPr>
            <a:spLocks noGrp="1"/>
          </p:cNvSpPr>
          <p:nvPr>
            <p:ph type="ftr" sz="quarter" idx="11"/>
          </p:nvPr>
        </p:nvSpPr>
        <p:spPr/>
        <p:txBody>
          <a:bodyPr/>
          <a:lstStyle/>
          <a:p>
            <a:r>
              <a:rPr lang="en-US"/>
              <a:t>Pitch deck title</a:t>
            </a:r>
          </a:p>
        </p:txBody>
      </p:sp>
      <p:sp>
        <p:nvSpPr>
          <p:cNvPr id="5" name="Slide Number Placeholder 4">
            <a:extLst>
              <a:ext uri="{FF2B5EF4-FFF2-40B4-BE49-F238E27FC236}">
                <a16:creationId xmlns:a16="http://schemas.microsoft.com/office/drawing/2014/main" id="{36DEB6AB-058C-7DEE-CBFF-5F95FE66C1C5}"/>
              </a:ext>
            </a:extLst>
          </p:cNvPr>
          <p:cNvSpPr>
            <a:spLocks noGrp="1"/>
          </p:cNvSpPr>
          <p:nvPr>
            <p:ph type="sldNum" sz="quarter" idx="12"/>
          </p:nvPr>
        </p:nvSpPr>
        <p:spPr/>
        <p:txBody>
          <a:bodyPr/>
          <a:lstStyle/>
          <a:p>
            <a:fld id="{B5CEABB6-07DC-46E8-9B57-56EC44A396E5}" type="slidenum">
              <a:rPr lang="en-US" dirty="0" smtClean="0"/>
              <a:t>129</a:t>
            </a:fld>
            <a:endParaRPr lang="en-US"/>
          </a:p>
        </p:txBody>
      </p:sp>
    </p:spTree>
    <p:extLst>
      <p:ext uri="{BB962C8B-B14F-4D97-AF65-F5344CB8AC3E}">
        <p14:creationId xmlns:p14="http://schemas.microsoft.com/office/powerpoint/2010/main" val="2972051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619635" y="341239"/>
            <a:ext cx="10832531" cy="914400"/>
          </a:xfrm>
        </p:spPr>
        <p:txBody>
          <a:bodyPr anchor="b" anchorCtr="0">
            <a:normAutofit fontScale="90000"/>
          </a:bodyPr>
          <a:lstStyle/>
          <a:p>
            <a:r>
              <a:rPr lang="en-ZA"/>
              <a:t>Biggest market share belongs to the telephony segment</a:t>
            </a: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a:lstStyle/>
          <a:p>
            <a:fld id="{19B51A1E-902D-48AF-9020-955120F399B6}" type="slidenum">
              <a:rPr lang="en-ZA" smtClean="0"/>
              <a:pPr/>
              <a:t>13</a:t>
            </a:fld>
            <a:endParaRPr lang="en-ZA"/>
          </a:p>
        </p:txBody>
      </p:sp>
      <p:pic>
        <p:nvPicPr>
          <p:cNvPr id="6" name="Picture 6" descr="Chart&#10;&#10;Description automatically generated">
            <a:extLst>
              <a:ext uri="{FF2B5EF4-FFF2-40B4-BE49-F238E27FC236}">
                <a16:creationId xmlns:a16="http://schemas.microsoft.com/office/drawing/2014/main" id="{3715A692-E723-E00D-853E-F642CF61078E}"/>
              </a:ext>
            </a:extLst>
          </p:cNvPr>
          <p:cNvPicPr>
            <a:picLocks noChangeAspect="1"/>
          </p:cNvPicPr>
          <p:nvPr/>
        </p:nvPicPr>
        <p:blipFill>
          <a:blip r:embed="rId2"/>
          <a:stretch>
            <a:fillRect/>
          </a:stretch>
        </p:blipFill>
        <p:spPr>
          <a:xfrm>
            <a:off x="7093528" y="1349987"/>
            <a:ext cx="4738254" cy="4989298"/>
          </a:xfrm>
          <a:prstGeom prst="rect">
            <a:avLst/>
          </a:prstGeom>
        </p:spPr>
      </p:pic>
      <p:sp>
        <p:nvSpPr>
          <p:cNvPr id="7" name="TextBox 6">
            <a:extLst>
              <a:ext uri="{FF2B5EF4-FFF2-40B4-BE49-F238E27FC236}">
                <a16:creationId xmlns:a16="http://schemas.microsoft.com/office/drawing/2014/main" id="{9FFA2CF9-112A-3838-BBCE-079B1C944820}"/>
              </a:ext>
            </a:extLst>
          </p:cNvPr>
          <p:cNvSpPr txBox="1"/>
          <p:nvPr/>
        </p:nvSpPr>
        <p:spPr>
          <a:xfrm>
            <a:off x="762000" y="2272145"/>
            <a:ext cx="604058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With 43.8%, Telephony is the largest segment of the Consumer Electronics market with US$441 billion in revenues in 2020, followed by the Computing segment (US$299 billion). The smallest segment is Drones (US$2.9 billion).</a:t>
            </a:r>
          </a:p>
          <a:p>
            <a:pPr marL="285750" indent="-285750">
              <a:buFont typeface="Arial"/>
              <a:buChar char="•"/>
            </a:pPr>
            <a:r>
              <a:rPr lang="en-US">
                <a:ea typeface="+mn-lt"/>
                <a:cs typeface="+mn-lt"/>
              </a:rPr>
              <a:t>The TV Peripheral Devices and Drones segments are expected to grow by more than 30% between 2020 and 2025, while the Telephony, Computing, and TV, Radio &amp; Multimedia segments are expected to grow by less than 15%, respectively.</a:t>
            </a:r>
            <a:endParaRPr lang="en-US">
              <a:ea typeface="Source Sans Pro"/>
            </a:endParaRPr>
          </a:p>
          <a:p>
            <a:pPr marL="285750" indent="-285750">
              <a:buFont typeface="Arial"/>
              <a:buChar char="•"/>
            </a:pPr>
            <a:endParaRPr lang="en-US">
              <a:ea typeface="Source Sans Pro"/>
            </a:endParaRPr>
          </a:p>
        </p:txBody>
      </p:sp>
    </p:spTree>
    <p:extLst>
      <p:ext uri="{BB962C8B-B14F-4D97-AF65-F5344CB8AC3E}">
        <p14:creationId xmlns:p14="http://schemas.microsoft.com/office/powerpoint/2010/main" val="10564996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40312" y="139048"/>
            <a:ext cx="11662227" cy="1331831"/>
          </a:xfrm>
        </p:spPr>
        <p:txBody>
          <a:bodyPr vert="horz" lIns="91440" tIns="45720" rIns="91440" bIns="45720" rtlCol="0" anchor="b" anchorCtr="0">
            <a:normAutofit fontScale="90000"/>
          </a:bodyPr>
          <a:lstStyle/>
          <a:p>
            <a:br>
              <a:rPr lang="en-US" sz="4000"/>
            </a:br>
            <a:br>
              <a:rPr lang="en-US" sz="4000"/>
            </a:br>
            <a:endParaRPr lang="en-US" sz="4000" b="1">
              <a:ea typeface="+mj-lt"/>
              <a:cs typeface="+mj-lt"/>
            </a:endParaRPr>
          </a:p>
          <a:p>
            <a:endParaRPr lang="en-US" sz="4000"/>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130</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sp>
        <p:nvSpPr>
          <p:cNvPr id="5" name="TextBox 4">
            <a:extLst>
              <a:ext uri="{FF2B5EF4-FFF2-40B4-BE49-F238E27FC236}">
                <a16:creationId xmlns:a16="http://schemas.microsoft.com/office/drawing/2014/main" id="{A4E0A048-D3EF-A0B4-10BB-D4BC83F7BF1E}"/>
              </a:ext>
            </a:extLst>
          </p:cNvPr>
          <p:cNvSpPr txBox="1"/>
          <p:nvPr/>
        </p:nvSpPr>
        <p:spPr>
          <a:xfrm>
            <a:off x="630131" y="394221"/>
            <a:ext cx="101454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3200" b="1">
                <a:latin typeface="Selawik Semibold"/>
                <a:ea typeface="Source Sans Pro"/>
              </a:rPr>
              <a:t>Reportable Segments</a:t>
            </a:r>
          </a:p>
        </p:txBody>
      </p:sp>
      <p:pic>
        <p:nvPicPr>
          <p:cNvPr id="10" name="Picture 9" descr="Shape&#10;&#10;Description automatically generated">
            <a:extLst>
              <a:ext uri="{FF2B5EF4-FFF2-40B4-BE49-F238E27FC236}">
                <a16:creationId xmlns:a16="http://schemas.microsoft.com/office/drawing/2014/main" id="{1BD6C572-62A2-69C8-88E8-541666E0E464}"/>
              </a:ext>
            </a:extLst>
          </p:cNvPr>
          <p:cNvPicPr>
            <a:picLocks noChangeAspect="1"/>
          </p:cNvPicPr>
          <p:nvPr/>
        </p:nvPicPr>
        <p:blipFill>
          <a:blip r:embed="rId3"/>
          <a:stretch>
            <a:fillRect/>
          </a:stretch>
        </p:blipFill>
        <p:spPr>
          <a:xfrm>
            <a:off x="11637818" y="6258266"/>
            <a:ext cx="581891" cy="581891"/>
          </a:xfrm>
          <a:prstGeom prst="rect">
            <a:avLst/>
          </a:prstGeom>
        </p:spPr>
      </p:pic>
      <p:pic>
        <p:nvPicPr>
          <p:cNvPr id="9" name="Picture 10" descr="Diagram&#10;&#10;Description automatically generated">
            <a:extLst>
              <a:ext uri="{FF2B5EF4-FFF2-40B4-BE49-F238E27FC236}">
                <a16:creationId xmlns:a16="http://schemas.microsoft.com/office/drawing/2014/main" id="{A47819E3-E122-0E57-9687-D6AE572581EC}"/>
              </a:ext>
            </a:extLst>
          </p:cNvPr>
          <p:cNvPicPr>
            <a:picLocks noChangeAspect="1"/>
          </p:cNvPicPr>
          <p:nvPr/>
        </p:nvPicPr>
        <p:blipFill>
          <a:blip r:embed="rId4"/>
          <a:stretch>
            <a:fillRect/>
          </a:stretch>
        </p:blipFill>
        <p:spPr>
          <a:xfrm>
            <a:off x="764147" y="1363314"/>
            <a:ext cx="9418747" cy="4753853"/>
          </a:xfrm>
          <a:prstGeom prst="rect">
            <a:avLst/>
          </a:prstGeom>
        </p:spPr>
      </p:pic>
    </p:spTree>
    <p:extLst>
      <p:ext uri="{BB962C8B-B14F-4D97-AF65-F5344CB8AC3E}">
        <p14:creationId xmlns:p14="http://schemas.microsoft.com/office/powerpoint/2010/main" val="3294084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40312" y="139048"/>
            <a:ext cx="11662227" cy="1331831"/>
          </a:xfrm>
        </p:spPr>
        <p:txBody>
          <a:bodyPr vert="horz" lIns="91440" tIns="45720" rIns="91440" bIns="45720" rtlCol="0" anchor="b" anchorCtr="0">
            <a:normAutofit fontScale="90000"/>
          </a:bodyPr>
          <a:lstStyle/>
          <a:p>
            <a:br>
              <a:rPr lang="en-US" sz="4000"/>
            </a:br>
            <a:br>
              <a:rPr lang="en-US" sz="4000"/>
            </a:br>
            <a:endParaRPr lang="en-US" sz="4000" b="1">
              <a:ea typeface="+mj-lt"/>
              <a:cs typeface="+mj-lt"/>
            </a:endParaRPr>
          </a:p>
          <a:p>
            <a:endParaRPr lang="en-US" sz="4000"/>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131</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sp>
        <p:nvSpPr>
          <p:cNvPr id="5" name="TextBox 4">
            <a:extLst>
              <a:ext uri="{FF2B5EF4-FFF2-40B4-BE49-F238E27FC236}">
                <a16:creationId xmlns:a16="http://schemas.microsoft.com/office/drawing/2014/main" id="{A4E0A048-D3EF-A0B4-10BB-D4BC83F7BF1E}"/>
              </a:ext>
            </a:extLst>
          </p:cNvPr>
          <p:cNvSpPr txBox="1"/>
          <p:nvPr/>
        </p:nvSpPr>
        <p:spPr>
          <a:xfrm>
            <a:off x="630131" y="136644"/>
            <a:ext cx="101454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3200" b="1">
                <a:latin typeface="Selawik Semibold"/>
                <a:ea typeface="Source Sans Pro"/>
              </a:rPr>
              <a:t>Productivity and Business Processes </a:t>
            </a:r>
          </a:p>
        </p:txBody>
      </p:sp>
      <p:pic>
        <p:nvPicPr>
          <p:cNvPr id="10" name="Picture 9" descr="Shape&#10;&#10;Description automatically generated">
            <a:extLst>
              <a:ext uri="{FF2B5EF4-FFF2-40B4-BE49-F238E27FC236}">
                <a16:creationId xmlns:a16="http://schemas.microsoft.com/office/drawing/2014/main" id="{1BD6C572-62A2-69C8-88E8-541666E0E464}"/>
              </a:ext>
            </a:extLst>
          </p:cNvPr>
          <p:cNvPicPr>
            <a:picLocks noChangeAspect="1"/>
          </p:cNvPicPr>
          <p:nvPr/>
        </p:nvPicPr>
        <p:blipFill>
          <a:blip r:embed="rId3"/>
          <a:stretch>
            <a:fillRect/>
          </a:stretch>
        </p:blipFill>
        <p:spPr>
          <a:xfrm>
            <a:off x="11637818" y="6258266"/>
            <a:ext cx="581891" cy="581891"/>
          </a:xfrm>
          <a:prstGeom prst="rect">
            <a:avLst/>
          </a:prstGeom>
        </p:spPr>
      </p:pic>
      <p:sp>
        <p:nvSpPr>
          <p:cNvPr id="6" name="TextBox 5">
            <a:extLst>
              <a:ext uri="{FF2B5EF4-FFF2-40B4-BE49-F238E27FC236}">
                <a16:creationId xmlns:a16="http://schemas.microsoft.com/office/drawing/2014/main" id="{531BA997-0343-DE8C-1F29-7E667C248366}"/>
              </a:ext>
            </a:extLst>
          </p:cNvPr>
          <p:cNvSpPr txBox="1"/>
          <p:nvPr/>
        </p:nvSpPr>
        <p:spPr>
          <a:xfrm>
            <a:off x="345583" y="807076"/>
            <a:ext cx="8055734"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b="1">
                <a:latin typeface="Calibri "/>
                <a:cs typeface="Calibri"/>
              </a:rPr>
              <a:t>Office Commercial</a:t>
            </a:r>
            <a:endParaRPr lang="en-US">
              <a:latin typeface="Calibri "/>
              <a:ea typeface="Source Sans Pro"/>
            </a:endParaRPr>
          </a:p>
          <a:p>
            <a:pPr marL="285750" indent="-285750">
              <a:buFont typeface="Arial"/>
              <a:buChar char="•"/>
            </a:pPr>
            <a:r>
              <a:rPr lang="en-CA" b="1">
                <a:latin typeface="Calibri "/>
                <a:cs typeface="Calibri"/>
              </a:rPr>
              <a:t>V</a:t>
            </a:r>
            <a:r>
              <a:rPr lang="en-CA">
                <a:latin typeface="Calibri "/>
                <a:cs typeface="Calibri"/>
              </a:rPr>
              <a:t>olume licensing</a:t>
            </a:r>
            <a:endParaRPr lang="en-CA">
              <a:latin typeface="Calibri "/>
              <a:ea typeface="Source Sans Pro"/>
              <a:cs typeface="Calibri"/>
            </a:endParaRPr>
          </a:p>
          <a:p>
            <a:pPr marL="285750" indent="-285750">
              <a:buFont typeface="Arial"/>
              <a:buChar char="•"/>
            </a:pPr>
            <a:r>
              <a:rPr lang="en-CA">
                <a:latin typeface="Calibri "/>
                <a:cs typeface="Calibri"/>
              </a:rPr>
              <a:t>Subscriptions to Office 365 commercial for products: </a:t>
            </a:r>
            <a:endParaRPr lang="en-CA">
              <a:latin typeface="Calibri "/>
              <a:ea typeface="Source Sans Pro"/>
              <a:cs typeface="Calibri"/>
            </a:endParaRPr>
          </a:p>
          <a:p>
            <a:r>
              <a:rPr lang="en-CA">
                <a:latin typeface="Calibri "/>
                <a:cs typeface="Calibri"/>
              </a:rPr>
              <a:t>          -Office, Exchange, SharePoint, Skype Related Client Access Licenses</a:t>
            </a:r>
            <a:endParaRPr lang="en-CA">
              <a:latin typeface="Calibri "/>
              <a:ea typeface="Source Sans Pro"/>
            </a:endParaRPr>
          </a:p>
          <a:p>
            <a:endParaRPr lang="en-CA">
              <a:latin typeface="Calibri "/>
              <a:ea typeface="Source Sans Pro"/>
            </a:endParaRPr>
          </a:p>
          <a:p>
            <a:r>
              <a:rPr lang="en-CA" b="1">
                <a:latin typeface="Calibri "/>
                <a:cs typeface="Calibri"/>
              </a:rPr>
              <a:t>Office Consumer </a:t>
            </a:r>
          </a:p>
          <a:p>
            <a:pPr marL="285750" indent="-285750">
              <a:buFont typeface="Arial"/>
              <a:buChar char="•"/>
            </a:pPr>
            <a:r>
              <a:rPr lang="en-CA">
                <a:latin typeface="Calibri "/>
                <a:cs typeface="Calibri"/>
              </a:rPr>
              <a:t>Office 365, Skype, Outlook, OneDrive</a:t>
            </a:r>
            <a:endParaRPr lang="en-CA">
              <a:latin typeface="Calibri "/>
              <a:ea typeface="Source Sans Pro"/>
            </a:endParaRPr>
          </a:p>
          <a:p>
            <a:endParaRPr lang="en-CA">
              <a:latin typeface="Calibri "/>
              <a:ea typeface="Source Sans Pro"/>
              <a:cs typeface="Calibri"/>
            </a:endParaRPr>
          </a:p>
          <a:p>
            <a:r>
              <a:rPr lang="en-CA" b="1">
                <a:latin typeface="Calibri "/>
                <a:ea typeface="Source Sans Pro"/>
                <a:cs typeface="Calibri"/>
              </a:rPr>
              <a:t>LinkedIn</a:t>
            </a:r>
          </a:p>
          <a:p>
            <a:pPr marL="285750" indent="-285750">
              <a:buFont typeface="Arial"/>
              <a:buChar char="•"/>
            </a:pPr>
            <a:r>
              <a:rPr lang="en-CA">
                <a:latin typeface="Calibri "/>
                <a:ea typeface="Source Sans Pro"/>
                <a:cs typeface="Calibri"/>
              </a:rPr>
              <a:t>Talent solutions, Marketing solutions, Premium Subscriptions</a:t>
            </a:r>
          </a:p>
          <a:p>
            <a:pPr marL="285750" indent="-285750">
              <a:buFont typeface="Arial"/>
              <a:buChar char="•"/>
            </a:pPr>
            <a:r>
              <a:rPr lang="en-CA">
                <a:latin typeface="Calibri "/>
                <a:ea typeface="Source Sans Pro"/>
                <a:cs typeface="Calibri"/>
              </a:rPr>
              <a:t>Sales solutions and Learning Solutions </a:t>
            </a:r>
          </a:p>
          <a:p>
            <a:pPr marL="285750" indent="-285750">
              <a:buFont typeface="Arial"/>
              <a:buChar char="•"/>
            </a:pPr>
            <a:endParaRPr lang="en-CA">
              <a:latin typeface="Calibri "/>
              <a:ea typeface="Source Sans Pro"/>
              <a:cs typeface="Calibri"/>
            </a:endParaRPr>
          </a:p>
          <a:p>
            <a:endParaRPr lang="en-CA">
              <a:latin typeface="Calibri "/>
              <a:ea typeface="Source Sans Pro"/>
              <a:cs typeface="Calibri"/>
            </a:endParaRPr>
          </a:p>
          <a:p>
            <a:r>
              <a:rPr lang="en-CA" b="1">
                <a:latin typeface="Calibri "/>
                <a:cs typeface="Calibri"/>
              </a:rPr>
              <a:t>Dynamics business solutions</a:t>
            </a:r>
            <a:r>
              <a:rPr lang="en-CA">
                <a:latin typeface="Calibri "/>
                <a:cs typeface="Calibri"/>
              </a:rPr>
              <a:t> </a:t>
            </a:r>
          </a:p>
          <a:p>
            <a:pPr marL="285750" indent="-285750">
              <a:buFont typeface="Arial"/>
              <a:buChar char="•"/>
            </a:pPr>
            <a:r>
              <a:rPr lang="en-CA">
                <a:latin typeface="Calibri "/>
                <a:cs typeface="Calibri"/>
              </a:rPr>
              <a:t>Dynamics 365</a:t>
            </a:r>
          </a:p>
          <a:p>
            <a:pPr marL="285750" indent="-285750">
              <a:buFont typeface="Arial"/>
              <a:buChar char="•"/>
            </a:pPr>
            <a:r>
              <a:rPr lang="en-CA">
                <a:latin typeface="Calibri "/>
                <a:cs typeface="Calibri"/>
              </a:rPr>
              <a:t>Dynamics ERP products</a:t>
            </a:r>
            <a:endParaRPr lang="en-CA">
              <a:latin typeface="Calibri "/>
              <a:ea typeface="Source Sans Pro"/>
              <a:cs typeface="Calibri"/>
            </a:endParaRPr>
          </a:p>
          <a:p>
            <a:pPr marL="285750" indent="-285750">
              <a:buFont typeface="Arial"/>
              <a:buChar char="•"/>
            </a:pPr>
            <a:r>
              <a:rPr lang="en-CA">
                <a:latin typeface="Calibri "/>
                <a:cs typeface="Calibri"/>
              </a:rPr>
              <a:t> Dynamics CRM on-premises</a:t>
            </a:r>
            <a:endParaRPr lang="en-CA">
              <a:latin typeface="Calibri "/>
              <a:ea typeface="Source Sans Pro"/>
              <a:cs typeface="Calibri"/>
            </a:endParaRPr>
          </a:p>
          <a:p>
            <a:pPr marL="285750" indent="-285750">
              <a:buFont typeface="Arial"/>
              <a:buChar char="•"/>
            </a:pPr>
            <a:r>
              <a:rPr lang="en-CA">
                <a:latin typeface="Calibri "/>
                <a:cs typeface="Calibri"/>
              </a:rPr>
              <a:t>Dynamics CRM Online</a:t>
            </a:r>
            <a:endParaRPr lang="en-CA">
              <a:latin typeface="Calibri "/>
              <a:ea typeface="Source Sans Pro"/>
            </a:endParaRPr>
          </a:p>
        </p:txBody>
      </p:sp>
      <p:pic>
        <p:nvPicPr>
          <p:cNvPr id="7" name="Picture 7" descr="Diagram&#10;&#10;Description automatically generated">
            <a:extLst>
              <a:ext uri="{FF2B5EF4-FFF2-40B4-BE49-F238E27FC236}">
                <a16:creationId xmlns:a16="http://schemas.microsoft.com/office/drawing/2014/main" id="{03BDD48F-872A-6D86-C342-EFE57DDA4D1F}"/>
              </a:ext>
            </a:extLst>
          </p:cNvPr>
          <p:cNvPicPr>
            <a:picLocks noChangeAspect="1"/>
          </p:cNvPicPr>
          <p:nvPr/>
        </p:nvPicPr>
        <p:blipFill>
          <a:blip r:embed="rId4"/>
          <a:stretch>
            <a:fillRect/>
          </a:stretch>
        </p:blipFill>
        <p:spPr>
          <a:xfrm>
            <a:off x="6967473" y="2504910"/>
            <a:ext cx="4224268" cy="3286321"/>
          </a:xfrm>
          <a:prstGeom prst="rect">
            <a:avLst/>
          </a:prstGeom>
        </p:spPr>
      </p:pic>
    </p:spTree>
    <p:extLst>
      <p:ext uri="{BB962C8B-B14F-4D97-AF65-F5344CB8AC3E}">
        <p14:creationId xmlns:p14="http://schemas.microsoft.com/office/powerpoint/2010/main" val="234583823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40312" y="139048"/>
            <a:ext cx="11662227" cy="1331831"/>
          </a:xfrm>
        </p:spPr>
        <p:txBody>
          <a:bodyPr vert="horz" lIns="91440" tIns="45720" rIns="91440" bIns="45720" rtlCol="0" anchor="b" anchorCtr="0">
            <a:normAutofit fontScale="90000"/>
          </a:bodyPr>
          <a:lstStyle/>
          <a:p>
            <a:br>
              <a:rPr lang="en-US" sz="4000"/>
            </a:br>
            <a:br>
              <a:rPr lang="en-US" sz="4000"/>
            </a:br>
            <a:endParaRPr lang="en-US" sz="4000" b="1">
              <a:ea typeface="+mj-lt"/>
              <a:cs typeface="+mj-lt"/>
            </a:endParaRPr>
          </a:p>
          <a:p>
            <a:endParaRPr lang="en-US" sz="4000"/>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132</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sp>
        <p:nvSpPr>
          <p:cNvPr id="5" name="TextBox 4">
            <a:extLst>
              <a:ext uri="{FF2B5EF4-FFF2-40B4-BE49-F238E27FC236}">
                <a16:creationId xmlns:a16="http://schemas.microsoft.com/office/drawing/2014/main" id="{A4E0A048-D3EF-A0B4-10BB-D4BC83F7BF1E}"/>
              </a:ext>
            </a:extLst>
          </p:cNvPr>
          <p:cNvSpPr txBox="1"/>
          <p:nvPr/>
        </p:nvSpPr>
        <p:spPr>
          <a:xfrm>
            <a:off x="630131" y="136644"/>
            <a:ext cx="101454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3200" b="1">
                <a:latin typeface="Selawik Semibold"/>
                <a:ea typeface="Source Sans Pro"/>
              </a:rPr>
              <a:t>Intelligent Cloud  </a:t>
            </a:r>
          </a:p>
        </p:txBody>
      </p:sp>
      <p:pic>
        <p:nvPicPr>
          <p:cNvPr id="10" name="Picture 9" descr="Shape&#10;&#10;Description automatically generated">
            <a:extLst>
              <a:ext uri="{FF2B5EF4-FFF2-40B4-BE49-F238E27FC236}">
                <a16:creationId xmlns:a16="http://schemas.microsoft.com/office/drawing/2014/main" id="{1BD6C572-62A2-69C8-88E8-541666E0E464}"/>
              </a:ext>
            </a:extLst>
          </p:cNvPr>
          <p:cNvPicPr>
            <a:picLocks noChangeAspect="1"/>
          </p:cNvPicPr>
          <p:nvPr/>
        </p:nvPicPr>
        <p:blipFill>
          <a:blip r:embed="rId3"/>
          <a:stretch>
            <a:fillRect/>
          </a:stretch>
        </p:blipFill>
        <p:spPr>
          <a:xfrm>
            <a:off x="11637818" y="6258266"/>
            <a:ext cx="581891" cy="581891"/>
          </a:xfrm>
          <a:prstGeom prst="rect">
            <a:avLst/>
          </a:prstGeom>
        </p:spPr>
      </p:pic>
      <p:sp>
        <p:nvSpPr>
          <p:cNvPr id="6" name="TextBox 5">
            <a:extLst>
              <a:ext uri="{FF2B5EF4-FFF2-40B4-BE49-F238E27FC236}">
                <a16:creationId xmlns:a16="http://schemas.microsoft.com/office/drawing/2014/main" id="{531BA997-0343-DE8C-1F29-7E667C248366}"/>
              </a:ext>
            </a:extLst>
          </p:cNvPr>
          <p:cNvSpPr txBox="1"/>
          <p:nvPr/>
        </p:nvSpPr>
        <p:spPr>
          <a:xfrm>
            <a:off x="442175" y="1472485"/>
            <a:ext cx="6617594"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400" b="1">
                <a:latin typeface="Calibri "/>
                <a:ea typeface="+mn-lt"/>
                <a:cs typeface="+mn-lt"/>
              </a:rPr>
              <a:t>Server products and cloud services </a:t>
            </a:r>
            <a:endParaRPr lang="en-US" sz="2400" b="1">
              <a:latin typeface="Calibri "/>
              <a:ea typeface="+mn-lt"/>
              <a:cs typeface="+mn-lt"/>
            </a:endParaRPr>
          </a:p>
          <a:p>
            <a:pPr marL="285750" indent="-285750">
              <a:buFont typeface="Arial"/>
              <a:buChar char="•"/>
            </a:pPr>
            <a:r>
              <a:rPr lang="en-CA" sz="2400">
                <a:latin typeface="Calibri "/>
                <a:ea typeface="+mn-lt"/>
                <a:cs typeface="+mn-lt"/>
              </a:rPr>
              <a:t>Microsoft SQL Server</a:t>
            </a:r>
            <a:endParaRPr lang="en-US" sz="2400">
              <a:latin typeface="Calibri "/>
              <a:ea typeface="+mn-lt"/>
              <a:cs typeface="+mn-lt"/>
            </a:endParaRPr>
          </a:p>
          <a:p>
            <a:pPr marL="285750" indent="-285750">
              <a:buFont typeface="Arial"/>
              <a:buChar char="•"/>
            </a:pPr>
            <a:r>
              <a:rPr lang="en-CA" sz="2400">
                <a:latin typeface="Calibri "/>
                <a:ea typeface="+mn-lt"/>
                <a:cs typeface="+mn-lt"/>
              </a:rPr>
              <a:t>Windows Server</a:t>
            </a:r>
            <a:endParaRPr lang="en-US" sz="2400">
              <a:latin typeface="Calibri "/>
              <a:ea typeface="+mn-lt"/>
              <a:cs typeface="+mn-lt"/>
            </a:endParaRPr>
          </a:p>
          <a:p>
            <a:pPr marL="285750" indent="-285750">
              <a:buFont typeface="Arial"/>
              <a:buChar char="•"/>
            </a:pPr>
            <a:r>
              <a:rPr lang="en-CA" sz="2400">
                <a:latin typeface="Calibri "/>
                <a:ea typeface="+mn-lt"/>
                <a:cs typeface="+mn-lt"/>
              </a:rPr>
              <a:t>Visual Studio</a:t>
            </a:r>
            <a:endParaRPr lang="en-US" sz="2400">
              <a:latin typeface="Calibri "/>
              <a:ea typeface="+mn-lt"/>
              <a:cs typeface="+mn-lt"/>
            </a:endParaRPr>
          </a:p>
          <a:p>
            <a:pPr marL="285750" indent="-285750">
              <a:buFont typeface="Arial"/>
              <a:buChar char="•"/>
            </a:pPr>
            <a:r>
              <a:rPr lang="en-CA" sz="2400">
                <a:latin typeface="Calibri "/>
                <a:ea typeface="+mn-lt"/>
                <a:cs typeface="+mn-lt"/>
              </a:rPr>
              <a:t>System Center</a:t>
            </a:r>
            <a:endParaRPr lang="en-US" sz="2400">
              <a:latin typeface="Calibri "/>
              <a:ea typeface="+mn-lt"/>
              <a:cs typeface="+mn-lt"/>
            </a:endParaRPr>
          </a:p>
          <a:p>
            <a:pPr marL="285750" indent="-285750">
              <a:buFont typeface="Arial"/>
              <a:buChar char="•"/>
            </a:pPr>
            <a:r>
              <a:rPr lang="en-CA" sz="2400">
                <a:latin typeface="Calibri "/>
                <a:ea typeface="+mn-lt"/>
                <a:cs typeface="+mn-lt"/>
              </a:rPr>
              <a:t>Related CALs </a:t>
            </a:r>
            <a:endParaRPr lang="en-US" sz="2400">
              <a:latin typeface="Calibri "/>
              <a:ea typeface="+mn-lt"/>
              <a:cs typeface="+mn-lt"/>
            </a:endParaRPr>
          </a:p>
          <a:p>
            <a:pPr marL="285750" indent="-285750">
              <a:buFont typeface="Arial"/>
              <a:buChar char="•"/>
            </a:pPr>
            <a:r>
              <a:rPr lang="en-CA" sz="2400">
                <a:latin typeface="Calibri "/>
                <a:ea typeface="+mn-lt"/>
                <a:cs typeface="+mn-lt"/>
              </a:rPr>
              <a:t>Azure</a:t>
            </a:r>
            <a:endParaRPr lang="en-US" sz="2400">
              <a:latin typeface="Calibri "/>
              <a:ea typeface="Source Sans Pro"/>
            </a:endParaRPr>
          </a:p>
          <a:p>
            <a:pPr marL="285750" indent="-285750">
              <a:buFont typeface="Arial"/>
              <a:buChar char="•"/>
            </a:pPr>
            <a:r>
              <a:rPr lang="en-CA" sz="2400">
                <a:latin typeface="Calibri "/>
                <a:ea typeface="+mn-lt"/>
                <a:cs typeface="+mn-lt"/>
              </a:rPr>
              <a:t>Nuance and GitHub</a:t>
            </a:r>
          </a:p>
          <a:p>
            <a:endParaRPr lang="en-CA" sz="2400">
              <a:latin typeface="Calibri "/>
              <a:ea typeface="+mn-lt"/>
              <a:cs typeface="+mn-lt"/>
            </a:endParaRPr>
          </a:p>
          <a:p>
            <a:r>
              <a:rPr lang="en-CA" sz="2400" b="1">
                <a:latin typeface="Calibri "/>
                <a:ea typeface="+mn-lt"/>
                <a:cs typeface="+mn-lt"/>
              </a:rPr>
              <a:t>Enterprise Services</a:t>
            </a:r>
            <a:r>
              <a:rPr lang="en-CA" sz="2400">
                <a:latin typeface="Calibri "/>
                <a:ea typeface="+mn-lt"/>
                <a:cs typeface="+mn-lt"/>
              </a:rPr>
              <a:t> </a:t>
            </a:r>
          </a:p>
          <a:p>
            <a:pPr marL="285750" indent="-285750">
              <a:buFont typeface="Arial"/>
              <a:buChar char="•"/>
            </a:pPr>
            <a:r>
              <a:rPr lang="en-CA" sz="2400">
                <a:latin typeface="Calibri "/>
                <a:ea typeface="+mn-lt"/>
                <a:cs typeface="+mn-lt"/>
              </a:rPr>
              <a:t>Premier Support Services </a:t>
            </a:r>
          </a:p>
          <a:p>
            <a:pPr marL="285750" indent="-285750">
              <a:buFont typeface="Arial"/>
              <a:buChar char="•"/>
            </a:pPr>
            <a:r>
              <a:rPr lang="en-CA" sz="2400">
                <a:latin typeface="Calibri "/>
                <a:ea typeface="+mn-lt"/>
                <a:cs typeface="+mn-lt"/>
              </a:rPr>
              <a:t>Microsoft Consulting Services</a:t>
            </a:r>
            <a:endParaRPr lang="en-CA" sz="2400">
              <a:latin typeface="Calibri "/>
              <a:ea typeface="Source Sans Pro"/>
            </a:endParaRPr>
          </a:p>
          <a:p>
            <a:pPr marL="285750" indent="-285750">
              <a:buFont typeface="Arial"/>
              <a:buChar char="•"/>
            </a:pPr>
            <a:r>
              <a:rPr lang="en-CA" sz="2400">
                <a:latin typeface="Calibri "/>
                <a:ea typeface="Source Sans Pro"/>
                <a:cs typeface="Calibri"/>
              </a:rPr>
              <a:t>Nuance Professional services</a:t>
            </a:r>
          </a:p>
          <a:p>
            <a:endParaRPr lang="en-CA" b="1">
              <a:latin typeface="Calibri"/>
              <a:ea typeface="Source Sans Pro"/>
              <a:cs typeface="Calibri"/>
            </a:endParaRPr>
          </a:p>
        </p:txBody>
      </p:sp>
      <p:pic>
        <p:nvPicPr>
          <p:cNvPr id="8" name="Picture 8" descr="Graphical user interface, application&#10;&#10;Description automatically generated">
            <a:extLst>
              <a:ext uri="{FF2B5EF4-FFF2-40B4-BE49-F238E27FC236}">
                <a16:creationId xmlns:a16="http://schemas.microsoft.com/office/drawing/2014/main" id="{AF4024DF-94B0-0A64-DEB5-3C1EAB09E8D4}"/>
              </a:ext>
            </a:extLst>
          </p:cNvPr>
          <p:cNvPicPr>
            <a:picLocks noChangeAspect="1"/>
          </p:cNvPicPr>
          <p:nvPr/>
        </p:nvPicPr>
        <p:blipFill>
          <a:blip r:embed="rId4"/>
          <a:stretch>
            <a:fillRect/>
          </a:stretch>
        </p:blipFill>
        <p:spPr>
          <a:xfrm>
            <a:off x="5989869" y="1687742"/>
            <a:ext cx="5163773" cy="3481649"/>
          </a:xfrm>
          <a:prstGeom prst="rect">
            <a:avLst/>
          </a:prstGeom>
        </p:spPr>
      </p:pic>
    </p:spTree>
    <p:extLst>
      <p:ext uri="{BB962C8B-B14F-4D97-AF65-F5344CB8AC3E}">
        <p14:creationId xmlns:p14="http://schemas.microsoft.com/office/powerpoint/2010/main" val="13983096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40312" y="139048"/>
            <a:ext cx="11662227" cy="1331831"/>
          </a:xfrm>
        </p:spPr>
        <p:txBody>
          <a:bodyPr vert="horz" lIns="91440" tIns="45720" rIns="91440" bIns="45720" rtlCol="0" anchor="b" anchorCtr="0">
            <a:normAutofit fontScale="90000"/>
          </a:bodyPr>
          <a:lstStyle/>
          <a:p>
            <a:br>
              <a:rPr lang="en-US" sz="4000"/>
            </a:br>
            <a:br>
              <a:rPr lang="en-US" sz="4000"/>
            </a:br>
            <a:endParaRPr lang="en-US" sz="4000" b="1">
              <a:ea typeface="+mj-lt"/>
              <a:cs typeface="+mj-lt"/>
            </a:endParaRPr>
          </a:p>
          <a:p>
            <a:endParaRPr lang="en-US" sz="4000"/>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133</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sp>
        <p:nvSpPr>
          <p:cNvPr id="5" name="TextBox 4">
            <a:extLst>
              <a:ext uri="{FF2B5EF4-FFF2-40B4-BE49-F238E27FC236}">
                <a16:creationId xmlns:a16="http://schemas.microsoft.com/office/drawing/2014/main" id="{A4E0A048-D3EF-A0B4-10BB-D4BC83F7BF1E}"/>
              </a:ext>
            </a:extLst>
          </p:cNvPr>
          <p:cNvSpPr txBox="1"/>
          <p:nvPr/>
        </p:nvSpPr>
        <p:spPr>
          <a:xfrm>
            <a:off x="630131" y="136644"/>
            <a:ext cx="101454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3200" b="1">
                <a:latin typeface="Selawik Semibold"/>
                <a:ea typeface="Source Sans Pro"/>
              </a:rPr>
              <a:t>More Personal Computing  </a:t>
            </a:r>
          </a:p>
        </p:txBody>
      </p:sp>
      <p:pic>
        <p:nvPicPr>
          <p:cNvPr id="10" name="Picture 9" descr="Shape&#10;&#10;Description automatically generated">
            <a:extLst>
              <a:ext uri="{FF2B5EF4-FFF2-40B4-BE49-F238E27FC236}">
                <a16:creationId xmlns:a16="http://schemas.microsoft.com/office/drawing/2014/main" id="{1BD6C572-62A2-69C8-88E8-541666E0E464}"/>
              </a:ext>
            </a:extLst>
          </p:cNvPr>
          <p:cNvPicPr>
            <a:picLocks noChangeAspect="1"/>
          </p:cNvPicPr>
          <p:nvPr/>
        </p:nvPicPr>
        <p:blipFill>
          <a:blip r:embed="rId3"/>
          <a:stretch>
            <a:fillRect/>
          </a:stretch>
        </p:blipFill>
        <p:spPr>
          <a:xfrm>
            <a:off x="11637818" y="6258266"/>
            <a:ext cx="581891" cy="581891"/>
          </a:xfrm>
          <a:prstGeom prst="rect">
            <a:avLst/>
          </a:prstGeom>
        </p:spPr>
      </p:pic>
      <p:sp>
        <p:nvSpPr>
          <p:cNvPr id="6" name="TextBox 5">
            <a:extLst>
              <a:ext uri="{FF2B5EF4-FFF2-40B4-BE49-F238E27FC236}">
                <a16:creationId xmlns:a16="http://schemas.microsoft.com/office/drawing/2014/main" id="{531BA997-0343-DE8C-1F29-7E667C248366}"/>
              </a:ext>
            </a:extLst>
          </p:cNvPr>
          <p:cNvSpPr txBox="1"/>
          <p:nvPr/>
        </p:nvSpPr>
        <p:spPr>
          <a:xfrm>
            <a:off x="313387" y="721217"/>
            <a:ext cx="6939565" cy="547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CA" sz="2200">
              <a:latin typeface="Calibri "/>
            </a:endParaRPr>
          </a:p>
          <a:p>
            <a:pPr marL="285750" indent="-285750">
              <a:buFont typeface="Arial"/>
              <a:buChar char="•"/>
            </a:pPr>
            <a:r>
              <a:rPr lang="en-CA" sz="2200" b="1">
                <a:latin typeface="Calibri "/>
                <a:ea typeface="+mn-lt"/>
                <a:cs typeface="+mn-lt"/>
              </a:rPr>
              <a:t>Windows</a:t>
            </a:r>
            <a:r>
              <a:rPr lang="en-CA" sz="2200">
                <a:latin typeface="Calibri "/>
                <a:ea typeface="+mn-lt"/>
                <a:cs typeface="+mn-lt"/>
              </a:rPr>
              <a:t> (Windows original equipment manufacturer licensing, other non-volume licensing of the Windows operating system, volume licensing of the Windows operating system, patent licensing, Windows Embedded, MSN display advertising, and Windows Phone licensing)</a:t>
            </a:r>
          </a:p>
          <a:p>
            <a:endParaRPr lang="en-CA" sz="2200">
              <a:latin typeface="Calibri "/>
              <a:ea typeface="+mn-lt"/>
              <a:cs typeface="+mn-lt"/>
            </a:endParaRPr>
          </a:p>
          <a:p>
            <a:pPr marL="285750" indent="-285750">
              <a:buFont typeface="Arial"/>
              <a:buChar char="•"/>
            </a:pPr>
            <a:r>
              <a:rPr lang="en-CA" sz="2200" b="1">
                <a:latin typeface="Calibri "/>
                <a:ea typeface="+mn-lt"/>
                <a:cs typeface="+mn-lt"/>
              </a:rPr>
              <a:t>Devices</a:t>
            </a:r>
            <a:r>
              <a:rPr lang="en-CA" sz="2200">
                <a:latin typeface="Calibri "/>
                <a:ea typeface="+mn-lt"/>
                <a:cs typeface="+mn-lt"/>
              </a:rPr>
              <a:t> (Surface, phones, and PC accessories, and other intelligent devices)</a:t>
            </a:r>
          </a:p>
          <a:p>
            <a:endParaRPr lang="en-CA" sz="2200">
              <a:latin typeface="Calibri "/>
              <a:ea typeface="+mn-lt"/>
              <a:cs typeface="+mn-lt"/>
            </a:endParaRPr>
          </a:p>
          <a:p>
            <a:pPr marL="285750" indent="-285750">
              <a:buFont typeface="Arial"/>
              <a:buChar char="•"/>
            </a:pPr>
            <a:r>
              <a:rPr lang="en-CA" sz="2200" b="1">
                <a:latin typeface="Calibri "/>
                <a:ea typeface="+mn-lt"/>
                <a:cs typeface="+mn-lt"/>
              </a:rPr>
              <a:t>Gaming</a:t>
            </a:r>
            <a:r>
              <a:rPr lang="en-CA" sz="2200">
                <a:latin typeface="Calibri "/>
                <a:ea typeface="+mn-lt"/>
                <a:cs typeface="+mn-lt"/>
              </a:rPr>
              <a:t> (Xbox hardware, Xbox Live, comprising transactions, subscriptions, and advertising, video games, and third-party video game royalties)</a:t>
            </a:r>
          </a:p>
          <a:p>
            <a:endParaRPr lang="en-CA" sz="2200">
              <a:latin typeface="Calibri "/>
              <a:ea typeface="+mn-lt"/>
              <a:cs typeface="+mn-lt"/>
            </a:endParaRPr>
          </a:p>
          <a:p>
            <a:pPr marL="285750" indent="-285750">
              <a:buFont typeface="Arial"/>
              <a:buChar char="•"/>
            </a:pPr>
            <a:r>
              <a:rPr lang="en-CA" sz="2200" b="1">
                <a:latin typeface="Calibri "/>
                <a:ea typeface="+mn-lt"/>
                <a:cs typeface="+mn-lt"/>
              </a:rPr>
              <a:t>Search advertising</a:t>
            </a:r>
            <a:r>
              <a:rPr lang="en-CA" sz="2200">
                <a:latin typeface="Calibri "/>
                <a:ea typeface="+mn-lt"/>
                <a:cs typeface="+mn-lt"/>
              </a:rPr>
              <a:t> (Bing, Bing Ads, and MSN)</a:t>
            </a:r>
            <a:endParaRPr lang="en-CA" sz="2200">
              <a:latin typeface="Calibri "/>
              <a:ea typeface="Source Sans Pro"/>
            </a:endParaRPr>
          </a:p>
          <a:p>
            <a:endParaRPr lang="en-CA" sz="2000" b="1">
              <a:latin typeface="Calibri"/>
              <a:ea typeface="Source Sans Pro"/>
              <a:cs typeface="Calibri"/>
            </a:endParaRPr>
          </a:p>
        </p:txBody>
      </p:sp>
      <p:pic>
        <p:nvPicPr>
          <p:cNvPr id="7" name="Picture 7" descr="A picture containing text, computer, indoor, electronics&#10;&#10;Description automatically generated">
            <a:extLst>
              <a:ext uri="{FF2B5EF4-FFF2-40B4-BE49-F238E27FC236}">
                <a16:creationId xmlns:a16="http://schemas.microsoft.com/office/drawing/2014/main" id="{E722DECC-3D4A-E107-24DF-29696EC4DA15}"/>
              </a:ext>
            </a:extLst>
          </p:cNvPr>
          <p:cNvPicPr>
            <a:picLocks noChangeAspect="1"/>
          </p:cNvPicPr>
          <p:nvPr/>
        </p:nvPicPr>
        <p:blipFill>
          <a:blip r:embed="rId4"/>
          <a:stretch>
            <a:fillRect/>
          </a:stretch>
        </p:blipFill>
        <p:spPr>
          <a:xfrm>
            <a:off x="7128458" y="3468315"/>
            <a:ext cx="4503312" cy="2583005"/>
          </a:xfrm>
          <a:prstGeom prst="rect">
            <a:avLst/>
          </a:prstGeom>
        </p:spPr>
      </p:pic>
    </p:spTree>
    <p:extLst>
      <p:ext uri="{BB962C8B-B14F-4D97-AF65-F5344CB8AC3E}">
        <p14:creationId xmlns:p14="http://schemas.microsoft.com/office/powerpoint/2010/main" val="263835785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40312" y="139048"/>
            <a:ext cx="11662227" cy="1331831"/>
          </a:xfrm>
        </p:spPr>
        <p:txBody>
          <a:bodyPr vert="horz" lIns="91440" tIns="45720" rIns="91440" bIns="45720" rtlCol="0" anchor="b" anchorCtr="0">
            <a:normAutofit fontScale="90000"/>
          </a:bodyPr>
          <a:lstStyle/>
          <a:p>
            <a:br>
              <a:rPr lang="en-US" sz="4000"/>
            </a:br>
            <a:br>
              <a:rPr lang="en-US" sz="4000"/>
            </a:br>
            <a:endParaRPr lang="en-US" sz="4000" b="1">
              <a:ea typeface="+mj-lt"/>
              <a:cs typeface="+mj-lt"/>
            </a:endParaRPr>
          </a:p>
          <a:p>
            <a:endParaRPr lang="en-US" sz="4000"/>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134</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sp>
        <p:nvSpPr>
          <p:cNvPr id="5" name="TextBox 4">
            <a:extLst>
              <a:ext uri="{FF2B5EF4-FFF2-40B4-BE49-F238E27FC236}">
                <a16:creationId xmlns:a16="http://schemas.microsoft.com/office/drawing/2014/main" id="{A4E0A048-D3EF-A0B4-10BB-D4BC83F7BF1E}"/>
              </a:ext>
            </a:extLst>
          </p:cNvPr>
          <p:cNvSpPr txBox="1"/>
          <p:nvPr/>
        </p:nvSpPr>
        <p:spPr>
          <a:xfrm>
            <a:off x="479878" y="501545"/>
            <a:ext cx="1014548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3000">
                <a:latin typeface="Selawik Semibold"/>
                <a:ea typeface="Source Sans Pro"/>
              </a:rPr>
              <a:t>Revenue by Segments FY22 10-Q</a:t>
            </a:r>
          </a:p>
        </p:txBody>
      </p:sp>
      <p:pic>
        <p:nvPicPr>
          <p:cNvPr id="6" name="Picture 6" descr="Table&#10;&#10;Description automatically generated">
            <a:extLst>
              <a:ext uri="{FF2B5EF4-FFF2-40B4-BE49-F238E27FC236}">
                <a16:creationId xmlns:a16="http://schemas.microsoft.com/office/drawing/2014/main" id="{709BF0F2-8BFF-CDC9-3FFD-E7AE8CA9B949}"/>
              </a:ext>
            </a:extLst>
          </p:cNvPr>
          <p:cNvPicPr>
            <a:picLocks noChangeAspect="1"/>
          </p:cNvPicPr>
          <p:nvPr/>
        </p:nvPicPr>
        <p:blipFill>
          <a:blip r:embed="rId3"/>
          <a:stretch>
            <a:fillRect/>
          </a:stretch>
        </p:blipFill>
        <p:spPr>
          <a:xfrm>
            <a:off x="689884" y="1128607"/>
            <a:ext cx="10866662" cy="4872927"/>
          </a:xfrm>
          <a:prstGeom prst="rect">
            <a:avLst/>
          </a:prstGeom>
        </p:spPr>
      </p:pic>
      <p:sp>
        <p:nvSpPr>
          <p:cNvPr id="7" name="Rectangle 6">
            <a:extLst>
              <a:ext uri="{FF2B5EF4-FFF2-40B4-BE49-F238E27FC236}">
                <a16:creationId xmlns:a16="http://schemas.microsoft.com/office/drawing/2014/main" id="{2D973328-A012-A729-4807-B1A8F4C71981}"/>
              </a:ext>
            </a:extLst>
          </p:cNvPr>
          <p:cNvSpPr/>
          <p:nvPr/>
        </p:nvSpPr>
        <p:spPr>
          <a:xfrm>
            <a:off x="772160" y="2809240"/>
            <a:ext cx="10576560" cy="2844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13C14C8-6213-6D49-11A1-256A0EC65A0E}"/>
              </a:ext>
            </a:extLst>
          </p:cNvPr>
          <p:cNvSpPr/>
          <p:nvPr/>
        </p:nvSpPr>
        <p:spPr>
          <a:xfrm>
            <a:off x="772795" y="4648835"/>
            <a:ext cx="10576560" cy="2743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Shape&#10;&#10;Description automatically generated">
            <a:extLst>
              <a:ext uri="{FF2B5EF4-FFF2-40B4-BE49-F238E27FC236}">
                <a16:creationId xmlns:a16="http://schemas.microsoft.com/office/drawing/2014/main" id="{1BD6C572-62A2-69C8-88E8-541666E0E464}"/>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2205118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40312" y="139048"/>
            <a:ext cx="11662227" cy="1331831"/>
          </a:xfrm>
        </p:spPr>
        <p:txBody>
          <a:bodyPr vert="horz" lIns="91440" tIns="45720" rIns="91440" bIns="45720" rtlCol="0" anchor="b" anchorCtr="0">
            <a:normAutofit fontScale="90000"/>
          </a:bodyPr>
          <a:lstStyle/>
          <a:p>
            <a:br>
              <a:rPr lang="en-US" sz="4000"/>
            </a:br>
            <a:br>
              <a:rPr lang="en-US" sz="4000"/>
            </a:br>
            <a:endParaRPr lang="en-US" sz="4000" b="1">
              <a:ea typeface="+mj-lt"/>
              <a:cs typeface="+mj-lt"/>
            </a:endParaRPr>
          </a:p>
          <a:p>
            <a:endParaRPr lang="en-US" sz="4000"/>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135</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sp>
        <p:nvSpPr>
          <p:cNvPr id="5" name="TextBox 4">
            <a:extLst>
              <a:ext uri="{FF2B5EF4-FFF2-40B4-BE49-F238E27FC236}">
                <a16:creationId xmlns:a16="http://schemas.microsoft.com/office/drawing/2014/main" id="{A4E0A048-D3EF-A0B4-10BB-D4BC83F7BF1E}"/>
              </a:ext>
            </a:extLst>
          </p:cNvPr>
          <p:cNvSpPr txBox="1"/>
          <p:nvPr/>
        </p:nvSpPr>
        <p:spPr>
          <a:xfrm>
            <a:off x="479878" y="488950"/>
            <a:ext cx="10145485"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500">
                <a:latin typeface="Selawik Semibold"/>
                <a:ea typeface="Source Sans Pro"/>
              </a:rPr>
              <a:t>Revenue by Products and  Service Offerings FY22 10-Q</a:t>
            </a:r>
          </a:p>
        </p:txBody>
      </p:sp>
      <p:pic>
        <p:nvPicPr>
          <p:cNvPr id="7" name="Picture 7" descr="Table&#10;&#10;Description automatically generated">
            <a:extLst>
              <a:ext uri="{FF2B5EF4-FFF2-40B4-BE49-F238E27FC236}">
                <a16:creationId xmlns:a16="http://schemas.microsoft.com/office/drawing/2014/main" id="{C5F98E13-9CFB-51C3-C6BB-C6DC2930A788}"/>
              </a:ext>
            </a:extLst>
          </p:cNvPr>
          <p:cNvPicPr>
            <a:picLocks noChangeAspect="1"/>
          </p:cNvPicPr>
          <p:nvPr/>
        </p:nvPicPr>
        <p:blipFill>
          <a:blip r:embed="rId3"/>
          <a:stretch>
            <a:fillRect/>
          </a:stretch>
        </p:blipFill>
        <p:spPr>
          <a:xfrm>
            <a:off x="771525" y="1269889"/>
            <a:ext cx="10798627" cy="4550435"/>
          </a:xfrm>
          <a:prstGeom prst="rect">
            <a:avLst/>
          </a:prstGeom>
        </p:spPr>
      </p:pic>
      <p:pic>
        <p:nvPicPr>
          <p:cNvPr id="8" name="Picture 9" descr="Shape&#10;&#10;Description automatically generated">
            <a:extLst>
              <a:ext uri="{FF2B5EF4-FFF2-40B4-BE49-F238E27FC236}">
                <a16:creationId xmlns:a16="http://schemas.microsoft.com/office/drawing/2014/main" id="{1358F0F0-D90E-C6A0-DC6C-A8C2618BAED7}"/>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399570319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40312" y="139048"/>
            <a:ext cx="11662227" cy="1331831"/>
          </a:xfrm>
        </p:spPr>
        <p:txBody>
          <a:bodyPr vert="horz" lIns="91440" tIns="45720" rIns="91440" bIns="45720" rtlCol="0" anchor="b" anchorCtr="0">
            <a:normAutofit fontScale="90000"/>
          </a:bodyPr>
          <a:lstStyle/>
          <a:p>
            <a:br>
              <a:rPr lang="en-US" sz="4000"/>
            </a:br>
            <a:br>
              <a:rPr lang="en-US" sz="4000"/>
            </a:br>
            <a:endParaRPr lang="en-US" sz="4000" b="1">
              <a:ea typeface="+mj-lt"/>
              <a:cs typeface="+mj-lt"/>
            </a:endParaRPr>
          </a:p>
          <a:p>
            <a:endParaRPr lang="en-US" sz="4000"/>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136</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sp>
        <p:nvSpPr>
          <p:cNvPr id="5" name="TextBox 4">
            <a:extLst>
              <a:ext uri="{FF2B5EF4-FFF2-40B4-BE49-F238E27FC236}">
                <a16:creationId xmlns:a16="http://schemas.microsoft.com/office/drawing/2014/main" id="{A4E0A048-D3EF-A0B4-10BB-D4BC83F7BF1E}"/>
              </a:ext>
            </a:extLst>
          </p:cNvPr>
          <p:cNvSpPr txBox="1"/>
          <p:nvPr/>
        </p:nvSpPr>
        <p:spPr>
          <a:xfrm>
            <a:off x="479878" y="488950"/>
            <a:ext cx="101454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3200" b="1">
                <a:latin typeface="Selawik Semibold"/>
                <a:ea typeface="Source Sans Pro"/>
              </a:rPr>
              <a:t>Revenue by Geography  FY22 10-Q</a:t>
            </a:r>
          </a:p>
        </p:txBody>
      </p:sp>
      <p:pic>
        <p:nvPicPr>
          <p:cNvPr id="6" name="Picture 7" descr="Table&#10;&#10;Description automatically generated">
            <a:extLst>
              <a:ext uri="{FF2B5EF4-FFF2-40B4-BE49-F238E27FC236}">
                <a16:creationId xmlns:a16="http://schemas.microsoft.com/office/drawing/2014/main" id="{745F8E24-8D93-2856-9EA3-CBA8C44F26BD}"/>
              </a:ext>
            </a:extLst>
          </p:cNvPr>
          <p:cNvPicPr>
            <a:picLocks noChangeAspect="1"/>
          </p:cNvPicPr>
          <p:nvPr/>
        </p:nvPicPr>
        <p:blipFill>
          <a:blip r:embed="rId3"/>
          <a:stretch>
            <a:fillRect/>
          </a:stretch>
        </p:blipFill>
        <p:spPr>
          <a:xfrm>
            <a:off x="764387" y="1727892"/>
            <a:ext cx="10088379" cy="3330384"/>
          </a:xfrm>
          <a:prstGeom prst="rect">
            <a:avLst/>
          </a:prstGeom>
        </p:spPr>
      </p:pic>
      <p:pic>
        <p:nvPicPr>
          <p:cNvPr id="8" name="Picture 9" descr="Shape&#10;&#10;Description automatically generated">
            <a:extLst>
              <a:ext uri="{FF2B5EF4-FFF2-40B4-BE49-F238E27FC236}">
                <a16:creationId xmlns:a16="http://schemas.microsoft.com/office/drawing/2014/main" id="{465D942E-D57E-9A02-C841-CF49E7EC93E3}"/>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4463948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1863" y="42533"/>
            <a:ext cx="10515599" cy="932688"/>
          </a:xfrm>
        </p:spPr>
        <p:txBody>
          <a:bodyPr vert="horz" lIns="91440" tIns="45720" rIns="91440" bIns="45720" rtlCol="0" anchor="b" anchorCtr="0">
            <a:normAutofit/>
          </a:bodyPr>
          <a:lstStyle/>
          <a:p>
            <a:r>
              <a:rPr lang="en-US" sz="4000"/>
              <a:t>Shareholder's Equity Statement FY21 10-K</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137</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Graphical user interface, application&#10;&#10;Description automatically generated">
            <a:extLst>
              <a:ext uri="{FF2B5EF4-FFF2-40B4-BE49-F238E27FC236}">
                <a16:creationId xmlns:a16="http://schemas.microsoft.com/office/drawing/2014/main" id="{35AE5808-F150-BEF3-AF64-0FB894707208}"/>
              </a:ext>
            </a:extLst>
          </p:cNvPr>
          <p:cNvPicPr>
            <a:picLocks noChangeAspect="1"/>
          </p:cNvPicPr>
          <p:nvPr/>
        </p:nvPicPr>
        <p:blipFill>
          <a:blip r:embed="rId3"/>
          <a:stretch>
            <a:fillRect/>
          </a:stretch>
        </p:blipFill>
        <p:spPr>
          <a:xfrm>
            <a:off x="609040" y="1267225"/>
            <a:ext cx="10864350" cy="4967265"/>
          </a:xfrm>
          <a:prstGeom prst="rect">
            <a:avLst/>
          </a:prstGeom>
        </p:spPr>
      </p:pic>
      <p:sp>
        <p:nvSpPr>
          <p:cNvPr id="7" name="Rectangle 6">
            <a:extLst>
              <a:ext uri="{FF2B5EF4-FFF2-40B4-BE49-F238E27FC236}">
                <a16:creationId xmlns:a16="http://schemas.microsoft.com/office/drawing/2014/main" id="{ECF1D86E-E9FB-F0C9-E8B7-C430F76A7CF2}"/>
              </a:ext>
            </a:extLst>
          </p:cNvPr>
          <p:cNvSpPr/>
          <p:nvPr/>
        </p:nvSpPr>
        <p:spPr>
          <a:xfrm>
            <a:off x="820270" y="2120152"/>
            <a:ext cx="10432672" cy="3361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0383D47-D3FA-47DD-B67F-03784AA9C9C9}"/>
              </a:ext>
            </a:extLst>
          </p:cNvPr>
          <p:cNvSpPr/>
          <p:nvPr/>
        </p:nvSpPr>
        <p:spPr>
          <a:xfrm>
            <a:off x="820271" y="3151094"/>
            <a:ext cx="10421468" cy="1344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9" descr="Shape&#10;&#10;Description automatically generated">
            <a:extLst>
              <a:ext uri="{FF2B5EF4-FFF2-40B4-BE49-F238E27FC236}">
                <a16:creationId xmlns:a16="http://schemas.microsoft.com/office/drawing/2014/main" id="{3F18AD3C-CCD8-0F87-3B76-D3A585CD66EB}"/>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77002505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1863" y="42533"/>
            <a:ext cx="10515599" cy="932688"/>
          </a:xfrm>
        </p:spPr>
        <p:txBody>
          <a:bodyPr vert="horz" lIns="91440" tIns="45720" rIns="91440" bIns="45720" rtlCol="0" anchor="b" anchorCtr="0">
            <a:normAutofit/>
          </a:bodyPr>
          <a:lstStyle/>
          <a:p>
            <a:r>
              <a:rPr lang="en-US" sz="4000"/>
              <a:t>Shareholder's Equity Statement FY22 10-Q</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138</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Table&#10;&#10;Description automatically generated">
            <a:extLst>
              <a:ext uri="{FF2B5EF4-FFF2-40B4-BE49-F238E27FC236}">
                <a16:creationId xmlns:a16="http://schemas.microsoft.com/office/drawing/2014/main" id="{EDD4E0B3-7643-4EC9-A9FD-BAF6F819B907}"/>
              </a:ext>
            </a:extLst>
          </p:cNvPr>
          <p:cNvPicPr>
            <a:picLocks noChangeAspect="1"/>
          </p:cNvPicPr>
          <p:nvPr/>
        </p:nvPicPr>
        <p:blipFill>
          <a:blip r:embed="rId3"/>
          <a:stretch>
            <a:fillRect/>
          </a:stretch>
        </p:blipFill>
        <p:spPr>
          <a:xfrm>
            <a:off x="880383" y="1148309"/>
            <a:ext cx="10088790" cy="5064846"/>
          </a:xfrm>
          <a:prstGeom prst="rect">
            <a:avLst/>
          </a:prstGeom>
        </p:spPr>
      </p:pic>
      <p:sp>
        <p:nvSpPr>
          <p:cNvPr id="3" name="Rectangle 2">
            <a:extLst>
              <a:ext uri="{FF2B5EF4-FFF2-40B4-BE49-F238E27FC236}">
                <a16:creationId xmlns:a16="http://schemas.microsoft.com/office/drawing/2014/main" id="{B80CC650-2B01-0A8C-37A9-4492BDD9F1DD}"/>
              </a:ext>
            </a:extLst>
          </p:cNvPr>
          <p:cNvSpPr/>
          <p:nvPr/>
        </p:nvSpPr>
        <p:spPr>
          <a:xfrm>
            <a:off x="1044389" y="3128682"/>
            <a:ext cx="9872380" cy="13671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911D0BD-BB66-533A-A2A4-0E4C65DDA8D3}"/>
              </a:ext>
            </a:extLst>
          </p:cNvPr>
          <p:cNvSpPr/>
          <p:nvPr/>
        </p:nvSpPr>
        <p:spPr>
          <a:xfrm>
            <a:off x="1044389" y="2120152"/>
            <a:ext cx="9861175" cy="3361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9" descr="Shape&#10;&#10;Description automatically generated">
            <a:extLst>
              <a:ext uri="{FF2B5EF4-FFF2-40B4-BE49-F238E27FC236}">
                <a16:creationId xmlns:a16="http://schemas.microsoft.com/office/drawing/2014/main" id="{87FAEEF2-CBF9-A9B5-379A-A57FE7B152A6}"/>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173607068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1863" y="42533"/>
            <a:ext cx="10515599" cy="932688"/>
          </a:xfrm>
        </p:spPr>
        <p:txBody>
          <a:bodyPr vert="horz" lIns="91440" tIns="45720" rIns="91440" bIns="45720" rtlCol="0" anchor="b" anchorCtr="0">
            <a:normAutofit/>
          </a:bodyPr>
          <a:lstStyle/>
          <a:p>
            <a:r>
              <a:rPr lang="en-US" sz="4000"/>
              <a:t>Earnings Per Share FY21 10-K</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139</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F6699F2A-DDD2-AFB0-8F8F-0677C0A04761}"/>
              </a:ext>
            </a:extLst>
          </p:cNvPr>
          <p:cNvPicPr>
            <a:picLocks noChangeAspect="1"/>
          </p:cNvPicPr>
          <p:nvPr/>
        </p:nvPicPr>
        <p:blipFill>
          <a:blip r:embed="rId3"/>
          <a:stretch>
            <a:fillRect/>
          </a:stretch>
        </p:blipFill>
        <p:spPr>
          <a:xfrm>
            <a:off x="931440" y="2025424"/>
            <a:ext cx="10423604" cy="3132778"/>
          </a:xfrm>
          <a:prstGeom prst="rect">
            <a:avLst/>
          </a:prstGeom>
        </p:spPr>
      </p:pic>
      <p:sp>
        <p:nvSpPr>
          <p:cNvPr id="3" name="Rectangle 2">
            <a:extLst>
              <a:ext uri="{FF2B5EF4-FFF2-40B4-BE49-F238E27FC236}">
                <a16:creationId xmlns:a16="http://schemas.microsoft.com/office/drawing/2014/main" id="{81A1A873-0E40-6CF0-DE34-9EB9E4B27926}"/>
              </a:ext>
            </a:extLst>
          </p:cNvPr>
          <p:cNvSpPr/>
          <p:nvPr/>
        </p:nvSpPr>
        <p:spPr>
          <a:xfrm>
            <a:off x="1066801" y="2792505"/>
            <a:ext cx="10152528" cy="8068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9" descr="Shape&#10;&#10;Description automatically generated">
            <a:extLst>
              <a:ext uri="{FF2B5EF4-FFF2-40B4-BE49-F238E27FC236}">
                <a16:creationId xmlns:a16="http://schemas.microsoft.com/office/drawing/2014/main" id="{03E88B13-8EF5-FCBC-40DA-5375C8A7364E}"/>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3968682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637564" y="341239"/>
            <a:ext cx="10832531" cy="914400"/>
          </a:xfrm>
        </p:spPr>
        <p:txBody>
          <a:bodyPr anchor="b" anchorCtr="0">
            <a:normAutofit fontScale="90000"/>
          </a:bodyPr>
          <a:lstStyle/>
          <a:p>
            <a:r>
              <a:rPr lang="en-ZA"/>
              <a:t>Americans spent the most on electronics in 2020 – US$409B</a:t>
            </a: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a:lstStyle/>
          <a:p>
            <a:fld id="{19B51A1E-902D-48AF-9020-955120F399B6}" type="slidenum">
              <a:rPr lang="en-ZA" smtClean="0"/>
              <a:pPr/>
              <a:t>14</a:t>
            </a:fld>
            <a:endParaRPr lang="en-ZA"/>
          </a:p>
        </p:txBody>
      </p:sp>
      <p:pic>
        <p:nvPicPr>
          <p:cNvPr id="5" name="Picture 7" descr="Map&#10;&#10;Description automatically generated">
            <a:extLst>
              <a:ext uri="{FF2B5EF4-FFF2-40B4-BE49-F238E27FC236}">
                <a16:creationId xmlns:a16="http://schemas.microsoft.com/office/drawing/2014/main" id="{21A689F5-6FA3-5A41-64CC-2EDBA9C46B5F}"/>
              </a:ext>
            </a:extLst>
          </p:cNvPr>
          <p:cNvPicPr>
            <a:picLocks noChangeAspect="1"/>
          </p:cNvPicPr>
          <p:nvPr/>
        </p:nvPicPr>
        <p:blipFill>
          <a:blip r:embed="rId2"/>
          <a:stretch>
            <a:fillRect/>
          </a:stretch>
        </p:blipFill>
        <p:spPr>
          <a:xfrm>
            <a:off x="609601" y="1347922"/>
            <a:ext cx="9365672" cy="5145829"/>
          </a:xfrm>
          <a:prstGeom prst="rect">
            <a:avLst/>
          </a:prstGeom>
        </p:spPr>
      </p:pic>
    </p:spTree>
    <p:extLst>
      <p:ext uri="{BB962C8B-B14F-4D97-AF65-F5344CB8AC3E}">
        <p14:creationId xmlns:p14="http://schemas.microsoft.com/office/powerpoint/2010/main" val="35183480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1863" y="42533"/>
            <a:ext cx="10515599" cy="932688"/>
          </a:xfrm>
        </p:spPr>
        <p:txBody>
          <a:bodyPr vert="horz" lIns="91440" tIns="45720" rIns="91440" bIns="45720" rtlCol="0" anchor="b" anchorCtr="0">
            <a:normAutofit/>
          </a:bodyPr>
          <a:lstStyle/>
          <a:p>
            <a:r>
              <a:rPr lang="en-US" sz="4000"/>
              <a:t>Earnings Per Share FY22 10-Q</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140</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Table&#10;&#10;Description automatically generated">
            <a:extLst>
              <a:ext uri="{FF2B5EF4-FFF2-40B4-BE49-F238E27FC236}">
                <a16:creationId xmlns:a16="http://schemas.microsoft.com/office/drawing/2014/main" id="{D0485090-DF22-53EF-A803-41B24F31348E}"/>
              </a:ext>
            </a:extLst>
          </p:cNvPr>
          <p:cNvPicPr>
            <a:picLocks noChangeAspect="1"/>
          </p:cNvPicPr>
          <p:nvPr/>
        </p:nvPicPr>
        <p:blipFill>
          <a:blip r:embed="rId3"/>
          <a:stretch>
            <a:fillRect/>
          </a:stretch>
        </p:blipFill>
        <p:spPr>
          <a:xfrm>
            <a:off x="942804" y="2009626"/>
            <a:ext cx="10018484" cy="2929497"/>
          </a:xfrm>
          <a:prstGeom prst="rect">
            <a:avLst/>
          </a:prstGeom>
        </p:spPr>
      </p:pic>
      <p:sp>
        <p:nvSpPr>
          <p:cNvPr id="5" name="Rectangle 4">
            <a:extLst>
              <a:ext uri="{FF2B5EF4-FFF2-40B4-BE49-F238E27FC236}">
                <a16:creationId xmlns:a16="http://schemas.microsoft.com/office/drawing/2014/main" id="{0818D878-7E87-7860-F17B-DF27224C4BB5}"/>
              </a:ext>
            </a:extLst>
          </p:cNvPr>
          <p:cNvSpPr/>
          <p:nvPr/>
        </p:nvSpPr>
        <p:spPr>
          <a:xfrm>
            <a:off x="999565" y="2658035"/>
            <a:ext cx="9681881" cy="10309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9" descr="Shape&#10;&#10;Description automatically generated">
            <a:extLst>
              <a:ext uri="{FF2B5EF4-FFF2-40B4-BE49-F238E27FC236}">
                <a16:creationId xmlns:a16="http://schemas.microsoft.com/office/drawing/2014/main" id="{A7738865-11F0-EC6F-7490-F21EC69B38E7}"/>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361723968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How to Change Your Background on a Windows 10 Device">
            <a:extLst>
              <a:ext uri="{FF2B5EF4-FFF2-40B4-BE49-F238E27FC236}">
                <a16:creationId xmlns:a16="http://schemas.microsoft.com/office/drawing/2014/main" id="{7F9EB73F-F4AD-BB49-CD54-F153885220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33"/>
          <a:stretch/>
        </p:blipFill>
        <p:spPr bwMode="auto">
          <a:xfrm>
            <a:off x="1524" y="10"/>
            <a:ext cx="12188952" cy="685799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4926523 h 6858000"/>
              <a:gd name="connsiteX5" fmla="*/ 9142476 w 12188952"/>
              <a:gd name="connsiteY5" fmla="*/ 4926523 h 6858000"/>
              <a:gd name="connsiteX6" fmla="*/ 9142476 w 12188952"/>
              <a:gd name="connsiteY6" fmla="*/ 4697923 h 6858000"/>
              <a:gd name="connsiteX7" fmla="*/ 0 w 12188952"/>
              <a:gd name="connsiteY7" fmla="*/ 4697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4926523"/>
                </a:lnTo>
                <a:lnTo>
                  <a:pt x="9142476" y="4926523"/>
                </a:lnTo>
                <a:lnTo>
                  <a:pt x="9142476" y="4697923"/>
                </a:lnTo>
                <a:lnTo>
                  <a:pt x="0" y="4697923"/>
                </a:lnTo>
                <a:close/>
              </a:path>
            </a:pathLst>
          </a:custGeom>
          <a:solidFill>
            <a:srgbClr val="FFFFFF"/>
          </a:solidFill>
        </p:spPr>
      </p:pic>
      <p:sp>
        <p:nvSpPr>
          <p:cNvPr id="3" name="Title 2">
            <a:extLst>
              <a:ext uri="{FF2B5EF4-FFF2-40B4-BE49-F238E27FC236}">
                <a16:creationId xmlns:a16="http://schemas.microsoft.com/office/drawing/2014/main" id="{121CFDAF-DDCD-9FD7-1309-437F1D06A129}"/>
              </a:ext>
            </a:extLst>
          </p:cNvPr>
          <p:cNvSpPr>
            <a:spLocks noGrp="1"/>
          </p:cNvSpPr>
          <p:nvPr>
            <p:ph type="title"/>
          </p:nvPr>
        </p:nvSpPr>
        <p:spPr>
          <a:xfrm>
            <a:off x="831850" y="5084064"/>
            <a:ext cx="8311896" cy="1049254"/>
          </a:xfrm>
        </p:spPr>
        <p:txBody>
          <a:bodyPr anchor="b">
            <a:normAutofit/>
          </a:bodyPr>
          <a:lstStyle/>
          <a:p>
            <a:r>
              <a:rPr lang="en-US"/>
              <a:t>FINANCIAL ANALYSIS</a:t>
            </a:r>
          </a:p>
        </p:txBody>
      </p:sp>
      <p:sp>
        <p:nvSpPr>
          <p:cNvPr id="30729" name="Footer Placeholder 3">
            <a:extLst>
              <a:ext uri="{FF2B5EF4-FFF2-40B4-BE49-F238E27FC236}">
                <a16:creationId xmlns:a16="http://schemas.microsoft.com/office/drawing/2014/main" id="{C1461A22-7BD5-BD87-8A12-E46DC939B707}"/>
              </a:ext>
            </a:extLst>
          </p:cNvPr>
          <p:cNvSpPr>
            <a:spLocks noGrp="1"/>
          </p:cNvSpPr>
          <p:nvPr>
            <p:ph type="ftr" sz="quarter" idx="11"/>
          </p:nvPr>
        </p:nvSpPr>
        <p:spPr>
          <a:xfrm>
            <a:off x="4038600" y="6356350"/>
            <a:ext cx="4114800" cy="365125"/>
          </a:xfrm>
        </p:spPr>
        <p:txBody>
          <a:bodyPr/>
          <a:lstStyle/>
          <a:p>
            <a:pPr>
              <a:spcAft>
                <a:spcPts val="600"/>
              </a:spcAft>
            </a:pPr>
            <a:r>
              <a:rPr lang="en-US"/>
              <a:t>Pitch deck title</a:t>
            </a:r>
          </a:p>
        </p:txBody>
      </p:sp>
      <p:sp>
        <p:nvSpPr>
          <p:cNvPr id="5" name="Slide Number Placeholder 4">
            <a:extLst>
              <a:ext uri="{FF2B5EF4-FFF2-40B4-BE49-F238E27FC236}">
                <a16:creationId xmlns:a16="http://schemas.microsoft.com/office/drawing/2014/main" id="{36DEB6AB-058C-7DEE-CBFF-5F95FE66C1C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5CEABB6-07DC-46E8-9B57-56EC44A396E5}" type="slidenum">
              <a:rPr lang="en-US" dirty="0" smtClean="0"/>
              <a:pPr>
                <a:spcAft>
                  <a:spcPts val="600"/>
                </a:spcAft>
              </a:pPr>
              <a:t>141</a:t>
            </a:fld>
            <a:endParaRPr lang="en-US"/>
          </a:p>
        </p:txBody>
      </p:sp>
    </p:spTree>
    <p:extLst>
      <p:ext uri="{BB962C8B-B14F-4D97-AF65-F5344CB8AC3E}">
        <p14:creationId xmlns:p14="http://schemas.microsoft.com/office/powerpoint/2010/main" val="389744571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4000"/>
              <a:t>Balance Sheet FY22 10-Q</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142</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Graphical user interface, text, application, email&#10;&#10;Description automatically generated">
            <a:extLst>
              <a:ext uri="{FF2B5EF4-FFF2-40B4-BE49-F238E27FC236}">
                <a16:creationId xmlns:a16="http://schemas.microsoft.com/office/drawing/2014/main" id="{BD656E4B-905A-5A4A-E285-F4AA016A1029}"/>
              </a:ext>
            </a:extLst>
          </p:cNvPr>
          <p:cNvPicPr>
            <a:picLocks noChangeAspect="1"/>
          </p:cNvPicPr>
          <p:nvPr/>
        </p:nvPicPr>
        <p:blipFill>
          <a:blip r:embed="rId3"/>
          <a:stretch>
            <a:fillRect/>
          </a:stretch>
        </p:blipFill>
        <p:spPr>
          <a:xfrm>
            <a:off x="855472" y="1381564"/>
            <a:ext cx="10739646" cy="4823017"/>
          </a:xfrm>
          <a:prstGeom prst="rect">
            <a:avLst/>
          </a:prstGeom>
        </p:spPr>
      </p:pic>
      <p:pic>
        <p:nvPicPr>
          <p:cNvPr id="5" name="Picture 5">
            <a:extLst>
              <a:ext uri="{FF2B5EF4-FFF2-40B4-BE49-F238E27FC236}">
                <a16:creationId xmlns:a16="http://schemas.microsoft.com/office/drawing/2014/main" id="{651402E2-E646-86AF-D3CB-AD23F7BEE1EA}"/>
              </a:ext>
            </a:extLst>
          </p:cNvPr>
          <p:cNvPicPr>
            <a:picLocks noChangeAspect="1"/>
          </p:cNvPicPr>
          <p:nvPr/>
        </p:nvPicPr>
        <p:blipFill>
          <a:blip r:embed="rId4"/>
          <a:stretch>
            <a:fillRect/>
          </a:stretch>
        </p:blipFill>
        <p:spPr>
          <a:xfrm>
            <a:off x="1025524" y="2597645"/>
            <a:ext cx="10394949" cy="249834"/>
          </a:xfrm>
          <a:prstGeom prst="rect">
            <a:avLst/>
          </a:prstGeom>
        </p:spPr>
      </p:pic>
      <p:pic>
        <p:nvPicPr>
          <p:cNvPr id="7" name="Picture 7">
            <a:extLst>
              <a:ext uri="{FF2B5EF4-FFF2-40B4-BE49-F238E27FC236}">
                <a16:creationId xmlns:a16="http://schemas.microsoft.com/office/drawing/2014/main" id="{0C6D0BB1-4272-EBBA-0DF5-841D833C3C9A}"/>
              </a:ext>
            </a:extLst>
          </p:cNvPr>
          <p:cNvPicPr>
            <a:picLocks noChangeAspect="1"/>
          </p:cNvPicPr>
          <p:nvPr/>
        </p:nvPicPr>
        <p:blipFill>
          <a:blip r:embed="rId5"/>
          <a:stretch>
            <a:fillRect/>
          </a:stretch>
        </p:blipFill>
        <p:spPr>
          <a:xfrm>
            <a:off x="1014319" y="4265721"/>
            <a:ext cx="10404288" cy="299103"/>
          </a:xfrm>
          <a:prstGeom prst="rect">
            <a:avLst/>
          </a:prstGeom>
        </p:spPr>
      </p:pic>
      <p:pic>
        <p:nvPicPr>
          <p:cNvPr id="8" name="Picture 9" descr="Shape&#10;&#10;Description automatically generated">
            <a:extLst>
              <a:ext uri="{FF2B5EF4-FFF2-40B4-BE49-F238E27FC236}">
                <a16:creationId xmlns:a16="http://schemas.microsoft.com/office/drawing/2014/main" id="{FE920533-8409-DC72-9EAF-4AC4EE0FE461}"/>
              </a:ext>
            </a:extLst>
          </p:cNvPr>
          <p:cNvPicPr>
            <a:picLocks noChangeAspect="1"/>
          </p:cNvPicPr>
          <p:nvPr/>
        </p:nvPicPr>
        <p:blipFill>
          <a:blip r:embed="rId6"/>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320104006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4000"/>
              <a:t>Balance Sheet FY22 10-Q</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143</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FCA03C12-6EC8-8354-FE82-607D05202A8C}"/>
              </a:ext>
            </a:extLst>
          </p:cNvPr>
          <p:cNvPicPr>
            <a:picLocks noChangeAspect="1"/>
          </p:cNvPicPr>
          <p:nvPr/>
        </p:nvPicPr>
        <p:blipFill>
          <a:blip r:embed="rId3"/>
          <a:stretch>
            <a:fillRect/>
          </a:stretch>
        </p:blipFill>
        <p:spPr>
          <a:xfrm>
            <a:off x="784341" y="1314399"/>
            <a:ext cx="10516111" cy="4795673"/>
          </a:xfrm>
          <a:prstGeom prst="rect">
            <a:avLst/>
          </a:prstGeom>
        </p:spPr>
      </p:pic>
      <p:pic>
        <p:nvPicPr>
          <p:cNvPr id="3" name="Picture 5">
            <a:extLst>
              <a:ext uri="{FF2B5EF4-FFF2-40B4-BE49-F238E27FC236}">
                <a16:creationId xmlns:a16="http://schemas.microsoft.com/office/drawing/2014/main" id="{9271CD0F-CCF7-BAD0-803B-DD66ABE9294F}"/>
              </a:ext>
            </a:extLst>
          </p:cNvPr>
          <p:cNvPicPr>
            <a:picLocks noChangeAspect="1"/>
          </p:cNvPicPr>
          <p:nvPr/>
        </p:nvPicPr>
        <p:blipFill>
          <a:blip r:embed="rId4"/>
          <a:stretch>
            <a:fillRect/>
          </a:stretch>
        </p:blipFill>
        <p:spPr>
          <a:xfrm>
            <a:off x="970429" y="1893498"/>
            <a:ext cx="10150287" cy="314356"/>
          </a:xfrm>
          <a:prstGeom prst="rect">
            <a:avLst/>
          </a:prstGeom>
        </p:spPr>
      </p:pic>
      <p:pic>
        <p:nvPicPr>
          <p:cNvPr id="6" name="Picture 6">
            <a:extLst>
              <a:ext uri="{FF2B5EF4-FFF2-40B4-BE49-F238E27FC236}">
                <a16:creationId xmlns:a16="http://schemas.microsoft.com/office/drawing/2014/main" id="{302C497B-F933-D5C7-E522-CBFEEB71AE87}"/>
              </a:ext>
            </a:extLst>
          </p:cNvPr>
          <p:cNvPicPr>
            <a:picLocks noChangeAspect="1"/>
          </p:cNvPicPr>
          <p:nvPr/>
        </p:nvPicPr>
        <p:blipFill>
          <a:blip r:embed="rId4"/>
          <a:stretch>
            <a:fillRect/>
          </a:stretch>
        </p:blipFill>
        <p:spPr>
          <a:xfrm flipV="1">
            <a:off x="880784" y="5513589"/>
            <a:ext cx="10363198" cy="593322"/>
          </a:xfrm>
          <a:prstGeom prst="rect">
            <a:avLst/>
          </a:prstGeom>
        </p:spPr>
      </p:pic>
      <p:pic>
        <p:nvPicPr>
          <p:cNvPr id="8" name="Picture 9" descr="Shape&#10;&#10;Description automatically generated">
            <a:extLst>
              <a:ext uri="{FF2B5EF4-FFF2-40B4-BE49-F238E27FC236}">
                <a16:creationId xmlns:a16="http://schemas.microsoft.com/office/drawing/2014/main" id="{314F9753-8FDE-21A6-656D-972B4F7FD950}"/>
              </a:ext>
            </a:extLst>
          </p:cNvPr>
          <p:cNvPicPr>
            <a:picLocks noChangeAspect="1"/>
          </p:cNvPicPr>
          <p:nvPr/>
        </p:nvPicPr>
        <p:blipFill>
          <a:blip r:embed="rId5"/>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336318318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4000"/>
              <a:t>Balance Sheet FY22 10-Q</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144</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53FFAB18-F598-F709-A7F8-02610F8B89A8}"/>
              </a:ext>
            </a:extLst>
          </p:cNvPr>
          <p:cNvPicPr>
            <a:picLocks noChangeAspect="1"/>
          </p:cNvPicPr>
          <p:nvPr/>
        </p:nvPicPr>
        <p:blipFill>
          <a:blip r:embed="rId3"/>
          <a:stretch>
            <a:fillRect/>
          </a:stretch>
        </p:blipFill>
        <p:spPr>
          <a:xfrm>
            <a:off x="1049186" y="2332402"/>
            <a:ext cx="10186521" cy="2865302"/>
          </a:xfrm>
          <a:prstGeom prst="rect">
            <a:avLst/>
          </a:prstGeom>
        </p:spPr>
      </p:pic>
      <p:pic>
        <p:nvPicPr>
          <p:cNvPr id="5" name="Picture 5">
            <a:extLst>
              <a:ext uri="{FF2B5EF4-FFF2-40B4-BE49-F238E27FC236}">
                <a16:creationId xmlns:a16="http://schemas.microsoft.com/office/drawing/2014/main" id="{80DECB2A-453A-98B8-08A4-93DB22529A23}"/>
              </a:ext>
            </a:extLst>
          </p:cNvPr>
          <p:cNvPicPr>
            <a:picLocks noChangeAspect="1"/>
          </p:cNvPicPr>
          <p:nvPr/>
        </p:nvPicPr>
        <p:blipFill>
          <a:blip r:embed="rId4"/>
          <a:stretch>
            <a:fillRect/>
          </a:stretch>
        </p:blipFill>
        <p:spPr>
          <a:xfrm>
            <a:off x="1127312" y="3977793"/>
            <a:ext cx="10038228" cy="572091"/>
          </a:xfrm>
          <a:prstGeom prst="rect">
            <a:avLst/>
          </a:prstGeom>
        </p:spPr>
      </p:pic>
      <p:pic>
        <p:nvPicPr>
          <p:cNvPr id="7" name="Picture 9" descr="Shape&#10;&#10;Description automatically generated">
            <a:extLst>
              <a:ext uri="{FF2B5EF4-FFF2-40B4-BE49-F238E27FC236}">
                <a16:creationId xmlns:a16="http://schemas.microsoft.com/office/drawing/2014/main" id="{8509022B-9B4B-4B6B-38C1-F41040A0DFBF}"/>
              </a:ext>
            </a:extLst>
          </p:cNvPr>
          <p:cNvPicPr>
            <a:picLocks noChangeAspect="1"/>
          </p:cNvPicPr>
          <p:nvPr/>
        </p:nvPicPr>
        <p:blipFill>
          <a:blip r:embed="rId5"/>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5196577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9331"/>
            <a:ext cx="10515599" cy="932688"/>
          </a:xfrm>
        </p:spPr>
        <p:txBody>
          <a:bodyPr vert="horz" lIns="91440" tIns="45720" rIns="91440" bIns="45720" rtlCol="0" anchor="b" anchorCtr="0">
            <a:normAutofit/>
          </a:bodyPr>
          <a:lstStyle/>
          <a:p>
            <a:r>
              <a:rPr lang="en-US" sz="4000"/>
              <a:t>Balance Sheet FY21 10-K</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145</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Graphical user interface, text, application, email&#10;&#10;Description automatically generated">
            <a:extLst>
              <a:ext uri="{FF2B5EF4-FFF2-40B4-BE49-F238E27FC236}">
                <a16:creationId xmlns:a16="http://schemas.microsoft.com/office/drawing/2014/main" id="{D427452B-CC7C-8870-77A0-FF1DED4C061D}"/>
              </a:ext>
            </a:extLst>
          </p:cNvPr>
          <p:cNvPicPr>
            <a:picLocks noChangeAspect="1"/>
          </p:cNvPicPr>
          <p:nvPr/>
        </p:nvPicPr>
        <p:blipFill>
          <a:blip r:embed="rId3"/>
          <a:stretch>
            <a:fillRect/>
          </a:stretch>
        </p:blipFill>
        <p:spPr>
          <a:xfrm>
            <a:off x="882651" y="1392343"/>
            <a:ext cx="10850032" cy="4824730"/>
          </a:xfrm>
          <a:prstGeom prst="rect">
            <a:avLst/>
          </a:prstGeom>
        </p:spPr>
      </p:pic>
      <p:sp>
        <p:nvSpPr>
          <p:cNvPr id="3" name="Rectangle 2">
            <a:extLst>
              <a:ext uri="{FF2B5EF4-FFF2-40B4-BE49-F238E27FC236}">
                <a16:creationId xmlns:a16="http://schemas.microsoft.com/office/drawing/2014/main" id="{4C2659E1-7BDC-2253-704D-7860C5944B24}"/>
              </a:ext>
            </a:extLst>
          </p:cNvPr>
          <p:cNvSpPr/>
          <p:nvPr/>
        </p:nvSpPr>
        <p:spPr>
          <a:xfrm>
            <a:off x="1089212" y="2456329"/>
            <a:ext cx="10443881" cy="2465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DB0F15A-B653-9DBB-5A97-69B21DBD9877}"/>
              </a:ext>
            </a:extLst>
          </p:cNvPr>
          <p:cNvSpPr/>
          <p:nvPr/>
        </p:nvSpPr>
        <p:spPr>
          <a:xfrm>
            <a:off x="1086410" y="4033557"/>
            <a:ext cx="10443882" cy="3361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9" descr="Shape&#10;&#10;Description automatically generated">
            <a:extLst>
              <a:ext uri="{FF2B5EF4-FFF2-40B4-BE49-F238E27FC236}">
                <a16:creationId xmlns:a16="http://schemas.microsoft.com/office/drawing/2014/main" id="{750AAF14-A15E-5A8A-C7E2-A25DE33EFCF0}"/>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169675391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4000"/>
              <a:t>Balance Sheet FY21 10-K</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146</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text&#10;&#10;Description automatically generated">
            <a:extLst>
              <a:ext uri="{FF2B5EF4-FFF2-40B4-BE49-F238E27FC236}">
                <a16:creationId xmlns:a16="http://schemas.microsoft.com/office/drawing/2014/main" id="{D37E997A-FAE9-7C78-94FF-A00C969119D9}"/>
              </a:ext>
            </a:extLst>
          </p:cNvPr>
          <p:cNvPicPr>
            <a:picLocks noChangeAspect="1"/>
          </p:cNvPicPr>
          <p:nvPr/>
        </p:nvPicPr>
        <p:blipFill>
          <a:blip r:embed="rId3"/>
          <a:stretch>
            <a:fillRect/>
          </a:stretch>
        </p:blipFill>
        <p:spPr>
          <a:xfrm>
            <a:off x="962026" y="1479431"/>
            <a:ext cx="10336740" cy="4280138"/>
          </a:xfrm>
          <a:prstGeom prst="rect">
            <a:avLst/>
          </a:prstGeom>
        </p:spPr>
      </p:pic>
      <p:sp>
        <p:nvSpPr>
          <p:cNvPr id="3" name="Rectangle 2">
            <a:extLst>
              <a:ext uri="{FF2B5EF4-FFF2-40B4-BE49-F238E27FC236}">
                <a16:creationId xmlns:a16="http://schemas.microsoft.com/office/drawing/2014/main" id="{5158BD8F-771D-EB5A-4DA6-F4283EBE1E04}"/>
              </a:ext>
            </a:extLst>
          </p:cNvPr>
          <p:cNvSpPr/>
          <p:nvPr/>
        </p:nvSpPr>
        <p:spPr>
          <a:xfrm>
            <a:off x="1145242" y="1963271"/>
            <a:ext cx="9973234" cy="2689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E6A7D93-458A-664D-FBFA-78DCE50BD192}"/>
              </a:ext>
            </a:extLst>
          </p:cNvPr>
          <p:cNvSpPr/>
          <p:nvPr/>
        </p:nvSpPr>
        <p:spPr>
          <a:xfrm>
            <a:off x="1145243" y="5224181"/>
            <a:ext cx="9973233" cy="4370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9" descr="Shape&#10;&#10;Description automatically generated">
            <a:extLst>
              <a:ext uri="{FF2B5EF4-FFF2-40B4-BE49-F238E27FC236}">
                <a16:creationId xmlns:a16="http://schemas.microsoft.com/office/drawing/2014/main" id="{6C257DB8-5BCF-09DF-7703-CD69A0592D8B}"/>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393623483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4000"/>
              <a:t>Balance Sheet FY21 10-K</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147</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4D907294-A157-DE5C-8DE3-46634E7BFDA6}"/>
              </a:ext>
            </a:extLst>
          </p:cNvPr>
          <p:cNvPicPr>
            <a:picLocks noChangeAspect="1"/>
          </p:cNvPicPr>
          <p:nvPr/>
        </p:nvPicPr>
        <p:blipFill>
          <a:blip r:embed="rId3"/>
          <a:stretch>
            <a:fillRect/>
          </a:stretch>
        </p:blipFill>
        <p:spPr>
          <a:xfrm>
            <a:off x="769970" y="2111152"/>
            <a:ext cx="10588559" cy="2686743"/>
          </a:xfrm>
          <a:prstGeom prst="rect">
            <a:avLst/>
          </a:prstGeom>
        </p:spPr>
      </p:pic>
      <p:pic>
        <p:nvPicPr>
          <p:cNvPr id="3" name="Picture 5">
            <a:extLst>
              <a:ext uri="{FF2B5EF4-FFF2-40B4-BE49-F238E27FC236}">
                <a16:creationId xmlns:a16="http://schemas.microsoft.com/office/drawing/2014/main" id="{B46CCDFA-BF91-3593-6120-A4BF2F2DBE7D}"/>
              </a:ext>
            </a:extLst>
          </p:cNvPr>
          <p:cNvPicPr>
            <a:picLocks noChangeAspect="1"/>
          </p:cNvPicPr>
          <p:nvPr/>
        </p:nvPicPr>
        <p:blipFill>
          <a:blip r:embed="rId4"/>
          <a:stretch>
            <a:fillRect/>
          </a:stretch>
        </p:blipFill>
        <p:spPr>
          <a:xfrm>
            <a:off x="948018" y="3674408"/>
            <a:ext cx="10251140" cy="528918"/>
          </a:xfrm>
          <a:prstGeom prst="rect">
            <a:avLst/>
          </a:prstGeom>
        </p:spPr>
      </p:pic>
      <p:pic>
        <p:nvPicPr>
          <p:cNvPr id="7" name="Picture 9" descr="Shape&#10;&#10;Description automatically generated">
            <a:extLst>
              <a:ext uri="{FF2B5EF4-FFF2-40B4-BE49-F238E27FC236}">
                <a16:creationId xmlns:a16="http://schemas.microsoft.com/office/drawing/2014/main" id="{0E4F7006-7322-CBA0-5F78-20D865FD748A}"/>
              </a:ext>
            </a:extLst>
          </p:cNvPr>
          <p:cNvPicPr>
            <a:picLocks noChangeAspect="1"/>
          </p:cNvPicPr>
          <p:nvPr/>
        </p:nvPicPr>
        <p:blipFill>
          <a:blip r:embed="rId5"/>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150242864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4000"/>
              <a:t>Income Statement FY21 10-K</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148</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47719529-1E23-60F9-57A1-774D1F083851}"/>
              </a:ext>
            </a:extLst>
          </p:cNvPr>
          <p:cNvPicPr>
            <a:picLocks noChangeAspect="1"/>
          </p:cNvPicPr>
          <p:nvPr/>
        </p:nvPicPr>
        <p:blipFill>
          <a:blip r:embed="rId3"/>
          <a:stretch>
            <a:fillRect/>
          </a:stretch>
        </p:blipFill>
        <p:spPr>
          <a:xfrm>
            <a:off x="872067" y="1240376"/>
            <a:ext cx="10373782" cy="4969913"/>
          </a:xfrm>
          <a:prstGeom prst="rect">
            <a:avLst/>
          </a:prstGeom>
        </p:spPr>
      </p:pic>
      <p:sp>
        <p:nvSpPr>
          <p:cNvPr id="3" name="Rectangle 2">
            <a:extLst>
              <a:ext uri="{FF2B5EF4-FFF2-40B4-BE49-F238E27FC236}">
                <a16:creationId xmlns:a16="http://schemas.microsoft.com/office/drawing/2014/main" id="{8F635927-1B07-FDBA-78B9-5D037D34FA27}"/>
              </a:ext>
            </a:extLst>
          </p:cNvPr>
          <p:cNvSpPr/>
          <p:nvPr/>
        </p:nvSpPr>
        <p:spPr>
          <a:xfrm>
            <a:off x="952500" y="4838700"/>
            <a:ext cx="10058400" cy="2381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8A8706F-AE82-46FC-8470-4E619867D5BB}"/>
              </a:ext>
            </a:extLst>
          </p:cNvPr>
          <p:cNvSpPr/>
          <p:nvPr/>
        </p:nvSpPr>
        <p:spPr>
          <a:xfrm>
            <a:off x="1019175" y="4029075"/>
            <a:ext cx="9991725" cy="2095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B4F59A8-1073-F1F6-C280-4BF9EC67AC62}"/>
              </a:ext>
            </a:extLst>
          </p:cNvPr>
          <p:cNvSpPr/>
          <p:nvPr/>
        </p:nvSpPr>
        <p:spPr>
          <a:xfrm>
            <a:off x="1028700" y="2247900"/>
            <a:ext cx="9982200" cy="2762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9" descr="Shape&#10;&#10;Description automatically generated">
            <a:extLst>
              <a:ext uri="{FF2B5EF4-FFF2-40B4-BE49-F238E27FC236}">
                <a16:creationId xmlns:a16="http://schemas.microsoft.com/office/drawing/2014/main" id="{717AB9AE-E917-4CA4-1D7B-E1C13C824D14}"/>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32585378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4000"/>
              <a:t>Income Statement FY22 10-Q</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149</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able&#10;&#10;Description automatically generated">
            <a:extLst>
              <a:ext uri="{FF2B5EF4-FFF2-40B4-BE49-F238E27FC236}">
                <a16:creationId xmlns:a16="http://schemas.microsoft.com/office/drawing/2014/main" id="{84618BEB-E6C8-19A1-BAA7-6CE996567825}"/>
              </a:ext>
            </a:extLst>
          </p:cNvPr>
          <p:cNvPicPr>
            <a:picLocks noChangeAspect="1"/>
          </p:cNvPicPr>
          <p:nvPr/>
        </p:nvPicPr>
        <p:blipFill>
          <a:blip r:embed="rId3"/>
          <a:stretch>
            <a:fillRect/>
          </a:stretch>
        </p:blipFill>
        <p:spPr>
          <a:xfrm>
            <a:off x="1032419" y="1248231"/>
            <a:ext cx="10321735" cy="4982323"/>
          </a:xfrm>
          <a:prstGeom prst="rect">
            <a:avLst/>
          </a:prstGeom>
        </p:spPr>
      </p:pic>
      <p:sp>
        <p:nvSpPr>
          <p:cNvPr id="3" name="Rectangle 2">
            <a:extLst>
              <a:ext uri="{FF2B5EF4-FFF2-40B4-BE49-F238E27FC236}">
                <a16:creationId xmlns:a16="http://schemas.microsoft.com/office/drawing/2014/main" id="{D0C034BA-CB36-04A3-17A5-B43FEA3B2389}"/>
              </a:ext>
            </a:extLst>
          </p:cNvPr>
          <p:cNvSpPr/>
          <p:nvPr/>
        </p:nvSpPr>
        <p:spPr>
          <a:xfrm>
            <a:off x="1101539" y="4838700"/>
            <a:ext cx="9999568" cy="2902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CDFC54F-6529-C045-A45A-60C1FDD6CD1B}"/>
              </a:ext>
            </a:extLst>
          </p:cNvPr>
          <p:cNvSpPr/>
          <p:nvPr/>
        </p:nvSpPr>
        <p:spPr>
          <a:xfrm>
            <a:off x="1133475" y="4086225"/>
            <a:ext cx="9963150" cy="1714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D4D7E3C-6EF1-4E97-4AB5-D9C3C8FFC548}"/>
              </a:ext>
            </a:extLst>
          </p:cNvPr>
          <p:cNvSpPr/>
          <p:nvPr/>
        </p:nvSpPr>
        <p:spPr>
          <a:xfrm>
            <a:off x="1133475" y="2305050"/>
            <a:ext cx="100203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4410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522653" y="895421"/>
            <a:ext cx="10832531" cy="914400"/>
          </a:xfrm>
        </p:spPr>
        <p:txBody>
          <a:bodyPr anchor="b" anchorCtr="0">
            <a:normAutofit fontScale="90000"/>
          </a:bodyPr>
          <a:lstStyle/>
          <a:p>
            <a:r>
              <a:rPr lang="en-ZA">
                <a:ea typeface="+mj-lt"/>
                <a:cs typeface="+mj-lt"/>
              </a:rPr>
              <a:t>The per-capita revenue in the main markets are expected to remain stable from 2019 to 2025</a:t>
            </a:r>
            <a:endParaRPr lang="en-ZA"/>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a:lstStyle/>
          <a:p>
            <a:fld id="{19B51A1E-902D-48AF-9020-955120F399B6}" type="slidenum">
              <a:rPr lang="en-ZA" smtClean="0"/>
              <a:pPr/>
              <a:t>15</a:t>
            </a:fld>
            <a:endParaRPr lang="en-ZA"/>
          </a:p>
        </p:txBody>
      </p:sp>
      <p:pic>
        <p:nvPicPr>
          <p:cNvPr id="3" name="Picture 5" descr="Chart, bar chart&#10;&#10;Description automatically generated">
            <a:extLst>
              <a:ext uri="{FF2B5EF4-FFF2-40B4-BE49-F238E27FC236}">
                <a16:creationId xmlns:a16="http://schemas.microsoft.com/office/drawing/2014/main" id="{69C1382D-9FC5-7865-ED32-ACB3DB76435E}"/>
              </a:ext>
            </a:extLst>
          </p:cNvPr>
          <p:cNvPicPr>
            <a:picLocks noChangeAspect="1"/>
          </p:cNvPicPr>
          <p:nvPr/>
        </p:nvPicPr>
        <p:blipFill>
          <a:blip r:embed="rId2"/>
          <a:stretch>
            <a:fillRect/>
          </a:stretch>
        </p:blipFill>
        <p:spPr>
          <a:xfrm>
            <a:off x="762001" y="1869852"/>
            <a:ext cx="9227126" cy="4503750"/>
          </a:xfrm>
          <a:prstGeom prst="rect">
            <a:avLst/>
          </a:prstGeom>
        </p:spPr>
      </p:pic>
      <p:sp>
        <p:nvSpPr>
          <p:cNvPr id="7" name="TextBox 6">
            <a:extLst>
              <a:ext uri="{FF2B5EF4-FFF2-40B4-BE49-F238E27FC236}">
                <a16:creationId xmlns:a16="http://schemas.microsoft.com/office/drawing/2014/main" id="{2D58FA87-88C4-CF02-0EBF-83458AC32866}"/>
              </a:ext>
            </a:extLst>
          </p:cNvPr>
          <p:cNvSpPr txBox="1"/>
          <p:nvPr/>
        </p:nvSpPr>
        <p:spPr>
          <a:xfrm>
            <a:off x="10215130" y="558771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aseline="30000">
                <a:ea typeface="Source Sans Pro"/>
              </a:rPr>
              <a:t>1 </a:t>
            </a:r>
            <a:r>
              <a:rPr lang="en-US">
                <a:ea typeface="Source Sans Pro"/>
              </a:rPr>
              <a:t>CAGR</a:t>
            </a:r>
          </a:p>
        </p:txBody>
      </p:sp>
    </p:spTree>
    <p:extLst>
      <p:ext uri="{BB962C8B-B14F-4D97-AF65-F5344CB8AC3E}">
        <p14:creationId xmlns:p14="http://schemas.microsoft.com/office/powerpoint/2010/main" val="417600392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fontScale="90000"/>
          </a:bodyPr>
          <a:lstStyle/>
          <a:p>
            <a:r>
              <a:rPr lang="en-US" sz="4000"/>
              <a:t>Comprehensive Income Statement FY21 10-k</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150</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Table&#10;&#10;Description automatically generated">
            <a:extLst>
              <a:ext uri="{FF2B5EF4-FFF2-40B4-BE49-F238E27FC236}">
                <a16:creationId xmlns:a16="http://schemas.microsoft.com/office/drawing/2014/main" id="{23D0F4C2-A48B-E301-576A-DCEE2190D0F4}"/>
              </a:ext>
            </a:extLst>
          </p:cNvPr>
          <p:cNvPicPr>
            <a:picLocks noChangeAspect="1"/>
          </p:cNvPicPr>
          <p:nvPr/>
        </p:nvPicPr>
        <p:blipFill>
          <a:blip r:embed="rId3"/>
          <a:stretch>
            <a:fillRect/>
          </a:stretch>
        </p:blipFill>
        <p:spPr>
          <a:xfrm>
            <a:off x="1311278" y="1831907"/>
            <a:ext cx="9717614" cy="3194187"/>
          </a:xfrm>
          <a:prstGeom prst="rect">
            <a:avLst/>
          </a:prstGeom>
        </p:spPr>
      </p:pic>
      <p:sp>
        <p:nvSpPr>
          <p:cNvPr id="5" name="Rectangle 4">
            <a:extLst>
              <a:ext uri="{FF2B5EF4-FFF2-40B4-BE49-F238E27FC236}">
                <a16:creationId xmlns:a16="http://schemas.microsoft.com/office/drawing/2014/main" id="{C707285B-FD8E-EA1A-494D-F1E32D0CEACB}"/>
              </a:ext>
            </a:extLst>
          </p:cNvPr>
          <p:cNvSpPr/>
          <p:nvPr/>
        </p:nvSpPr>
        <p:spPr>
          <a:xfrm>
            <a:off x="1402977" y="2545976"/>
            <a:ext cx="9446557" cy="2689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2117E85-6B5D-1370-416D-AF17B2461040}"/>
              </a:ext>
            </a:extLst>
          </p:cNvPr>
          <p:cNvSpPr/>
          <p:nvPr/>
        </p:nvSpPr>
        <p:spPr>
          <a:xfrm>
            <a:off x="1355352" y="4481793"/>
            <a:ext cx="9480176" cy="3585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9" descr="Shape&#10;&#10;Description automatically generated">
            <a:extLst>
              <a:ext uri="{FF2B5EF4-FFF2-40B4-BE49-F238E27FC236}">
                <a16:creationId xmlns:a16="http://schemas.microsoft.com/office/drawing/2014/main" id="{E46AA497-1344-680C-8FFF-C0E4BFF93617}"/>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8844441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fontScale="90000"/>
          </a:bodyPr>
          <a:lstStyle/>
          <a:p>
            <a:r>
              <a:rPr lang="en-US" sz="4000"/>
              <a:t>Comprehensive Income Statement FY22 10-Q</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151</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Table&#10;&#10;Description automatically generated">
            <a:extLst>
              <a:ext uri="{FF2B5EF4-FFF2-40B4-BE49-F238E27FC236}">
                <a16:creationId xmlns:a16="http://schemas.microsoft.com/office/drawing/2014/main" id="{275A6ED7-4D4C-34A3-9A4F-B5FBCA4F4E66}"/>
              </a:ext>
            </a:extLst>
          </p:cNvPr>
          <p:cNvPicPr>
            <a:picLocks noChangeAspect="1"/>
          </p:cNvPicPr>
          <p:nvPr/>
        </p:nvPicPr>
        <p:blipFill>
          <a:blip r:embed="rId3"/>
          <a:stretch>
            <a:fillRect/>
          </a:stretch>
        </p:blipFill>
        <p:spPr>
          <a:xfrm>
            <a:off x="1352400" y="1568323"/>
            <a:ext cx="9487200" cy="3937354"/>
          </a:xfrm>
          <a:prstGeom prst="rect">
            <a:avLst/>
          </a:prstGeom>
        </p:spPr>
      </p:pic>
      <p:sp>
        <p:nvSpPr>
          <p:cNvPr id="3" name="Rectangle 2">
            <a:extLst>
              <a:ext uri="{FF2B5EF4-FFF2-40B4-BE49-F238E27FC236}">
                <a16:creationId xmlns:a16="http://schemas.microsoft.com/office/drawing/2014/main" id="{0F58797D-395F-6924-1C92-C71DA8C86EB1}"/>
              </a:ext>
            </a:extLst>
          </p:cNvPr>
          <p:cNvSpPr/>
          <p:nvPr/>
        </p:nvSpPr>
        <p:spPr>
          <a:xfrm>
            <a:off x="1459007" y="2792506"/>
            <a:ext cx="9166411" cy="4034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0563216-FD61-E0A0-891A-693C94BB973F}"/>
              </a:ext>
            </a:extLst>
          </p:cNvPr>
          <p:cNvSpPr/>
          <p:nvPr/>
        </p:nvSpPr>
        <p:spPr>
          <a:xfrm>
            <a:off x="1470214" y="5011268"/>
            <a:ext cx="9166411" cy="4706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9" descr="Shape&#10;&#10;Description automatically generated">
            <a:extLst>
              <a:ext uri="{FF2B5EF4-FFF2-40B4-BE49-F238E27FC236}">
                <a16:creationId xmlns:a16="http://schemas.microsoft.com/office/drawing/2014/main" id="{F3A67E73-3B94-6705-BAE7-5DB2A2E43C45}"/>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373145682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4000"/>
              <a:t>Cash Flow Statement FY21 10-K</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152</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Graphical user interface, text, application, email&#10;&#10;Description automatically generated">
            <a:extLst>
              <a:ext uri="{FF2B5EF4-FFF2-40B4-BE49-F238E27FC236}">
                <a16:creationId xmlns:a16="http://schemas.microsoft.com/office/drawing/2014/main" id="{D3A23B24-3A36-ADC8-1CC5-313F8E4493B9}"/>
              </a:ext>
            </a:extLst>
          </p:cNvPr>
          <p:cNvPicPr>
            <a:picLocks noChangeAspect="1"/>
          </p:cNvPicPr>
          <p:nvPr/>
        </p:nvPicPr>
        <p:blipFill rotWithShape="1">
          <a:blip r:embed="rId3"/>
          <a:srcRect l="114" r="57" b="29849"/>
          <a:stretch/>
        </p:blipFill>
        <p:spPr>
          <a:xfrm>
            <a:off x="704291" y="1418673"/>
            <a:ext cx="11052367" cy="4788540"/>
          </a:xfrm>
          <a:prstGeom prst="rect">
            <a:avLst/>
          </a:prstGeom>
        </p:spPr>
      </p:pic>
      <p:pic>
        <p:nvPicPr>
          <p:cNvPr id="3" name="Picture 5">
            <a:extLst>
              <a:ext uri="{FF2B5EF4-FFF2-40B4-BE49-F238E27FC236}">
                <a16:creationId xmlns:a16="http://schemas.microsoft.com/office/drawing/2014/main" id="{4A162B6D-C4A2-853F-273E-EF6412344214}"/>
              </a:ext>
            </a:extLst>
          </p:cNvPr>
          <p:cNvPicPr>
            <a:picLocks noChangeAspect="1"/>
          </p:cNvPicPr>
          <p:nvPr/>
        </p:nvPicPr>
        <p:blipFill>
          <a:blip r:embed="rId4"/>
          <a:stretch>
            <a:fillRect/>
          </a:stretch>
        </p:blipFill>
        <p:spPr>
          <a:xfrm>
            <a:off x="880781" y="2218470"/>
            <a:ext cx="10699375" cy="280737"/>
          </a:xfrm>
          <a:prstGeom prst="rect">
            <a:avLst/>
          </a:prstGeom>
        </p:spPr>
      </p:pic>
      <p:pic>
        <p:nvPicPr>
          <p:cNvPr id="6" name="Picture 6">
            <a:extLst>
              <a:ext uri="{FF2B5EF4-FFF2-40B4-BE49-F238E27FC236}">
                <a16:creationId xmlns:a16="http://schemas.microsoft.com/office/drawing/2014/main" id="{13C1B091-53F0-BAF6-76C2-0ED85E7FFE3F}"/>
              </a:ext>
            </a:extLst>
          </p:cNvPr>
          <p:cNvPicPr>
            <a:picLocks noChangeAspect="1"/>
          </p:cNvPicPr>
          <p:nvPr/>
        </p:nvPicPr>
        <p:blipFill>
          <a:blip r:embed="rId4"/>
          <a:stretch>
            <a:fillRect/>
          </a:stretch>
        </p:blipFill>
        <p:spPr>
          <a:xfrm>
            <a:off x="885646" y="5750014"/>
            <a:ext cx="10688170" cy="458974"/>
          </a:xfrm>
          <a:prstGeom prst="rect">
            <a:avLst/>
          </a:prstGeom>
        </p:spPr>
      </p:pic>
      <p:pic>
        <p:nvPicPr>
          <p:cNvPr id="7" name="Picture 7">
            <a:extLst>
              <a:ext uri="{FF2B5EF4-FFF2-40B4-BE49-F238E27FC236}">
                <a16:creationId xmlns:a16="http://schemas.microsoft.com/office/drawing/2014/main" id="{A52B50A3-1BB2-4A66-C563-9C380B5EBA94}"/>
              </a:ext>
            </a:extLst>
          </p:cNvPr>
          <p:cNvPicPr>
            <a:picLocks noChangeAspect="1"/>
          </p:cNvPicPr>
          <p:nvPr/>
        </p:nvPicPr>
        <p:blipFill>
          <a:blip r:embed="rId4"/>
          <a:stretch>
            <a:fillRect/>
          </a:stretch>
        </p:blipFill>
        <p:spPr>
          <a:xfrm>
            <a:off x="880784" y="4571703"/>
            <a:ext cx="10676962" cy="258328"/>
          </a:xfrm>
          <a:prstGeom prst="rect">
            <a:avLst/>
          </a:prstGeom>
        </p:spPr>
      </p:pic>
      <p:pic>
        <p:nvPicPr>
          <p:cNvPr id="9" name="Picture 9" descr="Shape&#10;&#10;Description automatically generated">
            <a:extLst>
              <a:ext uri="{FF2B5EF4-FFF2-40B4-BE49-F238E27FC236}">
                <a16:creationId xmlns:a16="http://schemas.microsoft.com/office/drawing/2014/main" id="{ACDFFCFD-7126-2988-6BAE-5B44FA1A4FE3}"/>
              </a:ext>
            </a:extLst>
          </p:cNvPr>
          <p:cNvPicPr>
            <a:picLocks noChangeAspect="1"/>
          </p:cNvPicPr>
          <p:nvPr/>
        </p:nvPicPr>
        <p:blipFill>
          <a:blip r:embed="rId5"/>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31720368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4000"/>
              <a:t>Cash Flow Statement FY21 10-K</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153</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Graphical user interface, text, application, email&#10;&#10;Description automatically generated">
            <a:extLst>
              <a:ext uri="{FF2B5EF4-FFF2-40B4-BE49-F238E27FC236}">
                <a16:creationId xmlns:a16="http://schemas.microsoft.com/office/drawing/2014/main" id="{1C0FBD91-11DB-58BE-AA71-D4D7DB4882F6}"/>
              </a:ext>
            </a:extLst>
          </p:cNvPr>
          <p:cNvPicPr>
            <a:picLocks noChangeAspect="1"/>
          </p:cNvPicPr>
          <p:nvPr/>
        </p:nvPicPr>
        <p:blipFill>
          <a:blip r:embed="rId3"/>
          <a:stretch>
            <a:fillRect/>
          </a:stretch>
        </p:blipFill>
        <p:spPr>
          <a:xfrm>
            <a:off x="714830" y="1480688"/>
            <a:ext cx="10707156" cy="4525344"/>
          </a:xfrm>
          <a:prstGeom prst="rect">
            <a:avLst/>
          </a:prstGeom>
        </p:spPr>
      </p:pic>
      <p:pic>
        <p:nvPicPr>
          <p:cNvPr id="5" name="Picture 5">
            <a:extLst>
              <a:ext uri="{FF2B5EF4-FFF2-40B4-BE49-F238E27FC236}">
                <a16:creationId xmlns:a16="http://schemas.microsoft.com/office/drawing/2014/main" id="{6FF80D11-A5E5-E344-7501-7EB74556B5D6}"/>
              </a:ext>
            </a:extLst>
          </p:cNvPr>
          <p:cNvPicPr>
            <a:picLocks noChangeAspect="1"/>
          </p:cNvPicPr>
          <p:nvPr/>
        </p:nvPicPr>
        <p:blipFill>
          <a:blip r:embed="rId4"/>
          <a:stretch>
            <a:fillRect/>
          </a:stretch>
        </p:blipFill>
        <p:spPr>
          <a:xfrm>
            <a:off x="779931" y="5569025"/>
            <a:ext cx="10452844" cy="347976"/>
          </a:xfrm>
          <a:prstGeom prst="rect">
            <a:avLst/>
          </a:prstGeom>
        </p:spPr>
      </p:pic>
      <p:sp>
        <p:nvSpPr>
          <p:cNvPr id="8" name="Rectangle 7">
            <a:extLst>
              <a:ext uri="{FF2B5EF4-FFF2-40B4-BE49-F238E27FC236}">
                <a16:creationId xmlns:a16="http://schemas.microsoft.com/office/drawing/2014/main" id="{4736766F-2115-D0FD-573C-0BC0F4B71FA5}"/>
              </a:ext>
            </a:extLst>
          </p:cNvPr>
          <p:cNvSpPr/>
          <p:nvPr/>
        </p:nvSpPr>
        <p:spPr>
          <a:xfrm>
            <a:off x="898712" y="2052917"/>
            <a:ext cx="10261164" cy="3327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9" descr="Shape&#10;&#10;Description automatically generated">
            <a:extLst>
              <a:ext uri="{FF2B5EF4-FFF2-40B4-BE49-F238E27FC236}">
                <a16:creationId xmlns:a16="http://schemas.microsoft.com/office/drawing/2014/main" id="{3CFDE8EE-C9A9-F92A-4C73-28FD48733819}"/>
              </a:ext>
            </a:extLst>
          </p:cNvPr>
          <p:cNvPicPr>
            <a:picLocks noChangeAspect="1"/>
          </p:cNvPicPr>
          <p:nvPr/>
        </p:nvPicPr>
        <p:blipFill>
          <a:blip r:embed="rId5"/>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39285662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1863" y="42533"/>
            <a:ext cx="10515599" cy="932688"/>
          </a:xfrm>
        </p:spPr>
        <p:txBody>
          <a:bodyPr vert="horz" lIns="91440" tIns="45720" rIns="91440" bIns="45720" rtlCol="0" anchor="b" anchorCtr="0">
            <a:normAutofit/>
          </a:bodyPr>
          <a:lstStyle/>
          <a:p>
            <a:r>
              <a:rPr lang="en-US" sz="4000"/>
              <a:t>Cash Flow Statement FY22 10-Q</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154</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Table&#10;&#10;Description automatically generated">
            <a:extLst>
              <a:ext uri="{FF2B5EF4-FFF2-40B4-BE49-F238E27FC236}">
                <a16:creationId xmlns:a16="http://schemas.microsoft.com/office/drawing/2014/main" id="{3DCC2D58-0B8C-B10C-B3CB-D541CD526266}"/>
              </a:ext>
            </a:extLst>
          </p:cNvPr>
          <p:cNvPicPr>
            <a:picLocks noChangeAspect="1"/>
          </p:cNvPicPr>
          <p:nvPr/>
        </p:nvPicPr>
        <p:blipFill rotWithShape="1">
          <a:blip r:embed="rId3"/>
          <a:srcRect r="153" b="27049"/>
          <a:stretch/>
        </p:blipFill>
        <p:spPr>
          <a:xfrm>
            <a:off x="822930" y="1448250"/>
            <a:ext cx="10607691" cy="4481267"/>
          </a:xfrm>
          <a:prstGeom prst="rect">
            <a:avLst/>
          </a:prstGeom>
        </p:spPr>
      </p:pic>
      <p:pic>
        <p:nvPicPr>
          <p:cNvPr id="3" name="Picture 5">
            <a:extLst>
              <a:ext uri="{FF2B5EF4-FFF2-40B4-BE49-F238E27FC236}">
                <a16:creationId xmlns:a16="http://schemas.microsoft.com/office/drawing/2014/main" id="{F99C1026-B78F-DFC4-33B6-89D58D5E1FE9}"/>
              </a:ext>
            </a:extLst>
          </p:cNvPr>
          <p:cNvPicPr>
            <a:picLocks noChangeAspect="1"/>
          </p:cNvPicPr>
          <p:nvPr/>
        </p:nvPicPr>
        <p:blipFill>
          <a:blip r:embed="rId4"/>
          <a:stretch>
            <a:fillRect/>
          </a:stretch>
        </p:blipFill>
        <p:spPr>
          <a:xfrm>
            <a:off x="959224" y="4594113"/>
            <a:ext cx="10340787" cy="258328"/>
          </a:xfrm>
          <a:prstGeom prst="rect">
            <a:avLst/>
          </a:prstGeom>
        </p:spPr>
      </p:pic>
      <p:pic>
        <p:nvPicPr>
          <p:cNvPr id="7" name="Picture 7">
            <a:extLst>
              <a:ext uri="{FF2B5EF4-FFF2-40B4-BE49-F238E27FC236}">
                <a16:creationId xmlns:a16="http://schemas.microsoft.com/office/drawing/2014/main" id="{473D017D-CDC1-A4E2-4016-290B72436C58}"/>
              </a:ext>
            </a:extLst>
          </p:cNvPr>
          <p:cNvPicPr>
            <a:picLocks noChangeAspect="1"/>
          </p:cNvPicPr>
          <p:nvPr/>
        </p:nvPicPr>
        <p:blipFill>
          <a:blip r:embed="rId4"/>
          <a:stretch>
            <a:fillRect/>
          </a:stretch>
        </p:blipFill>
        <p:spPr>
          <a:xfrm>
            <a:off x="970431" y="3899350"/>
            <a:ext cx="10329581" cy="202297"/>
          </a:xfrm>
          <a:prstGeom prst="rect">
            <a:avLst/>
          </a:prstGeom>
        </p:spPr>
      </p:pic>
      <p:pic>
        <p:nvPicPr>
          <p:cNvPr id="9" name="Picture 9">
            <a:extLst>
              <a:ext uri="{FF2B5EF4-FFF2-40B4-BE49-F238E27FC236}">
                <a16:creationId xmlns:a16="http://schemas.microsoft.com/office/drawing/2014/main" id="{68701058-7A06-D2C3-268C-0226165A3FE1}"/>
              </a:ext>
            </a:extLst>
          </p:cNvPr>
          <p:cNvPicPr>
            <a:picLocks noChangeAspect="1"/>
          </p:cNvPicPr>
          <p:nvPr/>
        </p:nvPicPr>
        <p:blipFill>
          <a:blip r:embed="rId5"/>
          <a:stretch>
            <a:fillRect/>
          </a:stretch>
        </p:blipFill>
        <p:spPr>
          <a:xfrm>
            <a:off x="970429" y="5556997"/>
            <a:ext cx="10318376" cy="360829"/>
          </a:xfrm>
          <a:prstGeom prst="rect">
            <a:avLst/>
          </a:prstGeom>
        </p:spPr>
      </p:pic>
      <p:pic>
        <p:nvPicPr>
          <p:cNvPr id="8" name="Picture 9" descr="Shape&#10;&#10;Description automatically generated">
            <a:extLst>
              <a:ext uri="{FF2B5EF4-FFF2-40B4-BE49-F238E27FC236}">
                <a16:creationId xmlns:a16="http://schemas.microsoft.com/office/drawing/2014/main" id="{D5F2AFD4-09E5-46AD-5777-239FD5509882}"/>
              </a:ext>
            </a:extLst>
          </p:cNvPr>
          <p:cNvPicPr>
            <a:picLocks noChangeAspect="1"/>
          </p:cNvPicPr>
          <p:nvPr/>
        </p:nvPicPr>
        <p:blipFill>
          <a:blip r:embed="rId6"/>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181739796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1863" y="42533"/>
            <a:ext cx="10515599" cy="932688"/>
          </a:xfrm>
        </p:spPr>
        <p:txBody>
          <a:bodyPr vert="horz" lIns="91440" tIns="45720" rIns="91440" bIns="45720" rtlCol="0" anchor="b" anchorCtr="0">
            <a:normAutofit/>
          </a:bodyPr>
          <a:lstStyle/>
          <a:p>
            <a:r>
              <a:rPr lang="en-US" sz="4000"/>
              <a:t>Cash Flow Statement FY22 10-Q</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155</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Table&#10;&#10;Description automatically generated">
            <a:extLst>
              <a:ext uri="{FF2B5EF4-FFF2-40B4-BE49-F238E27FC236}">
                <a16:creationId xmlns:a16="http://schemas.microsoft.com/office/drawing/2014/main" id="{392E7170-C676-08FC-184C-4D5A54396915}"/>
              </a:ext>
            </a:extLst>
          </p:cNvPr>
          <p:cNvPicPr>
            <a:picLocks noChangeAspect="1"/>
          </p:cNvPicPr>
          <p:nvPr/>
        </p:nvPicPr>
        <p:blipFill>
          <a:blip r:embed="rId3"/>
          <a:stretch>
            <a:fillRect/>
          </a:stretch>
        </p:blipFill>
        <p:spPr>
          <a:xfrm>
            <a:off x="465365" y="1096677"/>
            <a:ext cx="11002735" cy="4950396"/>
          </a:xfrm>
          <a:prstGeom prst="rect">
            <a:avLst/>
          </a:prstGeom>
        </p:spPr>
      </p:pic>
      <p:pic>
        <p:nvPicPr>
          <p:cNvPr id="3" name="Picture 4">
            <a:extLst>
              <a:ext uri="{FF2B5EF4-FFF2-40B4-BE49-F238E27FC236}">
                <a16:creationId xmlns:a16="http://schemas.microsoft.com/office/drawing/2014/main" id="{1D308844-511B-E588-E0BF-16AB11EE9512}"/>
              </a:ext>
            </a:extLst>
          </p:cNvPr>
          <p:cNvPicPr>
            <a:picLocks noChangeAspect="1"/>
          </p:cNvPicPr>
          <p:nvPr/>
        </p:nvPicPr>
        <p:blipFill>
          <a:blip r:embed="rId4"/>
          <a:stretch>
            <a:fillRect/>
          </a:stretch>
        </p:blipFill>
        <p:spPr>
          <a:xfrm>
            <a:off x="567018" y="5625057"/>
            <a:ext cx="10789022" cy="359180"/>
          </a:xfrm>
          <a:prstGeom prst="rect">
            <a:avLst/>
          </a:prstGeom>
        </p:spPr>
      </p:pic>
      <p:sp>
        <p:nvSpPr>
          <p:cNvPr id="8" name="Rectangle 7">
            <a:extLst>
              <a:ext uri="{FF2B5EF4-FFF2-40B4-BE49-F238E27FC236}">
                <a16:creationId xmlns:a16="http://schemas.microsoft.com/office/drawing/2014/main" id="{5F7FF109-D3FD-9B3D-CB36-97563A84172B}"/>
              </a:ext>
            </a:extLst>
          </p:cNvPr>
          <p:cNvSpPr/>
          <p:nvPr/>
        </p:nvSpPr>
        <p:spPr>
          <a:xfrm>
            <a:off x="652183" y="1694331"/>
            <a:ext cx="10701615" cy="3361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9" descr="Shape&#10;&#10;Description automatically generated">
            <a:extLst>
              <a:ext uri="{FF2B5EF4-FFF2-40B4-BE49-F238E27FC236}">
                <a16:creationId xmlns:a16="http://schemas.microsoft.com/office/drawing/2014/main" id="{C857D287-F03E-0BD7-64D7-CB8B1895E3E3}"/>
              </a:ext>
            </a:extLst>
          </p:cNvPr>
          <p:cNvPicPr>
            <a:picLocks noChangeAspect="1"/>
          </p:cNvPicPr>
          <p:nvPr/>
        </p:nvPicPr>
        <p:blipFill>
          <a:blip r:embed="rId5"/>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3955377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9" descr="Shape&#10;&#10;Description automatically generated">
            <a:extLst>
              <a:ext uri="{FF2B5EF4-FFF2-40B4-BE49-F238E27FC236}">
                <a16:creationId xmlns:a16="http://schemas.microsoft.com/office/drawing/2014/main" id="{113F9AC0-DCF1-677D-17DD-EB9F12E08B46}"/>
              </a:ext>
            </a:extLst>
          </p:cNvPr>
          <p:cNvPicPr>
            <a:picLocks noChangeAspect="1"/>
          </p:cNvPicPr>
          <p:nvPr/>
        </p:nvPicPr>
        <p:blipFill>
          <a:blip r:embed="rId3"/>
          <a:stretch>
            <a:fillRect/>
          </a:stretch>
        </p:blipFill>
        <p:spPr>
          <a:xfrm>
            <a:off x="6713285" y="2895801"/>
            <a:ext cx="2657430" cy="2657430"/>
          </a:xfrm>
          <a:prstGeom prst="rect">
            <a:avLst/>
          </a:prstGeom>
        </p:spPr>
      </p:pic>
      <p:sp useBgFill="1">
        <p:nvSpPr>
          <p:cNvPr id="22" name="Rectangle 21">
            <a:extLst>
              <a:ext uri="{FF2B5EF4-FFF2-40B4-BE49-F238E27FC236}">
                <a16:creationId xmlns:a16="http://schemas.microsoft.com/office/drawing/2014/main" id="{32FD50D0-1315-48C4-BB87-7646B049A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A83E95F-11F0-4EF3-B911-EC4A265F08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5" name="Freeform 44">
              <a:extLst>
                <a:ext uri="{FF2B5EF4-FFF2-40B4-BE49-F238E27FC236}">
                  <a16:creationId xmlns:a16="http://schemas.microsoft.com/office/drawing/2014/main" id="{4A5621C8-F0D7-4928-9BC5-B15B318AF6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5">
              <a:extLst>
                <a:ext uri="{FF2B5EF4-FFF2-40B4-BE49-F238E27FC236}">
                  <a16:creationId xmlns:a16="http://schemas.microsoft.com/office/drawing/2014/main" id="{3F55EE6D-8E4E-47F0-B7BC-D45AECE433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46">
              <a:extLst>
                <a:ext uri="{FF2B5EF4-FFF2-40B4-BE49-F238E27FC236}">
                  <a16:creationId xmlns:a16="http://schemas.microsoft.com/office/drawing/2014/main" id="{C2EC5D6B-2D05-4DDF-9E09-8814EA4921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47">
              <a:extLst>
                <a:ext uri="{FF2B5EF4-FFF2-40B4-BE49-F238E27FC236}">
                  <a16:creationId xmlns:a16="http://schemas.microsoft.com/office/drawing/2014/main" id="{F7890FC4-3706-4665-B92A-D37982414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28">
              <a:extLst>
                <a:ext uri="{FF2B5EF4-FFF2-40B4-BE49-F238E27FC236}">
                  <a16:creationId xmlns:a16="http://schemas.microsoft.com/office/drawing/2014/main" id="{5B29EAEC-4EE8-4823-BBB4-9012708C82B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1047280" y="759805"/>
            <a:ext cx="10306520" cy="1325563"/>
          </a:xfrm>
        </p:spPr>
        <p:txBody>
          <a:bodyPr vert="horz" lIns="91440" tIns="45720" rIns="91440" bIns="45720" rtlCol="0" anchor="ctr" anchorCtr="0">
            <a:normAutofit/>
          </a:bodyPr>
          <a:lstStyle/>
          <a:p>
            <a:r>
              <a:rPr lang="en-US" sz="4000">
                <a:solidFill>
                  <a:srgbClr val="FFFFFF"/>
                </a:solidFill>
              </a:rPr>
              <a:t>Analyst Recommendations </a:t>
            </a:r>
          </a:p>
        </p:txBody>
      </p:sp>
      <p:sp>
        <p:nvSpPr>
          <p:cNvPr id="3" name="TextBox 2">
            <a:extLst>
              <a:ext uri="{FF2B5EF4-FFF2-40B4-BE49-F238E27FC236}">
                <a16:creationId xmlns:a16="http://schemas.microsoft.com/office/drawing/2014/main" id="{53C137C1-3BC6-06AF-6D63-3719CA170C58}"/>
              </a:ext>
            </a:extLst>
          </p:cNvPr>
          <p:cNvSpPr txBox="1"/>
          <p:nvPr/>
        </p:nvSpPr>
        <p:spPr>
          <a:xfrm>
            <a:off x="4150931" y="1416274"/>
            <a:ext cx="3385635" cy="336384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endParaRPr lang="en-US" sz="2000"/>
          </a:p>
          <a:p>
            <a:pPr algn="ctr">
              <a:lnSpc>
                <a:spcPct val="90000"/>
              </a:lnSpc>
              <a:spcAft>
                <a:spcPts val="600"/>
              </a:spcAft>
            </a:pPr>
            <a:r>
              <a:rPr lang="en-US" sz="7200" b="1"/>
              <a:t>BUY </a:t>
            </a:r>
            <a:endParaRPr lang="en-US" sz="7200" b="1">
              <a:ea typeface="Source Sans Pro"/>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a:spcAft>
                <a:spcPts val="600"/>
              </a:spcAft>
            </a:pPr>
            <a:fld id="{19B51A1E-902D-48AF-9020-955120F399B6}" type="slidenum">
              <a:rPr lang="en-US">
                <a:solidFill>
                  <a:schemeClr val="tx1">
                    <a:tint val="75000"/>
                  </a:schemeClr>
                </a:solidFill>
              </a:rPr>
              <a:pPr>
                <a:spcAft>
                  <a:spcPts val="600"/>
                </a:spcAft>
              </a:pPr>
              <a:t>156</a:t>
            </a:fld>
            <a:endParaRPr lang="en-US">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Logo, company name&#10;&#10;Description automatically generated">
            <a:extLst>
              <a:ext uri="{FF2B5EF4-FFF2-40B4-BE49-F238E27FC236}">
                <a16:creationId xmlns:a16="http://schemas.microsoft.com/office/drawing/2014/main" id="{4C61C22F-D87F-C4C2-1EB9-B84A474DA1FC}"/>
              </a:ext>
            </a:extLst>
          </p:cNvPr>
          <p:cNvPicPr>
            <a:picLocks noChangeAspect="1"/>
          </p:cNvPicPr>
          <p:nvPr/>
        </p:nvPicPr>
        <p:blipFill>
          <a:blip r:embed="rId4"/>
          <a:stretch>
            <a:fillRect/>
          </a:stretch>
        </p:blipFill>
        <p:spPr>
          <a:xfrm>
            <a:off x="3338280" y="3779846"/>
            <a:ext cx="5018467" cy="2747323"/>
          </a:xfrm>
          <a:prstGeom prst="rect">
            <a:avLst/>
          </a:prstGeom>
        </p:spPr>
      </p:pic>
    </p:spTree>
    <p:extLst>
      <p:ext uri="{BB962C8B-B14F-4D97-AF65-F5344CB8AC3E}">
        <p14:creationId xmlns:p14="http://schemas.microsoft.com/office/powerpoint/2010/main" val="16492288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2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You Can Jailbreak Your iPhone Again (But Maybe You Shouldn't) | WIRED">
            <a:extLst>
              <a:ext uri="{FF2B5EF4-FFF2-40B4-BE49-F238E27FC236}">
                <a16:creationId xmlns:a16="http://schemas.microsoft.com/office/drawing/2014/main" id="{EE762169-289B-77C0-47C2-A88CDDB547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1" r="13529" b="-2"/>
          <a:stretch/>
        </p:blipFill>
        <p:spPr bwMode="auto">
          <a:xfrm>
            <a:off x="3460513"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2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33898" y="1922148"/>
            <a:ext cx="4023360" cy="3204134"/>
          </a:xfrm>
        </p:spPr>
        <p:txBody>
          <a:bodyPr vert="horz" lIns="91440" tIns="45720" rIns="91440" bIns="45720" rtlCol="0" anchor="b" anchorCtr="0">
            <a:normAutofit/>
          </a:bodyPr>
          <a:lstStyle/>
          <a:p>
            <a:pPr algn="ctr"/>
            <a:r>
              <a:rPr lang="en-US" sz="4800">
                <a:ea typeface="+mj-lt"/>
                <a:cs typeface="+mj-lt"/>
              </a:rPr>
              <a:t>Apple Inc.</a:t>
            </a:r>
          </a:p>
          <a:p>
            <a:endParaRPr lang="en-US" sz="4800"/>
          </a:p>
        </p:txBody>
      </p:sp>
      <p:sp>
        <p:nvSpPr>
          <p:cNvPr id="43"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defRPr/>
            </a:pPr>
            <a:fld id="{19B51A1E-902D-48AF-9020-955120F399B6}" type="slidenum">
              <a:rPr lang="en-US" sz="1200" dirty="0">
                <a:solidFill>
                  <a:schemeClr val="tx1"/>
                </a:solidFill>
                <a:latin typeface="Calibri" panose="020F0502020204030204"/>
              </a:rPr>
              <a:pPr>
                <a:spcAft>
                  <a:spcPts val="600"/>
                </a:spcAft>
                <a:defRPr/>
              </a:pPr>
              <a:t>157</a:t>
            </a:fld>
            <a:endParaRPr lang="en-US" sz="1200">
              <a:solidFill>
                <a:schemeClr val="tx1"/>
              </a:solidFill>
              <a:latin typeface="Calibri" panose="020F0502020204030204"/>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189271"/>
      </p:ext>
    </p:extLst>
  </p:cSld>
  <p:clrMapOvr>
    <a:overrideClrMapping bg1="dk1" tx1="lt1" bg2="dk2" tx2="lt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descr="图形用户界面, 文本, 应用程序&#10;&#10;已自动生成说明">
            <a:extLst>
              <a:ext uri="{FF2B5EF4-FFF2-40B4-BE49-F238E27FC236}">
                <a16:creationId xmlns:a16="http://schemas.microsoft.com/office/drawing/2014/main" id="{0295A413-4637-656A-070F-4740845EE08A}"/>
              </a:ext>
            </a:extLst>
          </p:cNvPr>
          <p:cNvPicPr>
            <a:picLocks noChangeAspect="1"/>
          </p:cNvPicPr>
          <p:nvPr/>
        </p:nvPicPr>
        <p:blipFill>
          <a:blip r:embed="rId3"/>
          <a:stretch>
            <a:fillRect/>
          </a:stretch>
        </p:blipFill>
        <p:spPr>
          <a:xfrm>
            <a:off x="2404323" y="457200"/>
            <a:ext cx="7383354" cy="5943600"/>
          </a:xfrm>
          <a:prstGeom prst="rect">
            <a:avLst/>
          </a:prstGeom>
        </p:spPr>
      </p:pic>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19B51A1E-902D-48AF-9020-955120F399B6}" type="slidenum">
              <a:rPr lang="en-US" sz="1100" dirty="0">
                <a:solidFill>
                  <a:srgbClr val="FFFFFF"/>
                </a:solidFill>
              </a:rPr>
              <a:pPr>
                <a:spcAft>
                  <a:spcPts val="600"/>
                </a:spcAft>
              </a:pPr>
              <a:t>158</a:t>
            </a:fld>
            <a:endParaRPr lang="en-US" sz="1100">
              <a:solidFill>
                <a:srgbClr val="FFFFFF"/>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pic>
        <p:nvPicPr>
          <p:cNvPr id="2" name="Picture 4">
            <a:extLst>
              <a:ext uri="{FF2B5EF4-FFF2-40B4-BE49-F238E27FC236}">
                <a16:creationId xmlns:a16="http://schemas.microsoft.com/office/drawing/2014/main" id="{F885612F-E457-9B7C-B505-160CE8222DFE}"/>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98797693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638881" y="457200"/>
            <a:ext cx="10909640" cy="1368614"/>
          </a:xfrm>
        </p:spPr>
        <p:txBody>
          <a:bodyPr vert="horz" lIns="91440" tIns="45720" rIns="91440" bIns="45720" rtlCol="0" anchor="ctr" anchorCtr="0">
            <a:normAutofit/>
          </a:bodyPr>
          <a:lstStyle/>
          <a:p>
            <a:pPr algn="ctr"/>
            <a:r>
              <a:rPr lang="en-US" sz="6600"/>
              <a:t>KEY RATIOS </a:t>
            </a:r>
          </a:p>
        </p:txBody>
      </p:sp>
      <p:sp>
        <p:nvSpPr>
          <p:cNvPr id="6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a:solidFill>
                  <a:schemeClr val="tx1">
                    <a:tint val="75000"/>
                  </a:schemeClr>
                </a:solidFill>
              </a:rPr>
              <a:pPr>
                <a:spcAft>
                  <a:spcPts val="600"/>
                </a:spcAft>
              </a:pPr>
              <a:t>159</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内容占位符 9">
            <a:extLst>
              <a:ext uri="{FF2B5EF4-FFF2-40B4-BE49-F238E27FC236}">
                <a16:creationId xmlns:a16="http://schemas.microsoft.com/office/drawing/2014/main" id="{3D5D33C2-A7BE-7169-1EC4-8BB2F3301C18}"/>
              </a:ext>
            </a:extLst>
          </p:cNvPr>
          <p:cNvGraphicFramePr>
            <a:graphicFrameLocks noGrp="1"/>
          </p:cNvGraphicFramePr>
          <p:nvPr>
            <p:ph idx="1"/>
            <p:extLst>
              <p:ext uri="{D42A27DB-BD31-4B8C-83A1-F6EECF244321}">
                <p14:modId xmlns:p14="http://schemas.microsoft.com/office/powerpoint/2010/main" val="3030211182"/>
              </p:ext>
            </p:extLst>
          </p:nvPr>
        </p:nvGraphicFramePr>
        <p:xfrm>
          <a:off x="1096505" y="2126066"/>
          <a:ext cx="10632604" cy="3268579"/>
        </p:xfrm>
        <a:graphic>
          <a:graphicData uri="http://schemas.openxmlformats.org/drawingml/2006/table">
            <a:tbl>
              <a:tblPr firstRow="1" bandRow="1">
                <a:tableStyleId>{5C22544A-7EE6-4342-B048-85BDC9FD1C3A}</a:tableStyleId>
              </a:tblPr>
              <a:tblGrid>
                <a:gridCol w="2658151">
                  <a:extLst>
                    <a:ext uri="{9D8B030D-6E8A-4147-A177-3AD203B41FA5}">
                      <a16:colId xmlns:a16="http://schemas.microsoft.com/office/drawing/2014/main" val="4177231684"/>
                    </a:ext>
                  </a:extLst>
                </a:gridCol>
                <a:gridCol w="2658151">
                  <a:extLst>
                    <a:ext uri="{9D8B030D-6E8A-4147-A177-3AD203B41FA5}">
                      <a16:colId xmlns:a16="http://schemas.microsoft.com/office/drawing/2014/main" val="2407553303"/>
                    </a:ext>
                  </a:extLst>
                </a:gridCol>
                <a:gridCol w="2658151">
                  <a:extLst>
                    <a:ext uri="{9D8B030D-6E8A-4147-A177-3AD203B41FA5}">
                      <a16:colId xmlns:a16="http://schemas.microsoft.com/office/drawing/2014/main" val="590695589"/>
                    </a:ext>
                  </a:extLst>
                </a:gridCol>
                <a:gridCol w="2658151">
                  <a:extLst>
                    <a:ext uri="{9D8B030D-6E8A-4147-A177-3AD203B41FA5}">
                      <a16:colId xmlns:a16="http://schemas.microsoft.com/office/drawing/2014/main" val="3881594238"/>
                    </a:ext>
                  </a:extLst>
                </a:gridCol>
              </a:tblGrid>
              <a:tr h="550190">
                <a:tc>
                  <a:txBody>
                    <a:bodyPr/>
                    <a:lstStyle/>
                    <a:p>
                      <a:pPr marL="0" marR="0" indent="0" algn="ctr" rtl="0">
                        <a:spcBef>
                          <a:spcPts val="0"/>
                        </a:spcBef>
                        <a:spcAft>
                          <a:spcPts val="0"/>
                        </a:spcAft>
                      </a:pPr>
                      <a:r>
                        <a:rPr lang="en-US" sz="1400" b="1">
                          <a:solidFill>
                            <a:schemeClr val="bg1"/>
                          </a:solidFill>
                          <a:effectLst/>
                        </a:rPr>
                        <a:t>P/E Ratio</a:t>
                      </a:r>
                      <a:endParaRPr lang="en-US" b="1">
                        <a:solidFill>
                          <a:schemeClr val="bg1"/>
                        </a:solidFill>
                        <a:effectLst/>
                      </a:endParaRPr>
                    </a:p>
                  </a:txBody>
                  <a:tcPr marL="0" marR="0" marT="0" marB="0" anchor="ctr">
                    <a:solidFill>
                      <a:schemeClr val="accent1"/>
                    </a:solidFill>
                  </a:tcPr>
                </a:tc>
                <a:tc>
                  <a:txBody>
                    <a:bodyPr/>
                    <a:lstStyle/>
                    <a:p>
                      <a:pPr marL="457200" marR="0" lvl="1" indent="0" algn="ctr">
                        <a:spcBef>
                          <a:spcPts val="0"/>
                        </a:spcBef>
                        <a:spcAft>
                          <a:spcPts val="0"/>
                        </a:spcAft>
                        <a:buNone/>
                      </a:pPr>
                      <a:r>
                        <a:rPr lang="en-US" sz="1400" b="0">
                          <a:solidFill>
                            <a:schemeClr val="tx1"/>
                          </a:solidFill>
                          <a:effectLst/>
                        </a:rPr>
                        <a:t>22.59</a:t>
                      </a:r>
                      <a:endParaRPr lang="zh-CN" altLang="en-US" b="0">
                        <a:solidFill>
                          <a:schemeClr val="tx1"/>
                        </a:solidFill>
                      </a:endParaRPr>
                    </a:p>
                  </a:txBody>
                  <a:tcPr marL="0" marR="0" marT="0" marB="0" anchor="ctr">
                    <a:solidFill>
                      <a:schemeClr val="bg2"/>
                    </a:solidFill>
                  </a:tcPr>
                </a:tc>
                <a:tc>
                  <a:txBody>
                    <a:bodyPr/>
                    <a:lstStyle/>
                    <a:p>
                      <a:pPr marL="0" marR="0" indent="0" algn="ctr" rtl="0">
                        <a:spcBef>
                          <a:spcPts val="0"/>
                        </a:spcBef>
                        <a:spcAft>
                          <a:spcPts val="0"/>
                        </a:spcAft>
                      </a:pPr>
                      <a:r>
                        <a:rPr lang="en-US" sz="1400" b="1">
                          <a:solidFill>
                            <a:schemeClr val="bg1"/>
                          </a:solidFill>
                          <a:effectLst/>
                        </a:rPr>
                        <a:t>1 Year Return</a:t>
                      </a:r>
                      <a:endParaRPr lang="en-US" b="1">
                        <a:solidFill>
                          <a:schemeClr val="bg1"/>
                        </a:solidFill>
                        <a:effectLst/>
                      </a:endParaRPr>
                    </a:p>
                  </a:txBody>
                  <a:tcPr marL="0" marR="0" marT="0" marB="0" anchor="ctr">
                    <a:solidFill>
                      <a:schemeClr val="accent1"/>
                    </a:solidFill>
                  </a:tcPr>
                </a:tc>
                <a:tc>
                  <a:txBody>
                    <a:bodyPr/>
                    <a:lstStyle/>
                    <a:p>
                      <a:pPr marL="0" marR="0" indent="0" algn="ctr" rtl="0">
                        <a:spcBef>
                          <a:spcPts val="0"/>
                        </a:spcBef>
                        <a:spcAft>
                          <a:spcPts val="0"/>
                        </a:spcAft>
                      </a:pPr>
                      <a:r>
                        <a:rPr lang="en-US" sz="1400" b="0">
                          <a:solidFill>
                            <a:schemeClr val="tx1"/>
                          </a:solidFill>
                          <a:effectLst/>
                        </a:rPr>
                        <a:t>2.56%</a:t>
                      </a:r>
                      <a:endParaRPr lang="en-US" b="0">
                        <a:solidFill>
                          <a:schemeClr val="tx1"/>
                        </a:solidFill>
                        <a:effectLst/>
                      </a:endParaRPr>
                    </a:p>
                  </a:txBody>
                  <a:tcPr marL="0" marR="0" marT="0" marB="0" anchor="ctr">
                    <a:solidFill>
                      <a:schemeClr val="bg2"/>
                    </a:solidFill>
                  </a:tcPr>
                </a:tc>
                <a:extLst>
                  <a:ext uri="{0D108BD9-81ED-4DB2-BD59-A6C34878D82A}">
                    <a16:rowId xmlns:a16="http://schemas.microsoft.com/office/drawing/2014/main" val="4044026668"/>
                  </a:ext>
                </a:extLst>
              </a:tr>
              <a:tr h="637062">
                <a:tc>
                  <a:txBody>
                    <a:bodyPr/>
                    <a:lstStyle/>
                    <a:p>
                      <a:pPr marL="0" marR="0" indent="0" algn="ctr" rtl="0">
                        <a:spcBef>
                          <a:spcPts val="0"/>
                        </a:spcBef>
                        <a:spcAft>
                          <a:spcPts val="0"/>
                        </a:spcAft>
                      </a:pPr>
                      <a:r>
                        <a:rPr lang="en-US" sz="1400" b="1">
                          <a:solidFill>
                            <a:schemeClr val="bg1"/>
                          </a:solidFill>
                          <a:effectLst/>
                        </a:rPr>
                        <a:t>Shares Outstanding</a:t>
                      </a:r>
                      <a:endParaRPr lang="en-US" b="1">
                        <a:solidFill>
                          <a:schemeClr val="bg1"/>
                        </a:solidFill>
                        <a:effectLst/>
                      </a:endParaRPr>
                    </a:p>
                  </a:txBody>
                  <a:tcPr marL="0" marR="0" marT="0" marB="0" anchor="ctr">
                    <a:solidFill>
                      <a:schemeClr val="accent1"/>
                    </a:solidFill>
                  </a:tcPr>
                </a:tc>
                <a:tc>
                  <a:txBody>
                    <a:bodyPr/>
                    <a:lstStyle/>
                    <a:p>
                      <a:pPr marL="457200" marR="0" lvl="1" indent="0" algn="ctr" rtl="0">
                        <a:spcBef>
                          <a:spcPts val="0"/>
                        </a:spcBef>
                        <a:spcAft>
                          <a:spcPts val="0"/>
                        </a:spcAft>
                      </a:pPr>
                      <a:r>
                        <a:rPr lang="en-US" sz="1400" b="0">
                          <a:effectLst/>
                        </a:rPr>
                        <a:t>16.279B</a:t>
                      </a:r>
                      <a:endParaRPr lang="en-US" b="0">
                        <a:effectLst/>
                      </a:endParaRPr>
                    </a:p>
                  </a:txBody>
                  <a:tcPr marL="0" marR="0" marT="0" marB="0" anchor="ctr"/>
                </a:tc>
                <a:tc>
                  <a:txBody>
                    <a:bodyPr/>
                    <a:lstStyle/>
                    <a:p>
                      <a:pPr marL="0" marR="0" indent="0" algn="ctr" rtl="0">
                        <a:spcBef>
                          <a:spcPts val="0"/>
                        </a:spcBef>
                        <a:spcAft>
                          <a:spcPts val="0"/>
                        </a:spcAft>
                      </a:pPr>
                      <a:r>
                        <a:rPr lang="en-US" sz="1400" b="1">
                          <a:solidFill>
                            <a:schemeClr val="bg1"/>
                          </a:solidFill>
                          <a:effectLst/>
                        </a:rPr>
                        <a:t>30 Day Avg Volume</a:t>
                      </a:r>
                      <a:endParaRPr lang="en-US" b="1">
                        <a:solidFill>
                          <a:schemeClr val="bg1"/>
                        </a:solidFill>
                        <a:effectLst/>
                      </a:endParaRPr>
                    </a:p>
                  </a:txBody>
                  <a:tcPr marL="0" marR="0" marT="0" marB="0" anchor="ctr">
                    <a:solidFill>
                      <a:schemeClr val="accent1"/>
                    </a:solidFill>
                  </a:tcPr>
                </a:tc>
                <a:tc>
                  <a:txBody>
                    <a:bodyPr/>
                    <a:lstStyle/>
                    <a:p>
                      <a:pPr marL="0" marR="0" lvl="0" indent="0" algn="ctr">
                        <a:spcBef>
                          <a:spcPts val="0"/>
                        </a:spcBef>
                        <a:spcAft>
                          <a:spcPts val="0"/>
                        </a:spcAft>
                        <a:buNone/>
                      </a:pPr>
                      <a:r>
                        <a:rPr lang="en-US" sz="1400">
                          <a:effectLst/>
                        </a:rPr>
                        <a:t>79.66M</a:t>
                      </a:r>
                      <a:endParaRPr lang="zh-CN" altLang="en-US"/>
                    </a:p>
                  </a:txBody>
                  <a:tcPr marL="0" marR="0" marT="0" marB="0" anchor="ctr"/>
                </a:tc>
                <a:extLst>
                  <a:ext uri="{0D108BD9-81ED-4DB2-BD59-A6C34878D82A}">
                    <a16:rowId xmlns:a16="http://schemas.microsoft.com/office/drawing/2014/main" val="1327293875"/>
                  </a:ext>
                </a:extLst>
              </a:tr>
              <a:tr h="637062">
                <a:tc>
                  <a:txBody>
                    <a:bodyPr/>
                    <a:lstStyle/>
                    <a:p>
                      <a:pPr marL="0" marR="0" indent="0" algn="ctr" rtl="0">
                        <a:spcBef>
                          <a:spcPts val="0"/>
                        </a:spcBef>
                        <a:spcAft>
                          <a:spcPts val="0"/>
                        </a:spcAft>
                      </a:pPr>
                      <a:r>
                        <a:rPr lang="en-US" sz="1400" b="1">
                          <a:solidFill>
                            <a:schemeClr val="bg1"/>
                          </a:solidFill>
                          <a:effectLst/>
                        </a:rPr>
                        <a:t>Price to Book Ratio</a:t>
                      </a:r>
                      <a:endParaRPr lang="en-US" b="1">
                        <a:solidFill>
                          <a:schemeClr val="bg1"/>
                        </a:solidFill>
                        <a:effectLst/>
                      </a:endParaRPr>
                    </a:p>
                  </a:txBody>
                  <a:tcPr marL="0" marR="0" marT="0" marB="0" anchor="ctr">
                    <a:solidFill>
                      <a:schemeClr val="accent1"/>
                    </a:solidFill>
                  </a:tcPr>
                </a:tc>
                <a:tc>
                  <a:txBody>
                    <a:bodyPr/>
                    <a:lstStyle/>
                    <a:p>
                      <a:pPr marL="457200" marR="0" lvl="1" indent="0" algn="ctr">
                        <a:spcBef>
                          <a:spcPts val="0"/>
                        </a:spcBef>
                        <a:spcAft>
                          <a:spcPts val="0"/>
                        </a:spcAft>
                        <a:buNone/>
                      </a:pPr>
                      <a:r>
                        <a:rPr lang="en-US" sz="1400" b="0">
                          <a:effectLst/>
                        </a:rPr>
                        <a:t>36.06</a:t>
                      </a:r>
                      <a:endParaRPr lang="zh-CN" altLang="en-US" b="0"/>
                    </a:p>
                  </a:txBody>
                  <a:tcPr marL="0" marR="0" marT="0" marB="0" anchor="ctr"/>
                </a:tc>
                <a:tc>
                  <a:txBody>
                    <a:bodyPr/>
                    <a:lstStyle/>
                    <a:p>
                      <a:pPr marL="0" marR="0" indent="0" algn="ctr" rtl="0">
                        <a:spcBef>
                          <a:spcPts val="0"/>
                        </a:spcBef>
                        <a:spcAft>
                          <a:spcPts val="0"/>
                        </a:spcAft>
                      </a:pPr>
                      <a:r>
                        <a:rPr lang="en-US" sz="1400" b="1">
                          <a:solidFill>
                            <a:schemeClr val="bg1"/>
                          </a:solidFill>
                          <a:effectLst/>
                        </a:rPr>
                        <a:t>EPS</a:t>
                      </a:r>
                      <a:endParaRPr lang="en-US" b="1">
                        <a:solidFill>
                          <a:schemeClr val="bg1"/>
                        </a:solidFill>
                        <a:effectLst/>
                      </a:endParaRPr>
                    </a:p>
                  </a:txBody>
                  <a:tcPr marL="0" marR="0" marT="0" marB="0" anchor="ctr">
                    <a:solidFill>
                      <a:schemeClr val="accent1"/>
                    </a:solidFill>
                  </a:tcPr>
                </a:tc>
                <a:tc>
                  <a:txBody>
                    <a:bodyPr/>
                    <a:lstStyle/>
                    <a:p>
                      <a:pPr marL="0" marR="0" indent="0" algn="ctr" rtl="0">
                        <a:spcBef>
                          <a:spcPts val="0"/>
                        </a:spcBef>
                        <a:spcAft>
                          <a:spcPts val="0"/>
                        </a:spcAft>
                      </a:pPr>
                      <a:r>
                        <a:rPr lang="en-US" sz="1400">
                          <a:effectLst/>
                        </a:rPr>
                        <a:t>$6.12</a:t>
                      </a:r>
                      <a:endParaRPr lang="en-US">
                        <a:effectLst/>
                      </a:endParaRPr>
                    </a:p>
                  </a:txBody>
                  <a:tcPr marL="0" marR="0" marT="0" marB="0" anchor="ctr"/>
                </a:tc>
                <a:extLst>
                  <a:ext uri="{0D108BD9-81ED-4DB2-BD59-A6C34878D82A}">
                    <a16:rowId xmlns:a16="http://schemas.microsoft.com/office/drawing/2014/main" val="1602092129"/>
                  </a:ext>
                </a:extLst>
              </a:tr>
              <a:tr h="637062">
                <a:tc>
                  <a:txBody>
                    <a:bodyPr/>
                    <a:lstStyle/>
                    <a:p>
                      <a:pPr marL="0" marR="0" indent="0" algn="ctr" rtl="0">
                        <a:spcBef>
                          <a:spcPts val="0"/>
                        </a:spcBef>
                        <a:spcAft>
                          <a:spcPts val="0"/>
                        </a:spcAft>
                      </a:pPr>
                      <a:r>
                        <a:rPr lang="en-US" sz="1400" b="1">
                          <a:solidFill>
                            <a:schemeClr val="bg1"/>
                          </a:solidFill>
                          <a:effectLst/>
                        </a:rPr>
                        <a:t>Price to Sales Ratio</a:t>
                      </a:r>
                      <a:endParaRPr lang="en-US" b="1">
                        <a:solidFill>
                          <a:schemeClr val="bg1"/>
                        </a:solidFill>
                        <a:effectLst/>
                      </a:endParaRPr>
                    </a:p>
                  </a:txBody>
                  <a:tcPr marL="0" marR="0" marT="0" marB="0" anchor="ctr">
                    <a:solidFill>
                      <a:schemeClr val="accent1"/>
                    </a:solidFill>
                  </a:tcPr>
                </a:tc>
                <a:tc>
                  <a:txBody>
                    <a:bodyPr/>
                    <a:lstStyle/>
                    <a:p>
                      <a:pPr marL="457200" marR="0" lvl="1" indent="0" algn="ctr">
                        <a:spcBef>
                          <a:spcPts val="0"/>
                        </a:spcBef>
                        <a:spcAft>
                          <a:spcPts val="0"/>
                        </a:spcAft>
                        <a:buNone/>
                      </a:pPr>
                      <a:r>
                        <a:rPr lang="en-US" sz="1400" b="0">
                          <a:effectLst/>
                        </a:rPr>
                        <a:t>6.33</a:t>
                      </a:r>
                      <a:endParaRPr lang="zh-CN" altLang="en-US" b="0"/>
                    </a:p>
                  </a:txBody>
                  <a:tcPr marL="0" marR="0" marT="0" marB="0" anchor="ctr"/>
                </a:tc>
                <a:tc>
                  <a:txBody>
                    <a:bodyPr/>
                    <a:lstStyle/>
                    <a:p>
                      <a:pPr marL="0" marR="0" indent="0" algn="ctr" rtl="0">
                        <a:spcBef>
                          <a:spcPts val="0"/>
                        </a:spcBef>
                        <a:spcAft>
                          <a:spcPts val="0"/>
                        </a:spcAft>
                      </a:pPr>
                      <a:r>
                        <a:rPr lang="en-US" sz="1400" b="1">
                          <a:solidFill>
                            <a:schemeClr val="bg1"/>
                          </a:solidFill>
                          <a:effectLst/>
                        </a:rPr>
                        <a:t>Dividend</a:t>
                      </a:r>
                      <a:endParaRPr lang="en-US" b="1">
                        <a:solidFill>
                          <a:schemeClr val="bg1"/>
                        </a:solidFill>
                        <a:effectLst/>
                      </a:endParaRPr>
                    </a:p>
                  </a:txBody>
                  <a:tcPr marL="0" marR="0" marT="0" marB="0" anchor="ctr">
                    <a:solidFill>
                      <a:schemeClr val="accent1"/>
                    </a:solidFill>
                  </a:tcPr>
                </a:tc>
                <a:tc>
                  <a:txBody>
                    <a:bodyPr/>
                    <a:lstStyle/>
                    <a:p>
                      <a:pPr marL="0" marR="0" indent="0" algn="ctr" rtl="0">
                        <a:spcBef>
                          <a:spcPts val="0"/>
                        </a:spcBef>
                        <a:spcAft>
                          <a:spcPts val="0"/>
                        </a:spcAft>
                      </a:pPr>
                      <a:r>
                        <a:rPr lang="en-US" sz="1400">
                          <a:effectLst/>
                        </a:rPr>
                        <a:t>0.15%</a:t>
                      </a:r>
                      <a:endParaRPr lang="en-US">
                        <a:effectLst/>
                      </a:endParaRPr>
                    </a:p>
                  </a:txBody>
                  <a:tcPr marL="0" marR="0" marT="0" marB="0" anchor="ctr"/>
                </a:tc>
                <a:extLst>
                  <a:ext uri="{0D108BD9-81ED-4DB2-BD59-A6C34878D82A}">
                    <a16:rowId xmlns:a16="http://schemas.microsoft.com/office/drawing/2014/main" val="2195283478"/>
                  </a:ext>
                </a:extLst>
              </a:tr>
              <a:tr h="807203">
                <a:tc>
                  <a:txBody>
                    <a:bodyPr/>
                    <a:lstStyle/>
                    <a:p>
                      <a:pPr marL="0" marR="0" indent="0" algn="ctr" rtl="0">
                        <a:spcBef>
                          <a:spcPts val="0"/>
                        </a:spcBef>
                        <a:spcAft>
                          <a:spcPts val="0"/>
                        </a:spcAft>
                      </a:pPr>
                      <a:r>
                        <a:rPr lang="en-US" sz="1400" b="1">
                          <a:solidFill>
                            <a:schemeClr val="bg1"/>
                          </a:solidFill>
                          <a:effectLst/>
                        </a:rPr>
                        <a:t>Earnings Announcement for Period Ending Q3/2022</a:t>
                      </a:r>
                      <a:endParaRPr lang="en-US" b="1">
                        <a:solidFill>
                          <a:schemeClr val="bg1"/>
                        </a:solidFill>
                        <a:effectLst/>
                      </a:endParaRPr>
                    </a:p>
                  </a:txBody>
                  <a:tcPr marL="0" marR="0" marT="0" marB="0" anchor="ctr">
                    <a:solidFill>
                      <a:schemeClr val="accent1"/>
                    </a:solidFill>
                  </a:tcPr>
                </a:tc>
                <a:tc>
                  <a:txBody>
                    <a:bodyPr/>
                    <a:lstStyle/>
                    <a:p>
                      <a:pPr marL="457200" marR="0" lvl="1" indent="0" algn="ctr" rtl="0">
                        <a:spcBef>
                          <a:spcPts val="0"/>
                        </a:spcBef>
                        <a:spcAft>
                          <a:spcPts val="0"/>
                        </a:spcAft>
                      </a:pPr>
                      <a:r>
                        <a:rPr lang="en-CA" sz="1400" b="0">
                          <a:effectLst/>
                        </a:rPr>
                        <a:t>July 30, 2020</a:t>
                      </a:r>
                      <a:endParaRPr lang="en-CA" b="0">
                        <a:effectLst/>
                      </a:endParaRPr>
                    </a:p>
                  </a:txBody>
                  <a:tcPr marL="0" marR="0" marT="0" marB="0" anchor="ctr"/>
                </a:tc>
                <a:tc>
                  <a:txBody>
                    <a:bodyPr/>
                    <a:lstStyle/>
                    <a:p>
                      <a:pPr marL="0" marR="0" indent="0" algn="ctr" rtl="0">
                        <a:spcBef>
                          <a:spcPts val="0"/>
                        </a:spcBef>
                        <a:spcAft>
                          <a:spcPts val="0"/>
                        </a:spcAft>
                      </a:pPr>
                      <a:r>
                        <a:rPr lang="en-US" sz="1400" b="1">
                          <a:solidFill>
                            <a:schemeClr val="bg1"/>
                          </a:solidFill>
                          <a:effectLst/>
                        </a:rPr>
                        <a:t>Last Dividend Reported</a:t>
                      </a:r>
                      <a:endParaRPr lang="en-US" b="1">
                        <a:solidFill>
                          <a:schemeClr val="bg1"/>
                        </a:solidFill>
                        <a:effectLst/>
                      </a:endParaRPr>
                    </a:p>
                  </a:txBody>
                  <a:tcPr marL="0" marR="0" marT="0" marB="0" anchor="ctr">
                    <a:solidFill>
                      <a:schemeClr val="accent1"/>
                    </a:solidFill>
                  </a:tcPr>
                </a:tc>
                <a:tc>
                  <a:txBody>
                    <a:bodyPr/>
                    <a:lstStyle/>
                    <a:p>
                      <a:pPr marL="0" marR="0" indent="0" algn="ctr" rtl="0">
                        <a:spcBef>
                          <a:spcPts val="0"/>
                        </a:spcBef>
                        <a:spcAft>
                          <a:spcPts val="0"/>
                        </a:spcAft>
                      </a:pPr>
                      <a:r>
                        <a:rPr lang="en-CA" sz="1400">
                          <a:effectLst/>
                        </a:rPr>
                        <a:t>$0.23</a:t>
                      </a:r>
                      <a:endParaRPr lang="en-CA">
                        <a:effectLst/>
                      </a:endParaRPr>
                    </a:p>
                    <a:p>
                      <a:pPr marL="0" marR="0" indent="0" algn="ctr" rtl="0">
                        <a:spcBef>
                          <a:spcPts val="0"/>
                        </a:spcBef>
                        <a:spcAft>
                          <a:spcPts val="0"/>
                        </a:spcAft>
                      </a:pPr>
                      <a:r>
                        <a:rPr lang="en-CA" sz="1200">
                          <a:effectLst/>
                        </a:rPr>
                        <a:t>(Declared: April 27, 2022)</a:t>
                      </a:r>
                      <a:endParaRPr lang="en-CA">
                        <a:effectLst/>
                      </a:endParaRPr>
                    </a:p>
                  </a:txBody>
                  <a:tcPr marL="0" marR="0" marT="0" marB="0" anchor="ctr"/>
                </a:tc>
                <a:extLst>
                  <a:ext uri="{0D108BD9-81ED-4DB2-BD59-A6C34878D82A}">
                    <a16:rowId xmlns:a16="http://schemas.microsoft.com/office/drawing/2014/main" val="1135335143"/>
                  </a:ext>
                </a:extLst>
              </a:tr>
            </a:tbl>
          </a:graphicData>
        </a:graphic>
      </p:graphicFrame>
      <p:pic>
        <p:nvPicPr>
          <p:cNvPr id="5" name="Picture 4">
            <a:extLst>
              <a:ext uri="{FF2B5EF4-FFF2-40B4-BE49-F238E27FC236}">
                <a16:creationId xmlns:a16="http://schemas.microsoft.com/office/drawing/2014/main" id="{AAB384C4-E7E7-DEC7-8866-53140D328B79}"/>
              </a:ext>
            </a:extLst>
          </p:cNvPr>
          <p:cNvPicPr>
            <a:picLocks noChangeAspect="1"/>
          </p:cNvPicPr>
          <p:nvPr/>
        </p:nvPicPr>
        <p:blipFill>
          <a:blip r:embed="rId3"/>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650424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8DC63C-6123-89B7-2594-40E9D39FB8A4}"/>
              </a:ext>
            </a:extLst>
          </p:cNvPr>
          <p:cNvSpPr>
            <a:spLocks noGrp="1"/>
          </p:cNvSpPr>
          <p:nvPr>
            <p:ph type="title"/>
          </p:nvPr>
        </p:nvSpPr>
        <p:spPr>
          <a:xfrm>
            <a:off x="914398" y="365760"/>
            <a:ext cx="8686800" cy="1339417"/>
          </a:xfrm>
        </p:spPr>
        <p:txBody>
          <a:bodyPr>
            <a:normAutofit/>
          </a:bodyPr>
          <a:lstStyle/>
          <a:p>
            <a:r>
              <a:rPr lang="en-US">
                <a:ea typeface="+mj-lt"/>
                <a:cs typeface="+mj-lt"/>
              </a:rPr>
              <a:t>Industry Performance</a:t>
            </a:r>
          </a:p>
        </p:txBody>
      </p:sp>
      <p:sp>
        <p:nvSpPr>
          <p:cNvPr id="6" name="Slide Number Placeholder 5">
            <a:extLst>
              <a:ext uri="{FF2B5EF4-FFF2-40B4-BE49-F238E27FC236}">
                <a16:creationId xmlns:a16="http://schemas.microsoft.com/office/drawing/2014/main" id="{FC2DC316-9BAD-DF3D-8656-93467652D255}"/>
              </a:ext>
            </a:extLst>
          </p:cNvPr>
          <p:cNvSpPr>
            <a:spLocks noGrp="1"/>
          </p:cNvSpPr>
          <p:nvPr>
            <p:ph type="sldNum" sz="quarter" idx="12"/>
          </p:nvPr>
        </p:nvSpPr>
        <p:spPr/>
        <p:txBody>
          <a:bodyPr/>
          <a:lstStyle/>
          <a:p>
            <a:fld id="{B5CEABB6-07DC-46E8-9B57-56EC44A396E5}" type="slidenum">
              <a:rPr lang="en-US" smtClean="0"/>
              <a:t>16</a:t>
            </a:fld>
            <a:endParaRPr lang="en-US"/>
          </a:p>
        </p:txBody>
      </p:sp>
      <p:pic>
        <p:nvPicPr>
          <p:cNvPr id="5" name="Picture 6" descr="Chart, line chart&#10;&#10;Description automatically generated">
            <a:extLst>
              <a:ext uri="{FF2B5EF4-FFF2-40B4-BE49-F238E27FC236}">
                <a16:creationId xmlns:a16="http://schemas.microsoft.com/office/drawing/2014/main" id="{A31370BD-9369-B5B5-4F53-13BFA8E68854}"/>
              </a:ext>
            </a:extLst>
          </p:cNvPr>
          <p:cNvPicPr>
            <a:picLocks noGrp="1" noChangeAspect="1"/>
          </p:cNvPicPr>
          <p:nvPr>
            <p:ph idx="1"/>
          </p:nvPr>
        </p:nvPicPr>
        <p:blipFill>
          <a:blip r:embed="rId2"/>
          <a:stretch>
            <a:fillRect/>
          </a:stretch>
        </p:blipFill>
        <p:spPr>
          <a:xfrm>
            <a:off x="914401" y="1393232"/>
            <a:ext cx="10120560" cy="5335894"/>
          </a:xfrm>
        </p:spPr>
      </p:pic>
    </p:spTree>
    <p:extLst>
      <p:ext uri="{BB962C8B-B14F-4D97-AF65-F5344CB8AC3E}">
        <p14:creationId xmlns:p14="http://schemas.microsoft.com/office/powerpoint/2010/main" val="14161170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8433707" cy="735385"/>
          </a:xfrm>
        </p:spPr>
        <p:txBody>
          <a:bodyPr vert="horz" lIns="91440" tIns="45720" rIns="91440" bIns="45720" rtlCol="0" anchor="b" anchorCtr="0">
            <a:normAutofit/>
          </a:bodyPr>
          <a:lstStyle/>
          <a:p>
            <a:r>
              <a:rPr lang="en-US" sz="4000"/>
              <a:t>STOCK 1 YEAR PERFORMANCE </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160</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5" descr="图形用户界面, 图表&#10;&#10;已自动生成说明">
            <a:extLst>
              <a:ext uri="{FF2B5EF4-FFF2-40B4-BE49-F238E27FC236}">
                <a16:creationId xmlns:a16="http://schemas.microsoft.com/office/drawing/2014/main" id="{8902906C-7AF7-FABB-744B-FB0876E03959}"/>
              </a:ext>
            </a:extLst>
          </p:cNvPr>
          <p:cNvPicPr>
            <a:picLocks noChangeAspect="1"/>
          </p:cNvPicPr>
          <p:nvPr/>
        </p:nvPicPr>
        <p:blipFill>
          <a:blip r:embed="rId3"/>
          <a:stretch>
            <a:fillRect/>
          </a:stretch>
        </p:blipFill>
        <p:spPr>
          <a:xfrm>
            <a:off x="322489" y="1353438"/>
            <a:ext cx="11737521" cy="5001570"/>
          </a:xfrm>
          <a:prstGeom prst="rect">
            <a:avLst/>
          </a:prstGeom>
        </p:spPr>
      </p:pic>
      <p:pic>
        <p:nvPicPr>
          <p:cNvPr id="7" name="Picture 4" descr="Icon&#10;&#10;Description automatically generated">
            <a:extLst>
              <a:ext uri="{FF2B5EF4-FFF2-40B4-BE49-F238E27FC236}">
                <a16:creationId xmlns:a16="http://schemas.microsoft.com/office/drawing/2014/main" id="{5B87E4AD-6CD5-F764-1662-D4F52837F918}"/>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155172247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7358742" cy="640135"/>
          </a:xfrm>
        </p:spPr>
        <p:txBody>
          <a:bodyPr vert="horz" lIns="91440" tIns="45720" rIns="91440" bIns="45720" rtlCol="0" anchor="b" anchorCtr="0">
            <a:normAutofit/>
          </a:bodyPr>
          <a:lstStyle/>
          <a:p>
            <a:r>
              <a:rPr lang="en-US" sz="4000"/>
              <a:t>STOCK 1 YEAR COMPARISON </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161</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5" descr="图表, 直方图&#10;&#10;已自动生成说明">
            <a:extLst>
              <a:ext uri="{FF2B5EF4-FFF2-40B4-BE49-F238E27FC236}">
                <a16:creationId xmlns:a16="http://schemas.microsoft.com/office/drawing/2014/main" id="{68E3134E-3E2C-0CA5-9446-516E9D1DAC86}"/>
              </a:ext>
            </a:extLst>
          </p:cNvPr>
          <p:cNvPicPr>
            <a:picLocks noChangeAspect="1"/>
          </p:cNvPicPr>
          <p:nvPr/>
        </p:nvPicPr>
        <p:blipFill>
          <a:blip r:embed="rId3"/>
          <a:stretch>
            <a:fillRect/>
          </a:stretch>
        </p:blipFill>
        <p:spPr>
          <a:xfrm>
            <a:off x="308882" y="1304616"/>
            <a:ext cx="11744325" cy="4772644"/>
          </a:xfrm>
          <a:prstGeom prst="rect">
            <a:avLst/>
          </a:prstGeom>
        </p:spPr>
      </p:pic>
      <p:pic>
        <p:nvPicPr>
          <p:cNvPr id="7" name="Picture 4" descr="Icon&#10;&#10;Description automatically generated">
            <a:extLst>
              <a:ext uri="{FF2B5EF4-FFF2-40B4-BE49-F238E27FC236}">
                <a16:creationId xmlns:a16="http://schemas.microsoft.com/office/drawing/2014/main" id="{171A40AE-13F4-B929-5A81-73BC75807F8D}"/>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244365122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7426778" cy="551688"/>
          </a:xfrm>
        </p:spPr>
        <p:txBody>
          <a:bodyPr vert="horz" lIns="91440" tIns="45720" rIns="91440" bIns="45720" rtlCol="0" anchor="b" anchorCtr="0">
            <a:normAutofit fontScale="90000"/>
          </a:bodyPr>
          <a:lstStyle/>
          <a:p>
            <a:r>
              <a:rPr lang="en-US" sz="4000"/>
              <a:t>STOCK 2 YEAR PERFORMANCE</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a:solidFill>
                  <a:schemeClr val="tx1">
                    <a:tint val="75000"/>
                  </a:schemeClr>
                </a:solidFill>
              </a:rPr>
              <a:pPr>
                <a:spcAft>
                  <a:spcPts val="600"/>
                </a:spcAft>
              </a:pPr>
              <a:t>162</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5" descr="图表, 折线图&#10;&#10;已自动生成说明">
            <a:extLst>
              <a:ext uri="{FF2B5EF4-FFF2-40B4-BE49-F238E27FC236}">
                <a16:creationId xmlns:a16="http://schemas.microsoft.com/office/drawing/2014/main" id="{57E61730-3BC8-D596-48F5-7AA9CEC4A2FF}"/>
              </a:ext>
            </a:extLst>
          </p:cNvPr>
          <p:cNvPicPr>
            <a:picLocks noChangeAspect="1"/>
          </p:cNvPicPr>
          <p:nvPr/>
        </p:nvPicPr>
        <p:blipFill>
          <a:blip r:embed="rId3"/>
          <a:stretch>
            <a:fillRect/>
          </a:stretch>
        </p:blipFill>
        <p:spPr>
          <a:xfrm>
            <a:off x="268060" y="1452709"/>
            <a:ext cx="11717110" cy="4823440"/>
          </a:xfrm>
          <a:prstGeom prst="rect">
            <a:avLst/>
          </a:prstGeom>
        </p:spPr>
      </p:pic>
      <p:pic>
        <p:nvPicPr>
          <p:cNvPr id="6" name="Picture 4">
            <a:extLst>
              <a:ext uri="{FF2B5EF4-FFF2-40B4-BE49-F238E27FC236}">
                <a16:creationId xmlns:a16="http://schemas.microsoft.com/office/drawing/2014/main" id="{F7A5F40E-F38B-60CC-B622-7D6C64BEF690}"/>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5870157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7522028" cy="599313"/>
          </a:xfrm>
        </p:spPr>
        <p:txBody>
          <a:bodyPr vert="horz" lIns="91440" tIns="45720" rIns="91440" bIns="45720" rtlCol="0" anchor="b" anchorCtr="0">
            <a:normAutofit fontScale="90000"/>
          </a:bodyPr>
          <a:lstStyle/>
          <a:p>
            <a:r>
              <a:rPr lang="en-US" sz="4000"/>
              <a:t>STOCK 2 YEAR COMPARISON </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163</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5" descr="图表, 折线图, 直方图&#10;&#10;已自动生成说明">
            <a:extLst>
              <a:ext uri="{FF2B5EF4-FFF2-40B4-BE49-F238E27FC236}">
                <a16:creationId xmlns:a16="http://schemas.microsoft.com/office/drawing/2014/main" id="{DC5EEC36-DFC1-F2B7-5676-E7A858E9C30D}"/>
              </a:ext>
            </a:extLst>
          </p:cNvPr>
          <p:cNvPicPr>
            <a:picLocks noChangeAspect="1"/>
          </p:cNvPicPr>
          <p:nvPr/>
        </p:nvPicPr>
        <p:blipFill>
          <a:blip r:embed="rId3"/>
          <a:stretch>
            <a:fillRect/>
          </a:stretch>
        </p:blipFill>
        <p:spPr>
          <a:xfrm>
            <a:off x="329293" y="1261675"/>
            <a:ext cx="11581038" cy="4810899"/>
          </a:xfrm>
          <a:prstGeom prst="rect">
            <a:avLst/>
          </a:prstGeom>
        </p:spPr>
      </p:pic>
      <p:pic>
        <p:nvPicPr>
          <p:cNvPr id="7" name="Picture 4">
            <a:extLst>
              <a:ext uri="{FF2B5EF4-FFF2-40B4-BE49-F238E27FC236}">
                <a16:creationId xmlns:a16="http://schemas.microsoft.com/office/drawing/2014/main" id="{4E011381-F0C3-9715-8BE8-6F9C7F7A5C8E}"/>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26058503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7535635" cy="674153"/>
          </a:xfrm>
        </p:spPr>
        <p:txBody>
          <a:bodyPr vert="horz" lIns="91440" tIns="45720" rIns="91440" bIns="45720" rtlCol="0" anchor="b" anchorCtr="0">
            <a:normAutofit/>
          </a:bodyPr>
          <a:lstStyle/>
          <a:p>
            <a:r>
              <a:rPr lang="en-US" sz="4000"/>
              <a:t>STOCK 5 YEAR PERFORMANCE </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164</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5" descr="图表, 直方图&#10;&#10;已自动生成说明">
            <a:extLst>
              <a:ext uri="{FF2B5EF4-FFF2-40B4-BE49-F238E27FC236}">
                <a16:creationId xmlns:a16="http://schemas.microsoft.com/office/drawing/2014/main" id="{94ACCD63-7DB5-8639-6C13-E45E270AAC64}"/>
              </a:ext>
            </a:extLst>
          </p:cNvPr>
          <p:cNvPicPr>
            <a:picLocks noChangeAspect="1"/>
          </p:cNvPicPr>
          <p:nvPr/>
        </p:nvPicPr>
        <p:blipFill>
          <a:blip r:embed="rId3"/>
          <a:stretch>
            <a:fillRect/>
          </a:stretch>
        </p:blipFill>
        <p:spPr>
          <a:xfrm>
            <a:off x="315685" y="1351375"/>
            <a:ext cx="11628663" cy="4842411"/>
          </a:xfrm>
          <a:prstGeom prst="rect">
            <a:avLst/>
          </a:prstGeom>
        </p:spPr>
      </p:pic>
      <p:pic>
        <p:nvPicPr>
          <p:cNvPr id="7" name="Picture 4">
            <a:extLst>
              <a:ext uri="{FF2B5EF4-FFF2-40B4-BE49-F238E27FC236}">
                <a16:creationId xmlns:a16="http://schemas.microsoft.com/office/drawing/2014/main" id="{7C846382-A2CF-47AF-3F8B-C48E7526E38A}"/>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229308159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1453" y="233033"/>
            <a:ext cx="7161438" cy="456438"/>
          </a:xfrm>
        </p:spPr>
        <p:txBody>
          <a:bodyPr vert="horz" lIns="91440" tIns="45720" rIns="91440" bIns="45720" rtlCol="0" anchor="b" anchorCtr="0">
            <a:normAutofit fontScale="90000"/>
          </a:bodyPr>
          <a:lstStyle/>
          <a:p>
            <a:r>
              <a:rPr lang="en-US" sz="4000"/>
              <a:t>STOCK 5 YEAR COMPARISON</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165</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5" descr="图表, 折线图, 直方图&#10;&#10;已自动生成说明">
            <a:extLst>
              <a:ext uri="{FF2B5EF4-FFF2-40B4-BE49-F238E27FC236}">
                <a16:creationId xmlns:a16="http://schemas.microsoft.com/office/drawing/2014/main" id="{2187C4B3-255A-6C8C-68AE-6E4909BEE7AB}"/>
              </a:ext>
            </a:extLst>
          </p:cNvPr>
          <p:cNvPicPr>
            <a:picLocks noChangeAspect="1"/>
          </p:cNvPicPr>
          <p:nvPr/>
        </p:nvPicPr>
        <p:blipFill>
          <a:blip r:embed="rId3"/>
          <a:stretch>
            <a:fillRect/>
          </a:stretch>
        </p:blipFill>
        <p:spPr>
          <a:xfrm>
            <a:off x="247650" y="1266532"/>
            <a:ext cx="11866789" cy="4876025"/>
          </a:xfrm>
          <a:prstGeom prst="rect">
            <a:avLst/>
          </a:prstGeom>
        </p:spPr>
      </p:pic>
      <p:pic>
        <p:nvPicPr>
          <p:cNvPr id="7" name="Picture 4">
            <a:extLst>
              <a:ext uri="{FF2B5EF4-FFF2-40B4-BE49-F238E27FC236}">
                <a16:creationId xmlns:a16="http://schemas.microsoft.com/office/drawing/2014/main" id="{451C4445-0C30-AF7C-5ED3-D6A38170D470}"/>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418569782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78963" y="716"/>
            <a:ext cx="7535635" cy="674153"/>
          </a:xfrm>
        </p:spPr>
        <p:txBody>
          <a:bodyPr vert="horz" lIns="91440" tIns="45720" rIns="91440" bIns="45720" rtlCol="0" anchor="b" anchorCtr="0">
            <a:normAutofit fontScale="90000"/>
          </a:bodyPr>
          <a:lstStyle/>
          <a:p>
            <a:r>
              <a:rPr lang="en-US" sz="4000"/>
              <a:t>STOCK 10 YEAR PERFORMANCE </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166</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a:extLst>
              <a:ext uri="{FF2B5EF4-FFF2-40B4-BE49-F238E27FC236}">
                <a16:creationId xmlns:a16="http://schemas.microsoft.com/office/drawing/2014/main" id="{7C846382-A2CF-47AF-3F8B-C48E7526E38A}"/>
              </a:ext>
            </a:extLst>
          </p:cNvPr>
          <p:cNvPicPr>
            <a:picLocks noChangeAspect="1"/>
          </p:cNvPicPr>
          <p:nvPr/>
        </p:nvPicPr>
        <p:blipFill>
          <a:blip r:embed="rId3"/>
          <a:stretch>
            <a:fillRect/>
          </a:stretch>
        </p:blipFill>
        <p:spPr>
          <a:xfrm>
            <a:off x="11508136" y="6287263"/>
            <a:ext cx="903195" cy="572621"/>
          </a:xfrm>
          <a:prstGeom prst="rect">
            <a:avLst/>
          </a:prstGeom>
        </p:spPr>
      </p:pic>
      <p:pic>
        <p:nvPicPr>
          <p:cNvPr id="11" name="Picture 11" descr="Chart, histogram&#10;&#10;Description automatically generated">
            <a:extLst>
              <a:ext uri="{FF2B5EF4-FFF2-40B4-BE49-F238E27FC236}">
                <a16:creationId xmlns:a16="http://schemas.microsoft.com/office/drawing/2014/main" id="{011610BB-0139-6705-551A-B295A9281F73}"/>
              </a:ext>
            </a:extLst>
          </p:cNvPr>
          <p:cNvPicPr>
            <a:picLocks noChangeAspect="1"/>
          </p:cNvPicPr>
          <p:nvPr/>
        </p:nvPicPr>
        <p:blipFill>
          <a:blip r:embed="rId4"/>
          <a:stretch>
            <a:fillRect/>
          </a:stretch>
        </p:blipFill>
        <p:spPr>
          <a:xfrm>
            <a:off x="421888" y="976991"/>
            <a:ext cx="11450443" cy="4950482"/>
          </a:xfrm>
          <a:prstGeom prst="rect">
            <a:avLst/>
          </a:prstGeom>
        </p:spPr>
      </p:pic>
    </p:spTree>
    <p:extLst>
      <p:ext uri="{BB962C8B-B14F-4D97-AF65-F5344CB8AC3E}">
        <p14:creationId xmlns:p14="http://schemas.microsoft.com/office/powerpoint/2010/main" val="399997185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1453" y="233033"/>
            <a:ext cx="7161438" cy="456438"/>
          </a:xfrm>
        </p:spPr>
        <p:txBody>
          <a:bodyPr vert="horz" lIns="91440" tIns="45720" rIns="91440" bIns="45720" rtlCol="0" anchor="b" anchorCtr="0">
            <a:normAutofit fontScale="90000"/>
          </a:bodyPr>
          <a:lstStyle/>
          <a:p>
            <a:r>
              <a:rPr lang="en-US" sz="4000"/>
              <a:t>STOCK 10 YEAR COMPARISON</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167</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a:extLst>
              <a:ext uri="{FF2B5EF4-FFF2-40B4-BE49-F238E27FC236}">
                <a16:creationId xmlns:a16="http://schemas.microsoft.com/office/drawing/2014/main" id="{451C4445-0C30-AF7C-5ED3-D6A38170D470}"/>
              </a:ext>
            </a:extLst>
          </p:cNvPr>
          <p:cNvPicPr>
            <a:picLocks noChangeAspect="1"/>
          </p:cNvPicPr>
          <p:nvPr/>
        </p:nvPicPr>
        <p:blipFill>
          <a:blip r:embed="rId3"/>
          <a:stretch>
            <a:fillRect/>
          </a:stretch>
        </p:blipFill>
        <p:spPr>
          <a:xfrm>
            <a:off x="11508136" y="6287263"/>
            <a:ext cx="903195" cy="572621"/>
          </a:xfrm>
          <a:prstGeom prst="rect">
            <a:avLst/>
          </a:prstGeom>
        </p:spPr>
      </p:pic>
      <p:pic>
        <p:nvPicPr>
          <p:cNvPr id="5" name="Picture 7" descr="Chart, histogram&#10;&#10;Description automatically generated">
            <a:extLst>
              <a:ext uri="{FF2B5EF4-FFF2-40B4-BE49-F238E27FC236}">
                <a16:creationId xmlns:a16="http://schemas.microsoft.com/office/drawing/2014/main" id="{68658582-B886-ED34-2949-79F6656BC33F}"/>
              </a:ext>
            </a:extLst>
          </p:cNvPr>
          <p:cNvPicPr>
            <a:picLocks noChangeAspect="1"/>
          </p:cNvPicPr>
          <p:nvPr/>
        </p:nvPicPr>
        <p:blipFill>
          <a:blip r:embed="rId4"/>
          <a:stretch>
            <a:fillRect/>
          </a:stretch>
        </p:blipFill>
        <p:spPr>
          <a:xfrm>
            <a:off x="468352" y="992561"/>
            <a:ext cx="11580540" cy="5012269"/>
          </a:xfrm>
          <a:prstGeom prst="rect">
            <a:avLst/>
          </a:prstGeom>
        </p:spPr>
      </p:pic>
    </p:spTree>
    <p:extLst>
      <p:ext uri="{BB962C8B-B14F-4D97-AF65-F5344CB8AC3E}">
        <p14:creationId xmlns:p14="http://schemas.microsoft.com/office/powerpoint/2010/main" val="143034065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36250" y="788389"/>
            <a:ext cx="7826573" cy="430608"/>
          </a:xfrm>
        </p:spPr>
        <p:txBody>
          <a:bodyPr vert="horz" lIns="91440" tIns="45720" rIns="91440" bIns="45720" rtlCol="0" anchor="b" anchorCtr="0">
            <a:normAutofit fontScale="90000"/>
          </a:bodyPr>
          <a:lstStyle/>
          <a:p>
            <a:r>
              <a:rPr lang="en-US" sz="4000" b="1">
                <a:ea typeface="+mj-lt"/>
                <a:cs typeface="+mj-lt"/>
              </a:rPr>
              <a:t>STOCK MAX PERFORMANCE</a:t>
            </a:r>
            <a:endParaRPr lang="en-US" altLang="zh-CN"/>
          </a:p>
          <a:p>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168</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6" descr="图表, 直方图&#10;&#10;已自动生成说明">
            <a:extLst>
              <a:ext uri="{FF2B5EF4-FFF2-40B4-BE49-F238E27FC236}">
                <a16:creationId xmlns:a16="http://schemas.microsoft.com/office/drawing/2014/main" id="{79A02CED-5723-F6BB-465C-C0FA0F9A0143}"/>
              </a:ext>
            </a:extLst>
          </p:cNvPr>
          <p:cNvPicPr>
            <a:picLocks noChangeAspect="1"/>
          </p:cNvPicPr>
          <p:nvPr/>
        </p:nvPicPr>
        <p:blipFill>
          <a:blip r:embed="rId3"/>
          <a:stretch>
            <a:fillRect/>
          </a:stretch>
        </p:blipFill>
        <p:spPr>
          <a:xfrm>
            <a:off x="475281" y="891755"/>
            <a:ext cx="11357674" cy="5461947"/>
          </a:xfrm>
          <a:prstGeom prst="rect">
            <a:avLst/>
          </a:prstGeom>
        </p:spPr>
      </p:pic>
      <p:pic>
        <p:nvPicPr>
          <p:cNvPr id="7" name="Picture 4">
            <a:extLst>
              <a:ext uri="{FF2B5EF4-FFF2-40B4-BE49-F238E27FC236}">
                <a16:creationId xmlns:a16="http://schemas.microsoft.com/office/drawing/2014/main" id="{C79AD0E8-54C0-8FDD-A941-3BA0030D6E6D}"/>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111818198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36250" y="788389"/>
            <a:ext cx="7826573" cy="430608"/>
          </a:xfrm>
        </p:spPr>
        <p:txBody>
          <a:bodyPr vert="horz" lIns="91440" tIns="45720" rIns="91440" bIns="45720" rtlCol="0" anchor="b" anchorCtr="0">
            <a:normAutofit fontScale="90000"/>
          </a:bodyPr>
          <a:lstStyle/>
          <a:p>
            <a:r>
              <a:rPr lang="en-US" sz="4000" b="1">
                <a:ea typeface="+mj-lt"/>
                <a:cs typeface="+mj-lt"/>
              </a:rPr>
              <a:t>STOCK MAX COMPARISON</a:t>
            </a:r>
            <a:endParaRPr lang="en-US" altLang="zh-CN"/>
          </a:p>
          <a:p>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169</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6" descr="图表, 直方图&#10;&#10;已自动生成说明">
            <a:extLst>
              <a:ext uri="{FF2B5EF4-FFF2-40B4-BE49-F238E27FC236}">
                <a16:creationId xmlns:a16="http://schemas.microsoft.com/office/drawing/2014/main" id="{220365CA-FF07-AADB-B70E-6601EB1E1B9F}"/>
              </a:ext>
            </a:extLst>
          </p:cNvPr>
          <p:cNvPicPr>
            <a:picLocks noChangeAspect="1"/>
          </p:cNvPicPr>
          <p:nvPr/>
        </p:nvPicPr>
        <p:blipFill>
          <a:blip r:embed="rId3"/>
          <a:stretch>
            <a:fillRect/>
          </a:stretch>
        </p:blipFill>
        <p:spPr>
          <a:xfrm>
            <a:off x="333214" y="1376907"/>
            <a:ext cx="11861369" cy="4246252"/>
          </a:xfrm>
          <a:prstGeom prst="rect">
            <a:avLst/>
          </a:prstGeom>
        </p:spPr>
      </p:pic>
      <p:pic>
        <p:nvPicPr>
          <p:cNvPr id="7" name="Picture 4">
            <a:extLst>
              <a:ext uri="{FF2B5EF4-FFF2-40B4-BE49-F238E27FC236}">
                <a16:creationId xmlns:a16="http://schemas.microsoft.com/office/drawing/2014/main" id="{0B2BC069-5A3F-B166-D8EE-121BD9030D8F}"/>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3046159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8DC63C-6123-89B7-2594-40E9D39FB8A4}"/>
              </a:ext>
            </a:extLst>
          </p:cNvPr>
          <p:cNvSpPr>
            <a:spLocks noGrp="1"/>
          </p:cNvSpPr>
          <p:nvPr>
            <p:ph type="title"/>
          </p:nvPr>
        </p:nvSpPr>
        <p:spPr>
          <a:xfrm>
            <a:off x="914398" y="365760"/>
            <a:ext cx="8686800" cy="1339417"/>
          </a:xfrm>
        </p:spPr>
        <p:txBody>
          <a:bodyPr>
            <a:normAutofit/>
          </a:bodyPr>
          <a:lstStyle/>
          <a:p>
            <a:r>
              <a:rPr lang="en-US">
                <a:ea typeface="+mj-lt"/>
                <a:cs typeface="+mj-lt"/>
              </a:rPr>
              <a:t>Historical Performance</a:t>
            </a:r>
          </a:p>
        </p:txBody>
      </p:sp>
      <p:sp>
        <p:nvSpPr>
          <p:cNvPr id="6" name="Slide Number Placeholder 5">
            <a:extLst>
              <a:ext uri="{FF2B5EF4-FFF2-40B4-BE49-F238E27FC236}">
                <a16:creationId xmlns:a16="http://schemas.microsoft.com/office/drawing/2014/main" id="{FC2DC316-9BAD-DF3D-8656-93467652D255}"/>
              </a:ext>
            </a:extLst>
          </p:cNvPr>
          <p:cNvSpPr>
            <a:spLocks noGrp="1"/>
          </p:cNvSpPr>
          <p:nvPr>
            <p:ph type="sldNum" sz="quarter" idx="12"/>
          </p:nvPr>
        </p:nvSpPr>
        <p:spPr/>
        <p:txBody>
          <a:bodyPr/>
          <a:lstStyle/>
          <a:p>
            <a:fld id="{B5CEABB6-07DC-46E8-9B57-56EC44A396E5}" type="slidenum">
              <a:rPr lang="en-US" smtClean="0"/>
              <a:t>17</a:t>
            </a:fld>
            <a:endParaRPr lang="en-US"/>
          </a:p>
        </p:txBody>
      </p:sp>
      <p:pic>
        <p:nvPicPr>
          <p:cNvPr id="7" name="Picture 7" descr="Table&#10;&#10;Description automatically generated">
            <a:extLst>
              <a:ext uri="{FF2B5EF4-FFF2-40B4-BE49-F238E27FC236}">
                <a16:creationId xmlns:a16="http://schemas.microsoft.com/office/drawing/2014/main" id="{373AD0E8-7F89-6D8F-3C80-9024E3C2E2BC}"/>
              </a:ext>
            </a:extLst>
          </p:cNvPr>
          <p:cNvPicPr>
            <a:picLocks noGrp="1" noChangeAspect="1"/>
          </p:cNvPicPr>
          <p:nvPr>
            <p:ph idx="1"/>
          </p:nvPr>
        </p:nvPicPr>
        <p:blipFill>
          <a:blip r:embed="rId2"/>
          <a:stretch>
            <a:fillRect/>
          </a:stretch>
        </p:blipFill>
        <p:spPr>
          <a:xfrm>
            <a:off x="874296" y="2113336"/>
            <a:ext cx="10661983" cy="3284083"/>
          </a:xfrm>
        </p:spPr>
      </p:pic>
    </p:spTree>
    <p:extLst>
      <p:ext uri="{BB962C8B-B14F-4D97-AF65-F5344CB8AC3E}">
        <p14:creationId xmlns:p14="http://schemas.microsoft.com/office/powerpoint/2010/main" val="352295201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0"/>
            <a:ext cx="10515599" cy="932688"/>
          </a:xfrm>
        </p:spPr>
        <p:txBody>
          <a:bodyPr vert="horz" lIns="91440" tIns="45720" rIns="91440" bIns="45720" rtlCol="0" anchor="b" anchorCtr="0">
            <a:normAutofit/>
          </a:bodyPr>
          <a:lstStyle/>
          <a:p>
            <a:r>
              <a:rPr lang="en-US" sz="4000"/>
              <a:t>APPL Vs MSFT Vs HP (10-Year)</a:t>
            </a:r>
            <a:endParaRPr lang="en-US"/>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170</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F4E2CDD-CC37-7E0E-6E3D-9F7C38424996}"/>
              </a:ext>
            </a:extLst>
          </p:cNvPr>
          <p:cNvPicPr>
            <a:picLocks noChangeAspect="1"/>
          </p:cNvPicPr>
          <p:nvPr/>
        </p:nvPicPr>
        <p:blipFill>
          <a:blip r:embed="rId3"/>
          <a:stretch>
            <a:fillRect/>
          </a:stretch>
        </p:blipFill>
        <p:spPr>
          <a:xfrm>
            <a:off x="388256" y="1023808"/>
            <a:ext cx="11781062" cy="5247584"/>
          </a:xfrm>
          <a:prstGeom prst="rect">
            <a:avLst/>
          </a:prstGeom>
        </p:spPr>
      </p:pic>
      <p:pic>
        <p:nvPicPr>
          <p:cNvPr id="7" name="Picture 4">
            <a:extLst>
              <a:ext uri="{FF2B5EF4-FFF2-40B4-BE49-F238E27FC236}">
                <a16:creationId xmlns:a16="http://schemas.microsoft.com/office/drawing/2014/main" id="{75E7DFB1-3DA8-9C37-9BA0-7E99D8C23277}"/>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66662407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36250" y="788389"/>
            <a:ext cx="7826573" cy="430608"/>
          </a:xfrm>
        </p:spPr>
        <p:txBody>
          <a:bodyPr vert="horz" lIns="91440" tIns="45720" rIns="91440" bIns="45720" rtlCol="0" anchor="b" anchorCtr="0">
            <a:normAutofit fontScale="90000"/>
          </a:bodyPr>
          <a:lstStyle/>
          <a:p>
            <a:r>
              <a:rPr lang="en-US" sz="4000" b="1">
                <a:ea typeface="+mj-lt"/>
                <a:cs typeface="+mj-lt"/>
              </a:rPr>
              <a:t>Top Shareholders</a:t>
            </a:r>
            <a:endParaRPr lang="en-US"/>
          </a:p>
          <a:p>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171</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a:extLst>
              <a:ext uri="{FF2B5EF4-FFF2-40B4-BE49-F238E27FC236}">
                <a16:creationId xmlns:a16="http://schemas.microsoft.com/office/drawing/2014/main" id="{0B2BC069-5A3F-B166-D8EE-121BD9030D8F}"/>
              </a:ext>
            </a:extLst>
          </p:cNvPr>
          <p:cNvPicPr>
            <a:picLocks noChangeAspect="1"/>
          </p:cNvPicPr>
          <p:nvPr/>
        </p:nvPicPr>
        <p:blipFill>
          <a:blip r:embed="rId3"/>
          <a:stretch>
            <a:fillRect/>
          </a:stretch>
        </p:blipFill>
        <p:spPr>
          <a:xfrm>
            <a:off x="11508136" y="6287263"/>
            <a:ext cx="903195" cy="572621"/>
          </a:xfrm>
          <a:prstGeom prst="rect">
            <a:avLst/>
          </a:prstGeom>
        </p:spPr>
      </p:pic>
      <p:pic>
        <p:nvPicPr>
          <p:cNvPr id="3" name="Picture 5" descr="Table&#10;&#10;Description automatically generated">
            <a:extLst>
              <a:ext uri="{FF2B5EF4-FFF2-40B4-BE49-F238E27FC236}">
                <a16:creationId xmlns:a16="http://schemas.microsoft.com/office/drawing/2014/main" id="{FFEBFCED-05CE-FD62-74FA-1A6F98370C12}"/>
              </a:ext>
            </a:extLst>
          </p:cNvPr>
          <p:cNvPicPr>
            <a:picLocks noChangeAspect="1"/>
          </p:cNvPicPr>
          <p:nvPr/>
        </p:nvPicPr>
        <p:blipFill>
          <a:blip r:embed="rId4"/>
          <a:stretch>
            <a:fillRect/>
          </a:stretch>
        </p:blipFill>
        <p:spPr>
          <a:xfrm>
            <a:off x="4910254" y="684682"/>
            <a:ext cx="6720467" cy="5739537"/>
          </a:xfrm>
          <a:prstGeom prst="rect">
            <a:avLst/>
          </a:prstGeom>
        </p:spPr>
      </p:pic>
    </p:spTree>
    <p:extLst>
      <p:ext uri="{BB962C8B-B14F-4D97-AF65-F5344CB8AC3E}">
        <p14:creationId xmlns:p14="http://schemas.microsoft.com/office/powerpoint/2010/main" val="174883026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pple's Company Net Worth 2022 | GOBankingRates">
            <a:extLst>
              <a:ext uri="{FF2B5EF4-FFF2-40B4-BE49-F238E27FC236}">
                <a16:creationId xmlns:a16="http://schemas.microsoft.com/office/drawing/2014/main" id="{EE4B673D-EDC4-1582-9A6F-EBD3B2E323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
          <a:stretch/>
        </p:blipFill>
        <p:spPr bwMode="auto">
          <a:xfrm>
            <a:off x="1524" y="10"/>
            <a:ext cx="12188952" cy="685799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4926523 h 6858000"/>
              <a:gd name="connsiteX5" fmla="*/ 9142476 w 12188952"/>
              <a:gd name="connsiteY5" fmla="*/ 4926523 h 6858000"/>
              <a:gd name="connsiteX6" fmla="*/ 9142476 w 12188952"/>
              <a:gd name="connsiteY6" fmla="*/ 4697923 h 6858000"/>
              <a:gd name="connsiteX7" fmla="*/ 0 w 12188952"/>
              <a:gd name="connsiteY7" fmla="*/ 4697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4926523"/>
                </a:lnTo>
                <a:lnTo>
                  <a:pt x="9142476" y="4926523"/>
                </a:lnTo>
                <a:lnTo>
                  <a:pt x="9142476" y="4697923"/>
                </a:lnTo>
                <a:lnTo>
                  <a:pt x="0" y="4697923"/>
                </a:lnTo>
                <a:close/>
              </a:path>
            </a:pathLst>
          </a:custGeom>
          <a:solidFill>
            <a:srgbClr val="FFFFFF"/>
          </a:solidFill>
        </p:spPr>
      </p:pic>
      <p:sp>
        <p:nvSpPr>
          <p:cNvPr id="3" name="Title 2">
            <a:extLst>
              <a:ext uri="{FF2B5EF4-FFF2-40B4-BE49-F238E27FC236}">
                <a16:creationId xmlns:a16="http://schemas.microsoft.com/office/drawing/2014/main" id="{121CFDAF-DDCD-9FD7-1309-437F1D06A129}"/>
              </a:ext>
            </a:extLst>
          </p:cNvPr>
          <p:cNvSpPr>
            <a:spLocks noGrp="1"/>
          </p:cNvSpPr>
          <p:nvPr>
            <p:ph type="title"/>
          </p:nvPr>
        </p:nvSpPr>
        <p:spPr>
          <a:xfrm>
            <a:off x="831850" y="5084064"/>
            <a:ext cx="8311896" cy="1049254"/>
          </a:xfrm>
        </p:spPr>
        <p:txBody>
          <a:bodyPr anchor="b">
            <a:normAutofit/>
          </a:bodyPr>
          <a:lstStyle/>
          <a:p>
            <a:r>
              <a:rPr lang="en-US" sz="3700"/>
              <a:t>COMPANY HISTORY &amp; OVERVIEW </a:t>
            </a:r>
          </a:p>
        </p:txBody>
      </p:sp>
      <p:sp>
        <p:nvSpPr>
          <p:cNvPr id="4" name="Footer Placeholder 3">
            <a:extLst>
              <a:ext uri="{FF2B5EF4-FFF2-40B4-BE49-F238E27FC236}">
                <a16:creationId xmlns:a16="http://schemas.microsoft.com/office/drawing/2014/main" id="{1A502FE6-F088-415F-E962-1A9E60901388}"/>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Pitch deck title</a:t>
            </a:r>
          </a:p>
        </p:txBody>
      </p:sp>
      <p:sp>
        <p:nvSpPr>
          <p:cNvPr id="5" name="Slide Number Placeholder 4">
            <a:extLst>
              <a:ext uri="{FF2B5EF4-FFF2-40B4-BE49-F238E27FC236}">
                <a16:creationId xmlns:a16="http://schemas.microsoft.com/office/drawing/2014/main" id="{36DEB6AB-058C-7DEE-CBFF-5F95FE66C1C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5CEABB6-07DC-46E8-9B57-56EC44A396E5}" type="slidenum">
              <a:rPr lang="en-US" dirty="0" smtClean="0"/>
              <a:pPr>
                <a:spcAft>
                  <a:spcPts val="600"/>
                </a:spcAft>
              </a:pPr>
              <a:t>172</a:t>
            </a:fld>
            <a:endParaRPr lang="en-US"/>
          </a:p>
        </p:txBody>
      </p:sp>
    </p:spTree>
    <p:extLst>
      <p:ext uri="{BB962C8B-B14F-4D97-AF65-F5344CB8AC3E}">
        <p14:creationId xmlns:p14="http://schemas.microsoft.com/office/powerpoint/2010/main" val="81274608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173</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1" descr="图片包含 形状&#10;&#10;已自动生成说明">
            <a:extLst>
              <a:ext uri="{FF2B5EF4-FFF2-40B4-BE49-F238E27FC236}">
                <a16:creationId xmlns:a16="http://schemas.microsoft.com/office/drawing/2014/main" id="{D1473A42-EE74-E2A4-53B8-AFC8ED7302F9}"/>
              </a:ext>
            </a:extLst>
          </p:cNvPr>
          <p:cNvPicPr>
            <a:picLocks noChangeAspect="1"/>
          </p:cNvPicPr>
          <p:nvPr/>
        </p:nvPicPr>
        <p:blipFill>
          <a:blip r:embed="rId3"/>
          <a:stretch>
            <a:fillRect/>
          </a:stretch>
        </p:blipFill>
        <p:spPr>
          <a:xfrm>
            <a:off x="442993" y="305168"/>
            <a:ext cx="8219267" cy="849088"/>
          </a:xfrm>
          <a:prstGeom prst="rect">
            <a:avLst/>
          </a:prstGeom>
        </p:spPr>
      </p:pic>
      <p:pic>
        <p:nvPicPr>
          <p:cNvPr id="12" name="图片 12">
            <a:extLst>
              <a:ext uri="{FF2B5EF4-FFF2-40B4-BE49-F238E27FC236}">
                <a16:creationId xmlns:a16="http://schemas.microsoft.com/office/drawing/2014/main" id="{68857A8C-76E5-49EE-3427-F3C459017478}"/>
              </a:ext>
            </a:extLst>
          </p:cNvPr>
          <p:cNvPicPr>
            <a:picLocks noChangeAspect="1"/>
          </p:cNvPicPr>
          <p:nvPr/>
        </p:nvPicPr>
        <p:blipFill>
          <a:blip r:embed="rId4"/>
          <a:stretch>
            <a:fillRect/>
          </a:stretch>
        </p:blipFill>
        <p:spPr>
          <a:xfrm>
            <a:off x="604434" y="1157727"/>
            <a:ext cx="9769098" cy="4510259"/>
          </a:xfrm>
          <a:prstGeom prst="rect">
            <a:avLst/>
          </a:prstGeom>
        </p:spPr>
      </p:pic>
      <p:pic>
        <p:nvPicPr>
          <p:cNvPr id="3" name="Picture 4">
            <a:extLst>
              <a:ext uri="{FF2B5EF4-FFF2-40B4-BE49-F238E27FC236}">
                <a16:creationId xmlns:a16="http://schemas.microsoft.com/office/drawing/2014/main" id="{19B58C6E-6DDB-3049-8089-B25F69CC6890}"/>
              </a:ext>
            </a:extLst>
          </p:cNvPr>
          <p:cNvPicPr>
            <a:picLocks noChangeAspect="1"/>
          </p:cNvPicPr>
          <p:nvPr/>
        </p:nvPicPr>
        <p:blipFill>
          <a:blip r:embed="rId5"/>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6242057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174</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6" descr="日程表&#10;&#10;已自动生成说明">
            <a:extLst>
              <a:ext uri="{FF2B5EF4-FFF2-40B4-BE49-F238E27FC236}">
                <a16:creationId xmlns:a16="http://schemas.microsoft.com/office/drawing/2014/main" id="{2C6F9D16-82F3-6BBA-D9BB-52AC35B7F18B}"/>
              </a:ext>
            </a:extLst>
          </p:cNvPr>
          <p:cNvPicPr>
            <a:picLocks noChangeAspect="1"/>
          </p:cNvPicPr>
          <p:nvPr/>
        </p:nvPicPr>
        <p:blipFill>
          <a:blip r:embed="rId3"/>
          <a:stretch>
            <a:fillRect/>
          </a:stretch>
        </p:blipFill>
        <p:spPr>
          <a:xfrm>
            <a:off x="607142" y="158035"/>
            <a:ext cx="10799507" cy="6541930"/>
          </a:xfrm>
          <a:prstGeom prst="rect">
            <a:avLst/>
          </a:prstGeom>
        </p:spPr>
      </p:pic>
      <p:pic>
        <p:nvPicPr>
          <p:cNvPr id="5" name="Picture 4">
            <a:extLst>
              <a:ext uri="{FF2B5EF4-FFF2-40B4-BE49-F238E27FC236}">
                <a16:creationId xmlns:a16="http://schemas.microsoft.com/office/drawing/2014/main" id="{08D9BBED-CD66-9DDF-080E-3F698928FEEE}"/>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72754985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175</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4" descr="形状, 矩形&#10;&#10;已自动生成说明">
            <a:extLst>
              <a:ext uri="{FF2B5EF4-FFF2-40B4-BE49-F238E27FC236}">
                <a16:creationId xmlns:a16="http://schemas.microsoft.com/office/drawing/2014/main" id="{764629DC-ADBE-FF76-F651-B7DDAEAD2236}"/>
              </a:ext>
            </a:extLst>
          </p:cNvPr>
          <p:cNvPicPr>
            <a:picLocks noChangeAspect="1"/>
          </p:cNvPicPr>
          <p:nvPr/>
        </p:nvPicPr>
        <p:blipFill>
          <a:blip r:embed="rId3"/>
          <a:stretch>
            <a:fillRect/>
          </a:stretch>
        </p:blipFill>
        <p:spPr>
          <a:xfrm>
            <a:off x="717755" y="259027"/>
            <a:ext cx="9896167" cy="1018236"/>
          </a:xfrm>
          <a:prstGeom prst="rect">
            <a:avLst/>
          </a:prstGeom>
        </p:spPr>
      </p:pic>
      <p:pic>
        <p:nvPicPr>
          <p:cNvPr id="10" name="图片 12" descr="图片包含 图形用户界面&#10;&#10;已自动生成说明">
            <a:extLst>
              <a:ext uri="{FF2B5EF4-FFF2-40B4-BE49-F238E27FC236}">
                <a16:creationId xmlns:a16="http://schemas.microsoft.com/office/drawing/2014/main" id="{C3C71B2E-C89C-6D53-DD2A-4E8E3A75DEFC}"/>
              </a:ext>
            </a:extLst>
          </p:cNvPr>
          <p:cNvPicPr>
            <a:picLocks noChangeAspect="1"/>
          </p:cNvPicPr>
          <p:nvPr/>
        </p:nvPicPr>
        <p:blipFill>
          <a:blip r:embed="rId4"/>
          <a:stretch>
            <a:fillRect/>
          </a:stretch>
        </p:blipFill>
        <p:spPr>
          <a:xfrm>
            <a:off x="840657" y="331572"/>
            <a:ext cx="9736393" cy="6022790"/>
          </a:xfrm>
          <a:prstGeom prst="rect">
            <a:avLst/>
          </a:prstGeom>
        </p:spPr>
      </p:pic>
      <p:pic>
        <p:nvPicPr>
          <p:cNvPr id="5" name="Picture 4">
            <a:extLst>
              <a:ext uri="{FF2B5EF4-FFF2-40B4-BE49-F238E27FC236}">
                <a16:creationId xmlns:a16="http://schemas.microsoft.com/office/drawing/2014/main" id="{18073C14-8680-A508-FED9-94F4966D1BD4}"/>
              </a:ext>
            </a:extLst>
          </p:cNvPr>
          <p:cNvPicPr>
            <a:picLocks noChangeAspect="1"/>
          </p:cNvPicPr>
          <p:nvPr/>
        </p:nvPicPr>
        <p:blipFill>
          <a:blip r:embed="rId5"/>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64609180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176</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4" descr="形状, 矩形&#10;&#10;已自动生成说明">
            <a:extLst>
              <a:ext uri="{FF2B5EF4-FFF2-40B4-BE49-F238E27FC236}">
                <a16:creationId xmlns:a16="http://schemas.microsoft.com/office/drawing/2014/main" id="{764629DC-ADBE-FF76-F651-B7DDAEAD2236}"/>
              </a:ext>
            </a:extLst>
          </p:cNvPr>
          <p:cNvPicPr>
            <a:picLocks noChangeAspect="1"/>
          </p:cNvPicPr>
          <p:nvPr/>
        </p:nvPicPr>
        <p:blipFill>
          <a:blip r:embed="rId3"/>
          <a:stretch>
            <a:fillRect/>
          </a:stretch>
        </p:blipFill>
        <p:spPr>
          <a:xfrm>
            <a:off x="717755" y="259027"/>
            <a:ext cx="9896167" cy="1018236"/>
          </a:xfrm>
          <a:prstGeom prst="rect">
            <a:avLst/>
          </a:prstGeom>
        </p:spPr>
      </p:pic>
      <p:pic>
        <p:nvPicPr>
          <p:cNvPr id="2" name="图片 4" descr="图表, 树状图&#10;&#10;已自动生成说明">
            <a:extLst>
              <a:ext uri="{FF2B5EF4-FFF2-40B4-BE49-F238E27FC236}">
                <a16:creationId xmlns:a16="http://schemas.microsoft.com/office/drawing/2014/main" id="{D8BCF3AA-7271-EF04-8C19-B00C62041EF4}"/>
              </a:ext>
            </a:extLst>
          </p:cNvPr>
          <p:cNvPicPr>
            <a:picLocks noChangeAspect="1"/>
          </p:cNvPicPr>
          <p:nvPr/>
        </p:nvPicPr>
        <p:blipFill>
          <a:blip r:embed="rId4"/>
          <a:stretch>
            <a:fillRect/>
          </a:stretch>
        </p:blipFill>
        <p:spPr>
          <a:xfrm>
            <a:off x="871384" y="300288"/>
            <a:ext cx="10080522" cy="6429488"/>
          </a:xfrm>
          <a:prstGeom prst="rect">
            <a:avLst/>
          </a:prstGeom>
        </p:spPr>
      </p:pic>
      <p:pic>
        <p:nvPicPr>
          <p:cNvPr id="7" name="Picture 4">
            <a:extLst>
              <a:ext uri="{FF2B5EF4-FFF2-40B4-BE49-F238E27FC236}">
                <a16:creationId xmlns:a16="http://schemas.microsoft.com/office/drawing/2014/main" id="{4A5F8982-CAC4-13BE-0E5D-04BE5BD27074}"/>
              </a:ext>
            </a:extLst>
          </p:cNvPr>
          <p:cNvPicPr>
            <a:picLocks noChangeAspect="1"/>
          </p:cNvPicPr>
          <p:nvPr/>
        </p:nvPicPr>
        <p:blipFill>
          <a:blip r:embed="rId5"/>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40596895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177</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4" descr="形状, 矩形&#10;&#10;已自动生成说明">
            <a:extLst>
              <a:ext uri="{FF2B5EF4-FFF2-40B4-BE49-F238E27FC236}">
                <a16:creationId xmlns:a16="http://schemas.microsoft.com/office/drawing/2014/main" id="{764629DC-ADBE-FF76-F651-B7DDAEAD2236}"/>
              </a:ext>
            </a:extLst>
          </p:cNvPr>
          <p:cNvPicPr>
            <a:picLocks noChangeAspect="1"/>
          </p:cNvPicPr>
          <p:nvPr/>
        </p:nvPicPr>
        <p:blipFill>
          <a:blip r:embed="rId3"/>
          <a:stretch>
            <a:fillRect/>
          </a:stretch>
        </p:blipFill>
        <p:spPr>
          <a:xfrm>
            <a:off x="717755" y="259027"/>
            <a:ext cx="9896167" cy="1018236"/>
          </a:xfrm>
          <a:prstGeom prst="rect">
            <a:avLst/>
          </a:prstGeom>
        </p:spPr>
      </p:pic>
      <p:pic>
        <p:nvPicPr>
          <p:cNvPr id="5" name="图片 6" descr="图片包含 日程表&#10;&#10;已自动生成说明">
            <a:extLst>
              <a:ext uri="{FF2B5EF4-FFF2-40B4-BE49-F238E27FC236}">
                <a16:creationId xmlns:a16="http://schemas.microsoft.com/office/drawing/2014/main" id="{561F0E48-1395-AC24-2E86-7ABCB7EAEC5E}"/>
              </a:ext>
            </a:extLst>
          </p:cNvPr>
          <p:cNvPicPr>
            <a:picLocks noChangeAspect="1"/>
          </p:cNvPicPr>
          <p:nvPr/>
        </p:nvPicPr>
        <p:blipFill>
          <a:blip r:embed="rId4"/>
          <a:stretch>
            <a:fillRect/>
          </a:stretch>
        </p:blipFill>
        <p:spPr>
          <a:xfrm>
            <a:off x="797642" y="1066779"/>
            <a:ext cx="10209570" cy="5775262"/>
          </a:xfrm>
          <a:prstGeom prst="rect">
            <a:avLst/>
          </a:prstGeom>
        </p:spPr>
      </p:pic>
      <p:pic>
        <p:nvPicPr>
          <p:cNvPr id="7" name="Picture 4">
            <a:extLst>
              <a:ext uri="{FF2B5EF4-FFF2-40B4-BE49-F238E27FC236}">
                <a16:creationId xmlns:a16="http://schemas.microsoft.com/office/drawing/2014/main" id="{26A9A72F-B4D6-1C0C-6207-D06002E1C531}"/>
              </a:ext>
            </a:extLst>
          </p:cNvPr>
          <p:cNvPicPr>
            <a:picLocks noChangeAspect="1"/>
          </p:cNvPicPr>
          <p:nvPr/>
        </p:nvPicPr>
        <p:blipFill>
          <a:blip r:embed="rId5"/>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299948955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6">
            <a:extLst>
              <a:ext uri="{FF2B5EF4-FFF2-40B4-BE49-F238E27FC236}">
                <a16:creationId xmlns:a16="http://schemas.microsoft.com/office/drawing/2014/main" id="{542D5063-0867-D90C-E9AE-3162B58F9761}"/>
              </a:ext>
            </a:extLst>
          </p:cNvPr>
          <p:cNvPicPr>
            <a:picLocks noChangeAspect="1"/>
          </p:cNvPicPr>
          <p:nvPr/>
        </p:nvPicPr>
        <p:blipFill rotWithShape="1">
          <a:blip r:embed="rId3"/>
          <a:srcRect l="15401"/>
          <a:stretch/>
        </p:blipFill>
        <p:spPr>
          <a:xfrm>
            <a:off x="2556992" y="18596"/>
            <a:ext cx="9669642" cy="6857990"/>
          </a:xfrm>
          <a:prstGeom prst="rect">
            <a:avLst/>
          </a:prstGeom>
        </p:spPr>
      </p:pic>
      <p:sp>
        <p:nvSpPr>
          <p:cNvPr id="58" name="Rectangle 4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838200" y="365125"/>
            <a:ext cx="3822189" cy="1899912"/>
          </a:xfrm>
        </p:spPr>
        <p:txBody>
          <a:bodyPr vert="horz" lIns="91440" tIns="45720" rIns="91440" bIns="45720" rtlCol="0" anchor="ctr" anchorCtr="0">
            <a:normAutofit/>
          </a:bodyPr>
          <a:lstStyle/>
          <a:p>
            <a:r>
              <a:rPr lang="en-US" sz="4000" b="1"/>
              <a:t>Mission Statement</a:t>
            </a:r>
            <a:endParaRPr lang="en-US" sz="4000"/>
          </a:p>
          <a:p>
            <a:endParaRPr lang="en-US" sz="4000"/>
          </a:p>
        </p:txBody>
      </p:sp>
      <p:sp>
        <p:nvSpPr>
          <p:cNvPr id="12" name="Rectangle 5">
            <a:extLst>
              <a:ext uri="{FF2B5EF4-FFF2-40B4-BE49-F238E27FC236}">
                <a16:creationId xmlns:a16="http://schemas.microsoft.com/office/drawing/2014/main" id="{C1B360BF-29D7-E196-4C8E-D8C654932F65}"/>
              </a:ext>
            </a:extLst>
          </p:cNvPr>
          <p:cNvSpPr/>
          <p:nvPr/>
        </p:nvSpPr>
        <p:spPr>
          <a:xfrm>
            <a:off x="838200" y="2434201"/>
            <a:ext cx="3822189" cy="3742762"/>
          </a:xfrm>
          <a:prstGeom prst="rect">
            <a:avLst/>
          </a:prstGeom>
        </p:spPr>
        <p:txBody>
          <a:bodyPr vert="horz" lIns="91440" tIns="45720" rIns="91440" bIns="45720" rtlCol="0">
            <a:normAutofit/>
          </a:bodyPr>
          <a:lstStyle/>
          <a:p>
            <a:pPr indent="-228600">
              <a:lnSpc>
                <a:spcPct val="90000"/>
              </a:lnSpc>
              <a:spcBef>
                <a:spcPct val="0"/>
              </a:spcBef>
              <a:spcAft>
                <a:spcPts val="600"/>
              </a:spcAft>
              <a:buFont typeface="Arial" panose="020B0604020202020204" pitchFamily="34" charset="0"/>
              <a:buChar char="•"/>
            </a:pPr>
            <a:r>
              <a:rPr lang="en-US" sz="2000"/>
              <a:t>Apple’s corporate mission is “</a:t>
            </a:r>
            <a:r>
              <a:rPr lang="en-US" sz="2000" b="1" i="1"/>
              <a:t>to bring the best personal computing products and support to students, educators, designers, scientists, engineers, businesspersons and consumers in over 140 countries around the world.</a:t>
            </a:r>
            <a:r>
              <a:rPr lang="en-US" sz="2000"/>
              <a:t>” </a:t>
            </a: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9B51A1E-902D-48AF-9020-955120F399B6}" type="slidenum">
              <a:rPr lang="en-US" sz="1200" dirty="0">
                <a:solidFill>
                  <a:srgbClr val="FFFFFF"/>
                </a:solidFill>
                <a:latin typeface="Calibri" panose="020F0502020204030204"/>
              </a:rPr>
              <a:pPr>
                <a:spcAft>
                  <a:spcPts val="600"/>
                </a:spcAft>
                <a:defRPr/>
              </a:pPr>
              <a:t>178</a:t>
            </a:fld>
            <a:endParaRPr lang="en-US" sz="1200">
              <a:solidFill>
                <a:srgbClr val="FFFFFF"/>
              </a:solidFill>
              <a:latin typeface="Calibri" panose="020F0502020204030204"/>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pic>
        <p:nvPicPr>
          <p:cNvPr id="7" name="Picture 4">
            <a:extLst>
              <a:ext uri="{FF2B5EF4-FFF2-40B4-BE49-F238E27FC236}">
                <a16:creationId xmlns:a16="http://schemas.microsoft.com/office/drawing/2014/main" id="{16177FD1-0196-6424-E002-4FEE107FA564}"/>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230254569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179</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6" descr="文本&#10;&#10;已自动生成说明">
            <a:extLst>
              <a:ext uri="{FF2B5EF4-FFF2-40B4-BE49-F238E27FC236}">
                <a16:creationId xmlns:a16="http://schemas.microsoft.com/office/drawing/2014/main" id="{A3014559-17E6-D0F7-EF2E-975EAAB857B3}"/>
              </a:ext>
            </a:extLst>
          </p:cNvPr>
          <p:cNvPicPr>
            <a:picLocks noChangeAspect="1"/>
          </p:cNvPicPr>
          <p:nvPr/>
        </p:nvPicPr>
        <p:blipFill>
          <a:blip r:embed="rId3"/>
          <a:stretch>
            <a:fillRect/>
          </a:stretch>
        </p:blipFill>
        <p:spPr>
          <a:xfrm>
            <a:off x="914400" y="327295"/>
            <a:ext cx="9933038" cy="5582749"/>
          </a:xfrm>
          <a:prstGeom prst="rect">
            <a:avLst/>
          </a:prstGeom>
        </p:spPr>
      </p:pic>
      <p:pic>
        <p:nvPicPr>
          <p:cNvPr id="5" name="Picture 4">
            <a:extLst>
              <a:ext uri="{FF2B5EF4-FFF2-40B4-BE49-F238E27FC236}">
                <a16:creationId xmlns:a16="http://schemas.microsoft.com/office/drawing/2014/main" id="{5C4898DB-188A-5BD3-8FFA-889A7F042C5E}"/>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2556491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descr="Background pattern&#10;&#10;Description automatically generated">
            <a:extLst>
              <a:ext uri="{FF2B5EF4-FFF2-40B4-BE49-F238E27FC236}">
                <a16:creationId xmlns:a16="http://schemas.microsoft.com/office/drawing/2014/main" id="{44718F8E-955D-D1DE-31BD-78BC2E38D8ED}"/>
              </a:ext>
            </a:extLst>
          </p:cNvPr>
          <p:cNvPicPr>
            <a:picLocks noChangeAspect="1"/>
          </p:cNvPicPr>
          <p:nvPr/>
        </p:nvPicPr>
        <p:blipFill rotWithShape="1">
          <a:blip r:embed="rId2"/>
          <a:srcRect l="-127" t="-235" r="10605" b="7190"/>
          <a:stretch/>
        </p:blipFill>
        <p:spPr>
          <a:xfrm rot="10800000">
            <a:off x="6927" y="6930"/>
            <a:ext cx="12201963" cy="6875482"/>
          </a:xfrm>
          <a:prstGeom prst="rect">
            <a:avLst/>
          </a:prstGeom>
        </p:spPr>
      </p:pic>
      <p:sp>
        <p:nvSpPr>
          <p:cNvPr id="2" name="Title 1">
            <a:extLst>
              <a:ext uri="{FF2B5EF4-FFF2-40B4-BE49-F238E27FC236}">
                <a16:creationId xmlns:a16="http://schemas.microsoft.com/office/drawing/2014/main" id="{A29DE7F2-E890-4744-88DD-A75F5E300513}"/>
              </a:ext>
            </a:extLst>
          </p:cNvPr>
          <p:cNvSpPr>
            <a:spLocks noGrp="1"/>
          </p:cNvSpPr>
          <p:nvPr>
            <p:ph type="title"/>
          </p:nvPr>
        </p:nvSpPr>
        <p:spPr>
          <a:xfrm>
            <a:off x="831850" y="5084064"/>
            <a:ext cx="8311896" cy="1049254"/>
          </a:xfrm>
        </p:spPr>
        <p:txBody>
          <a:bodyPr/>
          <a:lstStyle/>
          <a:p>
            <a:r>
              <a:rPr lang="en-US">
                <a:solidFill>
                  <a:schemeClr val="tx1"/>
                </a:solidFill>
              </a:rPr>
              <a:t>MARKET DRIVERS</a:t>
            </a:r>
          </a:p>
        </p:txBody>
      </p:sp>
      <p:sp>
        <p:nvSpPr>
          <p:cNvPr id="9" name="Rectangle 8">
            <a:extLst>
              <a:ext uri="{FF2B5EF4-FFF2-40B4-BE49-F238E27FC236}">
                <a16:creationId xmlns:a16="http://schemas.microsoft.com/office/drawing/2014/main" id="{23EC6DDB-CC59-401B-8B8D-769C5AB258EB}"/>
              </a:ext>
              <a:ext uri="{C183D7F6-B498-43B3-948B-1728B52AA6E4}">
                <adec:decorative xmlns:adec="http://schemas.microsoft.com/office/drawing/2017/decorative" val="1"/>
              </a:ext>
            </a:extLst>
          </p:cNvPr>
          <p:cNvSpPr/>
          <p:nvPr/>
        </p:nvSpPr>
        <p:spPr>
          <a:xfrm>
            <a:off x="0" y="4697923"/>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02BA856-4004-49AF-8F73-AB681F2DB566}"/>
              </a:ext>
            </a:extLst>
          </p:cNvPr>
          <p:cNvSpPr>
            <a:spLocks noGrp="1"/>
          </p:cNvSpPr>
          <p:nvPr>
            <p:ph type="sldNum" sz="quarter" idx="12"/>
          </p:nvPr>
        </p:nvSpPr>
        <p:spPr/>
        <p:txBody>
          <a:bodyPr/>
          <a:lstStyle/>
          <a:p>
            <a:fld id="{B5CEABB6-07DC-46E8-9B57-56EC44A396E5}" type="slidenum">
              <a:rPr lang="en-US" smtClean="0"/>
              <a:t>18</a:t>
            </a:fld>
            <a:endParaRPr lang="en-US"/>
          </a:p>
        </p:txBody>
      </p:sp>
    </p:spTree>
    <p:extLst>
      <p:ext uri="{BB962C8B-B14F-4D97-AF65-F5344CB8AC3E}">
        <p14:creationId xmlns:p14="http://schemas.microsoft.com/office/powerpoint/2010/main" val="378728984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180</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4" descr="图形用户界面&#10;&#10;已自动生成说明">
            <a:extLst>
              <a:ext uri="{FF2B5EF4-FFF2-40B4-BE49-F238E27FC236}">
                <a16:creationId xmlns:a16="http://schemas.microsoft.com/office/drawing/2014/main" id="{5DCB9144-79C9-B6DD-2A1D-47B065C90D27}"/>
              </a:ext>
            </a:extLst>
          </p:cNvPr>
          <p:cNvPicPr>
            <a:picLocks noChangeAspect="1"/>
          </p:cNvPicPr>
          <p:nvPr/>
        </p:nvPicPr>
        <p:blipFill>
          <a:blip r:embed="rId3"/>
          <a:stretch>
            <a:fillRect/>
          </a:stretch>
        </p:blipFill>
        <p:spPr>
          <a:xfrm>
            <a:off x="490383" y="351203"/>
            <a:ext cx="10234151" cy="5688560"/>
          </a:xfrm>
          <a:prstGeom prst="rect">
            <a:avLst/>
          </a:prstGeom>
        </p:spPr>
      </p:pic>
      <p:pic>
        <p:nvPicPr>
          <p:cNvPr id="5" name="Picture 4">
            <a:extLst>
              <a:ext uri="{FF2B5EF4-FFF2-40B4-BE49-F238E27FC236}">
                <a16:creationId xmlns:a16="http://schemas.microsoft.com/office/drawing/2014/main" id="{89398DA5-E487-D726-5BAE-B2D9C9C485AE}"/>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3720205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181</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4">
            <a:extLst>
              <a:ext uri="{FF2B5EF4-FFF2-40B4-BE49-F238E27FC236}">
                <a16:creationId xmlns:a16="http://schemas.microsoft.com/office/drawing/2014/main" id="{1E6BD0C6-2A03-9DA3-62A7-BD1AEE49C284}"/>
              </a:ext>
            </a:extLst>
          </p:cNvPr>
          <p:cNvPicPr>
            <a:picLocks noChangeAspect="1"/>
          </p:cNvPicPr>
          <p:nvPr/>
        </p:nvPicPr>
        <p:blipFill>
          <a:blip r:embed="rId3"/>
          <a:stretch>
            <a:fillRect/>
          </a:stretch>
        </p:blipFill>
        <p:spPr>
          <a:xfrm>
            <a:off x="760771" y="132110"/>
            <a:ext cx="9754829" cy="6157473"/>
          </a:xfrm>
          <a:prstGeom prst="rect">
            <a:avLst/>
          </a:prstGeom>
        </p:spPr>
      </p:pic>
      <p:pic>
        <p:nvPicPr>
          <p:cNvPr id="5" name="Picture 4">
            <a:extLst>
              <a:ext uri="{FF2B5EF4-FFF2-40B4-BE49-F238E27FC236}">
                <a16:creationId xmlns:a16="http://schemas.microsoft.com/office/drawing/2014/main" id="{A3A854CF-CCFD-4F20-8121-BEDDFA8D6432}"/>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19627325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182</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4" descr="形状, 矩形&#10;&#10;已自动生成说明">
            <a:extLst>
              <a:ext uri="{FF2B5EF4-FFF2-40B4-BE49-F238E27FC236}">
                <a16:creationId xmlns:a16="http://schemas.microsoft.com/office/drawing/2014/main" id="{6976E74E-022C-DADD-CFFE-B88D5DD0CEEA}"/>
              </a:ext>
            </a:extLst>
          </p:cNvPr>
          <p:cNvPicPr>
            <a:picLocks noChangeAspect="1"/>
          </p:cNvPicPr>
          <p:nvPr/>
        </p:nvPicPr>
        <p:blipFill>
          <a:blip r:embed="rId3"/>
          <a:stretch>
            <a:fillRect/>
          </a:stretch>
        </p:blipFill>
        <p:spPr>
          <a:xfrm>
            <a:off x="736191" y="320479"/>
            <a:ext cx="8107925" cy="833881"/>
          </a:xfrm>
          <a:prstGeom prst="rect">
            <a:avLst/>
          </a:prstGeom>
        </p:spPr>
      </p:pic>
      <p:pic>
        <p:nvPicPr>
          <p:cNvPr id="15" name="图片 15" descr="手机屏幕截图&#10;&#10;已自动生成说明">
            <a:extLst>
              <a:ext uri="{FF2B5EF4-FFF2-40B4-BE49-F238E27FC236}">
                <a16:creationId xmlns:a16="http://schemas.microsoft.com/office/drawing/2014/main" id="{8D6D9916-C04B-8BBE-2D7D-D0A3D04D30B4}"/>
              </a:ext>
            </a:extLst>
          </p:cNvPr>
          <p:cNvPicPr>
            <a:picLocks noChangeAspect="1"/>
          </p:cNvPicPr>
          <p:nvPr/>
        </p:nvPicPr>
        <p:blipFill>
          <a:blip r:embed="rId4"/>
          <a:stretch>
            <a:fillRect/>
          </a:stretch>
        </p:blipFill>
        <p:spPr>
          <a:xfrm>
            <a:off x="988142" y="1222293"/>
            <a:ext cx="9164893" cy="4683803"/>
          </a:xfrm>
          <a:prstGeom prst="rect">
            <a:avLst/>
          </a:prstGeom>
        </p:spPr>
      </p:pic>
      <p:pic>
        <p:nvPicPr>
          <p:cNvPr id="5" name="Picture 4">
            <a:extLst>
              <a:ext uri="{FF2B5EF4-FFF2-40B4-BE49-F238E27FC236}">
                <a16:creationId xmlns:a16="http://schemas.microsoft.com/office/drawing/2014/main" id="{9BB60889-A3A2-2333-0E7D-5C12E81B1F91}"/>
              </a:ext>
            </a:extLst>
          </p:cNvPr>
          <p:cNvPicPr>
            <a:picLocks noChangeAspect="1"/>
          </p:cNvPicPr>
          <p:nvPr/>
        </p:nvPicPr>
        <p:blipFill>
          <a:blip r:embed="rId5"/>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260277206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876CAEC5-A817-3239-7F47-BB572041EB69}"/>
              </a:ext>
            </a:extLst>
          </p:cNvPr>
          <p:cNvPicPr>
            <a:picLocks noGrp="1" noChangeAspect="1"/>
          </p:cNvPicPr>
          <p:nvPr>
            <p:ph idx="1"/>
          </p:nvPr>
        </p:nvPicPr>
        <p:blipFill>
          <a:blip r:embed="rId2"/>
          <a:stretch>
            <a:fillRect/>
          </a:stretch>
        </p:blipFill>
        <p:spPr>
          <a:xfrm>
            <a:off x="431218" y="187788"/>
            <a:ext cx="11349511" cy="6281322"/>
          </a:xfrm>
        </p:spPr>
      </p:pic>
      <p:pic>
        <p:nvPicPr>
          <p:cNvPr id="3" name="Picture 4">
            <a:extLst>
              <a:ext uri="{FF2B5EF4-FFF2-40B4-BE49-F238E27FC236}">
                <a16:creationId xmlns:a16="http://schemas.microsoft.com/office/drawing/2014/main" id="{A25DA5A7-2628-1CDC-384F-6552B49C1E7C}"/>
              </a:ext>
            </a:extLst>
          </p:cNvPr>
          <p:cNvPicPr>
            <a:picLocks noChangeAspect="1"/>
          </p:cNvPicPr>
          <p:nvPr/>
        </p:nvPicPr>
        <p:blipFill>
          <a:blip r:embed="rId3"/>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251721705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4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838200" y="365125"/>
            <a:ext cx="3822189" cy="1899912"/>
          </a:xfrm>
        </p:spPr>
        <p:txBody>
          <a:bodyPr vert="horz" lIns="91440" tIns="45720" rIns="91440" bIns="45720" rtlCol="0" anchor="ctr" anchorCtr="0">
            <a:normAutofit/>
          </a:bodyPr>
          <a:lstStyle/>
          <a:p>
            <a:r>
              <a:rPr lang="en-US" sz="4000" b="1"/>
              <a:t>Product Lines</a:t>
            </a:r>
            <a:endParaRPr lang="en-US" sz="4000"/>
          </a:p>
          <a:p>
            <a:endParaRPr lang="en-US" sz="4000"/>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9B51A1E-902D-48AF-9020-955120F399B6}" type="slidenum">
              <a:rPr lang="en-US" sz="1200" dirty="0">
                <a:solidFill>
                  <a:srgbClr val="FFFFFF"/>
                </a:solidFill>
                <a:latin typeface="Calibri" panose="020F0502020204030204"/>
              </a:rPr>
              <a:pPr>
                <a:spcAft>
                  <a:spcPts val="600"/>
                </a:spcAft>
                <a:defRPr/>
              </a:pPr>
              <a:t>184</a:t>
            </a:fld>
            <a:endParaRPr lang="en-US" sz="1200">
              <a:solidFill>
                <a:srgbClr val="FFFFFF"/>
              </a:solidFill>
              <a:latin typeface="Calibri" panose="020F0502020204030204"/>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pic>
        <p:nvPicPr>
          <p:cNvPr id="5" name="Picture 4">
            <a:extLst>
              <a:ext uri="{FF2B5EF4-FFF2-40B4-BE49-F238E27FC236}">
                <a16:creationId xmlns:a16="http://schemas.microsoft.com/office/drawing/2014/main" id="{BC6C3E41-4E34-4B77-A436-CFD4A252C652}"/>
              </a:ext>
            </a:extLst>
          </p:cNvPr>
          <p:cNvPicPr>
            <a:picLocks noChangeAspect="1"/>
          </p:cNvPicPr>
          <p:nvPr/>
        </p:nvPicPr>
        <p:blipFill>
          <a:blip r:embed="rId3"/>
          <a:stretch>
            <a:fillRect/>
          </a:stretch>
        </p:blipFill>
        <p:spPr>
          <a:xfrm>
            <a:off x="885047" y="1604707"/>
            <a:ext cx="2686592" cy="2087772"/>
          </a:xfrm>
          <a:prstGeom prst="rect">
            <a:avLst/>
          </a:prstGeom>
        </p:spPr>
      </p:pic>
      <p:pic>
        <p:nvPicPr>
          <p:cNvPr id="7" name="Picture 6">
            <a:extLst>
              <a:ext uri="{FF2B5EF4-FFF2-40B4-BE49-F238E27FC236}">
                <a16:creationId xmlns:a16="http://schemas.microsoft.com/office/drawing/2014/main" id="{AA485A31-3133-42D7-A9BA-B87792F8CF98}"/>
              </a:ext>
            </a:extLst>
          </p:cNvPr>
          <p:cNvPicPr>
            <a:picLocks noChangeAspect="1"/>
          </p:cNvPicPr>
          <p:nvPr/>
        </p:nvPicPr>
        <p:blipFill>
          <a:blip r:embed="rId4"/>
          <a:stretch>
            <a:fillRect/>
          </a:stretch>
        </p:blipFill>
        <p:spPr>
          <a:xfrm>
            <a:off x="3666302" y="1595280"/>
            <a:ext cx="2273934" cy="2097784"/>
          </a:xfrm>
          <a:prstGeom prst="rect">
            <a:avLst/>
          </a:prstGeom>
        </p:spPr>
      </p:pic>
      <p:pic>
        <p:nvPicPr>
          <p:cNvPr id="8" name="Picture 7">
            <a:extLst>
              <a:ext uri="{FF2B5EF4-FFF2-40B4-BE49-F238E27FC236}">
                <a16:creationId xmlns:a16="http://schemas.microsoft.com/office/drawing/2014/main" id="{B3E87CFC-2B49-4F57-B36F-BD35F5488998}"/>
              </a:ext>
            </a:extLst>
          </p:cNvPr>
          <p:cNvPicPr>
            <a:picLocks noChangeAspect="1"/>
          </p:cNvPicPr>
          <p:nvPr/>
        </p:nvPicPr>
        <p:blipFill>
          <a:blip r:embed="rId5"/>
          <a:stretch>
            <a:fillRect/>
          </a:stretch>
        </p:blipFill>
        <p:spPr>
          <a:xfrm>
            <a:off x="6068656" y="1609706"/>
            <a:ext cx="2046619" cy="2097784"/>
          </a:xfrm>
          <a:prstGeom prst="rect">
            <a:avLst/>
          </a:prstGeom>
        </p:spPr>
      </p:pic>
      <p:pic>
        <p:nvPicPr>
          <p:cNvPr id="9" name="Picture 8">
            <a:extLst>
              <a:ext uri="{FF2B5EF4-FFF2-40B4-BE49-F238E27FC236}">
                <a16:creationId xmlns:a16="http://schemas.microsoft.com/office/drawing/2014/main" id="{79738F59-68D6-49C3-874C-87FC0E683E4E}"/>
              </a:ext>
            </a:extLst>
          </p:cNvPr>
          <p:cNvPicPr>
            <a:picLocks noChangeAspect="1"/>
          </p:cNvPicPr>
          <p:nvPr/>
        </p:nvPicPr>
        <p:blipFill>
          <a:blip r:embed="rId6"/>
          <a:stretch>
            <a:fillRect/>
          </a:stretch>
        </p:blipFill>
        <p:spPr>
          <a:xfrm>
            <a:off x="8275938" y="1604707"/>
            <a:ext cx="1977771" cy="2097648"/>
          </a:xfrm>
          <a:prstGeom prst="rect">
            <a:avLst/>
          </a:prstGeom>
        </p:spPr>
      </p:pic>
      <p:pic>
        <p:nvPicPr>
          <p:cNvPr id="10" name="Picture 9">
            <a:extLst>
              <a:ext uri="{FF2B5EF4-FFF2-40B4-BE49-F238E27FC236}">
                <a16:creationId xmlns:a16="http://schemas.microsoft.com/office/drawing/2014/main" id="{7229BAEB-3246-4297-B303-0DB727DD973D}"/>
              </a:ext>
            </a:extLst>
          </p:cNvPr>
          <p:cNvPicPr>
            <a:picLocks noChangeAspect="1"/>
          </p:cNvPicPr>
          <p:nvPr/>
        </p:nvPicPr>
        <p:blipFill>
          <a:blip r:embed="rId7"/>
          <a:stretch>
            <a:fillRect/>
          </a:stretch>
        </p:blipFill>
        <p:spPr>
          <a:xfrm>
            <a:off x="885046" y="3941968"/>
            <a:ext cx="2681985" cy="2184664"/>
          </a:xfrm>
          <a:prstGeom prst="rect">
            <a:avLst/>
          </a:prstGeom>
        </p:spPr>
      </p:pic>
      <p:pic>
        <p:nvPicPr>
          <p:cNvPr id="11" name="Picture 10">
            <a:extLst>
              <a:ext uri="{FF2B5EF4-FFF2-40B4-BE49-F238E27FC236}">
                <a16:creationId xmlns:a16="http://schemas.microsoft.com/office/drawing/2014/main" id="{75BDBE56-0525-4F3F-A5EA-210F9D031A24}"/>
              </a:ext>
            </a:extLst>
          </p:cNvPr>
          <p:cNvPicPr>
            <a:picLocks noChangeAspect="1"/>
          </p:cNvPicPr>
          <p:nvPr/>
        </p:nvPicPr>
        <p:blipFill rotWithShape="1">
          <a:blip r:embed="rId8"/>
          <a:srcRect b="-4441"/>
          <a:stretch/>
        </p:blipFill>
        <p:spPr>
          <a:xfrm>
            <a:off x="3695130" y="3957784"/>
            <a:ext cx="2245106" cy="2265151"/>
          </a:xfrm>
          <a:prstGeom prst="rect">
            <a:avLst/>
          </a:prstGeom>
        </p:spPr>
      </p:pic>
      <p:pic>
        <p:nvPicPr>
          <p:cNvPr id="13" name="Picture 12">
            <a:extLst>
              <a:ext uri="{FF2B5EF4-FFF2-40B4-BE49-F238E27FC236}">
                <a16:creationId xmlns:a16="http://schemas.microsoft.com/office/drawing/2014/main" id="{5B4378F8-2698-47A5-A103-5C70EBA090AC}"/>
              </a:ext>
            </a:extLst>
          </p:cNvPr>
          <p:cNvPicPr>
            <a:picLocks noChangeAspect="1"/>
          </p:cNvPicPr>
          <p:nvPr/>
        </p:nvPicPr>
        <p:blipFill>
          <a:blip r:embed="rId9"/>
          <a:stretch>
            <a:fillRect/>
          </a:stretch>
        </p:blipFill>
        <p:spPr>
          <a:xfrm>
            <a:off x="6068335" y="3941968"/>
            <a:ext cx="2046619" cy="2163093"/>
          </a:xfrm>
          <a:prstGeom prst="rect">
            <a:avLst/>
          </a:prstGeom>
        </p:spPr>
      </p:pic>
      <p:pic>
        <p:nvPicPr>
          <p:cNvPr id="14" name="Picture 13">
            <a:extLst>
              <a:ext uri="{FF2B5EF4-FFF2-40B4-BE49-F238E27FC236}">
                <a16:creationId xmlns:a16="http://schemas.microsoft.com/office/drawing/2014/main" id="{593D613C-6D68-480C-8303-79F72ED0E381}"/>
              </a:ext>
            </a:extLst>
          </p:cNvPr>
          <p:cNvPicPr>
            <a:picLocks noChangeAspect="1"/>
          </p:cNvPicPr>
          <p:nvPr/>
        </p:nvPicPr>
        <p:blipFill rotWithShape="1">
          <a:blip r:embed="rId10"/>
          <a:srcRect r="15183"/>
          <a:stretch/>
        </p:blipFill>
        <p:spPr>
          <a:xfrm>
            <a:off x="8272259" y="3941968"/>
            <a:ext cx="1981450" cy="2163093"/>
          </a:xfrm>
          <a:prstGeom prst="rect">
            <a:avLst/>
          </a:prstGeom>
        </p:spPr>
      </p:pic>
      <p:pic>
        <p:nvPicPr>
          <p:cNvPr id="16" name="Picture 4">
            <a:extLst>
              <a:ext uri="{FF2B5EF4-FFF2-40B4-BE49-F238E27FC236}">
                <a16:creationId xmlns:a16="http://schemas.microsoft.com/office/drawing/2014/main" id="{6579F2A4-10F7-D890-887D-27A16EA93B18}"/>
              </a:ext>
            </a:extLst>
          </p:cNvPr>
          <p:cNvPicPr>
            <a:picLocks noChangeAspect="1"/>
          </p:cNvPicPr>
          <p:nvPr/>
        </p:nvPicPr>
        <p:blipFill>
          <a:blip r:embed="rId11"/>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14243197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4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838200" y="365125"/>
            <a:ext cx="3822189" cy="1899912"/>
          </a:xfrm>
        </p:spPr>
        <p:txBody>
          <a:bodyPr vert="horz" lIns="91440" tIns="45720" rIns="91440" bIns="45720" rtlCol="0" anchor="ctr" anchorCtr="0">
            <a:normAutofit/>
          </a:bodyPr>
          <a:lstStyle/>
          <a:p>
            <a:r>
              <a:rPr lang="en-US" sz="4000" b="1"/>
              <a:t>Services</a:t>
            </a:r>
            <a:endParaRPr lang="en-US" sz="4000"/>
          </a:p>
          <a:p>
            <a:endParaRPr lang="en-US" sz="4000"/>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9B51A1E-902D-48AF-9020-955120F399B6}" type="slidenum">
              <a:rPr lang="en-US" sz="1200" dirty="0">
                <a:solidFill>
                  <a:srgbClr val="FFFFFF"/>
                </a:solidFill>
                <a:latin typeface="Calibri" panose="020F0502020204030204"/>
              </a:rPr>
              <a:pPr>
                <a:spcAft>
                  <a:spcPts val="600"/>
                </a:spcAft>
                <a:defRPr/>
              </a:pPr>
              <a:t>185</a:t>
            </a:fld>
            <a:endParaRPr lang="en-US" sz="1200">
              <a:solidFill>
                <a:srgbClr val="FFFFFF"/>
              </a:solidFill>
              <a:latin typeface="Calibri" panose="020F0502020204030204"/>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pic>
        <p:nvPicPr>
          <p:cNvPr id="6" name="Picture 5">
            <a:extLst>
              <a:ext uri="{FF2B5EF4-FFF2-40B4-BE49-F238E27FC236}">
                <a16:creationId xmlns:a16="http://schemas.microsoft.com/office/drawing/2014/main" id="{877D8539-4114-40F9-A880-54AED29374EE}"/>
              </a:ext>
            </a:extLst>
          </p:cNvPr>
          <p:cNvPicPr>
            <a:picLocks noChangeAspect="1"/>
          </p:cNvPicPr>
          <p:nvPr/>
        </p:nvPicPr>
        <p:blipFill>
          <a:blip r:embed="rId3"/>
          <a:stretch>
            <a:fillRect/>
          </a:stretch>
        </p:blipFill>
        <p:spPr>
          <a:xfrm>
            <a:off x="2006026" y="1696464"/>
            <a:ext cx="1403423" cy="1383282"/>
          </a:xfrm>
          <a:prstGeom prst="rect">
            <a:avLst/>
          </a:prstGeom>
        </p:spPr>
      </p:pic>
      <p:pic>
        <p:nvPicPr>
          <p:cNvPr id="1034" name="Picture 10" descr="Apple Adds Beats Music to App Store List of 'Apps Made by Apple' - MacRumors">
            <a:extLst>
              <a:ext uri="{FF2B5EF4-FFF2-40B4-BE49-F238E27FC236}">
                <a16:creationId xmlns:a16="http://schemas.microsoft.com/office/drawing/2014/main" id="{74E23DF8-8E9E-433A-8508-F64D7F76F2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5" t="29363" r="1250" b="1613"/>
          <a:stretch/>
        </p:blipFill>
        <p:spPr bwMode="auto">
          <a:xfrm>
            <a:off x="2061782" y="3176520"/>
            <a:ext cx="7915410" cy="2740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pple Pay Review | PCMag">
            <a:extLst>
              <a:ext uri="{FF2B5EF4-FFF2-40B4-BE49-F238E27FC236}">
                <a16:creationId xmlns:a16="http://schemas.microsoft.com/office/drawing/2014/main" id="{CB2338A2-B13F-493F-92F4-4BF5B97790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199" r="22178"/>
          <a:stretch/>
        </p:blipFill>
        <p:spPr bwMode="auto">
          <a:xfrm>
            <a:off x="6628117" y="1304444"/>
            <a:ext cx="1973756" cy="18629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pp Store - Apple (CA)">
            <a:extLst>
              <a:ext uri="{FF2B5EF4-FFF2-40B4-BE49-F238E27FC236}">
                <a16:creationId xmlns:a16="http://schemas.microsoft.com/office/drawing/2014/main" id="{34FFE4E9-EF7C-486A-B6CA-EA1A02DAFE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1053" y="1693108"/>
            <a:ext cx="1316724" cy="13167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a16="http://schemas.microsoft.com/office/drawing/2014/main" id="{FC2864AF-9A52-E6D4-930D-CEA1C98DB427}"/>
              </a:ext>
            </a:extLst>
          </p:cNvPr>
          <p:cNvPicPr>
            <a:picLocks noChangeAspect="1"/>
          </p:cNvPicPr>
          <p:nvPr/>
        </p:nvPicPr>
        <p:blipFill rotWithShape="1">
          <a:blip r:embed="rId7"/>
          <a:srcRect l="28125" t="17969" r="29297" b="19531"/>
          <a:stretch/>
        </p:blipFill>
        <p:spPr>
          <a:xfrm>
            <a:off x="3410414" y="1692046"/>
            <a:ext cx="1728445" cy="1273102"/>
          </a:xfrm>
          <a:prstGeom prst="rect">
            <a:avLst/>
          </a:prstGeom>
        </p:spPr>
      </p:pic>
      <p:pic>
        <p:nvPicPr>
          <p:cNvPr id="8" name="Picture 8" descr="A picture containing icon&#10;&#10;Description automatically generated">
            <a:extLst>
              <a:ext uri="{FF2B5EF4-FFF2-40B4-BE49-F238E27FC236}">
                <a16:creationId xmlns:a16="http://schemas.microsoft.com/office/drawing/2014/main" id="{6B08EB06-1199-5EFA-6AD8-B4E149B03D62}"/>
              </a:ext>
            </a:extLst>
          </p:cNvPr>
          <p:cNvPicPr>
            <a:picLocks noChangeAspect="1"/>
          </p:cNvPicPr>
          <p:nvPr/>
        </p:nvPicPr>
        <p:blipFill rotWithShape="1">
          <a:blip r:embed="rId8"/>
          <a:srcRect l="17008" r="20315" b="-201"/>
          <a:stretch/>
        </p:blipFill>
        <p:spPr>
          <a:xfrm>
            <a:off x="8607348" y="1620992"/>
            <a:ext cx="1220263" cy="1525169"/>
          </a:xfrm>
          <a:prstGeom prst="rect">
            <a:avLst/>
          </a:prstGeom>
        </p:spPr>
      </p:pic>
      <p:pic>
        <p:nvPicPr>
          <p:cNvPr id="14" name="Picture 4">
            <a:extLst>
              <a:ext uri="{FF2B5EF4-FFF2-40B4-BE49-F238E27FC236}">
                <a16:creationId xmlns:a16="http://schemas.microsoft.com/office/drawing/2014/main" id="{06726AD5-7FF3-BE6E-5CFB-CF957A7E5E9B}"/>
              </a:ext>
            </a:extLst>
          </p:cNvPr>
          <p:cNvPicPr>
            <a:picLocks noChangeAspect="1"/>
          </p:cNvPicPr>
          <p:nvPr/>
        </p:nvPicPr>
        <p:blipFill>
          <a:blip r:embed="rId9"/>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57963153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186</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2" descr="形状, 矩形&#10;&#10;已自动生成说明">
            <a:extLst>
              <a:ext uri="{FF2B5EF4-FFF2-40B4-BE49-F238E27FC236}">
                <a16:creationId xmlns:a16="http://schemas.microsoft.com/office/drawing/2014/main" id="{AED396BF-FBF8-12CC-AF2B-F9C09F6CB3D6}"/>
              </a:ext>
            </a:extLst>
          </p:cNvPr>
          <p:cNvPicPr>
            <a:picLocks noChangeAspect="1"/>
          </p:cNvPicPr>
          <p:nvPr/>
        </p:nvPicPr>
        <p:blipFill>
          <a:blip r:embed="rId3"/>
          <a:stretch>
            <a:fillRect/>
          </a:stretch>
        </p:blipFill>
        <p:spPr>
          <a:xfrm>
            <a:off x="288010" y="130813"/>
            <a:ext cx="8716505" cy="900749"/>
          </a:xfrm>
          <a:prstGeom prst="rect">
            <a:avLst/>
          </a:prstGeom>
        </p:spPr>
      </p:pic>
      <p:pic>
        <p:nvPicPr>
          <p:cNvPr id="3" name="图片 4">
            <a:extLst>
              <a:ext uri="{FF2B5EF4-FFF2-40B4-BE49-F238E27FC236}">
                <a16:creationId xmlns:a16="http://schemas.microsoft.com/office/drawing/2014/main" id="{54B6E59F-5DB4-E8F1-BE13-712F8DDABAB3}"/>
              </a:ext>
            </a:extLst>
          </p:cNvPr>
          <p:cNvPicPr>
            <a:picLocks noChangeAspect="1"/>
          </p:cNvPicPr>
          <p:nvPr/>
        </p:nvPicPr>
        <p:blipFill rotWithShape="1">
          <a:blip r:embed="rId4"/>
          <a:srcRect b="34906"/>
          <a:stretch/>
        </p:blipFill>
        <p:spPr>
          <a:xfrm>
            <a:off x="476856" y="932398"/>
            <a:ext cx="8103030" cy="3205595"/>
          </a:xfrm>
          <a:prstGeom prst="rect">
            <a:avLst/>
          </a:prstGeom>
        </p:spPr>
      </p:pic>
      <p:pic>
        <p:nvPicPr>
          <p:cNvPr id="5" name="图片 6" descr="不同颜色的手机&#10;&#10;已自动生成说明">
            <a:extLst>
              <a:ext uri="{FF2B5EF4-FFF2-40B4-BE49-F238E27FC236}">
                <a16:creationId xmlns:a16="http://schemas.microsoft.com/office/drawing/2014/main" id="{46E72117-1F5F-603F-F41C-AA8AEEB9783D}"/>
              </a:ext>
            </a:extLst>
          </p:cNvPr>
          <p:cNvPicPr>
            <a:picLocks noChangeAspect="1"/>
          </p:cNvPicPr>
          <p:nvPr/>
        </p:nvPicPr>
        <p:blipFill>
          <a:blip r:embed="rId5"/>
          <a:stretch>
            <a:fillRect/>
          </a:stretch>
        </p:blipFill>
        <p:spPr>
          <a:xfrm>
            <a:off x="7817603" y="752948"/>
            <a:ext cx="4267199" cy="5591036"/>
          </a:xfrm>
          <a:prstGeom prst="rect">
            <a:avLst/>
          </a:prstGeom>
        </p:spPr>
      </p:pic>
      <p:pic>
        <p:nvPicPr>
          <p:cNvPr id="8" name="Picture 4">
            <a:extLst>
              <a:ext uri="{FF2B5EF4-FFF2-40B4-BE49-F238E27FC236}">
                <a16:creationId xmlns:a16="http://schemas.microsoft.com/office/drawing/2014/main" id="{2A0DE93A-38FC-BCFA-6BBB-8085B7B8E963}"/>
              </a:ext>
            </a:extLst>
          </p:cNvPr>
          <p:cNvPicPr>
            <a:picLocks noChangeAspect="1"/>
          </p:cNvPicPr>
          <p:nvPr/>
        </p:nvPicPr>
        <p:blipFill>
          <a:blip r:embed="rId6"/>
          <a:stretch>
            <a:fillRect/>
          </a:stretch>
        </p:blipFill>
        <p:spPr>
          <a:xfrm>
            <a:off x="11508136" y="6287263"/>
            <a:ext cx="903195" cy="572621"/>
          </a:xfrm>
          <a:prstGeom prst="rect">
            <a:avLst/>
          </a:prstGeom>
        </p:spPr>
      </p:pic>
      <p:pic>
        <p:nvPicPr>
          <p:cNvPr id="9" name="Picture 9" descr="A picture containing row, indoor, lined, line&#10;&#10;Description automatically generated">
            <a:extLst>
              <a:ext uri="{FF2B5EF4-FFF2-40B4-BE49-F238E27FC236}">
                <a16:creationId xmlns:a16="http://schemas.microsoft.com/office/drawing/2014/main" id="{1F20BD71-C1FA-6323-D69E-2266F68DF333}"/>
              </a:ext>
            </a:extLst>
          </p:cNvPr>
          <p:cNvPicPr>
            <a:picLocks noChangeAspect="1"/>
          </p:cNvPicPr>
          <p:nvPr/>
        </p:nvPicPr>
        <p:blipFill>
          <a:blip r:embed="rId7"/>
          <a:stretch>
            <a:fillRect/>
          </a:stretch>
        </p:blipFill>
        <p:spPr>
          <a:xfrm>
            <a:off x="5616497" y="4222829"/>
            <a:ext cx="2743200" cy="2055075"/>
          </a:xfrm>
          <a:prstGeom prst="rect">
            <a:avLst/>
          </a:prstGeom>
        </p:spPr>
      </p:pic>
    </p:spTree>
    <p:extLst>
      <p:ext uri="{BB962C8B-B14F-4D97-AF65-F5344CB8AC3E}">
        <p14:creationId xmlns:p14="http://schemas.microsoft.com/office/powerpoint/2010/main" val="175976222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187</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8">
            <a:extLst>
              <a:ext uri="{FF2B5EF4-FFF2-40B4-BE49-F238E27FC236}">
                <a16:creationId xmlns:a16="http://schemas.microsoft.com/office/drawing/2014/main" id="{DC3431FB-1556-9565-C91C-17A36E6DC4CC}"/>
              </a:ext>
            </a:extLst>
          </p:cNvPr>
          <p:cNvPicPr>
            <a:picLocks noChangeAspect="1"/>
          </p:cNvPicPr>
          <p:nvPr/>
        </p:nvPicPr>
        <p:blipFill>
          <a:blip r:embed="rId3"/>
          <a:stretch>
            <a:fillRect/>
          </a:stretch>
        </p:blipFill>
        <p:spPr>
          <a:xfrm>
            <a:off x="152400" y="1659"/>
            <a:ext cx="9523708" cy="984698"/>
          </a:xfrm>
          <a:prstGeom prst="rect">
            <a:avLst/>
          </a:prstGeom>
        </p:spPr>
      </p:pic>
      <p:sp>
        <p:nvSpPr>
          <p:cNvPr id="9" name="文本框 8">
            <a:extLst>
              <a:ext uri="{FF2B5EF4-FFF2-40B4-BE49-F238E27FC236}">
                <a16:creationId xmlns:a16="http://schemas.microsoft.com/office/drawing/2014/main" id="{E74F86BB-80F2-5B74-200B-D1D824CAD2B5}"/>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CN" altLang="en-US"/>
              <a:t>单击此处添加文本</a:t>
            </a:r>
          </a:p>
        </p:txBody>
      </p:sp>
      <p:pic>
        <p:nvPicPr>
          <p:cNvPr id="10" name="图片 10" descr="图形用户界面, 应用程序&#10;&#10;已自动生成说明">
            <a:extLst>
              <a:ext uri="{FF2B5EF4-FFF2-40B4-BE49-F238E27FC236}">
                <a16:creationId xmlns:a16="http://schemas.microsoft.com/office/drawing/2014/main" id="{8405A43D-706E-0705-F265-7F3EE73CF158}"/>
              </a:ext>
            </a:extLst>
          </p:cNvPr>
          <p:cNvPicPr>
            <a:picLocks noChangeAspect="1"/>
          </p:cNvPicPr>
          <p:nvPr/>
        </p:nvPicPr>
        <p:blipFill>
          <a:blip r:embed="rId4"/>
          <a:stretch>
            <a:fillRect/>
          </a:stretch>
        </p:blipFill>
        <p:spPr>
          <a:xfrm>
            <a:off x="585061" y="1139169"/>
            <a:ext cx="10447149" cy="4818596"/>
          </a:xfrm>
          <a:prstGeom prst="rect">
            <a:avLst/>
          </a:prstGeom>
        </p:spPr>
      </p:pic>
      <p:pic>
        <p:nvPicPr>
          <p:cNvPr id="3" name="Picture 4">
            <a:extLst>
              <a:ext uri="{FF2B5EF4-FFF2-40B4-BE49-F238E27FC236}">
                <a16:creationId xmlns:a16="http://schemas.microsoft.com/office/drawing/2014/main" id="{0C2EF6C3-5581-440B-867F-856A24413B7A}"/>
              </a:ext>
            </a:extLst>
          </p:cNvPr>
          <p:cNvPicPr>
            <a:picLocks noChangeAspect="1"/>
          </p:cNvPicPr>
          <p:nvPr/>
        </p:nvPicPr>
        <p:blipFill>
          <a:blip r:embed="rId5"/>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45175535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188</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8">
            <a:extLst>
              <a:ext uri="{FF2B5EF4-FFF2-40B4-BE49-F238E27FC236}">
                <a16:creationId xmlns:a16="http://schemas.microsoft.com/office/drawing/2014/main" id="{E74F86BB-80F2-5B74-200B-D1D824CAD2B5}"/>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CN" altLang="en-US"/>
              <a:t>单击此处添加文本</a:t>
            </a:r>
          </a:p>
        </p:txBody>
      </p:sp>
      <p:pic>
        <p:nvPicPr>
          <p:cNvPr id="2" name="图片 2">
            <a:extLst>
              <a:ext uri="{FF2B5EF4-FFF2-40B4-BE49-F238E27FC236}">
                <a16:creationId xmlns:a16="http://schemas.microsoft.com/office/drawing/2014/main" id="{FAB3C969-5ECA-B638-CFD4-11F0DFE004F1}"/>
              </a:ext>
            </a:extLst>
          </p:cNvPr>
          <p:cNvPicPr>
            <a:picLocks noChangeAspect="1"/>
          </p:cNvPicPr>
          <p:nvPr/>
        </p:nvPicPr>
        <p:blipFill>
          <a:blip r:embed="rId3"/>
          <a:stretch>
            <a:fillRect/>
          </a:stretch>
        </p:blipFill>
        <p:spPr>
          <a:xfrm>
            <a:off x="339671" y="298711"/>
            <a:ext cx="8096572" cy="836172"/>
          </a:xfrm>
          <a:prstGeom prst="rect">
            <a:avLst/>
          </a:prstGeom>
        </p:spPr>
      </p:pic>
      <p:pic>
        <p:nvPicPr>
          <p:cNvPr id="3" name="图片 4">
            <a:extLst>
              <a:ext uri="{FF2B5EF4-FFF2-40B4-BE49-F238E27FC236}">
                <a16:creationId xmlns:a16="http://schemas.microsoft.com/office/drawing/2014/main" id="{95D63208-B669-DD30-9D75-4C6E12EFD58C}"/>
              </a:ext>
            </a:extLst>
          </p:cNvPr>
          <p:cNvPicPr>
            <a:picLocks noChangeAspect="1"/>
          </p:cNvPicPr>
          <p:nvPr/>
        </p:nvPicPr>
        <p:blipFill>
          <a:blip r:embed="rId4"/>
          <a:stretch>
            <a:fillRect/>
          </a:stretch>
        </p:blipFill>
        <p:spPr>
          <a:xfrm>
            <a:off x="546315" y="1271343"/>
            <a:ext cx="10266335" cy="4747976"/>
          </a:xfrm>
          <a:prstGeom prst="rect">
            <a:avLst/>
          </a:prstGeom>
        </p:spPr>
      </p:pic>
      <p:pic>
        <p:nvPicPr>
          <p:cNvPr id="7" name="Picture 4">
            <a:extLst>
              <a:ext uri="{FF2B5EF4-FFF2-40B4-BE49-F238E27FC236}">
                <a16:creationId xmlns:a16="http://schemas.microsoft.com/office/drawing/2014/main" id="{6B5D6971-BF56-CBD2-E4A0-130A8515E3A5}"/>
              </a:ext>
            </a:extLst>
          </p:cNvPr>
          <p:cNvPicPr>
            <a:picLocks noChangeAspect="1"/>
          </p:cNvPicPr>
          <p:nvPr/>
        </p:nvPicPr>
        <p:blipFill>
          <a:blip r:embed="rId5"/>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42767283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189</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6" descr="形状, 矩形&#10;&#10;已自动生成说明">
            <a:extLst>
              <a:ext uri="{FF2B5EF4-FFF2-40B4-BE49-F238E27FC236}">
                <a16:creationId xmlns:a16="http://schemas.microsoft.com/office/drawing/2014/main" id="{5CF3C9AC-6250-04AC-B00A-CA6181783FEF}"/>
              </a:ext>
            </a:extLst>
          </p:cNvPr>
          <p:cNvPicPr>
            <a:picLocks noChangeAspect="1"/>
          </p:cNvPicPr>
          <p:nvPr/>
        </p:nvPicPr>
        <p:blipFill>
          <a:blip r:embed="rId3"/>
          <a:stretch>
            <a:fillRect/>
          </a:stretch>
        </p:blipFill>
        <p:spPr>
          <a:xfrm>
            <a:off x="359044" y="298711"/>
            <a:ext cx="10460064" cy="1081562"/>
          </a:xfrm>
          <a:prstGeom prst="rect">
            <a:avLst/>
          </a:prstGeom>
        </p:spPr>
      </p:pic>
      <p:pic>
        <p:nvPicPr>
          <p:cNvPr id="7" name="图片 7">
            <a:extLst>
              <a:ext uri="{FF2B5EF4-FFF2-40B4-BE49-F238E27FC236}">
                <a16:creationId xmlns:a16="http://schemas.microsoft.com/office/drawing/2014/main" id="{C7741616-147F-C9AF-DE5B-A284292BD814}"/>
              </a:ext>
            </a:extLst>
          </p:cNvPr>
          <p:cNvPicPr>
            <a:picLocks noChangeAspect="1"/>
          </p:cNvPicPr>
          <p:nvPr/>
        </p:nvPicPr>
        <p:blipFill>
          <a:blip r:embed="rId4"/>
          <a:stretch>
            <a:fillRect/>
          </a:stretch>
        </p:blipFill>
        <p:spPr>
          <a:xfrm>
            <a:off x="856281" y="1464239"/>
            <a:ext cx="9859505" cy="4510710"/>
          </a:xfrm>
          <a:prstGeom prst="rect">
            <a:avLst/>
          </a:prstGeom>
        </p:spPr>
      </p:pic>
      <p:pic>
        <p:nvPicPr>
          <p:cNvPr id="3" name="Picture 4">
            <a:extLst>
              <a:ext uri="{FF2B5EF4-FFF2-40B4-BE49-F238E27FC236}">
                <a16:creationId xmlns:a16="http://schemas.microsoft.com/office/drawing/2014/main" id="{5FAEFF09-FCE0-406E-9DE5-82E88139F290}"/>
              </a:ext>
            </a:extLst>
          </p:cNvPr>
          <p:cNvPicPr>
            <a:picLocks noChangeAspect="1"/>
          </p:cNvPicPr>
          <p:nvPr/>
        </p:nvPicPr>
        <p:blipFill>
          <a:blip r:embed="rId5"/>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3944904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619635" y="341239"/>
            <a:ext cx="10832531" cy="914400"/>
          </a:xfrm>
        </p:spPr>
        <p:txBody>
          <a:bodyPr anchor="b" anchorCtr="0">
            <a:normAutofit/>
          </a:bodyPr>
          <a:lstStyle/>
          <a:p>
            <a:r>
              <a:rPr lang="en-ZA"/>
              <a:t>Global Supply Chain</a:t>
            </a: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a:lstStyle/>
          <a:p>
            <a:fld id="{19B51A1E-902D-48AF-9020-955120F399B6}" type="slidenum">
              <a:rPr lang="en-ZA" smtClean="0"/>
              <a:pPr/>
              <a:t>19</a:t>
            </a:fld>
            <a:endParaRPr lang="en-ZA"/>
          </a:p>
        </p:txBody>
      </p:sp>
      <p:pic>
        <p:nvPicPr>
          <p:cNvPr id="8" name="Picture 7">
            <a:extLst>
              <a:ext uri="{FF2B5EF4-FFF2-40B4-BE49-F238E27FC236}">
                <a16:creationId xmlns:a16="http://schemas.microsoft.com/office/drawing/2014/main" id="{273010AA-77F0-4CF7-A346-ECF65474780C}"/>
              </a:ext>
            </a:extLst>
          </p:cNvPr>
          <p:cNvPicPr>
            <a:picLocks noChangeAspect="1"/>
          </p:cNvPicPr>
          <p:nvPr/>
        </p:nvPicPr>
        <p:blipFill>
          <a:blip r:embed="rId2"/>
          <a:stretch>
            <a:fillRect/>
          </a:stretch>
        </p:blipFill>
        <p:spPr>
          <a:xfrm>
            <a:off x="1381118" y="1558024"/>
            <a:ext cx="8545118" cy="4706007"/>
          </a:xfrm>
          <a:prstGeom prst="rect">
            <a:avLst/>
          </a:prstGeom>
        </p:spPr>
      </p:pic>
    </p:spTree>
    <p:extLst>
      <p:ext uri="{BB962C8B-B14F-4D97-AF65-F5344CB8AC3E}">
        <p14:creationId xmlns:p14="http://schemas.microsoft.com/office/powerpoint/2010/main" val="352090967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190</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7" descr="形状, 矩形&#10;&#10;已自动生成说明">
            <a:extLst>
              <a:ext uri="{FF2B5EF4-FFF2-40B4-BE49-F238E27FC236}">
                <a16:creationId xmlns:a16="http://schemas.microsoft.com/office/drawing/2014/main" id="{27C605D9-73F5-9B94-D558-43A6EC67BA0E}"/>
              </a:ext>
            </a:extLst>
          </p:cNvPr>
          <p:cNvPicPr>
            <a:picLocks noChangeAspect="1"/>
          </p:cNvPicPr>
          <p:nvPr/>
        </p:nvPicPr>
        <p:blipFill>
          <a:blip r:embed="rId3"/>
          <a:stretch>
            <a:fillRect/>
          </a:stretch>
        </p:blipFill>
        <p:spPr>
          <a:xfrm>
            <a:off x="300925" y="169450"/>
            <a:ext cx="8154691" cy="842844"/>
          </a:xfrm>
          <a:prstGeom prst="rect">
            <a:avLst/>
          </a:prstGeom>
        </p:spPr>
      </p:pic>
      <p:pic>
        <p:nvPicPr>
          <p:cNvPr id="9" name="图片 9" descr="图片包含 图形用户界面&#10;&#10;已自动生成说明">
            <a:extLst>
              <a:ext uri="{FF2B5EF4-FFF2-40B4-BE49-F238E27FC236}">
                <a16:creationId xmlns:a16="http://schemas.microsoft.com/office/drawing/2014/main" id="{9C4BFC53-E50E-39C8-6A03-8C5DE6036393}"/>
              </a:ext>
            </a:extLst>
          </p:cNvPr>
          <p:cNvPicPr>
            <a:picLocks noChangeAspect="1"/>
          </p:cNvPicPr>
          <p:nvPr/>
        </p:nvPicPr>
        <p:blipFill>
          <a:blip r:embed="rId4"/>
          <a:stretch>
            <a:fillRect/>
          </a:stretch>
        </p:blipFill>
        <p:spPr>
          <a:xfrm>
            <a:off x="1075841" y="1247921"/>
            <a:ext cx="9924081" cy="4678582"/>
          </a:xfrm>
          <a:prstGeom prst="rect">
            <a:avLst/>
          </a:prstGeom>
        </p:spPr>
      </p:pic>
      <p:pic>
        <p:nvPicPr>
          <p:cNvPr id="5" name="Picture 4">
            <a:extLst>
              <a:ext uri="{FF2B5EF4-FFF2-40B4-BE49-F238E27FC236}">
                <a16:creationId xmlns:a16="http://schemas.microsoft.com/office/drawing/2014/main" id="{5365F814-F00C-9233-8EEE-49952686230D}"/>
              </a:ext>
            </a:extLst>
          </p:cNvPr>
          <p:cNvPicPr>
            <a:picLocks noChangeAspect="1"/>
          </p:cNvPicPr>
          <p:nvPr/>
        </p:nvPicPr>
        <p:blipFill>
          <a:blip r:embed="rId5"/>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16786354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191</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4" descr="图片包含 图标&#10;&#10;已自动生成说明">
            <a:extLst>
              <a:ext uri="{FF2B5EF4-FFF2-40B4-BE49-F238E27FC236}">
                <a16:creationId xmlns:a16="http://schemas.microsoft.com/office/drawing/2014/main" id="{267B9BC3-5584-4074-84E2-26CB4081B2C6}"/>
              </a:ext>
            </a:extLst>
          </p:cNvPr>
          <p:cNvPicPr>
            <a:picLocks noChangeAspect="1"/>
          </p:cNvPicPr>
          <p:nvPr/>
        </p:nvPicPr>
        <p:blipFill>
          <a:blip r:embed="rId3"/>
          <a:stretch>
            <a:fillRect/>
          </a:stretch>
        </p:blipFill>
        <p:spPr>
          <a:xfrm>
            <a:off x="455908" y="292253"/>
            <a:ext cx="9278318" cy="958867"/>
          </a:xfrm>
          <a:prstGeom prst="rect">
            <a:avLst/>
          </a:prstGeom>
        </p:spPr>
      </p:pic>
      <p:pic>
        <p:nvPicPr>
          <p:cNvPr id="7" name="Picture 4">
            <a:extLst>
              <a:ext uri="{FF2B5EF4-FFF2-40B4-BE49-F238E27FC236}">
                <a16:creationId xmlns:a16="http://schemas.microsoft.com/office/drawing/2014/main" id="{447CF7A1-D07A-F2C1-8B2D-48BE80C381A5}"/>
              </a:ext>
            </a:extLst>
          </p:cNvPr>
          <p:cNvPicPr>
            <a:picLocks noChangeAspect="1"/>
          </p:cNvPicPr>
          <p:nvPr/>
        </p:nvPicPr>
        <p:blipFill>
          <a:blip r:embed="rId4"/>
          <a:stretch>
            <a:fillRect/>
          </a:stretch>
        </p:blipFill>
        <p:spPr>
          <a:xfrm>
            <a:off x="11508136" y="6287263"/>
            <a:ext cx="903195" cy="572621"/>
          </a:xfrm>
          <a:prstGeom prst="rect">
            <a:avLst/>
          </a:prstGeom>
        </p:spPr>
      </p:pic>
      <p:sp>
        <p:nvSpPr>
          <p:cNvPr id="8" name="TextBox 7">
            <a:extLst>
              <a:ext uri="{FF2B5EF4-FFF2-40B4-BE49-F238E27FC236}">
                <a16:creationId xmlns:a16="http://schemas.microsoft.com/office/drawing/2014/main" id="{F4CB411B-C6CC-9CDC-DE46-E35A61CA5AD7}"/>
              </a:ext>
            </a:extLst>
          </p:cNvPr>
          <p:cNvSpPr txBox="1"/>
          <p:nvPr/>
        </p:nvSpPr>
        <p:spPr>
          <a:xfrm>
            <a:off x="607741" y="1258229"/>
            <a:ext cx="5800493"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GB" sz="2600"/>
              <a:t>Smartwatch for health, fitness-tracking and other connections with the iPhone for calling functions etc.</a:t>
            </a:r>
            <a:endParaRPr lang="en-US" sz="2600">
              <a:ea typeface="Source Sans Pro"/>
            </a:endParaRPr>
          </a:p>
          <a:p>
            <a:pPr marL="285750" indent="-285750">
              <a:buFont typeface="Arial" panose="020B0604020202020204" pitchFamily="34" charset="0"/>
              <a:buChar char="•"/>
            </a:pPr>
            <a:r>
              <a:rPr lang="en-GB" sz="2600">
                <a:ea typeface="Source Sans Pro"/>
              </a:rPr>
              <a:t>First released in </a:t>
            </a:r>
            <a:r>
              <a:rPr lang="en-GB" sz="2600" b="1">
                <a:ea typeface="Source Sans Pro"/>
              </a:rPr>
              <a:t>2015</a:t>
            </a:r>
          </a:p>
          <a:p>
            <a:pPr marL="285750" indent="-285750">
              <a:buFont typeface="Arial" panose="020B0604020202020204" pitchFamily="34" charset="0"/>
              <a:buChar char="•"/>
            </a:pPr>
            <a:r>
              <a:rPr lang="en-GB" sz="2600">
                <a:ea typeface="Source Sans Pro"/>
              </a:rPr>
              <a:t>Current model: Series 7 includes 45mm or 41mm display, LTE connectivity, Blood Oxygen app, ECG app</a:t>
            </a:r>
          </a:p>
        </p:txBody>
      </p:sp>
      <p:pic>
        <p:nvPicPr>
          <p:cNvPr id="9" name="Picture 9">
            <a:extLst>
              <a:ext uri="{FF2B5EF4-FFF2-40B4-BE49-F238E27FC236}">
                <a16:creationId xmlns:a16="http://schemas.microsoft.com/office/drawing/2014/main" id="{10FD2BA0-0C73-3A0D-2F42-B099044AE7CF}"/>
              </a:ext>
            </a:extLst>
          </p:cNvPr>
          <p:cNvPicPr>
            <a:picLocks noChangeAspect="1"/>
          </p:cNvPicPr>
          <p:nvPr/>
        </p:nvPicPr>
        <p:blipFill>
          <a:blip r:embed="rId5"/>
          <a:stretch>
            <a:fillRect/>
          </a:stretch>
        </p:blipFill>
        <p:spPr>
          <a:xfrm>
            <a:off x="6322742" y="1161003"/>
            <a:ext cx="5596053" cy="4396605"/>
          </a:xfrm>
          <a:prstGeom prst="rect">
            <a:avLst/>
          </a:prstGeom>
        </p:spPr>
      </p:pic>
    </p:spTree>
    <p:extLst>
      <p:ext uri="{BB962C8B-B14F-4D97-AF65-F5344CB8AC3E}">
        <p14:creationId xmlns:p14="http://schemas.microsoft.com/office/powerpoint/2010/main" val="214143293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192</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4" descr="形状, 矩形&#10;&#10;已自动生成说明">
            <a:extLst>
              <a:ext uri="{FF2B5EF4-FFF2-40B4-BE49-F238E27FC236}">
                <a16:creationId xmlns:a16="http://schemas.microsoft.com/office/drawing/2014/main" id="{5D0FD111-0B87-0DE2-9B7E-B6FCDF23C293}"/>
              </a:ext>
            </a:extLst>
          </p:cNvPr>
          <p:cNvPicPr>
            <a:picLocks noChangeAspect="1"/>
          </p:cNvPicPr>
          <p:nvPr/>
        </p:nvPicPr>
        <p:blipFill>
          <a:blip r:embed="rId3"/>
          <a:stretch>
            <a:fillRect/>
          </a:stretch>
        </p:blipFill>
        <p:spPr>
          <a:xfrm>
            <a:off x="488197" y="214761"/>
            <a:ext cx="10020945" cy="1036359"/>
          </a:xfrm>
          <a:prstGeom prst="rect">
            <a:avLst/>
          </a:prstGeom>
        </p:spPr>
      </p:pic>
      <p:pic>
        <p:nvPicPr>
          <p:cNvPr id="5" name="图片 6" descr="图片包含 形状&#10;&#10;已自动生成说明">
            <a:extLst>
              <a:ext uri="{FF2B5EF4-FFF2-40B4-BE49-F238E27FC236}">
                <a16:creationId xmlns:a16="http://schemas.microsoft.com/office/drawing/2014/main" id="{4D7BA36C-B879-CD89-0E2D-99755613FD7E}"/>
              </a:ext>
            </a:extLst>
          </p:cNvPr>
          <p:cNvPicPr>
            <a:picLocks noChangeAspect="1"/>
          </p:cNvPicPr>
          <p:nvPr/>
        </p:nvPicPr>
        <p:blipFill>
          <a:blip r:embed="rId4"/>
          <a:stretch>
            <a:fillRect/>
          </a:stretch>
        </p:blipFill>
        <p:spPr>
          <a:xfrm>
            <a:off x="643180" y="1154492"/>
            <a:ext cx="10259877" cy="4549015"/>
          </a:xfrm>
          <a:prstGeom prst="rect">
            <a:avLst/>
          </a:prstGeom>
        </p:spPr>
      </p:pic>
      <p:pic>
        <p:nvPicPr>
          <p:cNvPr id="7" name="Picture 4">
            <a:extLst>
              <a:ext uri="{FF2B5EF4-FFF2-40B4-BE49-F238E27FC236}">
                <a16:creationId xmlns:a16="http://schemas.microsoft.com/office/drawing/2014/main" id="{9480402A-4D55-6B96-E3E2-9F60BBCFECAF}"/>
              </a:ext>
            </a:extLst>
          </p:cNvPr>
          <p:cNvPicPr>
            <a:picLocks noChangeAspect="1"/>
          </p:cNvPicPr>
          <p:nvPr/>
        </p:nvPicPr>
        <p:blipFill>
          <a:blip r:embed="rId5"/>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64027524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193</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6" descr="形状, 矩形&#10;&#10;已自动生成说明">
            <a:extLst>
              <a:ext uri="{FF2B5EF4-FFF2-40B4-BE49-F238E27FC236}">
                <a16:creationId xmlns:a16="http://schemas.microsoft.com/office/drawing/2014/main" id="{2B2A3CE7-6686-A96F-E8F9-05127A11660A}"/>
              </a:ext>
            </a:extLst>
          </p:cNvPr>
          <p:cNvPicPr>
            <a:picLocks noChangeAspect="1"/>
          </p:cNvPicPr>
          <p:nvPr/>
        </p:nvPicPr>
        <p:blipFill>
          <a:blip r:embed="rId3"/>
          <a:stretch>
            <a:fillRect/>
          </a:stretch>
        </p:blipFill>
        <p:spPr>
          <a:xfrm>
            <a:off x="488197" y="111440"/>
            <a:ext cx="9639945" cy="997613"/>
          </a:xfrm>
          <a:prstGeom prst="rect">
            <a:avLst/>
          </a:prstGeom>
        </p:spPr>
      </p:pic>
      <p:pic>
        <p:nvPicPr>
          <p:cNvPr id="7" name="图片 7" descr="图片包含 图形用户界面&#10;&#10;已自动生成说明">
            <a:extLst>
              <a:ext uri="{FF2B5EF4-FFF2-40B4-BE49-F238E27FC236}">
                <a16:creationId xmlns:a16="http://schemas.microsoft.com/office/drawing/2014/main" id="{702F0645-9483-F078-67F5-C4C3BD8FE6E5}"/>
              </a:ext>
            </a:extLst>
          </p:cNvPr>
          <p:cNvPicPr>
            <a:picLocks noChangeAspect="1"/>
          </p:cNvPicPr>
          <p:nvPr/>
        </p:nvPicPr>
        <p:blipFill>
          <a:blip r:embed="rId4"/>
          <a:stretch>
            <a:fillRect/>
          </a:stretch>
        </p:blipFill>
        <p:spPr>
          <a:xfrm>
            <a:off x="430078" y="1138052"/>
            <a:ext cx="11209149" cy="4962894"/>
          </a:xfrm>
          <a:prstGeom prst="rect">
            <a:avLst/>
          </a:prstGeom>
        </p:spPr>
      </p:pic>
      <p:pic>
        <p:nvPicPr>
          <p:cNvPr id="5" name="Picture 4">
            <a:extLst>
              <a:ext uri="{FF2B5EF4-FFF2-40B4-BE49-F238E27FC236}">
                <a16:creationId xmlns:a16="http://schemas.microsoft.com/office/drawing/2014/main" id="{9CDD6216-1026-5AE7-65FE-3CDA2DAC29C8}"/>
              </a:ext>
            </a:extLst>
          </p:cNvPr>
          <p:cNvPicPr>
            <a:picLocks noChangeAspect="1"/>
          </p:cNvPicPr>
          <p:nvPr/>
        </p:nvPicPr>
        <p:blipFill>
          <a:blip r:embed="rId5"/>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371924352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China is Apple's largest market but the company treats them &quot;poorly&quot; -">
            <a:extLst>
              <a:ext uri="{FF2B5EF4-FFF2-40B4-BE49-F238E27FC236}">
                <a16:creationId xmlns:a16="http://schemas.microsoft.com/office/drawing/2014/main" id="{B4613350-4C49-0F9B-7925-42FF75217A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33"/>
          <a:stretch/>
        </p:blipFill>
        <p:spPr bwMode="auto">
          <a:xfrm>
            <a:off x="1524" y="10"/>
            <a:ext cx="12188952" cy="685799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4926523 h 6858000"/>
              <a:gd name="connsiteX5" fmla="*/ 9142476 w 12188952"/>
              <a:gd name="connsiteY5" fmla="*/ 4926523 h 6858000"/>
              <a:gd name="connsiteX6" fmla="*/ 9142476 w 12188952"/>
              <a:gd name="connsiteY6" fmla="*/ 4697923 h 6858000"/>
              <a:gd name="connsiteX7" fmla="*/ 0 w 12188952"/>
              <a:gd name="connsiteY7" fmla="*/ 4697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4926523"/>
                </a:lnTo>
                <a:lnTo>
                  <a:pt x="9142476" y="4926523"/>
                </a:lnTo>
                <a:lnTo>
                  <a:pt x="9142476" y="4697923"/>
                </a:lnTo>
                <a:lnTo>
                  <a:pt x="0" y="4697923"/>
                </a:lnTo>
                <a:close/>
              </a:path>
            </a:pathLst>
          </a:custGeom>
          <a:solidFill>
            <a:srgbClr val="FFFFFF"/>
          </a:solidFill>
        </p:spPr>
      </p:pic>
      <p:sp>
        <p:nvSpPr>
          <p:cNvPr id="3" name="Title 2">
            <a:extLst>
              <a:ext uri="{FF2B5EF4-FFF2-40B4-BE49-F238E27FC236}">
                <a16:creationId xmlns:a16="http://schemas.microsoft.com/office/drawing/2014/main" id="{121CFDAF-DDCD-9FD7-1309-437F1D06A129}"/>
              </a:ext>
            </a:extLst>
          </p:cNvPr>
          <p:cNvSpPr>
            <a:spLocks noGrp="1"/>
          </p:cNvSpPr>
          <p:nvPr>
            <p:ph type="title"/>
          </p:nvPr>
        </p:nvSpPr>
        <p:spPr>
          <a:xfrm>
            <a:off x="831850" y="5084064"/>
            <a:ext cx="8311896" cy="1049254"/>
          </a:xfrm>
        </p:spPr>
        <p:txBody>
          <a:bodyPr anchor="b">
            <a:normAutofit/>
          </a:bodyPr>
          <a:lstStyle/>
          <a:p>
            <a:r>
              <a:rPr lang="en-US"/>
              <a:t>EXECUTIVE MANAGEMENT</a:t>
            </a:r>
          </a:p>
        </p:txBody>
      </p:sp>
      <p:sp>
        <p:nvSpPr>
          <p:cNvPr id="5" name="Slide Number Placeholder 4">
            <a:extLst>
              <a:ext uri="{FF2B5EF4-FFF2-40B4-BE49-F238E27FC236}">
                <a16:creationId xmlns:a16="http://schemas.microsoft.com/office/drawing/2014/main" id="{36DEB6AB-058C-7DEE-CBFF-5F95FE66C1C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5CEABB6-07DC-46E8-9B57-56EC44A396E5}" type="slidenum">
              <a:rPr lang="en-US" dirty="0" smtClean="0"/>
              <a:pPr>
                <a:spcAft>
                  <a:spcPts val="600"/>
                </a:spcAft>
              </a:pPr>
              <a:t>194</a:t>
            </a:fld>
            <a:endParaRPr lang="en-US"/>
          </a:p>
        </p:txBody>
      </p:sp>
    </p:spTree>
    <p:extLst>
      <p:ext uri="{BB962C8B-B14F-4D97-AF65-F5344CB8AC3E}">
        <p14:creationId xmlns:p14="http://schemas.microsoft.com/office/powerpoint/2010/main" val="313601973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195</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B30A5E1-A580-D898-CF5E-AFD659D0452E}"/>
              </a:ext>
            </a:extLst>
          </p:cNvPr>
          <p:cNvSpPr>
            <a:spLocks noGrp="1"/>
          </p:cNvSpPr>
          <p:nvPr>
            <p:ph type="title"/>
          </p:nvPr>
        </p:nvSpPr>
        <p:spPr>
          <a:xfrm>
            <a:off x="3584099" y="134346"/>
            <a:ext cx="6877631" cy="1467033"/>
          </a:xfrm>
        </p:spPr>
        <p:txBody>
          <a:bodyPr vert="horz" lIns="91440" tIns="45720" rIns="91440" bIns="45720" rtlCol="0" anchor="b" anchorCtr="0">
            <a:normAutofit/>
          </a:bodyPr>
          <a:lstStyle/>
          <a:p>
            <a:r>
              <a:rPr lang="en-US" sz="4800" kern="1200">
                <a:solidFill>
                  <a:schemeClr val="tx1"/>
                </a:solidFill>
                <a:latin typeface="+mj-lt"/>
                <a:ea typeface="+mj-ea"/>
                <a:cs typeface="+mj-cs"/>
              </a:rPr>
              <a:t>Executive Profiles</a:t>
            </a:r>
          </a:p>
          <a:p>
            <a:endParaRPr lang="en-US" altLang="zh-CN" sz="4800" kern="1200">
              <a:solidFill>
                <a:schemeClr val="tx1"/>
              </a:solidFill>
              <a:latin typeface="+mj-lt"/>
              <a:ea typeface="+mj-ea"/>
              <a:cs typeface="+mj-cs"/>
            </a:endParaRPr>
          </a:p>
        </p:txBody>
      </p:sp>
      <p:pic>
        <p:nvPicPr>
          <p:cNvPr id="9" name="图片 6" descr="图形用户界面, 网站&#10;&#10;已自动生成说明">
            <a:extLst>
              <a:ext uri="{FF2B5EF4-FFF2-40B4-BE49-F238E27FC236}">
                <a16:creationId xmlns:a16="http://schemas.microsoft.com/office/drawing/2014/main" id="{6C4EE1BF-B721-F130-C984-FD34D1C27F32}"/>
              </a:ext>
            </a:extLst>
          </p:cNvPr>
          <p:cNvPicPr>
            <a:picLocks noChangeAspect="1"/>
          </p:cNvPicPr>
          <p:nvPr/>
        </p:nvPicPr>
        <p:blipFill>
          <a:blip r:embed="rId3"/>
          <a:stretch>
            <a:fillRect/>
          </a:stretch>
        </p:blipFill>
        <p:spPr>
          <a:xfrm>
            <a:off x="1366435" y="915175"/>
            <a:ext cx="10214674" cy="5447395"/>
          </a:xfrm>
          <a:prstGeom prst="rect">
            <a:avLst/>
          </a:prstGeom>
        </p:spPr>
      </p:pic>
      <p:pic>
        <p:nvPicPr>
          <p:cNvPr id="3" name="Picture 4">
            <a:extLst>
              <a:ext uri="{FF2B5EF4-FFF2-40B4-BE49-F238E27FC236}">
                <a16:creationId xmlns:a16="http://schemas.microsoft.com/office/drawing/2014/main" id="{05A1B1BB-8C9D-6B27-EACD-97A7BED1174D}"/>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34398653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196</a:t>
            </a:fld>
            <a:endParaRPr lang="en-US" sz="1200">
              <a:solidFill>
                <a:schemeClr val="tx1">
                  <a:tint val="75000"/>
                </a:schemeClr>
              </a:solidFill>
            </a:endParaRPr>
          </a:p>
        </p:txBody>
      </p:sp>
      <p:sp>
        <p:nvSpPr>
          <p:cNvPr id="32" name="Isosceles Triangle 3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pic>
        <p:nvPicPr>
          <p:cNvPr id="2" name="图片 4" descr="戴眼镜的男人在微笑&#10;&#10;已自动生成说明">
            <a:extLst>
              <a:ext uri="{FF2B5EF4-FFF2-40B4-BE49-F238E27FC236}">
                <a16:creationId xmlns:a16="http://schemas.microsoft.com/office/drawing/2014/main" id="{F0BC06B1-8D8F-FC2E-5E24-87758A72A322}"/>
              </a:ext>
            </a:extLst>
          </p:cNvPr>
          <p:cNvPicPr>
            <a:picLocks noChangeAspect="1"/>
          </p:cNvPicPr>
          <p:nvPr/>
        </p:nvPicPr>
        <p:blipFill>
          <a:blip r:embed="rId3"/>
          <a:stretch>
            <a:fillRect/>
          </a:stretch>
        </p:blipFill>
        <p:spPr>
          <a:xfrm>
            <a:off x="2578100" y="258453"/>
            <a:ext cx="6146800" cy="2137395"/>
          </a:xfrm>
          <a:prstGeom prst="rect">
            <a:avLst/>
          </a:prstGeom>
        </p:spPr>
      </p:pic>
      <p:sp>
        <p:nvSpPr>
          <p:cNvPr id="6" name="TextBox 9">
            <a:extLst>
              <a:ext uri="{FF2B5EF4-FFF2-40B4-BE49-F238E27FC236}">
                <a16:creationId xmlns:a16="http://schemas.microsoft.com/office/drawing/2014/main" id="{B961CB41-AEE9-1A09-FC6A-E336DACAE011}"/>
              </a:ext>
            </a:extLst>
          </p:cNvPr>
          <p:cNvSpPr txBox="1"/>
          <p:nvPr/>
        </p:nvSpPr>
        <p:spPr>
          <a:xfrm>
            <a:off x="2837873" y="2804968"/>
            <a:ext cx="5782540" cy="34778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2000">
                <a:ea typeface="+mn-lt"/>
                <a:cs typeface="+mn-lt"/>
              </a:rPr>
              <a:t>Tim Cook is the CEO of Apple and serves on its board of directors.</a:t>
            </a:r>
          </a:p>
          <a:p>
            <a:endParaRPr lang="en-CA" sz="2000">
              <a:ea typeface="+mn-lt"/>
              <a:cs typeface="+mn-lt"/>
            </a:endParaRPr>
          </a:p>
          <a:p>
            <a:r>
              <a:rPr lang="en-CA" sz="2000">
                <a:ea typeface="+mn-lt"/>
                <a:cs typeface="+mn-lt"/>
              </a:rPr>
              <a:t>Joined Apple in 1998.</a:t>
            </a:r>
          </a:p>
          <a:p>
            <a:endParaRPr lang="en-CA" sz="2000">
              <a:ea typeface="+mn-lt"/>
              <a:cs typeface="+mn-lt"/>
            </a:endParaRPr>
          </a:p>
          <a:p>
            <a:r>
              <a:rPr lang="en-CA" sz="2000">
                <a:ea typeface="+mn-lt"/>
                <a:cs typeface="+mn-lt"/>
              </a:rPr>
              <a:t>Tim earned an MBA from Duke University.</a:t>
            </a:r>
            <a:endParaRPr lang="en-CA"/>
          </a:p>
          <a:p>
            <a:endParaRPr lang="en-CA" sz="2000">
              <a:ea typeface="+mn-lt"/>
              <a:cs typeface="+mn-lt"/>
            </a:endParaRPr>
          </a:p>
          <a:p>
            <a:r>
              <a:rPr lang="en-CA" sz="2000">
                <a:ea typeface="+mn-lt"/>
                <a:cs typeface="+mn-lt"/>
              </a:rPr>
              <a:t>Before being named CEO in August 2011, Tim was Apple’s chief operating officer and was responsible for all of the company’s worldwide sales and operations.</a:t>
            </a:r>
          </a:p>
        </p:txBody>
      </p:sp>
      <p:pic>
        <p:nvPicPr>
          <p:cNvPr id="8" name="Picture 4">
            <a:extLst>
              <a:ext uri="{FF2B5EF4-FFF2-40B4-BE49-F238E27FC236}">
                <a16:creationId xmlns:a16="http://schemas.microsoft.com/office/drawing/2014/main" id="{B692586B-A4EF-7DF6-18B6-7BF6C4F3CC9E}"/>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101243558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197</a:t>
            </a:fld>
            <a:endParaRPr lang="en-US" sz="1200">
              <a:solidFill>
                <a:schemeClr val="tx1">
                  <a:tint val="75000"/>
                </a:schemeClr>
              </a:solidFill>
            </a:endParaRPr>
          </a:p>
        </p:txBody>
      </p:sp>
      <p:sp>
        <p:nvSpPr>
          <p:cNvPr id="32" name="Isosceles Triangle 3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sp>
        <p:nvSpPr>
          <p:cNvPr id="6" name="TextBox 9">
            <a:extLst>
              <a:ext uri="{FF2B5EF4-FFF2-40B4-BE49-F238E27FC236}">
                <a16:creationId xmlns:a16="http://schemas.microsoft.com/office/drawing/2014/main" id="{B961CB41-AEE9-1A09-FC6A-E336DACAE011}"/>
              </a:ext>
            </a:extLst>
          </p:cNvPr>
          <p:cNvSpPr txBox="1"/>
          <p:nvPr/>
        </p:nvSpPr>
        <p:spPr>
          <a:xfrm>
            <a:off x="2793423" y="2703368"/>
            <a:ext cx="5782540"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2000">
                <a:ea typeface="+mn-lt"/>
                <a:cs typeface="+mn-lt"/>
              </a:rPr>
              <a:t>Eddy Cue is Apple’s senior vice president of Services, reporting to CEO Tim Cook.</a:t>
            </a:r>
            <a:endParaRPr lang="zh-CN" altLang="en-US">
              <a:ea typeface="+mn-lt"/>
              <a:cs typeface="+mn-lt"/>
            </a:endParaRPr>
          </a:p>
          <a:p>
            <a:endParaRPr lang="en-CA" sz="2000">
              <a:ea typeface="+mn-lt"/>
              <a:cs typeface="+mn-lt"/>
            </a:endParaRPr>
          </a:p>
          <a:p>
            <a:r>
              <a:rPr lang="en-CA" sz="2000">
                <a:ea typeface="+mn-lt"/>
                <a:cs typeface="+mn-lt"/>
              </a:rPr>
              <a:t>Eddy joined Apple in 1989 .</a:t>
            </a:r>
            <a:endParaRPr lang="en-CA">
              <a:ea typeface="+mn-lt"/>
              <a:cs typeface="+mn-lt"/>
            </a:endParaRPr>
          </a:p>
          <a:p>
            <a:endParaRPr lang="en-CA" sz="2000">
              <a:ea typeface="+mn-lt"/>
              <a:cs typeface="+mn-lt"/>
            </a:endParaRPr>
          </a:p>
          <a:p>
            <a:r>
              <a:rPr lang="en-CA" sz="2000">
                <a:ea typeface="+mn-lt"/>
                <a:cs typeface="+mn-lt"/>
              </a:rPr>
              <a:t>Eddy earned a bachelor’s degree in Computer Science and Economics from Duke University. </a:t>
            </a:r>
            <a:endParaRPr lang="en-CA"/>
          </a:p>
          <a:p>
            <a:endParaRPr lang="en-CA" sz="2000">
              <a:ea typeface="+mn-lt"/>
              <a:cs typeface="+mn-lt"/>
            </a:endParaRPr>
          </a:p>
          <a:p>
            <a:r>
              <a:rPr lang="en-CA" sz="2000">
                <a:ea typeface="+mn-lt"/>
                <a:cs typeface="+mn-lt"/>
              </a:rPr>
              <a:t>Eddy oversees the full range of Apple’s services,</a:t>
            </a:r>
            <a:endParaRPr lang="en-CA"/>
          </a:p>
        </p:txBody>
      </p:sp>
      <p:pic>
        <p:nvPicPr>
          <p:cNvPr id="5" name="图片 6" descr="微笑的男人&#10;&#10;已自动生成说明">
            <a:extLst>
              <a:ext uri="{FF2B5EF4-FFF2-40B4-BE49-F238E27FC236}">
                <a16:creationId xmlns:a16="http://schemas.microsoft.com/office/drawing/2014/main" id="{961CD623-D66B-D7B3-F052-6BFA9C5FF05A}"/>
              </a:ext>
            </a:extLst>
          </p:cNvPr>
          <p:cNvPicPr>
            <a:picLocks noChangeAspect="1"/>
          </p:cNvPicPr>
          <p:nvPr/>
        </p:nvPicPr>
        <p:blipFill>
          <a:blip r:embed="rId3"/>
          <a:stretch>
            <a:fillRect/>
          </a:stretch>
        </p:blipFill>
        <p:spPr>
          <a:xfrm>
            <a:off x="2914650" y="291081"/>
            <a:ext cx="5543550" cy="2186438"/>
          </a:xfrm>
          <a:prstGeom prst="rect">
            <a:avLst/>
          </a:prstGeom>
        </p:spPr>
      </p:pic>
      <p:pic>
        <p:nvPicPr>
          <p:cNvPr id="8" name="Picture 4">
            <a:extLst>
              <a:ext uri="{FF2B5EF4-FFF2-40B4-BE49-F238E27FC236}">
                <a16:creationId xmlns:a16="http://schemas.microsoft.com/office/drawing/2014/main" id="{D6121563-709B-B290-D934-17A2FCA4FC00}"/>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248101839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198</a:t>
            </a:fld>
            <a:endParaRPr lang="en-US" sz="1200">
              <a:solidFill>
                <a:schemeClr val="tx1">
                  <a:tint val="75000"/>
                </a:schemeClr>
              </a:solidFill>
            </a:endParaRPr>
          </a:p>
        </p:txBody>
      </p:sp>
      <p:sp>
        <p:nvSpPr>
          <p:cNvPr id="32" name="Isosceles Triangle 3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sp>
        <p:nvSpPr>
          <p:cNvPr id="6" name="TextBox 9">
            <a:extLst>
              <a:ext uri="{FF2B5EF4-FFF2-40B4-BE49-F238E27FC236}">
                <a16:creationId xmlns:a16="http://schemas.microsoft.com/office/drawing/2014/main" id="{B961CB41-AEE9-1A09-FC6A-E336DACAE011}"/>
              </a:ext>
            </a:extLst>
          </p:cNvPr>
          <p:cNvSpPr txBox="1"/>
          <p:nvPr/>
        </p:nvSpPr>
        <p:spPr>
          <a:xfrm>
            <a:off x="2793423" y="2703368"/>
            <a:ext cx="5782540" cy="40934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2000">
                <a:ea typeface="+mn-lt"/>
                <a:cs typeface="+mn-lt"/>
              </a:rPr>
              <a:t>Greg “</a:t>
            </a:r>
            <a:r>
              <a:rPr lang="en-CA" sz="2000" err="1">
                <a:ea typeface="+mn-lt"/>
                <a:cs typeface="+mn-lt"/>
              </a:rPr>
              <a:t>Joz</a:t>
            </a:r>
            <a:r>
              <a:rPr lang="en-CA" sz="2000">
                <a:ea typeface="+mn-lt"/>
                <a:cs typeface="+mn-lt"/>
              </a:rPr>
              <a:t>” Joswiak is Apple’s senior vice president of Worldwide Marketing, reporting to CEO Tim Cook. </a:t>
            </a:r>
            <a:endParaRPr lang="zh-CN"/>
          </a:p>
          <a:p>
            <a:endParaRPr lang="en-CA" sz="2000">
              <a:ea typeface="+mn-lt"/>
              <a:cs typeface="+mn-lt"/>
            </a:endParaRPr>
          </a:p>
          <a:p>
            <a:r>
              <a:rPr lang="en-CA" sz="2000" err="1">
                <a:ea typeface="+mn-lt"/>
                <a:cs typeface="+mn-lt"/>
              </a:rPr>
              <a:t>Joz</a:t>
            </a:r>
            <a:r>
              <a:rPr lang="en-CA" sz="2000">
                <a:ea typeface="+mn-lt"/>
                <a:cs typeface="+mn-lt"/>
              </a:rPr>
              <a:t> has over 30 years of marketing and management experience at Apple.</a:t>
            </a:r>
            <a:endParaRPr lang="en-CA">
              <a:ea typeface="Source Sans Pro"/>
            </a:endParaRPr>
          </a:p>
          <a:p>
            <a:endParaRPr lang="en-CA" sz="2000">
              <a:ea typeface="+mn-lt"/>
              <a:cs typeface="+mn-lt"/>
            </a:endParaRPr>
          </a:p>
          <a:p>
            <a:r>
              <a:rPr lang="en-CA" sz="2000">
                <a:ea typeface="+mn-lt"/>
                <a:cs typeface="+mn-lt"/>
              </a:rPr>
              <a:t>Since joining Apple in June 1986, </a:t>
            </a:r>
            <a:r>
              <a:rPr lang="en-CA" sz="2000" err="1">
                <a:ea typeface="+mn-lt"/>
                <a:cs typeface="+mn-lt"/>
              </a:rPr>
              <a:t>Joz</a:t>
            </a:r>
            <a:r>
              <a:rPr lang="en-CA" sz="2000">
                <a:ea typeface="+mn-lt"/>
                <a:cs typeface="+mn-lt"/>
              </a:rPr>
              <a:t> has played a pivotal role in developing and launching  products.</a:t>
            </a:r>
            <a:endParaRPr lang="en-CA">
              <a:ea typeface="Source Sans Pro"/>
            </a:endParaRPr>
          </a:p>
          <a:p>
            <a:endParaRPr lang="en-CA" sz="2000">
              <a:ea typeface="+mn-lt"/>
              <a:cs typeface="+mn-lt"/>
            </a:endParaRPr>
          </a:p>
          <a:p>
            <a:r>
              <a:rPr lang="en-CA" sz="2000" err="1">
                <a:ea typeface="+mn-lt"/>
                <a:cs typeface="+mn-lt"/>
              </a:rPr>
              <a:t>Joz</a:t>
            </a:r>
            <a:r>
              <a:rPr lang="en-CA" sz="2000">
                <a:ea typeface="+mn-lt"/>
                <a:cs typeface="+mn-lt"/>
              </a:rPr>
              <a:t> graduated with a Bachelor of Science in Computer Engineering from the University of Michigan in 1986.</a:t>
            </a:r>
            <a:endParaRPr lang="en-CA">
              <a:ea typeface="+mn-lt"/>
              <a:cs typeface="+mn-lt"/>
            </a:endParaRPr>
          </a:p>
          <a:p>
            <a:endParaRPr lang="en-CA" sz="2000">
              <a:ea typeface="+mn-lt"/>
              <a:cs typeface="+mn-lt"/>
            </a:endParaRPr>
          </a:p>
        </p:txBody>
      </p:sp>
      <p:pic>
        <p:nvPicPr>
          <p:cNvPr id="2" name="图片 6" descr="戴眼镜的男人在微笑&#10;&#10;已自动生成说明">
            <a:extLst>
              <a:ext uri="{FF2B5EF4-FFF2-40B4-BE49-F238E27FC236}">
                <a16:creationId xmlns:a16="http://schemas.microsoft.com/office/drawing/2014/main" id="{ADBB9147-DE23-0C66-B333-126B7533C689}"/>
              </a:ext>
            </a:extLst>
          </p:cNvPr>
          <p:cNvPicPr>
            <a:picLocks noChangeAspect="1"/>
          </p:cNvPicPr>
          <p:nvPr/>
        </p:nvPicPr>
        <p:blipFill>
          <a:blip r:embed="rId3"/>
          <a:stretch>
            <a:fillRect/>
          </a:stretch>
        </p:blipFill>
        <p:spPr>
          <a:xfrm>
            <a:off x="2794000" y="189376"/>
            <a:ext cx="5797550" cy="2091397"/>
          </a:xfrm>
          <a:prstGeom prst="rect">
            <a:avLst/>
          </a:prstGeom>
        </p:spPr>
      </p:pic>
      <p:pic>
        <p:nvPicPr>
          <p:cNvPr id="8" name="Picture 4">
            <a:extLst>
              <a:ext uri="{FF2B5EF4-FFF2-40B4-BE49-F238E27FC236}">
                <a16:creationId xmlns:a16="http://schemas.microsoft.com/office/drawing/2014/main" id="{96633928-DD76-0BE4-4CF5-252103CCF1B8}"/>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244569541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199</a:t>
            </a:fld>
            <a:endParaRPr lang="en-US" sz="1200">
              <a:solidFill>
                <a:schemeClr val="tx1">
                  <a:tint val="75000"/>
                </a:schemeClr>
              </a:solidFill>
            </a:endParaRPr>
          </a:p>
        </p:txBody>
      </p:sp>
      <p:sp>
        <p:nvSpPr>
          <p:cNvPr id="32" name="Isosceles Triangle 3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sp>
        <p:nvSpPr>
          <p:cNvPr id="6" name="TextBox 9">
            <a:extLst>
              <a:ext uri="{FF2B5EF4-FFF2-40B4-BE49-F238E27FC236}">
                <a16:creationId xmlns:a16="http://schemas.microsoft.com/office/drawing/2014/main" id="{B961CB41-AEE9-1A09-FC6A-E336DACAE011}"/>
              </a:ext>
            </a:extLst>
          </p:cNvPr>
          <p:cNvSpPr txBox="1"/>
          <p:nvPr/>
        </p:nvSpPr>
        <p:spPr>
          <a:xfrm>
            <a:off x="2793423" y="2703368"/>
            <a:ext cx="5782540" cy="34778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2000">
                <a:ea typeface="+mn-lt"/>
                <a:cs typeface="+mn-lt"/>
              </a:rPr>
              <a:t>Deirdre O’Brien is Apple’s senior vice president of Retail + People, reporting to CEO Tim Cook.</a:t>
            </a:r>
            <a:endParaRPr lang="zh-CN">
              <a:ea typeface="+mn-lt"/>
              <a:cs typeface="+mn-lt"/>
            </a:endParaRPr>
          </a:p>
          <a:p>
            <a:endParaRPr lang="en-CA" sz="2000">
              <a:ea typeface="+mn-lt"/>
              <a:cs typeface="+mn-lt"/>
            </a:endParaRPr>
          </a:p>
          <a:p>
            <a:r>
              <a:rPr lang="en-CA" sz="2000">
                <a:ea typeface="+mn-lt"/>
                <a:cs typeface="+mn-lt"/>
              </a:rPr>
              <a:t>Leader of Apple’s retail and online teams.</a:t>
            </a:r>
            <a:endParaRPr lang="en-CA"/>
          </a:p>
          <a:p>
            <a:endParaRPr lang="en-CA" sz="2000">
              <a:ea typeface="+mn-lt"/>
              <a:cs typeface="+mn-lt"/>
            </a:endParaRPr>
          </a:p>
          <a:p>
            <a:r>
              <a:rPr lang="en-CA" sz="2000">
                <a:ea typeface="+mn-lt"/>
                <a:cs typeface="+mn-lt"/>
              </a:rPr>
              <a:t>A 30-year Apple veteran.</a:t>
            </a:r>
            <a:endParaRPr lang="en-CA">
              <a:ea typeface="+mn-lt"/>
              <a:cs typeface="+mn-lt"/>
            </a:endParaRPr>
          </a:p>
          <a:p>
            <a:endParaRPr lang="en-CA" sz="2000">
              <a:ea typeface="+mn-lt"/>
              <a:cs typeface="+mn-lt"/>
            </a:endParaRPr>
          </a:p>
          <a:p>
            <a:r>
              <a:rPr lang="en-CA" sz="2000">
                <a:ea typeface="+mn-lt"/>
                <a:cs typeface="+mn-lt"/>
              </a:rPr>
              <a:t>Holds a bachelor’s degree in Operations Management from Michigan State University and an MBA from San Jose State University.</a:t>
            </a:r>
            <a:endParaRPr lang="en-CA">
              <a:ea typeface="+mn-lt"/>
              <a:cs typeface="+mn-lt"/>
            </a:endParaRPr>
          </a:p>
          <a:p>
            <a:endParaRPr lang="en-CA" sz="2000">
              <a:ea typeface="+mn-lt"/>
              <a:cs typeface="+mn-lt"/>
            </a:endParaRPr>
          </a:p>
        </p:txBody>
      </p:sp>
      <p:pic>
        <p:nvPicPr>
          <p:cNvPr id="5" name="图片 6" descr="年轻的男人在微笑&#10;&#10;已自动生成说明">
            <a:extLst>
              <a:ext uri="{FF2B5EF4-FFF2-40B4-BE49-F238E27FC236}">
                <a16:creationId xmlns:a16="http://schemas.microsoft.com/office/drawing/2014/main" id="{A06FADB8-8EC1-9AD6-F41C-44EA57B52A58}"/>
              </a:ext>
            </a:extLst>
          </p:cNvPr>
          <p:cNvPicPr>
            <a:picLocks noChangeAspect="1"/>
          </p:cNvPicPr>
          <p:nvPr/>
        </p:nvPicPr>
        <p:blipFill>
          <a:blip r:embed="rId3"/>
          <a:stretch>
            <a:fillRect/>
          </a:stretch>
        </p:blipFill>
        <p:spPr>
          <a:xfrm>
            <a:off x="2819400" y="353453"/>
            <a:ext cx="5499100" cy="2068044"/>
          </a:xfrm>
          <a:prstGeom prst="rect">
            <a:avLst/>
          </a:prstGeom>
        </p:spPr>
      </p:pic>
      <p:pic>
        <p:nvPicPr>
          <p:cNvPr id="8" name="Picture 4">
            <a:extLst>
              <a:ext uri="{FF2B5EF4-FFF2-40B4-BE49-F238E27FC236}">
                <a16:creationId xmlns:a16="http://schemas.microsoft.com/office/drawing/2014/main" id="{216809BC-D513-DA06-C0FC-251C5EB6CE49}"/>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577478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descr="Background pattern&#10;&#10;Description automatically generated">
            <a:extLst>
              <a:ext uri="{FF2B5EF4-FFF2-40B4-BE49-F238E27FC236}">
                <a16:creationId xmlns:a16="http://schemas.microsoft.com/office/drawing/2014/main" id="{44718F8E-955D-D1DE-31BD-78BC2E38D8ED}"/>
              </a:ext>
            </a:extLst>
          </p:cNvPr>
          <p:cNvPicPr>
            <a:picLocks noChangeAspect="1"/>
          </p:cNvPicPr>
          <p:nvPr/>
        </p:nvPicPr>
        <p:blipFill rotWithShape="1">
          <a:blip r:embed="rId2"/>
          <a:srcRect l="-127" t="-235" r="10605" b="7190"/>
          <a:stretch/>
        </p:blipFill>
        <p:spPr>
          <a:xfrm rot="10800000">
            <a:off x="6927" y="6930"/>
            <a:ext cx="12201963" cy="6875482"/>
          </a:xfrm>
          <a:prstGeom prst="rect">
            <a:avLst/>
          </a:prstGeom>
        </p:spPr>
      </p:pic>
      <p:sp>
        <p:nvSpPr>
          <p:cNvPr id="2" name="Title 1">
            <a:extLst>
              <a:ext uri="{FF2B5EF4-FFF2-40B4-BE49-F238E27FC236}">
                <a16:creationId xmlns:a16="http://schemas.microsoft.com/office/drawing/2014/main" id="{A29DE7F2-E890-4744-88DD-A75F5E300513}"/>
              </a:ext>
            </a:extLst>
          </p:cNvPr>
          <p:cNvSpPr>
            <a:spLocks noGrp="1"/>
          </p:cNvSpPr>
          <p:nvPr>
            <p:ph type="title"/>
          </p:nvPr>
        </p:nvSpPr>
        <p:spPr>
          <a:xfrm>
            <a:off x="831850" y="5084064"/>
            <a:ext cx="8311896" cy="1049254"/>
          </a:xfrm>
        </p:spPr>
        <p:txBody>
          <a:bodyPr/>
          <a:lstStyle/>
          <a:p>
            <a:r>
              <a:rPr lang="en-US">
                <a:solidFill>
                  <a:schemeClr val="tx1"/>
                </a:solidFill>
              </a:rPr>
              <a:t>INDUSTRY OVERVIEW</a:t>
            </a:r>
          </a:p>
        </p:txBody>
      </p:sp>
      <p:sp>
        <p:nvSpPr>
          <p:cNvPr id="9" name="Rectangle 8">
            <a:extLst>
              <a:ext uri="{FF2B5EF4-FFF2-40B4-BE49-F238E27FC236}">
                <a16:creationId xmlns:a16="http://schemas.microsoft.com/office/drawing/2014/main" id="{23EC6DDB-CC59-401B-8B8D-769C5AB258EB}"/>
              </a:ext>
              <a:ext uri="{C183D7F6-B498-43B3-948B-1728B52AA6E4}">
                <adec:decorative xmlns:adec="http://schemas.microsoft.com/office/drawing/2017/decorative" val="1"/>
              </a:ext>
            </a:extLst>
          </p:cNvPr>
          <p:cNvSpPr/>
          <p:nvPr/>
        </p:nvSpPr>
        <p:spPr>
          <a:xfrm>
            <a:off x="0" y="4697923"/>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02BA856-4004-49AF-8F73-AB681F2DB566}"/>
              </a:ext>
            </a:extLst>
          </p:cNvPr>
          <p:cNvSpPr>
            <a:spLocks noGrp="1"/>
          </p:cNvSpPr>
          <p:nvPr>
            <p:ph type="sldNum" sz="quarter" idx="12"/>
          </p:nvPr>
        </p:nvSpPr>
        <p:spPr/>
        <p:txBody>
          <a:bodyPr/>
          <a:lstStyle/>
          <a:p>
            <a:fld id="{B5CEABB6-07DC-46E8-9B57-56EC44A396E5}" type="slidenum">
              <a:rPr lang="en-US" smtClean="0"/>
              <a:t>2</a:t>
            </a:fld>
            <a:endParaRPr lang="en-US"/>
          </a:p>
        </p:txBody>
      </p:sp>
    </p:spTree>
    <p:extLst>
      <p:ext uri="{BB962C8B-B14F-4D97-AF65-F5344CB8AC3E}">
        <p14:creationId xmlns:p14="http://schemas.microsoft.com/office/powerpoint/2010/main" val="3460694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3ADBC7A-0096-BAE2-75C4-911D99427285}"/>
              </a:ext>
            </a:extLst>
          </p:cNvPr>
          <p:cNvSpPr>
            <a:spLocks noGrp="1"/>
          </p:cNvSpPr>
          <p:nvPr>
            <p:ph type="body" sz="quarter" idx="25"/>
          </p:nvPr>
        </p:nvSpPr>
        <p:spPr>
          <a:xfrm>
            <a:off x="0" y="1476636"/>
            <a:ext cx="10026650" cy="4720443"/>
          </a:xfrm>
        </p:spPr>
        <p:txBody>
          <a:bodyPr/>
          <a:lstStyle/>
          <a:p>
            <a:endParaRPr lang="en-US"/>
          </a:p>
        </p:txBody>
      </p:sp>
      <p:pic>
        <p:nvPicPr>
          <p:cNvPr id="10" name="Picture Placeholder 9" descr="image of bar graphs">
            <a:extLst>
              <a:ext uri="{FF2B5EF4-FFF2-40B4-BE49-F238E27FC236}">
                <a16:creationId xmlns:a16="http://schemas.microsoft.com/office/drawing/2014/main" id="{B1240E7A-9EE3-4AD7-AC70-53A1C0C7D524}"/>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1524" y="0"/>
            <a:ext cx="12188952" cy="6858000"/>
          </a:xfrm>
        </p:spPr>
      </p:pic>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914400" y="365125"/>
            <a:ext cx="8562475" cy="1325563"/>
          </a:xfrm>
        </p:spPr>
        <p:txBody>
          <a:bodyPr/>
          <a:lstStyle/>
          <a:p>
            <a:r>
              <a:rPr lang="en-US"/>
              <a:t>Key External Drivers</a:t>
            </a:r>
          </a:p>
        </p:txBody>
      </p:sp>
      <p:pic>
        <p:nvPicPr>
          <p:cNvPr id="3" name="Picture 3">
            <a:extLst>
              <a:ext uri="{FF2B5EF4-FFF2-40B4-BE49-F238E27FC236}">
                <a16:creationId xmlns:a16="http://schemas.microsoft.com/office/drawing/2014/main" id="{BE24C9DA-DCE8-8C10-3285-D3D9741A6C5A}"/>
              </a:ext>
            </a:extLst>
          </p:cNvPr>
          <p:cNvPicPr>
            <a:picLocks noChangeAspect="1"/>
          </p:cNvPicPr>
          <p:nvPr/>
        </p:nvPicPr>
        <p:blipFill>
          <a:blip r:embed="rId3"/>
          <a:stretch>
            <a:fillRect/>
          </a:stretch>
        </p:blipFill>
        <p:spPr>
          <a:xfrm>
            <a:off x="13516" y="1508090"/>
            <a:ext cx="10022005" cy="4334344"/>
          </a:xfrm>
          <a:prstGeom prst="rect">
            <a:avLst/>
          </a:prstGeom>
        </p:spPr>
      </p:pic>
      <p:sp>
        <p:nvSpPr>
          <p:cNvPr id="28" name="TextBox 27">
            <a:extLst>
              <a:ext uri="{FF2B5EF4-FFF2-40B4-BE49-F238E27FC236}">
                <a16:creationId xmlns:a16="http://schemas.microsoft.com/office/drawing/2014/main" id="{1F4289FD-6C66-66D3-AB2E-CD6EC4695513}"/>
              </a:ext>
            </a:extLst>
          </p:cNvPr>
          <p:cNvSpPr txBox="1"/>
          <p:nvPr/>
        </p:nvSpPr>
        <p:spPr>
          <a:xfrm>
            <a:off x="-427" y="5799872"/>
            <a:ext cx="100333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solidFill>
                  <a:schemeClr val="bg1">
                    <a:lumMod val="65000"/>
                  </a:schemeClr>
                </a:solidFill>
                <a:ea typeface="Source Sans Pro"/>
              </a:rPr>
              <a:t>% = 2016-21 Annual Growth</a:t>
            </a:r>
          </a:p>
        </p:txBody>
      </p:sp>
    </p:spTree>
    <p:extLst>
      <p:ext uri="{BB962C8B-B14F-4D97-AF65-F5344CB8AC3E}">
        <p14:creationId xmlns:p14="http://schemas.microsoft.com/office/powerpoint/2010/main" val="386881214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200</a:t>
            </a:fld>
            <a:endParaRPr lang="en-US" sz="1200">
              <a:solidFill>
                <a:schemeClr val="tx1">
                  <a:tint val="75000"/>
                </a:schemeClr>
              </a:solidFill>
            </a:endParaRPr>
          </a:p>
        </p:txBody>
      </p:sp>
      <p:sp>
        <p:nvSpPr>
          <p:cNvPr id="32" name="Isosceles Triangle 3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1453D-7340-6A62-D8E7-0805CCCA2077}"/>
              </a:ext>
            </a:extLst>
          </p:cNvPr>
          <p:cNvSpPr txBox="1"/>
          <p:nvPr/>
        </p:nvSpPr>
        <p:spPr>
          <a:xfrm>
            <a:off x="687422" y="1562911"/>
            <a:ext cx="8389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dk1"/>
              </a:solidFill>
              <a:latin typeface="Arial"/>
              <a:cs typeface="Arial"/>
            </a:endParaRPr>
          </a:p>
        </p:txBody>
      </p:sp>
      <p:sp>
        <p:nvSpPr>
          <p:cNvPr id="6" name="TextBox 9">
            <a:extLst>
              <a:ext uri="{FF2B5EF4-FFF2-40B4-BE49-F238E27FC236}">
                <a16:creationId xmlns:a16="http://schemas.microsoft.com/office/drawing/2014/main" id="{B961CB41-AEE9-1A09-FC6A-E336DACAE011}"/>
              </a:ext>
            </a:extLst>
          </p:cNvPr>
          <p:cNvSpPr txBox="1"/>
          <p:nvPr/>
        </p:nvSpPr>
        <p:spPr>
          <a:xfrm>
            <a:off x="2793423" y="2703368"/>
            <a:ext cx="5782540" cy="40934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2000">
                <a:ea typeface="+mn-lt"/>
                <a:cs typeface="+mn-lt"/>
              </a:rPr>
              <a:t>John Ternus is Apple’s senior vice president of Hardware Engineering, reporting to CEO Tim Cook.</a:t>
            </a:r>
            <a:endParaRPr lang="zh-CN">
              <a:ea typeface="+mn-lt"/>
              <a:cs typeface="+mn-lt"/>
            </a:endParaRPr>
          </a:p>
          <a:p>
            <a:endParaRPr lang="en-CA" sz="2000">
              <a:ea typeface="+mn-lt"/>
              <a:cs typeface="+mn-lt"/>
            </a:endParaRPr>
          </a:p>
          <a:p>
            <a:r>
              <a:rPr lang="en-CA" sz="2000">
                <a:ea typeface="+mn-lt"/>
                <a:cs typeface="+mn-lt"/>
              </a:rPr>
              <a:t>John leads all hardware engineering, including the teams behind iPhone, iPad, Mac, </a:t>
            </a:r>
            <a:r>
              <a:rPr lang="en-CA" sz="2000" err="1">
                <a:ea typeface="+mn-lt"/>
                <a:cs typeface="+mn-lt"/>
              </a:rPr>
              <a:t>AirPods</a:t>
            </a:r>
            <a:r>
              <a:rPr lang="en-CA" sz="2000">
                <a:ea typeface="+mn-lt"/>
                <a:cs typeface="+mn-lt"/>
              </a:rPr>
              <a:t>, and more.</a:t>
            </a:r>
            <a:endParaRPr lang="en-CA">
              <a:ea typeface="+mn-lt"/>
              <a:cs typeface="+mn-lt"/>
            </a:endParaRPr>
          </a:p>
          <a:p>
            <a:endParaRPr lang="en-CA" sz="2000">
              <a:ea typeface="+mn-lt"/>
              <a:cs typeface="+mn-lt"/>
            </a:endParaRPr>
          </a:p>
          <a:p>
            <a:r>
              <a:rPr lang="en-CA" sz="2000">
                <a:ea typeface="+mn-lt"/>
                <a:cs typeface="+mn-lt"/>
              </a:rPr>
              <a:t>John joined Apple’s Product Design team in 2001 and has been a vice president of Hardware Engineering since 2013. </a:t>
            </a:r>
            <a:endParaRPr lang="en-CA"/>
          </a:p>
          <a:p>
            <a:endParaRPr lang="en-CA" sz="2000">
              <a:ea typeface="+mn-lt"/>
              <a:cs typeface="+mn-lt"/>
            </a:endParaRPr>
          </a:p>
          <a:p>
            <a:r>
              <a:rPr lang="en-CA" sz="2000">
                <a:ea typeface="+mn-lt"/>
                <a:cs typeface="+mn-lt"/>
              </a:rPr>
              <a:t>Holds a bachelor’s degree in Mechanical Engineering from the University of Pennsylvania.</a:t>
            </a:r>
            <a:endParaRPr lang="en-CA">
              <a:ea typeface="+mn-lt"/>
              <a:cs typeface="+mn-lt"/>
            </a:endParaRPr>
          </a:p>
          <a:p>
            <a:endParaRPr lang="en-CA" sz="2000">
              <a:ea typeface="+mn-lt"/>
              <a:cs typeface="+mn-lt"/>
            </a:endParaRPr>
          </a:p>
        </p:txBody>
      </p:sp>
      <p:pic>
        <p:nvPicPr>
          <p:cNvPr id="2" name="图片 6" descr="男人微笑的头像&#10;&#10;已自动生成说明">
            <a:extLst>
              <a:ext uri="{FF2B5EF4-FFF2-40B4-BE49-F238E27FC236}">
                <a16:creationId xmlns:a16="http://schemas.microsoft.com/office/drawing/2014/main" id="{7E68F062-DA95-59B6-CB42-73511345A804}"/>
              </a:ext>
            </a:extLst>
          </p:cNvPr>
          <p:cNvPicPr>
            <a:picLocks noChangeAspect="1"/>
          </p:cNvPicPr>
          <p:nvPr/>
        </p:nvPicPr>
        <p:blipFill>
          <a:blip r:embed="rId3"/>
          <a:stretch>
            <a:fillRect/>
          </a:stretch>
        </p:blipFill>
        <p:spPr>
          <a:xfrm>
            <a:off x="2762250" y="288765"/>
            <a:ext cx="5962650" cy="2311720"/>
          </a:xfrm>
          <a:prstGeom prst="rect">
            <a:avLst/>
          </a:prstGeom>
        </p:spPr>
      </p:pic>
      <p:pic>
        <p:nvPicPr>
          <p:cNvPr id="8" name="Picture 4">
            <a:extLst>
              <a:ext uri="{FF2B5EF4-FFF2-40B4-BE49-F238E27FC236}">
                <a16:creationId xmlns:a16="http://schemas.microsoft.com/office/drawing/2014/main" id="{361B4002-C9A5-9885-1CAB-363037C368F3}"/>
              </a:ext>
            </a:extLst>
          </p:cNvPr>
          <p:cNvPicPr>
            <a:picLocks noChangeAspect="1"/>
          </p:cNvPicPr>
          <p:nvPr/>
        </p:nvPicPr>
        <p:blipFill>
          <a:blip r:embed="rId4"/>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346060191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Top Apple executives likely to be deposed in U.S. fight with Google |  Reuters">
            <a:extLst>
              <a:ext uri="{FF2B5EF4-FFF2-40B4-BE49-F238E27FC236}">
                <a16:creationId xmlns:a16="http://schemas.microsoft.com/office/drawing/2014/main" id="{8170717C-6A80-B4AE-FE5B-6C9A87959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27" r="-1" b="4865"/>
          <a:stretch/>
        </p:blipFill>
        <p:spPr bwMode="auto">
          <a:xfrm>
            <a:off x="1524" y="10"/>
            <a:ext cx="12188952" cy="685799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4926523 h 6858000"/>
              <a:gd name="connsiteX5" fmla="*/ 9142476 w 12188952"/>
              <a:gd name="connsiteY5" fmla="*/ 4926523 h 6858000"/>
              <a:gd name="connsiteX6" fmla="*/ 9142476 w 12188952"/>
              <a:gd name="connsiteY6" fmla="*/ 4697923 h 6858000"/>
              <a:gd name="connsiteX7" fmla="*/ 0 w 12188952"/>
              <a:gd name="connsiteY7" fmla="*/ 4697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4926523"/>
                </a:lnTo>
                <a:lnTo>
                  <a:pt x="9142476" y="4926523"/>
                </a:lnTo>
                <a:lnTo>
                  <a:pt x="9142476" y="4697923"/>
                </a:lnTo>
                <a:lnTo>
                  <a:pt x="0" y="4697923"/>
                </a:lnTo>
                <a:close/>
              </a:path>
            </a:pathLst>
          </a:custGeom>
          <a:solidFill>
            <a:srgbClr val="FFFFFF"/>
          </a:solidFill>
        </p:spPr>
      </p:pic>
      <p:sp>
        <p:nvSpPr>
          <p:cNvPr id="3" name="Title 2">
            <a:extLst>
              <a:ext uri="{FF2B5EF4-FFF2-40B4-BE49-F238E27FC236}">
                <a16:creationId xmlns:a16="http://schemas.microsoft.com/office/drawing/2014/main" id="{121CFDAF-DDCD-9FD7-1309-437F1D06A129}"/>
              </a:ext>
            </a:extLst>
          </p:cNvPr>
          <p:cNvSpPr>
            <a:spLocks noGrp="1"/>
          </p:cNvSpPr>
          <p:nvPr>
            <p:ph type="title"/>
          </p:nvPr>
        </p:nvSpPr>
        <p:spPr>
          <a:xfrm>
            <a:off x="831850" y="5084064"/>
            <a:ext cx="8311896" cy="1049254"/>
          </a:xfrm>
        </p:spPr>
        <p:txBody>
          <a:bodyPr anchor="b">
            <a:normAutofit/>
          </a:bodyPr>
          <a:lstStyle/>
          <a:p>
            <a:r>
              <a:rPr lang="en-US"/>
              <a:t>REPORTABLE SEGMENTS</a:t>
            </a:r>
          </a:p>
        </p:txBody>
      </p:sp>
      <p:sp>
        <p:nvSpPr>
          <p:cNvPr id="4" name="Footer Placeholder 3">
            <a:extLst>
              <a:ext uri="{FF2B5EF4-FFF2-40B4-BE49-F238E27FC236}">
                <a16:creationId xmlns:a16="http://schemas.microsoft.com/office/drawing/2014/main" id="{1A502FE6-F088-415F-E962-1A9E60901388}"/>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Pitch deck title</a:t>
            </a:r>
          </a:p>
        </p:txBody>
      </p:sp>
      <p:sp>
        <p:nvSpPr>
          <p:cNvPr id="5" name="Slide Number Placeholder 4">
            <a:extLst>
              <a:ext uri="{FF2B5EF4-FFF2-40B4-BE49-F238E27FC236}">
                <a16:creationId xmlns:a16="http://schemas.microsoft.com/office/drawing/2014/main" id="{36DEB6AB-058C-7DEE-CBFF-5F95FE66C1C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5CEABB6-07DC-46E8-9B57-56EC44A396E5}" type="slidenum">
              <a:rPr lang="en-US" dirty="0" smtClean="0"/>
              <a:pPr>
                <a:spcAft>
                  <a:spcPts val="600"/>
                </a:spcAft>
              </a:pPr>
              <a:t>201</a:t>
            </a:fld>
            <a:endParaRPr lang="en-US"/>
          </a:p>
        </p:txBody>
      </p:sp>
    </p:spTree>
    <p:extLst>
      <p:ext uri="{BB962C8B-B14F-4D97-AF65-F5344CB8AC3E}">
        <p14:creationId xmlns:p14="http://schemas.microsoft.com/office/powerpoint/2010/main" val="239442258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D2B4452E-77D4-B026-B55C-0EAB366DAC00}"/>
              </a:ext>
            </a:extLst>
          </p:cNvPr>
          <p:cNvSpPr txBox="1"/>
          <p:nvPr/>
        </p:nvSpPr>
        <p:spPr>
          <a:xfrm>
            <a:off x="379614" y="268371"/>
            <a:ext cx="1014548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4000">
                <a:ea typeface="Source Sans Pro"/>
              </a:rPr>
              <a:t>Gross Margin FY21 10-K</a:t>
            </a:r>
            <a:endParaRPr lang="en-CA" sz="4000">
              <a:ea typeface="Source Sans Pro"/>
              <a:cs typeface="Calibri"/>
            </a:endParaRPr>
          </a:p>
        </p:txBody>
      </p:sp>
      <p:pic>
        <p:nvPicPr>
          <p:cNvPr id="7" name="图片 7" descr="表格&#10;&#10;已自动生成说明">
            <a:extLst>
              <a:ext uri="{FF2B5EF4-FFF2-40B4-BE49-F238E27FC236}">
                <a16:creationId xmlns:a16="http://schemas.microsoft.com/office/drawing/2014/main" id="{401A77DD-ABA9-A900-8626-5D580AA81A2A}"/>
              </a:ext>
            </a:extLst>
          </p:cNvPr>
          <p:cNvPicPr>
            <a:picLocks noGrp="1" noChangeAspect="1"/>
          </p:cNvPicPr>
          <p:nvPr>
            <p:ph idx="1"/>
          </p:nvPr>
        </p:nvPicPr>
        <p:blipFill>
          <a:blip r:embed="rId2"/>
          <a:stretch>
            <a:fillRect/>
          </a:stretch>
        </p:blipFill>
        <p:spPr>
          <a:xfrm>
            <a:off x="295705" y="2204004"/>
            <a:ext cx="11604171" cy="3179205"/>
          </a:xfrm>
        </p:spPr>
      </p:pic>
      <p:sp>
        <p:nvSpPr>
          <p:cNvPr id="9" name="矩形 8">
            <a:extLst>
              <a:ext uri="{FF2B5EF4-FFF2-40B4-BE49-F238E27FC236}">
                <a16:creationId xmlns:a16="http://schemas.microsoft.com/office/drawing/2014/main" id="{FF5A1064-64B5-3F83-263C-904633B1CD8A}"/>
              </a:ext>
            </a:extLst>
          </p:cNvPr>
          <p:cNvSpPr/>
          <p:nvPr/>
        </p:nvSpPr>
        <p:spPr>
          <a:xfrm>
            <a:off x="379640" y="3468461"/>
            <a:ext cx="11307534" cy="3197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07C84F65-1396-2654-DEEA-5BB2FF8CF886}"/>
              </a:ext>
            </a:extLst>
          </p:cNvPr>
          <p:cNvPicPr>
            <a:picLocks noChangeAspect="1"/>
          </p:cNvPicPr>
          <p:nvPr/>
        </p:nvPicPr>
        <p:blipFill>
          <a:blip r:embed="rId3"/>
          <a:stretch>
            <a:fillRect/>
          </a:stretch>
        </p:blipFill>
        <p:spPr>
          <a:xfrm>
            <a:off x="11508136" y="6287263"/>
            <a:ext cx="903195" cy="572621"/>
          </a:xfrm>
          <a:prstGeom prst="rect">
            <a:avLst/>
          </a:prstGeom>
        </p:spPr>
      </p:pic>
      <p:grpSp>
        <p:nvGrpSpPr>
          <p:cNvPr id="11" name="Group 10">
            <a:extLst>
              <a:ext uri="{FF2B5EF4-FFF2-40B4-BE49-F238E27FC236}">
                <a16:creationId xmlns:a16="http://schemas.microsoft.com/office/drawing/2014/main" id="{363CA55B-5F87-C251-EE30-F9E742447615}"/>
              </a:ext>
            </a:extLst>
          </p:cNvPr>
          <p:cNvGrpSpPr/>
          <p:nvPr/>
        </p:nvGrpSpPr>
        <p:grpSpPr>
          <a:xfrm>
            <a:off x="0" y="6281687"/>
            <a:ext cx="12433633" cy="576312"/>
            <a:chOff x="0" y="6281687"/>
            <a:chExt cx="12433633" cy="576312"/>
          </a:xfrm>
        </p:grpSpPr>
        <p:sp>
          <p:nvSpPr>
            <p:cNvPr id="8" name="Rectangle 7">
              <a:extLst>
                <a:ext uri="{FF2B5EF4-FFF2-40B4-BE49-F238E27FC236}">
                  <a16:creationId xmlns:a16="http://schemas.microsoft.com/office/drawing/2014/main" id="{9650BFC6-9561-1F09-C2F8-E2A3D535FF00}"/>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a:extLst>
                <a:ext uri="{FF2B5EF4-FFF2-40B4-BE49-F238E27FC236}">
                  <a16:creationId xmlns:a16="http://schemas.microsoft.com/office/drawing/2014/main" id="{16A19064-131C-DE8A-93EE-EA2C2C9875E3}"/>
                </a:ext>
              </a:extLst>
            </p:cNvPr>
            <p:cNvPicPr>
              <a:picLocks noChangeAspect="1"/>
            </p:cNvPicPr>
            <p:nvPr/>
          </p:nvPicPr>
          <p:blipFill>
            <a:blip r:embed="rId3"/>
            <a:stretch>
              <a:fillRect/>
            </a:stretch>
          </p:blipFill>
          <p:spPr>
            <a:xfrm>
              <a:off x="11530438" y="6281687"/>
              <a:ext cx="903195" cy="572621"/>
            </a:xfrm>
            <a:prstGeom prst="rect">
              <a:avLst/>
            </a:prstGeom>
          </p:spPr>
        </p:pic>
      </p:grpSp>
    </p:spTree>
    <p:extLst>
      <p:ext uri="{BB962C8B-B14F-4D97-AF65-F5344CB8AC3E}">
        <p14:creationId xmlns:p14="http://schemas.microsoft.com/office/powerpoint/2010/main" val="226778332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1DC3A2DF-3456-4475-39BC-010494E031EE}"/>
              </a:ext>
            </a:extLst>
          </p:cNvPr>
          <p:cNvSpPr txBox="1"/>
          <p:nvPr/>
        </p:nvSpPr>
        <p:spPr>
          <a:xfrm>
            <a:off x="479878" y="488950"/>
            <a:ext cx="1014548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4000">
                <a:ea typeface="Source Sans Pro"/>
              </a:rPr>
              <a:t>Product and Service Performance FY21 10-K</a:t>
            </a:r>
          </a:p>
        </p:txBody>
      </p:sp>
      <p:pic>
        <p:nvPicPr>
          <p:cNvPr id="4" name="图片 5" descr="表格&#10;&#10;已自动生成说明">
            <a:extLst>
              <a:ext uri="{FF2B5EF4-FFF2-40B4-BE49-F238E27FC236}">
                <a16:creationId xmlns:a16="http://schemas.microsoft.com/office/drawing/2014/main" id="{7A65ED6A-FBB1-13D5-B45D-963F89046DAA}"/>
              </a:ext>
            </a:extLst>
          </p:cNvPr>
          <p:cNvPicPr>
            <a:picLocks noChangeAspect="1"/>
          </p:cNvPicPr>
          <p:nvPr/>
        </p:nvPicPr>
        <p:blipFill>
          <a:blip r:embed="rId2"/>
          <a:stretch>
            <a:fillRect/>
          </a:stretch>
        </p:blipFill>
        <p:spPr>
          <a:xfrm>
            <a:off x="261256" y="2174002"/>
            <a:ext cx="11363325" cy="2877389"/>
          </a:xfrm>
          <a:prstGeom prst="rect">
            <a:avLst/>
          </a:prstGeom>
        </p:spPr>
      </p:pic>
      <p:sp>
        <p:nvSpPr>
          <p:cNvPr id="7" name="矩形 6">
            <a:extLst>
              <a:ext uri="{FF2B5EF4-FFF2-40B4-BE49-F238E27FC236}">
                <a16:creationId xmlns:a16="http://schemas.microsoft.com/office/drawing/2014/main" id="{BB76E88B-5C85-6B10-B167-F19866A23D02}"/>
              </a:ext>
            </a:extLst>
          </p:cNvPr>
          <p:cNvSpPr/>
          <p:nvPr/>
        </p:nvSpPr>
        <p:spPr>
          <a:xfrm>
            <a:off x="447676" y="4645479"/>
            <a:ext cx="10878909" cy="3469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4">
            <a:extLst>
              <a:ext uri="{FF2B5EF4-FFF2-40B4-BE49-F238E27FC236}">
                <a16:creationId xmlns:a16="http://schemas.microsoft.com/office/drawing/2014/main" id="{FE14E6A6-6443-12B5-9B5C-D6A70211554B}"/>
              </a:ext>
            </a:extLst>
          </p:cNvPr>
          <p:cNvPicPr>
            <a:picLocks noChangeAspect="1"/>
          </p:cNvPicPr>
          <p:nvPr/>
        </p:nvPicPr>
        <p:blipFill>
          <a:blip r:embed="rId3"/>
          <a:stretch>
            <a:fillRect/>
          </a:stretch>
        </p:blipFill>
        <p:spPr>
          <a:xfrm>
            <a:off x="11508136" y="6287263"/>
            <a:ext cx="903195" cy="572621"/>
          </a:xfrm>
          <a:prstGeom prst="rect">
            <a:avLst/>
          </a:prstGeom>
        </p:spPr>
      </p:pic>
      <p:grpSp>
        <p:nvGrpSpPr>
          <p:cNvPr id="11" name="Group 10">
            <a:extLst>
              <a:ext uri="{FF2B5EF4-FFF2-40B4-BE49-F238E27FC236}">
                <a16:creationId xmlns:a16="http://schemas.microsoft.com/office/drawing/2014/main" id="{CB3940E5-5D15-D59D-2BE7-F8D23D1766E2}"/>
              </a:ext>
            </a:extLst>
          </p:cNvPr>
          <p:cNvGrpSpPr/>
          <p:nvPr/>
        </p:nvGrpSpPr>
        <p:grpSpPr>
          <a:xfrm>
            <a:off x="0" y="6281687"/>
            <a:ext cx="12433633" cy="576312"/>
            <a:chOff x="0" y="6281687"/>
            <a:chExt cx="12433633" cy="576312"/>
          </a:xfrm>
        </p:grpSpPr>
        <p:sp>
          <p:nvSpPr>
            <p:cNvPr id="9" name="Rectangle 8">
              <a:extLst>
                <a:ext uri="{FF2B5EF4-FFF2-40B4-BE49-F238E27FC236}">
                  <a16:creationId xmlns:a16="http://schemas.microsoft.com/office/drawing/2014/main" id="{BF96F405-1DDE-4240-B7AE-56B6DD760FA4}"/>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a:extLst>
                <a:ext uri="{FF2B5EF4-FFF2-40B4-BE49-F238E27FC236}">
                  <a16:creationId xmlns:a16="http://schemas.microsoft.com/office/drawing/2014/main" id="{91BF4E81-F6DB-2B4B-E4C1-293ACBE1C13A}"/>
                </a:ext>
              </a:extLst>
            </p:cNvPr>
            <p:cNvPicPr>
              <a:picLocks noChangeAspect="1"/>
            </p:cNvPicPr>
            <p:nvPr/>
          </p:nvPicPr>
          <p:blipFill>
            <a:blip r:embed="rId3"/>
            <a:stretch>
              <a:fillRect/>
            </a:stretch>
          </p:blipFill>
          <p:spPr>
            <a:xfrm>
              <a:off x="11530438" y="6281687"/>
              <a:ext cx="903195" cy="572621"/>
            </a:xfrm>
            <a:prstGeom prst="rect">
              <a:avLst/>
            </a:prstGeom>
          </p:spPr>
        </p:pic>
      </p:grpSp>
    </p:spTree>
    <p:extLst>
      <p:ext uri="{BB962C8B-B14F-4D97-AF65-F5344CB8AC3E}">
        <p14:creationId xmlns:p14="http://schemas.microsoft.com/office/powerpoint/2010/main" val="255898682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表格&#10;&#10;已自动生成说明">
            <a:extLst>
              <a:ext uri="{FF2B5EF4-FFF2-40B4-BE49-F238E27FC236}">
                <a16:creationId xmlns:a16="http://schemas.microsoft.com/office/drawing/2014/main" id="{5A44F686-CE75-33C3-FE10-4C18CBE83C55}"/>
              </a:ext>
            </a:extLst>
          </p:cNvPr>
          <p:cNvPicPr>
            <a:picLocks noChangeAspect="1"/>
          </p:cNvPicPr>
          <p:nvPr/>
        </p:nvPicPr>
        <p:blipFill>
          <a:blip r:embed="rId2"/>
          <a:stretch>
            <a:fillRect/>
          </a:stretch>
        </p:blipFill>
        <p:spPr>
          <a:xfrm>
            <a:off x="159203" y="2352552"/>
            <a:ext cx="11928020" cy="2778826"/>
          </a:xfrm>
          <a:prstGeom prst="rect">
            <a:avLst/>
          </a:prstGeom>
        </p:spPr>
      </p:pic>
      <p:sp>
        <p:nvSpPr>
          <p:cNvPr id="4" name="TextBox 4">
            <a:extLst>
              <a:ext uri="{FF2B5EF4-FFF2-40B4-BE49-F238E27FC236}">
                <a16:creationId xmlns:a16="http://schemas.microsoft.com/office/drawing/2014/main" id="{98C01F0C-2327-A59D-B28E-1D1570DA4BFB}"/>
              </a:ext>
            </a:extLst>
          </p:cNvPr>
          <p:cNvSpPr txBox="1"/>
          <p:nvPr/>
        </p:nvSpPr>
        <p:spPr>
          <a:xfrm>
            <a:off x="377824" y="611414"/>
            <a:ext cx="1014548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4000">
                <a:ea typeface="Source Sans Pro"/>
              </a:rPr>
              <a:t>Sales by Segment and Products FY21 10-K</a:t>
            </a:r>
            <a:endParaRPr lang="en-CA" sz="4000">
              <a:cs typeface="Calibri"/>
            </a:endParaRPr>
          </a:p>
        </p:txBody>
      </p:sp>
      <p:sp>
        <p:nvSpPr>
          <p:cNvPr id="7" name="矩形 6">
            <a:extLst>
              <a:ext uri="{FF2B5EF4-FFF2-40B4-BE49-F238E27FC236}">
                <a16:creationId xmlns:a16="http://schemas.microsoft.com/office/drawing/2014/main" id="{708E1BB6-456B-1786-41A2-A814B3D5F2CD}"/>
              </a:ext>
            </a:extLst>
          </p:cNvPr>
          <p:cNvSpPr/>
          <p:nvPr/>
        </p:nvSpPr>
        <p:spPr>
          <a:xfrm>
            <a:off x="379639" y="4468585"/>
            <a:ext cx="11423196" cy="3878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2BB45BDD-DD3A-0480-DB3C-1BEDD3339747}"/>
              </a:ext>
            </a:extLst>
          </p:cNvPr>
          <p:cNvSpPr/>
          <p:nvPr/>
        </p:nvSpPr>
        <p:spPr>
          <a:xfrm>
            <a:off x="9659710" y="3495674"/>
            <a:ext cx="687161" cy="4218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4">
            <a:extLst>
              <a:ext uri="{FF2B5EF4-FFF2-40B4-BE49-F238E27FC236}">
                <a16:creationId xmlns:a16="http://schemas.microsoft.com/office/drawing/2014/main" id="{6938CD06-33DE-901A-8662-33BEB0F94F26}"/>
              </a:ext>
            </a:extLst>
          </p:cNvPr>
          <p:cNvPicPr>
            <a:picLocks noChangeAspect="1"/>
          </p:cNvPicPr>
          <p:nvPr/>
        </p:nvPicPr>
        <p:blipFill>
          <a:blip r:embed="rId3"/>
          <a:stretch>
            <a:fillRect/>
          </a:stretch>
        </p:blipFill>
        <p:spPr>
          <a:xfrm>
            <a:off x="11508136" y="6287263"/>
            <a:ext cx="903195" cy="572621"/>
          </a:xfrm>
          <a:prstGeom prst="rect">
            <a:avLst/>
          </a:prstGeom>
        </p:spPr>
      </p:pic>
      <p:grpSp>
        <p:nvGrpSpPr>
          <p:cNvPr id="12" name="Group 11">
            <a:extLst>
              <a:ext uri="{FF2B5EF4-FFF2-40B4-BE49-F238E27FC236}">
                <a16:creationId xmlns:a16="http://schemas.microsoft.com/office/drawing/2014/main" id="{1BAB029A-BBCB-160B-8F66-B420A57B3DF1}"/>
              </a:ext>
            </a:extLst>
          </p:cNvPr>
          <p:cNvGrpSpPr/>
          <p:nvPr/>
        </p:nvGrpSpPr>
        <p:grpSpPr>
          <a:xfrm>
            <a:off x="0" y="6281687"/>
            <a:ext cx="12433633" cy="576312"/>
            <a:chOff x="0" y="6281687"/>
            <a:chExt cx="12433633" cy="576312"/>
          </a:xfrm>
        </p:grpSpPr>
        <p:sp>
          <p:nvSpPr>
            <p:cNvPr id="10" name="Rectangle 9">
              <a:extLst>
                <a:ext uri="{FF2B5EF4-FFF2-40B4-BE49-F238E27FC236}">
                  <a16:creationId xmlns:a16="http://schemas.microsoft.com/office/drawing/2014/main" id="{B0FE04EE-630A-315D-8229-B1D01774E7B8}"/>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a:extLst>
                <a:ext uri="{FF2B5EF4-FFF2-40B4-BE49-F238E27FC236}">
                  <a16:creationId xmlns:a16="http://schemas.microsoft.com/office/drawing/2014/main" id="{6D555EE3-EF19-74C7-E841-CB75930F0329}"/>
                </a:ext>
              </a:extLst>
            </p:cNvPr>
            <p:cNvPicPr>
              <a:picLocks noChangeAspect="1"/>
            </p:cNvPicPr>
            <p:nvPr/>
          </p:nvPicPr>
          <p:blipFill>
            <a:blip r:embed="rId3"/>
            <a:stretch>
              <a:fillRect/>
            </a:stretch>
          </p:blipFill>
          <p:spPr>
            <a:xfrm>
              <a:off x="11530438" y="6281687"/>
              <a:ext cx="903195" cy="572621"/>
            </a:xfrm>
            <a:prstGeom prst="rect">
              <a:avLst/>
            </a:prstGeom>
          </p:spPr>
        </p:pic>
      </p:grpSp>
    </p:spTree>
    <p:extLst>
      <p:ext uri="{BB962C8B-B14F-4D97-AF65-F5344CB8AC3E}">
        <p14:creationId xmlns:p14="http://schemas.microsoft.com/office/powerpoint/2010/main" val="296642442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5C749CA-2FAF-BA98-27D1-B38522FB3A30}"/>
              </a:ext>
            </a:extLst>
          </p:cNvPr>
          <p:cNvGrpSpPr/>
          <p:nvPr/>
        </p:nvGrpSpPr>
        <p:grpSpPr>
          <a:xfrm>
            <a:off x="1936900" y="854708"/>
            <a:ext cx="7438375" cy="5948983"/>
            <a:chOff x="2007084" y="253129"/>
            <a:chExt cx="7729138" cy="6239746"/>
          </a:xfrm>
        </p:grpSpPr>
        <p:pic>
          <p:nvPicPr>
            <p:cNvPr id="5" name="Picture 4">
              <a:extLst>
                <a:ext uri="{FF2B5EF4-FFF2-40B4-BE49-F238E27FC236}">
                  <a16:creationId xmlns:a16="http://schemas.microsoft.com/office/drawing/2014/main" id="{B1B432C8-C9C2-D63C-A37B-F830C2DE621C}"/>
                </a:ext>
              </a:extLst>
            </p:cNvPr>
            <p:cNvPicPr>
              <a:picLocks noChangeAspect="1"/>
            </p:cNvPicPr>
            <p:nvPr/>
          </p:nvPicPr>
          <p:blipFill rotWithShape="1">
            <a:blip r:embed="rId3"/>
            <a:srcRect r="81"/>
            <a:stretch/>
          </p:blipFill>
          <p:spPr>
            <a:xfrm>
              <a:off x="2007084" y="253129"/>
              <a:ext cx="7729138" cy="6239746"/>
            </a:xfrm>
            <a:prstGeom prst="rect">
              <a:avLst/>
            </a:prstGeom>
          </p:spPr>
        </p:pic>
        <p:sp>
          <p:nvSpPr>
            <p:cNvPr id="3" name="矩形 2">
              <a:extLst>
                <a:ext uri="{FF2B5EF4-FFF2-40B4-BE49-F238E27FC236}">
                  <a16:creationId xmlns:a16="http://schemas.microsoft.com/office/drawing/2014/main" id="{9FB55224-C902-1B3B-3591-EAE4EFEA606B}"/>
                </a:ext>
              </a:extLst>
            </p:cNvPr>
            <p:cNvSpPr/>
            <p:nvPr/>
          </p:nvSpPr>
          <p:spPr>
            <a:xfrm>
              <a:off x="7536996" y="2441121"/>
              <a:ext cx="972911" cy="5374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A8D7B475-D60E-A599-BA3B-43052074ECFD}"/>
                </a:ext>
              </a:extLst>
            </p:cNvPr>
            <p:cNvSpPr/>
            <p:nvPr/>
          </p:nvSpPr>
          <p:spPr>
            <a:xfrm>
              <a:off x="7536996" y="3223532"/>
              <a:ext cx="972911" cy="5374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Picture 4">
            <a:extLst>
              <a:ext uri="{FF2B5EF4-FFF2-40B4-BE49-F238E27FC236}">
                <a16:creationId xmlns:a16="http://schemas.microsoft.com/office/drawing/2014/main" id="{B6DDC0BC-4BBB-12A3-CC19-23409A8D655B}"/>
              </a:ext>
            </a:extLst>
          </p:cNvPr>
          <p:cNvPicPr>
            <a:picLocks noChangeAspect="1"/>
          </p:cNvPicPr>
          <p:nvPr/>
        </p:nvPicPr>
        <p:blipFill>
          <a:blip r:embed="rId4"/>
          <a:stretch>
            <a:fillRect/>
          </a:stretch>
        </p:blipFill>
        <p:spPr>
          <a:xfrm>
            <a:off x="11508136" y="6287263"/>
            <a:ext cx="903195" cy="572621"/>
          </a:xfrm>
          <a:prstGeom prst="rect">
            <a:avLst/>
          </a:prstGeom>
        </p:spPr>
      </p:pic>
      <p:grpSp>
        <p:nvGrpSpPr>
          <p:cNvPr id="11" name="Group 10">
            <a:extLst>
              <a:ext uri="{FF2B5EF4-FFF2-40B4-BE49-F238E27FC236}">
                <a16:creationId xmlns:a16="http://schemas.microsoft.com/office/drawing/2014/main" id="{7B847451-350E-F418-FFE0-6328F17686A4}"/>
              </a:ext>
            </a:extLst>
          </p:cNvPr>
          <p:cNvGrpSpPr/>
          <p:nvPr/>
        </p:nvGrpSpPr>
        <p:grpSpPr>
          <a:xfrm>
            <a:off x="0" y="6281687"/>
            <a:ext cx="12433633" cy="576312"/>
            <a:chOff x="0" y="6281687"/>
            <a:chExt cx="12433633" cy="576312"/>
          </a:xfrm>
        </p:grpSpPr>
        <p:sp>
          <p:nvSpPr>
            <p:cNvPr id="9" name="Rectangle 8">
              <a:extLst>
                <a:ext uri="{FF2B5EF4-FFF2-40B4-BE49-F238E27FC236}">
                  <a16:creationId xmlns:a16="http://schemas.microsoft.com/office/drawing/2014/main" id="{CC0D1C90-5E6B-25B6-4624-5F8363A9D921}"/>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a:extLst>
                <a:ext uri="{FF2B5EF4-FFF2-40B4-BE49-F238E27FC236}">
                  <a16:creationId xmlns:a16="http://schemas.microsoft.com/office/drawing/2014/main" id="{B4090509-0B95-CD44-AE14-B426E0D79931}"/>
                </a:ext>
              </a:extLst>
            </p:cNvPr>
            <p:cNvPicPr>
              <a:picLocks noChangeAspect="1"/>
            </p:cNvPicPr>
            <p:nvPr/>
          </p:nvPicPr>
          <p:blipFill>
            <a:blip r:embed="rId4"/>
            <a:stretch>
              <a:fillRect/>
            </a:stretch>
          </p:blipFill>
          <p:spPr>
            <a:xfrm>
              <a:off x="11530438" y="6281687"/>
              <a:ext cx="903195" cy="572621"/>
            </a:xfrm>
            <a:prstGeom prst="rect">
              <a:avLst/>
            </a:prstGeom>
          </p:spPr>
        </p:pic>
      </p:grpSp>
      <p:sp>
        <p:nvSpPr>
          <p:cNvPr id="13" name="TextBox 4">
            <a:extLst>
              <a:ext uri="{FF2B5EF4-FFF2-40B4-BE49-F238E27FC236}">
                <a16:creationId xmlns:a16="http://schemas.microsoft.com/office/drawing/2014/main" id="{1F802176-EB9A-538C-E190-BF00E2BC999F}"/>
              </a:ext>
            </a:extLst>
          </p:cNvPr>
          <p:cNvSpPr txBox="1"/>
          <p:nvPr/>
        </p:nvSpPr>
        <p:spPr>
          <a:xfrm>
            <a:off x="207377" y="49940"/>
            <a:ext cx="1014548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4000">
                <a:ea typeface="Source Sans Pro"/>
              </a:rPr>
              <a:t>Sales by Segment and Products FY21 10-K</a:t>
            </a:r>
            <a:endParaRPr lang="en-CA" sz="4000">
              <a:cs typeface="Calibri"/>
            </a:endParaRPr>
          </a:p>
        </p:txBody>
      </p:sp>
    </p:spTree>
    <p:extLst>
      <p:ext uri="{BB962C8B-B14F-4D97-AF65-F5344CB8AC3E}">
        <p14:creationId xmlns:p14="http://schemas.microsoft.com/office/powerpoint/2010/main" val="131393926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7BB23F-F135-B1DA-827B-E387716499D5}"/>
              </a:ext>
            </a:extLst>
          </p:cNvPr>
          <p:cNvPicPr>
            <a:picLocks noGrp="1" noChangeAspect="1"/>
          </p:cNvPicPr>
          <p:nvPr>
            <p:ph idx="1"/>
          </p:nvPr>
        </p:nvPicPr>
        <p:blipFill>
          <a:blip r:embed="rId2"/>
          <a:stretch>
            <a:fillRect/>
          </a:stretch>
        </p:blipFill>
        <p:spPr>
          <a:xfrm>
            <a:off x="596920" y="1780944"/>
            <a:ext cx="10699784" cy="4531365"/>
          </a:xfrm>
        </p:spPr>
      </p:pic>
      <p:sp>
        <p:nvSpPr>
          <p:cNvPr id="3" name="矩形 2">
            <a:extLst>
              <a:ext uri="{FF2B5EF4-FFF2-40B4-BE49-F238E27FC236}">
                <a16:creationId xmlns:a16="http://schemas.microsoft.com/office/drawing/2014/main" id="{214489C7-0B3F-1CE8-7DED-9BC1FABBA9AF}"/>
              </a:ext>
            </a:extLst>
          </p:cNvPr>
          <p:cNvSpPr/>
          <p:nvPr/>
        </p:nvSpPr>
        <p:spPr>
          <a:xfrm>
            <a:off x="821736" y="5153870"/>
            <a:ext cx="9911896" cy="542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4">
            <a:extLst>
              <a:ext uri="{FF2B5EF4-FFF2-40B4-BE49-F238E27FC236}">
                <a16:creationId xmlns:a16="http://schemas.microsoft.com/office/drawing/2014/main" id="{0738EDC2-5915-91C0-ABD1-C29216E14358}"/>
              </a:ext>
            </a:extLst>
          </p:cNvPr>
          <p:cNvPicPr>
            <a:picLocks noChangeAspect="1"/>
          </p:cNvPicPr>
          <p:nvPr/>
        </p:nvPicPr>
        <p:blipFill>
          <a:blip r:embed="rId3"/>
          <a:stretch>
            <a:fillRect/>
          </a:stretch>
        </p:blipFill>
        <p:spPr>
          <a:xfrm>
            <a:off x="11508136" y="6287263"/>
            <a:ext cx="903195" cy="572621"/>
          </a:xfrm>
          <a:prstGeom prst="rect">
            <a:avLst/>
          </a:prstGeom>
        </p:spPr>
      </p:pic>
      <p:grpSp>
        <p:nvGrpSpPr>
          <p:cNvPr id="10" name="Group 9">
            <a:extLst>
              <a:ext uri="{FF2B5EF4-FFF2-40B4-BE49-F238E27FC236}">
                <a16:creationId xmlns:a16="http://schemas.microsoft.com/office/drawing/2014/main" id="{E5D109F9-B8F2-B31D-5CBF-BFBB568126CF}"/>
              </a:ext>
            </a:extLst>
          </p:cNvPr>
          <p:cNvGrpSpPr/>
          <p:nvPr/>
        </p:nvGrpSpPr>
        <p:grpSpPr>
          <a:xfrm>
            <a:off x="0" y="6281687"/>
            <a:ext cx="12433633" cy="576312"/>
            <a:chOff x="0" y="6281687"/>
            <a:chExt cx="12433633" cy="576312"/>
          </a:xfrm>
        </p:grpSpPr>
        <p:sp>
          <p:nvSpPr>
            <p:cNvPr id="8" name="Rectangle 7">
              <a:extLst>
                <a:ext uri="{FF2B5EF4-FFF2-40B4-BE49-F238E27FC236}">
                  <a16:creationId xmlns:a16="http://schemas.microsoft.com/office/drawing/2014/main" id="{26683E64-F159-8D44-BDFC-0C25D4AB469E}"/>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a:extLst>
                <a:ext uri="{FF2B5EF4-FFF2-40B4-BE49-F238E27FC236}">
                  <a16:creationId xmlns:a16="http://schemas.microsoft.com/office/drawing/2014/main" id="{AFAD4625-D6C8-5BD4-BCA1-E478B6D35E19}"/>
                </a:ext>
              </a:extLst>
            </p:cNvPr>
            <p:cNvPicPr>
              <a:picLocks noChangeAspect="1"/>
            </p:cNvPicPr>
            <p:nvPr/>
          </p:nvPicPr>
          <p:blipFill>
            <a:blip r:embed="rId3"/>
            <a:stretch>
              <a:fillRect/>
            </a:stretch>
          </p:blipFill>
          <p:spPr>
            <a:xfrm>
              <a:off x="11530438" y="6281687"/>
              <a:ext cx="903195" cy="572621"/>
            </a:xfrm>
            <a:prstGeom prst="rect">
              <a:avLst/>
            </a:prstGeom>
          </p:spPr>
        </p:pic>
      </p:grpSp>
      <p:sp>
        <p:nvSpPr>
          <p:cNvPr id="12" name="TextBox 4">
            <a:extLst>
              <a:ext uri="{FF2B5EF4-FFF2-40B4-BE49-F238E27FC236}">
                <a16:creationId xmlns:a16="http://schemas.microsoft.com/office/drawing/2014/main" id="{A2055AF6-7AE1-D395-56F7-3CD3C7F3D01A}"/>
              </a:ext>
            </a:extLst>
          </p:cNvPr>
          <p:cNvSpPr txBox="1"/>
          <p:nvPr/>
        </p:nvSpPr>
        <p:spPr>
          <a:xfrm>
            <a:off x="596920" y="453292"/>
            <a:ext cx="1014548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4000">
                <a:ea typeface="Source Sans Pro"/>
              </a:rPr>
              <a:t>Earnings</a:t>
            </a:r>
            <a:endParaRPr lang="en-US"/>
          </a:p>
        </p:txBody>
      </p:sp>
    </p:spTree>
    <p:extLst>
      <p:ext uri="{BB962C8B-B14F-4D97-AF65-F5344CB8AC3E}">
        <p14:creationId xmlns:p14="http://schemas.microsoft.com/office/powerpoint/2010/main" val="268131395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26C6DF-B6FD-46C6-09C7-8CFFDF2DA2B1}"/>
              </a:ext>
            </a:extLst>
          </p:cNvPr>
          <p:cNvPicPr>
            <a:picLocks noGrp="1" noChangeAspect="1"/>
          </p:cNvPicPr>
          <p:nvPr>
            <p:ph idx="1"/>
          </p:nvPr>
        </p:nvPicPr>
        <p:blipFill>
          <a:blip r:embed="rId2"/>
          <a:stretch>
            <a:fillRect/>
          </a:stretch>
        </p:blipFill>
        <p:spPr>
          <a:xfrm>
            <a:off x="145401" y="1690688"/>
            <a:ext cx="11805407" cy="3087789"/>
          </a:xfrm>
        </p:spPr>
      </p:pic>
      <p:sp>
        <p:nvSpPr>
          <p:cNvPr id="3" name="矩形 2">
            <a:extLst>
              <a:ext uri="{FF2B5EF4-FFF2-40B4-BE49-F238E27FC236}">
                <a16:creationId xmlns:a16="http://schemas.microsoft.com/office/drawing/2014/main" id="{0760EBF9-58F0-561F-2640-B0FF209B55EA}"/>
              </a:ext>
            </a:extLst>
          </p:cNvPr>
          <p:cNvSpPr/>
          <p:nvPr/>
        </p:nvSpPr>
        <p:spPr>
          <a:xfrm>
            <a:off x="453436" y="4214070"/>
            <a:ext cx="10819946" cy="339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4">
            <a:extLst>
              <a:ext uri="{FF2B5EF4-FFF2-40B4-BE49-F238E27FC236}">
                <a16:creationId xmlns:a16="http://schemas.microsoft.com/office/drawing/2014/main" id="{73CFC918-D00B-1396-C4DB-C36E739E4FA6}"/>
              </a:ext>
            </a:extLst>
          </p:cNvPr>
          <p:cNvPicPr>
            <a:picLocks noChangeAspect="1"/>
          </p:cNvPicPr>
          <p:nvPr/>
        </p:nvPicPr>
        <p:blipFill>
          <a:blip r:embed="rId3"/>
          <a:stretch>
            <a:fillRect/>
          </a:stretch>
        </p:blipFill>
        <p:spPr>
          <a:xfrm>
            <a:off x="11508136" y="6287263"/>
            <a:ext cx="903195" cy="572621"/>
          </a:xfrm>
          <a:prstGeom prst="rect">
            <a:avLst/>
          </a:prstGeom>
        </p:spPr>
      </p:pic>
      <p:grpSp>
        <p:nvGrpSpPr>
          <p:cNvPr id="10" name="Group 9">
            <a:extLst>
              <a:ext uri="{FF2B5EF4-FFF2-40B4-BE49-F238E27FC236}">
                <a16:creationId xmlns:a16="http://schemas.microsoft.com/office/drawing/2014/main" id="{79CBA19B-BD5B-A9AE-0BE8-60E915DE2ED0}"/>
              </a:ext>
            </a:extLst>
          </p:cNvPr>
          <p:cNvGrpSpPr/>
          <p:nvPr/>
        </p:nvGrpSpPr>
        <p:grpSpPr>
          <a:xfrm>
            <a:off x="0" y="6281687"/>
            <a:ext cx="12433633" cy="576312"/>
            <a:chOff x="0" y="6281687"/>
            <a:chExt cx="12433633" cy="576312"/>
          </a:xfrm>
        </p:grpSpPr>
        <p:sp>
          <p:nvSpPr>
            <p:cNvPr id="8" name="Rectangle 7">
              <a:extLst>
                <a:ext uri="{FF2B5EF4-FFF2-40B4-BE49-F238E27FC236}">
                  <a16:creationId xmlns:a16="http://schemas.microsoft.com/office/drawing/2014/main" id="{DFDE045A-DA23-A6FB-0CD0-43909C45B32B}"/>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a:extLst>
                <a:ext uri="{FF2B5EF4-FFF2-40B4-BE49-F238E27FC236}">
                  <a16:creationId xmlns:a16="http://schemas.microsoft.com/office/drawing/2014/main" id="{A880EC81-226B-6262-142A-5B799626A015}"/>
                </a:ext>
              </a:extLst>
            </p:cNvPr>
            <p:cNvPicPr>
              <a:picLocks noChangeAspect="1"/>
            </p:cNvPicPr>
            <p:nvPr/>
          </p:nvPicPr>
          <p:blipFill>
            <a:blip r:embed="rId3"/>
            <a:stretch>
              <a:fillRect/>
            </a:stretch>
          </p:blipFill>
          <p:spPr>
            <a:xfrm>
              <a:off x="11530438" y="6281687"/>
              <a:ext cx="903195" cy="572621"/>
            </a:xfrm>
            <a:prstGeom prst="rect">
              <a:avLst/>
            </a:prstGeom>
          </p:spPr>
        </p:pic>
      </p:grpSp>
      <p:sp>
        <p:nvSpPr>
          <p:cNvPr id="12" name="TextBox 4">
            <a:extLst>
              <a:ext uri="{FF2B5EF4-FFF2-40B4-BE49-F238E27FC236}">
                <a16:creationId xmlns:a16="http://schemas.microsoft.com/office/drawing/2014/main" id="{4FA9B75C-585E-229A-0F44-4C7C6482A1E3}"/>
              </a:ext>
            </a:extLst>
          </p:cNvPr>
          <p:cNvSpPr txBox="1"/>
          <p:nvPr/>
        </p:nvSpPr>
        <p:spPr>
          <a:xfrm>
            <a:off x="350252" y="391413"/>
            <a:ext cx="1014548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4000">
                <a:ea typeface="Source Sans Pro"/>
              </a:rPr>
              <a:t>Net Sales</a:t>
            </a:r>
            <a:endParaRPr lang="en-US"/>
          </a:p>
        </p:txBody>
      </p:sp>
    </p:spTree>
    <p:extLst>
      <p:ext uri="{BB962C8B-B14F-4D97-AF65-F5344CB8AC3E}">
        <p14:creationId xmlns:p14="http://schemas.microsoft.com/office/powerpoint/2010/main" val="195134767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208</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4" descr="形状, 矩形&#10;&#10;已自动生成说明">
            <a:extLst>
              <a:ext uri="{FF2B5EF4-FFF2-40B4-BE49-F238E27FC236}">
                <a16:creationId xmlns:a16="http://schemas.microsoft.com/office/drawing/2014/main" id="{02A86FCD-BE13-0C4B-704C-A2F32A062AED}"/>
              </a:ext>
            </a:extLst>
          </p:cNvPr>
          <p:cNvPicPr>
            <a:picLocks noChangeAspect="1"/>
          </p:cNvPicPr>
          <p:nvPr/>
        </p:nvPicPr>
        <p:blipFill>
          <a:blip r:embed="rId3"/>
          <a:stretch>
            <a:fillRect/>
          </a:stretch>
        </p:blipFill>
        <p:spPr>
          <a:xfrm>
            <a:off x="757727" y="226349"/>
            <a:ext cx="9380433" cy="950237"/>
          </a:xfrm>
          <a:prstGeom prst="rect">
            <a:avLst/>
          </a:prstGeom>
        </p:spPr>
      </p:pic>
      <p:pic>
        <p:nvPicPr>
          <p:cNvPr id="5" name="图片 7">
            <a:extLst>
              <a:ext uri="{FF2B5EF4-FFF2-40B4-BE49-F238E27FC236}">
                <a16:creationId xmlns:a16="http://schemas.microsoft.com/office/drawing/2014/main" id="{4B88B666-171C-6845-75C1-B90CE33A6204}"/>
              </a:ext>
            </a:extLst>
          </p:cNvPr>
          <p:cNvPicPr>
            <a:picLocks noChangeAspect="1"/>
          </p:cNvPicPr>
          <p:nvPr/>
        </p:nvPicPr>
        <p:blipFill>
          <a:blip r:embed="rId4"/>
          <a:stretch>
            <a:fillRect/>
          </a:stretch>
        </p:blipFill>
        <p:spPr>
          <a:xfrm>
            <a:off x="871671" y="1496813"/>
            <a:ext cx="9750751" cy="4063778"/>
          </a:xfrm>
          <a:prstGeom prst="rect">
            <a:avLst/>
          </a:prstGeom>
        </p:spPr>
      </p:pic>
      <p:pic>
        <p:nvPicPr>
          <p:cNvPr id="7" name="Picture 4">
            <a:extLst>
              <a:ext uri="{FF2B5EF4-FFF2-40B4-BE49-F238E27FC236}">
                <a16:creationId xmlns:a16="http://schemas.microsoft.com/office/drawing/2014/main" id="{949D12F5-8561-E365-AA50-7454F3EE4083}"/>
              </a:ext>
            </a:extLst>
          </p:cNvPr>
          <p:cNvPicPr>
            <a:picLocks noChangeAspect="1"/>
          </p:cNvPicPr>
          <p:nvPr/>
        </p:nvPicPr>
        <p:blipFill>
          <a:blip r:embed="rId5"/>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69144566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descr="表格&#10;&#10;已自动生成说明">
            <a:extLst>
              <a:ext uri="{FF2B5EF4-FFF2-40B4-BE49-F238E27FC236}">
                <a16:creationId xmlns:a16="http://schemas.microsoft.com/office/drawing/2014/main" id="{4D18636A-C60C-511B-0CAA-9B6A5E98515C}"/>
              </a:ext>
            </a:extLst>
          </p:cNvPr>
          <p:cNvPicPr>
            <a:picLocks noGrp="1" noChangeAspect="1"/>
          </p:cNvPicPr>
          <p:nvPr>
            <p:ph idx="1"/>
          </p:nvPr>
        </p:nvPicPr>
        <p:blipFill>
          <a:blip r:embed="rId3"/>
          <a:stretch>
            <a:fillRect/>
          </a:stretch>
        </p:blipFill>
        <p:spPr>
          <a:xfrm>
            <a:off x="756857" y="750222"/>
            <a:ext cx="10229689" cy="5930644"/>
          </a:xfrm>
        </p:spPr>
      </p:pic>
      <p:sp>
        <p:nvSpPr>
          <p:cNvPr id="3" name="Title 1">
            <a:extLst>
              <a:ext uri="{FF2B5EF4-FFF2-40B4-BE49-F238E27FC236}">
                <a16:creationId xmlns:a16="http://schemas.microsoft.com/office/drawing/2014/main" id="{7C85620E-75E0-CC28-9363-2A7EE45DF384}"/>
              </a:ext>
            </a:extLst>
          </p:cNvPr>
          <p:cNvSpPr>
            <a:spLocks noGrp="1"/>
          </p:cNvSpPr>
          <p:nvPr/>
        </p:nvSpPr>
        <p:spPr>
          <a:xfrm>
            <a:off x="759230" y="303217"/>
            <a:ext cx="9415616" cy="453366"/>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Calibri"/>
                <a:cs typeface="Calibri"/>
              </a:rPr>
              <a:t>Shareholders' Equity FY22 10-Q</a:t>
            </a:r>
            <a:endParaRPr lang="en-US" sz="4000" kern="1200">
              <a:latin typeface="Calibri"/>
              <a:cs typeface="Calibri"/>
            </a:endParaRPr>
          </a:p>
        </p:txBody>
      </p:sp>
      <p:sp>
        <p:nvSpPr>
          <p:cNvPr id="9" name="矩形 8">
            <a:extLst>
              <a:ext uri="{FF2B5EF4-FFF2-40B4-BE49-F238E27FC236}">
                <a16:creationId xmlns:a16="http://schemas.microsoft.com/office/drawing/2014/main" id="{82EA50EB-A8D7-1337-F99B-78DDDDDED410}"/>
              </a:ext>
            </a:extLst>
          </p:cNvPr>
          <p:cNvSpPr/>
          <p:nvPr/>
        </p:nvSpPr>
        <p:spPr>
          <a:xfrm>
            <a:off x="884622" y="4307272"/>
            <a:ext cx="9942826" cy="2637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54324699-87DD-357C-FA2F-B373A68B199D}"/>
              </a:ext>
            </a:extLst>
          </p:cNvPr>
          <p:cNvPicPr>
            <a:picLocks noChangeAspect="1"/>
          </p:cNvPicPr>
          <p:nvPr/>
        </p:nvPicPr>
        <p:blipFill>
          <a:blip r:embed="rId4"/>
          <a:stretch>
            <a:fillRect/>
          </a:stretch>
        </p:blipFill>
        <p:spPr>
          <a:xfrm>
            <a:off x="11508136" y="6287263"/>
            <a:ext cx="903195" cy="572621"/>
          </a:xfrm>
          <a:prstGeom prst="rect">
            <a:avLst/>
          </a:prstGeom>
        </p:spPr>
      </p:pic>
      <p:grpSp>
        <p:nvGrpSpPr>
          <p:cNvPr id="11" name="Group 10">
            <a:extLst>
              <a:ext uri="{FF2B5EF4-FFF2-40B4-BE49-F238E27FC236}">
                <a16:creationId xmlns:a16="http://schemas.microsoft.com/office/drawing/2014/main" id="{881C0636-0063-6CF6-479A-8F78246D15AD}"/>
              </a:ext>
            </a:extLst>
          </p:cNvPr>
          <p:cNvGrpSpPr/>
          <p:nvPr/>
        </p:nvGrpSpPr>
        <p:grpSpPr>
          <a:xfrm>
            <a:off x="0" y="6281687"/>
            <a:ext cx="12433633" cy="576312"/>
            <a:chOff x="0" y="6281687"/>
            <a:chExt cx="12433633" cy="576312"/>
          </a:xfrm>
        </p:grpSpPr>
        <p:sp>
          <p:nvSpPr>
            <p:cNvPr id="8" name="Rectangle 7">
              <a:extLst>
                <a:ext uri="{FF2B5EF4-FFF2-40B4-BE49-F238E27FC236}">
                  <a16:creationId xmlns:a16="http://schemas.microsoft.com/office/drawing/2014/main" id="{FF8E470E-64CC-E654-58B8-530CB0AC868F}"/>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a:extLst>
                <a:ext uri="{FF2B5EF4-FFF2-40B4-BE49-F238E27FC236}">
                  <a16:creationId xmlns:a16="http://schemas.microsoft.com/office/drawing/2014/main" id="{24D9BE2F-152E-1715-19B4-A5C83177AD3D}"/>
                </a:ext>
              </a:extLst>
            </p:cNvPr>
            <p:cNvPicPr>
              <a:picLocks noChangeAspect="1"/>
            </p:cNvPicPr>
            <p:nvPr/>
          </p:nvPicPr>
          <p:blipFill>
            <a:blip r:embed="rId4"/>
            <a:stretch>
              <a:fillRect/>
            </a:stretch>
          </p:blipFill>
          <p:spPr>
            <a:xfrm>
              <a:off x="11530438" y="6281687"/>
              <a:ext cx="903195" cy="572621"/>
            </a:xfrm>
            <a:prstGeom prst="rect">
              <a:avLst/>
            </a:prstGeom>
          </p:spPr>
        </p:pic>
      </p:grpSp>
    </p:spTree>
    <p:extLst>
      <p:ext uri="{BB962C8B-B14F-4D97-AF65-F5344CB8AC3E}">
        <p14:creationId xmlns:p14="http://schemas.microsoft.com/office/powerpoint/2010/main" val="3724007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619635" y="341239"/>
            <a:ext cx="10832531" cy="914400"/>
          </a:xfrm>
        </p:spPr>
        <p:txBody>
          <a:bodyPr anchor="b" anchorCtr="0">
            <a:normAutofit/>
          </a:bodyPr>
          <a:lstStyle/>
          <a:p>
            <a:r>
              <a:rPr lang="en-ZA"/>
              <a:t>KEY EXTERNAL DRIVERS</a:t>
            </a: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a:lstStyle/>
          <a:p>
            <a:fld id="{19B51A1E-902D-48AF-9020-955120F399B6}" type="slidenum">
              <a:rPr lang="en-ZA" smtClean="0"/>
              <a:pPr/>
              <a:t>21</a:t>
            </a:fld>
            <a:endParaRPr lang="en-ZA"/>
          </a:p>
        </p:txBody>
      </p:sp>
      <p:pic>
        <p:nvPicPr>
          <p:cNvPr id="3" name="Picture 5" descr="Chart, line chart&#10;&#10;Description automatically generated">
            <a:extLst>
              <a:ext uri="{FF2B5EF4-FFF2-40B4-BE49-F238E27FC236}">
                <a16:creationId xmlns:a16="http://schemas.microsoft.com/office/drawing/2014/main" id="{13AF73FA-752D-DAA2-4A15-5C38E7448C88}"/>
              </a:ext>
            </a:extLst>
          </p:cNvPr>
          <p:cNvPicPr>
            <a:picLocks noChangeAspect="1"/>
          </p:cNvPicPr>
          <p:nvPr/>
        </p:nvPicPr>
        <p:blipFill>
          <a:blip r:embed="rId2"/>
          <a:stretch>
            <a:fillRect/>
          </a:stretch>
        </p:blipFill>
        <p:spPr>
          <a:xfrm>
            <a:off x="637309" y="1255560"/>
            <a:ext cx="10903526" cy="5122736"/>
          </a:xfrm>
          <a:prstGeom prst="rect">
            <a:avLst/>
          </a:prstGeom>
        </p:spPr>
      </p:pic>
    </p:spTree>
    <p:extLst>
      <p:ext uri="{BB962C8B-B14F-4D97-AF65-F5344CB8AC3E}">
        <p14:creationId xmlns:p14="http://schemas.microsoft.com/office/powerpoint/2010/main" val="145432959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descr="表格&#10;&#10;已自动生成说明">
            <a:extLst>
              <a:ext uri="{FF2B5EF4-FFF2-40B4-BE49-F238E27FC236}">
                <a16:creationId xmlns:a16="http://schemas.microsoft.com/office/drawing/2014/main" id="{62516E70-4CAB-B135-891E-A3DBFC40583B}"/>
              </a:ext>
            </a:extLst>
          </p:cNvPr>
          <p:cNvPicPr>
            <a:picLocks noGrp="1" noChangeAspect="1"/>
          </p:cNvPicPr>
          <p:nvPr>
            <p:ph idx="1"/>
          </p:nvPr>
        </p:nvPicPr>
        <p:blipFill>
          <a:blip r:embed="rId3"/>
          <a:stretch>
            <a:fillRect/>
          </a:stretch>
        </p:blipFill>
        <p:spPr>
          <a:xfrm>
            <a:off x="2750882" y="454541"/>
            <a:ext cx="7672845" cy="6451549"/>
          </a:xfrm>
        </p:spPr>
      </p:pic>
      <p:sp>
        <p:nvSpPr>
          <p:cNvPr id="3" name="Title 1">
            <a:extLst>
              <a:ext uri="{FF2B5EF4-FFF2-40B4-BE49-F238E27FC236}">
                <a16:creationId xmlns:a16="http://schemas.microsoft.com/office/drawing/2014/main" id="{7C85620E-75E0-CC28-9363-2A7EE45DF384}"/>
              </a:ext>
            </a:extLst>
          </p:cNvPr>
          <p:cNvSpPr>
            <a:spLocks noGrp="1"/>
          </p:cNvSpPr>
          <p:nvPr/>
        </p:nvSpPr>
        <p:spPr>
          <a:xfrm>
            <a:off x="388256" y="233033"/>
            <a:ext cx="9415616" cy="453366"/>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Calibri"/>
                <a:cs typeface="Calibri"/>
              </a:rPr>
              <a:t>Shareholders' Equity FY21 10-k</a:t>
            </a:r>
            <a:endParaRPr lang="en-US" sz="4000" kern="1200">
              <a:latin typeface="Calibri"/>
              <a:cs typeface="Calibri"/>
            </a:endParaRPr>
          </a:p>
        </p:txBody>
      </p:sp>
      <p:sp>
        <p:nvSpPr>
          <p:cNvPr id="9" name="矩形 8">
            <a:extLst>
              <a:ext uri="{FF2B5EF4-FFF2-40B4-BE49-F238E27FC236}">
                <a16:creationId xmlns:a16="http://schemas.microsoft.com/office/drawing/2014/main" id="{82EA50EB-A8D7-1337-F99B-78DDDDDED410}"/>
              </a:ext>
            </a:extLst>
          </p:cNvPr>
          <p:cNvSpPr/>
          <p:nvPr/>
        </p:nvSpPr>
        <p:spPr>
          <a:xfrm>
            <a:off x="2812909" y="4123564"/>
            <a:ext cx="7454036" cy="2637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F327E437-352D-1B60-A92E-FAD9FF27529D}"/>
              </a:ext>
            </a:extLst>
          </p:cNvPr>
          <p:cNvPicPr>
            <a:picLocks noChangeAspect="1"/>
          </p:cNvPicPr>
          <p:nvPr/>
        </p:nvPicPr>
        <p:blipFill>
          <a:blip r:embed="rId4"/>
          <a:stretch>
            <a:fillRect/>
          </a:stretch>
        </p:blipFill>
        <p:spPr>
          <a:xfrm>
            <a:off x="11508136" y="6287263"/>
            <a:ext cx="903195" cy="572621"/>
          </a:xfrm>
          <a:prstGeom prst="rect">
            <a:avLst/>
          </a:prstGeom>
        </p:spPr>
      </p:pic>
      <p:grpSp>
        <p:nvGrpSpPr>
          <p:cNvPr id="11" name="Group 10">
            <a:extLst>
              <a:ext uri="{FF2B5EF4-FFF2-40B4-BE49-F238E27FC236}">
                <a16:creationId xmlns:a16="http://schemas.microsoft.com/office/drawing/2014/main" id="{52BCBF91-A709-957C-8E09-4AC9FD74BD5D}"/>
              </a:ext>
            </a:extLst>
          </p:cNvPr>
          <p:cNvGrpSpPr/>
          <p:nvPr/>
        </p:nvGrpSpPr>
        <p:grpSpPr>
          <a:xfrm>
            <a:off x="0" y="6281687"/>
            <a:ext cx="12433633" cy="576312"/>
            <a:chOff x="0" y="6281687"/>
            <a:chExt cx="12433633" cy="576312"/>
          </a:xfrm>
        </p:grpSpPr>
        <p:sp>
          <p:nvSpPr>
            <p:cNvPr id="8" name="Rectangle 7">
              <a:extLst>
                <a:ext uri="{FF2B5EF4-FFF2-40B4-BE49-F238E27FC236}">
                  <a16:creationId xmlns:a16="http://schemas.microsoft.com/office/drawing/2014/main" id="{918ADA42-D50C-0A7C-6FB8-B63C892B1D13}"/>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a:extLst>
                <a:ext uri="{FF2B5EF4-FFF2-40B4-BE49-F238E27FC236}">
                  <a16:creationId xmlns:a16="http://schemas.microsoft.com/office/drawing/2014/main" id="{50BEFFD9-8619-3831-6F7D-FDFA4F749693}"/>
                </a:ext>
              </a:extLst>
            </p:cNvPr>
            <p:cNvPicPr>
              <a:picLocks noChangeAspect="1"/>
            </p:cNvPicPr>
            <p:nvPr/>
          </p:nvPicPr>
          <p:blipFill>
            <a:blip r:embed="rId4"/>
            <a:stretch>
              <a:fillRect/>
            </a:stretch>
          </p:blipFill>
          <p:spPr>
            <a:xfrm>
              <a:off x="11530438" y="6281687"/>
              <a:ext cx="903195" cy="572621"/>
            </a:xfrm>
            <a:prstGeom prst="rect">
              <a:avLst/>
            </a:prstGeom>
          </p:spPr>
        </p:pic>
      </p:grpSp>
    </p:spTree>
    <p:extLst>
      <p:ext uri="{BB962C8B-B14F-4D97-AF65-F5344CB8AC3E}">
        <p14:creationId xmlns:p14="http://schemas.microsoft.com/office/powerpoint/2010/main" val="202687366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1">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77981" y="1122363"/>
            <a:ext cx="4023360" cy="3204134"/>
          </a:xfrm>
        </p:spPr>
        <p:txBody>
          <a:bodyPr vert="horz" lIns="91440" tIns="45720" rIns="91440" bIns="45720" rtlCol="0" anchor="b" anchorCtr="0">
            <a:normAutofit/>
          </a:bodyPr>
          <a:lstStyle/>
          <a:p>
            <a:r>
              <a:rPr lang="en-US" sz="4800"/>
              <a:t>Financial Statements</a:t>
            </a:r>
            <a:endParaRPr lang="en-US" sz="4800" kern="1200">
              <a:latin typeface="+mj-lt"/>
            </a:endParaRPr>
          </a:p>
          <a:p>
            <a:endParaRPr lang="en-US" altLang="zh-CN" sz="4800" kern="1200">
              <a:solidFill>
                <a:schemeClr val="tx1"/>
              </a:solidFill>
              <a:latin typeface="+mj-lt"/>
              <a:ea typeface="+mj-ea"/>
              <a:cs typeface="+mj-cs"/>
            </a:endParaRPr>
          </a:p>
        </p:txBody>
      </p:sp>
      <p:sp>
        <p:nvSpPr>
          <p:cNvPr id="33"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lumMod val="50000"/>
                    <a:lumOff val="50000"/>
                  </a:schemeClr>
                </a:solidFill>
              </a:rPr>
              <a:pPr>
                <a:spcAft>
                  <a:spcPts val="600"/>
                </a:spcAft>
              </a:pPr>
              <a:t>211</a:t>
            </a:fld>
            <a:endParaRPr lang="en-US" sz="1200">
              <a:solidFill>
                <a:schemeClr val="tx1">
                  <a:lumMod val="50000"/>
                  <a:lumOff val="50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Background pattern&#10;&#10;Description automatically generated">
            <a:extLst>
              <a:ext uri="{FF2B5EF4-FFF2-40B4-BE49-F238E27FC236}">
                <a16:creationId xmlns:a16="http://schemas.microsoft.com/office/drawing/2014/main" id="{32E9DE47-7662-6B55-A646-40076C01CDD3}"/>
              </a:ext>
            </a:extLst>
          </p:cNvPr>
          <p:cNvPicPr>
            <a:picLocks noChangeAspect="1"/>
          </p:cNvPicPr>
          <p:nvPr/>
        </p:nvPicPr>
        <p:blipFill>
          <a:blip r:embed="rId3"/>
          <a:stretch>
            <a:fillRect/>
          </a:stretch>
        </p:blipFill>
        <p:spPr>
          <a:xfrm>
            <a:off x="4269288" y="-5219"/>
            <a:ext cx="7922712" cy="6544849"/>
          </a:xfrm>
          <a:prstGeom prst="rect">
            <a:avLst/>
          </a:prstGeom>
        </p:spPr>
      </p:pic>
    </p:spTree>
    <p:extLst>
      <p:ext uri="{BB962C8B-B14F-4D97-AF65-F5344CB8AC3E}">
        <p14:creationId xmlns:p14="http://schemas.microsoft.com/office/powerpoint/2010/main" val="342423571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D5EBF7-A391-0FD3-B9E3-B42FC2D280A8}"/>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8100EEA-6EE3-E408-E97A-F004D6ADCFA3}"/>
              </a:ext>
            </a:extLst>
          </p:cNvPr>
          <p:cNvSpPr>
            <a:spLocks noGrp="1"/>
          </p:cNvSpPr>
          <p:nvPr/>
        </p:nvSpPr>
        <p:spPr>
          <a:xfrm>
            <a:off x="388256" y="233033"/>
            <a:ext cx="10515599" cy="93268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t>Balance Sheet FY22 10-Q</a:t>
            </a:r>
            <a:endParaRPr lang="zh-CN" b="1"/>
          </a:p>
        </p:txBody>
      </p:sp>
      <p:pic>
        <p:nvPicPr>
          <p:cNvPr id="4" name="图片 6">
            <a:extLst>
              <a:ext uri="{FF2B5EF4-FFF2-40B4-BE49-F238E27FC236}">
                <a16:creationId xmlns:a16="http://schemas.microsoft.com/office/drawing/2014/main" id="{F4BB4BA7-A1E6-59FF-8DCA-09FC0AE2D631}"/>
              </a:ext>
            </a:extLst>
          </p:cNvPr>
          <p:cNvPicPr>
            <a:picLocks noChangeAspect="1"/>
          </p:cNvPicPr>
          <p:nvPr/>
        </p:nvPicPr>
        <p:blipFill>
          <a:blip r:embed="rId2"/>
          <a:stretch>
            <a:fillRect/>
          </a:stretch>
        </p:blipFill>
        <p:spPr>
          <a:xfrm>
            <a:off x="226142" y="1470641"/>
            <a:ext cx="11561505" cy="4088781"/>
          </a:xfrm>
          <a:prstGeom prst="rect">
            <a:avLst/>
          </a:prstGeom>
        </p:spPr>
      </p:pic>
      <p:sp>
        <p:nvSpPr>
          <p:cNvPr id="8" name="矩形 7">
            <a:extLst>
              <a:ext uri="{FF2B5EF4-FFF2-40B4-BE49-F238E27FC236}">
                <a16:creationId xmlns:a16="http://schemas.microsoft.com/office/drawing/2014/main" id="{E6F3B168-86C8-772A-78AD-A3EFBA711272}"/>
              </a:ext>
            </a:extLst>
          </p:cNvPr>
          <p:cNvSpPr/>
          <p:nvPr/>
        </p:nvSpPr>
        <p:spPr>
          <a:xfrm>
            <a:off x="406543" y="2283122"/>
            <a:ext cx="11234744" cy="2352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50D6BCEA-2D30-3983-7845-0F01823195E5}"/>
              </a:ext>
            </a:extLst>
          </p:cNvPr>
          <p:cNvSpPr/>
          <p:nvPr/>
        </p:nvSpPr>
        <p:spPr>
          <a:xfrm>
            <a:off x="388107" y="2731718"/>
            <a:ext cx="11234744" cy="2352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BC58455-BA65-7CB3-8D51-AF44D709B85C}"/>
              </a:ext>
            </a:extLst>
          </p:cNvPr>
          <p:cNvSpPr/>
          <p:nvPr/>
        </p:nvSpPr>
        <p:spPr>
          <a:xfrm>
            <a:off x="351237" y="4237283"/>
            <a:ext cx="11234744" cy="2352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4">
            <a:extLst>
              <a:ext uri="{FF2B5EF4-FFF2-40B4-BE49-F238E27FC236}">
                <a16:creationId xmlns:a16="http://schemas.microsoft.com/office/drawing/2014/main" id="{9367AAB0-3E6B-50F6-81B2-BD4DA57471D0}"/>
              </a:ext>
            </a:extLst>
          </p:cNvPr>
          <p:cNvPicPr>
            <a:picLocks noChangeAspect="1"/>
          </p:cNvPicPr>
          <p:nvPr/>
        </p:nvPicPr>
        <p:blipFill>
          <a:blip r:embed="rId3"/>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310754931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012B4-7716-F689-BFB8-41056F264372}"/>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8100EEA-6EE3-E408-E97A-F004D6ADCFA3}"/>
              </a:ext>
            </a:extLst>
          </p:cNvPr>
          <p:cNvSpPr>
            <a:spLocks noGrp="1"/>
          </p:cNvSpPr>
          <p:nvPr/>
        </p:nvSpPr>
        <p:spPr>
          <a:xfrm>
            <a:off x="388256" y="233033"/>
            <a:ext cx="10515599" cy="93268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t>Balance Sheet FY22 10-Q</a:t>
            </a:r>
            <a:endParaRPr lang="zh-CN" b="1">
              <a:ea typeface="等线 Light"/>
              <a:cs typeface="Calibri Light"/>
            </a:endParaRPr>
          </a:p>
        </p:txBody>
      </p:sp>
      <p:pic>
        <p:nvPicPr>
          <p:cNvPr id="2" name="图片 5" descr="图形用户界面, 文本, 应用程序, 表格&#10;&#10;已自动生成说明">
            <a:extLst>
              <a:ext uri="{FF2B5EF4-FFF2-40B4-BE49-F238E27FC236}">
                <a16:creationId xmlns:a16="http://schemas.microsoft.com/office/drawing/2014/main" id="{9AAAE437-EE81-CACE-F89E-498C7B4A4E0B}"/>
              </a:ext>
            </a:extLst>
          </p:cNvPr>
          <p:cNvPicPr>
            <a:picLocks noChangeAspect="1"/>
          </p:cNvPicPr>
          <p:nvPr/>
        </p:nvPicPr>
        <p:blipFill>
          <a:blip r:embed="rId2"/>
          <a:stretch>
            <a:fillRect/>
          </a:stretch>
        </p:blipFill>
        <p:spPr>
          <a:xfrm>
            <a:off x="410496" y="1084433"/>
            <a:ext cx="11235812" cy="5377392"/>
          </a:xfrm>
          <a:prstGeom prst="rect">
            <a:avLst/>
          </a:prstGeom>
        </p:spPr>
      </p:pic>
      <p:sp>
        <p:nvSpPr>
          <p:cNvPr id="8" name="矩形 7">
            <a:extLst>
              <a:ext uri="{FF2B5EF4-FFF2-40B4-BE49-F238E27FC236}">
                <a16:creationId xmlns:a16="http://schemas.microsoft.com/office/drawing/2014/main" id="{E6F3B168-86C8-772A-78AD-A3EFBA711272}"/>
              </a:ext>
            </a:extLst>
          </p:cNvPr>
          <p:cNvSpPr/>
          <p:nvPr/>
        </p:nvSpPr>
        <p:spPr>
          <a:xfrm>
            <a:off x="332801" y="1478106"/>
            <a:ext cx="11234744" cy="2352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50D6BCEA-2D30-3983-7845-0F01823195E5}"/>
              </a:ext>
            </a:extLst>
          </p:cNvPr>
          <p:cNvSpPr/>
          <p:nvPr/>
        </p:nvSpPr>
        <p:spPr>
          <a:xfrm>
            <a:off x="369672" y="2104911"/>
            <a:ext cx="11234744" cy="2352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BC58455-BA65-7CB3-8D51-AF44D709B85C}"/>
              </a:ext>
            </a:extLst>
          </p:cNvPr>
          <p:cNvSpPr/>
          <p:nvPr/>
        </p:nvSpPr>
        <p:spPr>
          <a:xfrm>
            <a:off x="332802" y="5804300"/>
            <a:ext cx="11234744" cy="2352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4">
            <a:extLst>
              <a:ext uri="{FF2B5EF4-FFF2-40B4-BE49-F238E27FC236}">
                <a16:creationId xmlns:a16="http://schemas.microsoft.com/office/drawing/2014/main" id="{309CAFE9-5B01-140A-90FE-D83027CCCA92}"/>
              </a:ext>
            </a:extLst>
          </p:cNvPr>
          <p:cNvPicPr>
            <a:picLocks noChangeAspect="1"/>
          </p:cNvPicPr>
          <p:nvPr/>
        </p:nvPicPr>
        <p:blipFill>
          <a:blip r:embed="rId3"/>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413179334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3BFFE3-FA4E-F5FD-2D2A-581145D67B7F}"/>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2">
            <a:extLst>
              <a:ext uri="{FF2B5EF4-FFF2-40B4-BE49-F238E27FC236}">
                <a16:creationId xmlns:a16="http://schemas.microsoft.com/office/drawing/2014/main" id="{11ACC7DF-34F4-D0BA-3CBC-4631834C7A59}"/>
              </a:ext>
            </a:extLst>
          </p:cNvPr>
          <p:cNvPicPr>
            <a:picLocks noChangeAspect="1"/>
          </p:cNvPicPr>
          <p:nvPr/>
        </p:nvPicPr>
        <p:blipFill>
          <a:blip r:embed="rId2"/>
          <a:stretch>
            <a:fillRect/>
          </a:stretch>
        </p:blipFill>
        <p:spPr>
          <a:xfrm>
            <a:off x="584479" y="1324655"/>
            <a:ext cx="10603469" cy="5011967"/>
          </a:xfrm>
          <a:prstGeom prst="rect">
            <a:avLst/>
          </a:prstGeom>
        </p:spPr>
      </p:pic>
      <p:sp>
        <p:nvSpPr>
          <p:cNvPr id="3" name="Title 1">
            <a:extLst>
              <a:ext uri="{FF2B5EF4-FFF2-40B4-BE49-F238E27FC236}">
                <a16:creationId xmlns:a16="http://schemas.microsoft.com/office/drawing/2014/main" id="{18100EEA-6EE3-E408-E97A-F004D6ADCFA3}"/>
              </a:ext>
            </a:extLst>
          </p:cNvPr>
          <p:cNvSpPr>
            <a:spLocks noGrp="1"/>
          </p:cNvSpPr>
          <p:nvPr/>
        </p:nvSpPr>
        <p:spPr>
          <a:xfrm>
            <a:off x="388256" y="233033"/>
            <a:ext cx="10515599" cy="93268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t>Balance Sheet FY21 10-K</a:t>
            </a:r>
            <a:endParaRPr lang="en-US" sz="4000" b="1" kern="1200">
              <a:latin typeface="+mj-lt"/>
              <a:cs typeface="Calibri Light"/>
            </a:endParaRPr>
          </a:p>
        </p:txBody>
      </p:sp>
      <p:sp>
        <p:nvSpPr>
          <p:cNvPr id="6" name="矩形 5">
            <a:extLst>
              <a:ext uri="{FF2B5EF4-FFF2-40B4-BE49-F238E27FC236}">
                <a16:creationId xmlns:a16="http://schemas.microsoft.com/office/drawing/2014/main" id="{F1C9336B-CBB2-E39E-6375-C31CADBBE6A9}"/>
              </a:ext>
            </a:extLst>
          </p:cNvPr>
          <p:cNvSpPr/>
          <p:nvPr/>
        </p:nvSpPr>
        <p:spPr>
          <a:xfrm>
            <a:off x="746355" y="2282236"/>
            <a:ext cx="10153196" cy="339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E6F3B168-86C8-772A-78AD-A3EFBA711272}"/>
              </a:ext>
            </a:extLst>
          </p:cNvPr>
          <p:cNvSpPr/>
          <p:nvPr/>
        </p:nvSpPr>
        <p:spPr>
          <a:xfrm>
            <a:off x="744528" y="2842332"/>
            <a:ext cx="10153196" cy="339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3BBC104B-296E-619F-298C-CC0EDCB57458}"/>
              </a:ext>
            </a:extLst>
          </p:cNvPr>
          <p:cNvSpPr/>
          <p:nvPr/>
        </p:nvSpPr>
        <p:spPr>
          <a:xfrm>
            <a:off x="750672" y="4778057"/>
            <a:ext cx="10153196" cy="339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4">
            <a:extLst>
              <a:ext uri="{FF2B5EF4-FFF2-40B4-BE49-F238E27FC236}">
                <a16:creationId xmlns:a16="http://schemas.microsoft.com/office/drawing/2014/main" id="{34989E66-4F5D-B419-AB1A-C1074B9A2B32}"/>
              </a:ext>
            </a:extLst>
          </p:cNvPr>
          <p:cNvPicPr>
            <a:picLocks noChangeAspect="1"/>
          </p:cNvPicPr>
          <p:nvPr/>
        </p:nvPicPr>
        <p:blipFill>
          <a:blip r:embed="rId3"/>
          <a:stretch>
            <a:fillRect/>
          </a:stretch>
        </p:blipFill>
        <p:spPr>
          <a:xfrm>
            <a:off x="11508136" y="6287263"/>
            <a:ext cx="903195" cy="572621"/>
          </a:xfrm>
          <a:prstGeom prst="rect">
            <a:avLst/>
          </a:prstGeom>
        </p:spPr>
      </p:pic>
    </p:spTree>
    <p:extLst>
      <p:ext uri="{BB962C8B-B14F-4D97-AF65-F5344CB8AC3E}">
        <p14:creationId xmlns:p14="http://schemas.microsoft.com/office/powerpoint/2010/main" val="59439202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表格&#10;&#10;已自动生成说明">
            <a:extLst>
              <a:ext uri="{FF2B5EF4-FFF2-40B4-BE49-F238E27FC236}">
                <a16:creationId xmlns:a16="http://schemas.microsoft.com/office/drawing/2014/main" id="{215BBCF0-5A1E-CACD-6C12-319F0DD71CBA}"/>
              </a:ext>
            </a:extLst>
          </p:cNvPr>
          <p:cNvPicPr>
            <a:picLocks noChangeAspect="1"/>
          </p:cNvPicPr>
          <p:nvPr/>
        </p:nvPicPr>
        <p:blipFill>
          <a:blip r:embed="rId2"/>
          <a:stretch>
            <a:fillRect/>
          </a:stretch>
        </p:blipFill>
        <p:spPr>
          <a:xfrm>
            <a:off x="118602" y="1555601"/>
            <a:ext cx="11868150" cy="4613879"/>
          </a:xfrm>
          <a:prstGeom prst="rect">
            <a:avLst/>
          </a:prstGeom>
        </p:spPr>
      </p:pic>
      <p:sp>
        <p:nvSpPr>
          <p:cNvPr id="4" name="Title 1">
            <a:extLst>
              <a:ext uri="{FF2B5EF4-FFF2-40B4-BE49-F238E27FC236}">
                <a16:creationId xmlns:a16="http://schemas.microsoft.com/office/drawing/2014/main" id="{967078A6-7E06-361F-BDE1-A44A17D56D3C}"/>
              </a:ext>
            </a:extLst>
          </p:cNvPr>
          <p:cNvSpPr>
            <a:spLocks noGrp="1"/>
          </p:cNvSpPr>
          <p:nvPr/>
        </p:nvSpPr>
        <p:spPr>
          <a:xfrm>
            <a:off x="388256" y="233033"/>
            <a:ext cx="10515599" cy="93268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t>Balance Sheet FY21 10-K</a:t>
            </a:r>
            <a:endParaRPr lang="en-US" sz="4000" b="1" kern="1200">
              <a:latin typeface="+mj-lt"/>
              <a:cs typeface="Calibri Light"/>
            </a:endParaRPr>
          </a:p>
        </p:txBody>
      </p:sp>
      <p:sp>
        <p:nvSpPr>
          <p:cNvPr id="6" name="矩形 5">
            <a:extLst>
              <a:ext uri="{FF2B5EF4-FFF2-40B4-BE49-F238E27FC236}">
                <a16:creationId xmlns:a16="http://schemas.microsoft.com/office/drawing/2014/main" id="{06AB5219-EC3B-38DB-D83F-353295DE95AD}"/>
              </a:ext>
            </a:extLst>
          </p:cNvPr>
          <p:cNvSpPr/>
          <p:nvPr/>
        </p:nvSpPr>
        <p:spPr>
          <a:xfrm>
            <a:off x="222992" y="3430972"/>
            <a:ext cx="11537496" cy="3524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D8CCDAAF-4B94-BCAF-3274-C191E83E4528}"/>
              </a:ext>
            </a:extLst>
          </p:cNvPr>
          <p:cNvSpPr/>
          <p:nvPr/>
        </p:nvSpPr>
        <p:spPr>
          <a:xfrm>
            <a:off x="222991" y="2195794"/>
            <a:ext cx="11537496" cy="3524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a:extLst>
              <a:ext uri="{FF2B5EF4-FFF2-40B4-BE49-F238E27FC236}">
                <a16:creationId xmlns:a16="http://schemas.microsoft.com/office/drawing/2014/main" id="{0E9304CE-BC25-5A42-5B6C-A734C02CE4A9}"/>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a:extLst>
              <a:ext uri="{FF2B5EF4-FFF2-40B4-BE49-F238E27FC236}">
                <a16:creationId xmlns:a16="http://schemas.microsoft.com/office/drawing/2014/main" id="{3CD65422-9609-92DF-6BBB-20F012BF8D81}"/>
              </a:ext>
            </a:extLst>
          </p:cNvPr>
          <p:cNvPicPr>
            <a:picLocks noChangeAspect="1"/>
          </p:cNvPicPr>
          <p:nvPr/>
        </p:nvPicPr>
        <p:blipFill>
          <a:blip r:embed="rId3"/>
          <a:stretch>
            <a:fillRect/>
          </a:stretch>
        </p:blipFill>
        <p:spPr>
          <a:xfrm>
            <a:off x="11470965" y="6287263"/>
            <a:ext cx="903195" cy="572621"/>
          </a:xfrm>
          <a:prstGeom prst="rect">
            <a:avLst/>
          </a:prstGeom>
        </p:spPr>
      </p:pic>
    </p:spTree>
    <p:extLst>
      <p:ext uri="{BB962C8B-B14F-4D97-AF65-F5344CB8AC3E}">
        <p14:creationId xmlns:p14="http://schemas.microsoft.com/office/powerpoint/2010/main" val="87193075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28F339-BF14-6D2C-F7F6-2521D1CA0703}"/>
              </a:ext>
            </a:extLst>
          </p:cNvPr>
          <p:cNvSpPr>
            <a:spLocks noGrp="1"/>
          </p:cNvSpPr>
          <p:nvPr/>
        </p:nvSpPr>
        <p:spPr>
          <a:xfrm>
            <a:off x="388256" y="233033"/>
            <a:ext cx="10515599" cy="93268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t>Balance Sheet FY21 10-K</a:t>
            </a:r>
            <a:endParaRPr lang="en-US" sz="4000" b="1" kern="1200">
              <a:latin typeface="+mj-lt"/>
              <a:cs typeface="Calibri Light"/>
            </a:endParaRPr>
          </a:p>
        </p:txBody>
      </p:sp>
      <p:pic>
        <p:nvPicPr>
          <p:cNvPr id="5" name="图片 5" descr="表格&#10;&#10;已自动生成说明">
            <a:extLst>
              <a:ext uri="{FF2B5EF4-FFF2-40B4-BE49-F238E27FC236}">
                <a16:creationId xmlns:a16="http://schemas.microsoft.com/office/drawing/2014/main" id="{9475FB31-204A-163F-EB66-F8055CEDEE66}"/>
              </a:ext>
            </a:extLst>
          </p:cNvPr>
          <p:cNvPicPr>
            <a:picLocks noChangeAspect="1"/>
          </p:cNvPicPr>
          <p:nvPr/>
        </p:nvPicPr>
        <p:blipFill>
          <a:blip r:embed="rId2"/>
          <a:stretch>
            <a:fillRect/>
          </a:stretch>
        </p:blipFill>
        <p:spPr>
          <a:xfrm>
            <a:off x="431800" y="2547524"/>
            <a:ext cx="10648950" cy="2067751"/>
          </a:xfrm>
          <a:prstGeom prst="rect">
            <a:avLst/>
          </a:prstGeom>
        </p:spPr>
      </p:pic>
      <p:sp>
        <p:nvSpPr>
          <p:cNvPr id="8" name="矩形 7">
            <a:extLst>
              <a:ext uri="{FF2B5EF4-FFF2-40B4-BE49-F238E27FC236}">
                <a16:creationId xmlns:a16="http://schemas.microsoft.com/office/drawing/2014/main" id="{1A7436BD-4052-6961-C6BD-A3A3D94A4DFD}"/>
              </a:ext>
            </a:extLst>
          </p:cNvPr>
          <p:cNvSpPr/>
          <p:nvPr/>
        </p:nvSpPr>
        <p:spPr>
          <a:xfrm>
            <a:off x="345486" y="3820370"/>
            <a:ext cx="10686596" cy="3461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a:extLst>
              <a:ext uri="{FF2B5EF4-FFF2-40B4-BE49-F238E27FC236}">
                <a16:creationId xmlns:a16="http://schemas.microsoft.com/office/drawing/2014/main" id="{20725BB2-00B6-A1AF-17F0-D9C449E2B485}"/>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a:extLst>
              <a:ext uri="{FF2B5EF4-FFF2-40B4-BE49-F238E27FC236}">
                <a16:creationId xmlns:a16="http://schemas.microsoft.com/office/drawing/2014/main" id="{7A5D7EC7-8D29-D683-FDEB-E645E2081271}"/>
              </a:ext>
            </a:extLst>
          </p:cNvPr>
          <p:cNvPicPr>
            <a:picLocks noChangeAspect="1"/>
          </p:cNvPicPr>
          <p:nvPr/>
        </p:nvPicPr>
        <p:blipFill>
          <a:blip r:embed="rId3"/>
          <a:stretch>
            <a:fillRect/>
          </a:stretch>
        </p:blipFill>
        <p:spPr>
          <a:xfrm>
            <a:off x="11530438" y="6281687"/>
            <a:ext cx="903195" cy="572621"/>
          </a:xfrm>
          <a:prstGeom prst="rect">
            <a:avLst/>
          </a:prstGeom>
        </p:spPr>
      </p:pic>
    </p:spTree>
    <p:extLst>
      <p:ext uri="{BB962C8B-B14F-4D97-AF65-F5344CB8AC3E}">
        <p14:creationId xmlns:p14="http://schemas.microsoft.com/office/powerpoint/2010/main" val="102190657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descr="表格&#10;&#10;已自动生成说明">
            <a:extLst>
              <a:ext uri="{FF2B5EF4-FFF2-40B4-BE49-F238E27FC236}">
                <a16:creationId xmlns:a16="http://schemas.microsoft.com/office/drawing/2014/main" id="{6E57FD19-145E-0705-B79D-C1F5B4613FA7}"/>
              </a:ext>
            </a:extLst>
          </p:cNvPr>
          <p:cNvPicPr>
            <a:picLocks noGrp="1" noChangeAspect="1"/>
          </p:cNvPicPr>
          <p:nvPr>
            <p:ph idx="1"/>
          </p:nvPr>
        </p:nvPicPr>
        <p:blipFill>
          <a:blip r:embed="rId2"/>
          <a:stretch>
            <a:fillRect/>
          </a:stretch>
        </p:blipFill>
        <p:spPr>
          <a:xfrm>
            <a:off x="659570" y="799383"/>
            <a:ext cx="9496344" cy="5930644"/>
          </a:xfrm>
        </p:spPr>
      </p:pic>
      <p:sp>
        <p:nvSpPr>
          <p:cNvPr id="3" name="TextBox 4">
            <a:extLst>
              <a:ext uri="{FF2B5EF4-FFF2-40B4-BE49-F238E27FC236}">
                <a16:creationId xmlns:a16="http://schemas.microsoft.com/office/drawing/2014/main" id="{65848B43-51B5-EE1A-A87A-1C892C980FB6}"/>
              </a:ext>
            </a:extLst>
          </p:cNvPr>
          <p:cNvSpPr txBox="1"/>
          <p:nvPr/>
        </p:nvSpPr>
        <p:spPr>
          <a:xfrm>
            <a:off x="509957" y="158082"/>
            <a:ext cx="1014548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4000">
                <a:ea typeface="Source Sans Pro"/>
              </a:rPr>
              <a:t>Income Statement FY21 10-K</a:t>
            </a:r>
          </a:p>
        </p:txBody>
      </p:sp>
      <p:sp>
        <p:nvSpPr>
          <p:cNvPr id="16" name="矩形 15">
            <a:extLst>
              <a:ext uri="{FF2B5EF4-FFF2-40B4-BE49-F238E27FC236}">
                <a16:creationId xmlns:a16="http://schemas.microsoft.com/office/drawing/2014/main" id="{190EADF7-0AD6-E558-AF1C-81540EA4FDFF}"/>
              </a:ext>
            </a:extLst>
          </p:cNvPr>
          <p:cNvSpPr/>
          <p:nvPr/>
        </p:nvSpPr>
        <p:spPr>
          <a:xfrm>
            <a:off x="739131" y="1928878"/>
            <a:ext cx="9211156" cy="2455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C59942B5-ED87-32F6-5266-07FBFE8AA022}"/>
              </a:ext>
            </a:extLst>
          </p:cNvPr>
          <p:cNvSpPr/>
          <p:nvPr/>
        </p:nvSpPr>
        <p:spPr>
          <a:xfrm>
            <a:off x="739130" y="2991990"/>
            <a:ext cx="9211156" cy="2455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E8FE32A5-67E9-9226-D137-2148A691E54B}"/>
              </a:ext>
            </a:extLst>
          </p:cNvPr>
          <p:cNvSpPr/>
          <p:nvPr/>
        </p:nvSpPr>
        <p:spPr>
          <a:xfrm>
            <a:off x="739131" y="4964587"/>
            <a:ext cx="9211156" cy="2455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0524414D-7990-8C6F-8665-1B81B3492F8E}"/>
              </a:ext>
            </a:extLst>
          </p:cNvPr>
          <p:cNvPicPr>
            <a:picLocks noChangeAspect="1"/>
          </p:cNvPicPr>
          <p:nvPr/>
        </p:nvPicPr>
        <p:blipFill>
          <a:blip r:embed="rId3"/>
          <a:stretch>
            <a:fillRect/>
          </a:stretch>
        </p:blipFill>
        <p:spPr>
          <a:xfrm>
            <a:off x="11508136" y="6287263"/>
            <a:ext cx="903195" cy="572621"/>
          </a:xfrm>
          <a:prstGeom prst="rect">
            <a:avLst/>
          </a:prstGeom>
        </p:spPr>
      </p:pic>
      <p:grpSp>
        <p:nvGrpSpPr>
          <p:cNvPr id="11" name="Group 10">
            <a:extLst>
              <a:ext uri="{FF2B5EF4-FFF2-40B4-BE49-F238E27FC236}">
                <a16:creationId xmlns:a16="http://schemas.microsoft.com/office/drawing/2014/main" id="{5A6DF43C-E42D-081A-90BB-32ECFAC97D41}"/>
              </a:ext>
            </a:extLst>
          </p:cNvPr>
          <p:cNvGrpSpPr/>
          <p:nvPr/>
        </p:nvGrpSpPr>
        <p:grpSpPr>
          <a:xfrm>
            <a:off x="0" y="6281687"/>
            <a:ext cx="12433633" cy="576312"/>
            <a:chOff x="0" y="6281687"/>
            <a:chExt cx="12433633" cy="576312"/>
          </a:xfrm>
        </p:grpSpPr>
        <p:sp>
          <p:nvSpPr>
            <p:cNvPr id="7" name="Rectangle 6">
              <a:extLst>
                <a:ext uri="{FF2B5EF4-FFF2-40B4-BE49-F238E27FC236}">
                  <a16:creationId xmlns:a16="http://schemas.microsoft.com/office/drawing/2014/main" id="{4A514493-6C7C-751B-0756-C01A6AB171F2}"/>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a:extLst>
                <a:ext uri="{FF2B5EF4-FFF2-40B4-BE49-F238E27FC236}">
                  <a16:creationId xmlns:a16="http://schemas.microsoft.com/office/drawing/2014/main" id="{D5B0AE70-DC47-2944-F25C-9495C17F5E59}"/>
                </a:ext>
              </a:extLst>
            </p:cNvPr>
            <p:cNvPicPr>
              <a:picLocks noChangeAspect="1"/>
            </p:cNvPicPr>
            <p:nvPr/>
          </p:nvPicPr>
          <p:blipFill>
            <a:blip r:embed="rId3"/>
            <a:stretch>
              <a:fillRect/>
            </a:stretch>
          </p:blipFill>
          <p:spPr>
            <a:xfrm>
              <a:off x="11530438" y="6281687"/>
              <a:ext cx="903195" cy="572621"/>
            </a:xfrm>
            <a:prstGeom prst="rect">
              <a:avLst/>
            </a:prstGeom>
          </p:spPr>
        </p:pic>
      </p:grpSp>
    </p:spTree>
    <p:extLst>
      <p:ext uri="{BB962C8B-B14F-4D97-AF65-F5344CB8AC3E}">
        <p14:creationId xmlns:p14="http://schemas.microsoft.com/office/powerpoint/2010/main" val="405420966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65848B43-51B5-EE1A-A87A-1C892C980FB6}"/>
              </a:ext>
            </a:extLst>
          </p:cNvPr>
          <p:cNvSpPr txBox="1"/>
          <p:nvPr/>
        </p:nvSpPr>
        <p:spPr>
          <a:xfrm>
            <a:off x="469852" y="138029"/>
            <a:ext cx="1014548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4000">
                <a:ea typeface="Source Sans Pro"/>
              </a:rPr>
              <a:t>Income Statement FY21 10-K</a:t>
            </a:r>
          </a:p>
        </p:txBody>
      </p:sp>
      <p:pic>
        <p:nvPicPr>
          <p:cNvPr id="7" name="图片 7" descr="表格&#10;&#10;已自动生成说明">
            <a:extLst>
              <a:ext uri="{FF2B5EF4-FFF2-40B4-BE49-F238E27FC236}">
                <a16:creationId xmlns:a16="http://schemas.microsoft.com/office/drawing/2014/main" id="{2EF34129-BBCC-F33A-BD9C-FE34A6F3023F}"/>
              </a:ext>
            </a:extLst>
          </p:cNvPr>
          <p:cNvPicPr>
            <a:picLocks noGrp="1" noChangeAspect="1"/>
          </p:cNvPicPr>
          <p:nvPr>
            <p:ph idx="1"/>
          </p:nvPr>
        </p:nvPicPr>
        <p:blipFill>
          <a:blip r:embed="rId2"/>
          <a:stretch>
            <a:fillRect/>
          </a:stretch>
        </p:blipFill>
        <p:spPr>
          <a:xfrm>
            <a:off x="823156" y="839107"/>
            <a:ext cx="9287028" cy="5916159"/>
          </a:xfrm>
        </p:spPr>
      </p:pic>
      <p:sp>
        <p:nvSpPr>
          <p:cNvPr id="16" name="矩形 15">
            <a:extLst>
              <a:ext uri="{FF2B5EF4-FFF2-40B4-BE49-F238E27FC236}">
                <a16:creationId xmlns:a16="http://schemas.microsoft.com/office/drawing/2014/main" id="{190EADF7-0AD6-E558-AF1C-81540EA4FDFF}"/>
              </a:ext>
            </a:extLst>
          </p:cNvPr>
          <p:cNvSpPr/>
          <p:nvPr/>
        </p:nvSpPr>
        <p:spPr>
          <a:xfrm>
            <a:off x="1046389" y="5910943"/>
            <a:ext cx="8885463" cy="2517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3B15DF05-9954-C116-A1F8-7963F1C04AE3}"/>
              </a:ext>
            </a:extLst>
          </p:cNvPr>
          <p:cNvPicPr>
            <a:picLocks noChangeAspect="1"/>
          </p:cNvPicPr>
          <p:nvPr/>
        </p:nvPicPr>
        <p:blipFill>
          <a:blip r:embed="rId3"/>
          <a:stretch>
            <a:fillRect/>
          </a:stretch>
        </p:blipFill>
        <p:spPr>
          <a:xfrm>
            <a:off x="11508136" y="6287263"/>
            <a:ext cx="903195" cy="572621"/>
          </a:xfrm>
          <a:prstGeom prst="rect">
            <a:avLst/>
          </a:prstGeom>
        </p:spPr>
      </p:pic>
      <p:grpSp>
        <p:nvGrpSpPr>
          <p:cNvPr id="10" name="Group 9">
            <a:extLst>
              <a:ext uri="{FF2B5EF4-FFF2-40B4-BE49-F238E27FC236}">
                <a16:creationId xmlns:a16="http://schemas.microsoft.com/office/drawing/2014/main" id="{51DCC70D-4EF2-AA8E-6AA2-28FFF90C60D0}"/>
              </a:ext>
            </a:extLst>
          </p:cNvPr>
          <p:cNvGrpSpPr/>
          <p:nvPr/>
        </p:nvGrpSpPr>
        <p:grpSpPr>
          <a:xfrm>
            <a:off x="0" y="6281687"/>
            <a:ext cx="12433633" cy="576312"/>
            <a:chOff x="0" y="6281687"/>
            <a:chExt cx="12433633" cy="576312"/>
          </a:xfrm>
        </p:grpSpPr>
        <p:sp>
          <p:nvSpPr>
            <p:cNvPr id="8" name="Rectangle 7">
              <a:extLst>
                <a:ext uri="{FF2B5EF4-FFF2-40B4-BE49-F238E27FC236}">
                  <a16:creationId xmlns:a16="http://schemas.microsoft.com/office/drawing/2014/main" id="{0026327C-5B65-B9BA-B906-A7A1373E2E7F}"/>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a:extLst>
                <a:ext uri="{FF2B5EF4-FFF2-40B4-BE49-F238E27FC236}">
                  <a16:creationId xmlns:a16="http://schemas.microsoft.com/office/drawing/2014/main" id="{0DD9D9F7-DCCE-0434-670C-4D21CA991C60}"/>
                </a:ext>
              </a:extLst>
            </p:cNvPr>
            <p:cNvPicPr>
              <a:picLocks noChangeAspect="1"/>
            </p:cNvPicPr>
            <p:nvPr/>
          </p:nvPicPr>
          <p:blipFill>
            <a:blip r:embed="rId3"/>
            <a:stretch>
              <a:fillRect/>
            </a:stretch>
          </p:blipFill>
          <p:spPr>
            <a:xfrm>
              <a:off x="11530438" y="6281687"/>
              <a:ext cx="903195" cy="572621"/>
            </a:xfrm>
            <a:prstGeom prst="rect">
              <a:avLst/>
            </a:prstGeom>
          </p:spPr>
        </p:pic>
      </p:grpSp>
    </p:spTree>
    <p:extLst>
      <p:ext uri="{BB962C8B-B14F-4D97-AF65-F5344CB8AC3E}">
        <p14:creationId xmlns:p14="http://schemas.microsoft.com/office/powerpoint/2010/main" val="6603653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descr="表格&#10;&#10;已自动生成说明">
            <a:extLst>
              <a:ext uri="{FF2B5EF4-FFF2-40B4-BE49-F238E27FC236}">
                <a16:creationId xmlns:a16="http://schemas.microsoft.com/office/drawing/2014/main" id="{9DD0A18F-9A5F-C756-EECD-09792C19D953}"/>
              </a:ext>
            </a:extLst>
          </p:cNvPr>
          <p:cNvPicPr>
            <a:picLocks noGrp="1" noChangeAspect="1"/>
          </p:cNvPicPr>
          <p:nvPr>
            <p:ph idx="1"/>
          </p:nvPr>
        </p:nvPicPr>
        <p:blipFill>
          <a:blip r:embed="rId2"/>
          <a:stretch>
            <a:fillRect/>
          </a:stretch>
        </p:blipFill>
        <p:spPr>
          <a:xfrm>
            <a:off x="814832" y="820816"/>
            <a:ext cx="9155093" cy="5924499"/>
          </a:xfrm>
        </p:spPr>
      </p:pic>
      <p:sp>
        <p:nvSpPr>
          <p:cNvPr id="3" name="TextBox 4">
            <a:extLst>
              <a:ext uri="{FF2B5EF4-FFF2-40B4-BE49-F238E27FC236}">
                <a16:creationId xmlns:a16="http://schemas.microsoft.com/office/drawing/2014/main" id="{65848B43-51B5-EE1A-A87A-1C892C980FB6}"/>
              </a:ext>
            </a:extLst>
          </p:cNvPr>
          <p:cNvSpPr txBox="1"/>
          <p:nvPr/>
        </p:nvSpPr>
        <p:spPr>
          <a:xfrm>
            <a:off x="498464" y="172999"/>
            <a:ext cx="1014548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4000">
                <a:ea typeface="Source Sans Pro"/>
              </a:rPr>
              <a:t>Income Statement FY22 10-Q</a:t>
            </a:r>
            <a:endParaRPr lang="en-CA" sz="4000">
              <a:ea typeface="Source Sans Pro"/>
              <a:cs typeface="Calibri"/>
            </a:endParaRPr>
          </a:p>
        </p:txBody>
      </p:sp>
      <p:sp>
        <p:nvSpPr>
          <p:cNvPr id="11" name="矩形 10">
            <a:extLst>
              <a:ext uri="{FF2B5EF4-FFF2-40B4-BE49-F238E27FC236}">
                <a16:creationId xmlns:a16="http://schemas.microsoft.com/office/drawing/2014/main" id="{CBBE4BAF-1434-2247-8A70-6E17BA069744}"/>
              </a:ext>
            </a:extLst>
          </p:cNvPr>
          <p:cNvSpPr/>
          <p:nvPr/>
        </p:nvSpPr>
        <p:spPr>
          <a:xfrm>
            <a:off x="812654" y="1842407"/>
            <a:ext cx="9149704" cy="2578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190EADF7-0AD6-E558-AF1C-81540EA4FDFF}"/>
              </a:ext>
            </a:extLst>
          </p:cNvPr>
          <p:cNvSpPr/>
          <p:nvPr/>
        </p:nvSpPr>
        <p:spPr>
          <a:xfrm>
            <a:off x="794437" y="2930540"/>
            <a:ext cx="9168140" cy="270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E98E5603-9358-C2A9-AE9B-4C7982D68F0D}"/>
              </a:ext>
            </a:extLst>
          </p:cNvPr>
          <p:cNvSpPr/>
          <p:nvPr/>
        </p:nvSpPr>
        <p:spPr>
          <a:xfrm>
            <a:off x="812872" y="4964588"/>
            <a:ext cx="9125124" cy="2394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Group 9">
            <a:extLst>
              <a:ext uri="{FF2B5EF4-FFF2-40B4-BE49-F238E27FC236}">
                <a16:creationId xmlns:a16="http://schemas.microsoft.com/office/drawing/2014/main" id="{2FB15BD8-9395-0441-1693-517BD91629EF}"/>
              </a:ext>
            </a:extLst>
          </p:cNvPr>
          <p:cNvGrpSpPr/>
          <p:nvPr/>
        </p:nvGrpSpPr>
        <p:grpSpPr>
          <a:xfrm>
            <a:off x="0" y="6281687"/>
            <a:ext cx="12433633" cy="576312"/>
            <a:chOff x="0" y="6281687"/>
            <a:chExt cx="12433633" cy="576312"/>
          </a:xfrm>
        </p:grpSpPr>
        <p:sp>
          <p:nvSpPr>
            <p:cNvPr id="7" name="Rectangle 6">
              <a:extLst>
                <a:ext uri="{FF2B5EF4-FFF2-40B4-BE49-F238E27FC236}">
                  <a16:creationId xmlns:a16="http://schemas.microsoft.com/office/drawing/2014/main" id="{91DF5079-DDA0-E7CA-2210-9678C6FEFCA4}"/>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a:extLst>
                <a:ext uri="{FF2B5EF4-FFF2-40B4-BE49-F238E27FC236}">
                  <a16:creationId xmlns:a16="http://schemas.microsoft.com/office/drawing/2014/main" id="{038FE002-2CD1-F242-4B66-5D9BB37EDDF7}"/>
                </a:ext>
              </a:extLst>
            </p:cNvPr>
            <p:cNvPicPr>
              <a:picLocks noChangeAspect="1"/>
            </p:cNvPicPr>
            <p:nvPr/>
          </p:nvPicPr>
          <p:blipFill>
            <a:blip r:embed="rId3"/>
            <a:stretch>
              <a:fillRect/>
            </a:stretch>
          </p:blipFill>
          <p:spPr>
            <a:xfrm>
              <a:off x="11530438" y="6281687"/>
              <a:ext cx="903195" cy="572621"/>
            </a:xfrm>
            <a:prstGeom prst="rect">
              <a:avLst/>
            </a:prstGeom>
          </p:spPr>
        </p:pic>
      </p:grpSp>
    </p:spTree>
    <p:extLst>
      <p:ext uri="{BB962C8B-B14F-4D97-AF65-F5344CB8AC3E}">
        <p14:creationId xmlns:p14="http://schemas.microsoft.com/office/powerpoint/2010/main" val="4167447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EDBFBD-D624-69BD-DB4C-7866515741CD}"/>
              </a:ext>
            </a:extLst>
          </p:cNvPr>
          <p:cNvSpPr>
            <a:spLocks noGrp="1"/>
          </p:cNvSpPr>
          <p:nvPr>
            <p:ph type="title"/>
          </p:nvPr>
        </p:nvSpPr>
        <p:spPr/>
        <p:txBody>
          <a:bodyPr/>
          <a:lstStyle/>
          <a:p>
            <a:r>
              <a:rPr lang="en-US"/>
              <a:t>Industry Pressures</a:t>
            </a:r>
          </a:p>
        </p:txBody>
      </p:sp>
      <p:sp>
        <p:nvSpPr>
          <p:cNvPr id="4" name="Content Placeholder 3">
            <a:extLst>
              <a:ext uri="{FF2B5EF4-FFF2-40B4-BE49-F238E27FC236}">
                <a16:creationId xmlns:a16="http://schemas.microsoft.com/office/drawing/2014/main" id="{CEB3A61D-F285-32B1-74FA-0A0BD6534D15}"/>
              </a:ext>
            </a:extLst>
          </p:cNvPr>
          <p:cNvSpPr>
            <a:spLocks noGrp="1"/>
          </p:cNvSpPr>
          <p:nvPr>
            <p:ph idx="1"/>
          </p:nvPr>
        </p:nvSpPr>
        <p:spPr>
          <a:xfrm>
            <a:off x="914401" y="1757780"/>
            <a:ext cx="4953739" cy="3652420"/>
          </a:xfrm>
        </p:spPr>
        <p:txBody>
          <a:bodyPr vert="horz" lIns="91440" tIns="45720" rIns="91440" bIns="45720" rtlCol="0" anchor="t">
            <a:normAutofit/>
          </a:bodyPr>
          <a:lstStyle/>
          <a:p>
            <a:r>
              <a:rPr lang="en-US">
                <a:ea typeface="Source Sans Pro"/>
              </a:rPr>
              <a:t>Convergence </a:t>
            </a:r>
            <a:endParaRPr lang="en-US">
              <a:ea typeface="+mn-lt"/>
              <a:cs typeface="+mn-lt"/>
            </a:endParaRPr>
          </a:p>
          <a:p>
            <a:pPr marL="285750" indent="-285750">
              <a:buChar char="•"/>
            </a:pPr>
            <a:r>
              <a:rPr lang="en-US">
                <a:ea typeface="+mn-lt"/>
                <a:cs typeface="+mn-lt"/>
              </a:rPr>
              <a:t>Players in the industry of electronics, hardware, and telecommunications are increasingly competing head-to-head</a:t>
            </a:r>
            <a:endParaRPr lang="en-US">
              <a:ea typeface="Source Sans Pro"/>
            </a:endParaRPr>
          </a:p>
          <a:p>
            <a:pPr marL="285750" indent="-285750">
              <a:buChar char="•"/>
            </a:pPr>
            <a:r>
              <a:rPr lang="en-US">
                <a:ea typeface="+mn-lt"/>
                <a:cs typeface="+mn-lt"/>
              </a:rPr>
              <a:t>Turmoil (fluctuations in profit and mergers/acquisitions) will occur in each of these industries over time</a:t>
            </a:r>
            <a:endParaRPr lang="en-US">
              <a:ea typeface="Source Sans Pro"/>
            </a:endParaRPr>
          </a:p>
          <a:p>
            <a:pPr marL="285750" indent="-285750">
              <a:buChar char="•"/>
            </a:pPr>
            <a:endParaRPr lang="en-US">
              <a:ea typeface="Source Sans Pro"/>
            </a:endParaRPr>
          </a:p>
          <a:p>
            <a:endParaRPr lang="en-US">
              <a:ea typeface="Source Sans Pro"/>
            </a:endParaRPr>
          </a:p>
        </p:txBody>
      </p:sp>
      <p:sp>
        <p:nvSpPr>
          <p:cNvPr id="6" name="Slide Number Placeholder 5">
            <a:extLst>
              <a:ext uri="{FF2B5EF4-FFF2-40B4-BE49-F238E27FC236}">
                <a16:creationId xmlns:a16="http://schemas.microsoft.com/office/drawing/2014/main" id="{85B3F5AF-1295-3E63-8764-C1F1D03E456B}"/>
              </a:ext>
            </a:extLst>
          </p:cNvPr>
          <p:cNvSpPr>
            <a:spLocks noGrp="1"/>
          </p:cNvSpPr>
          <p:nvPr>
            <p:ph type="sldNum" sz="quarter" idx="12"/>
          </p:nvPr>
        </p:nvSpPr>
        <p:spPr/>
        <p:txBody>
          <a:bodyPr/>
          <a:lstStyle/>
          <a:p>
            <a:fld id="{B5CEABB6-07DC-46E8-9B57-56EC44A396E5}" type="slidenum">
              <a:rPr lang="en-US" smtClean="0"/>
              <a:t>22</a:t>
            </a:fld>
            <a:endParaRPr lang="en-US"/>
          </a:p>
        </p:txBody>
      </p:sp>
      <p:sp>
        <p:nvSpPr>
          <p:cNvPr id="9" name="Content Placeholder 3">
            <a:extLst>
              <a:ext uri="{FF2B5EF4-FFF2-40B4-BE49-F238E27FC236}">
                <a16:creationId xmlns:a16="http://schemas.microsoft.com/office/drawing/2014/main" id="{DEE4B669-F7A2-AA10-DCD5-7803F922A3F9}"/>
              </a:ext>
            </a:extLst>
          </p:cNvPr>
          <p:cNvSpPr txBox="1">
            <a:spLocks/>
          </p:cNvSpPr>
          <p:nvPr/>
        </p:nvSpPr>
        <p:spPr>
          <a:xfrm>
            <a:off x="6649734" y="1661705"/>
            <a:ext cx="4704065" cy="2928050"/>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mn-lt"/>
              </a:rPr>
              <a:t>Price Competition:</a:t>
            </a:r>
            <a:endParaRPr lang="en-US"/>
          </a:p>
          <a:p>
            <a:pPr marL="285750" indent="-285750">
              <a:buChar char="•"/>
            </a:pPr>
            <a:r>
              <a:rPr lang="en-US">
                <a:ea typeface="+mn-lt"/>
                <a:cs typeface="+mn-lt"/>
              </a:rPr>
              <a:t>Reliance on the semiconductor industry</a:t>
            </a:r>
          </a:p>
          <a:p>
            <a:pPr marL="285750" indent="-285750">
              <a:buChar char="•"/>
            </a:pPr>
            <a:r>
              <a:rPr lang="en-US">
                <a:ea typeface="+mn-lt"/>
                <a:cs typeface="+mn-lt"/>
              </a:rPr>
              <a:t>Moore’s Law requires industry be competitive in price/performance for market share</a:t>
            </a:r>
            <a:endParaRPr lang="en-US">
              <a:ea typeface="Source Sans Pro"/>
            </a:endParaRPr>
          </a:p>
          <a:p>
            <a:pPr marL="285750" indent="-285750">
              <a:buChar char="•"/>
            </a:pPr>
            <a:r>
              <a:rPr lang="en-US">
                <a:ea typeface="+mn-lt"/>
                <a:cs typeface="+mn-lt"/>
              </a:rPr>
              <a:t>Short life span of new products, recycle and move on to the next model</a:t>
            </a:r>
            <a:endParaRPr lang="en-US">
              <a:ea typeface="Source Sans Pro"/>
            </a:endParaRPr>
          </a:p>
          <a:p>
            <a:endParaRPr lang="en-US">
              <a:ea typeface="Source Sans Pro"/>
            </a:endParaRPr>
          </a:p>
          <a:p>
            <a:endParaRPr lang="en-US">
              <a:ea typeface="Source Sans Pro"/>
            </a:endParaRPr>
          </a:p>
        </p:txBody>
      </p:sp>
    </p:spTree>
    <p:extLst>
      <p:ext uri="{BB962C8B-B14F-4D97-AF65-F5344CB8AC3E}">
        <p14:creationId xmlns:p14="http://schemas.microsoft.com/office/powerpoint/2010/main" val="301597264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表格&#10;&#10;已自动生成说明">
            <a:extLst>
              <a:ext uri="{FF2B5EF4-FFF2-40B4-BE49-F238E27FC236}">
                <a16:creationId xmlns:a16="http://schemas.microsoft.com/office/drawing/2014/main" id="{714BBAA2-BDCC-5C5F-E15E-023F08735D0B}"/>
              </a:ext>
            </a:extLst>
          </p:cNvPr>
          <p:cNvPicPr>
            <a:picLocks noGrp="1" noChangeAspect="1"/>
          </p:cNvPicPr>
          <p:nvPr>
            <p:ph idx="1"/>
          </p:nvPr>
        </p:nvPicPr>
        <p:blipFill>
          <a:blip r:embed="rId2"/>
          <a:stretch>
            <a:fillRect/>
          </a:stretch>
        </p:blipFill>
        <p:spPr>
          <a:xfrm>
            <a:off x="100781" y="1139935"/>
            <a:ext cx="11818374" cy="4579717"/>
          </a:xfrm>
        </p:spPr>
      </p:pic>
      <p:sp>
        <p:nvSpPr>
          <p:cNvPr id="3" name="TextBox 4">
            <a:extLst>
              <a:ext uri="{FF2B5EF4-FFF2-40B4-BE49-F238E27FC236}">
                <a16:creationId xmlns:a16="http://schemas.microsoft.com/office/drawing/2014/main" id="{65848B43-51B5-EE1A-A87A-1C892C980FB6}"/>
              </a:ext>
            </a:extLst>
          </p:cNvPr>
          <p:cNvSpPr txBox="1"/>
          <p:nvPr/>
        </p:nvSpPr>
        <p:spPr>
          <a:xfrm>
            <a:off x="479878" y="298450"/>
            <a:ext cx="1014548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4000">
                <a:ea typeface="Source Sans Pro"/>
              </a:rPr>
              <a:t>Income Statement FY22 10-Q</a:t>
            </a:r>
          </a:p>
        </p:txBody>
      </p:sp>
      <p:sp>
        <p:nvSpPr>
          <p:cNvPr id="14" name="矩形 13">
            <a:extLst>
              <a:ext uri="{FF2B5EF4-FFF2-40B4-BE49-F238E27FC236}">
                <a16:creationId xmlns:a16="http://schemas.microsoft.com/office/drawing/2014/main" id="{E98E5603-9358-C2A9-AE9B-4C7982D68F0D}"/>
              </a:ext>
            </a:extLst>
          </p:cNvPr>
          <p:cNvSpPr/>
          <p:nvPr/>
        </p:nvSpPr>
        <p:spPr>
          <a:xfrm>
            <a:off x="290533" y="5241120"/>
            <a:ext cx="11380398" cy="2824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A7E03FB5-0899-7DC5-D725-D2A3EED99641}"/>
              </a:ext>
            </a:extLst>
          </p:cNvPr>
          <p:cNvPicPr>
            <a:picLocks noChangeAspect="1"/>
          </p:cNvPicPr>
          <p:nvPr/>
        </p:nvPicPr>
        <p:blipFill>
          <a:blip r:embed="rId3"/>
          <a:stretch>
            <a:fillRect/>
          </a:stretch>
        </p:blipFill>
        <p:spPr>
          <a:xfrm>
            <a:off x="11508136" y="6287263"/>
            <a:ext cx="903195" cy="572621"/>
          </a:xfrm>
          <a:prstGeom prst="rect">
            <a:avLst/>
          </a:prstGeom>
        </p:spPr>
      </p:pic>
      <p:grpSp>
        <p:nvGrpSpPr>
          <p:cNvPr id="10" name="Group 9">
            <a:extLst>
              <a:ext uri="{FF2B5EF4-FFF2-40B4-BE49-F238E27FC236}">
                <a16:creationId xmlns:a16="http://schemas.microsoft.com/office/drawing/2014/main" id="{0D810E0A-7395-3291-0A66-EABC1844AA7F}"/>
              </a:ext>
            </a:extLst>
          </p:cNvPr>
          <p:cNvGrpSpPr/>
          <p:nvPr/>
        </p:nvGrpSpPr>
        <p:grpSpPr>
          <a:xfrm>
            <a:off x="0" y="6281687"/>
            <a:ext cx="12433633" cy="576312"/>
            <a:chOff x="0" y="6281687"/>
            <a:chExt cx="12433633" cy="576312"/>
          </a:xfrm>
        </p:grpSpPr>
        <p:sp>
          <p:nvSpPr>
            <p:cNvPr id="8" name="Rectangle 7">
              <a:extLst>
                <a:ext uri="{FF2B5EF4-FFF2-40B4-BE49-F238E27FC236}">
                  <a16:creationId xmlns:a16="http://schemas.microsoft.com/office/drawing/2014/main" id="{48FE25FB-BF68-BEAE-6537-1E035C55DD72}"/>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a:extLst>
                <a:ext uri="{FF2B5EF4-FFF2-40B4-BE49-F238E27FC236}">
                  <a16:creationId xmlns:a16="http://schemas.microsoft.com/office/drawing/2014/main" id="{4B01540F-4C89-BBB7-BFD5-66FEBCF59F3D}"/>
                </a:ext>
              </a:extLst>
            </p:cNvPr>
            <p:cNvPicPr>
              <a:picLocks noChangeAspect="1"/>
            </p:cNvPicPr>
            <p:nvPr/>
          </p:nvPicPr>
          <p:blipFill>
            <a:blip r:embed="rId3"/>
            <a:stretch>
              <a:fillRect/>
            </a:stretch>
          </p:blipFill>
          <p:spPr>
            <a:xfrm>
              <a:off x="11530438" y="6281687"/>
              <a:ext cx="903195" cy="572621"/>
            </a:xfrm>
            <a:prstGeom prst="rect">
              <a:avLst/>
            </a:prstGeom>
          </p:spPr>
        </p:pic>
      </p:grpSp>
    </p:spTree>
    <p:extLst>
      <p:ext uri="{BB962C8B-B14F-4D97-AF65-F5344CB8AC3E}">
        <p14:creationId xmlns:p14="http://schemas.microsoft.com/office/powerpoint/2010/main" val="399459571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6D4B8B-EED6-197E-F50C-810404EFEA87}"/>
              </a:ext>
            </a:extLst>
          </p:cNvPr>
          <p:cNvSpPr>
            <a:spLocks noGrp="1"/>
          </p:cNvSpPr>
          <p:nvPr/>
        </p:nvSpPr>
        <p:spPr>
          <a:xfrm>
            <a:off x="388256" y="233033"/>
            <a:ext cx="10515599" cy="93268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Cash flows FY21 10-K</a:t>
            </a:r>
            <a:endParaRPr lang="en-US" sz="4000" kern="1200">
              <a:latin typeface="+mj-lt"/>
            </a:endParaRPr>
          </a:p>
        </p:txBody>
      </p:sp>
      <p:pic>
        <p:nvPicPr>
          <p:cNvPr id="4" name="图片 5" descr="表格&#10;&#10;已自动生成说明">
            <a:extLst>
              <a:ext uri="{FF2B5EF4-FFF2-40B4-BE49-F238E27FC236}">
                <a16:creationId xmlns:a16="http://schemas.microsoft.com/office/drawing/2014/main" id="{F7D2012E-F00E-5B84-99F0-651C0DB0B8EA}"/>
              </a:ext>
            </a:extLst>
          </p:cNvPr>
          <p:cNvPicPr>
            <a:picLocks noChangeAspect="1"/>
          </p:cNvPicPr>
          <p:nvPr/>
        </p:nvPicPr>
        <p:blipFill>
          <a:blip r:embed="rId2"/>
          <a:stretch>
            <a:fillRect/>
          </a:stretch>
        </p:blipFill>
        <p:spPr>
          <a:xfrm>
            <a:off x="1162050" y="1127312"/>
            <a:ext cx="10052050" cy="5403476"/>
          </a:xfrm>
          <a:prstGeom prst="rect">
            <a:avLst/>
          </a:prstGeom>
        </p:spPr>
      </p:pic>
      <p:sp>
        <p:nvSpPr>
          <p:cNvPr id="9" name="矩形 8">
            <a:extLst>
              <a:ext uri="{FF2B5EF4-FFF2-40B4-BE49-F238E27FC236}">
                <a16:creationId xmlns:a16="http://schemas.microsoft.com/office/drawing/2014/main" id="{FAA464C8-78C2-6A3D-A438-76E7A46A7A52}"/>
              </a:ext>
            </a:extLst>
          </p:cNvPr>
          <p:cNvSpPr/>
          <p:nvPr/>
        </p:nvSpPr>
        <p:spPr>
          <a:xfrm>
            <a:off x="1165455" y="1833434"/>
            <a:ext cx="9676946" cy="2699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C695C43-F09D-C14A-3132-00DE28253338}"/>
              </a:ext>
            </a:extLst>
          </p:cNvPr>
          <p:cNvSpPr/>
          <p:nvPr/>
        </p:nvSpPr>
        <p:spPr>
          <a:xfrm>
            <a:off x="1234486" y="6157170"/>
            <a:ext cx="9607096" cy="288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4">
            <a:extLst>
              <a:ext uri="{FF2B5EF4-FFF2-40B4-BE49-F238E27FC236}">
                <a16:creationId xmlns:a16="http://schemas.microsoft.com/office/drawing/2014/main" id="{510B7216-A2B0-CA0B-3DF8-FB1D2E2286E2}"/>
              </a:ext>
            </a:extLst>
          </p:cNvPr>
          <p:cNvPicPr>
            <a:picLocks noChangeAspect="1"/>
          </p:cNvPicPr>
          <p:nvPr/>
        </p:nvPicPr>
        <p:blipFill>
          <a:blip r:embed="rId3"/>
          <a:stretch>
            <a:fillRect/>
          </a:stretch>
        </p:blipFill>
        <p:spPr>
          <a:xfrm>
            <a:off x="11508136" y="6287263"/>
            <a:ext cx="903195" cy="572621"/>
          </a:xfrm>
          <a:prstGeom prst="rect">
            <a:avLst/>
          </a:prstGeom>
        </p:spPr>
      </p:pic>
      <p:grpSp>
        <p:nvGrpSpPr>
          <p:cNvPr id="12" name="Group 11">
            <a:extLst>
              <a:ext uri="{FF2B5EF4-FFF2-40B4-BE49-F238E27FC236}">
                <a16:creationId xmlns:a16="http://schemas.microsoft.com/office/drawing/2014/main" id="{71416BED-EF7B-E301-343F-ABA714225F2B}"/>
              </a:ext>
            </a:extLst>
          </p:cNvPr>
          <p:cNvGrpSpPr/>
          <p:nvPr/>
        </p:nvGrpSpPr>
        <p:grpSpPr>
          <a:xfrm>
            <a:off x="0" y="6281687"/>
            <a:ext cx="12433633" cy="576312"/>
            <a:chOff x="0" y="6281687"/>
            <a:chExt cx="12433633" cy="576312"/>
          </a:xfrm>
        </p:grpSpPr>
        <p:sp>
          <p:nvSpPr>
            <p:cNvPr id="8" name="Rectangle 7">
              <a:extLst>
                <a:ext uri="{FF2B5EF4-FFF2-40B4-BE49-F238E27FC236}">
                  <a16:creationId xmlns:a16="http://schemas.microsoft.com/office/drawing/2014/main" id="{702D96D3-4B4D-4804-FC48-5B491C36AECC}"/>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a:extLst>
                <a:ext uri="{FF2B5EF4-FFF2-40B4-BE49-F238E27FC236}">
                  <a16:creationId xmlns:a16="http://schemas.microsoft.com/office/drawing/2014/main" id="{FB97606B-7549-4D40-AC48-28D6077AF0AA}"/>
                </a:ext>
              </a:extLst>
            </p:cNvPr>
            <p:cNvPicPr>
              <a:picLocks noChangeAspect="1"/>
            </p:cNvPicPr>
            <p:nvPr/>
          </p:nvPicPr>
          <p:blipFill>
            <a:blip r:embed="rId3"/>
            <a:stretch>
              <a:fillRect/>
            </a:stretch>
          </p:blipFill>
          <p:spPr>
            <a:xfrm>
              <a:off x="11530438" y="6281687"/>
              <a:ext cx="903195" cy="572621"/>
            </a:xfrm>
            <a:prstGeom prst="rect">
              <a:avLst/>
            </a:prstGeom>
          </p:spPr>
        </p:pic>
      </p:grpSp>
    </p:spTree>
    <p:extLst>
      <p:ext uri="{BB962C8B-B14F-4D97-AF65-F5344CB8AC3E}">
        <p14:creationId xmlns:p14="http://schemas.microsoft.com/office/powerpoint/2010/main" val="214796189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6D4B8B-EED6-197E-F50C-810404EFEA87}"/>
              </a:ext>
            </a:extLst>
          </p:cNvPr>
          <p:cNvSpPr>
            <a:spLocks noGrp="1"/>
          </p:cNvSpPr>
          <p:nvPr/>
        </p:nvSpPr>
        <p:spPr>
          <a:xfrm>
            <a:off x="388256" y="233033"/>
            <a:ext cx="10515599" cy="93268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Cash flows FY21 10-K</a:t>
            </a:r>
            <a:endParaRPr lang="en-US" sz="4000" kern="1200">
              <a:latin typeface="+mj-lt"/>
            </a:endParaRPr>
          </a:p>
        </p:txBody>
      </p:sp>
      <p:pic>
        <p:nvPicPr>
          <p:cNvPr id="7" name="图片 7" descr="表格&#10;&#10;已自动生成说明">
            <a:extLst>
              <a:ext uri="{FF2B5EF4-FFF2-40B4-BE49-F238E27FC236}">
                <a16:creationId xmlns:a16="http://schemas.microsoft.com/office/drawing/2014/main" id="{2A1068D9-204D-20D6-F766-541ADD2BDB78}"/>
              </a:ext>
            </a:extLst>
          </p:cNvPr>
          <p:cNvPicPr>
            <a:picLocks noGrp="1" noChangeAspect="1"/>
          </p:cNvPicPr>
          <p:nvPr>
            <p:ph idx="1"/>
          </p:nvPr>
        </p:nvPicPr>
        <p:blipFill>
          <a:blip r:embed="rId2"/>
          <a:stretch>
            <a:fillRect/>
          </a:stretch>
        </p:blipFill>
        <p:spPr>
          <a:xfrm>
            <a:off x="428625" y="2135981"/>
            <a:ext cx="10883900" cy="3133725"/>
          </a:xfrm>
        </p:spPr>
      </p:pic>
      <p:sp>
        <p:nvSpPr>
          <p:cNvPr id="9" name="矩形 8">
            <a:extLst>
              <a:ext uri="{FF2B5EF4-FFF2-40B4-BE49-F238E27FC236}">
                <a16:creationId xmlns:a16="http://schemas.microsoft.com/office/drawing/2014/main" id="{7FE3D11B-1830-8D73-5104-F764B9A76A7B}"/>
              </a:ext>
            </a:extLst>
          </p:cNvPr>
          <p:cNvSpPr/>
          <p:nvPr/>
        </p:nvSpPr>
        <p:spPr>
          <a:xfrm>
            <a:off x="428036" y="4880820"/>
            <a:ext cx="10845346" cy="3270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0" descr="文本&#10;&#10;已自动生成说明">
            <a:extLst>
              <a:ext uri="{FF2B5EF4-FFF2-40B4-BE49-F238E27FC236}">
                <a16:creationId xmlns:a16="http://schemas.microsoft.com/office/drawing/2014/main" id="{36B127AF-8634-EBA6-104C-46DB77C113B0}"/>
              </a:ext>
            </a:extLst>
          </p:cNvPr>
          <p:cNvPicPr>
            <a:picLocks noChangeAspect="1"/>
          </p:cNvPicPr>
          <p:nvPr/>
        </p:nvPicPr>
        <p:blipFill>
          <a:blip r:embed="rId3"/>
          <a:stretch>
            <a:fillRect/>
          </a:stretch>
        </p:blipFill>
        <p:spPr>
          <a:xfrm>
            <a:off x="7575550" y="1458468"/>
            <a:ext cx="3670300" cy="683514"/>
          </a:xfrm>
          <a:prstGeom prst="rect">
            <a:avLst/>
          </a:prstGeom>
        </p:spPr>
      </p:pic>
      <p:pic>
        <p:nvPicPr>
          <p:cNvPr id="5" name="Picture 4">
            <a:extLst>
              <a:ext uri="{FF2B5EF4-FFF2-40B4-BE49-F238E27FC236}">
                <a16:creationId xmlns:a16="http://schemas.microsoft.com/office/drawing/2014/main" id="{667EEF1F-44BB-7A45-6216-1BB763F814C2}"/>
              </a:ext>
            </a:extLst>
          </p:cNvPr>
          <p:cNvPicPr>
            <a:picLocks noChangeAspect="1"/>
          </p:cNvPicPr>
          <p:nvPr/>
        </p:nvPicPr>
        <p:blipFill>
          <a:blip r:embed="rId4"/>
          <a:stretch>
            <a:fillRect/>
          </a:stretch>
        </p:blipFill>
        <p:spPr>
          <a:xfrm>
            <a:off x="11508136" y="6287263"/>
            <a:ext cx="903195" cy="572621"/>
          </a:xfrm>
          <a:prstGeom prst="rect">
            <a:avLst/>
          </a:prstGeom>
        </p:spPr>
      </p:pic>
      <p:grpSp>
        <p:nvGrpSpPr>
          <p:cNvPr id="8" name="Group 7">
            <a:extLst>
              <a:ext uri="{FF2B5EF4-FFF2-40B4-BE49-F238E27FC236}">
                <a16:creationId xmlns:a16="http://schemas.microsoft.com/office/drawing/2014/main" id="{21DB1780-45A5-5921-5F45-13E7DDA40475}"/>
              </a:ext>
            </a:extLst>
          </p:cNvPr>
          <p:cNvGrpSpPr/>
          <p:nvPr/>
        </p:nvGrpSpPr>
        <p:grpSpPr>
          <a:xfrm>
            <a:off x="0" y="6281687"/>
            <a:ext cx="12433633" cy="576312"/>
            <a:chOff x="0" y="6281687"/>
            <a:chExt cx="12433633" cy="576312"/>
          </a:xfrm>
        </p:grpSpPr>
        <p:sp>
          <p:nvSpPr>
            <p:cNvPr id="11" name="Rectangle 10">
              <a:extLst>
                <a:ext uri="{FF2B5EF4-FFF2-40B4-BE49-F238E27FC236}">
                  <a16:creationId xmlns:a16="http://schemas.microsoft.com/office/drawing/2014/main" id="{AD24B1B6-26C3-462B-561A-65C2150EF883}"/>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a:extLst>
                <a:ext uri="{FF2B5EF4-FFF2-40B4-BE49-F238E27FC236}">
                  <a16:creationId xmlns:a16="http://schemas.microsoft.com/office/drawing/2014/main" id="{951F4DF6-76F4-3EFF-8305-D492AEC2D43E}"/>
                </a:ext>
              </a:extLst>
            </p:cNvPr>
            <p:cNvPicPr>
              <a:picLocks noChangeAspect="1"/>
            </p:cNvPicPr>
            <p:nvPr/>
          </p:nvPicPr>
          <p:blipFill>
            <a:blip r:embed="rId4"/>
            <a:stretch>
              <a:fillRect/>
            </a:stretch>
          </p:blipFill>
          <p:spPr>
            <a:xfrm>
              <a:off x="11530438" y="6281687"/>
              <a:ext cx="903195" cy="572621"/>
            </a:xfrm>
            <a:prstGeom prst="rect">
              <a:avLst/>
            </a:prstGeom>
          </p:spPr>
        </p:pic>
      </p:grpSp>
    </p:spTree>
    <p:extLst>
      <p:ext uri="{BB962C8B-B14F-4D97-AF65-F5344CB8AC3E}">
        <p14:creationId xmlns:p14="http://schemas.microsoft.com/office/powerpoint/2010/main" val="312147359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6D4B8B-EED6-197E-F50C-810404EFEA87}"/>
              </a:ext>
            </a:extLst>
          </p:cNvPr>
          <p:cNvSpPr>
            <a:spLocks noGrp="1"/>
          </p:cNvSpPr>
          <p:nvPr/>
        </p:nvSpPr>
        <p:spPr>
          <a:xfrm>
            <a:off x="388256" y="233033"/>
            <a:ext cx="10515599" cy="93268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Cash flows FY21 10-K</a:t>
            </a:r>
            <a:endParaRPr lang="en-US" sz="4000" kern="1200">
              <a:latin typeface="+mj-lt"/>
            </a:endParaRPr>
          </a:p>
        </p:txBody>
      </p:sp>
      <p:pic>
        <p:nvPicPr>
          <p:cNvPr id="6" name="图片 6" descr="表格&#10;&#10;已自动生成说明">
            <a:extLst>
              <a:ext uri="{FF2B5EF4-FFF2-40B4-BE49-F238E27FC236}">
                <a16:creationId xmlns:a16="http://schemas.microsoft.com/office/drawing/2014/main" id="{B4662169-1741-AE40-8618-6A65E36378A9}"/>
              </a:ext>
            </a:extLst>
          </p:cNvPr>
          <p:cNvPicPr>
            <a:picLocks noGrp="1" noChangeAspect="1"/>
          </p:cNvPicPr>
          <p:nvPr>
            <p:ph idx="1"/>
          </p:nvPr>
        </p:nvPicPr>
        <p:blipFill>
          <a:blip r:embed="rId2"/>
          <a:stretch>
            <a:fillRect/>
          </a:stretch>
        </p:blipFill>
        <p:spPr>
          <a:xfrm>
            <a:off x="200294" y="1345458"/>
            <a:ext cx="11706780" cy="5026424"/>
          </a:xfrm>
        </p:spPr>
      </p:pic>
      <p:sp>
        <p:nvSpPr>
          <p:cNvPr id="8" name="矩形 7">
            <a:extLst>
              <a:ext uri="{FF2B5EF4-FFF2-40B4-BE49-F238E27FC236}">
                <a16:creationId xmlns:a16="http://schemas.microsoft.com/office/drawing/2014/main" id="{837281F6-062E-8A51-583C-67D516B8935B}"/>
              </a:ext>
            </a:extLst>
          </p:cNvPr>
          <p:cNvSpPr/>
          <p:nvPr/>
        </p:nvSpPr>
        <p:spPr>
          <a:xfrm>
            <a:off x="224836" y="2664670"/>
            <a:ext cx="11499396" cy="3334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13624B6B-6241-EB46-5DA2-53D42EC27875}"/>
              </a:ext>
            </a:extLst>
          </p:cNvPr>
          <p:cNvSpPr/>
          <p:nvPr/>
        </p:nvSpPr>
        <p:spPr>
          <a:xfrm>
            <a:off x="200255" y="4237831"/>
            <a:ext cx="11499396" cy="3334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387009AE-74B7-DE1C-1A11-189CA9D02165}"/>
              </a:ext>
            </a:extLst>
          </p:cNvPr>
          <p:cNvSpPr/>
          <p:nvPr/>
        </p:nvSpPr>
        <p:spPr>
          <a:xfrm>
            <a:off x="200255" y="4944524"/>
            <a:ext cx="11499396" cy="3334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4">
            <a:extLst>
              <a:ext uri="{FF2B5EF4-FFF2-40B4-BE49-F238E27FC236}">
                <a16:creationId xmlns:a16="http://schemas.microsoft.com/office/drawing/2014/main" id="{1CC8A47D-3C74-39AC-7821-E099AF47E315}"/>
              </a:ext>
            </a:extLst>
          </p:cNvPr>
          <p:cNvPicPr>
            <a:picLocks noChangeAspect="1"/>
          </p:cNvPicPr>
          <p:nvPr/>
        </p:nvPicPr>
        <p:blipFill>
          <a:blip r:embed="rId3"/>
          <a:stretch>
            <a:fillRect/>
          </a:stretch>
        </p:blipFill>
        <p:spPr>
          <a:xfrm>
            <a:off x="11508136" y="6287263"/>
            <a:ext cx="903195" cy="572621"/>
          </a:xfrm>
          <a:prstGeom prst="rect">
            <a:avLst/>
          </a:prstGeom>
        </p:spPr>
      </p:pic>
      <p:grpSp>
        <p:nvGrpSpPr>
          <p:cNvPr id="13" name="Group 12">
            <a:extLst>
              <a:ext uri="{FF2B5EF4-FFF2-40B4-BE49-F238E27FC236}">
                <a16:creationId xmlns:a16="http://schemas.microsoft.com/office/drawing/2014/main" id="{3FC6A185-5B34-8C2D-09A6-B6B44F27A0A6}"/>
              </a:ext>
            </a:extLst>
          </p:cNvPr>
          <p:cNvGrpSpPr/>
          <p:nvPr/>
        </p:nvGrpSpPr>
        <p:grpSpPr>
          <a:xfrm>
            <a:off x="0" y="6281687"/>
            <a:ext cx="12433633" cy="576312"/>
            <a:chOff x="0" y="6281687"/>
            <a:chExt cx="12433633" cy="576312"/>
          </a:xfrm>
        </p:grpSpPr>
        <p:sp>
          <p:nvSpPr>
            <p:cNvPr id="11" name="Rectangle 10">
              <a:extLst>
                <a:ext uri="{FF2B5EF4-FFF2-40B4-BE49-F238E27FC236}">
                  <a16:creationId xmlns:a16="http://schemas.microsoft.com/office/drawing/2014/main" id="{075A46DF-1AF6-AAA1-EA2A-14A59B61B3E5}"/>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a:extLst>
                <a:ext uri="{FF2B5EF4-FFF2-40B4-BE49-F238E27FC236}">
                  <a16:creationId xmlns:a16="http://schemas.microsoft.com/office/drawing/2014/main" id="{63E286A7-6469-7432-0623-FFA7BBE82E99}"/>
                </a:ext>
              </a:extLst>
            </p:cNvPr>
            <p:cNvPicPr>
              <a:picLocks noChangeAspect="1"/>
            </p:cNvPicPr>
            <p:nvPr/>
          </p:nvPicPr>
          <p:blipFill>
            <a:blip r:embed="rId3"/>
            <a:stretch>
              <a:fillRect/>
            </a:stretch>
          </p:blipFill>
          <p:spPr>
            <a:xfrm>
              <a:off x="11530438" y="6281687"/>
              <a:ext cx="903195" cy="572621"/>
            </a:xfrm>
            <a:prstGeom prst="rect">
              <a:avLst/>
            </a:prstGeom>
          </p:spPr>
        </p:pic>
      </p:grpSp>
    </p:spTree>
    <p:extLst>
      <p:ext uri="{BB962C8B-B14F-4D97-AF65-F5344CB8AC3E}">
        <p14:creationId xmlns:p14="http://schemas.microsoft.com/office/powerpoint/2010/main" val="403069662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2136D72F-8129-2B25-294E-775A58ABC072}"/>
              </a:ext>
            </a:extLst>
          </p:cNvPr>
          <p:cNvPicPr>
            <a:picLocks noChangeAspect="1"/>
          </p:cNvPicPr>
          <p:nvPr/>
        </p:nvPicPr>
        <p:blipFill>
          <a:blip r:embed="rId2"/>
          <a:stretch>
            <a:fillRect/>
          </a:stretch>
        </p:blipFill>
        <p:spPr>
          <a:xfrm>
            <a:off x="152400" y="1393518"/>
            <a:ext cx="11438603" cy="4003366"/>
          </a:xfrm>
          <a:prstGeom prst="rect">
            <a:avLst/>
          </a:prstGeom>
        </p:spPr>
      </p:pic>
      <p:sp>
        <p:nvSpPr>
          <p:cNvPr id="3" name="Title 1">
            <a:extLst>
              <a:ext uri="{FF2B5EF4-FFF2-40B4-BE49-F238E27FC236}">
                <a16:creationId xmlns:a16="http://schemas.microsoft.com/office/drawing/2014/main" id="{C26D4B8B-EED6-197E-F50C-810404EFEA87}"/>
              </a:ext>
            </a:extLst>
          </p:cNvPr>
          <p:cNvSpPr>
            <a:spLocks noGrp="1"/>
          </p:cNvSpPr>
          <p:nvPr/>
        </p:nvSpPr>
        <p:spPr>
          <a:xfrm>
            <a:off x="388256" y="233033"/>
            <a:ext cx="10515599" cy="93268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Cash flows FY21 10-Q</a:t>
            </a:r>
            <a:endParaRPr lang="en-US" sz="4000" kern="1200">
              <a:latin typeface="+mj-lt"/>
            </a:endParaRPr>
          </a:p>
        </p:txBody>
      </p:sp>
      <p:sp>
        <p:nvSpPr>
          <p:cNvPr id="9" name="矩形 8">
            <a:extLst>
              <a:ext uri="{FF2B5EF4-FFF2-40B4-BE49-F238E27FC236}">
                <a16:creationId xmlns:a16="http://schemas.microsoft.com/office/drawing/2014/main" id="{FAA464C8-78C2-6A3D-A438-76E7A46A7A52}"/>
              </a:ext>
            </a:extLst>
          </p:cNvPr>
          <p:cNvSpPr/>
          <p:nvPr/>
        </p:nvSpPr>
        <p:spPr>
          <a:xfrm>
            <a:off x="409600" y="1796563"/>
            <a:ext cx="11071898" cy="2391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C695C43-F09D-C14A-3132-00DE28253338}"/>
              </a:ext>
            </a:extLst>
          </p:cNvPr>
          <p:cNvSpPr/>
          <p:nvPr/>
        </p:nvSpPr>
        <p:spPr>
          <a:xfrm>
            <a:off x="411034" y="5106347"/>
            <a:ext cx="11069644" cy="2520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4">
            <a:extLst>
              <a:ext uri="{FF2B5EF4-FFF2-40B4-BE49-F238E27FC236}">
                <a16:creationId xmlns:a16="http://schemas.microsoft.com/office/drawing/2014/main" id="{398FEB14-CE13-C47B-EEF7-C8504AE431BB}"/>
              </a:ext>
            </a:extLst>
          </p:cNvPr>
          <p:cNvPicPr>
            <a:picLocks noChangeAspect="1"/>
          </p:cNvPicPr>
          <p:nvPr/>
        </p:nvPicPr>
        <p:blipFill>
          <a:blip r:embed="rId3"/>
          <a:stretch>
            <a:fillRect/>
          </a:stretch>
        </p:blipFill>
        <p:spPr>
          <a:xfrm>
            <a:off x="11508136" y="6287263"/>
            <a:ext cx="903195" cy="572621"/>
          </a:xfrm>
          <a:prstGeom prst="rect">
            <a:avLst/>
          </a:prstGeom>
        </p:spPr>
      </p:pic>
      <p:grpSp>
        <p:nvGrpSpPr>
          <p:cNvPr id="12" name="Group 11">
            <a:extLst>
              <a:ext uri="{FF2B5EF4-FFF2-40B4-BE49-F238E27FC236}">
                <a16:creationId xmlns:a16="http://schemas.microsoft.com/office/drawing/2014/main" id="{C9AF4945-B996-8652-D993-CF91DD41E87E}"/>
              </a:ext>
            </a:extLst>
          </p:cNvPr>
          <p:cNvGrpSpPr/>
          <p:nvPr/>
        </p:nvGrpSpPr>
        <p:grpSpPr>
          <a:xfrm>
            <a:off x="0" y="6281687"/>
            <a:ext cx="12433633" cy="576312"/>
            <a:chOff x="0" y="6281687"/>
            <a:chExt cx="12433633" cy="576312"/>
          </a:xfrm>
        </p:grpSpPr>
        <p:sp>
          <p:nvSpPr>
            <p:cNvPr id="8" name="Rectangle 7">
              <a:extLst>
                <a:ext uri="{FF2B5EF4-FFF2-40B4-BE49-F238E27FC236}">
                  <a16:creationId xmlns:a16="http://schemas.microsoft.com/office/drawing/2014/main" id="{CBC37E4E-D06D-315D-4E3F-0DEF4582628F}"/>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a:extLst>
                <a:ext uri="{FF2B5EF4-FFF2-40B4-BE49-F238E27FC236}">
                  <a16:creationId xmlns:a16="http://schemas.microsoft.com/office/drawing/2014/main" id="{5769BC64-6240-6215-0299-CE18495F5AB6}"/>
                </a:ext>
              </a:extLst>
            </p:cNvPr>
            <p:cNvPicPr>
              <a:picLocks noChangeAspect="1"/>
            </p:cNvPicPr>
            <p:nvPr/>
          </p:nvPicPr>
          <p:blipFill>
            <a:blip r:embed="rId3"/>
            <a:stretch>
              <a:fillRect/>
            </a:stretch>
          </p:blipFill>
          <p:spPr>
            <a:xfrm>
              <a:off x="11530438" y="6281687"/>
              <a:ext cx="903195" cy="572621"/>
            </a:xfrm>
            <a:prstGeom prst="rect">
              <a:avLst/>
            </a:prstGeom>
          </p:spPr>
        </p:pic>
      </p:grpSp>
    </p:spTree>
    <p:extLst>
      <p:ext uri="{BB962C8B-B14F-4D97-AF65-F5344CB8AC3E}">
        <p14:creationId xmlns:p14="http://schemas.microsoft.com/office/powerpoint/2010/main" val="373572697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descr="背景图案&#10;&#10;已自动生成说明">
            <a:extLst>
              <a:ext uri="{FF2B5EF4-FFF2-40B4-BE49-F238E27FC236}">
                <a16:creationId xmlns:a16="http://schemas.microsoft.com/office/drawing/2014/main" id="{FD817DBF-5919-9247-8FE6-0078B38960C2}"/>
              </a:ext>
            </a:extLst>
          </p:cNvPr>
          <p:cNvPicPr>
            <a:picLocks noChangeAspect="1"/>
          </p:cNvPicPr>
          <p:nvPr/>
        </p:nvPicPr>
        <p:blipFill>
          <a:blip r:embed="rId2"/>
          <a:stretch>
            <a:fillRect/>
          </a:stretch>
        </p:blipFill>
        <p:spPr>
          <a:xfrm>
            <a:off x="410497" y="2248727"/>
            <a:ext cx="11647538" cy="1776756"/>
          </a:xfrm>
          <a:prstGeom prst="rect">
            <a:avLst/>
          </a:prstGeom>
        </p:spPr>
      </p:pic>
      <p:sp>
        <p:nvSpPr>
          <p:cNvPr id="3" name="Title 1">
            <a:extLst>
              <a:ext uri="{FF2B5EF4-FFF2-40B4-BE49-F238E27FC236}">
                <a16:creationId xmlns:a16="http://schemas.microsoft.com/office/drawing/2014/main" id="{C26D4B8B-EED6-197E-F50C-810404EFEA87}"/>
              </a:ext>
            </a:extLst>
          </p:cNvPr>
          <p:cNvSpPr>
            <a:spLocks noGrp="1"/>
          </p:cNvSpPr>
          <p:nvPr/>
        </p:nvSpPr>
        <p:spPr>
          <a:xfrm>
            <a:off x="388256" y="233033"/>
            <a:ext cx="10515599" cy="93268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Cash flows FY21 10-Q</a:t>
            </a:r>
            <a:endParaRPr lang="en-US" sz="4000" kern="1200">
              <a:latin typeface="+mj-lt"/>
            </a:endParaRPr>
          </a:p>
        </p:txBody>
      </p:sp>
      <p:sp>
        <p:nvSpPr>
          <p:cNvPr id="9" name="矩形 8">
            <a:extLst>
              <a:ext uri="{FF2B5EF4-FFF2-40B4-BE49-F238E27FC236}">
                <a16:creationId xmlns:a16="http://schemas.microsoft.com/office/drawing/2014/main" id="{FAA464C8-78C2-6A3D-A438-76E7A46A7A52}"/>
              </a:ext>
            </a:extLst>
          </p:cNvPr>
          <p:cNvSpPr/>
          <p:nvPr/>
        </p:nvSpPr>
        <p:spPr>
          <a:xfrm>
            <a:off x="428035" y="3787595"/>
            <a:ext cx="11071898" cy="2391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4">
            <a:extLst>
              <a:ext uri="{FF2B5EF4-FFF2-40B4-BE49-F238E27FC236}">
                <a16:creationId xmlns:a16="http://schemas.microsoft.com/office/drawing/2014/main" id="{602F447B-CCCC-AA04-5F1B-485F6E58328D}"/>
              </a:ext>
            </a:extLst>
          </p:cNvPr>
          <p:cNvPicPr>
            <a:picLocks noChangeAspect="1"/>
          </p:cNvPicPr>
          <p:nvPr/>
        </p:nvPicPr>
        <p:blipFill>
          <a:blip r:embed="rId3"/>
          <a:stretch>
            <a:fillRect/>
          </a:stretch>
        </p:blipFill>
        <p:spPr>
          <a:xfrm>
            <a:off x="11508136" y="6287263"/>
            <a:ext cx="903195" cy="572621"/>
          </a:xfrm>
          <a:prstGeom prst="rect">
            <a:avLst/>
          </a:prstGeom>
        </p:spPr>
      </p:pic>
      <p:grpSp>
        <p:nvGrpSpPr>
          <p:cNvPr id="11" name="Group 10">
            <a:extLst>
              <a:ext uri="{FF2B5EF4-FFF2-40B4-BE49-F238E27FC236}">
                <a16:creationId xmlns:a16="http://schemas.microsoft.com/office/drawing/2014/main" id="{EF5A3C86-12B1-1853-F278-86FC48745158}"/>
              </a:ext>
            </a:extLst>
          </p:cNvPr>
          <p:cNvGrpSpPr/>
          <p:nvPr/>
        </p:nvGrpSpPr>
        <p:grpSpPr>
          <a:xfrm>
            <a:off x="0" y="6281687"/>
            <a:ext cx="12433633" cy="576312"/>
            <a:chOff x="0" y="6281687"/>
            <a:chExt cx="12433633" cy="576312"/>
          </a:xfrm>
        </p:grpSpPr>
        <p:sp>
          <p:nvSpPr>
            <p:cNvPr id="8" name="Rectangle 7">
              <a:extLst>
                <a:ext uri="{FF2B5EF4-FFF2-40B4-BE49-F238E27FC236}">
                  <a16:creationId xmlns:a16="http://schemas.microsoft.com/office/drawing/2014/main" id="{9B00129D-2C05-72A8-852C-FA613B709AFB}"/>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a:extLst>
                <a:ext uri="{FF2B5EF4-FFF2-40B4-BE49-F238E27FC236}">
                  <a16:creationId xmlns:a16="http://schemas.microsoft.com/office/drawing/2014/main" id="{71748C89-6F33-38D7-4B9E-192B3DAE5E30}"/>
                </a:ext>
              </a:extLst>
            </p:cNvPr>
            <p:cNvPicPr>
              <a:picLocks noChangeAspect="1"/>
            </p:cNvPicPr>
            <p:nvPr/>
          </p:nvPicPr>
          <p:blipFill>
            <a:blip r:embed="rId3"/>
            <a:stretch>
              <a:fillRect/>
            </a:stretch>
          </p:blipFill>
          <p:spPr>
            <a:xfrm>
              <a:off x="11530438" y="6281687"/>
              <a:ext cx="903195" cy="572621"/>
            </a:xfrm>
            <a:prstGeom prst="rect">
              <a:avLst/>
            </a:prstGeom>
          </p:spPr>
        </p:pic>
      </p:grpSp>
    </p:spTree>
    <p:extLst>
      <p:ext uri="{BB962C8B-B14F-4D97-AF65-F5344CB8AC3E}">
        <p14:creationId xmlns:p14="http://schemas.microsoft.com/office/powerpoint/2010/main" val="210222312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表格&#10;&#10;已自动生成说明">
            <a:extLst>
              <a:ext uri="{FF2B5EF4-FFF2-40B4-BE49-F238E27FC236}">
                <a16:creationId xmlns:a16="http://schemas.microsoft.com/office/drawing/2014/main" id="{DD123543-3447-6B50-E388-4D9E2D327285}"/>
              </a:ext>
            </a:extLst>
          </p:cNvPr>
          <p:cNvPicPr>
            <a:picLocks noChangeAspect="1"/>
          </p:cNvPicPr>
          <p:nvPr/>
        </p:nvPicPr>
        <p:blipFill>
          <a:blip r:embed="rId2"/>
          <a:stretch>
            <a:fillRect/>
          </a:stretch>
        </p:blipFill>
        <p:spPr>
          <a:xfrm>
            <a:off x="140109" y="1603653"/>
            <a:ext cx="12083844" cy="3251256"/>
          </a:xfrm>
          <a:prstGeom prst="rect">
            <a:avLst/>
          </a:prstGeom>
        </p:spPr>
      </p:pic>
      <p:sp>
        <p:nvSpPr>
          <p:cNvPr id="3" name="Title 1">
            <a:extLst>
              <a:ext uri="{FF2B5EF4-FFF2-40B4-BE49-F238E27FC236}">
                <a16:creationId xmlns:a16="http://schemas.microsoft.com/office/drawing/2014/main" id="{C26D4B8B-EED6-197E-F50C-810404EFEA87}"/>
              </a:ext>
            </a:extLst>
          </p:cNvPr>
          <p:cNvSpPr>
            <a:spLocks noGrp="1"/>
          </p:cNvSpPr>
          <p:nvPr/>
        </p:nvSpPr>
        <p:spPr>
          <a:xfrm>
            <a:off x="388256" y="233033"/>
            <a:ext cx="10515599" cy="93268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Cash flows FY21 10-Q</a:t>
            </a:r>
            <a:endParaRPr lang="en-US" sz="4000" kern="1200">
              <a:latin typeface="+mj-lt"/>
            </a:endParaRPr>
          </a:p>
        </p:txBody>
      </p:sp>
      <p:sp>
        <p:nvSpPr>
          <p:cNvPr id="9" name="矩形 8">
            <a:extLst>
              <a:ext uri="{FF2B5EF4-FFF2-40B4-BE49-F238E27FC236}">
                <a16:creationId xmlns:a16="http://schemas.microsoft.com/office/drawing/2014/main" id="{FAA464C8-78C2-6A3D-A438-76E7A46A7A52}"/>
              </a:ext>
            </a:extLst>
          </p:cNvPr>
          <p:cNvSpPr/>
          <p:nvPr/>
        </p:nvSpPr>
        <p:spPr>
          <a:xfrm>
            <a:off x="139213" y="2257449"/>
            <a:ext cx="11870768" cy="2576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1AB7AE7F-08FB-E188-CEAF-11EC85C573EC}"/>
              </a:ext>
            </a:extLst>
          </p:cNvPr>
          <p:cNvSpPr/>
          <p:nvPr/>
        </p:nvSpPr>
        <p:spPr>
          <a:xfrm>
            <a:off x="139212" y="3382013"/>
            <a:ext cx="11870768" cy="2576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719FDE4-3009-7888-57B9-5D1F83F27779}"/>
              </a:ext>
            </a:extLst>
          </p:cNvPr>
          <p:cNvSpPr/>
          <p:nvPr/>
        </p:nvSpPr>
        <p:spPr>
          <a:xfrm>
            <a:off x="139213" y="3861336"/>
            <a:ext cx="11870768" cy="2576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4">
            <a:extLst>
              <a:ext uri="{FF2B5EF4-FFF2-40B4-BE49-F238E27FC236}">
                <a16:creationId xmlns:a16="http://schemas.microsoft.com/office/drawing/2014/main" id="{127C79A1-E553-1658-F6C3-E7CE7DA1275A}"/>
              </a:ext>
            </a:extLst>
          </p:cNvPr>
          <p:cNvPicPr>
            <a:picLocks noChangeAspect="1"/>
          </p:cNvPicPr>
          <p:nvPr/>
        </p:nvPicPr>
        <p:blipFill>
          <a:blip r:embed="rId3"/>
          <a:stretch>
            <a:fillRect/>
          </a:stretch>
        </p:blipFill>
        <p:spPr>
          <a:xfrm>
            <a:off x="11508136" y="6287263"/>
            <a:ext cx="903195" cy="572621"/>
          </a:xfrm>
          <a:prstGeom prst="rect">
            <a:avLst/>
          </a:prstGeom>
        </p:spPr>
      </p:pic>
      <p:grpSp>
        <p:nvGrpSpPr>
          <p:cNvPr id="13" name="Group 12">
            <a:extLst>
              <a:ext uri="{FF2B5EF4-FFF2-40B4-BE49-F238E27FC236}">
                <a16:creationId xmlns:a16="http://schemas.microsoft.com/office/drawing/2014/main" id="{9BCE6ABF-9B77-AAF1-C0C4-ECDC28E84D2B}"/>
              </a:ext>
            </a:extLst>
          </p:cNvPr>
          <p:cNvGrpSpPr/>
          <p:nvPr/>
        </p:nvGrpSpPr>
        <p:grpSpPr>
          <a:xfrm>
            <a:off x="0" y="6281687"/>
            <a:ext cx="12433633" cy="576312"/>
            <a:chOff x="0" y="6281687"/>
            <a:chExt cx="12433633" cy="576312"/>
          </a:xfrm>
        </p:grpSpPr>
        <p:sp>
          <p:nvSpPr>
            <p:cNvPr id="11" name="Rectangle 10">
              <a:extLst>
                <a:ext uri="{FF2B5EF4-FFF2-40B4-BE49-F238E27FC236}">
                  <a16:creationId xmlns:a16="http://schemas.microsoft.com/office/drawing/2014/main" id="{2CE741FE-45D2-7210-8ED1-EBDACC286165}"/>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a:extLst>
                <a:ext uri="{FF2B5EF4-FFF2-40B4-BE49-F238E27FC236}">
                  <a16:creationId xmlns:a16="http://schemas.microsoft.com/office/drawing/2014/main" id="{60C8D2E5-AD7F-13F2-4239-C874BF896853}"/>
                </a:ext>
              </a:extLst>
            </p:cNvPr>
            <p:cNvPicPr>
              <a:picLocks noChangeAspect="1"/>
            </p:cNvPicPr>
            <p:nvPr/>
          </p:nvPicPr>
          <p:blipFill>
            <a:blip r:embed="rId3"/>
            <a:stretch>
              <a:fillRect/>
            </a:stretch>
          </p:blipFill>
          <p:spPr>
            <a:xfrm>
              <a:off x="11530438" y="6281687"/>
              <a:ext cx="903195" cy="572621"/>
            </a:xfrm>
            <a:prstGeom prst="rect">
              <a:avLst/>
            </a:prstGeom>
          </p:spPr>
        </p:pic>
      </p:grpSp>
    </p:spTree>
    <p:extLst>
      <p:ext uri="{BB962C8B-B14F-4D97-AF65-F5344CB8AC3E}">
        <p14:creationId xmlns:p14="http://schemas.microsoft.com/office/powerpoint/2010/main" val="123802580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7"/>
        <p:cNvGrpSpPr/>
        <p:nvPr/>
      </p:nvGrpSpPr>
      <p:grpSpPr>
        <a:xfrm>
          <a:off x="0" y="0"/>
          <a:ext cx="0" cy="0"/>
          <a:chOff x="0" y="0"/>
          <a:chExt cx="0" cy="0"/>
        </a:xfrm>
      </p:grpSpPr>
      <p:pic>
        <p:nvPicPr>
          <p:cNvPr id="2338" name="Google Shape;2338;p241"/>
          <p:cNvPicPr preferRelativeResize="0"/>
          <p:nvPr/>
        </p:nvPicPr>
        <p:blipFill>
          <a:blip r:embed="rId4">
            <a:alphaModFix/>
          </a:blip>
          <a:stretch>
            <a:fillRect/>
          </a:stretch>
        </p:blipFill>
        <p:spPr>
          <a:xfrm>
            <a:off x="0" y="-304800"/>
            <a:ext cx="12192000" cy="7620011"/>
          </a:xfrm>
          <a:prstGeom prst="rect">
            <a:avLst/>
          </a:prstGeom>
          <a:noFill/>
          <a:ln>
            <a:noFill/>
          </a:ln>
        </p:spPr>
      </p:pic>
      <p:sp>
        <p:nvSpPr>
          <p:cNvPr id="2340" name="Google Shape;2340;p241"/>
          <p:cNvSpPr txBox="1">
            <a:spLocks noGrp="1"/>
          </p:cNvSpPr>
          <p:nvPr>
            <p:ph type="title" idx="4294967295"/>
          </p:nvPr>
        </p:nvSpPr>
        <p:spPr>
          <a:xfrm>
            <a:off x="5026000" y="4470267"/>
            <a:ext cx="2140000" cy="1143200"/>
          </a:xfrm>
          <a:prstGeom prst="rect">
            <a:avLst/>
          </a:prstGeom>
          <a:noFill/>
          <a:ln>
            <a:noFill/>
          </a:ln>
        </p:spPr>
        <p:txBody>
          <a:bodyPr spcFirstLastPara="1" wrap="square" lIns="121900" tIns="121900" rIns="121900" bIns="121900" anchor="b" anchorCtr="0">
            <a:noAutofit/>
          </a:bodyPr>
          <a:lstStyle/>
          <a:p>
            <a:r>
              <a:rPr lang="en" sz="8000" b="1">
                <a:solidFill>
                  <a:srgbClr val="FFFFFF"/>
                </a:solidFill>
                <a:latin typeface="Source Sans Pro"/>
                <a:ea typeface="Source Sans Pro"/>
                <a:cs typeface="Source Sans Pro"/>
                <a:sym typeface="Source Sans Pro"/>
              </a:rPr>
              <a:t>BUY</a:t>
            </a:r>
            <a:endParaRPr sz="8000" b="1">
              <a:solidFill>
                <a:srgbClr val="FFFFF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293804120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P's new logo a hit | Boing Boing">
            <a:extLst>
              <a:ext uri="{FF2B5EF4-FFF2-40B4-BE49-F238E27FC236}">
                <a16:creationId xmlns:a16="http://schemas.microsoft.com/office/drawing/2014/main" id="{3325350E-A730-88D1-AF16-66A253403D1C}"/>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25"/>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999FDD2-B184-D963-03FB-37D5B1C979F1}"/>
              </a:ext>
            </a:extLst>
          </p:cNvPr>
          <p:cNvSpPr>
            <a:spLocks noGrp="1"/>
          </p:cNvSpPr>
          <p:nvPr>
            <p:ph type="ctrTitle"/>
          </p:nvPr>
        </p:nvSpPr>
        <p:spPr>
          <a:xfrm>
            <a:off x="1524000" y="1122363"/>
            <a:ext cx="9144000" cy="3063240"/>
          </a:xfrm>
        </p:spPr>
        <p:txBody>
          <a:bodyPr>
            <a:normAutofit/>
          </a:bodyPr>
          <a:lstStyle/>
          <a:p>
            <a:r>
              <a:rPr lang="en-US" sz="6600">
                <a:solidFill>
                  <a:srgbClr val="FFFFFF"/>
                </a:solidFill>
              </a:rPr>
              <a:t>Hewlett-Packard </a:t>
            </a:r>
          </a:p>
        </p:txBody>
      </p:sp>
      <p:sp>
        <p:nvSpPr>
          <p:cNvPr id="1040"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443526"/>
      </p:ext>
    </p:extLst>
  </p:cSld>
  <p:clrMapOvr>
    <a:overrideClrMapping bg1="dk1" tx1="lt1" bg2="dk2" tx2="lt2" accent1="accent1" accent2="accent2" accent3="accent3" accent4="accent4" accent5="accent5" accent6="accent6" hlink="hlink" folHlink="folHlink"/>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61950" y="119450"/>
            <a:ext cx="7063721" cy="1159200"/>
          </a:xfrm>
        </p:spPr>
        <p:txBody>
          <a:bodyPr vert="horz" lIns="91440" tIns="45720" rIns="91440" bIns="45720" rtlCol="0" anchor="ctr" anchorCtr="0">
            <a:normAutofit/>
          </a:bodyPr>
          <a:lstStyle/>
          <a:p>
            <a:r>
              <a:rPr lang="en-US" sz="4000">
                <a:latin typeface="Selawik" panose="020B0702040204020203" pitchFamily="34" charset="77"/>
              </a:rPr>
              <a:t>STOCK INFORMATION</a:t>
            </a:r>
            <a:endParaRPr lang="en-US" sz="4000" kern="1200">
              <a:latin typeface="Selawik" panose="020B0702040204020203" pitchFamily="34" charset="77"/>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229</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46B59C96-8BDD-4A25-C8EA-B303AEF277EE}"/>
              </a:ext>
            </a:extLst>
          </p:cNvPr>
          <p:cNvSpPr>
            <a:spLocks noGrp="1"/>
          </p:cNvSpPr>
          <p:nvPr>
            <p:ph idx="1"/>
          </p:nvPr>
        </p:nvSpPr>
        <p:spPr/>
        <p:txBody>
          <a:bodyPr/>
          <a:lstStyle/>
          <a:p>
            <a:endParaRPr lang="en-US"/>
          </a:p>
        </p:txBody>
      </p:sp>
      <p:pic>
        <p:nvPicPr>
          <p:cNvPr id="13" name="Picture 12" descr="Chart&#10;&#10;Description automatically generated">
            <a:extLst>
              <a:ext uri="{FF2B5EF4-FFF2-40B4-BE49-F238E27FC236}">
                <a16:creationId xmlns:a16="http://schemas.microsoft.com/office/drawing/2014/main" id="{F8288A85-D810-B80F-B4B4-4FE74AF7A2F0}"/>
              </a:ext>
            </a:extLst>
          </p:cNvPr>
          <p:cNvPicPr>
            <a:picLocks noChangeAspect="1"/>
          </p:cNvPicPr>
          <p:nvPr/>
        </p:nvPicPr>
        <p:blipFill>
          <a:blip r:embed="rId3"/>
          <a:stretch>
            <a:fillRect/>
          </a:stretch>
        </p:blipFill>
        <p:spPr>
          <a:xfrm>
            <a:off x="361950" y="1148080"/>
            <a:ext cx="7503429" cy="5278120"/>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077707BA-FD35-0057-3EA4-9C8259735A3A}"/>
              </a:ext>
            </a:extLst>
          </p:cNvPr>
          <p:cNvPicPr>
            <a:picLocks noChangeAspect="1"/>
          </p:cNvPicPr>
          <p:nvPr/>
        </p:nvPicPr>
        <p:blipFill>
          <a:blip r:embed="rId4"/>
          <a:stretch>
            <a:fillRect/>
          </a:stretch>
        </p:blipFill>
        <p:spPr>
          <a:xfrm>
            <a:off x="7865379" y="1389380"/>
            <a:ext cx="3924300" cy="4953000"/>
          </a:xfrm>
          <a:prstGeom prst="rect">
            <a:avLst/>
          </a:prstGeom>
        </p:spPr>
      </p:pic>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034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image of bar graphs">
            <a:extLst>
              <a:ext uri="{FF2B5EF4-FFF2-40B4-BE49-F238E27FC236}">
                <a16:creationId xmlns:a16="http://schemas.microsoft.com/office/drawing/2014/main" id="{B1240E7A-9EE3-4AD7-AC70-53A1C0C7D524}"/>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1524" y="0"/>
            <a:ext cx="12188952" cy="6858000"/>
          </a:xfrm>
        </p:spPr>
      </p:pic>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914400" y="365125"/>
            <a:ext cx="8562475" cy="1325563"/>
          </a:xfrm>
        </p:spPr>
        <p:txBody>
          <a:bodyPr/>
          <a:lstStyle/>
          <a:p>
            <a:r>
              <a:rPr lang="en-US"/>
              <a:t>Market Drivers</a:t>
            </a:r>
          </a:p>
        </p:txBody>
      </p:sp>
      <p:sp>
        <p:nvSpPr>
          <p:cNvPr id="41" name="Text Placeholder 40">
            <a:extLst>
              <a:ext uri="{FF2B5EF4-FFF2-40B4-BE49-F238E27FC236}">
                <a16:creationId xmlns:a16="http://schemas.microsoft.com/office/drawing/2014/main" id="{96363A03-E425-4DF0-A245-F0EEE2D0431D}"/>
              </a:ext>
            </a:extLst>
          </p:cNvPr>
          <p:cNvSpPr>
            <a:spLocks noGrp="1"/>
          </p:cNvSpPr>
          <p:nvPr>
            <p:ph type="body" sz="quarter" idx="25"/>
          </p:nvPr>
        </p:nvSpPr>
        <p:spPr>
          <a:xfrm>
            <a:off x="0" y="1465263"/>
            <a:ext cx="10026650" cy="4754562"/>
          </a:xfrm>
        </p:spPr>
        <p:txBody>
          <a:bodyPr/>
          <a:lstStyle/>
          <a:p>
            <a:r>
              <a:rPr lang="en-US"/>
              <a:t>SMARTPHONE &amp; SMARTHOME</a:t>
            </a:r>
          </a:p>
        </p:txBody>
      </p:sp>
      <p:sp>
        <p:nvSpPr>
          <p:cNvPr id="44" name="Text Placeholder 43">
            <a:extLst>
              <a:ext uri="{FF2B5EF4-FFF2-40B4-BE49-F238E27FC236}">
                <a16:creationId xmlns:a16="http://schemas.microsoft.com/office/drawing/2014/main" id="{980B2038-1B53-491E-BC2F-148E99EFDBB8}"/>
              </a:ext>
            </a:extLst>
          </p:cNvPr>
          <p:cNvSpPr>
            <a:spLocks noGrp="1"/>
          </p:cNvSpPr>
          <p:nvPr>
            <p:ph type="body" sz="quarter" idx="15"/>
          </p:nvPr>
        </p:nvSpPr>
        <p:spPr>
          <a:xfrm>
            <a:off x="914274" y="2242336"/>
            <a:ext cx="3886200" cy="914400"/>
          </a:xfrm>
        </p:spPr>
        <p:txBody>
          <a:bodyPr/>
          <a:lstStyle/>
          <a:p>
            <a:r>
              <a:rPr lang="en-US"/>
              <a:t>Businesses need new investment opportunities but are using old or outdated tools and services</a:t>
            </a:r>
          </a:p>
        </p:txBody>
      </p:sp>
      <p:sp>
        <p:nvSpPr>
          <p:cNvPr id="45" name="Text Placeholder 44">
            <a:extLst>
              <a:ext uri="{FF2B5EF4-FFF2-40B4-BE49-F238E27FC236}">
                <a16:creationId xmlns:a16="http://schemas.microsoft.com/office/drawing/2014/main" id="{F970A788-9414-4536-9C00-F0C8714580AB}"/>
              </a:ext>
            </a:extLst>
          </p:cNvPr>
          <p:cNvSpPr>
            <a:spLocks noGrp="1"/>
          </p:cNvSpPr>
          <p:nvPr>
            <p:ph type="body" sz="quarter" idx="16"/>
          </p:nvPr>
        </p:nvSpPr>
        <p:spPr>
          <a:xfrm>
            <a:off x="914525" y="3218688"/>
            <a:ext cx="3886200" cy="320040"/>
          </a:xfrm>
        </p:spPr>
        <p:txBody>
          <a:bodyPr/>
          <a:lstStyle/>
          <a:p>
            <a:r>
              <a:rPr lang="en-US"/>
              <a:t>5G</a:t>
            </a:r>
          </a:p>
        </p:txBody>
      </p:sp>
      <p:sp>
        <p:nvSpPr>
          <p:cNvPr id="46" name="Text Placeholder 45">
            <a:extLst>
              <a:ext uri="{FF2B5EF4-FFF2-40B4-BE49-F238E27FC236}">
                <a16:creationId xmlns:a16="http://schemas.microsoft.com/office/drawing/2014/main" id="{F845A907-CC82-47DD-86EC-58C44C2EA61D}"/>
              </a:ext>
            </a:extLst>
          </p:cNvPr>
          <p:cNvSpPr>
            <a:spLocks noGrp="1"/>
          </p:cNvSpPr>
          <p:nvPr>
            <p:ph type="body" sz="quarter" idx="17"/>
          </p:nvPr>
        </p:nvSpPr>
        <p:spPr>
          <a:xfrm>
            <a:off x="914399" y="3545967"/>
            <a:ext cx="3886200" cy="914400"/>
          </a:xfrm>
        </p:spPr>
        <p:txBody>
          <a:bodyPr>
            <a:noAutofit/>
          </a:bodyPr>
          <a:lstStyle/>
          <a:p>
            <a:r>
              <a:rPr lang="en-US"/>
              <a:t>25% increase of investment inquiries prove that there's consumer interest for simpler portfolio management</a:t>
            </a:r>
          </a:p>
        </p:txBody>
      </p:sp>
      <p:sp>
        <p:nvSpPr>
          <p:cNvPr id="16" name="Text Placeholder 15">
            <a:extLst>
              <a:ext uri="{FF2B5EF4-FFF2-40B4-BE49-F238E27FC236}">
                <a16:creationId xmlns:a16="http://schemas.microsoft.com/office/drawing/2014/main" id="{DEF3428C-82C8-426A-8AA5-06D41239356C}"/>
              </a:ext>
            </a:extLst>
          </p:cNvPr>
          <p:cNvSpPr>
            <a:spLocks noGrp="1"/>
          </p:cNvSpPr>
          <p:nvPr>
            <p:ph type="body" sz="quarter" idx="22"/>
          </p:nvPr>
        </p:nvSpPr>
        <p:spPr>
          <a:xfrm>
            <a:off x="914525" y="4709160"/>
            <a:ext cx="3886200" cy="320040"/>
          </a:xfrm>
        </p:spPr>
        <p:txBody>
          <a:bodyPr/>
          <a:lstStyle/>
          <a:p>
            <a:r>
              <a:rPr lang="en-US"/>
              <a:t>FINANCIALS</a:t>
            </a:r>
          </a:p>
        </p:txBody>
      </p:sp>
      <p:sp>
        <p:nvSpPr>
          <p:cNvPr id="17" name="Text Placeholder 16">
            <a:extLst>
              <a:ext uri="{FF2B5EF4-FFF2-40B4-BE49-F238E27FC236}">
                <a16:creationId xmlns:a16="http://schemas.microsoft.com/office/drawing/2014/main" id="{8B178A14-FF95-463C-89E7-D71BB431EA6A}"/>
              </a:ext>
            </a:extLst>
          </p:cNvPr>
          <p:cNvSpPr>
            <a:spLocks noGrp="1"/>
          </p:cNvSpPr>
          <p:nvPr>
            <p:ph type="body" sz="quarter" idx="23"/>
          </p:nvPr>
        </p:nvSpPr>
        <p:spPr>
          <a:xfrm>
            <a:off x="914399" y="5036439"/>
            <a:ext cx="3886200" cy="737604"/>
          </a:xfrm>
        </p:spPr>
        <p:txBody>
          <a:bodyPr>
            <a:normAutofit/>
          </a:bodyPr>
          <a:lstStyle/>
          <a:p>
            <a:r>
              <a:rPr lang="en-US"/>
              <a:t>Investing in the stock market increased business portfolios by $20 million in 2019 </a:t>
            </a:r>
          </a:p>
          <a:p>
            <a:endParaRPr lang="en-US"/>
          </a:p>
        </p:txBody>
      </p:sp>
      <p:sp>
        <p:nvSpPr>
          <p:cNvPr id="47" name="Text Placeholder 46">
            <a:extLst>
              <a:ext uri="{FF2B5EF4-FFF2-40B4-BE49-F238E27FC236}">
                <a16:creationId xmlns:a16="http://schemas.microsoft.com/office/drawing/2014/main" id="{5B76A604-CBAD-4494-A846-E4C833A6092C}"/>
              </a:ext>
            </a:extLst>
          </p:cNvPr>
          <p:cNvSpPr>
            <a:spLocks noGrp="1"/>
          </p:cNvSpPr>
          <p:nvPr>
            <p:ph type="body" sz="quarter" idx="18"/>
          </p:nvPr>
        </p:nvSpPr>
        <p:spPr>
          <a:xfrm>
            <a:off x="5590801" y="1916113"/>
            <a:ext cx="3886200" cy="320040"/>
          </a:xfrm>
        </p:spPr>
        <p:txBody>
          <a:bodyPr/>
          <a:lstStyle/>
          <a:p>
            <a:r>
              <a:rPr lang="en-US"/>
              <a:t>COSTS</a:t>
            </a:r>
          </a:p>
        </p:txBody>
      </p:sp>
      <p:sp>
        <p:nvSpPr>
          <p:cNvPr id="48" name="Text Placeholder 47">
            <a:extLst>
              <a:ext uri="{FF2B5EF4-FFF2-40B4-BE49-F238E27FC236}">
                <a16:creationId xmlns:a16="http://schemas.microsoft.com/office/drawing/2014/main" id="{BF07FAC4-029F-4076-B784-683A1CCA6865}"/>
              </a:ext>
            </a:extLst>
          </p:cNvPr>
          <p:cNvSpPr>
            <a:spLocks noGrp="1"/>
          </p:cNvSpPr>
          <p:nvPr>
            <p:ph type="body" sz="quarter" idx="19"/>
          </p:nvPr>
        </p:nvSpPr>
        <p:spPr>
          <a:xfrm>
            <a:off x="5590675" y="2242336"/>
            <a:ext cx="3886200" cy="914400"/>
          </a:xfrm>
        </p:spPr>
        <p:txBody>
          <a:bodyPr>
            <a:normAutofit/>
          </a:bodyPr>
          <a:lstStyle/>
          <a:p>
            <a:r>
              <a:rPr lang="en-US"/>
              <a:t>Loss of potential income by not offering investment opportunities for businesses</a:t>
            </a:r>
          </a:p>
        </p:txBody>
      </p:sp>
      <p:sp>
        <p:nvSpPr>
          <p:cNvPr id="49" name="Text Placeholder 48">
            <a:extLst>
              <a:ext uri="{FF2B5EF4-FFF2-40B4-BE49-F238E27FC236}">
                <a16:creationId xmlns:a16="http://schemas.microsoft.com/office/drawing/2014/main" id="{BEEA5224-6F24-4134-84A4-4BB922BE15DE}"/>
              </a:ext>
            </a:extLst>
          </p:cNvPr>
          <p:cNvSpPr>
            <a:spLocks noGrp="1"/>
          </p:cNvSpPr>
          <p:nvPr>
            <p:ph type="body" sz="quarter" idx="20"/>
          </p:nvPr>
        </p:nvSpPr>
        <p:spPr>
          <a:xfrm>
            <a:off x="5590801" y="3218688"/>
            <a:ext cx="3886200" cy="320040"/>
          </a:xfrm>
        </p:spPr>
        <p:txBody>
          <a:bodyPr/>
          <a:lstStyle/>
          <a:p>
            <a:r>
              <a:rPr lang="en-US"/>
              <a:t>USABILITY</a:t>
            </a:r>
          </a:p>
        </p:txBody>
      </p:sp>
      <p:sp>
        <p:nvSpPr>
          <p:cNvPr id="50" name="Text Placeholder 49">
            <a:extLst>
              <a:ext uri="{FF2B5EF4-FFF2-40B4-BE49-F238E27FC236}">
                <a16:creationId xmlns:a16="http://schemas.microsoft.com/office/drawing/2014/main" id="{6DC9F3A7-D8E7-4ABC-8153-8AFB777CAC78}"/>
              </a:ext>
            </a:extLst>
          </p:cNvPr>
          <p:cNvSpPr>
            <a:spLocks noGrp="1"/>
          </p:cNvSpPr>
          <p:nvPr>
            <p:ph type="body" sz="quarter" idx="21"/>
          </p:nvPr>
        </p:nvSpPr>
        <p:spPr>
          <a:xfrm>
            <a:off x="5590675" y="3545967"/>
            <a:ext cx="3886200" cy="914400"/>
          </a:xfrm>
        </p:spPr>
        <p:txBody>
          <a:bodyPr>
            <a:normAutofit/>
          </a:bodyPr>
          <a:lstStyle/>
          <a:p>
            <a:r>
              <a:rPr lang="en-US"/>
              <a:t>Customers want something that’s easy to adopt and simple to use</a:t>
            </a:r>
          </a:p>
        </p:txBody>
      </p:sp>
    </p:spTree>
    <p:extLst>
      <p:ext uri="{BB962C8B-B14F-4D97-AF65-F5344CB8AC3E}">
        <p14:creationId xmlns:p14="http://schemas.microsoft.com/office/powerpoint/2010/main" val="79799913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2321" y="230180"/>
            <a:ext cx="7063721" cy="1159200"/>
          </a:xfrm>
        </p:spPr>
        <p:txBody>
          <a:bodyPr vert="horz" lIns="91440" tIns="45720" rIns="91440" bIns="45720" rtlCol="0" anchor="ctr" anchorCtr="0">
            <a:normAutofit fontScale="90000"/>
          </a:bodyPr>
          <a:lstStyle/>
          <a:p>
            <a:r>
              <a:rPr lang="en-US" sz="4000">
                <a:latin typeface="Selawik" panose="020B0702040204020203" pitchFamily="34" charset="77"/>
              </a:rPr>
              <a:t>STOCK 1-YEAR PERFORMANCE</a:t>
            </a:r>
            <a:endParaRPr lang="en-US" sz="4000" kern="1200">
              <a:latin typeface="Selawik" panose="020B0702040204020203" pitchFamily="34" charset="77"/>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230</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descr="Graphical user interface, chart&#10;&#10;Description automatically generated">
            <a:extLst>
              <a:ext uri="{FF2B5EF4-FFF2-40B4-BE49-F238E27FC236}">
                <a16:creationId xmlns:a16="http://schemas.microsoft.com/office/drawing/2014/main" id="{1A216F37-5383-8908-44E3-47835350A9B2}"/>
              </a:ext>
            </a:extLst>
          </p:cNvPr>
          <p:cNvPicPr>
            <a:picLocks noGrp="1" noChangeAspect="1"/>
          </p:cNvPicPr>
          <p:nvPr>
            <p:ph idx="1"/>
          </p:nvPr>
        </p:nvPicPr>
        <p:blipFill>
          <a:blip r:embed="rId4"/>
          <a:stretch>
            <a:fillRect/>
          </a:stretch>
        </p:blipFill>
        <p:spPr>
          <a:xfrm>
            <a:off x="1478162" y="1038335"/>
            <a:ext cx="9235676" cy="5782454"/>
          </a:xfrm>
        </p:spPr>
      </p:pic>
    </p:spTree>
    <p:extLst>
      <p:ext uri="{BB962C8B-B14F-4D97-AF65-F5344CB8AC3E}">
        <p14:creationId xmlns:p14="http://schemas.microsoft.com/office/powerpoint/2010/main" val="245241387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2321" y="230180"/>
            <a:ext cx="7063721" cy="1159200"/>
          </a:xfrm>
        </p:spPr>
        <p:txBody>
          <a:bodyPr vert="horz" lIns="91440" tIns="45720" rIns="91440" bIns="45720" rtlCol="0" anchor="ctr" anchorCtr="0">
            <a:normAutofit/>
          </a:bodyPr>
          <a:lstStyle/>
          <a:p>
            <a:r>
              <a:rPr lang="en-US" sz="4000">
                <a:latin typeface="Selawik" panose="020B0702040204020203" pitchFamily="34" charset="77"/>
              </a:rPr>
              <a:t>STOCK 1-YEAR COMPARISON</a:t>
            </a:r>
            <a:endParaRPr lang="en-US" sz="4000" kern="1200">
              <a:latin typeface="Selawik" panose="020B0702040204020203" pitchFamily="34" charset="77"/>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231</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EDD16CA-8C49-1153-7B59-B8D38EF7CA19}"/>
              </a:ext>
            </a:extLst>
          </p:cNvPr>
          <p:cNvPicPr>
            <a:picLocks noChangeAspect="1"/>
          </p:cNvPicPr>
          <p:nvPr/>
        </p:nvPicPr>
        <p:blipFill>
          <a:blip r:embed="rId4"/>
          <a:stretch>
            <a:fillRect/>
          </a:stretch>
        </p:blipFill>
        <p:spPr>
          <a:xfrm>
            <a:off x="484036" y="1266577"/>
            <a:ext cx="11305643" cy="4852894"/>
          </a:xfrm>
          <a:prstGeom prst="rect">
            <a:avLst/>
          </a:prstGeom>
        </p:spPr>
      </p:pic>
    </p:spTree>
    <p:extLst>
      <p:ext uri="{BB962C8B-B14F-4D97-AF65-F5344CB8AC3E}">
        <p14:creationId xmlns:p14="http://schemas.microsoft.com/office/powerpoint/2010/main" val="242523768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Chart, line chart&#10;&#10;Description automatically generated">
            <a:extLst>
              <a:ext uri="{FF2B5EF4-FFF2-40B4-BE49-F238E27FC236}">
                <a16:creationId xmlns:a16="http://schemas.microsoft.com/office/drawing/2014/main" id="{511B4E0C-5F47-14D2-6509-B859E4564AB9}"/>
              </a:ext>
            </a:extLst>
          </p:cNvPr>
          <p:cNvPicPr>
            <a:picLocks noChangeAspect="1"/>
          </p:cNvPicPr>
          <p:nvPr/>
        </p:nvPicPr>
        <p:blipFill>
          <a:blip r:embed="rId3"/>
          <a:stretch>
            <a:fillRect/>
          </a:stretch>
        </p:blipFill>
        <p:spPr>
          <a:xfrm>
            <a:off x="280328" y="1157383"/>
            <a:ext cx="11872047" cy="5663406"/>
          </a:xfrm>
          <a:prstGeom prst="rect">
            <a:avLst/>
          </a:prstGeom>
        </p:spPr>
      </p:pic>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2321" y="230180"/>
            <a:ext cx="7063721" cy="1159200"/>
          </a:xfrm>
        </p:spPr>
        <p:txBody>
          <a:bodyPr vert="horz" lIns="91440" tIns="45720" rIns="91440" bIns="45720" rtlCol="0" anchor="ctr" anchorCtr="0">
            <a:normAutofit fontScale="90000"/>
          </a:bodyPr>
          <a:lstStyle/>
          <a:p>
            <a:r>
              <a:rPr lang="en-US" sz="4000">
                <a:latin typeface="Selawik" panose="020B0702040204020203" pitchFamily="34" charset="77"/>
              </a:rPr>
              <a:t>STOCK 5-YEAR PERFORMANCE</a:t>
            </a:r>
            <a:endParaRPr lang="en-US" sz="4000" kern="1200">
              <a:latin typeface="Selawik" panose="020B0702040204020203" pitchFamily="34" charset="77"/>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232</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78972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2321" y="230180"/>
            <a:ext cx="7063721" cy="1159200"/>
          </a:xfrm>
        </p:spPr>
        <p:txBody>
          <a:bodyPr vert="horz" lIns="91440" tIns="45720" rIns="91440" bIns="45720" rtlCol="0" anchor="ctr" anchorCtr="0">
            <a:normAutofit/>
          </a:bodyPr>
          <a:lstStyle/>
          <a:p>
            <a:r>
              <a:rPr lang="en-US" sz="4000">
                <a:latin typeface="Selawik" panose="020B0702040204020203" pitchFamily="34" charset="77"/>
              </a:rPr>
              <a:t>STOCK 5-YEAR COMPARISON</a:t>
            </a:r>
            <a:endParaRPr lang="en-US" sz="4000" kern="1200">
              <a:latin typeface="Selawik" panose="020B0702040204020203" pitchFamily="34" charset="77"/>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233</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7E5E8C3-4989-D011-FCCF-1799CC58A223}"/>
              </a:ext>
            </a:extLst>
          </p:cNvPr>
          <p:cNvPicPr>
            <a:picLocks noChangeAspect="1"/>
          </p:cNvPicPr>
          <p:nvPr/>
        </p:nvPicPr>
        <p:blipFill>
          <a:blip r:embed="rId4"/>
          <a:stretch>
            <a:fillRect/>
          </a:stretch>
        </p:blipFill>
        <p:spPr>
          <a:xfrm>
            <a:off x="402321" y="1261267"/>
            <a:ext cx="11324816" cy="4895415"/>
          </a:xfrm>
          <a:prstGeom prst="rect">
            <a:avLst/>
          </a:prstGeom>
        </p:spPr>
      </p:pic>
    </p:spTree>
    <p:extLst>
      <p:ext uri="{BB962C8B-B14F-4D97-AF65-F5344CB8AC3E}">
        <p14:creationId xmlns:p14="http://schemas.microsoft.com/office/powerpoint/2010/main" val="139545814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2321" y="230180"/>
            <a:ext cx="8270624" cy="1159200"/>
          </a:xfrm>
        </p:spPr>
        <p:txBody>
          <a:bodyPr vert="horz" lIns="91440" tIns="45720" rIns="91440" bIns="45720" rtlCol="0" anchor="ctr" anchorCtr="0">
            <a:normAutofit/>
          </a:bodyPr>
          <a:lstStyle/>
          <a:p>
            <a:r>
              <a:rPr lang="en-US" sz="4000">
                <a:latin typeface="Selawik" panose="020B0702040204020203" pitchFamily="34" charset="77"/>
              </a:rPr>
              <a:t>STOCK 10-YEAR PERFORMANCE</a:t>
            </a:r>
            <a:endParaRPr lang="en-US" sz="4000" kern="1200">
              <a:latin typeface="Selawik" panose="020B0702040204020203" pitchFamily="34" charset="77"/>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234</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D022F16-A8A0-1F30-6258-3B03FFD75161}"/>
              </a:ext>
            </a:extLst>
          </p:cNvPr>
          <p:cNvPicPr>
            <a:picLocks noChangeAspect="1"/>
          </p:cNvPicPr>
          <p:nvPr/>
        </p:nvPicPr>
        <p:blipFill>
          <a:blip r:embed="rId4"/>
          <a:stretch>
            <a:fillRect/>
          </a:stretch>
        </p:blipFill>
        <p:spPr>
          <a:xfrm>
            <a:off x="554182" y="1373008"/>
            <a:ext cx="10984468" cy="4903101"/>
          </a:xfrm>
          <a:prstGeom prst="rect">
            <a:avLst/>
          </a:prstGeom>
        </p:spPr>
      </p:pic>
    </p:spTree>
    <p:extLst>
      <p:ext uri="{BB962C8B-B14F-4D97-AF65-F5344CB8AC3E}">
        <p14:creationId xmlns:p14="http://schemas.microsoft.com/office/powerpoint/2010/main" val="363438161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2321" y="230180"/>
            <a:ext cx="7063721" cy="1159200"/>
          </a:xfrm>
        </p:spPr>
        <p:txBody>
          <a:bodyPr vert="horz" lIns="91440" tIns="45720" rIns="91440" bIns="45720" rtlCol="0" anchor="ctr" anchorCtr="0">
            <a:normAutofit fontScale="90000"/>
          </a:bodyPr>
          <a:lstStyle/>
          <a:p>
            <a:r>
              <a:rPr lang="en-US" sz="4000">
                <a:latin typeface="Selawik" panose="020B0702040204020203" pitchFamily="34" charset="77"/>
              </a:rPr>
              <a:t>STOCK 10-YEAR COMPARISON</a:t>
            </a:r>
            <a:endParaRPr lang="en-US" sz="4000" kern="1200">
              <a:latin typeface="Selawik" panose="020B0702040204020203" pitchFamily="34" charset="77"/>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235</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5C18ADF-3BA8-0AA9-41B0-25B406D95CA0}"/>
              </a:ext>
            </a:extLst>
          </p:cNvPr>
          <p:cNvPicPr>
            <a:picLocks noChangeAspect="1"/>
          </p:cNvPicPr>
          <p:nvPr/>
        </p:nvPicPr>
        <p:blipFill>
          <a:blip r:embed="rId4"/>
          <a:stretch>
            <a:fillRect/>
          </a:stretch>
        </p:blipFill>
        <p:spPr>
          <a:xfrm>
            <a:off x="402321" y="1170804"/>
            <a:ext cx="11533258" cy="4948667"/>
          </a:xfrm>
          <a:prstGeom prst="rect">
            <a:avLst/>
          </a:prstGeom>
        </p:spPr>
      </p:pic>
    </p:spTree>
    <p:extLst>
      <p:ext uri="{BB962C8B-B14F-4D97-AF65-F5344CB8AC3E}">
        <p14:creationId xmlns:p14="http://schemas.microsoft.com/office/powerpoint/2010/main" val="84853864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2321" y="230180"/>
            <a:ext cx="7063721" cy="1159200"/>
          </a:xfrm>
        </p:spPr>
        <p:txBody>
          <a:bodyPr vert="horz" lIns="91440" tIns="45720" rIns="91440" bIns="45720" rtlCol="0" anchor="ctr" anchorCtr="0">
            <a:normAutofit/>
          </a:bodyPr>
          <a:lstStyle/>
          <a:p>
            <a:r>
              <a:rPr lang="en-US" sz="4000">
                <a:latin typeface="Selawik" panose="020B0702040204020203" pitchFamily="34" charset="77"/>
              </a:rPr>
              <a:t>STOCK MAX PERFORMANCE</a:t>
            </a:r>
            <a:endParaRPr lang="en-US" sz="4000" kern="1200">
              <a:latin typeface="Selawik" panose="020B0702040204020203" pitchFamily="34" charset="77"/>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236</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4" descr="Graphical user interface, chart, histogram&#10;&#10;Description automatically generated">
            <a:extLst>
              <a:ext uri="{FF2B5EF4-FFF2-40B4-BE49-F238E27FC236}">
                <a16:creationId xmlns:a16="http://schemas.microsoft.com/office/drawing/2014/main" id="{F4797E30-F460-DE40-5C8B-E965D3051ECC}"/>
              </a:ext>
            </a:extLst>
          </p:cNvPr>
          <p:cNvPicPr>
            <a:picLocks noChangeAspect="1"/>
          </p:cNvPicPr>
          <p:nvPr/>
        </p:nvPicPr>
        <p:blipFill>
          <a:blip r:embed="rId4"/>
          <a:stretch>
            <a:fillRect/>
          </a:stretch>
        </p:blipFill>
        <p:spPr>
          <a:xfrm>
            <a:off x="541461" y="1208141"/>
            <a:ext cx="11035948" cy="5299200"/>
          </a:xfrm>
          <a:prstGeom prst="rect">
            <a:avLst/>
          </a:prstGeom>
        </p:spPr>
      </p:pic>
    </p:spTree>
    <p:extLst>
      <p:ext uri="{BB962C8B-B14F-4D97-AF65-F5344CB8AC3E}">
        <p14:creationId xmlns:p14="http://schemas.microsoft.com/office/powerpoint/2010/main" val="319445796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2321" y="230180"/>
            <a:ext cx="7063721" cy="1159200"/>
          </a:xfrm>
        </p:spPr>
        <p:txBody>
          <a:bodyPr vert="horz" lIns="91440" tIns="45720" rIns="91440" bIns="45720" rtlCol="0" anchor="ctr" anchorCtr="0">
            <a:normAutofit/>
          </a:bodyPr>
          <a:lstStyle/>
          <a:p>
            <a:r>
              <a:rPr lang="en-US" sz="4000">
                <a:latin typeface="Selawik" panose="020B0702040204020203" pitchFamily="34" charset="77"/>
              </a:rPr>
              <a:t>STOCK MAX COMPARISON</a:t>
            </a:r>
            <a:endParaRPr lang="en-US" sz="4000" kern="1200">
              <a:latin typeface="Selawik" panose="020B0702040204020203" pitchFamily="34" charset="77"/>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237</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92E1CFA-CE70-394C-6C6D-3F344FDBB361}"/>
              </a:ext>
            </a:extLst>
          </p:cNvPr>
          <p:cNvPicPr>
            <a:picLocks noChangeAspect="1"/>
          </p:cNvPicPr>
          <p:nvPr/>
        </p:nvPicPr>
        <p:blipFill>
          <a:blip r:embed="rId4"/>
          <a:stretch>
            <a:fillRect/>
          </a:stretch>
        </p:blipFill>
        <p:spPr>
          <a:xfrm>
            <a:off x="455646" y="1248647"/>
            <a:ext cx="11334033" cy="4870824"/>
          </a:xfrm>
          <a:prstGeom prst="rect">
            <a:avLst/>
          </a:prstGeom>
        </p:spPr>
      </p:pic>
    </p:spTree>
    <p:extLst>
      <p:ext uri="{BB962C8B-B14F-4D97-AF65-F5344CB8AC3E}">
        <p14:creationId xmlns:p14="http://schemas.microsoft.com/office/powerpoint/2010/main" val="323195877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238</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D8892AB-18C0-2C92-75A1-56C18CAC73B9}"/>
              </a:ext>
            </a:extLst>
          </p:cNvPr>
          <p:cNvSpPr>
            <a:spLocks noGrp="1"/>
          </p:cNvSpPr>
          <p:nvPr>
            <p:ph type="title"/>
          </p:nvPr>
        </p:nvSpPr>
        <p:spPr>
          <a:xfrm>
            <a:off x="427653" y="-374321"/>
            <a:ext cx="10515600" cy="1325563"/>
          </a:xfrm>
        </p:spPr>
        <p:txBody>
          <a:bodyPr/>
          <a:lstStyle/>
          <a:p>
            <a:r>
              <a:rPr lang="en-US">
                <a:latin typeface="Selawik" panose="020B0502040204020203" pitchFamily="34" charset="77"/>
              </a:rPr>
              <a:t>Top Shareholders</a:t>
            </a:r>
          </a:p>
        </p:txBody>
      </p:sp>
      <p:pic>
        <p:nvPicPr>
          <p:cNvPr id="2" name="Picture 1">
            <a:extLst>
              <a:ext uri="{FF2B5EF4-FFF2-40B4-BE49-F238E27FC236}">
                <a16:creationId xmlns:a16="http://schemas.microsoft.com/office/drawing/2014/main" id="{B265E677-3A92-7B40-0D1C-0A69751F6A87}"/>
              </a:ext>
            </a:extLst>
          </p:cNvPr>
          <p:cNvPicPr>
            <a:picLocks noChangeAspect="1"/>
          </p:cNvPicPr>
          <p:nvPr/>
        </p:nvPicPr>
        <p:blipFill>
          <a:blip r:embed="rId4"/>
          <a:stretch>
            <a:fillRect/>
          </a:stretch>
        </p:blipFill>
        <p:spPr>
          <a:xfrm>
            <a:off x="5074080" y="890493"/>
            <a:ext cx="6266437" cy="5420660"/>
          </a:xfrm>
          <a:prstGeom prst="rect">
            <a:avLst/>
          </a:prstGeom>
        </p:spPr>
      </p:pic>
    </p:spTree>
    <p:extLst>
      <p:ext uri="{BB962C8B-B14F-4D97-AF65-F5344CB8AC3E}">
        <p14:creationId xmlns:p14="http://schemas.microsoft.com/office/powerpoint/2010/main" val="407118983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2321" y="230180"/>
            <a:ext cx="7063721" cy="1159200"/>
          </a:xfrm>
        </p:spPr>
        <p:txBody>
          <a:bodyPr vert="horz" lIns="91440" tIns="45720" rIns="91440" bIns="45720" rtlCol="0" anchor="ctr" anchorCtr="0">
            <a:normAutofit/>
          </a:bodyPr>
          <a:lstStyle/>
          <a:p>
            <a:r>
              <a:rPr lang="en-US" sz="4000">
                <a:latin typeface="Selawik" panose="020B0702040204020203" pitchFamily="34" charset="77"/>
              </a:rPr>
              <a:t>Share Repurchase -10K</a:t>
            </a:r>
            <a:endParaRPr lang="en-US" sz="4000" kern="1200">
              <a:latin typeface="Selawik" panose="020B0702040204020203" pitchFamily="34" charset="77"/>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239</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4" descr="Graphical user interface, text, application&#10;&#10;Description automatically generated">
            <a:extLst>
              <a:ext uri="{FF2B5EF4-FFF2-40B4-BE49-F238E27FC236}">
                <a16:creationId xmlns:a16="http://schemas.microsoft.com/office/drawing/2014/main" id="{1D4CD6DE-A3D3-BAC4-7540-669D4798D049}"/>
              </a:ext>
            </a:extLst>
          </p:cNvPr>
          <p:cNvPicPr>
            <a:picLocks noGrp="1" noChangeAspect="1"/>
          </p:cNvPicPr>
          <p:nvPr>
            <p:ph idx="1"/>
          </p:nvPr>
        </p:nvPicPr>
        <p:blipFill>
          <a:blip r:embed="rId4"/>
          <a:stretch>
            <a:fillRect/>
          </a:stretch>
        </p:blipFill>
        <p:spPr>
          <a:xfrm>
            <a:off x="643467" y="4667038"/>
            <a:ext cx="10905066" cy="2153751"/>
          </a:xfrm>
          <a:prstGeom prst="rect">
            <a:avLst/>
          </a:prstGeom>
        </p:spPr>
      </p:pic>
      <p:grpSp>
        <p:nvGrpSpPr>
          <p:cNvPr id="3" name="Group 2">
            <a:extLst>
              <a:ext uri="{FF2B5EF4-FFF2-40B4-BE49-F238E27FC236}">
                <a16:creationId xmlns:a16="http://schemas.microsoft.com/office/drawing/2014/main" id="{DE5A81B2-AB8A-0472-E215-D5F659BEA8C2}"/>
              </a:ext>
            </a:extLst>
          </p:cNvPr>
          <p:cNvGrpSpPr/>
          <p:nvPr/>
        </p:nvGrpSpPr>
        <p:grpSpPr>
          <a:xfrm>
            <a:off x="402321" y="1405836"/>
            <a:ext cx="11615507" cy="3466379"/>
            <a:chOff x="402322" y="1796086"/>
            <a:chExt cx="10632848" cy="2440836"/>
          </a:xfrm>
        </p:grpSpPr>
        <p:pic>
          <p:nvPicPr>
            <p:cNvPr id="7" name="Picture 6">
              <a:extLst>
                <a:ext uri="{FF2B5EF4-FFF2-40B4-BE49-F238E27FC236}">
                  <a16:creationId xmlns:a16="http://schemas.microsoft.com/office/drawing/2014/main" id="{08142C3E-7147-DE32-6262-F66EC46162C6}"/>
                </a:ext>
              </a:extLst>
            </p:cNvPr>
            <p:cNvPicPr>
              <a:picLocks noChangeAspect="1"/>
            </p:cNvPicPr>
            <p:nvPr/>
          </p:nvPicPr>
          <p:blipFill rotWithShape="1">
            <a:blip r:embed="rId5"/>
            <a:srcRect r="88940"/>
            <a:stretch/>
          </p:blipFill>
          <p:spPr>
            <a:xfrm>
              <a:off x="402322" y="1800751"/>
              <a:ext cx="1501124" cy="2436171"/>
            </a:xfrm>
            <a:prstGeom prst="rect">
              <a:avLst/>
            </a:prstGeom>
          </p:spPr>
        </p:pic>
        <p:pic>
          <p:nvPicPr>
            <p:cNvPr id="9" name="Picture 8">
              <a:extLst>
                <a:ext uri="{FF2B5EF4-FFF2-40B4-BE49-F238E27FC236}">
                  <a16:creationId xmlns:a16="http://schemas.microsoft.com/office/drawing/2014/main" id="{9A605B33-5996-19E6-B935-1D57C58A73E3}"/>
                </a:ext>
              </a:extLst>
            </p:cNvPr>
            <p:cNvPicPr>
              <a:picLocks noChangeAspect="1"/>
            </p:cNvPicPr>
            <p:nvPr/>
          </p:nvPicPr>
          <p:blipFill rotWithShape="1">
            <a:blip r:embed="rId5"/>
            <a:srcRect l="32721"/>
            <a:stretch/>
          </p:blipFill>
          <p:spPr>
            <a:xfrm>
              <a:off x="1903446" y="1796086"/>
              <a:ext cx="9131724" cy="2436171"/>
            </a:xfrm>
            <a:prstGeom prst="rect">
              <a:avLst/>
            </a:prstGeom>
          </p:spPr>
        </p:pic>
      </p:grpSp>
    </p:spTree>
    <p:extLst>
      <p:ext uri="{BB962C8B-B14F-4D97-AF65-F5344CB8AC3E}">
        <p14:creationId xmlns:p14="http://schemas.microsoft.com/office/powerpoint/2010/main" val="3339371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914398" y="365760"/>
            <a:ext cx="7980218" cy="1339417"/>
          </a:xfrm>
        </p:spPr>
        <p:txBody>
          <a:bodyPr>
            <a:normAutofit/>
          </a:bodyPr>
          <a:lstStyle/>
          <a:p>
            <a:r>
              <a:rPr lang="en-US"/>
              <a:t>SMARTPHONE PENETRATION</a:t>
            </a:r>
          </a:p>
        </p:txBody>
      </p:sp>
      <p:sp>
        <p:nvSpPr>
          <p:cNvPr id="13" name="Slide Number Placeholder 12">
            <a:extLst>
              <a:ext uri="{FF2B5EF4-FFF2-40B4-BE49-F238E27FC236}">
                <a16:creationId xmlns:a16="http://schemas.microsoft.com/office/drawing/2014/main" id="{E00243C5-63A8-41FD-AC5F-B82F3BE2769D}"/>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24</a:t>
            </a:fld>
            <a:endParaRPr lang="en-US"/>
          </a:p>
        </p:txBody>
      </p:sp>
      <p:sp>
        <p:nvSpPr>
          <p:cNvPr id="7" name="Rectangle 6">
            <a:extLst>
              <a:ext uri="{FF2B5EF4-FFF2-40B4-BE49-F238E27FC236}">
                <a16:creationId xmlns:a16="http://schemas.microsoft.com/office/drawing/2014/main" id="{6EA26E79-BB71-489A-B65B-6FB9A7942394}"/>
              </a:ext>
              <a:ext uri="{C183D7F6-B498-43B3-948B-1728B52AA6E4}">
                <adec:decorative xmlns:adec="http://schemas.microsoft.com/office/drawing/2017/decorative" val="1"/>
              </a:ext>
            </a:extLst>
          </p:cNvPr>
          <p:cNvSpPr/>
          <p:nvPr/>
        </p:nvSpPr>
        <p:spPr>
          <a:xfrm>
            <a:off x="0" y="0"/>
            <a:ext cx="228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5" descr="Chart, bar chart&#10;&#10;Description automatically generated">
            <a:extLst>
              <a:ext uri="{FF2B5EF4-FFF2-40B4-BE49-F238E27FC236}">
                <a16:creationId xmlns:a16="http://schemas.microsoft.com/office/drawing/2014/main" id="{7DAB34E2-F1D2-CAA1-F304-05F9C7A3CF6B}"/>
              </a:ext>
            </a:extLst>
          </p:cNvPr>
          <p:cNvPicPr>
            <a:picLocks noGrp="1" noChangeAspect="1"/>
          </p:cNvPicPr>
          <p:nvPr>
            <p:ph idx="1"/>
          </p:nvPr>
        </p:nvPicPr>
        <p:blipFill>
          <a:blip r:embed="rId2"/>
          <a:stretch>
            <a:fillRect/>
          </a:stretch>
        </p:blipFill>
        <p:spPr>
          <a:xfrm>
            <a:off x="6096003" y="1606035"/>
            <a:ext cx="5406733" cy="4752601"/>
          </a:xfrm>
        </p:spPr>
      </p:pic>
      <p:sp>
        <p:nvSpPr>
          <p:cNvPr id="18" name="TextBox 17">
            <a:extLst>
              <a:ext uri="{FF2B5EF4-FFF2-40B4-BE49-F238E27FC236}">
                <a16:creationId xmlns:a16="http://schemas.microsoft.com/office/drawing/2014/main" id="{F878482C-146E-228F-A0EA-F44B0C2928A3}"/>
              </a:ext>
            </a:extLst>
          </p:cNvPr>
          <p:cNvSpPr txBox="1"/>
          <p:nvPr/>
        </p:nvSpPr>
        <p:spPr>
          <a:xfrm>
            <a:off x="914400" y="1704109"/>
            <a:ext cx="5292436"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Smartphone penetration is defined as the percentage of total population using a smartphone at least once a month.</a:t>
            </a:r>
          </a:p>
          <a:p>
            <a:pPr marL="285750" indent="-285750">
              <a:buFont typeface="Arial"/>
              <a:buChar char="•"/>
            </a:pPr>
            <a:r>
              <a:rPr lang="en-US">
                <a:ea typeface="+mn-lt"/>
                <a:cs typeface="+mn-lt"/>
              </a:rPr>
              <a:t>Worldwide sales volume growth of smartphones is slowing down gradually, since the market penetration of smartphones is already very high (&gt;65%) in most countries. Therefore, smartphone manufacturers are pushing the limits of what mobile phones are capable of, in terms of sound and vision, storage capacity and speed, to keep demand levels high.</a:t>
            </a:r>
          </a:p>
          <a:p>
            <a:pPr marL="285750" indent="-285750">
              <a:buFont typeface="Arial"/>
              <a:buChar char="•"/>
            </a:pPr>
            <a:r>
              <a:rPr lang="en-US">
                <a:ea typeface="Source Sans Pro"/>
              </a:rPr>
              <a:t>Demand for integrated systems</a:t>
            </a:r>
          </a:p>
          <a:p>
            <a:pPr marL="285750" indent="-285750">
              <a:buFont typeface="Arial"/>
              <a:buChar char="•"/>
            </a:pPr>
            <a:r>
              <a:rPr lang="en-US">
                <a:ea typeface="Source Sans Pro"/>
              </a:rPr>
              <a:t>Smartphones affect other electronics significantly</a:t>
            </a:r>
          </a:p>
        </p:txBody>
      </p:sp>
    </p:spTree>
    <p:extLst>
      <p:ext uri="{BB962C8B-B14F-4D97-AF65-F5344CB8AC3E}">
        <p14:creationId xmlns:p14="http://schemas.microsoft.com/office/powerpoint/2010/main" val="19967935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240</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D8892AB-18C0-2C92-75A1-56C18CAC73B9}"/>
              </a:ext>
            </a:extLst>
          </p:cNvPr>
          <p:cNvSpPr>
            <a:spLocks noGrp="1"/>
          </p:cNvSpPr>
          <p:nvPr>
            <p:ph type="title"/>
          </p:nvPr>
        </p:nvSpPr>
        <p:spPr>
          <a:xfrm>
            <a:off x="427653" y="-374321"/>
            <a:ext cx="10515600" cy="1325563"/>
          </a:xfrm>
        </p:spPr>
        <p:txBody>
          <a:bodyPr/>
          <a:lstStyle/>
          <a:p>
            <a:r>
              <a:rPr lang="en-US">
                <a:latin typeface="Selawik" panose="020B0502040204020203" pitchFamily="34" charset="77"/>
              </a:rPr>
              <a:t>Shareholder’s Deficit</a:t>
            </a:r>
          </a:p>
        </p:txBody>
      </p:sp>
      <p:pic>
        <p:nvPicPr>
          <p:cNvPr id="7" name="Content Placeholder 4" descr="Timeline&#10;&#10;Description automatically generated">
            <a:extLst>
              <a:ext uri="{FF2B5EF4-FFF2-40B4-BE49-F238E27FC236}">
                <a16:creationId xmlns:a16="http://schemas.microsoft.com/office/drawing/2014/main" id="{A9A70A7B-20CE-D07D-7BB2-F7F72FA5FD38}"/>
              </a:ext>
            </a:extLst>
          </p:cNvPr>
          <p:cNvPicPr>
            <a:picLocks noGrp="1" noChangeAspect="1"/>
          </p:cNvPicPr>
          <p:nvPr>
            <p:ph idx="1"/>
          </p:nvPr>
        </p:nvPicPr>
        <p:blipFill rotWithShape="1">
          <a:blip r:embed="rId4"/>
          <a:srcRect t="3332"/>
          <a:stretch/>
        </p:blipFill>
        <p:spPr>
          <a:xfrm>
            <a:off x="427653" y="1403499"/>
            <a:ext cx="11540549" cy="4330308"/>
          </a:xfrm>
        </p:spPr>
      </p:pic>
    </p:spTree>
    <p:extLst>
      <p:ext uri="{BB962C8B-B14F-4D97-AF65-F5344CB8AC3E}">
        <p14:creationId xmlns:p14="http://schemas.microsoft.com/office/powerpoint/2010/main" val="166953132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20" name="Rectangle 4119">
            <a:extLst>
              <a:ext uri="{FF2B5EF4-FFF2-40B4-BE49-F238E27FC236}">
                <a16:creationId xmlns:a16="http://schemas.microsoft.com/office/drawing/2014/main" id="{8496D4E3-2042-4A7A-B321-DC5615463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3E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HP Enterprise leaving Palo Alto, called a 'harbinger of things to come' –  Palo Alto Daily Post">
            <a:extLst>
              <a:ext uri="{FF2B5EF4-FFF2-40B4-BE49-F238E27FC236}">
                <a16:creationId xmlns:a16="http://schemas.microsoft.com/office/drawing/2014/main" id="{BAE0055A-C914-6D81-F884-3B0A11EAD47D}"/>
              </a:ext>
            </a:extLst>
          </p:cNvPr>
          <p:cNvPicPr>
            <a:picLocks noChangeAspect="1" noChangeArrowheads="1"/>
          </p:cNvPicPr>
          <p:nvPr/>
        </p:nvPicPr>
        <p:blipFill rotWithShape="1">
          <a:blip r:embed="rId2">
            <a:alphaModFix amt="25000"/>
            <a:extLst>
              <a:ext uri="{28A0092B-C50C-407E-A947-70E740481C1C}">
                <a14:useLocalDpi xmlns:a14="http://schemas.microsoft.com/office/drawing/2010/main" val="0"/>
              </a:ext>
            </a:extLst>
          </a:blip>
          <a:srcRect r="444"/>
          <a:stretch/>
        </p:blipFill>
        <p:spPr bwMode="auto">
          <a:xfrm>
            <a:off x="20" y="1"/>
            <a:ext cx="12191980" cy="6857999"/>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9AF1FF7-CE92-DD4A-8B1B-CFEF3CC625C3}"/>
              </a:ext>
            </a:extLst>
          </p:cNvPr>
          <p:cNvSpPr>
            <a:spLocks noGrp="1"/>
          </p:cNvSpPr>
          <p:nvPr>
            <p:ph type="title"/>
          </p:nvPr>
        </p:nvSpPr>
        <p:spPr>
          <a:xfrm>
            <a:off x="838200" y="812712"/>
            <a:ext cx="6696456" cy="4224232"/>
          </a:xfrm>
        </p:spPr>
        <p:txBody>
          <a:bodyPr vert="horz" lIns="91440" tIns="45720" rIns="91440" bIns="45720" rtlCol="0" anchor="b">
            <a:normAutofit/>
          </a:bodyPr>
          <a:lstStyle/>
          <a:p>
            <a:r>
              <a:rPr lang="en-US" sz="6000">
                <a:solidFill>
                  <a:srgbClr val="FFFFFF"/>
                </a:solidFill>
              </a:rPr>
              <a:t>HP Overview </a:t>
            </a:r>
          </a:p>
        </p:txBody>
      </p:sp>
      <p:cxnSp>
        <p:nvCxnSpPr>
          <p:cNvPr id="4122" name="Straight Connector 4121">
            <a:extLst>
              <a:ext uri="{FF2B5EF4-FFF2-40B4-BE49-F238E27FC236}">
                <a16:creationId xmlns:a16="http://schemas.microsoft.com/office/drawing/2014/main" id="{B44245A4-2E90-4CC3-80EB-0F26D03B98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1823" y="5207570"/>
            <a:ext cx="5144167"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363095"/>
      </p:ext>
    </p:extLst>
  </p:cSld>
  <p:clrMapOvr>
    <a:overrideClrMapping bg1="dk1" tx1="lt1" bg2="dk2" tx2="lt2" accent1="accent1" accent2="accent2" accent3="accent3" accent4="accent4" accent5="accent5" accent6="accent6" hlink="hlink" folHlink="folHlink"/>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2321" y="230179"/>
            <a:ext cx="2878761" cy="6027185"/>
          </a:xfrm>
        </p:spPr>
        <p:txBody>
          <a:bodyPr vert="horz" lIns="91440" tIns="45720" rIns="91440" bIns="45720" rtlCol="0" anchor="ctr" anchorCtr="0">
            <a:normAutofit/>
          </a:bodyPr>
          <a:lstStyle/>
          <a:p>
            <a:r>
              <a:rPr lang="en-US" sz="4000" b="1">
                <a:latin typeface="Selawik" panose="020B0702040204020203" pitchFamily="34" charset="77"/>
              </a:rPr>
              <a:t>Overview &amp; </a:t>
            </a:r>
            <a:br>
              <a:rPr lang="en-US" sz="4000" b="1">
                <a:latin typeface="Selawik" panose="020B0702040204020203" pitchFamily="34" charset="77"/>
              </a:rPr>
            </a:br>
            <a:r>
              <a:rPr lang="en-US" sz="4000" b="1">
                <a:latin typeface="Selawik" panose="020B0702040204020203" pitchFamily="34" charset="77"/>
              </a:rPr>
              <a:t>Vision</a:t>
            </a:r>
            <a:endParaRPr lang="en-US" sz="4000" b="1" kern="1200">
              <a:latin typeface="Selawik" panose="020B0702040204020203" pitchFamily="34" charset="77"/>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242</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A055159-57F4-67BB-6B28-262D1E6FE797}"/>
              </a:ext>
            </a:extLst>
          </p:cNvPr>
          <p:cNvPicPr>
            <a:picLocks noChangeAspect="1"/>
          </p:cNvPicPr>
          <p:nvPr/>
        </p:nvPicPr>
        <p:blipFill>
          <a:blip r:embed="rId3"/>
          <a:stretch>
            <a:fillRect/>
          </a:stretch>
        </p:blipFill>
        <p:spPr>
          <a:xfrm>
            <a:off x="5692494" y="4595637"/>
            <a:ext cx="6078420" cy="2090316"/>
          </a:xfrm>
          <a:prstGeom prst="rect">
            <a:avLst/>
          </a:prstGeom>
        </p:spPr>
      </p:pic>
      <p:pic>
        <p:nvPicPr>
          <p:cNvPr id="5" name="Picture 4">
            <a:extLst>
              <a:ext uri="{FF2B5EF4-FFF2-40B4-BE49-F238E27FC236}">
                <a16:creationId xmlns:a16="http://schemas.microsoft.com/office/drawing/2014/main" id="{FB2084EF-3628-0D98-8A08-0CA278F686A1}"/>
              </a:ext>
            </a:extLst>
          </p:cNvPr>
          <p:cNvPicPr>
            <a:picLocks noChangeAspect="1"/>
          </p:cNvPicPr>
          <p:nvPr/>
        </p:nvPicPr>
        <p:blipFill>
          <a:blip r:embed="rId4"/>
          <a:stretch>
            <a:fillRect/>
          </a:stretch>
        </p:blipFill>
        <p:spPr>
          <a:xfrm>
            <a:off x="5683623" y="172047"/>
            <a:ext cx="6087291" cy="4668893"/>
          </a:xfrm>
          <a:prstGeom prst="rect">
            <a:avLst/>
          </a:prstGeom>
        </p:spPr>
      </p:pic>
    </p:spTree>
    <p:extLst>
      <p:ext uri="{BB962C8B-B14F-4D97-AF65-F5344CB8AC3E}">
        <p14:creationId xmlns:p14="http://schemas.microsoft.com/office/powerpoint/2010/main" val="97306144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B8B6A28-0E3B-5501-D940-5A057BA155B2}"/>
              </a:ext>
            </a:extLst>
          </p:cNvPr>
          <p:cNvPicPr>
            <a:picLocks noChangeAspect="1"/>
          </p:cNvPicPr>
          <p:nvPr/>
        </p:nvPicPr>
        <p:blipFill rotWithShape="1">
          <a:blip r:embed="rId2">
            <a:alphaModFix amt="35000"/>
          </a:blip>
          <a:srcRect t="654" b="15077"/>
          <a:stretch/>
        </p:blipFill>
        <p:spPr>
          <a:xfrm>
            <a:off x="20" y="10"/>
            <a:ext cx="12191980" cy="6857990"/>
          </a:xfrm>
          <a:prstGeom prst="rect">
            <a:avLst/>
          </a:prstGeom>
        </p:spPr>
      </p:pic>
      <p:sp>
        <p:nvSpPr>
          <p:cNvPr id="2" name="Title 1">
            <a:extLst>
              <a:ext uri="{FF2B5EF4-FFF2-40B4-BE49-F238E27FC236}">
                <a16:creationId xmlns:a16="http://schemas.microsoft.com/office/drawing/2014/main" id="{D82B3097-B7CC-615A-33EA-0F948BB74C18}"/>
              </a:ext>
            </a:extLst>
          </p:cNvPr>
          <p:cNvSpPr>
            <a:spLocks noGrp="1"/>
          </p:cNvSpPr>
          <p:nvPr>
            <p:ph type="title"/>
          </p:nvPr>
        </p:nvSpPr>
        <p:spPr>
          <a:xfrm>
            <a:off x="838200" y="365125"/>
            <a:ext cx="10515600" cy="1325563"/>
          </a:xfrm>
        </p:spPr>
        <p:txBody>
          <a:bodyPr>
            <a:normAutofit/>
          </a:bodyPr>
          <a:lstStyle/>
          <a:p>
            <a:r>
              <a:rPr lang="en-US">
                <a:solidFill>
                  <a:srgbClr val="FFFFFF"/>
                </a:solidFill>
                <a:latin typeface="Selawik" panose="020B0502040204020203" pitchFamily="34" charset="77"/>
              </a:rPr>
              <a:t>History and Notable Achievements </a:t>
            </a:r>
          </a:p>
        </p:txBody>
      </p:sp>
      <p:graphicFrame>
        <p:nvGraphicFramePr>
          <p:cNvPr id="5" name="Content Placeholder 2">
            <a:extLst>
              <a:ext uri="{FF2B5EF4-FFF2-40B4-BE49-F238E27FC236}">
                <a16:creationId xmlns:a16="http://schemas.microsoft.com/office/drawing/2014/main" id="{26D1D8D9-69BD-46CC-2D58-8C969C828DF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4" descr="Download Hp Wallpaper">
            <a:extLst>
              <a:ext uri="{FF2B5EF4-FFF2-40B4-BE49-F238E27FC236}">
                <a16:creationId xmlns:a16="http://schemas.microsoft.com/office/drawing/2014/main" id="{B59FBE60-85C8-56EF-74A3-DE0712524CF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603951"/>
      </p:ext>
    </p:extLst>
  </p:cSld>
  <p:clrMapOvr>
    <a:overrideClrMapping bg1="dk1" tx1="lt1" bg2="dk2" tx2="lt2" accent1="accent1" accent2="accent2" accent3="accent3" accent4="accent4" accent5="accent5" accent6="accent6" hlink="hlink" folHlink="folHlink"/>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244</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6039A81B-AFA0-7A05-7D4D-8CF393AAFC18}"/>
              </a:ext>
            </a:extLst>
          </p:cNvPr>
          <p:cNvSpPr txBox="1">
            <a:spLocks/>
          </p:cNvSpPr>
          <p:nvPr/>
        </p:nvSpPr>
        <p:spPr>
          <a:xfrm>
            <a:off x="838200" y="365125"/>
            <a:ext cx="105156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lawik" panose="020B0502040204020203" pitchFamily="34" charset="77"/>
                <a:ea typeface="+mj-ea"/>
                <a:cs typeface="+mj-cs"/>
              </a:rPr>
              <a:t>HP Segments Explained – Personal systems  </a:t>
            </a:r>
          </a:p>
        </p:txBody>
      </p:sp>
      <p:sp>
        <p:nvSpPr>
          <p:cNvPr id="9" name="Content Placeholder 2">
            <a:extLst>
              <a:ext uri="{FF2B5EF4-FFF2-40B4-BE49-F238E27FC236}">
                <a16:creationId xmlns:a16="http://schemas.microsoft.com/office/drawing/2014/main" id="{B98AE058-7812-52A6-6DDE-35E52CB0D91A}"/>
              </a:ext>
            </a:extLst>
          </p:cNvPr>
          <p:cNvSpPr txBox="1">
            <a:spLocks/>
          </p:cNvSpPr>
          <p:nvPr/>
        </p:nvSpPr>
        <p:spPr>
          <a:xfrm>
            <a:off x="838200" y="1825625"/>
            <a:ext cx="10515600" cy="4351338"/>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ts val="24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Selawik" panose="020B0502040204020203" pitchFamily="34" charset="77"/>
                <a:ea typeface="+mn-ea"/>
                <a:cs typeface="+mn-cs"/>
              </a:rPr>
              <a:t>Notebooks: Consumer and commercial notebooks and mobile devices </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prstClr val="black"/>
              </a:solidFill>
              <a:effectLst/>
              <a:uLnTx/>
              <a:uFillTx/>
              <a:latin typeface="Selawik" panose="020B0502040204020203" pitchFamily="34" charset="77"/>
              <a:ea typeface="+mn-ea"/>
              <a:cs typeface="+mn-cs"/>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Selawik" panose="020B0502040204020203" pitchFamily="34" charset="77"/>
                <a:ea typeface="+mn-ea"/>
                <a:cs typeface="+mn-cs"/>
              </a:rPr>
              <a:t>Desktop: Consumer and commercial desktop, also includes POS systems </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prstClr val="black"/>
              </a:solidFill>
              <a:effectLst/>
              <a:uLnTx/>
              <a:uFillTx/>
              <a:latin typeface="Selawik" panose="020B0502040204020203" pitchFamily="34" charset="77"/>
              <a:ea typeface="+mn-ea"/>
              <a:cs typeface="+mn-cs"/>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Selawik" panose="020B0502040204020203" pitchFamily="34" charset="77"/>
                <a:ea typeface="+mn-ea"/>
                <a:cs typeface="+mn-cs"/>
              </a:rPr>
              <a:t>Workstations: Desktop workstations, monitors and accessories</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prstClr val="black"/>
              </a:solidFill>
              <a:effectLst/>
              <a:uLnTx/>
              <a:uFillTx/>
              <a:latin typeface="Selawik" panose="020B0502040204020203" pitchFamily="34" charset="77"/>
              <a:ea typeface="+mn-ea"/>
              <a:cs typeface="+mn-cs"/>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Selawik" panose="020B0502040204020203" pitchFamily="34" charset="77"/>
                <a:ea typeface="+mn-ea"/>
                <a:cs typeface="+mn-cs"/>
              </a:rPr>
              <a:t>Others: Consumer and commercial services, includes Personal Systems capabilities </a:t>
            </a:r>
          </a:p>
        </p:txBody>
      </p:sp>
    </p:spTree>
    <p:extLst>
      <p:ext uri="{BB962C8B-B14F-4D97-AF65-F5344CB8AC3E}">
        <p14:creationId xmlns:p14="http://schemas.microsoft.com/office/powerpoint/2010/main" val="180227449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245</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picture containing text, electronics, computer, computer&#10;&#10;Description automatically generated">
            <a:extLst>
              <a:ext uri="{FF2B5EF4-FFF2-40B4-BE49-F238E27FC236}">
                <a16:creationId xmlns:a16="http://schemas.microsoft.com/office/drawing/2014/main" id="{68890BD5-C6DF-789D-D7E3-B6A918742135}"/>
              </a:ext>
            </a:extLst>
          </p:cNvPr>
          <p:cNvPicPr>
            <a:picLocks noGrp="1" noChangeAspect="1"/>
          </p:cNvPicPr>
          <p:nvPr>
            <p:ph idx="1"/>
          </p:nvPr>
        </p:nvPicPr>
        <p:blipFill>
          <a:blip r:embed="rId4"/>
          <a:stretch>
            <a:fillRect/>
          </a:stretch>
        </p:blipFill>
        <p:spPr>
          <a:xfrm>
            <a:off x="961237" y="1468069"/>
            <a:ext cx="4370180" cy="2669947"/>
          </a:xfrm>
        </p:spPr>
      </p:pic>
      <p:pic>
        <p:nvPicPr>
          <p:cNvPr id="6" name="Content Placeholder 4" descr="A picture containing text, display&#10;&#10;Description automatically generated">
            <a:extLst>
              <a:ext uri="{FF2B5EF4-FFF2-40B4-BE49-F238E27FC236}">
                <a16:creationId xmlns:a16="http://schemas.microsoft.com/office/drawing/2014/main" id="{27D417DE-8A86-F8D9-4D2E-AA05A575A9AB}"/>
              </a:ext>
            </a:extLst>
          </p:cNvPr>
          <p:cNvPicPr>
            <a:picLocks noChangeAspect="1"/>
          </p:cNvPicPr>
          <p:nvPr/>
        </p:nvPicPr>
        <p:blipFill>
          <a:blip r:embed="rId5"/>
          <a:stretch>
            <a:fillRect/>
          </a:stretch>
        </p:blipFill>
        <p:spPr>
          <a:xfrm>
            <a:off x="6568739" y="1689275"/>
            <a:ext cx="2704976" cy="2108652"/>
          </a:xfrm>
          <a:prstGeom prst="rect">
            <a:avLst/>
          </a:prstGeom>
        </p:spPr>
      </p:pic>
      <p:pic>
        <p:nvPicPr>
          <p:cNvPr id="7" name="Content Placeholder 4" descr="A picture containing electronics, projector&#10;&#10;Description automatically generated">
            <a:extLst>
              <a:ext uri="{FF2B5EF4-FFF2-40B4-BE49-F238E27FC236}">
                <a16:creationId xmlns:a16="http://schemas.microsoft.com/office/drawing/2014/main" id="{351F9306-DA12-C9D5-268C-FED6E45A782A}"/>
              </a:ext>
            </a:extLst>
          </p:cNvPr>
          <p:cNvPicPr>
            <a:picLocks noChangeAspect="1"/>
          </p:cNvPicPr>
          <p:nvPr/>
        </p:nvPicPr>
        <p:blipFill>
          <a:blip r:embed="rId6"/>
          <a:stretch>
            <a:fillRect/>
          </a:stretch>
        </p:blipFill>
        <p:spPr>
          <a:xfrm>
            <a:off x="1932985" y="4105651"/>
            <a:ext cx="4927600" cy="2336800"/>
          </a:xfrm>
          <a:prstGeom prst="rect">
            <a:avLst/>
          </a:prstGeom>
        </p:spPr>
      </p:pic>
      <p:pic>
        <p:nvPicPr>
          <p:cNvPr id="8" name="Picture 7" descr="A picture containing text, display, electronics&#10;&#10;Description automatically generated">
            <a:extLst>
              <a:ext uri="{FF2B5EF4-FFF2-40B4-BE49-F238E27FC236}">
                <a16:creationId xmlns:a16="http://schemas.microsoft.com/office/drawing/2014/main" id="{8982532A-E999-48D8-7654-57459284992D}"/>
              </a:ext>
            </a:extLst>
          </p:cNvPr>
          <p:cNvPicPr>
            <a:picLocks noChangeAspect="1"/>
          </p:cNvPicPr>
          <p:nvPr/>
        </p:nvPicPr>
        <p:blipFill>
          <a:blip r:embed="rId7"/>
          <a:stretch>
            <a:fillRect/>
          </a:stretch>
        </p:blipFill>
        <p:spPr>
          <a:xfrm>
            <a:off x="7359624" y="4158142"/>
            <a:ext cx="3200400" cy="2413000"/>
          </a:xfrm>
          <a:prstGeom prst="rect">
            <a:avLst/>
          </a:prstGeom>
        </p:spPr>
      </p:pic>
      <p:sp>
        <p:nvSpPr>
          <p:cNvPr id="9" name="Title 1">
            <a:extLst>
              <a:ext uri="{FF2B5EF4-FFF2-40B4-BE49-F238E27FC236}">
                <a16:creationId xmlns:a16="http://schemas.microsoft.com/office/drawing/2014/main" id="{D6021C0C-65EE-F839-A3F0-47E94E79549B}"/>
              </a:ext>
            </a:extLst>
          </p:cNvPr>
          <p:cNvSpPr txBox="1">
            <a:spLocks/>
          </p:cNvSpPr>
          <p:nvPr/>
        </p:nvSpPr>
        <p:spPr>
          <a:xfrm>
            <a:off x="838200" y="365125"/>
            <a:ext cx="10515600" cy="73525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lawik" panose="020B0502040204020203" pitchFamily="34" charset="77"/>
                <a:ea typeface="+mj-ea"/>
                <a:cs typeface="+mj-cs"/>
              </a:rPr>
              <a:t>Personal systems  </a:t>
            </a:r>
          </a:p>
        </p:txBody>
      </p:sp>
      <p:sp>
        <p:nvSpPr>
          <p:cNvPr id="2" name="TextBox 1">
            <a:extLst>
              <a:ext uri="{FF2B5EF4-FFF2-40B4-BE49-F238E27FC236}">
                <a16:creationId xmlns:a16="http://schemas.microsoft.com/office/drawing/2014/main" id="{01B9751A-5AA7-9732-193A-AF96411B32FC}"/>
              </a:ext>
            </a:extLst>
          </p:cNvPr>
          <p:cNvSpPr txBox="1"/>
          <p:nvPr/>
        </p:nvSpPr>
        <p:spPr>
          <a:xfrm>
            <a:off x="908840" y="3772504"/>
            <a:ext cx="1766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Notebooks</a:t>
            </a:r>
          </a:p>
        </p:txBody>
      </p:sp>
      <p:sp>
        <p:nvSpPr>
          <p:cNvPr id="11" name="TextBox 10">
            <a:extLst>
              <a:ext uri="{FF2B5EF4-FFF2-40B4-BE49-F238E27FC236}">
                <a16:creationId xmlns:a16="http://schemas.microsoft.com/office/drawing/2014/main" id="{FA8B4250-C6E1-D669-0A2E-B6413AFECF1C}"/>
              </a:ext>
            </a:extLst>
          </p:cNvPr>
          <p:cNvSpPr txBox="1"/>
          <p:nvPr/>
        </p:nvSpPr>
        <p:spPr>
          <a:xfrm>
            <a:off x="5465908" y="4386822"/>
            <a:ext cx="1766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Workstations</a:t>
            </a:r>
          </a:p>
        </p:txBody>
      </p:sp>
      <p:sp>
        <p:nvSpPr>
          <p:cNvPr id="12" name="TextBox 11">
            <a:extLst>
              <a:ext uri="{FF2B5EF4-FFF2-40B4-BE49-F238E27FC236}">
                <a16:creationId xmlns:a16="http://schemas.microsoft.com/office/drawing/2014/main" id="{99C06EB5-B228-AE3F-64C0-29AF6161E21A}"/>
              </a:ext>
            </a:extLst>
          </p:cNvPr>
          <p:cNvSpPr txBox="1"/>
          <p:nvPr/>
        </p:nvSpPr>
        <p:spPr>
          <a:xfrm>
            <a:off x="9356804" y="1950827"/>
            <a:ext cx="1766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Desktops</a:t>
            </a:r>
          </a:p>
        </p:txBody>
      </p:sp>
    </p:spTree>
    <p:extLst>
      <p:ext uri="{BB962C8B-B14F-4D97-AF65-F5344CB8AC3E}">
        <p14:creationId xmlns:p14="http://schemas.microsoft.com/office/powerpoint/2010/main" val="311441030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246</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art, bar chart&#10;&#10;Description automatically generated">
            <a:extLst>
              <a:ext uri="{FF2B5EF4-FFF2-40B4-BE49-F238E27FC236}">
                <a16:creationId xmlns:a16="http://schemas.microsoft.com/office/drawing/2014/main" id="{5FBD1682-3E8E-B51D-7406-AA1108DCD07F}"/>
              </a:ext>
            </a:extLst>
          </p:cNvPr>
          <p:cNvPicPr>
            <a:picLocks noChangeAspect="1"/>
          </p:cNvPicPr>
          <p:nvPr/>
        </p:nvPicPr>
        <p:blipFill rotWithShape="1">
          <a:blip r:embed="rId4"/>
          <a:srcRect t="2033" b="14577"/>
          <a:stretch/>
        </p:blipFill>
        <p:spPr>
          <a:xfrm>
            <a:off x="1480926" y="1139126"/>
            <a:ext cx="9230148" cy="5718874"/>
          </a:xfrm>
          <a:prstGeom prst="rect">
            <a:avLst/>
          </a:prstGeom>
        </p:spPr>
      </p:pic>
      <p:sp>
        <p:nvSpPr>
          <p:cNvPr id="8" name="Title 1">
            <a:extLst>
              <a:ext uri="{FF2B5EF4-FFF2-40B4-BE49-F238E27FC236}">
                <a16:creationId xmlns:a16="http://schemas.microsoft.com/office/drawing/2014/main" id="{27CD125A-CB09-32D6-4044-FD728AD73CF4}"/>
              </a:ext>
            </a:extLst>
          </p:cNvPr>
          <p:cNvSpPr txBox="1">
            <a:spLocks/>
          </p:cNvSpPr>
          <p:nvPr/>
        </p:nvSpPr>
        <p:spPr>
          <a:xfrm>
            <a:off x="698715" y="431060"/>
            <a:ext cx="10515600" cy="73525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lawik" panose="020B0502040204020203" pitchFamily="34" charset="77"/>
                <a:ea typeface="+mj-ea"/>
                <a:cs typeface="+mj-cs"/>
              </a:rPr>
              <a:t>Global PC Market Share</a:t>
            </a:r>
          </a:p>
        </p:txBody>
      </p:sp>
      <p:sp>
        <p:nvSpPr>
          <p:cNvPr id="6" name="TextBox 5">
            <a:extLst>
              <a:ext uri="{FF2B5EF4-FFF2-40B4-BE49-F238E27FC236}">
                <a16:creationId xmlns:a16="http://schemas.microsoft.com/office/drawing/2014/main" id="{CEF9BFB5-1C45-586A-131E-EAA9F66DBB69}"/>
              </a:ext>
            </a:extLst>
          </p:cNvPr>
          <p:cNvSpPr txBox="1"/>
          <p:nvPr/>
        </p:nvSpPr>
        <p:spPr>
          <a:xfrm>
            <a:off x="9249553" y="1872417"/>
            <a:ext cx="297902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Microsoft is somewhere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 name="Straight Arrow Connector 2">
            <a:extLst>
              <a:ext uri="{FF2B5EF4-FFF2-40B4-BE49-F238E27FC236}">
                <a16:creationId xmlns:a16="http://schemas.microsoft.com/office/drawing/2014/main" id="{D37F4DEE-5C7F-A539-6D60-862664201D82}"/>
              </a:ext>
            </a:extLst>
          </p:cNvPr>
          <p:cNvCxnSpPr>
            <a:cxnSpLocks/>
          </p:cNvCxnSpPr>
          <p:nvPr/>
        </p:nvCxnSpPr>
        <p:spPr>
          <a:xfrm flipH="1">
            <a:off x="10337369" y="2195582"/>
            <a:ext cx="604434" cy="454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6287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247</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B26FA6E-CCD6-0B05-8D91-FC52022F35F8}"/>
              </a:ext>
            </a:extLst>
          </p:cNvPr>
          <p:cNvSpPr/>
          <p:nvPr/>
        </p:nvSpPr>
        <p:spPr>
          <a:xfrm>
            <a:off x="838200" y="1905506"/>
            <a:ext cx="10515599"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Supplies: Printing supplies like ink cartridge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Commercial: Commercial printing solutions, graphics solutions, 3D printing and digital manufacturing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Consumer: Home printing solutions, excluding supplies </a:t>
            </a:r>
          </a:p>
        </p:txBody>
      </p:sp>
      <p:sp>
        <p:nvSpPr>
          <p:cNvPr id="6" name="Title 1">
            <a:extLst>
              <a:ext uri="{FF2B5EF4-FFF2-40B4-BE49-F238E27FC236}">
                <a16:creationId xmlns:a16="http://schemas.microsoft.com/office/drawing/2014/main" id="{EFA268F2-D890-6F85-3175-7606D92AFAD7}"/>
              </a:ext>
            </a:extLst>
          </p:cNvPr>
          <p:cNvSpPr txBox="1">
            <a:spLocks/>
          </p:cNvSpPr>
          <p:nvPr/>
        </p:nvSpPr>
        <p:spPr>
          <a:xfrm>
            <a:off x="838200" y="365125"/>
            <a:ext cx="105156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lawik" panose="020B0502040204020203" pitchFamily="34" charset="77"/>
                <a:ea typeface="+mj-ea"/>
                <a:cs typeface="+mj-cs"/>
              </a:rPr>
              <a:t>HP Segments Explained – Printing</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Selawik" panose="020B0502040204020203" pitchFamily="34" charset="77"/>
              <a:ea typeface="+mj-ea"/>
              <a:cs typeface="+mj-cs"/>
            </a:endParaRPr>
          </a:p>
        </p:txBody>
      </p:sp>
    </p:spTree>
    <p:extLst>
      <p:ext uri="{BB962C8B-B14F-4D97-AF65-F5344CB8AC3E}">
        <p14:creationId xmlns:p14="http://schemas.microsoft.com/office/powerpoint/2010/main" val="221170457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248</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he 3 Best HP Printers of 2022: Reviews - RTINGS.com">
            <a:extLst>
              <a:ext uri="{FF2B5EF4-FFF2-40B4-BE49-F238E27FC236}">
                <a16:creationId xmlns:a16="http://schemas.microsoft.com/office/drawing/2014/main" id="{D7DF2C17-11F8-DFD8-DE8B-A3556F2A67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402"/>
          <a:stretch/>
        </p:blipFill>
        <p:spPr bwMode="auto">
          <a:xfrm>
            <a:off x="218168" y="1193369"/>
            <a:ext cx="12180888" cy="566463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D082FB2-3FAB-A381-ADF0-DAD5841BA6B9}"/>
              </a:ext>
            </a:extLst>
          </p:cNvPr>
          <p:cNvSpPr txBox="1">
            <a:spLocks/>
          </p:cNvSpPr>
          <p:nvPr/>
        </p:nvSpPr>
        <p:spPr>
          <a:xfrm>
            <a:off x="218168" y="179146"/>
            <a:ext cx="105156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lawik" panose="020B0502040204020203" pitchFamily="34" charset="77"/>
                <a:ea typeface="+mj-ea"/>
                <a:cs typeface="+mj-cs"/>
              </a:rPr>
              <a:t>HP Segments Explained – Printing</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Selawik" panose="020B0502040204020203" pitchFamily="34" charset="77"/>
              <a:ea typeface="+mj-ea"/>
              <a:cs typeface="+mj-cs"/>
            </a:endParaRPr>
          </a:p>
        </p:txBody>
      </p:sp>
    </p:spTree>
    <p:extLst>
      <p:ext uri="{BB962C8B-B14F-4D97-AF65-F5344CB8AC3E}">
        <p14:creationId xmlns:p14="http://schemas.microsoft.com/office/powerpoint/2010/main" val="13129458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249</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0130020-8C60-1F2F-35E8-E3BF32AB1BB7}"/>
              </a:ext>
            </a:extLst>
          </p:cNvPr>
          <p:cNvPicPr>
            <a:picLocks noChangeAspect="1"/>
          </p:cNvPicPr>
          <p:nvPr/>
        </p:nvPicPr>
        <p:blipFill>
          <a:blip r:embed="rId3"/>
          <a:stretch>
            <a:fillRect/>
          </a:stretch>
        </p:blipFill>
        <p:spPr>
          <a:xfrm>
            <a:off x="331491" y="375612"/>
            <a:ext cx="11529017" cy="6106776"/>
          </a:xfrm>
          <a:prstGeom prst="rect">
            <a:avLst/>
          </a:prstGeom>
        </p:spPr>
      </p:pic>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621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914398" y="365760"/>
            <a:ext cx="7980218" cy="1339417"/>
          </a:xfrm>
        </p:spPr>
        <p:txBody>
          <a:bodyPr>
            <a:normAutofit/>
          </a:bodyPr>
          <a:lstStyle/>
          <a:p>
            <a:r>
              <a:rPr lang="en-US"/>
              <a:t>SMARTHOMES PENETRATION</a:t>
            </a:r>
          </a:p>
        </p:txBody>
      </p:sp>
      <p:sp>
        <p:nvSpPr>
          <p:cNvPr id="13" name="Slide Number Placeholder 12">
            <a:extLst>
              <a:ext uri="{FF2B5EF4-FFF2-40B4-BE49-F238E27FC236}">
                <a16:creationId xmlns:a16="http://schemas.microsoft.com/office/drawing/2014/main" id="{E00243C5-63A8-41FD-AC5F-B82F3BE2769D}"/>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25</a:t>
            </a:fld>
            <a:endParaRPr lang="en-US"/>
          </a:p>
        </p:txBody>
      </p:sp>
      <p:sp>
        <p:nvSpPr>
          <p:cNvPr id="7" name="Rectangle 6">
            <a:extLst>
              <a:ext uri="{FF2B5EF4-FFF2-40B4-BE49-F238E27FC236}">
                <a16:creationId xmlns:a16="http://schemas.microsoft.com/office/drawing/2014/main" id="{6EA26E79-BB71-489A-B65B-6FB9A7942394}"/>
              </a:ext>
              <a:ext uri="{C183D7F6-B498-43B3-948B-1728B52AA6E4}">
                <adec:decorative xmlns:adec="http://schemas.microsoft.com/office/drawing/2017/decorative" val="1"/>
              </a:ext>
            </a:extLst>
          </p:cNvPr>
          <p:cNvSpPr/>
          <p:nvPr/>
        </p:nvSpPr>
        <p:spPr>
          <a:xfrm>
            <a:off x="0" y="0"/>
            <a:ext cx="228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878482C-146E-228F-A0EA-F44B0C2928A3}"/>
              </a:ext>
            </a:extLst>
          </p:cNvPr>
          <p:cNvSpPr txBox="1"/>
          <p:nvPr/>
        </p:nvSpPr>
        <p:spPr>
          <a:xfrm>
            <a:off x="914400" y="1704109"/>
            <a:ext cx="5292436"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By 2025, 57% of households in the United States will be smart homes.</a:t>
            </a:r>
          </a:p>
          <a:p>
            <a:pPr marL="285750" indent="-285750">
              <a:buFont typeface="Arial"/>
              <a:buChar char="•"/>
            </a:pPr>
            <a:r>
              <a:rPr lang="en-US">
                <a:ea typeface="Source Sans Pro"/>
              </a:rPr>
              <a:t>Consumer preference for ecosystems</a:t>
            </a:r>
          </a:p>
          <a:p>
            <a:pPr marL="285750" indent="-285750">
              <a:buFont typeface="Arial"/>
              <a:buChar char="•"/>
            </a:pPr>
            <a:r>
              <a:rPr lang="en-US">
                <a:ea typeface="+mn-lt"/>
                <a:cs typeface="+mn-lt"/>
              </a:rPr>
              <a:t>With smart home technology, companies can ensure their dominance and enlarge their ecosystems.</a:t>
            </a:r>
            <a:endParaRPr lang="en-US">
              <a:ea typeface="Source Sans Pro"/>
            </a:endParaRPr>
          </a:p>
          <a:p>
            <a:pPr marL="285750" indent="-285750">
              <a:buFont typeface="Arial"/>
              <a:buChar char="•"/>
            </a:pPr>
            <a:r>
              <a:rPr lang="en-US">
                <a:ea typeface="Source Sans Pro"/>
              </a:rPr>
              <a:t>Main driver for </a:t>
            </a:r>
            <a:r>
              <a:rPr lang="en-US">
                <a:ea typeface="+mn-lt"/>
                <a:cs typeface="+mn-lt"/>
              </a:rPr>
              <a:t>home entertainment and telecommunication section. </a:t>
            </a:r>
          </a:p>
          <a:p>
            <a:pPr marL="285750" indent="-285750">
              <a:buFont typeface="Arial"/>
              <a:buChar char="•"/>
            </a:pPr>
            <a:endParaRPr lang="en-US">
              <a:ea typeface="Source Sans Pro"/>
            </a:endParaRPr>
          </a:p>
        </p:txBody>
      </p:sp>
      <p:pic>
        <p:nvPicPr>
          <p:cNvPr id="5" name="Picture 5" descr="A picture containing diagram&#10;&#10;Description automatically generated">
            <a:extLst>
              <a:ext uri="{FF2B5EF4-FFF2-40B4-BE49-F238E27FC236}">
                <a16:creationId xmlns:a16="http://schemas.microsoft.com/office/drawing/2014/main" id="{3F28E43E-A506-60BA-1285-9CDDE5D08046}"/>
              </a:ext>
            </a:extLst>
          </p:cNvPr>
          <p:cNvPicPr>
            <a:picLocks noGrp="1" noChangeAspect="1"/>
          </p:cNvPicPr>
          <p:nvPr>
            <p:ph idx="1"/>
          </p:nvPr>
        </p:nvPicPr>
        <p:blipFill>
          <a:blip r:embed="rId2"/>
          <a:stretch>
            <a:fillRect/>
          </a:stretch>
        </p:blipFill>
        <p:spPr>
          <a:xfrm>
            <a:off x="6220692" y="1330271"/>
            <a:ext cx="5628407" cy="5151730"/>
          </a:xfrm>
        </p:spPr>
      </p:pic>
    </p:spTree>
    <p:extLst>
      <p:ext uri="{BB962C8B-B14F-4D97-AF65-F5344CB8AC3E}">
        <p14:creationId xmlns:p14="http://schemas.microsoft.com/office/powerpoint/2010/main" val="416782802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4" descr="a close up image of coins">
            <a:extLst>
              <a:ext uri="{FF2B5EF4-FFF2-40B4-BE49-F238E27FC236}">
                <a16:creationId xmlns:a16="http://schemas.microsoft.com/office/drawing/2014/main" id="{6F81C48B-B87C-2834-1E49-C87C38E748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8" y="0"/>
            <a:ext cx="12188825"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4926523 h 6858000"/>
              <a:gd name="connsiteX5" fmla="*/ 9142476 w 12188952"/>
              <a:gd name="connsiteY5" fmla="*/ 4926523 h 6858000"/>
              <a:gd name="connsiteX6" fmla="*/ 9142476 w 12188952"/>
              <a:gd name="connsiteY6" fmla="*/ 4697923 h 6858000"/>
              <a:gd name="connsiteX7" fmla="*/ 0 w 12188952"/>
              <a:gd name="connsiteY7" fmla="*/ 4697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4926523"/>
                </a:lnTo>
                <a:lnTo>
                  <a:pt x="9142476" y="4926523"/>
                </a:lnTo>
                <a:lnTo>
                  <a:pt x="9142476" y="4697923"/>
                </a:lnTo>
                <a:lnTo>
                  <a:pt x="0" y="4697923"/>
                </a:lnTo>
                <a:close/>
              </a:path>
            </a:pathLst>
          </a:custGeom>
          <a:solidFill>
            <a:schemeClr val="accent6">
              <a:lumMod val="20000"/>
              <a:lumOff val="80000"/>
            </a:schemeClr>
          </a:solidFill>
        </p:spPr>
      </p:pic>
      <p:sp>
        <p:nvSpPr>
          <p:cNvPr id="3" name="Title 2">
            <a:extLst>
              <a:ext uri="{FF2B5EF4-FFF2-40B4-BE49-F238E27FC236}">
                <a16:creationId xmlns:a16="http://schemas.microsoft.com/office/drawing/2014/main" id="{121CFDAF-DDCD-9FD7-1309-437F1D06A129}"/>
              </a:ext>
            </a:extLst>
          </p:cNvPr>
          <p:cNvSpPr>
            <a:spLocks noGrp="1"/>
          </p:cNvSpPr>
          <p:nvPr>
            <p:ph type="title"/>
          </p:nvPr>
        </p:nvSpPr>
        <p:spPr/>
        <p:txBody>
          <a:bodyPr/>
          <a:lstStyle/>
          <a:p>
            <a:r>
              <a:rPr lang="en-US"/>
              <a:t>EXECUTIVE MANAGEMENT</a:t>
            </a:r>
          </a:p>
        </p:txBody>
      </p:sp>
      <p:sp>
        <p:nvSpPr>
          <p:cNvPr id="5" name="Slide Number Placeholder 4">
            <a:extLst>
              <a:ext uri="{FF2B5EF4-FFF2-40B4-BE49-F238E27FC236}">
                <a16:creationId xmlns:a16="http://schemas.microsoft.com/office/drawing/2014/main" id="{36DEB6AB-058C-7DEE-CBFF-5F95FE66C1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7243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84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243035-D81A-4A8C-B034-03B1D21F16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Executive team</a:t>
            </a:r>
          </a:p>
        </p:txBody>
      </p:sp>
      <p:pic>
        <p:nvPicPr>
          <p:cNvPr id="5" name="Content Placeholder 4" descr="Text&#10;&#10;Description automatically generated with low confidence">
            <a:extLst>
              <a:ext uri="{FF2B5EF4-FFF2-40B4-BE49-F238E27FC236}">
                <a16:creationId xmlns:a16="http://schemas.microsoft.com/office/drawing/2014/main" id="{C9760021-6C90-7B5C-8534-1F60D4D9CA6B}"/>
              </a:ext>
            </a:extLst>
          </p:cNvPr>
          <p:cNvPicPr>
            <a:picLocks noGrp="1" noChangeAspect="1"/>
          </p:cNvPicPr>
          <p:nvPr>
            <p:ph idx="1"/>
          </p:nvPr>
        </p:nvPicPr>
        <p:blipFill rotWithShape="1">
          <a:blip r:embed="rId2"/>
          <a:srcRect t="1499" b="24219"/>
          <a:stretch/>
        </p:blipFill>
        <p:spPr>
          <a:xfrm>
            <a:off x="6096000" y="0"/>
            <a:ext cx="6096000" cy="6939820"/>
          </a:xfrm>
          <a:prstGeom prst="rect">
            <a:avLst/>
          </a:prstGeom>
        </p:spPr>
      </p:pic>
      <p:pic>
        <p:nvPicPr>
          <p:cNvPr id="7" name="Picture 4" descr="Download Hp Wallpaper">
            <a:extLst>
              <a:ext uri="{FF2B5EF4-FFF2-40B4-BE49-F238E27FC236}">
                <a16:creationId xmlns:a16="http://schemas.microsoft.com/office/drawing/2014/main" id="{0F9CE41A-7C79-5336-A987-27AEB36057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03862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 email&#10;&#10;Description automatically generated">
            <a:extLst>
              <a:ext uri="{FF2B5EF4-FFF2-40B4-BE49-F238E27FC236}">
                <a16:creationId xmlns:a16="http://schemas.microsoft.com/office/drawing/2014/main" id="{6AA4E487-7E04-5C91-9D5D-EA5F3FB313C7}"/>
              </a:ext>
            </a:extLst>
          </p:cNvPr>
          <p:cNvPicPr>
            <a:picLocks noChangeAspect="1"/>
          </p:cNvPicPr>
          <p:nvPr/>
        </p:nvPicPr>
        <p:blipFill rotWithShape="1">
          <a:blip r:embed="rId3"/>
          <a:srcRect t="69998"/>
          <a:stretch/>
        </p:blipFill>
        <p:spPr>
          <a:xfrm>
            <a:off x="4569359" y="4179861"/>
            <a:ext cx="7583016" cy="2339399"/>
          </a:xfrm>
          <a:prstGeom prst="rect">
            <a:avLst/>
          </a:prstGeom>
        </p:spPr>
      </p:pic>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252</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raphical user interface, text, application, email&#10;&#10;Description automatically generated">
            <a:extLst>
              <a:ext uri="{FF2B5EF4-FFF2-40B4-BE49-F238E27FC236}">
                <a16:creationId xmlns:a16="http://schemas.microsoft.com/office/drawing/2014/main" id="{9F4006C8-20D5-5CA7-FEE6-48C7973E36DA}"/>
              </a:ext>
            </a:extLst>
          </p:cNvPr>
          <p:cNvPicPr>
            <a:picLocks noChangeAspect="1"/>
          </p:cNvPicPr>
          <p:nvPr/>
        </p:nvPicPr>
        <p:blipFill rotWithShape="1">
          <a:blip r:embed="rId3"/>
          <a:srcRect t="7103" b="34279"/>
          <a:stretch/>
        </p:blipFill>
        <p:spPr>
          <a:xfrm>
            <a:off x="4386478" y="37211"/>
            <a:ext cx="7317841" cy="4410875"/>
          </a:xfrm>
          <a:prstGeom prst="rect">
            <a:avLst/>
          </a:prstGeom>
        </p:spPr>
      </p:pic>
      <p:pic>
        <p:nvPicPr>
          <p:cNvPr id="10" name="Content Placeholder 4" descr="A person in a suit and tie&#10;&#10;Description automatically generated with medium confidence">
            <a:extLst>
              <a:ext uri="{FF2B5EF4-FFF2-40B4-BE49-F238E27FC236}">
                <a16:creationId xmlns:a16="http://schemas.microsoft.com/office/drawing/2014/main" id="{7D260D46-065E-CEBE-B706-87523E3F3886}"/>
              </a:ext>
            </a:extLst>
          </p:cNvPr>
          <p:cNvPicPr>
            <a:picLocks noChangeAspect="1"/>
          </p:cNvPicPr>
          <p:nvPr/>
        </p:nvPicPr>
        <p:blipFill>
          <a:blip r:embed="rId5"/>
          <a:stretch>
            <a:fillRect/>
          </a:stretch>
        </p:blipFill>
        <p:spPr>
          <a:xfrm>
            <a:off x="433200" y="507772"/>
            <a:ext cx="3953278" cy="5842455"/>
          </a:xfrm>
          <a:prstGeom prst="rect">
            <a:avLst/>
          </a:prstGeom>
        </p:spPr>
      </p:pic>
    </p:spTree>
    <p:extLst>
      <p:ext uri="{BB962C8B-B14F-4D97-AF65-F5344CB8AC3E}">
        <p14:creationId xmlns:p14="http://schemas.microsoft.com/office/powerpoint/2010/main" val="70154559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253</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descr="A person smiling for the camera&#10;&#10;Description automatically generated with low confidence">
            <a:extLst>
              <a:ext uri="{FF2B5EF4-FFF2-40B4-BE49-F238E27FC236}">
                <a16:creationId xmlns:a16="http://schemas.microsoft.com/office/drawing/2014/main" id="{D221B7EA-D591-8AFD-8B35-C52F11A67897}"/>
              </a:ext>
            </a:extLst>
          </p:cNvPr>
          <p:cNvPicPr>
            <a:picLocks noGrp="1" noChangeAspect="1"/>
          </p:cNvPicPr>
          <p:nvPr>
            <p:ph idx="1"/>
          </p:nvPr>
        </p:nvPicPr>
        <p:blipFill>
          <a:blip r:embed="rId4"/>
          <a:stretch>
            <a:fillRect/>
          </a:stretch>
        </p:blipFill>
        <p:spPr>
          <a:xfrm>
            <a:off x="901803" y="106000"/>
            <a:ext cx="3027260" cy="4657325"/>
          </a:xfrm>
          <a:prstGeom prst="rect">
            <a:avLst/>
          </a:prstGeom>
        </p:spPr>
      </p:pic>
      <p:pic>
        <p:nvPicPr>
          <p:cNvPr id="8" name="Picture 7" descr="Graphical user interface, text, application, email, Teams&#10;&#10;Description automatically generated">
            <a:extLst>
              <a:ext uri="{FF2B5EF4-FFF2-40B4-BE49-F238E27FC236}">
                <a16:creationId xmlns:a16="http://schemas.microsoft.com/office/drawing/2014/main" id="{60D36138-8978-74E1-1971-AD53A35B7CFC}"/>
              </a:ext>
            </a:extLst>
          </p:cNvPr>
          <p:cNvPicPr>
            <a:picLocks noChangeAspect="1"/>
          </p:cNvPicPr>
          <p:nvPr/>
        </p:nvPicPr>
        <p:blipFill rotWithShape="1">
          <a:blip r:embed="rId5"/>
          <a:srcRect t="13766" b="58210"/>
          <a:stretch/>
        </p:blipFill>
        <p:spPr>
          <a:xfrm>
            <a:off x="4420250" y="106001"/>
            <a:ext cx="7084678" cy="3322999"/>
          </a:xfrm>
          <a:prstGeom prst="rect">
            <a:avLst/>
          </a:prstGeom>
        </p:spPr>
      </p:pic>
      <p:pic>
        <p:nvPicPr>
          <p:cNvPr id="13" name="Picture 12" descr="Graphical user interface, text, application, email, Teams&#10;&#10;Description automatically generated">
            <a:extLst>
              <a:ext uri="{FF2B5EF4-FFF2-40B4-BE49-F238E27FC236}">
                <a16:creationId xmlns:a16="http://schemas.microsoft.com/office/drawing/2014/main" id="{217C764D-5868-FC65-75BE-684C0B3C1092}"/>
              </a:ext>
            </a:extLst>
          </p:cNvPr>
          <p:cNvPicPr>
            <a:picLocks noChangeAspect="1"/>
          </p:cNvPicPr>
          <p:nvPr/>
        </p:nvPicPr>
        <p:blipFill rotWithShape="1">
          <a:blip r:embed="rId5"/>
          <a:srcRect t="57218" r="-96" b="11161"/>
          <a:stretch/>
        </p:blipFill>
        <p:spPr>
          <a:xfrm>
            <a:off x="4423969" y="3077033"/>
            <a:ext cx="7080959" cy="3743756"/>
          </a:xfrm>
          <a:prstGeom prst="rect">
            <a:avLst/>
          </a:prstGeom>
        </p:spPr>
      </p:pic>
      <p:pic>
        <p:nvPicPr>
          <p:cNvPr id="12" name="Picture 11" descr="Graphical user interface, text, application, email, Teams&#10;&#10;Description automatically generated">
            <a:extLst>
              <a:ext uri="{FF2B5EF4-FFF2-40B4-BE49-F238E27FC236}">
                <a16:creationId xmlns:a16="http://schemas.microsoft.com/office/drawing/2014/main" id="{42A0D048-2D97-AFEF-0C20-6013797FEA8B}"/>
              </a:ext>
            </a:extLst>
          </p:cNvPr>
          <p:cNvPicPr>
            <a:picLocks noChangeAspect="1"/>
          </p:cNvPicPr>
          <p:nvPr/>
        </p:nvPicPr>
        <p:blipFill rotWithShape="1">
          <a:blip r:embed="rId6"/>
          <a:srcRect t="6776" r="49931" b="10634"/>
          <a:stretch/>
        </p:blipFill>
        <p:spPr>
          <a:xfrm>
            <a:off x="338338" y="4729162"/>
            <a:ext cx="4111325" cy="2128838"/>
          </a:xfrm>
          <a:prstGeom prst="rect">
            <a:avLst/>
          </a:prstGeom>
        </p:spPr>
      </p:pic>
    </p:spTree>
    <p:extLst>
      <p:ext uri="{BB962C8B-B14F-4D97-AF65-F5344CB8AC3E}">
        <p14:creationId xmlns:p14="http://schemas.microsoft.com/office/powerpoint/2010/main" val="238397532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254</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4" descr="A person in a suit&#10;&#10;Description automatically generated with medium confidence">
            <a:extLst>
              <a:ext uri="{FF2B5EF4-FFF2-40B4-BE49-F238E27FC236}">
                <a16:creationId xmlns:a16="http://schemas.microsoft.com/office/drawing/2014/main" id="{A7D077AE-4D26-76F4-232A-0C6F1F5E818E}"/>
              </a:ext>
            </a:extLst>
          </p:cNvPr>
          <p:cNvPicPr>
            <a:picLocks noGrp="1" noChangeAspect="1"/>
          </p:cNvPicPr>
          <p:nvPr>
            <p:ph idx="1"/>
          </p:nvPr>
        </p:nvPicPr>
        <p:blipFill>
          <a:blip r:embed="rId4"/>
          <a:stretch>
            <a:fillRect/>
          </a:stretch>
        </p:blipFill>
        <p:spPr>
          <a:xfrm>
            <a:off x="951263" y="214842"/>
            <a:ext cx="3187142" cy="4847365"/>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C5F722D2-A560-2696-4353-6E39387EE57F}"/>
              </a:ext>
            </a:extLst>
          </p:cNvPr>
          <p:cNvPicPr>
            <a:picLocks noChangeAspect="1"/>
          </p:cNvPicPr>
          <p:nvPr/>
        </p:nvPicPr>
        <p:blipFill rotWithShape="1">
          <a:blip r:embed="rId5"/>
          <a:srcRect t="4954" b="22901"/>
          <a:stretch/>
        </p:blipFill>
        <p:spPr>
          <a:xfrm>
            <a:off x="4704891" y="24257"/>
            <a:ext cx="6441860" cy="6809486"/>
          </a:xfrm>
          <a:prstGeom prst="rect">
            <a:avLst/>
          </a:prstGeom>
        </p:spPr>
      </p:pic>
      <p:pic>
        <p:nvPicPr>
          <p:cNvPr id="14" name="Picture 13" descr="Graphical user interface, text, application, email&#10;&#10;Description automatically generated">
            <a:extLst>
              <a:ext uri="{FF2B5EF4-FFF2-40B4-BE49-F238E27FC236}">
                <a16:creationId xmlns:a16="http://schemas.microsoft.com/office/drawing/2014/main" id="{8E111D16-5561-C886-1B1A-C4F7590FB204}"/>
              </a:ext>
            </a:extLst>
          </p:cNvPr>
          <p:cNvPicPr>
            <a:picLocks noChangeAspect="1"/>
          </p:cNvPicPr>
          <p:nvPr/>
        </p:nvPicPr>
        <p:blipFill rotWithShape="1">
          <a:blip r:embed="rId5"/>
          <a:srcRect l="1990" t="83479" r="40564" b="-624"/>
          <a:stretch/>
        </p:blipFill>
        <p:spPr>
          <a:xfrm>
            <a:off x="523406" y="5062206"/>
            <a:ext cx="4106693" cy="1795793"/>
          </a:xfrm>
          <a:prstGeom prst="rect">
            <a:avLst/>
          </a:prstGeom>
        </p:spPr>
      </p:pic>
    </p:spTree>
    <p:extLst>
      <p:ext uri="{BB962C8B-B14F-4D97-AF65-F5344CB8AC3E}">
        <p14:creationId xmlns:p14="http://schemas.microsoft.com/office/powerpoint/2010/main" val="405216854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255</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4" descr="A person in a suit&#10;&#10;Description automatically generated with low confidence">
            <a:extLst>
              <a:ext uri="{FF2B5EF4-FFF2-40B4-BE49-F238E27FC236}">
                <a16:creationId xmlns:a16="http://schemas.microsoft.com/office/drawing/2014/main" id="{1AA35D16-DBB9-497C-D30C-9442CD61D583}"/>
              </a:ext>
            </a:extLst>
          </p:cNvPr>
          <p:cNvPicPr>
            <a:picLocks noGrp="1" noChangeAspect="1"/>
          </p:cNvPicPr>
          <p:nvPr>
            <p:ph idx="1"/>
          </p:nvPr>
        </p:nvPicPr>
        <p:blipFill>
          <a:blip r:embed="rId4"/>
          <a:stretch>
            <a:fillRect/>
          </a:stretch>
        </p:blipFill>
        <p:spPr>
          <a:xfrm>
            <a:off x="945292" y="214141"/>
            <a:ext cx="2853423" cy="4356371"/>
          </a:xfrm>
          <a:prstGeom prst="rect">
            <a:avLst/>
          </a:prstGeom>
        </p:spPr>
      </p:pic>
      <p:pic>
        <p:nvPicPr>
          <p:cNvPr id="16" name="Picture 15" descr="Graphical user interface, application, Teams&#10;&#10;Description automatically generated">
            <a:extLst>
              <a:ext uri="{FF2B5EF4-FFF2-40B4-BE49-F238E27FC236}">
                <a16:creationId xmlns:a16="http://schemas.microsoft.com/office/drawing/2014/main" id="{8C590911-4909-ECA4-1FF7-2ADC94A30B92}"/>
              </a:ext>
            </a:extLst>
          </p:cNvPr>
          <p:cNvPicPr>
            <a:picLocks noChangeAspect="1"/>
          </p:cNvPicPr>
          <p:nvPr/>
        </p:nvPicPr>
        <p:blipFill rotWithShape="1">
          <a:blip r:embed="rId5"/>
          <a:srcRect r="23588" b="57728"/>
          <a:stretch/>
        </p:blipFill>
        <p:spPr>
          <a:xfrm>
            <a:off x="4031805" y="-1"/>
            <a:ext cx="6126607" cy="5894475"/>
          </a:xfrm>
          <a:prstGeom prst="rect">
            <a:avLst/>
          </a:prstGeom>
        </p:spPr>
      </p:pic>
      <p:pic>
        <p:nvPicPr>
          <p:cNvPr id="15" name="Picture 14" descr="Graphical user interface, application, Teams&#10;&#10;Description automatically generated">
            <a:extLst>
              <a:ext uri="{FF2B5EF4-FFF2-40B4-BE49-F238E27FC236}">
                <a16:creationId xmlns:a16="http://schemas.microsoft.com/office/drawing/2014/main" id="{40F50FA8-814C-9AE8-0482-7B1ACAEA1785}"/>
              </a:ext>
            </a:extLst>
          </p:cNvPr>
          <p:cNvPicPr>
            <a:picLocks noChangeAspect="1"/>
          </p:cNvPicPr>
          <p:nvPr/>
        </p:nvPicPr>
        <p:blipFill rotWithShape="1">
          <a:blip r:embed="rId5"/>
          <a:srcRect l="347" t="47540" r="25311" b="40701"/>
          <a:stretch/>
        </p:blipFill>
        <p:spPr>
          <a:xfrm>
            <a:off x="4031803" y="4792081"/>
            <a:ext cx="6916909" cy="1902792"/>
          </a:xfrm>
          <a:prstGeom prst="rect">
            <a:avLst/>
          </a:prstGeom>
        </p:spPr>
      </p:pic>
      <p:pic>
        <p:nvPicPr>
          <p:cNvPr id="18" name="Picture 17" descr="Graphical user interface, application, Teams&#10;&#10;Description automatically generated">
            <a:extLst>
              <a:ext uri="{FF2B5EF4-FFF2-40B4-BE49-F238E27FC236}">
                <a16:creationId xmlns:a16="http://schemas.microsoft.com/office/drawing/2014/main" id="{66F7CDDE-D769-8B11-FB96-7AD36C3A860C}"/>
              </a:ext>
            </a:extLst>
          </p:cNvPr>
          <p:cNvPicPr>
            <a:picLocks noChangeAspect="1"/>
          </p:cNvPicPr>
          <p:nvPr/>
        </p:nvPicPr>
        <p:blipFill rotWithShape="1">
          <a:blip r:embed="rId5"/>
          <a:srcRect t="65186" r="24447" b="25201"/>
          <a:stretch/>
        </p:blipFill>
        <p:spPr>
          <a:xfrm>
            <a:off x="6231043" y="8213735"/>
            <a:ext cx="5790462" cy="1281417"/>
          </a:xfrm>
          <a:prstGeom prst="rect">
            <a:avLst/>
          </a:prstGeom>
        </p:spPr>
      </p:pic>
      <p:pic>
        <p:nvPicPr>
          <p:cNvPr id="13" name="Picture 12" descr="Graphical user interface, application, Teams&#10;&#10;Description automatically generated">
            <a:extLst>
              <a:ext uri="{FF2B5EF4-FFF2-40B4-BE49-F238E27FC236}">
                <a16:creationId xmlns:a16="http://schemas.microsoft.com/office/drawing/2014/main" id="{B0ACC098-EB61-8534-4E85-B0E37F42080A}"/>
              </a:ext>
            </a:extLst>
          </p:cNvPr>
          <p:cNvPicPr>
            <a:picLocks noChangeAspect="1"/>
          </p:cNvPicPr>
          <p:nvPr/>
        </p:nvPicPr>
        <p:blipFill rotWithShape="1">
          <a:blip r:embed="rId5"/>
          <a:srcRect t="81656" r="55154" b="1455"/>
          <a:stretch/>
        </p:blipFill>
        <p:spPr>
          <a:xfrm>
            <a:off x="625802" y="4570513"/>
            <a:ext cx="3492402" cy="2287488"/>
          </a:xfrm>
          <a:prstGeom prst="rect">
            <a:avLst/>
          </a:prstGeom>
        </p:spPr>
      </p:pic>
      <p:pic>
        <p:nvPicPr>
          <p:cNvPr id="19" name="Picture 18" descr="Graphical user interface, application, Teams&#10;&#10;Description automatically generated">
            <a:extLst>
              <a:ext uri="{FF2B5EF4-FFF2-40B4-BE49-F238E27FC236}">
                <a16:creationId xmlns:a16="http://schemas.microsoft.com/office/drawing/2014/main" id="{94433357-203D-2D57-11F3-2EA485EEFFAF}"/>
              </a:ext>
            </a:extLst>
          </p:cNvPr>
          <p:cNvPicPr>
            <a:picLocks noChangeAspect="1"/>
          </p:cNvPicPr>
          <p:nvPr/>
        </p:nvPicPr>
        <p:blipFill rotWithShape="1">
          <a:blip r:embed="rId5"/>
          <a:srcRect t="32549" r="23588" b="57728"/>
          <a:stretch/>
        </p:blipFill>
        <p:spPr>
          <a:xfrm>
            <a:off x="4031804" y="3429000"/>
            <a:ext cx="6159480" cy="1363081"/>
          </a:xfrm>
          <a:prstGeom prst="rect">
            <a:avLst/>
          </a:prstGeom>
        </p:spPr>
      </p:pic>
    </p:spTree>
    <p:extLst>
      <p:ext uri="{BB962C8B-B14F-4D97-AF65-F5344CB8AC3E}">
        <p14:creationId xmlns:p14="http://schemas.microsoft.com/office/powerpoint/2010/main" val="202877264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256</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18" name="Picture 17" descr="Graphical user interface, application, Teams&#10;&#10;Description automatically generated">
            <a:extLst>
              <a:ext uri="{FF2B5EF4-FFF2-40B4-BE49-F238E27FC236}">
                <a16:creationId xmlns:a16="http://schemas.microsoft.com/office/drawing/2014/main" id="{66F7CDDE-D769-8B11-FB96-7AD36C3A860C}"/>
              </a:ext>
            </a:extLst>
          </p:cNvPr>
          <p:cNvPicPr>
            <a:picLocks noChangeAspect="1"/>
          </p:cNvPicPr>
          <p:nvPr/>
        </p:nvPicPr>
        <p:blipFill rotWithShape="1">
          <a:blip r:embed="rId3"/>
          <a:srcRect t="65186" r="24447" b="25201"/>
          <a:stretch/>
        </p:blipFill>
        <p:spPr>
          <a:xfrm>
            <a:off x="6231043" y="8213735"/>
            <a:ext cx="5790462" cy="1281417"/>
          </a:xfrm>
          <a:prstGeom prst="rect">
            <a:avLst/>
          </a:prstGeom>
        </p:spPr>
      </p:pic>
      <p:pic>
        <p:nvPicPr>
          <p:cNvPr id="14" name="Content Placeholder 4" descr="A person with a beard and a turban&#10;&#10;Description automatically generated with medium confidence">
            <a:extLst>
              <a:ext uri="{FF2B5EF4-FFF2-40B4-BE49-F238E27FC236}">
                <a16:creationId xmlns:a16="http://schemas.microsoft.com/office/drawing/2014/main" id="{42105A4F-D0AF-EB2C-1F3B-9E2B2A67D2B9}"/>
              </a:ext>
            </a:extLst>
          </p:cNvPr>
          <p:cNvPicPr>
            <a:picLocks noChangeAspect="1"/>
          </p:cNvPicPr>
          <p:nvPr/>
        </p:nvPicPr>
        <p:blipFill>
          <a:blip r:embed="rId4"/>
          <a:stretch>
            <a:fillRect/>
          </a:stretch>
        </p:blipFill>
        <p:spPr>
          <a:xfrm>
            <a:off x="760769" y="257704"/>
            <a:ext cx="2961213" cy="4503747"/>
          </a:xfrm>
          <a:prstGeom prst="rect">
            <a:avLst/>
          </a:prstGeom>
        </p:spPr>
      </p:pic>
      <p:pic>
        <p:nvPicPr>
          <p:cNvPr id="21" name="Picture 20" descr="Graphical user interface, text, application, email&#10;&#10;Description automatically generated">
            <a:extLst>
              <a:ext uri="{FF2B5EF4-FFF2-40B4-BE49-F238E27FC236}">
                <a16:creationId xmlns:a16="http://schemas.microsoft.com/office/drawing/2014/main" id="{058F549C-9968-134B-EF59-02D1DF802A55}"/>
              </a:ext>
            </a:extLst>
          </p:cNvPr>
          <p:cNvPicPr>
            <a:picLocks noChangeAspect="1"/>
          </p:cNvPicPr>
          <p:nvPr/>
        </p:nvPicPr>
        <p:blipFill rotWithShape="1">
          <a:blip r:embed="rId5"/>
          <a:srcRect t="59016" b="26580"/>
          <a:stretch/>
        </p:blipFill>
        <p:spPr>
          <a:xfrm>
            <a:off x="4220498" y="4647398"/>
            <a:ext cx="7744772" cy="1658775"/>
          </a:xfrm>
          <a:prstGeom prst="rect">
            <a:avLst/>
          </a:prstGeom>
        </p:spPr>
      </p:pic>
      <p:pic>
        <p:nvPicPr>
          <p:cNvPr id="22" name="Picture 21" descr="Graphical user interface, text, application, email&#10;&#10;Description automatically generated">
            <a:extLst>
              <a:ext uri="{FF2B5EF4-FFF2-40B4-BE49-F238E27FC236}">
                <a16:creationId xmlns:a16="http://schemas.microsoft.com/office/drawing/2014/main" id="{0E0D10C7-9C22-4E35-6335-11997056D5CD}"/>
              </a:ext>
            </a:extLst>
          </p:cNvPr>
          <p:cNvPicPr>
            <a:picLocks noChangeAspect="1"/>
          </p:cNvPicPr>
          <p:nvPr/>
        </p:nvPicPr>
        <p:blipFill rotWithShape="1">
          <a:blip r:embed="rId5"/>
          <a:srcRect t="13740" b="58206"/>
          <a:stretch/>
        </p:blipFill>
        <p:spPr>
          <a:xfrm>
            <a:off x="4220498" y="1412809"/>
            <a:ext cx="7753975" cy="3234590"/>
          </a:xfrm>
          <a:prstGeom prst="rect">
            <a:avLst/>
          </a:prstGeom>
        </p:spPr>
      </p:pic>
      <p:pic>
        <p:nvPicPr>
          <p:cNvPr id="23" name="Picture 22" descr="Graphical user interface, text, application, email&#10;&#10;Description automatically generated">
            <a:extLst>
              <a:ext uri="{FF2B5EF4-FFF2-40B4-BE49-F238E27FC236}">
                <a16:creationId xmlns:a16="http://schemas.microsoft.com/office/drawing/2014/main" id="{E6EDB4B7-2FAB-0B39-DD22-5C788E36FD76}"/>
              </a:ext>
            </a:extLst>
          </p:cNvPr>
          <p:cNvPicPr>
            <a:picLocks noChangeAspect="1"/>
          </p:cNvPicPr>
          <p:nvPr/>
        </p:nvPicPr>
        <p:blipFill rotWithShape="1">
          <a:blip r:embed="rId5"/>
          <a:srcRect t="4754" r="37398" b="87321"/>
          <a:stretch/>
        </p:blipFill>
        <p:spPr>
          <a:xfrm>
            <a:off x="4220498" y="273328"/>
            <a:ext cx="6744668" cy="1269721"/>
          </a:xfrm>
          <a:prstGeom prst="rect">
            <a:avLst/>
          </a:prstGeom>
        </p:spPr>
      </p:pic>
      <p:pic>
        <p:nvPicPr>
          <p:cNvPr id="24" name="Picture 23" descr="Graphical user interface, text, application, email&#10;&#10;Description automatically generated">
            <a:extLst>
              <a:ext uri="{FF2B5EF4-FFF2-40B4-BE49-F238E27FC236}">
                <a16:creationId xmlns:a16="http://schemas.microsoft.com/office/drawing/2014/main" id="{312AAFD1-AF4F-D592-1667-E3CE58EAD27E}"/>
              </a:ext>
            </a:extLst>
          </p:cNvPr>
          <p:cNvPicPr>
            <a:picLocks noChangeAspect="1"/>
          </p:cNvPicPr>
          <p:nvPr/>
        </p:nvPicPr>
        <p:blipFill rotWithShape="1">
          <a:blip r:embed="rId5"/>
          <a:srcRect t="75501" r="45899" b="6115"/>
          <a:stretch/>
        </p:blipFill>
        <p:spPr>
          <a:xfrm>
            <a:off x="321065" y="4778057"/>
            <a:ext cx="3899433" cy="1970252"/>
          </a:xfrm>
          <a:prstGeom prst="rect">
            <a:avLst/>
          </a:prstGeom>
        </p:spPr>
      </p:pic>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56005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4" descr="a close up image of coins">
            <a:extLst>
              <a:ext uri="{FF2B5EF4-FFF2-40B4-BE49-F238E27FC236}">
                <a16:creationId xmlns:a16="http://schemas.microsoft.com/office/drawing/2014/main" id="{6F81C48B-B87C-2834-1E49-C87C38E748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8" y="0"/>
            <a:ext cx="12188825"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4926523 h 6858000"/>
              <a:gd name="connsiteX5" fmla="*/ 9142476 w 12188952"/>
              <a:gd name="connsiteY5" fmla="*/ 4926523 h 6858000"/>
              <a:gd name="connsiteX6" fmla="*/ 9142476 w 12188952"/>
              <a:gd name="connsiteY6" fmla="*/ 4697923 h 6858000"/>
              <a:gd name="connsiteX7" fmla="*/ 0 w 12188952"/>
              <a:gd name="connsiteY7" fmla="*/ 4697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4926523"/>
                </a:lnTo>
                <a:lnTo>
                  <a:pt x="9142476" y="4926523"/>
                </a:lnTo>
                <a:lnTo>
                  <a:pt x="9142476" y="4697923"/>
                </a:lnTo>
                <a:lnTo>
                  <a:pt x="0" y="4697923"/>
                </a:lnTo>
                <a:close/>
              </a:path>
            </a:pathLst>
          </a:custGeom>
          <a:solidFill>
            <a:schemeClr val="accent6">
              <a:lumMod val="20000"/>
              <a:lumOff val="80000"/>
            </a:schemeClr>
          </a:solidFill>
        </p:spPr>
      </p:pic>
      <p:sp>
        <p:nvSpPr>
          <p:cNvPr id="3" name="Title 2">
            <a:extLst>
              <a:ext uri="{FF2B5EF4-FFF2-40B4-BE49-F238E27FC236}">
                <a16:creationId xmlns:a16="http://schemas.microsoft.com/office/drawing/2014/main" id="{121CFDAF-DDCD-9FD7-1309-437F1D06A129}"/>
              </a:ext>
            </a:extLst>
          </p:cNvPr>
          <p:cNvSpPr>
            <a:spLocks noGrp="1"/>
          </p:cNvSpPr>
          <p:nvPr>
            <p:ph type="title"/>
          </p:nvPr>
        </p:nvSpPr>
        <p:spPr/>
        <p:txBody>
          <a:bodyPr/>
          <a:lstStyle/>
          <a:p>
            <a:r>
              <a:rPr lang="en-US"/>
              <a:t>REPORTABLE SEGMENTS</a:t>
            </a:r>
          </a:p>
        </p:txBody>
      </p:sp>
      <p:sp>
        <p:nvSpPr>
          <p:cNvPr id="4" name="Footer Placeholder 3">
            <a:extLst>
              <a:ext uri="{FF2B5EF4-FFF2-40B4-BE49-F238E27FC236}">
                <a16:creationId xmlns:a16="http://schemas.microsoft.com/office/drawing/2014/main" id="{1A502FE6-F088-415F-E962-1A9E609013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Pitch deck title</a:t>
            </a:r>
          </a:p>
        </p:txBody>
      </p:sp>
      <p:sp>
        <p:nvSpPr>
          <p:cNvPr id="5" name="Slide Number Placeholder 4">
            <a:extLst>
              <a:ext uri="{FF2B5EF4-FFF2-40B4-BE49-F238E27FC236}">
                <a16:creationId xmlns:a16="http://schemas.microsoft.com/office/drawing/2014/main" id="{36DEB6AB-058C-7DEE-CBFF-5F95FE66C1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51691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2321" y="230180"/>
            <a:ext cx="8695184" cy="1159200"/>
          </a:xfrm>
        </p:spPr>
        <p:txBody>
          <a:bodyPr vert="horz" lIns="91440" tIns="45720" rIns="91440" bIns="45720" rtlCol="0" anchor="ctr" anchorCtr="0">
            <a:normAutofit/>
          </a:bodyPr>
          <a:lstStyle/>
          <a:p>
            <a:r>
              <a:rPr lang="en-US" sz="4000" b="1">
                <a:latin typeface="Selawik" panose="020B0702040204020203" pitchFamily="34" charset="77"/>
              </a:rPr>
              <a:t>Sales Mix by Segment and Region</a:t>
            </a:r>
            <a:endParaRPr lang="en-US" sz="4000" b="1" kern="1200">
              <a:latin typeface="Selawik" panose="020B0702040204020203" pitchFamily="34" charset="77"/>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258</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70B85E6-F3D0-8A5A-9C17-F3734603DC8F}"/>
              </a:ext>
            </a:extLst>
          </p:cNvPr>
          <p:cNvPicPr>
            <a:picLocks noChangeAspect="1"/>
          </p:cNvPicPr>
          <p:nvPr/>
        </p:nvPicPr>
        <p:blipFill rotWithShape="1">
          <a:blip r:embed="rId3"/>
          <a:srcRect t="16216"/>
          <a:stretch/>
        </p:blipFill>
        <p:spPr>
          <a:xfrm>
            <a:off x="334727" y="1389380"/>
            <a:ext cx="11454952" cy="5128639"/>
          </a:xfrm>
          <a:prstGeom prst="rect">
            <a:avLst/>
          </a:prstGeom>
        </p:spPr>
      </p:pic>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46829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02321" y="230180"/>
            <a:ext cx="7063721" cy="1159200"/>
          </a:xfrm>
        </p:spPr>
        <p:txBody>
          <a:bodyPr vert="horz" lIns="91440" tIns="45720" rIns="91440" bIns="45720" rtlCol="0" anchor="ctr" anchorCtr="0">
            <a:normAutofit/>
          </a:bodyPr>
          <a:lstStyle/>
          <a:p>
            <a:r>
              <a:rPr lang="en-US" sz="4000" b="1">
                <a:latin typeface="Selawik" panose="020B0702040204020203" pitchFamily="34" charset="77"/>
              </a:rPr>
              <a:t>Revenue by Segment</a:t>
            </a:r>
            <a:endParaRPr lang="en-US" sz="4000" b="1" kern="1200">
              <a:latin typeface="Selawik" panose="020B0702040204020203" pitchFamily="34" charset="77"/>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259</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F860F85-F72C-CA6B-F7AB-86C496CF4016}"/>
              </a:ext>
            </a:extLst>
          </p:cNvPr>
          <p:cNvPicPr>
            <a:picLocks noChangeAspect="1"/>
          </p:cNvPicPr>
          <p:nvPr/>
        </p:nvPicPr>
        <p:blipFill>
          <a:blip r:embed="rId3"/>
          <a:stretch>
            <a:fillRect/>
          </a:stretch>
        </p:blipFill>
        <p:spPr>
          <a:xfrm>
            <a:off x="526942" y="1275206"/>
            <a:ext cx="11236033" cy="5582793"/>
          </a:xfrm>
          <a:prstGeom prst="rect">
            <a:avLst/>
          </a:prstGeom>
        </p:spPr>
      </p:pic>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736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8DC63C-6123-89B7-2594-40E9D39FB8A4}"/>
              </a:ext>
            </a:extLst>
          </p:cNvPr>
          <p:cNvSpPr>
            <a:spLocks noGrp="1"/>
          </p:cNvSpPr>
          <p:nvPr>
            <p:ph type="title"/>
          </p:nvPr>
        </p:nvSpPr>
        <p:spPr>
          <a:xfrm>
            <a:off x="914398" y="365760"/>
            <a:ext cx="8686800" cy="1339417"/>
          </a:xfrm>
        </p:spPr>
        <p:txBody>
          <a:bodyPr/>
          <a:lstStyle/>
          <a:p>
            <a:r>
              <a:rPr lang="en-US"/>
              <a:t>5G REVOLUTION</a:t>
            </a:r>
          </a:p>
        </p:txBody>
      </p:sp>
      <p:sp>
        <p:nvSpPr>
          <p:cNvPr id="6" name="Slide Number Placeholder 5">
            <a:extLst>
              <a:ext uri="{FF2B5EF4-FFF2-40B4-BE49-F238E27FC236}">
                <a16:creationId xmlns:a16="http://schemas.microsoft.com/office/drawing/2014/main" id="{FC2DC316-9BAD-DF3D-8656-93467652D255}"/>
              </a:ext>
            </a:extLst>
          </p:cNvPr>
          <p:cNvSpPr>
            <a:spLocks noGrp="1"/>
          </p:cNvSpPr>
          <p:nvPr>
            <p:ph type="sldNum" sz="quarter" idx="12"/>
          </p:nvPr>
        </p:nvSpPr>
        <p:spPr/>
        <p:txBody>
          <a:bodyPr/>
          <a:lstStyle/>
          <a:p>
            <a:fld id="{B5CEABB6-07DC-46E8-9B57-56EC44A396E5}" type="slidenum">
              <a:rPr lang="en-US" smtClean="0"/>
              <a:t>26</a:t>
            </a:fld>
            <a:endParaRPr lang="en-US"/>
          </a:p>
        </p:txBody>
      </p:sp>
      <p:pic>
        <p:nvPicPr>
          <p:cNvPr id="15" name="Picture 16" descr="A picture containing shape&#10;&#10;Description automatically generated">
            <a:extLst>
              <a:ext uri="{FF2B5EF4-FFF2-40B4-BE49-F238E27FC236}">
                <a16:creationId xmlns:a16="http://schemas.microsoft.com/office/drawing/2014/main" id="{48334B66-F725-6EC1-5511-81FBB62D654D}"/>
              </a:ext>
            </a:extLst>
          </p:cNvPr>
          <p:cNvPicPr>
            <a:picLocks noGrp="1" noChangeAspect="1"/>
          </p:cNvPicPr>
          <p:nvPr>
            <p:ph idx="1"/>
          </p:nvPr>
        </p:nvPicPr>
        <p:blipFill>
          <a:blip r:embed="rId2"/>
          <a:stretch>
            <a:fillRect/>
          </a:stretch>
        </p:blipFill>
        <p:spPr>
          <a:xfrm>
            <a:off x="969819" y="1395370"/>
            <a:ext cx="10962407" cy="4966113"/>
          </a:xfrm>
        </p:spPr>
      </p:pic>
    </p:spTree>
    <p:extLst>
      <p:ext uri="{BB962C8B-B14F-4D97-AF65-F5344CB8AC3E}">
        <p14:creationId xmlns:p14="http://schemas.microsoft.com/office/powerpoint/2010/main" val="406437927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260</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6CAD2223-3A5D-1564-9FE9-B218BEC5DEF1}"/>
              </a:ext>
            </a:extLst>
          </p:cNvPr>
          <p:cNvSpPr txBox="1">
            <a:spLocks/>
          </p:cNvSpPr>
          <p:nvPr/>
        </p:nvSpPr>
        <p:spPr>
          <a:xfrm>
            <a:off x="990600" y="517525"/>
            <a:ext cx="105156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Selawik" panose="020B0502040204020203" pitchFamily="34" charset="77"/>
                <a:ea typeface="+mj-ea"/>
                <a:cs typeface="+mj-cs"/>
              </a:rPr>
              <a:t>Sales by Segment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Selawik" panose="020B0502040204020203" pitchFamily="34" charset="77"/>
              <a:ea typeface="+mj-ea"/>
              <a:cs typeface="+mj-cs"/>
            </a:endParaRPr>
          </a:p>
        </p:txBody>
      </p:sp>
      <p:sp>
        <p:nvSpPr>
          <p:cNvPr id="9" name="Rectangle 8">
            <a:extLst>
              <a:ext uri="{FF2B5EF4-FFF2-40B4-BE49-F238E27FC236}">
                <a16:creationId xmlns:a16="http://schemas.microsoft.com/office/drawing/2014/main" id="{DB301B36-5DD1-D9BC-BA17-DBA7FF4CCC11}"/>
              </a:ext>
            </a:extLst>
          </p:cNvPr>
          <p:cNvSpPr/>
          <p:nvPr/>
        </p:nvSpPr>
        <p:spPr>
          <a:xfrm>
            <a:off x="3874212" y="3060441"/>
            <a:ext cx="1743074" cy="6904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BE3FC95-69B2-7BA1-8315-0E4C58964DD9}"/>
              </a:ext>
            </a:extLst>
          </p:cNvPr>
          <p:cNvSpPr/>
          <p:nvPr/>
        </p:nvSpPr>
        <p:spPr>
          <a:xfrm>
            <a:off x="7991672" y="3429000"/>
            <a:ext cx="1973422" cy="3452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Content Placeholder 4">
            <a:extLst>
              <a:ext uri="{FF2B5EF4-FFF2-40B4-BE49-F238E27FC236}">
                <a16:creationId xmlns:a16="http://schemas.microsoft.com/office/drawing/2014/main" id="{598878F9-7951-E066-6ADF-4F89049EDF6E}"/>
              </a:ext>
            </a:extLst>
          </p:cNvPr>
          <p:cNvPicPr>
            <a:picLocks noChangeAspect="1"/>
          </p:cNvPicPr>
          <p:nvPr/>
        </p:nvPicPr>
        <p:blipFill>
          <a:blip r:embed="rId4"/>
          <a:stretch>
            <a:fillRect/>
          </a:stretch>
        </p:blipFill>
        <p:spPr>
          <a:xfrm>
            <a:off x="547861" y="1433496"/>
            <a:ext cx="11096278" cy="3991007"/>
          </a:xfrm>
          <a:prstGeom prst="rect">
            <a:avLst/>
          </a:prstGeom>
        </p:spPr>
      </p:pic>
    </p:spTree>
    <p:extLst>
      <p:ext uri="{BB962C8B-B14F-4D97-AF65-F5344CB8AC3E}">
        <p14:creationId xmlns:p14="http://schemas.microsoft.com/office/powerpoint/2010/main" val="324501965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261</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6CAD2223-3A5D-1564-9FE9-B218BEC5DEF1}"/>
              </a:ext>
            </a:extLst>
          </p:cNvPr>
          <p:cNvSpPr txBox="1">
            <a:spLocks/>
          </p:cNvSpPr>
          <p:nvPr/>
        </p:nvSpPr>
        <p:spPr>
          <a:xfrm>
            <a:off x="990600" y="517525"/>
            <a:ext cx="105156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lawik" panose="020B0502040204020203" pitchFamily="34" charset="77"/>
                <a:ea typeface="+mj-ea"/>
                <a:cs typeface="+mj-cs"/>
              </a:rPr>
              <a:t>Total Revenue by Region</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Selawik" panose="020B0502040204020203" pitchFamily="34" charset="77"/>
              <a:ea typeface="+mj-ea"/>
              <a:cs typeface="+mj-cs"/>
            </a:endParaRPr>
          </a:p>
        </p:txBody>
      </p:sp>
      <p:pic>
        <p:nvPicPr>
          <p:cNvPr id="10" name="Content Placeholder 4" descr="Graphical user interface, application&#10;&#10;Description automatically generated">
            <a:extLst>
              <a:ext uri="{FF2B5EF4-FFF2-40B4-BE49-F238E27FC236}">
                <a16:creationId xmlns:a16="http://schemas.microsoft.com/office/drawing/2014/main" id="{D64D08A0-4BE9-5B79-90AA-4289EE541FCA}"/>
              </a:ext>
            </a:extLst>
          </p:cNvPr>
          <p:cNvPicPr>
            <a:picLocks noChangeAspect="1"/>
          </p:cNvPicPr>
          <p:nvPr/>
        </p:nvPicPr>
        <p:blipFill rotWithShape="1">
          <a:blip r:embed="rId4"/>
          <a:srcRect l="44994"/>
          <a:stretch/>
        </p:blipFill>
        <p:spPr>
          <a:xfrm>
            <a:off x="2733674" y="1616431"/>
            <a:ext cx="9494900" cy="2791902"/>
          </a:xfrm>
          <a:prstGeom prst="rect">
            <a:avLst/>
          </a:prstGeom>
        </p:spPr>
      </p:pic>
      <p:pic>
        <p:nvPicPr>
          <p:cNvPr id="6" name="Content Placeholder 4" descr="Graphical user interface, application&#10;&#10;Description automatically generated">
            <a:extLst>
              <a:ext uri="{FF2B5EF4-FFF2-40B4-BE49-F238E27FC236}">
                <a16:creationId xmlns:a16="http://schemas.microsoft.com/office/drawing/2014/main" id="{D9EA7DA3-256F-4EAE-7315-31ABFDA17948}"/>
              </a:ext>
            </a:extLst>
          </p:cNvPr>
          <p:cNvPicPr>
            <a:picLocks noGrp="1" noChangeAspect="1"/>
          </p:cNvPicPr>
          <p:nvPr>
            <p:ph idx="1"/>
          </p:nvPr>
        </p:nvPicPr>
        <p:blipFill rotWithShape="1">
          <a:blip r:embed="rId4"/>
          <a:srcRect r="79637"/>
          <a:stretch/>
        </p:blipFill>
        <p:spPr>
          <a:xfrm>
            <a:off x="359288" y="1616431"/>
            <a:ext cx="3514923" cy="2791902"/>
          </a:xfrm>
        </p:spPr>
      </p:pic>
      <p:sp>
        <p:nvSpPr>
          <p:cNvPr id="9" name="Rectangle 8">
            <a:extLst>
              <a:ext uri="{FF2B5EF4-FFF2-40B4-BE49-F238E27FC236}">
                <a16:creationId xmlns:a16="http://schemas.microsoft.com/office/drawing/2014/main" id="{DB301B36-5DD1-D9BC-BA17-DBA7FF4CCC11}"/>
              </a:ext>
            </a:extLst>
          </p:cNvPr>
          <p:cNvSpPr/>
          <p:nvPr/>
        </p:nvSpPr>
        <p:spPr>
          <a:xfrm>
            <a:off x="3874212" y="3060441"/>
            <a:ext cx="1743074" cy="6904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BE3FC95-69B2-7BA1-8315-0E4C58964DD9}"/>
              </a:ext>
            </a:extLst>
          </p:cNvPr>
          <p:cNvSpPr/>
          <p:nvPr/>
        </p:nvSpPr>
        <p:spPr>
          <a:xfrm>
            <a:off x="7991672" y="3429000"/>
            <a:ext cx="1973422" cy="3452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19327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262</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3">
            <a:extLst>
              <a:ext uri="{FF2B5EF4-FFF2-40B4-BE49-F238E27FC236}">
                <a16:creationId xmlns:a16="http://schemas.microsoft.com/office/drawing/2014/main" id="{C7E4A07A-7599-23F0-E004-6888AE201586}"/>
              </a:ext>
            </a:extLst>
          </p:cNvPr>
          <p:cNvGraphicFramePr>
            <a:graphicFrameLocks noGrp="1"/>
          </p:cNvGraphicFramePr>
          <p:nvPr>
            <p:ph idx="1"/>
            <p:extLst>
              <p:ext uri="{D42A27DB-BD31-4B8C-83A1-F6EECF244321}">
                <p14:modId xmlns:p14="http://schemas.microsoft.com/office/powerpoint/2010/main" val="3361873608"/>
              </p:ext>
            </p:extLst>
          </p:nvPr>
        </p:nvGraphicFramePr>
        <p:xfrm>
          <a:off x="698715" y="1286359"/>
          <a:ext cx="10655085" cy="4890604"/>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48E2EAE-DF91-ECED-C3D0-8912546AE5FD}"/>
              </a:ext>
            </a:extLst>
          </p:cNvPr>
          <p:cNvSpPr txBox="1">
            <a:spLocks/>
          </p:cNvSpPr>
          <p:nvPr/>
        </p:nvSpPr>
        <p:spPr>
          <a:xfrm>
            <a:off x="698715" y="431060"/>
            <a:ext cx="10515600" cy="73525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lawik" panose="020B0502040204020203" pitchFamily="34" charset="77"/>
                <a:ea typeface="+mj-ea"/>
                <a:cs typeface="+mj-cs"/>
              </a:rPr>
              <a:t>Sales Mix- Personal Systems</a:t>
            </a:r>
          </a:p>
        </p:txBody>
      </p:sp>
    </p:spTree>
    <p:extLst>
      <p:ext uri="{BB962C8B-B14F-4D97-AF65-F5344CB8AC3E}">
        <p14:creationId xmlns:p14="http://schemas.microsoft.com/office/powerpoint/2010/main" val="132760717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263</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9B3050-D336-48F8-159C-38FD84F93C8E}"/>
              </a:ext>
            </a:extLst>
          </p:cNvPr>
          <p:cNvSpPr txBox="1"/>
          <p:nvPr/>
        </p:nvSpPr>
        <p:spPr>
          <a:xfrm>
            <a:off x="370915" y="4744754"/>
            <a:ext cx="11781459" cy="12958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Growth in their “core” segment – Personal Systems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HP 2022 6-months end growth (YoY): 12.15%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Notebook: 8.75%     	Desktop: 22.42% 	Workstations: 30.29%	Other: -0.6% </a:t>
            </a:r>
          </a:p>
        </p:txBody>
      </p:sp>
      <p:sp>
        <p:nvSpPr>
          <p:cNvPr id="7" name="Title 1">
            <a:extLst>
              <a:ext uri="{FF2B5EF4-FFF2-40B4-BE49-F238E27FC236}">
                <a16:creationId xmlns:a16="http://schemas.microsoft.com/office/drawing/2014/main" id="{4020FA6C-D581-CFB8-70DF-C5BB4C4D39EA}"/>
              </a:ext>
            </a:extLst>
          </p:cNvPr>
          <p:cNvSpPr txBox="1">
            <a:spLocks/>
          </p:cNvSpPr>
          <p:nvPr/>
        </p:nvSpPr>
        <p:spPr>
          <a:xfrm>
            <a:off x="698715" y="431060"/>
            <a:ext cx="10515600" cy="73525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lawik" panose="020B0502040204020203" pitchFamily="34" charset="77"/>
                <a:ea typeface="+mj-ea"/>
                <a:cs typeface="+mj-cs"/>
              </a:rPr>
              <a:t>Revenue Growth – Personal Systems</a:t>
            </a:r>
          </a:p>
        </p:txBody>
      </p:sp>
      <p:pic>
        <p:nvPicPr>
          <p:cNvPr id="8" name="Content Placeholder 4">
            <a:extLst>
              <a:ext uri="{FF2B5EF4-FFF2-40B4-BE49-F238E27FC236}">
                <a16:creationId xmlns:a16="http://schemas.microsoft.com/office/drawing/2014/main" id="{1F393196-944E-72CF-1B03-EBE2AD4A42A5}"/>
              </a:ext>
            </a:extLst>
          </p:cNvPr>
          <p:cNvPicPr>
            <a:picLocks noChangeAspect="1"/>
          </p:cNvPicPr>
          <p:nvPr/>
        </p:nvPicPr>
        <p:blipFill rotWithShape="1">
          <a:blip r:embed="rId4"/>
          <a:srcRect l="-91" t="-52" r="77247" b="50325"/>
          <a:stretch/>
        </p:blipFill>
        <p:spPr>
          <a:xfrm>
            <a:off x="370916" y="1582470"/>
            <a:ext cx="3729965" cy="2920312"/>
          </a:xfrm>
          <a:prstGeom prst="rect">
            <a:avLst/>
          </a:prstGeom>
        </p:spPr>
      </p:pic>
      <p:pic>
        <p:nvPicPr>
          <p:cNvPr id="5" name="Content Placeholder 4">
            <a:extLst>
              <a:ext uri="{FF2B5EF4-FFF2-40B4-BE49-F238E27FC236}">
                <a16:creationId xmlns:a16="http://schemas.microsoft.com/office/drawing/2014/main" id="{568C09CB-7868-C718-8BB6-72FA598AB650}"/>
              </a:ext>
            </a:extLst>
          </p:cNvPr>
          <p:cNvPicPr>
            <a:picLocks noGrp="1" noChangeAspect="1"/>
          </p:cNvPicPr>
          <p:nvPr>
            <p:ph idx="1"/>
          </p:nvPr>
        </p:nvPicPr>
        <p:blipFill rotWithShape="1">
          <a:blip r:embed="rId4"/>
          <a:srcRect l="50807" b="50273"/>
          <a:stretch/>
        </p:blipFill>
        <p:spPr>
          <a:xfrm>
            <a:off x="3982700" y="1582470"/>
            <a:ext cx="8032180" cy="2920312"/>
          </a:xfrm>
        </p:spPr>
      </p:pic>
    </p:spTree>
    <p:extLst>
      <p:ext uri="{BB962C8B-B14F-4D97-AF65-F5344CB8AC3E}">
        <p14:creationId xmlns:p14="http://schemas.microsoft.com/office/powerpoint/2010/main" val="299764671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264</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FA268F2-D890-6F85-3175-7606D92AFAD7}"/>
              </a:ext>
            </a:extLst>
          </p:cNvPr>
          <p:cNvSpPr txBox="1">
            <a:spLocks/>
          </p:cNvSpPr>
          <p:nvPr/>
        </p:nvSpPr>
        <p:spPr>
          <a:xfrm>
            <a:off x="838200" y="365125"/>
            <a:ext cx="105156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lawik" panose="020B0502040204020203" pitchFamily="34" charset="77"/>
                <a:ea typeface="+mj-ea"/>
                <a:cs typeface="+mj-cs"/>
              </a:rPr>
              <a:t>HP Segments Explained – Other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Selawik" panose="020B0502040204020203" pitchFamily="34" charset="77"/>
              <a:ea typeface="+mj-ea"/>
              <a:cs typeface="+mj-cs"/>
            </a:endParaRPr>
          </a:p>
        </p:txBody>
      </p:sp>
      <p:pic>
        <p:nvPicPr>
          <p:cNvPr id="7" name="Content Placeholder 4">
            <a:extLst>
              <a:ext uri="{FF2B5EF4-FFF2-40B4-BE49-F238E27FC236}">
                <a16:creationId xmlns:a16="http://schemas.microsoft.com/office/drawing/2014/main" id="{96EFECAB-2C6C-C168-DA22-D17D1B440CB9}"/>
              </a:ext>
            </a:extLst>
          </p:cNvPr>
          <p:cNvPicPr>
            <a:picLocks noChangeAspect="1"/>
          </p:cNvPicPr>
          <p:nvPr/>
        </p:nvPicPr>
        <p:blipFill rotWithShape="1">
          <a:blip r:embed="rId4"/>
          <a:srcRect b="-94"/>
          <a:stretch/>
        </p:blipFill>
        <p:spPr>
          <a:xfrm>
            <a:off x="838200" y="1563724"/>
            <a:ext cx="10519569" cy="3787200"/>
          </a:xfrm>
          <a:prstGeom prst="rect">
            <a:avLst/>
          </a:prstGeom>
        </p:spPr>
      </p:pic>
      <p:sp>
        <p:nvSpPr>
          <p:cNvPr id="8" name="TextBox 7">
            <a:extLst>
              <a:ext uri="{FF2B5EF4-FFF2-40B4-BE49-F238E27FC236}">
                <a16:creationId xmlns:a16="http://schemas.microsoft.com/office/drawing/2014/main" id="{E5BC487B-5A58-2678-3308-8C18FAC11715}"/>
              </a:ext>
            </a:extLst>
          </p:cNvPr>
          <p:cNvSpPr txBox="1"/>
          <p:nvPr/>
        </p:nvSpPr>
        <p:spPr>
          <a:xfrm>
            <a:off x="2620505" y="5463856"/>
            <a:ext cx="52061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Decline over 2021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Wingdings" pitchFamily="2" charset="2"/>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May have consequences of HP</a:t>
            </a:r>
          </a:p>
        </p:txBody>
      </p:sp>
      <p:sp>
        <p:nvSpPr>
          <p:cNvPr id="9" name="Frame 8">
            <a:extLst>
              <a:ext uri="{FF2B5EF4-FFF2-40B4-BE49-F238E27FC236}">
                <a16:creationId xmlns:a16="http://schemas.microsoft.com/office/drawing/2014/main" id="{B33AF918-1CCB-807D-212F-4EAB0115864D}"/>
              </a:ext>
            </a:extLst>
          </p:cNvPr>
          <p:cNvSpPr/>
          <p:nvPr/>
        </p:nvSpPr>
        <p:spPr>
          <a:xfrm>
            <a:off x="834231" y="3293390"/>
            <a:ext cx="10756635" cy="1201118"/>
          </a:xfrm>
          <a:prstGeom prst="frame">
            <a:avLst>
              <a:gd name="adj1" fmla="val 620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08633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230295-A5A8-0EFD-9D09-7F7F57DC1466}"/>
              </a:ext>
            </a:extLst>
          </p:cNvPr>
          <p:cNvPicPr>
            <a:picLocks noChangeAspect="1"/>
          </p:cNvPicPr>
          <p:nvPr/>
        </p:nvPicPr>
        <p:blipFill>
          <a:blip r:embed="rId3"/>
          <a:stretch>
            <a:fillRect/>
          </a:stretch>
        </p:blipFill>
        <p:spPr>
          <a:xfrm>
            <a:off x="247707" y="0"/>
            <a:ext cx="11944293" cy="6602278"/>
          </a:xfrm>
          <a:prstGeom prst="rect">
            <a:avLst/>
          </a:prstGeom>
        </p:spPr>
      </p:pic>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265</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94254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266</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FA268F2-D890-6F85-3175-7606D92AFAD7}"/>
              </a:ext>
            </a:extLst>
          </p:cNvPr>
          <p:cNvSpPr txBox="1">
            <a:spLocks/>
          </p:cNvSpPr>
          <p:nvPr/>
        </p:nvSpPr>
        <p:spPr>
          <a:xfrm>
            <a:off x="838200" y="365125"/>
            <a:ext cx="105156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lawik" panose="020B0502040204020203" pitchFamily="34" charset="77"/>
                <a:ea typeface="+mj-ea"/>
                <a:cs typeface="+mj-cs"/>
              </a:rPr>
              <a:t>Notable Covenants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Selawik" panose="020B0502040204020203" pitchFamily="34" charset="77"/>
              <a:ea typeface="+mj-ea"/>
              <a:cs typeface="+mj-cs"/>
            </a:endParaRPr>
          </a:p>
        </p:txBody>
      </p:sp>
      <p:pic>
        <p:nvPicPr>
          <p:cNvPr id="10" name="Content Placeholder 8" descr="A picture containing text&#10;&#10;Description automatically generated">
            <a:extLst>
              <a:ext uri="{FF2B5EF4-FFF2-40B4-BE49-F238E27FC236}">
                <a16:creationId xmlns:a16="http://schemas.microsoft.com/office/drawing/2014/main" id="{9A5119B8-4918-03A2-D01C-923BB62C19AF}"/>
              </a:ext>
            </a:extLst>
          </p:cNvPr>
          <p:cNvPicPr>
            <a:picLocks noGrp="1" noChangeAspect="1"/>
          </p:cNvPicPr>
          <p:nvPr>
            <p:ph idx="1"/>
          </p:nvPr>
        </p:nvPicPr>
        <p:blipFill>
          <a:blip r:embed="rId4"/>
          <a:stretch>
            <a:fillRect/>
          </a:stretch>
        </p:blipFill>
        <p:spPr>
          <a:xfrm>
            <a:off x="326655" y="1844193"/>
            <a:ext cx="11825720" cy="3464984"/>
          </a:xfrm>
        </p:spPr>
      </p:pic>
      <p:sp>
        <p:nvSpPr>
          <p:cNvPr id="11" name="Rectangle 10">
            <a:extLst>
              <a:ext uri="{FF2B5EF4-FFF2-40B4-BE49-F238E27FC236}">
                <a16:creationId xmlns:a16="http://schemas.microsoft.com/office/drawing/2014/main" id="{86EAE3CE-8995-919E-B921-9CA720AD5A3E}"/>
              </a:ext>
            </a:extLst>
          </p:cNvPr>
          <p:cNvSpPr/>
          <p:nvPr/>
        </p:nvSpPr>
        <p:spPr>
          <a:xfrm>
            <a:off x="326654" y="3813477"/>
            <a:ext cx="11825719" cy="2206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15556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267</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FA268F2-D890-6F85-3175-7606D92AFAD7}"/>
              </a:ext>
            </a:extLst>
          </p:cNvPr>
          <p:cNvSpPr txBox="1">
            <a:spLocks/>
          </p:cNvSpPr>
          <p:nvPr/>
        </p:nvSpPr>
        <p:spPr>
          <a:xfrm>
            <a:off x="838200" y="365125"/>
            <a:ext cx="105156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lawik" panose="020B0502040204020203" pitchFamily="34" charset="77"/>
                <a:ea typeface="+mj-ea"/>
                <a:cs typeface="+mj-cs"/>
              </a:rPr>
              <a:t>Recent Acquisition</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Selawik" panose="020B0502040204020203" pitchFamily="34" charset="77"/>
              <a:ea typeface="+mj-ea"/>
              <a:cs typeface="+mj-cs"/>
            </a:endParaRPr>
          </a:p>
        </p:txBody>
      </p:sp>
      <p:pic>
        <p:nvPicPr>
          <p:cNvPr id="9" name="Content Placeholder 4">
            <a:extLst>
              <a:ext uri="{FF2B5EF4-FFF2-40B4-BE49-F238E27FC236}">
                <a16:creationId xmlns:a16="http://schemas.microsoft.com/office/drawing/2014/main" id="{6F1B0A7D-E708-EB87-4236-8E77A2A53357}"/>
              </a:ext>
            </a:extLst>
          </p:cNvPr>
          <p:cNvPicPr>
            <a:picLocks noChangeAspect="1"/>
          </p:cNvPicPr>
          <p:nvPr/>
        </p:nvPicPr>
        <p:blipFill>
          <a:blip r:embed="rId4"/>
          <a:stretch>
            <a:fillRect/>
          </a:stretch>
        </p:blipFill>
        <p:spPr>
          <a:xfrm>
            <a:off x="838200" y="1207590"/>
            <a:ext cx="11164550" cy="1661116"/>
          </a:xfrm>
          <a:prstGeom prst="rect">
            <a:avLst/>
          </a:prstGeom>
        </p:spPr>
      </p:pic>
      <p:pic>
        <p:nvPicPr>
          <p:cNvPr id="12" name="Picture 11" descr="A screenshot of a computer&#10;&#10;Description automatically generated with medium confidence">
            <a:extLst>
              <a:ext uri="{FF2B5EF4-FFF2-40B4-BE49-F238E27FC236}">
                <a16:creationId xmlns:a16="http://schemas.microsoft.com/office/drawing/2014/main" id="{D3094C2F-4215-40F7-B5DC-CB7D2B35CD0A}"/>
              </a:ext>
            </a:extLst>
          </p:cNvPr>
          <p:cNvPicPr>
            <a:picLocks noChangeAspect="1"/>
          </p:cNvPicPr>
          <p:nvPr/>
        </p:nvPicPr>
        <p:blipFill>
          <a:blip r:embed="rId5"/>
          <a:stretch>
            <a:fillRect/>
          </a:stretch>
        </p:blipFill>
        <p:spPr>
          <a:xfrm>
            <a:off x="2947824" y="2868706"/>
            <a:ext cx="5102482" cy="3901004"/>
          </a:xfrm>
          <a:prstGeom prst="rect">
            <a:avLst/>
          </a:prstGeom>
        </p:spPr>
      </p:pic>
    </p:spTree>
    <p:extLst>
      <p:ext uri="{BB962C8B-B14F-4D97-AF65-F5344CB8AC3E}">
        <p14:creationId xmlns:p14="http://schemas.microsoft.com/office/powerpoint/2010/main" val="153090230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8" name="Rectangle 6157">
            <a:extLst>
              <a:ext uri="{FF2B5EF4-FFF2-40B4-BE49-F238E27FC236}">
                <a16:creationId xmlns:a16="http://schemas.microsoft.com/office/drawing/2014/main" id="{A6EFC7BB-64AE-45E4-90F7-BA062F86E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60" name="Rectangle 6159">
            <a:extLst>
              <a:ext uri="{FF2B5EF4-FFF2-40B4-BE49-F238E27FC236}">
                <a16:creationId xmlns:a16="http://schemas.microsoft.com/office/drawing/2014/main" id="{9FB5B51E-2110-4BFE-90CE-A5C01B483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148" name="Picture 4" descr="224 Company Hp Photos - Free &amp; Royalty-Free Stock Photos from Dreamstime">
            <a:extLst>
              <a:ext uri="{FF2B5EF4-FFF2-40B4-BE49-F238E27FC236}">
                <a16:creationId xmlns:a16="http://schemas.microsoft.com/office/drawing/2014/main" id="{B113A9AF-5FEB-FA02-A302-494664ACC6EF}"/>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t="15431" b="299"/>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9AF1FF7-CE92-DD4A-8B1B-CFEF3CC625C3}"/>
              </a:ext>
            </a:extLst>
          </p:cNvPr>
          <p:cNvSpPr>
            <a:spLocks noGrp="1"/>
          </p:cNvSpPr>
          <p:nvPr>
            <p:ph type="title"/>
          </p:nvPr>
        </p:nvSpPr>
        <p:spPr>
          <a:xfrm>
            <a:off x="838200" y="1387056"/>
            <a:ext cx="9144000" cy="2513271"/>
          </a:xfrm>
        </p:spPr>
        <p:txBody>
          <a:bodyPr vert="horz" lIns="91440" tIns="45720" rIns="91440" bIns="45720" rtlCol="0" anchor="b">
            <a:normAutofit/>
          </a:bodyPr>
          <a:lstStyle/>
          <a:p>
            <a:r>
              <a:rPr lang="en-US" sz="5200">
                <a:solidFill>
                  <a:srgbClr val="FFFFFF"/>
                </a:solidFill>
              </a:rPr>
              <a:t>Financial Statements</a:t>
            </a:r>
          </a:p>
        </p:txBody>
      </p:sp>
    </p:spTree>
    <p:extLst>
      <p:ext uri="{BB962C8B-B14F-4D97-AF65-F5344CB8AC3E}">
        <p14:creationId xmlns:p14="http://schemas.microsoft.com/office/powerpoint/2010/main" val="29900698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Graphical user interface, application&#10;&#10;Description automatically generated">
            <a:extLst>
              <a:ext uri="{FF2B5EF4-FFF2-40B4-BE49-F238E27FC236}">
                <a16:creationId xmlns:a16="http://schemas.microsoft.com/office/drawing/2014/main" id="{2FF5CB3A-4816-A5BB-810C-4BB5720490D2}"/>
              </a:ext>
            </a:extLst>
          </p:cNvPr>
          <p:cNvPicPr>
            <a:picLocks noGrp="1" noChangeAspect="1"/>
          </p:cNvPicPr>
          <p:nvPr>
            <p:ph idx="1"/>
          </p:nvPr>
        </p:nvPicPr>
        <p:blipFill rotWithShape="1">
          <a:blip r:embed="rId3"/>
          <a:srcRect t="11631" r="47531" b="48618"/>
          <a:stretch/>
        </p:blipFill>
        <p:spPr>
          <a:xfrm>
            <a:off x="415211" y="1101012"/>
            <a:ext cx="8370401" cy="4310743"/>
          </a:xfrm>
        </p:spPr>
      </p:pic>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269</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FFF1D8F-D471-42BC-8B46-2270FD272AA7}"/>
              </a:ext>
            </a:extLst>
          </p:cNvPr>
          <p:cNvSpPr>
            <a:spLocks noGrp="1"/>
          </p:cNvSpPr>
          <p:nvPr>
            <p:ph type="title"/>
          </p:nvPr>
        </p:nvSpPr>
        <p:spPr>
          <a:xfrm>
            <a:off x="427653" y="-374321"/>
            <a:ext cx="10515600" cy="1325563"/>
          </a:xfrm>
        </p:spPr>
        <p:txBody>
          <a:bodyPr/>
          <a:lstStyle/>
          <a:p>
            <a:r>
              <a:rPr lang="en-US">
                <a:latin typeface="Selawik" panose="020B0502040204020203" pitchFamily="34" charset="77"/>
              </a:rPr>
              <a:t>Balance Sheet – 10Q </a:t>
            </a:r>
          </a:p>
        </p:txBody>
      </p:sp>
      <p:sp>
        <p:nvSpPr>
          <p:cNvPr id="7" name="TextBox 6">
            <a:extLst>
              <a:ext uri="{FF2B5EF4-FFF2-40B4-BE49-F238E27FC236}">
                <a16:creationId xmlns:a16="http://schemas.microsoft.com/office/drawing/2014/main" id="{63E7AEC7-A15C-620A-632A-F9400AD877CE}"/>
              </a:ext>
            </a:extLst>
          </p:cNvPr>
          <p:cNvSpPr txBox="1"/>
          <p:nvPr/>
        </p:nvSpPr>
        <p:spPr>
          <a:xfrm>
            <a:off x="5063197" y="5601773"/>
            <a:ext cx="20656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~12% increase in inventory </a:t>
            </a:r>
          </a:p>
        </p:txBody>
      </p:sp>
      <p:pic>
        <p:nvPicPr>
          <p:cNvPr id="12" name="Content Placeholder 4" descr="Graphical user interface, application&#10;&#10;Description automatically generated">
            <a:extLst>
              <a:ext uri="{FF2B5EF4-FFF2-40B4-BE49-F238E27FC236}">
                <a16:creationId xmlns:a16="http://schemas.microsoft.com/office/drawing/2014/main" id="{EE5EAE8A-6170-78A2-C4CD-DCFAE760978A}"/>
              </a:ext>
            </a:extLst>
          </p:cNvPr>
          <p:cNvPicPr>
            <a:picLocks noChangeAspect="1"/>
          </p:cNvPicPr>
          <p:nvPr/>
        </p:nvPicPr>
        <p:blipFill rotWithShape="1">
          <a:blip r:embed="rId3"/>
          <a:srcRect l="71934" t="11106" r="-129" b="49143"/>
          <a:stretch/>
        </p:blipFill>
        <p:spPr>
          <a:xfrm>
            <a:off x="7644809" y="1041125"/>
            <a:ext cx="4507566" cy="4320032"/>
          </a:xfrm>
          <a:prstGeom prst="rect">
            <a:avLst/>
          </a:prstGeom>
        </p:spPr>
      </p:pic>
      <p:sp>
        <p:nvSpPr>
          <p:cNvPr id="10" name="Rectangle 9">
            <a:extLst>
              <a:ext uri="{FF2B5EF4-FFF2-40B4-BE49-F238E27FC236}">
                <a16:creationId xmlns:a16="http://schemas.microsoft.com/office/drawing/2014/main" id="{CB9F4EB3-74AF-E37A-9037-AEFA538BA35E}"/>
              </a:ext>
            </a:extLst>
          </p:cNvPr>
          <p:cNvSpPr/>
          <p:nvPr/>
        </p:nvSpPr>
        <p:spPr>
          <a:xfrm>
            <a:off x="615819" y="3110653"/>
            <a:ext cx="11441502" cy="3296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2408B7C-3F98-FAA2-B688-6B755062DBB0}"/>
              </a:ext>
            </a:extLst>
          </p:cNvPr>
          <p:cNvSpPr/>
          <p:nvPr/>
        </p:nvSpPr>
        <p:spPr>
          <a:xfrm>
            <a:off x="427653" y="4073940"/>
            <a:ext cx="11629668" cy="3296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227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8DC63C-6123-89B7-2594-40E9D39FB8A4}"/>
              </a:ext>
            </a:extLst>
          </p:cNvPr>
          <p:cNvSpPr>
            <a:spLocks noGrp="1"/>
          </p:cNvSpPr>
          <p:nvPr>
            <p:ph type="title"/>
          </p:nvPr>
        </p:nvSpPr>
        <p:spPr>
          <a:xfrm>
            <a:off x="914398" y="365760"/>
            <a:ext cx="8686800" cy="1339417"/>
          </a:xfrm>
        </p:spPr>
        <p:txBody>
          <a:bodyPr/>
          <a:lstStyle/>
          <a:p>
            <a:r>
              <a:rPr lang="en-US"/>
              <a:t>5G PHONES PENETRATION</a:t>
            </a:r>
          </a:p>
        </p:txBody>
      </p:sp>
      <p:sp>
        <p:nvSpPr>
          <p:cNvPr id="6" name="Slide Number Placeholder 5">
            <a:extLst>
              <a:ext uri="{FF2B5EF4-FFF2-40B4-BE49-F238E27FC236}">
                <a16:creationId xmlns:a16="http://schemas.microsoft.com/office/drawing/2014/main" id="{FC2DC316-9BAD-DF3D-8656-93467652D255}"/>
              </a:ext>
            </a:extLst>
          </p:cNvPr>
          <p:cNvSpPr>
            <a:spLocks noGrp="1"/>
          </p:cNvSpPr>
          <p:nvPr>
            <p:ph type="sldNum" sz="quarter" idx="12"/>
          </p:nvPr>
        </p:nvSpPr>
        <p:spPr/>
        <p:txBody>
          <a:bodyPr/>
          <a:lstStyle/>
          <a:p>
            <a:fld id="{B5CEABB6-07DC-46E8-9B57-56EC44A396E5}" type="slidenum">
              <a:rPr lang="en-US" smtClean="0"/>
              <a:t>27</a:t>
            </a:fld>
            <a:endParaRPr lang="en-US"/>
          </a:p>
        </p:txBody>
      </p:sp>
      <p:pic>
        <p:nvPicPr>
          <p:cNvPr id="2" name="Picture 3" descr="Chart, line chart&#10;&#10;Description automatically generated">
            <a:extLst>
              <a:ext uri="{FF2B5EF4-FFF2-40B4-BE49-F238E27FC236}">
                <a16:creationId xmlns:a16="http://schemas.microsoft.com/office/drawing/2014/main" id="{95513CA0-B053-D5E4-74E3-CF37EE56620D}"/>
              </a:ext>
            </a:extLst>
          </p:cNvPr>
          <p:cNvPicPr>
            <a:picLocks noGrp="1" noChangeAspect="1"/>
          </p:cNvPicPr>
          <p:nvPr>
            <p:ph idx="1"/>
          </p:nvPr>
        </p:nvPicPr>
        <p:blipFill>
          <a:blip r:embed="rId2"/>
          <a:stretch>
            <a:fillRect/>
          </a:stretch>
        </p:blipFill>
        <p:spPr>
          <a:xfrm>
            <a:off x="5915892" y="1481809"/>
            <a:ext cx="5434444" cy="4876363"/>
          </a:xfrm>
        </p:spPr>
      </p:pic>
      <p:sp>
        <p:nvSpPr>
          <p:cNvPr id="10" name="TextBox 9">
            <a:extLst>
              <a:ext uri="{FF2B5EF4-FFF2-40B4-BE49-F238E27FC236}">
                <a16:creationId xmlns:a16="http://schemas.microsoft.com/office/drawing/2014/main" id="{812AB7E3-4FEF-2BAE-9A40-6D89AE55A898}"/>
              </a:ext>
            </a:extLst>
          </p:cNvPr>
          <p:cNvSpPr txBox="1"/>
          <p:nvPr/>
        </p:nvSpPr>
        <p:spPr>
          <a:xfrm>
            <a:off x="914400" y="1704109"/>
            <a:ext cx="529243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5G networks are the latest 3GPP standard – with its speed between 10 and 100 times faster than 4G.</a:t>
            </a:r>
          </a:p>
          <a:p>
            <a:pPr marL="285750" indent="-285750">
              <a:buFont typeface="Arial"/>
              <a:buChar char="•"/>
            </a:pPr>
            <a:r>
              <a:rPr lang="en-US">
                <a:ea typeface="+mn-lt"/>
                <a:cs typeface="+mn-lt"/>
              </a:rPr>
              <a:t>as of March 2021, 132 countries around the globe have begun to invest in this technology</a:t>
            </a:r>
          </a:p>
          <a:p>
            <a:pPr marL="285750" indent="-285750">
              <a:buFont typeface="Arial"/>
              <a:buChar char="•"/>
            </a:pPr>
            <a:r>
              <a:rPr lang="en-US">
                <a:ea typeface="+mn-lt"/>
                <a:cs typeface="+mn-lt"/>
              </a:rPr>
              <a:t>5G could serve as the basis for a "Fourth Industrial Revolution" and provide the connectivity required for smart cities of the future</a:t>
            </a:r>
            <a:endParaRPr lang="en-US">
              <a:ea typeface="Source Sans Pro"/>
            </a:endParaRPr>
          </a:p>
        </p:txBody>
      </p:sp>
    </p:spTree>
    <p:extLst>
      <p:ext uri="{BB962C8B-B14F-4D97-AF65-F5344CB8AC3E}">
        <p14:creationId xmlns:p14="http://schemas.microsoft.com/office/powerpoint/2010/main" val="216060457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270</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FFF1D8F-D471-42BC-8B46-2270FD272AA7}"/>
              </a:ext>
            </a:extLst>
          </p:cNvPr>
          <p:cNvSpPr>
            <a:spLocks noGrp="1"/>
          </p:cNvSpPr>
          <p:nvPr>
            <p:ph type="title"/>
          </p:nvPr>
        </p:nvSpPr>
        <p:spPr>
          <a:xfrm>
            <a:off x="427653" y="-374321"/>
            <a:ext cx="10515600" cy="1325563"/>
          </a:xfrm>
        </p:spPr>
        <p:txBody>
          <a:bodyPr/>
          <a:lstStyle/>
          <a:p>
            <a:r>
              <a:rPr lang="en-US">
                <a:latin typeface="Selawik" panose="020B0502040204020203" pitchFamily="34" charset="77"/>
              </a:rPr>
              <a:t>Balance Sheet – 10Q </a:t>
            </a:r>
          </a:p>
        </p:txBody>
      </p:sp>
      <p:pic>
        <p:nvPicPr>
          <p:cNvPr id="6" name="Content Placeholder 4" descr="Graphical user interface, application&#10;&#10;Description automatically generated">
            <a:extLst>
              <a:ext uri="{FF2B5EF4-FFF2-40B4-BE49-F238E27FC236}">
                <a16:creationId xmlns:a16="http://schemas.microsoft.com/office/drawing/2014/main" id="{2FF5CB3A-4816-A5BB-810C-4BB5720490D2}"/>
              </a:ext>
            </a:extLst>
          </p:cNvPr>
          <p:cNvPicPr>
            <a:picLocks noGrp="1" noChangeAspect="1"/>
          </p:cNvPicPr>
          <p:nvPr>
            <p:ph idx="1"/>
          </p:nvPr>
        </p:nvPicPr>
        <p:blipFill rotWithShape="1">
          <a:blip r:embed="rId4"/>
          <a:srcRect t="51643"/>
          <a:stretch/>
        </p:blipFill>
        <p:spPr>
          <a:xfrm>
            <a:off x="427653" y="1380895"/>
            <a:ext cx="11360675" cy="3734458"/>
          </a:xfrm>
        </p:spPr>
      </p:pic>
      <p:sp>
        <p:nvSpPr>
          <p:cNvPr id="7" name="TextBox 6">
            <a:extLst>
              <a:ext uri="{FF2B5EF4-FFF2-40B4-BE49-F238E27FC236}">
                <a16:creationId xmlns:a16="http://schemas.microsoft.com/office/drawing/2014/main" id="{63E7AEC7-A15C-620A-632A-F9400AD877CE}"/>
              </a:ext>
            </a:extLst>
          </p:cNvPr>
          <p:cNvSpPr txBox="1"/>
          <p:nvPr/>
        </p:nvSpPr>
        <p:spPr>
          <a:xfrm>
            <a:off x="9143997" y="1030224"/>
            <a:ext cx="22020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Quick Ratio: 0.504</a:t>
            </a:r>
          </a:p>
        </p:txBody>
      </p:sp>
      <p:sp>
        <p:nvSpPr>
          <p:cNvPr id="10" name="Rectangle 9">
            <a:extLst>
              <a:ext uri="{FF2B5EF4-FFF2-40B4-BE49-F238E27FC236}">
                <a16:creationId xmlns:a16="http://schemas.microsoft.com/office/drawing/2014/main" id="{CB9F4EB3-74AF-E37A-9037-AEFA538BA35E}"/>
              </a:ext>
            </a:extLst>
          </p:cNvPr>
          <p:cNvSpPr/>
          <p:nvPr/>
        </p:nvSpPr>
        <p:spPr>
          <a:xfrm>
            <a:off x="615819" y="4559559"/>
            <a:ext cx="11148528" cy="2301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2F89CD0-26AB-5668-341C-F60130D4CB3E}"/>
              </a:ext>
            </a:extLst>
          </p:cNvPr>
          <p:cNvSpPr/>
          <p:nvPr/>
        </p:nvSpPr>
        <p:spPr>
          <a:xfrm>
            <a:off x="555791" y="1946748"/>
            <a:ext cx="11148528" cy="2301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DBA399A-4966-D299-823F-DAD2ECCD1D74}"/>
              </a:ext>
            </a:extLst>
          </p:cNvPr>
          <p:cNvSpPr/>
          <p:nvPr/>
        </p:nvSpPr>
        <p:spPr>
          <a:xfrm>
            <a:off x="555791" y="2419721"/>
            <a:ext cx="11148528" cy="2301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97071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a:extLst>
              <a:ext uri="{FF2B5EF4-FFF2-40B4-BE49-F238E27FC236}">
                <a16:creationId xmlns:a16="http://schemas.microsoft.com/office/drawing/2014/main" id="{F3ADD4A3-9703-5AB6-9013-E09008B83FEA}"/>
              </a:ext>
            </a:extLst>
          </p:cNvPr>
          <p:cNvPicPr>
            <a:picLocks noChangeAspect="1"/>
          </p:cNvPicPr>
          <p:nvPr/>
        </p:nvPicPr>
        <p:blipFill rotWithShape="1">
          <a:blip r:embed="rId3"/>
          <a:srcRect t="19337"/>
          <a:stretch/>
        </p:blipFill>
        <p:spPr>
          <a:xfrm>
            <a:off x="255464" y="1743740"/>
            <a:ext cx="11781787" cy="3289120"/>
          </a:xfrm>
          <a:prstGeom prst="rect">
            <a:avLst/>
          </a:prstGeom>
        </p:spPr>
      </p:pic>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271</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FFF1D8F-D471-42BC-8B46-2270FD272AA7}"/>
              </a:ext>
            </a:extLst>
          </p:cNvPr>
          <p:cNvSpPr>
            <a:spLocks noGrp="1"/>
          </p:cNvSpPr>
          <p:nvPr>
            <p:ph type="title"/>
          </p:nvPr>
        </p:nvSpPr>
        <p:spPr>
          <a:xfrm>
            <a:off x="427653" y="-374321"/>
            <a:ext cx="10515600" cy="1325563"/>
          </a:xfrm>
        </p:spPr>
        <p:txBody>
          <a:bodyPr/>
          <a:lstStyle/>
          <a:p>
            <a:r>
              <a:rPr lang="en-US">
                <a:latin typeface="Selawik" panose="020B0502040204020203" pitchFamily="34" charset="77"/>
              </a:rPr>
              <a:t>Balance Sheet – 10K</a:t>
            </a:r>
          </a:p>
        </p:txBody>
      </p:sp>
    </p:spTree>
    <p:extLst>
      <p:ext uri="{BB962C8B-B14F-4D97-AF65-F5344CB8AC3E}">
        <p14:creationId xmlns:p14="http://schemas.microsoft.com/office/powerpoint/2010/main" val="77974893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272</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FFF1D8F-D471-42BC-8B46-2270FD272AA7}"/>
              </a:ext>
            </a:extLst>
          </p:cNvPr>
          <p:cNvSpPr>
            <a:spLocks noGrp="1"/>
          </p:cNvSpPr>
          <p:nvPr>
            <p:ph type="title"/>
          </p:nvPr>
        </p:nvSpPr>
        <p:spPr>
          <a:xfrm>
            <a:off x="427653" y="-374321"/>
            <a:ext cx="10515600" cy="1325563"/>
          </a:xfrm>
        </p:spPr>
        <p:txBody>
          <a:bodyPr/>
          <a:lstStyle/>
          <a:p>
            <a:r>
              <a:rPr lang="en-US">
                <a:latin typeface="Selawik" panose="020B0502040204020203" pitchFamily="34" charset="77"/>
              </a:rPr>
              <a:t>Balance Sheet – 10K</a:t>
            </a:r>
          </a:p>
        </p:txBody>
      </p:sp>
      <p:pic>
        <p:nvPicPr>
          <p:cNvPr id="6" name="Content Placeholder 4" descr="Graphical user interface, application&#10;&#10;Description automatically generated">
            <a:extLst>
              <a:ext uri="{FF2B5EF4-FFF2-40B4-BE49-F238E27FC236}">
                <a16:creationId xmlns:a16="http://schemas.microsoft.com/office/drawing/2014/main" id="{B595A7B5-7945-87A1-A999-731C3BE4B742}"/>
              </a:ext>
            </a:extLst>
          </p:cNvPr>
          <p:cNvPicPr>
            <a:picLocks noGrp="1" noChangeAspect="1"/>
          </p:cNvPicPr>
          <p:nvPr>
            <p:ph idx="1"/>
          </p:nvPr>
        </p:nvPicPr>
        <p:blipFill>
          <a:blip r:embed="rId4"/>
          <a:stretch>
            <a:fillRect/>
          </a:stretch>
        </p:blipFill>
        <p:spPr>
          <a:xfrm>
            <a:off x="477360" y="1429707"/>
            <a:ext cx="11450987" cy="4226814"/>
          </a:xfrm>
        </p:spPr>
      </p:pic>
    </p:spTree>
    <p:extLst>
      <p:ext uri="{BB962C8B-B14F-4D97-AF65-F5344CB8AC3E}">
        <p14:creationId xmlns:p14="http://schemas.microsoft.com/office/powerpoint/2010/main" val="29028016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273</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FFF1D8F-D471-42BC-8B46-2270FD272AA7}"/>
              </a:ext>
            </a:extLst>
          </p:cNvPr>
          <p:cNvSpPr>
            <a:spLocks noGrp="1"/>
          </p:cNvSpPr>
          <p:nvPr>
            <p:ph type="title"/>
          </p:nvPr>
        </p:nvSpPr>
        <p:spPr>
          <a:xfrm>
            <a:off x="427653" y="-374321"/>
            <a:ext cx="10515600" cy="1325563"/>
          </a:xfrm>
        </p:spPr>
        <p:txBody>
          <a:bodyPr/>
          <a:lstStyle/>
          <a:p>
            <a:r>
              <a:rPr lang="en-US">
                <a:latin typeface="Selawik" panose="020B0502040204020203" pitchFamily="34" charset="77"/>
              </a:rPr>
              <a:t>Income Statement-10K</a:t>
            </a:r>
          </a:p>
        </p:txBody>
      </p:sp>
      <p:pic>
        <p:nvPicPr>
          <p:cNvPr id="8" name="Content Placeholder 4" descr="Table&#10;&#10;Description automatically generated">
            <a:extLst>
              <a:ext uri="{FF2B5EF4-FFF2-40B4-BE49-F238E27FC236}">
                <a16:creationId xmlns:a16="http://schemas.microsoft.com/office/drawing/2014/main" id="{CD80DA3D-D8EA-7798-401A-3A2DAB02FB07}"/>
              </a:ext>
            </a:extLst>
          </p:cNvPr>
          <p:cNvPicPr>
            <a:picLocks noChangeAspect="1"/>
          </p:cNvPicPr>
          <p:nvPr/>
        </p:nvPicPr>
        <p:blipFill rotWithShape="1">
          <a:blip r:embed="rId4"/>
          <a:srcRect t="11280"/>
          <a:stretch/>
        </p:blipFill>
        <p:spPr>
          <a:xfrm>
            <a:off x="838200" y="783474"/>
            <a:ext cx="10515599" cy="5373208"/>
          </a:xfrm>
          <a:prstGeom prst="rect">
            <a:avLst/>
          </a:prstGeom>
        </p:spPr>
      </p:pic>
    </p:spTree>
    <p:extLst>
      <p:ext uri="{BB962C8B-B14F-4D97-AF65-F5344CB8AC3E}">
        <p14:creationId xmlns:p14="http://schemas.microsoft.com/office/powerpoint/2010/main" val="168835502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274</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FFF1D8F-D471-42BC-8B46-2270FD272AA7}"/>
              </a:ext>
            </a:extLst>
          </p:cNvPr>
          <p:cNvSpPr>
            <a:spLocks noGrp="1"/>
          </p:cNvSpPr>
          <p:nvPr>
            <p:ph type="title"/>
          </p:nvPr>
        </p:nvSpPr>
        <p:spPr>
          <a:xfrm>
            <a:off x="427653" y="-374321"/>
            <a:ext cx="10515600" cy="1325563"/>
          </a:xfrm>
        </p:spPr>
        <p:txBody>
          <a:bodyPr/>
          <a:lstStyle/>
          <a:p>
            <a:r>
              <a:rPr lang="en-US">
                <a:latin typeface="Selawik" panose="020B0502040204020203" pitchFamily="34" charset="77"/>
              </a:rPr>
              <a:t>Income Statement-10Q</a:t>
            </a:r>
          </a:p>
        </p:txBody>
      </p:sp>
      <p:pic>
        <p:nvPicPr>
          <p:cNvPr id="6" name="Content Placeholder 4" descr="Table&#10;&#10;Description automatically generated">
            <a:extLst>
              <a:ext uri="{FF2B5EF4-FFF2-40B4-BE49-F238E27FC236}">
                <a16:creationId xmlns:a16="http://schemas.microsoft.com/office/drawing/2014/main" id="{9A2FBB5A-28AA-9BB4-2E74-30DDF055197C}"/>
              </a:ext>
            </a:extLst>
          </p:cNvPr>
          <p:cNvPicPr>
            <a:picLocks noGrp="1" noChangeAspect="1"/>
          </p:cNvPicPr>
          <p:nvPr>
            <p:ph idx="1"/>
          </p:nvPr>
        </p:nvPicPr>
        <p:blipFill rotWithShape="1">
          <a:blip r:embed="rId4"/>
          <a:srcRect t="16646"/>
          <a:stretch/>
        </p:blipFill>
        <p:spPr>
          <a:xfrm>
            <a:off x="557594" y="1091654"/>
            <a:ext cx="10385659" cy="5165849"/>
          </a:xfrm>
        </p:spPr>
      </p:pic>
      <p:sp>
        <p:nvSpPr>
          <p:cNvPr id="7" name="Rectangle 6">
            <a:extLst>
              <a:ext uri="{FF2B5EF4-FFF2-40B4-BE49-F238E27FC236}">
                <a16:creationId xmlns:a16="http://schemas.microsoft.com/office/drawing/2014/main" id="{ED7966E6-C225-C11C-1456-7CE110A5CD8C}"/>
              </a:ext>
            </a:extLst>
          </p:cNvPr>
          <p:cNvSpPr/>
          <p:nvPr/>
        </p:nvSpPr>
        <p:spPr>
          <a:xfrm>
            <a:off x="555791" y="1734666"/>
            <a:ext cx="10385659" cy="2120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03CB6C3-C731-5D61-78E4-A68D2A20DA20}"/>
              </a:ext>
            </a:extLst>
          </p:cNvPr>
          <p:cNvSpPr/>
          <p:nvPr/>
        </p:nvSpPr>
        <p:spPr>
          <a:xfrm>
            <a:off x="555791" y="2730393"/>
            <a:ext cx="10385659" cy="5349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AEBF80F-0D56-C790-64B1-EA5EF879758E}"/>
              </a:ext>
            </a:extLst>
          </p:cNvPr>
          <p:cNvSpPr/>
          <p:nvPr/>
        </p:nvSpPr>
        <p:spPr>
          <a:xfrm>
            <a:off x="555791" y="4165228"/>
            <a:ext cx="10385659" cy="2301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B5940F-E52B-52E5-00FC-734EC552DB2B}"/>
              </a:ext>
            </a:extLst>
          </p:cNvPr>
          <p:cNvSpPr/>
          <p:nvPr/>
        </p:nvSpPr>
        <p:spPr>
          <a:xfrm>
            <a:off x="485878" y="5026646"/>
            <a:ext cx="10385659" cy="2120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3441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Graphical user interface, application&#10;&#10;Description automatically generated">
            <a:extLst>
              <a:ext uri="{FF2B5EF4-FFF2-40B4-BE49-F238E27FC236}">
                <a16:creationId xmlns:a16="http://schemas.microsoft.com/office/drawing/2014/main" id="{5B3C20D5-B6EB-C764-54FD-8B49B2ECDAFB}"/>
              </a:ext>
            </a:extLst>
          </p:cNvPr>
          <p:cNvPicPr>
            <a:picLocks noChangeAspect="1"/>
          </p:cNvPicPr>
          <p:nvPr/>
        </p:nvPicPr>
        <p:blipFill>
          <a:blip r:embed="rId3"/>
          <a:stretch>
            <a:fillRect/>
          </a:stretch>
        </p:blipFill>
        <p:spPr>
          <a:xfrm>
            <a:off x="608168" y="1089695"/>
            <a:ext cx="11375248" cy="4790109"/>
          </a:xfrm>
          <a:prstGeom prst="rect">
            <a:avLst/>
          </a:prstGeom>
        </p:spPr>
      </p:pic>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275</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FFF1D8F-D471-42BC-8B46-2270FD272AA7}"/>
              </a:ext>
            </a:extLst>
          </p:cNvPr>
          <p:cNvSpPr>
            <a:spLocks noGrp="1"/>
          </p:cNvSpPr>
          <p:nvPr>
            <p:ph type="title"/>
          </p:nvPr>
        </p:nvSpPr>
        <p:spPr>
          <a:xfrm>
            <a:off x="427653" y="-374321"/>
            <a:ext cx="10515600" cy="1325563"/>
          </a:xfrm>
        </p:spPr>
        <p:txBody>
          <a:bodyPr/>
          <a:lstStyle/>
          <a:p>
            <a:r>
              <a:rPr lang="en-US">
                <a:latin typeface="Selawik" panose="020B0502040204020203" pitchFamily="34" charset="77"/>
              </a:rPr>
              <a:t>Cashflow Statement-10K</a:t>
            </a:r>
          </a:p>
        </p:txBody>
      </p:sp>
      <p:sp>
        <p:nvSpPr>
          <p:cNvPr id="7" name="Rectangle 6">
            <a:extLst>
              <a:ext uri="{FF2B5EF4-FFF2-40B4-BE49-F238E27FC236}">
                <a16:creationId xmlns:a16="http://schemas.microsoft.com/office/drawing/2014/main" id="{ED7966E6-C225-C11C-1456-7CE110A5CD8C}"/>
              </a:ext>
            </a:extLst>
          </p:cNvPr>
          <p:cNvSpPr/>
          <p:nvPr/>
        </p:nvSpPr>
        <p:spPr>
          <a:xfrm>
            <a:off x="683381" y="1983277"/>
            <a:ext cx="10385659" cy="2120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AEBF80F-0D56-C790-64B1-EA5EF879758E}"/>
              </a:ext>
            </a:extLst>
          </p:cNvPr>
          <p:cNvSpPr/>
          <p:nvPr/>
        </p:nvSpPr>
        <p:spPr>
          <a:xfrm>
            <a:off x="608168" y="4270485"/>
            <a:ext cx="10385659" cy="2301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B5940F-E52B-52E5-00FC-734EC552DB2B}"/>
              </a:ext>
            </a:extLst>
          </p:cNvPr>
          <p:cNvSpPr/>
          <p:nvPr/>
        </p:nvSpPr>
        <p:spPr>
          <a:xfrm>
            <a:off x="608168" y="5662263"/>
            <a:ext cx="10385659" cy="2120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38108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descr="Table&#10;&#10;Description automatically generated">
            <a:extLst>
              <a:ext uri="{FF2B5EF4-FFF2-40B4-BE49-F238E27FC236}">
                <a16:creationId xmlns:a16="http://schemas.microsoft.com/office/drawing/2014/main" id="{0424CEA2-2DA0-789E-7915-A1C1DEF20E7F}"/>
              </a:ext>
            </a:extLst>
          </p:cNvPr>
          <p:cNvPicPr>
            <a:picLocks noGrp="1" noChangeAspect="1"/>
          </p:cNvPicPr>
          <p:nvPr>
            <p:ph idx="1"/>
          </p:nvPr>
        </p:nvPicPr>
        <p:blipFill>
          <a:blip r:embed="rId3"/>
          <a:stretch>
            <a:fillRect/>
          </a:stretch>
        </p:blipFill>
        <p:spPr>
          <a:xfrm>
            <a:off x="540918" y="1169580"/>
            <a:ext cx="10867176" cy="5539563"/>
          </a:xfrm>
        </p:spPr>
      </p:pic>
      <p:sp>
        <p:nvSpPr>
          <p:cNvPr id="10" name="TextBox 9">
            <a:extLst>
              <a:ext uri="{FF2B5EF4-FFF2-40B4-BE49-F238E27FC236}">
                <a16:creationId xmlns:a16="http://schemas.microsoft.com/office/drawing/2014/main" id="{39144250-89C0-C365-7AAA-0C2CA17AD87D}"/>
              </a:ext>
            </a:extLst>
          </p:cNvPr>
          <p:cNvSpPr txBox="1"/>
          <p:nvPr/>
        </p:nvSpPr>
        <p:spPr>
          <a:xfrm>
            <a:off x="7586659" y="875745"/>
            <a:ext cx="8309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2021</a:t>
            </a:r>
          </a:p>
        </p:txBody>
      </p:sp>
      <p:sp>
        <p:nvSpPr>
          <p:cNvPr id="11" name="TextBox 10">
            <a:extLst>
              <a:ext uri="{FF2B5EF4-FFF2-40B4-BE49-F238E27FC236}">
                <a16:creationId xmlns:a16="http://schemas.microsoft.com/office/drawing/2014/main" id="{FCC8E36F-2CC6-859C-0008-6FA3B7174912}"/>
              </a:ext>
            </a:extLst>
          </p:cNvPr>
          <p:cNvSpPr txBox="1"/>
          <p:nvPr/>
        </p:nvSpPr>
        <p:spPr>
          <a:xfrm>
            <a:off x="8954291" y="875745"/>
            <a:ext cx="8309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2020</a:t>
            </a:r>
          </a:p>
        </p:txBody>
      </p:sp>
      <p:sp>
        <p:nvSpPr>
          <p:cNvPr id="15" name="TextBox 14">
            <a:extLst>
              <a:ext uri="{FF2B5EF4-FFF2-40B4-BE49-F238E27FC236}">
                <a16:creationId xmlns:a16="http://schemas.microsoft.com/office/drawing/2014/main" id="{E97AFEC7-352B-34C8-6330-D903CD9AE918}"/>
              </a:ext>
            </a:extLst>
          </p:cNvPr>
          <p:cNvSpPr txBox="1"/>
          <p:nvPr/>
        </p:nvSpPr>
        <p:spPr>
          <a:xfrm>
            <a:off x="10321923" y="875745"/>
            <a:ext cx="8309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276</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FFF1D8F-D471-42BC-8B46-2270FD272AA7}"/>
              </a:ext>
            </a:extLst>
          </p:cNvPr>
          <p:cNvSpPr>
            <a:spLocks noGrp="1"/>
          </p:cNvSpPr>
          <p:nvPr>
            <p:ph type="title"/>
          </p:nvPr>
        </p:nvSpPr>
        <p:spPr>
          <a:xfrm>
            <a:off x="427653" y="-374321"/>
            <a:ext cx="10515600" cy="1325563"/>
          </a:xfrm>
        </p:spPr>
        <p:txBody>
          <a:bodyPr/>
          <a:lstStyle/>
          <a:p>
            <a:r>
              <a:rPr lang="en-US">
                <a:latin typeface="Selawik" panose="020B0502040204020203" pitchFamily="34" charset="77"/>
              </a:rPr>
              <a:t>Cashflow Statement-10K</a:t>
            </a:r>
          </a:p>
        </p:txBody>
      </p:sp>
    </p:spTree>
    <p:extLst>
      <p:ext uri="{BB962C8B-B14F-4D97-AF65-F5344CB8AC3E}">
        <p14:creationId xmlns:p14="http://schemas.microsoft.com/office/powerpoint/2010/main" val="295975154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277</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FFF1D8F-D471-42BC-8B46-2270FD272AA7}"/>
              </a:ext>
            </a:extLst>
          </p:cNvPr>
          <p:cNvSpPr>
            <a:spLocks noGrp="1"/>
          </p:cNvSpPr>
          <p:nvPr>
            <p:ph type="title"/>
          </p:nvPr>
        </p:nvSpPr>
        <p:spPr>
          <a:xfrm>
            <a:off x="427653" y="-374321"/>
            <a:ext cx="10515600" cy="1325563"/>
          </a:xfrm>
        </p:spPr>
        <p:txBody>
          <a:bodyPr/>
          <a:lstStyle/>
          <a:p>
            <a:r>
              <a:rPr lang="en-US">
                <a:latin typeface="Selawik" panose="020B0502040204020203" pitchFamily="34" charset="77"/>
              </a:rPr>
              <a:t>Cashflow Statement-10Q</a:t>
            </a:r>
          </a:p>
        </p:txBody>
      </p:sp>
      <p:pic>
        <p:nvPicPr>
          <p:cNvPr id="9" name="Content Placeholder 4" descr="Graphical user interface, application&#10;&#10;Description automatically generated with medium confidence">
            <a:extLst>
              <a:ext uri="{FF2B5EF4-FFF2-40B4-BE49-F238E27FC236}">
                <a16:creationId xmlns:a16="http://schemas.microsoft.com/office/drawing/2014/main" id="{8E03438E-01BE-9347-13A5-D7B7843B478F}"/>
              </a:ext>
            </a:extLst>
          </p:cNvPr>
          <p:cNvPicPr>
            <a:picLocks noGrp="1" noChangeAspect="1"/>
          </p:cNvPicPr>
          <p:nvPr>
            <p:ph idx="1"/>
          </p:nvPr>
        </p:nvPicPr>
        <p:blipFill>
          <a:blip r:embed="rId4"/>
          <a:stretch>
            <a:fillRect/>
          </a:stretch>
        </p:blipFill>
        <p:spPr>
          <a:xfrm>
            <a:off x="427653" y="1148585"/>
            <a:ext cx="11666086" cy="4497304"/>
          </a:xfrm>
        </p:spPr>
      </p:pic>
    </p:spTree>
    <p:extLst>
      <p:ext uri="{BB962C8B-B14F-4D97-AF65-F5344CB8AC3E}">
        <p14:creationId xmlns:p14="http://schemas.microsoft.com/office/powerpoint/2010/main" val="416697528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9144250-89C0-C365-7AAA-0C2CA17AD87D}"/>
              </a:ext>
            </a:extLst>
          </p:cNvPr>
          <p:cNvSpPr txBox="1"/>
          <p:nvPr/>
        </p:nvSpPr>
        <p:spPr>
          <a:xfrm>
            <a:off x="7586659" y="875745"/>
            <a:ext cx="8309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2021</a:t>
            </a:r>
          </a:p>
        </p:txBody>
      </p:sp>
      <p:sp>
        <p:nvSpPr>
          <p:cNvPr id="11" name="TextBox 10">
            <a:extLst>
              <a:ext uri="{FF2B5EF4-FFF2-40B4-BE49-F238E27FC236}">
                <a16:creationId xmlns:a16="http://schemas.microsoft.com/office/drawing/2014/main" id="{FCC8E36F-2CC6-859C-0008-6FA3B7174912}"/>
              </a:ext>
            </a:extLst>
          </p:cNvPr>
          <p:cNvSpPr txBox="1"/>
          <p:nvPr/>
        </p:nvSpPr>
        <p:spPr>
          <a:xfrm>
            <a:off x="8954291" y="875745"/>
            <a:ext cx="8309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2020</a:t>
            </a:r>
          </a:p>
        </p:txBody>
      </p:sp>
      <p:sp>
        <p:nvSpPr>
          <p:cNvPr id="15" name="TextBox 14">
            <a:extLst>
              <a:ext uri="{FF2B5EF4-FFF2-40B4-BE49-F238E27FC236}">
                <a16:creationId xmlns:a16="http://schemas.microsoft.com/office/drawing/2014/main" id="{E97AFEC7-352B-34C8-6330-D903CD9AE918}"/>
              </a:ext>
            </a:extLst>
          </p:cNvPr>
          <p:cNvSpPr txBox="1"/>
          <p:nvPr/>
        </p:nvSpPr>
        <p:spPr>
          <a:xfrm>
            <a:off x="10321923" y="875745"/>
            <a:ext cx="8309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278</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2052" name="Picture 4" descr="Download Hp Wallpaper">
            <a:extLst>
              <a:ext uri="{FF2B5EF4-FFF2-40B4-BE49-F238E27FC236}">
                <a16:creationId xmlns:a16="http://schemas.microsoft.com/office/drawing/2014/main" id="{48F127CA-66D1-3E1B-0EF4-7AB777E5E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7740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FFF1D8F-D471-42BC-8B46-2270FD272AA7}"/>
              </a:ext>
            </a:extLst>
          </p:cNvPr>
          <p:cNvSpPr>
            <a:spLocks noGrp="1"/>
          </p:cNvSpPr>
          <p:nvPr>
            <p:ph type="title"/>
          </p:nvPr>
        </p:nvSpPr>
        <p:spPr>
          <a:xfrm>
            <a:off x="427653" y="-374321"/>
            <a:ext cx="10515600" cy="1325563"/>
          </a:xfrm>
        </p:spPr>
        <p:txBody>
          <a:bodyPr/>
          <a:lstStyle/>
          <a:p>
            <a:r>
              <a:rPr lang="en-US">
                <a:latin typeface="Selawik" panose="020B0502040204020203" pitchFamily="34" charset="77"/>
              </a:rPr>
              <a:t>Cashflow Statement-10Q</a:t>
            </a:r>
          </a:p>
        </p:txBody>
      </p:sp>
      <p:pic>
        <p:nvPicPr>
          <p:cNvPr id="12" name="Content Placeholder 4" descr="Application&#10;&#10;Description automatically generated with low confidence">
            <a:extLst>
              <a:ext uri="{FF2B5EF4-FFF2-40B4-BE49-F238E27FC236}">
                <a16:creationId xmlns:a16="http://schemas.microsoft.com/office/drawing/2014/main" id="{5DCDAB51-1F89-71A2-4CDE-FFF777489666}"/>
              </a:ext>
            </a:extLst>
          </p:cNvPr>
          <p:cNvPicPr>
            <a:picLocks noChangeAspect="1"/>
          </p:cNvPicPr>
          <p:nvPr/>
        </p:nvPicPr>
        <p:blipFill>
          <a:blip r:embed="rId4"/>
          <a:stretch>
            <a:fillRect/>
          </a:stretch>
        </p:blipFill>
        <p:spPr>
          <a:xfrm>
            <a:off x="637311" y="1198910"/>
            <a:ext cx="11392631" cy="4553304"/>
          </a:xfrm>
          <a:prstGeom prst="rect">
            <a:avLst/>
          </a:prstGeom>
        </p:spPr>
      </p:pic>
    </p:spTree>
    <p:extLst>
      <p:ext uri="{BB962C8B-B14F-4D97-AF65-F5344CB8AC3E}">
        <p14:creationId xmlns:p14="http://schemas.microsoft.com/office/powerpoint/2010/main" val="412105920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Xerox Raises Takeover Bid For HP To $24 Per Share">
            <a:extLst>
              <a:ext uri="{FF2B5EF4-FFF2-40B4-BE49-F238E27FC236}">
                <a16:creationId xmlns:a16="http://schemas.microsoft.com/office/drawing/2014/main" id="{2121F2C9-6988-8FFB-ED6D-F4B167BA56B9}"/>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3679" b="205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7B47AA-64CA-A916-5DCD-98658E23928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Should you invest? </a:t>
            </a:r>
          </a:p>
        </p:txBody>
      </p:sp>
    </p:spTree>
    <p:extLst>
      <p:ext uri="{BB962C8B-B14F-4D97-AF65-F5344CB8AC3E}">
        <p14:creationId xmlns:p14="http://schemas.microsoft.com/office/powerpoint/2010/main" val="425932383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8DC63C-6123-89B7-2594-40E9D39FB8A4}"/>
              </a:ext>
            </a:extLst>
          </p:cNvPr>
          <p:cNvSpPr>
            <a:spLocks noGrp="1"/>
          </p:cNvSpPr>
          <p:nvPr>
            <p:ph type="title"/>
          </p:nvPr>
        </p:nvSpPr>
        <p:spPr>
          <a:xfrm>
            <a:off x="914398" y="365760"/>
            <a:ext cx="8686800" cy="1339417"/>
          </a:xfrm>
        </p:spPr>
        <p:txBody>
          <a:bodyPr>
            <a:normAutofit fontScale="90000"/>
          </a:bodyPr>
          <a:lstStyle/>
          <a:p>
            <a:r>
              <a:rPr lang="en-US">
                <a:ea typeface="+mj-lt"/>
                <a:cs typeface="+mj-lt"/>
              </a:rPr>
              <a:t>5G users are expected to reach one billion faster than any other technological phenomena</a:t>
            </a:r>
          </a:p>
        </p:txBody>
      </p:sp>
      <p:sp>
        <p:nvSpPr>
          <p:cNvPr id="6" name="Slide Number Placeholder 5">
            <a:extLst>
              <a:ext uri="{FF2B5EF4-FFF2-40B4-BE49-F238E27FC236}">
                <a16:creationId xmlns:a16="http://schemas.microsoft.com/office/drawing/2014/main" id="{FC2DC316-9BAD-DF3D-8656-93467652D255}"/>
              </a:ext>
            </a:extLst>
          </p:cNvPr>
          <p:cNvSpPr>
            <a:spLocks noGrp="1"/>
          </p:cNvSpPr>
          <p:nvPr>
            <p:ph type="sldNum" sz="quarter" idx="12"/>
          </p:nvPr>
        </p:nvSpPr>
        <p:spPr/>
        <p:txBody>
          <a:bodyPr/>
          <a:lstStyle/>
          <a:p>
            <a:fld id="{B5CEABB6-07DC-46E8-9B57-56EC44A396E5}" type="slidenum">
              <a:rPr lang="en-US" smtClean="0"/>
              <a:t>28</a:t>
            </a:fld>
            <a:endParaRPr lang="en-US"/>
          </a:p>
        </p:txBody>
      </p:sp>
      <p:pic>
        <p:nvPicPr>
          <p:cNvPr id="17" name="Picture 17" descr="Chart, bubble chart&#10;&#10;Description automatically generated">
            <a:extLst>
              <a:ext uri="{FF2B5EF4-FFF2-40B4-BE49-F238E27FC236}">
                <a16:creationId xmlns:a16="http://schemas.microsoft.com/office/drawing/2014/main" id="{0B68910C-82DC-5B6E-E9CF-32888D39CCA4}"/>
              </a:ext>
            </a:extLst>
          </p:cNvPr>
          <p:cNvPicPr>
            <a:picLocks noGrp="1" noChangeAspect="1"/>
          </p:cNvPicPr>
          <p:nvPr>
            <p:ph idx="1"/>
          </p:nvPr>
        </p:nvPicPr>
        <p:blipFill>
          <a:blip r:embed="rId2"/>
          <a:stretch>
            <a:fillRect/>
          </a:stretch>
        </p:blipFill>
        <p:spPr>
          <a:xfrm>
            <a:off x="914401" y="1959815"/>
            <a:ext cx="9978734" cy="4474532"/>
          </a:xfrm>
        </p:spPr>
      </p:pic>
    </p:spTree>
    <p:extLst>
      <p:ext uri="{BB962C8B-B14F-4D97-AF65-F5344CB8AC3E}">
        <p14:creationId xmlns:p14="http://schemas.microsoft.com/office/powerpoint/2010/main" val="429221904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280</a:t>
            </a:fld>
            <a:endParaRPr lang="en-US" sz="1200">
              <a:solidFill>
                <a:schemeClr val="tx1">
                  <a:tint val="75000"/>
                </a:schemeClr>
              </a:solidFill>
            </a:endParaRPr>
          </a:p>
        </p:txBody>
      </p:sp>
      <p:pic>
        <p:nvPicPr>
          <p:cNvPr id="3" name="Picture 2">
            <a:extLst>
              <a:ext uri="{FF2B5EF4-FFF2-40B4-BE49-F238E27FC236}">
                <a16:creationId xmlns:a16="http://schemas.microsoft.com/office/drawing/2014/main" id="{CF4E2CDD-CC37-7E0E-6E3D-9F7C38424996}"/>
              </a:ext>
            </a:extLst>
          </p:cNvPr>
          <p:cNvPicPr>
            <a:picLocks noChangeAspect="1"/>
          </p:cNvPicPr>
          <p:nvPr/>
        </p:nvPicPr>
        <p:blipFill>
          <a:blip r:embed="rId3"/>
          <a:stretch>
            <a:fillRect/>
          </a:stretch>
        </p:blipFill>
        <p:spPr>
          <a:xfrm>
            <a:off x="388256" y="932688"/>
            <a:ext cx="10820623" cy="4819780"/>
          </a:xfrm>
          <a:prstGeom prst="rect">
            <a:avLst/>
          </a:prstGeom>
        </p:spPr>
      </p:pic>
      <p:pic>
        <p:nvPicPr>
          <p:cNvPr id="7" name="Picture 4" descr="Download Hp Wallpaper">
            <a:extLst>
              <a:ext uri="{FF2B5EF4-FFF2-40B4-BE49-F238E27FC236}">
                <a16:creationId xmlns:a16="http://schemas.microsoft.com/office/drawing/2014/main" id="{711ACB60-7324-8A04-4CF8-634C92B679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272" t="30844" r="41637" b="36286"/>
          <a:stretch/>
        </p:blipFill>
        <p:spPr bwMode="auto">
          <a:xfrm>
            <a:off x="1154184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09090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281</a:t>
            </a:fld>
            <a:endParaRPr lang="en-US" sz="1200">
              <a:solidFill>
                <a:schemeClr val="tx1">
                  <a:tint val="75000"/>
                </a:schemeClr>
              </a:solidFill>
            </a:endParaRPr>
          </a:p>
        </p:txBody>
      </p:sp>
      <p:pic>
        <p:nvPicPr>
          <p:cNvPr id="7" name="Picture 4" descr="Download Hp Wallpaper">
            <a:extLst>
              <a:ext uri="{FF2B5EF4-FFF2-40B4-BE49-F238E27FC236}">
                <a16:creationId xmlns:a16="http://schemas.microsoft.com/office/drawing/2014/main" id="{711ACB60-7324-8A04-4CF8-634C92B679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72" t="30844" r="41637" b="36286"/>
          <a:stretch/>
        </p:blipFill>
        <p:spPr bwMode="auto">
          <a:xfrm>
            <a:off x="1154184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3">
            <a:extLst>
              <a:ext uri="{FF2B5EF4-FFF2-40B4-BE49-F238E27FC236}">
                <a16:creationId xmlns:a16="http://schemas.microsoft.com/office/drawing/2014/main" id="{A181609C-AFEA-2C55-3AE5-30137F0B4B3B}"/>
              </a:ext>
            </a:extLst>
          </p:cNvPr>
          <p:cNvPicPr>
            <a:picLocks noGrp="1" noChangeAspect="1"/>
          </p:cNvPicPr>
          <p:nvPr/>
        </p:nvPicPr>
        <p:blipFill rotWithShape="1">
          <a:blip r:embed="rId4"/>
          <a:srcRect l="46306"/>
          <a:stretch/>
        </p:blipFill>
        <p:spPr>
          <a:xfrm>
            <a:off x="2517111" y="893572"/>
            <a:ext cx="5855365" cy="5070856"/>
          </a:xfrm>
          <a:prstGeom prst="rect">
            <a:avLst/>
          </a:prstGeom>
        </p:spPr>
      </p:pic>
      <p:pic>
        <p:nvPicPr>
          <p:cNvPr id="5" name="Graphic 2" descr="Full Moon with solid fill">
            <a:extLst>
              <a:ext uri="{FF2B5EF4-FFF2-40B4-BE49-F238E27FC236}">
                <a16:creationId xmlns:a16="http://schemas.microsoft.com/office/drawing/2014/main" id="{F515BD06-C097-3EA1-1591-133ABEFA85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85170" y="195182"/>
            <a:ext cx="914400" cy="914400"/>
          </a:xfrm>
          <a:prstGeom prst="rect">
            <a:avLst/>
          </a:prstGeom>
        </p:spPr>
      </p:pic>
      <p:grpSp>
        <p:nvGrpSpPr>
          <p:cNvPr id="6" name="Group 5">
            <a:extLst>
              <a:ext uri="{FF2B5EF4-FFF2-40B4-BE49-F238E27FC236}">
                <a16:creationId xmlns:a16="http://schemas.microsoft.com/office/drawing/2014/main" id="{1293544A-2174-7B58-0D15-9B71723B9FD3}"/>
              </a:ext>
            </a:extLst>
          </p:cNvPr>
          <p:cNvGrpSpPr/>
          <p:nvPr/>
        </p:nvGrpSpPr>
        <p:grpSpPr>
          <a:xfrm>
            <a:off x="8188244" y="902924"/>
            <a:ext cx="1288440" cy="4030200"/>
            <a:chOff x="8188244" y="902924"/>
            <a:chExt cx="1288440" cy="4030200"/>
          </a:xfrm>
        </p:grpSpPr>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1A189DCA-B211-6520-D3B5-D8A278EFD0C1}"/>
                    </a:ext>
                  </a:extLst>
                </p14:cNvPr>
                <p14:cNvContentPartPr/>
                <p14:nvPr/>
              </p14:nvContentPartPr>
              <p14:xfrm>
                <a:off x="8188244" y="918404"/>
                <a:ext cx="1190160" cy="4014720"/>
              </p14:xfrm>
            </p:contentPart>
          </mc:Choice>
          <mc:Fallback xmlns="">
            <p:pic>
              <p:nvPicPr>
                <p:cNvPr id="9" name="Ink 8">
                  <a:extLst>
                    <a:ext uri="{FF2B5EF4-FFF2-40B4-BE49-F238E27FC236}">
                      <a16:creationId xmlns:a16="http://schemas.microsoft.com/office/drawing/2014/main" id="{1A189DCA-B211-6520-D3B5-D8A278EFD0C1}"/>
                    </a:ext>
                  </a:extLst>
                </p:cNvPr>
                <p:cNvPicPr/>
                <p:nvPr/>
              </p:nvPicPr>
              <p:blipFill>
                <a:blip r:embed="rId8"/>
                <a:stretch>
                  <a:fillRect/>
                </a:stretch>
              </p:blipFill>
              <p:spPr>
                <a:xfrm>
                  <a:off x="8179244" y="909404"/>
                  <a:ext cx="1207800" cy="4032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076A50F0-E4E4-3EFC-2A2B-11513FE0A15B}"/>
                    </a:ext>
                  </a:extLst>
                </p14:cNvPr>
                <p14:cNvContentPartPr/>
                <p14:nvPr/>
              </p14:nvContentPartPr>
              <p14:xfrm>
                <a:off x="9168164" y="902924"/>
                <a:ext cx="308520" cy="318600"/>
              </p14:xfrm>
            </p:contentPart>
          </mc:Choice>
          <mc:Fallback xmlns="">
            <p:pic>
              <p:nvPicPr>
                <p:cNvPr id="10" name="Ink 9">
                  <a:extLst>
                    <a:ext uri="{FF2B5EF4-FFF2-40B4-BE49-F238E27FC236}">
                      <a16:creationId xmlns:a16="http://schemas.microsoft.com/office/drawing/2014/main" id="{076A50F0-E4E4-3EFC-2A2B-11513FE0A15B}"/>
                    </a:ext>
                  </a:extLst>
                </p:cNvPr>
                <p:cNvPicPr/>
                <p:nvPr/>
              </p:nvPicPr>
              <p:blipFill>
                <a:blip r:embed="rId10"/>
                <a:stretch>
                  <a:fillRect/>
                </a:stretch>
              </p:blipFill>
              <p:spPr>
                <a:xfrm>
                  <a:off x="9159164" y="893914"/>
                  <a:ext cx="326160" cy="336260"/>
                </a:xfrm>
                <a:prstGeom prst="rect">
                  <a:avLst/>
                </a:prstGeom>
              </p:spPr>
            </p:pic>
          </mc:Fallback>
        </mc:AlternateContent>
      </p:grpSp>
      <p:pic>
        <p:nvPicPr>
          <p:cNvPr id="8" name="Graphic 6" descr="Rocket with solid fill">
            <a:extLst>
              <a:ext uri="{FF2B5EF4-FFF2-40B4-BE49-F238E27FC236}">
                <a16:creationId xmlns:a16="http://schemas.microsoft.com/office/drawing/2014/main" id="{AD8285A9-1288-BE70-B5E6-341E48C4CD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9721956">
            <a:off x="8099785" y="2410977"/>
            <a:ext cx="914400" cy="914400"/>
          </a:xfrm>
          <a:prstGeom prst="rect">
            <a:avLst/>
          </a:prstGeom>
        </p:spPr>
      </p:pic>
      <p:pic>
        <p:nvPicPr>
          <p:cNvPr id="12" name="Content Placeholder 4" descr="A person in a suit and tie&#10;&#10;Description automatically generated with medium confidence">
            <a:extLst>
              <a:ext uri="{FF2B5EF4-FFF2-40B4-BE49-F238E27FC236}">
                <a16:creationId xmlns:a16="http://schemas.microsoft.com/office/drawing/2014/main" id="{3CD40D5D-D145-7AAB-CF75-B4F9EB93F2DC}"/>
              </a:ext>
            </a:extLst>
          </p:cNvPr>
          <p:cNvPicPr>
            <a:picLocks noChangeAspect="1"/>
          </p:cNvPicPr>
          <p:nvPr/>
        </p:nvPicPr>
        <p:blipFill rotWithShape="1">
          <a:blip r:embed="rId13"/>
          <a:srcRect l="26169" t="4272" r="21555" b="49032"/>
          <a:stretch/>
        </p:blipFill>
        <p:spPr>
          <a:xfrm rot="19598812">
            <a:off x="8169486" y="2512363"/>
            <a:ext cx="249409" cy="328503"/>
          </a:xfrm>
          <a:prstGeom prst="rect">
            <a:avLst/>
          </a:prstGeom>
        </p:spPr>
      </p:pic>
    </p:spTree>
    <p:extLst>
      <p:ext uri="{BB962C8B-B14F-4D97-AF65-F5344CB8AC3E}">
        <p14:creationId xmlns:p14="http://schemas.microsoft.com/office/powerpoint/2010/main" val="329983361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9CDCDAB-DB35-DEB0-0B1D-A7B8C6B90BDF}"/>
              </a:ext>
            </a:extLst>
          </p:cNvPr>
          <p:cNvSpPr/>
          <p:nvPr/>
        </p:nvSpPr>
        <p:spPr>
          <a:xfrm>
            <a:off x="4196715" y="2266315"/>
            <a:ext cx="3799840" cy="2321560"/>
          </a:xfrm>
          <a:prstGeom prst="roundRect">
            <a:avLst/>
          </a:prstGeom>
          <a:solidFill>
            <a:srgbClr val="C00000"/>
          </a:solidFill>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a:cs typeface="Calibri" panose="020F0502020204030204"/>
              </a:rPr>
              <a:t>SELL </a:t>
            </a:r>
          </a:p>
        </p:txBody>
      </p:sp>
      <p:pic>
        <p:nvPicPr>
          <p:cNvPr id="5" name="Picture 4" descr="Download Hp Wallpaper">
            <a:extLst>
              <a:ext uri="{FF2B5EF4-FFF2-40B4-BE49-F238E27FC236}">
                <a16:creationId xmlns:a16="http://schemas.microsoft.com/office/drawing/2014/main" id="{1B25ECA9-98DA-A149-7A2C-3E98E715D3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272" t="30844" r="41637" b="36286"/>
          <a:stretch/>
        </p:blipFill>
        <p:spPr bwMode="auto">
          <a:xfrm>
            <a:off x="11541849" y="6156682"/>
            <a:ext cx="651165" cy="7013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D7D3D0FB-2153-3991-4867-1D06EC6AD27B}"/>
              </a:ext>
            </a:extLst>
          </p:cNvPr>
          <p:cNvSpPr/>
          <p:nvPr/>
        </p:nvSpPr>
        <p:spPr>
          <a:xfrm>
            <a:off x="4196715" y="2266315"/>
            <a:ext cx="3799840" cy="2321560"/>
          </a:xfrm>
          <a:prstGeom prst="roundRect">
            <a:avLst/>
          </a:prstGeom>
          <a:solidFill>
            <a:srgbClr val="00B050"/>
          </a:solidFill>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sz="8000">
                <a:cs typeface="Calibri"/>
              </a:rPr>
              <a:t>BUY </a:t>
            </a:r>
          </a:p>
        </p:txBody>
      </p:sp>
    </p:spTree>
    <p:extLst>
      <p:ext uri="{BB962C8B-B14F-4D97-AF65-F5344CB8AC3E}">
        <p14:creationId xmlns:p14="http://schemas.microsoft.com/office/powerpoint/2010/main" val="234148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2">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6">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20">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0E78EBFB-F7C2-6CD4-DD33-7B644E984291}"/>
              </a:ext>
            </a:extLst>
          </p:cNvPr>
          <p:cNvSpPr txBox="1"/>
          <p:nvPr/>
        </p:nvSpPr>
        <p:spPr>
          <a:xfrm>
            <a:off x="2169568" y="1895337"/>
            <a:ext cx="8147713" cy="308124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600" kern="1200">
                <a:solidFill>
                  <a:srgbClr val="FFFFFF"/>
                </a:solidFill>
                <a:latin typeface="+mj-lt"/>
                <a:ea typeface="+mj-ea"/>
                <a:cs typeface="+mj-cs"/>
              </a:rPr>
              <a:t>Thank you</a:t>
            </a:r>
          </a:p>
          <a:p>
            <a:pPr algn="ctr">
              <a:lnSpc>
                <a:spcPct val="90000"/>
              </a:lnSpc>
              <a:spcBef>
                <a:spcPct val="0"/>
              </a:spcBef>
              <a:spcAft>
                <a:spcPts val="600"/>
              </a:spcAft>
            </a:pPr>
            <a:endParaRPr lang="en-US" sz="4800" kern="1200">
              <a:solidFill>
                <a:srgbClr val="FFFFFF"/>
              </a:solidFill>
              <a:latin typeface="+mj-lt"/>
              <a:ea typeface="+mj-ea"/>
              <a:cs typeface="+mj-cs"/>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19B51A1E-902D-48AF-9020-955120F399B6}" type="slidenum">
              <a:rPr lang="en-US" sz="1100">
                <a:solidFill>
                  <a:srgbClr val="FFFFFF"/>
                </a:solidFill>
              </a:rPr>
              <a:pPr>
                <a:spcAft>
                  <a:spcPts val="600"/>
                </a:spcAft>
              </a:pPr>
              <a:t>283</a:t>
            </a:fld>
            <a:endParaRPr lang="en-US" sz="1100">
              <a:solidFill>
                <a:srgbClr val="FFFFFF"/>
              </a:solidFill>
            </a:endParaRPr>
          </a:p>
        </p:txBody>
      </p:sp>
    </p:spTree>
    <p:extLst>
      <p:ext uri="{BB962C8B-B14F-4D97-AF65-F5344CB8AC3E}">
        <p14:creationId xmlns:p14="http://schemas.microsoft.com/office/powerpoint/2010/main" val="1090115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8DC63C-6123-89B7-2594-40E9D39FB8A4}"/>
              </a:ext>
            </a:extLst>
          </p:cNvPr>
          <p:cNvSpPr>
            <a:spLocks noGrp="1"/>
          </p:cNvSpPr>
          <p:nvPr>
            <p:ph type="title"/>
          </p:nvPr>
        </p:nvSpPr>
        <p:spPr>
          <a:xfrm>
            <a:off x="914398" y="365760"/>
            <a:ext cx="8686800" cy="1339417"/>
          </a:xfrm>
        </p:spPr>
        <p:txBody>
          <a:bodyPr>
            <a:normAutofit/>
          </a:bodyPr>
          <a:lstStyle/>
          <a:p>
            <a:r>
              <a:rPr lang="en-US">
                <a:ea typeface="+mj-lt"/>
                <a:cs typeface="+mj-lt"/>
              </a:rPr>
              <a:t>5G Market Ecosystem</a:t>
            </a:r>
            <a:endParaRPr lang="en-US"/>
          </a:p>
        </p:txBody>
      </p:sp>
      <p:sp>
        <p:nvSpPr>
          <p:cNvPr id="6" name="Slide Number Placeholder 5">
            <a:extLst>
              <a:ext uri="{FF2B5EF4-FFF2-40B4-BE49-F238E27FC236}">
                <a16:creationId xmlns:a16="http://schemas.microsoft.com/office/drawing/2014/main" id="{FC2DC316-9BAD-DF3D-8656-93467652D255}"/>
              </a:ext>
            </a:extLst>
          </p:cNvPr>
          <p:cNvSpPr>
            <a:spLocks noGrp="1"/>
          </p:cNvSpPr>
          <p:nvPr>
            <p:ph type="sldNum" sz="quarter" idx="12"/>
          </p:nvPr>
        </p:nvSpPr>
        <p:spPr/>
        <p:txBody>
          <a:bodyPr/>
          <a:lstStyle/>
          <a:p>
            <a:fld id="{B5CEABB6-07DC-46E8-9B57-56EC44A396E5}" type="slidenum">
              <a:rPr lang="en-US" smtClean="0"/>
              <a:t>29</a:t>
            </a:fld>
            <a:endParaRPr lang="en-US"/>
          </a:p>
        </p:txBody>
      </p:sp>
      <p:pic>
        <p:nvPicPr>
          <p:cNvPr id="9" name="Picture 9" descr="Calendar&#10;&#10;Description automatically generated">
            <a:extLst>
              <a:ext uri="{FF2B5EF4-FFF2-40B4-BE49-F238E27FC236}">
                <a16:creationId xmlns:a16="http://schemas.microsoft.com/office/drawing/2014/main" id="{51E7BA14-DA66-4341-3E8B-2F57A09AFF9E}"/>
              </a:ext>
            </a:extLst>
          </p:cNvPr>
          <p:cNvPicPr>
            <a:picLocks noGrp="1" noChangeAspect="1"/>
          </p:cNvPicPr>
          <p:nvPr>
            <p:ph idx="1"/>
          </p:nvPr>
        </p:nvPicPr>
        <p:blipFill>
          <a:blip r:embed="rId3"/>
          <a:stretch>
            <a:fillRect/>
          </a:stretch>
        </p:blipFill>
        <p:spPr>
          <a:xfrm>
            <a:off x="1080656" y="1704426"/>
            <a:ext cx="10269680" cy="4458838"/>
          </a:xfrm>
        </p:spPr>
      </p:pic>
    </p:spTree>
    <p:extLst>
      <p:ext uri="{BB962C8B-B14F-4D97-AF65-F5344CB8AC3E}">
        <p14:creationId xmlns:p14="http://schemas.microsoft.com/office/powerpoint/2010/main" val="3669963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688909" y="501650"/>
            <a:ext cx="7174931" cy="914400"/>
          </a:xfrm>
        </p:spPr>
        <p:txBody>
          <a:bodyPr anchor="b" anchorCtr="0">
            <a:normAutofit/>
          </a:bodyPr>
          <a:lstStyle/>
          <a:p>
            <a:r>
              <a:rPr lang="en-ZA"/>
              <a:t>What are Global Gadgets?</a:t>
            </a:r>
          </a:p>
        </p:txBody>
      </p:sp>
      <p:sp>
        <p:nvSpPr>
          <p:cNvPr id="3" name="Subtitle 2">
            <a:extLst>
              <a:ext uri="{FF2B5EF4-FFF2-40B4-BE49-F238E27FC236}">
                <a16:creationId xmlns:a16="http://schemas.microsoft.com/office/drawing/2014/main" id="{35E3EA69-4E0E-41BD-8095-A124225A2647}"/>
              </a:ext>
            </a:extLst>
          </p:cNvPr>
          <p:cNvSpPr>
            <a:spLocks noGrp="1"/>
          </p:cNvSpPr>
          <p:nvPr>
            <p:ph idx="1"/>
          </p:nvPr>
        </p:nvSpPr>
        <p:spPr>
          <a:xfrm>
            <a:off x="688909" y="1622464"/>
            <a:ext cx="10433182" cy="4381601"/>
          </a:xfrm>
        </p:spPr>
        <p:txBody>
          <a:bodyPr vert="horz" lIns="91440" tIns="45720" rIns="91440" bIns="45720" rtlCol="0" anchor="t">
            <a:normAutofit/>
          </a:bodyPr>
          <a:lstStyle/>
          <a:p>
            <a:pPr marL="285750" indent="-285750">
              <a:buFontTx/>
              <a:buChar char="-"/>
            </a:pPr>
            <a:r>
              <a:rPr lang="en-US" sz="2400"/>
              <a:t>Electronic devices that integrate hardware, software and services to provide functionality</a:t>
            </a:r>
          </a:p>
          <a:p>
            <a:pPr marL="609569" indent="-304792" defTabSz="1219170">
              <a:lnSpc>
                <a:spcPct val="120000"/>
              </a:lnSpc>
              <a:buClr>
                <a:srgbClr val="000000"/>
              </a:buClr>
              <a:buSzPct val="125000"/>
              <a:buFont typeface="Arial" panose="020B0604020202020204" pitchFamily="34" charset="0"/>
              <a:buChar char="•"/>
            </a:pPr>
            <a:r>
              <a:rPr lang="en-US" sz="1867"/>
              <a:t>Increase efficiency of everyday life </a:t>
            </a:r>
          </a:p>
          <a:p>
            <a:pPr marL="1219139" lvl="1" indent="-304792" defTabSz="1219170">
              <a:lnSpc>
                <a:spcPct val="120000"/>
              </a:lnSpc>
              <a:spcBef>
                <a:spcPts val="0"/>
              </a:spcBef>
              <a:buClr>
                <a:srgbClr val="000000"/>
              </a:buClr>
              <a:buSzPct val="125000"/>
              <a:buFont typeface="Arial" panose="020B0604020202020204" pitchFamily="34" charset="0"/>
              <a:buChar char="•"/>
            </a:pPr>
            <a:r>
              <a:rPr lang="en-US" sz="1867"/>
              <a:t>Fast access to information</a:t>
            </a:r>
          </a:p>
          <a:p>
            <a:pPr marL="1219139" lvl="1" indent="-304792" defTabSz="1219170">
              <a:lnSpc>
                <a:spcPct val="120000"/>
              </a:lnSpc>
              <a:spcBef>
                <a:spcPts val="0"/>
              </a:spcBef>
              <a:buClr>
                <a:srgbClr val="000000"/>
              </a:buClr>
              <a:buSzPct val="125000"/>
              <a:buFont typeface="Arial" panose="020B0604020202020204" pitchFamily="34" charset="0"/>
              <a:buChar char="•"/>
            </a:pPr>
            <a:r>
              <a:rPr lang="en-US" sz="1867"/>
              <a:t>Increased connectivity and communication</a:t>
            </a:r>
          </a:p>
          <a:p>
            <a:pPr marL="1219139" lvl="1" indent="-304792" defTabSz="1219170">
              <a:lnSpc>
                <a:spcPct val="120000"/>
              </a:lnSpc>
              <a:spcBef>
                <a:spcPts val="0"/>
              </a:spcBef>
              <a:buClr>
                <a:srgbClr val="000000"/>
              </a:buClr>
              <a:buSzPct val="125000"/>
              <a:buFont typeface="Arial" panose="020B0604020202020204" pitchFamily="34" charset="0"/>
              <a:buChar char="•"/>
            </a:pPr>
            <a:r>
              <a:rPr lang="en-US" sz="1867"/>
              <a:t>Completes work tasks more effectively </a:t>
            </a:r>
          </a:p>
          <a:p>
            <a:pPr marL="609569" indent="-304792" defTabSz="1219170">
              <a:lnSpc>
                <a:spcPct val="120000"/>
              </a:lnSpc>
              <a:buClr>
                <a:srgbClr val="000000"/>
              </a:buClr>
              <a:buSzPct val="125000"/>
              <a:buFont typeface="Arial" panose="020B0604020202020204" pitchFamily="34" charset="0"/>
              <a:buChar char="•"/>
            </a:pPr>
            <a:r>
              <a:rPr lang="en-US" sz="1867"/>
              <a:t>Brings a level of ease and happiness to lives</a:t>
            </a:r>
          </a:p>
          <a:p>
            <a:pPr marL="609570" indent="-304792" defTabSz="1219170">
              <a:lnSpc>
                <a:spcPct val="120000"/>
              </a:lnSpc>
              <a:buClr>
                <a:srgbClr val="000000"/>
              </a:buClr>
              <a:buSzPct val="125000"/>
              <a:buFont typeface="Arial" panose="020B0604020202020204" pitchFamily="34" charset="0"/>
              <a:buChar char="•"/>
            </a:pPr>
            <a:r>
              <a:rPr lang="en-US" sz="1867"/>
              <a:t>Uses include information access, online media, games, and health (i.e. Apple Health App, Google Fit, etc.)</a:t>
            </a:r>
          </a:p>
          <a:p>
            <a:pPr marL="609570" indent="-304792" defTabSz="1219170">
              <a:lnSpc>
                <a:spcPct val="120000"/>
              </a:lnSpc>
              <a:buClr>
                <a:srgbClr val="000000"/>
              </a:buClr>
              <a:buSzPct val="125000"/>
              <a:buFont typeface="Arial" panose="020B0604020202020204" pitchFamily="34" charset="0"/>
              <a:buChar char="•"/>
            </a:pPr>
            <a:r>
              <a:rPr lang="en-US" sz="1867"/>
              <a:t>Benefits provided through the use of application software </a:t>
            </a:r>
          </a:p>
          <a:p>
            <a:pPr marL="285750" indent="-285750">
              <a:buFontTx/>
              <a:buChar char="-"/>
            </a:pPr>
            <a:r>
              <a:rPr lang="en-US" sz="2400"/>
              <a:t>Used for connectivity, communication, information sharing, entertainment</a:t>
            </a:r>
          </a:p>
          <a:p>
            <a:pPr marL="285750" indent="-285750">
              <a:buFontTx/>
              <a:buChar char="-"/>
            </a:pPr>
            <a:endParaRPr lang="en-US"/>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a:lstStyle/>
          <a:p>
            <a:fld id="{19B51A1E-902D-48AF-9020-955120F399B6}" type="slidenum">
              <a:rPr lang="en-ZA" smtClean="0"/>
              <a:pPr/>
              <a:t>3</a:t>
            </a:fld>
            <a:endParaRPr lang="en-ZA"/>
          </a:p>
        </p:txBody>
      </p:sp>
    </p:spTree>
    <p:extLst>
      <p:ext uri="{BB962C8B-B14F-4D97-AF65-F5344CB8AC3E}">
        <p14:creationId xmlns:p14="http://schemas.microsoft.com/office/powerpoint/2010/main" val="831733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8DC63C-6123-89B7-2594-40E9D39FB8A4}"/>
              </a:ext>
            </a:extLst>
          </p:cNvPr>
          <p:cNvSpPr>
            <a:spLocks noGrp="1"/>
          </p:cNvSpPr>
          <p:nvPr>
            <p:ph type="title"/>
          </p:nvPr>
        </p:nvSpPr>
        <p:spPr>
          <a:xfrm>
            <a:off x="914398" y="365760"/>
            <a:ext cx="10861963" cy="1339417"/>
          </a:xfrm>
        </p:spPr>
        <p:txBody>
          <a:bodyPr>
            <a:normAutofit/>
          </a:bodyPr>
          <a:lstStyle/>
          <a:p>
            <a:r>
              <a:rPr lang="en-US">
                <a:ea typeface="+mj-lt"/>
                <a:cs typeface="+mj-lt"/>
              </a:rPr>
              <a:t>5G Expansion has reached 129 countries </a:t>
            </a:r>
            <a:endParaRPr lang="en-US"/>
          </a:p>
        </p:txBody>
      </p:sp>
      <p:sp>
        <p:nvSpPr>
          <p:cNvPr id="6" name="Slide Number Placeholder 5">
            <a:extLst>
              <a:ext uri="{FF2B5EF4-FFF2-40B4-BE49-F238E27FC236}">
                <a16:creationId xmlns:a16="http://schemas.microsoft.com/office/drawing/2014/main" id="{FC2DC316-9BAD-DF3D-8656-93467652D255}"/>
              </a:ext>
            </a:extLst>
          </p:cNvPr>
          <p:cNvSpPr>
            <a:spLocks noGrp="1"/>
          </p:cNvSpPr>
          <p:nvPr>
            <p:ph type="sldNum" sz="quarter" idx="12"/>
          </p:nvPr>
        </p:nvSpPr>
        <p:spPr/>
        <p:txBody>
          <a:bodyPr/>
          <a:lstStyle/>
          <a:p>
            <a:fld id="{B5CEABB6-07DC-46E8-9B57-56EC44A396E5}" type="slidenum">
              <a:rPr lang="en-US" smtClean="0"/>
              <a:t>30</a:t>
            </a:fld>
            <a:endParaRPr lang="en-US"/>
          </a:p>
        </p:txBody>
      </p:sp>
      <p:pic>
        <p:nvPicPr>
          <p:cNvPr id="5" name="Picture 6" descr="Map&#10;&#10;Description automatically generated">
            <a:extLst>
              <a:ext uri="{FF2B5EF4-FFF2-40B4-BE49-F238E27FC236}">
                <a16:creationId xmlns:a16="http://schemas.microsoft.com/office/drawing/2014/main" id="{32D01084-1B9E-BEF1-5A0D-5F5944B20358}"/>
              </a:ext>
            </a:extLst>
          </p:cNvPr>
          <p:cNvPicPr>
            <a:picLocks noGrp="1" noChangeAspect="1"/>
          </p:cNvPicPr>
          <p:nvPr>
            <p:ph idx="1"/>
          </p:nvPr>
        </p:nvPicPr>
        <p:blipFill>
          <a:blip r:embed="rId2"/>
          <a:stretch>
            <a:fillRect/>
          </a:stretch>
        </p:blipFill>
        <p:spPr>
          <a:xfrm>
            <a:off x="928256" y="1333588"/>
            <a:ext cx="10214261" cy="5158950"/>
          </a:xfrm>
        </p:spPr>
      </p:pic>
    </p:spTree>
    <p:extLst>
      <p:ext uri="{BB962C8B-B14F-4D97-AF65-F5344CB8AC3E}">
        <p14:creationId xmlns:p14="http://schemas.microsoft.com/office/powerpoint/2010/main" val="126158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outdoor object, web&#10;&#10;Description automatically generated">
            <a:extLst>
              <a:ext uri="{FF2B5EF4-FFF2-40B4-BE49-F238E27FC236}">
                <a16:creationId xmlns:a16="http://schemas.microsoft.com/office/drawing/2014/main" id="{A730AF4C-8E21-B7B1-417C-CC8AFB864C62}"/>
              </a:ext>
            </a:extLst>
          </p:cNvPr>
          <p:cNvPicPr>
            <a:picLocks noGrp="1" noChangeAspect="1"/>
          </p:cNvPicPr>
          <p:nvPr>
            <p:ph type="pic" sz="quarter" idx="13"/>
          </p:nvPr>
        </p:nvPicPr>
        <p:blipFill>
          <a:blip r:embed="rId2"/>
          <a:srcRect l="24610" r="24610"/>
          <a:stretch>
            <a:fillRect/>
          </a:stretch>
        </p:blipFill>
        <p:spPr/>
      </p:pic>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841248" y="858957"/>
            <a:ext cx="4032504" cy="1325563"/>
          </a:xfrm>
        </p:spPr>
        <p:txBody>
          <a:bodyPr>
            <a:normAutofit fontScale="90000"/>
          </a:bodyPr>
          <a:lstStyle/>
          <a:p>
            <a:r>
              <a:rPr lang="en-US"/>
              <a:t>MAIN ASPECTS OF INDUSTRY</a:t>
            </a:r>
          </a:p>
        </p:txBody>
      </p:sp>
      <p:sp>
        <p:nvSpPr>
          <p:cNvPr id="45" name="Slide Number Placeholder 44">
            <a:extLst>
              <a:ext uri="{FF2B5EF4-FFF2-40B4-BE49-F238E27FC236}">
                <a16:creationId xmlns:a16="http://schemas.microsoft.com/office/drawing/2014/main" id="{839DF259-1923-4D25-955A-2AFFAE8BDE48}"/>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31</a:t>
            </a:fld>
            <a:endParaRPr lang="en-US"/>
          </a:p>
        </p:txBody>
      </p:sp>
      <p:pic>
        <p:nvPicPr>
          <p:cNvPr id="9" name="Picture 9" descr="A picture containing table&#10;&#10;Description automatically generated">
            <a:extLst>
              <a:ext uri="{FF2B5EF4-FFF2-40B4-BE49-F238E27FC236}">
                <a16:creationId xmlns:a16="http://schemas.microsoft.com/office/drawing/2014/main" id="{5583CCEF-CC47-BC3C-A8BA-454F96924D1A}"/>
              </a:ext>
            </a:extLst>
          </p:cNvPr>
          <p:cNvPicPr>
            <a:picLocks noChangeAspect="1"/>
          </p:cNvPicPr>
          <p:nvPr/>
        </p:nvPicPr>
        <p:blipFill rotWithShape="1">
          <a:blip r:embed="rId3"/>
          <a:srcRect r="31282"/>
          <a:stretch/>
        </p:blipFill>
        <p:spPr>
          <a:xfrm>
            <a:off x="6687577" y="858957"/>
            <a:ext cx="5502900" cy="5115128"/>
          </a:xfrm>
          <a:prstGeom prst="rect">
            <a:avLst/>
          </a:prstGeom>
        </p:spPr>
      </p:pic>
    </p:spTree>
    <p:extLst>
      <p:ext uri="{BB962C8B-B14F-4D97-AF65-F5344CB8AC3E}">
        <p14:creationId xmlns:p14="http://schemas.microsoft.com/office/powerpoint/2010/main" val="2030096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EDBFBD-D624-69BD-DB4C-7866515741CD}"/>
              </a:ext>
            </a:extLst>
          </p:cNvPr>
          <p:cNvSpPr>
            <a:spLocks noGrp="1"/>
          </p:cNvSpPr>
          <p:nvPr>
            <p:ph type="title"/>
          </p:nvPr>
        </p:nvSpPr>
        <p:spPr/>
        <p:txBody>
          <a:bodyPr/>
          <a:lstStyle/>
          <a:p>
            <a:r>
              <a:rPr lang="en-US"/>
              <a:t>The Internet</a:t>
            </a:r>
          </a:p>
        </p:txBody>
      </p:sp>
      <p:sp>
        <p:nvSpPr>
          <p:cNvPr id="4" name="Content Placeholder 3">
            <a:extLst>
              <a:ext uri="{FF2B5EF4-FFF2-40B4-BE49-F238E27FC236}">
                <a16:creationId xmlns:a16="http://schemas.microsoft.com/office/drawing/2014/main" id="{CEB3A61D-F285-32B1-74FA-0A0BD6534D15}"/>
              </a:ext>
            </a:extLst>
          </p:cNvPr>
          <p:cNvSpPr>
            <a:spLocks noGrp="1"/>
          </p:cNvSpPr>
          <p:nvPr>
            <p:ph idx="1"/>
          </p:nvPr>
        </p:nvSpPr>
        <p:spPr/>
        <p:txBody>
          <a:bodyPr vert="horz" lIns="91440" tIns="45720" rIns="91440" bIns="45720" rtlCol="0" anchor="t">
            <a:normAutofit/>
          </a:bodyPr>
          <a:lstStyle/>
          <a:p>
            <a:r>
              <a:rPr lang="en-US">
                <a:ea typeface="+mn-lt"/>
                <a:cs typeface="+mn-lt"/>
              </a:rPr>
              <a:t>The network of networks, which connect billions of people worldwide and enable communication and other various activities</a:t>
            </a:r>
            <a:endParaRPr lang="en-US">
              <a:ea typeface="Source Sans Pro"/>
            </a:endParaRPr>
          </a:p>
          <a:p>
            <a:pPr marL="285750" indent="-285750">
              <a:buChar char="•"/>
            </a:pPr>
            <a:endParaRPr lang="en-US">
              <a:ea typeface="Source Sans Pro"/>
            </a:endParaRPr>
          </a:p>
          <a:p>
            <a:endParaRPr lang="en-US">
              <a:ea typeface="Source Sans Pro"/>
            </a:endParaRPr>
          </a:p>
        </p:txBody>
      </p:sp>
      <p:sp>
        <p:nvSpPr>
          <p:cNvPr id="6" name="Slide Number Placeholder 5">
            <a:extLst>
              <a:ext uri="{FF2B5EF4-FFF2-40B4-BE49-F238E27FC236}">
                <a16:creationId xmlns:a16="http://schemas.microsoft.com/office/drawing/2014/main" id="{85B3F5AF-1295-3E63-8764-C1F1D03E456B}"/>
              </a:ext>
            </a:extLst>
          </p:cNvPr>
          <p:cNvSpPr>
            <a:spLocks noGrp="1"/>
          </p:cNvSpPr>
          <p:nvPr>
            <p:ph type="sldNum" sz="quarter" idx="12"/>
          </p:nvPr>
        </p:nvSpPr>
        <p:spPr/>
        <p:txBody>
          <a:bodyPr/>
          <a:lstStyle/>
          <a:p>
            <a:fld id="{B5CEABB6-07DC-46E8-9B57-56EC44A396E5}" type="slidenum">
              <a:rPr lang="en-US" smtClean="0"/>
              <a:t>32</a:t>
            </a:fld>
            <a:endParaRPr lang="en-US"/>
          </a:p>
        </p:txBody>
      </p:sp>
      <p:pic>
        <p:nvPicPr>
          <p:cNvPr id="5" name="Picture 6" descr="Timeline&#10;&#10;Description automatically generated">
            <a:extLst>
              <a:ext uri="{FF2B5EF4-FFF2-40B4-BE49-F238E27FC236}">
                <a16:creationId xmlns:a16="http://schemas.microsoft.com/office/drawing/2014/main" id="{85DDBDDD-CB76-0975-C545-B68A2D7B783B}"/>
              </a:ext>
            </a:extLst>
          </p:cNvPr>
          <p:cNvPicPr>
            <a:picLocks noChangeAspect="1"/>
          </p:cNvPicPr>
          <p:nvPr/>
        </p:nvPicPr>
        <p:blipFill>
          <a:blip r:embed="rId2"/>
          <a:stretch>
            <a:fillRect/>
          </a:stretch>
        </p:blipFill>
        <p:spPr>
          <a:xfrm>
            <a:off x="3893127" y="1865746"/>
            <a:ext cx="8169563" cy="4038599"/>
          </a:xfrm>
          <a:prstGeom prst="rect">
            <a:avLst/>
          </a:prstGeom>
        </p:spPr>
      </p:pic>
    </p:spTree>
    <p:extLst>
      <p:ext uri="{BB962C8B-B14F-4D97-AF65-F5344CB8AC3E}">
        <p14:creationId xmlns:p14="http://schemas.microsoft.com/office/powerpoint/2010/main" val="3682310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Diagram&#10;&#10;Description automatically generated">
            <a:extLst>
              <a:ext uri="{FF2B5EF4-FFF2-40B4-BE49-F238E27FC236}">
                <a16:creationId xmlns:a16="http://schemas.microsoft.com/office/drawing/2014/main" id="{0652F5B4-94EA-0AEE-48EB-900F7F05DFC4}"/>
              </a:ext>
            </a:extLst>
          </p:cNvPr>
          <p:cNvPicPr>
            <a:picLocks noGrp="1" noChangeAspect="1"/>
          </p:cNvPicPr>
          <p:nvPr>
            <p:ph idx="1"/>
          </p:nvPr>
        </p:nvPicPr>
        <p:blipFill>
          <a:blip r:embed="rId2"/>
          <a:stretch>
            <a:fillRect/>
          </a:stretch>
        </p:blipFill>
        <p:spPr>
          <a:xfrm>
            <a:off x="1226927" y="2928"/>
            <a:ext cx="2306336" cy="6850452"/>
          </a:xfrm>
        </p:spPr>
      </p:pic>
      <p:sp>
        <p:nvSpPr>
          <p:cNvPr id="6" name="Slide Number Placeholder 5">
            <a:extLst>
              <a:ext uri="{FF2B5EF4-FFF2-40B4-BE49-F238E27FC236}">
                <a16:creationId xmlns:a16="http://schemas.microsoft.com/office/drawing/2014/main" id="{E3C862F8-A3CD-4868-3B88-48B36C6C6296}"/>
              </a:ext>
            </a:extLst>
          </p:cNvPr>
          <p:cNvSpPr>
            <a:spLocks noGrp="1"/>
          </p:cNvSpPr>
          <p:nvPr>
            <p:ph type="sldNum" sz="quarter" idx="12"/>
          </p:nvPr>
        </p:nvSpPr>
        <p:spPr/>
        <p:txBody>
          <a:bodyPr/>
          <a:lstStyle/>
          <a:p>
            <a:fld id="{B5CEABB6-07DC-46E8-9B57-56EC44A396E5}" type="slidenum">
              <a:rPr lang="en-US" smtClean="0"/>
              <a:t>33</a:t>
            </a:fld>
            <a:endParaRPr lang="en-US"/>
          </a:p>
        </p:txBody>
      </p:sp>
      <p:pic>
        <p:nvPicPr>
          <p:cNvPr id="10" name="Picture 10">
            <a:extLst>
              <a:ext uri="{FF2B5EF4-FFF2-40B4-BE49-F238E27FC236}">
                <a16:creationId xmlns:a16="http://schemas.microsoft.com/office/drawing/2014/main" id="{D5811AA6-6824-28DB-D8E8-1E1E683B62CE}"/>
              </a:ext>
            </a:extLst>
          </p:cNvPr>
          <p:cNvPicPr>
            <a:picLocks noChangeAspect="1"/>
          </p:cNvPicPr>
          <p:nvPr/>
        </p:nvPicPr>
        <p:blipFill>
          <a:blip r:embed="rId3"/>
          <a:stretch>
            <a:fillRect/>
          </a:stretch>
        </p:blipFill>
        <p:spPr>
          <a:xfrm>
            <a:off x="4868599" y="9237"/>
            <a:ext cx="2454803" cy="6851072"/>
          </a:xfrm>
          <a:prstGeom prst="rect">
            <a:avLst/>
          </a:prstGeom>
        </p:spPr>
      </p:pic>
      <p:pic>
        <p:nvPicPr>
          <p:cNvPr id="11" name="Picture 11" descr="Graphical user interface, timeline&#10;&#10;Description automatically generated">
            <a:extLst>
              <a:ext uri="{FF2B5EF4-FFF2-40B4-BE49-F238E27FC236}">
                <a16:creationId xmlns:a16="http://schemas.microsoft.com/office/drawing/2014/main" id="{2ABF3756-1A5D-9FA1-291D-6A3C567E441F}"/>
              </a:ext>
            </a:extLst>
          </p:cNvPr>
          <p:cNvPicPr>
            <a:picLocks noChangeAspect="1"/>
          </p:cNvPicPr>
          <p:nvPr/>
        </p:nvPicPr>
        <p:blipFill>
          <a:blip r:embed="rId4"/>
          <a:stretch>
            <a:fillRect/>
          </a:stretch>
        </p:blipFill>
        <p:spPr>
          <a:xfrm>
            <a:off x="8407735" y="9237"/>
            <a:ext cx="2488529" cy="6851071"/>
          </a:xfrm>
          <a:prstGeom prst="rect">
            <a:avLst/>
          </a:prstGeom>
        </p:spPr>
      </p:pic>
    </p:spTree>
    <p:extLst>
      <p:ext uri="{BB962C8B-B14F-4D97-AF65-F5344CB8AC3E}">
        <p14:creationId xmlns:p14="http://schemas.microsoft.com/office/powerpoint/2010/main" val="3737612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descr="Graphical user interface, application&#10;&#10;Description automatically generated">
            <a:extLst>
              <a:ext uri="{FF2B5EF4-FFF2-40B4-BE49-F238E27FC236}">
                <a16:creationId xmlns:a16="http://schemas.microsoft.com/office/drawing/2014/main" id="{71CBBF6D-F873-C0F1-E2F8-C1AD6A883D87}"/>
              </a:ext>
            </a:extLst>
          </p:cNvPr>
          <p:cNvPicPr>
            <a:picLocks noGrp="1" noChangeAspect="1"/>
          </p:cNvPicPr>
          <p:nvPr>
            <p:ph type="pic" sz="quarter" idx="13"/>
          </p:nvPr>
        </p:nvPicPr>
        <p:blipFill rotWithShape="1">
          <a:blip r:embed="rId2"/>
          <a:srcRect/>
          <a:stretch/>
        </p:blipFill>
        <p:spPr>
          <a:xfrm>
            <a:off x="20" y="10"/>
            <a:ext cx="12191980" cy="6857990"/>
          </a:xfrm>
          <a:noFill/>
        </p:spPr>
      </p:pic>
      <p:sp>
        <p:nvSpPr>
          <p:cNvPr id="6" name="Slide Number Placeholder 5" hidden="1">
            <a:extLst>
              <a:ext uri="{FF2B5EF4-FFF2-40B4-BE49-F238E27FC236}">
                <a16:creationId xmlns:a16="http://schemas.microsoft.com/office/drawing/2014/main" id="{85B3F5AF-1295-3E63-8764-C1F1D03E456B}"/>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34</a:t>
            </a:fld>
            <a:endParaRPr lang="en-US"/>
          </a:p>
        </p:txBody>
      </p:sp>
    </p:spTree>
    <p:extLst>
      <p:ext uri="{BB962C8B-B14F-4D97-AF65-F5344CB8AC3E}">
        <p14:creationId xmlns:p14="http://schemas.microsoft.com/office/powerpoint/2010/main" val="2353428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0677432C-0F24-9D08-A97C-184D34E680DB}"/>
              </a:ext>
            </a:extLst>
          </p:cNvPr>
          <p:cNvPicPr>
            <a:picLocks noGrp="1" noChangeAspect="1"/>
          </p:cNvPicPr>
          <p:nvPr>
            <p:ph type="pic" sz="quarter" idx="13"/>
          </p:nvPr>
        </p:nvPicPr>
        <p:blipFill rotWithShape="1">
          <a:blip r:embed="rId2"/>
          <a:srcRect l="889" r="-1" b="-1"/>
          <a:stretch/>
        </p:blipFill>
        <p:spPr>
          <a:xfrm>
            <a:off x="20" y="10"/>
            <a:ext cx="12191980" cy="6857990"/>
          </a:xfrm>
          <a:noFill/>
        </p:spPr>
      </p:pic>
      <p:sp>
        <p:nvSpPr>
          <p:cNvPr id="6" name="Slide Number Placeholder 5" hidden="1">
            <a:extLst>
              <a:ext uri="{FF2B5EF4-FFF2-40B4-BE49-F238E27FC236}">
                <a16:creationId xmlns:a16="http://schemas.microsoft.com/office/drawing/2014/main" id="{85B3F5AF-1295-3E63-8764-C1F1D03E456B}"/>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35</a:t>
            </a:fld>
            <a:endParaRPr lang="en-US"/>
          </a:p>
        </p:txBody>
      </p:sp>
    </p:spTree>
    <p:extLst>
      <p:ext uri="{BB962C8B-B14F-4D97-AF65-F5344CB8AC3E}">
        <p14:creationId xmlns:p14="http://schemas.microsoft.com/office/powerpoint/2010/main" val="3563241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Chart&#10;&#10;Description automatically generated">
            <a:extLst>
              <a:ext uri="{FF2B5EF4-FFF2-40B4-BE49-F238E27FC236}">
                <a16:creationId xmlns:a16="http://schemas.microsoft.com/office/drawing/2014/main" id="{A2D2C69D-4D28-D66B-2F20-1AA25F264C6F}"/>
              </a:ext>
            </a:extLst>
          </p:cNvPr>
          <p:cNvPicPr>
            <a:picLocks noGrp="1" noChangeAspect="1"/>
          </p:cNvPicPr>
          <p:nvPr>
            <p:ph type="pic" sz="quarter" idx="13"/>
          </p:nvPr>
        </p:nvPicPr>
        <p:blipFill rotWithShape="1">
          <a:blip r:embed="rId2"/>
          <a:srcRect r="888" b="-1"/>
          <a:stretch/>
        </p:blipFill>
        <p:spPr>
          <a:xfrm>
            <a:off x="20" y="10"/>
            <a:ext cx="12191980" cy="6857990"/>
          </a:xfrm>
          <a:noFill/>
        </p:spPr>
      </p:pic>
      <p:sp>
        <p:nvSpPr>
          <p:cNvPr id="5" name="Footer Placeholder 4">
            <a:extLst>
              <a:ext uri="{FF2B5EF4-FFF2-40B4-BE49-F238E27FC236}">
                <a16:creationId xmlns:a16="http://schemas.microsoft.com/office/drawing/2014/main" id="{8059C80C-687B-074E-BDA1-134BB4AB1232}"/>
              </a:ext>
            </a:extLst>
          </p:cNvPr>
          <p:cNvSpPr>
            <a:spLocks noGrp="1"/>
          </p:cNvSpPr>
          <p:nvPr>
            <p:ph type="ftr" sz="quarter" idx="11"/>
          </p:nvPr>
        </p:nvSpPr>
        <p:spPr/>
        <p:txBody>
          <a:bodyPr/>
          <a:lstStyle/>
          <a:p>
            <a:pPr>
              <a:spcAft>
                <a:spcPts val="600"/>
              </a:spcAft>
            </a:pPr>
            <a:r>
              <a:rPr lang="en-US"/>
              <a:t>Pitch deck title</a:t>
            </a:r>
          </a:p>
        </p:txBody>
      </p:sp>
      <p:sp>
        <p:nvSpPr>
          <p:cNvPr id="6" name="Slide Number Placeholder 5" hidden="1">
            <a:extLst>
              <a:ext uri="{FF2B5EF4-FFF2-40B4-BE49-F238E27FC236}">
                <a16:creationId xmlns:a16="http://schemas.microsoft.com/office/drawing/2014/main" id="{D4939E97-B647-7948-9691-04F7C1D55F53}"/>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36</a:t>
            </a:fld>
            <a:endParaRPr lang="en-US"/>
          </a:p>
        </p:txBody>
      </p:sp>
    </p:spTree>
    <p:extLst>
      <p:ext uri="{BB962C8B-B14F-4D97-AF65-F5344CB8AC3E}">
        <p14:creationId xmlns:p14="http://schemas.microsoft.com/office/powerpoint/2010/main" val="1752054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Chart&#10;&#10;Description automatically generated">
            <a:extLst>
              <a:ext uri="{FF2B5EF4-FFF2-40B4-BE49-F238E27FC236}">
                <a16:creationId xmlns:a16="http://schemas.microsoft.com/office/drawing/2014/main" id="{84F2E48D-2507-E38F-D3F1-01A02590998B}"/>
              </a:ext>
            </a:extLst>
          </p:cNvPr>
          <p:cNvPicPr>
            <a:picLocks noGrp="1" noChangeAspect="1"/>
          </p:cNvPicPr>
          <p:nvPr>
            <p:ph type="pic" sz="quarter" idx="13"/>
          </p:nvPr>
        </p:nvPicPr>
        <p:blipFill rotWithShape="1">
          <a:blip r:embed="rId2"/>
          <a:srcRect l="889" r="-1" b="-1"/>
          <a:stretch/>
        </p:blipFill>
        <p:spPr>
          <a:xfrm>
            <a:off x="20" y="10"/>
            <a:ext cx="12191980" cy="6857990"/>
          </a:xfrm>
          <a:noFill/>
        </p:spPr>
      </p:pic>
      <p:sp>
        <p:nvSpPr>
          <p:cNvPr id="5" name="Footer Placeholder 4">
            <a:extLst>
              <a:ext uri="{FF2B5EF4-FFF2-40B4-BE49-F238E27FC236}">
                <a16:creationId xmlns:a16="http://schemas.microsoft.com/office/drawing/2014/main" id="{8059C80C-687B-074E-BDA1-134BB4AB1232}"/>
              </a:ext>
            </a:extLst>
          </p:cNvPr>
          <p:cNvSpPr>
            <a:spLocks noGrp="1"/>
          </p:cNvSpPr>
          <p:nvPr>
            <p:ph type="ftr" sz="quarter" idx="11"/>
          </p:nvPr>
        </p:nvSpPr>
        <p:spPr/>
        <p:txBody>
          <a:bodyPr/>
          <a:lstStyle/>
          <a:p>
            <a:pPr>
              <a:spcAft>
                <a:spcPts val="600"/>
              </a:spcAft>
            </a:pPr>
            <a:r>
              <a:rPr lang="en-US"/>
              <a:t>Pitch deck title</a:t>
            </a:r>
          </a:p>
        </p:txBody>
      </p:sp>
      <p:sp>
        <p:nvSpPr>
          <p:cNvPr id="6" name="Slide Number Placeholder 5" hidden="1">
            <a:extLst>
              <a:ext uri="{FF2B5EF4-FFF2-40B4-BE49-F238E27FC236}">
                <a16:creationId xmlns:a16="http://schemas.microsoft.com/office/drawing/2014/main" id="{D4939E97-B647-7948-9691-04F7C1D55F53}"/>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37</a:t>
            </a:fld>
            <a:endParaRPr lang="en-US"/>
          </a:p>
        </p:txBody>
      </p:sp>
    </p:spTree>
    <p:extLst>
      <p:ext uri="{BB962C8B-B14F-4D97-AF65-F5344CB8AC3E}">
        <p14:creationId xmlns:p14="http://schemas.microsoft.com/office/powerpoint/2010/main" val="943385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descr="Background pattern&#10;&#10;Description automatically generated">
            <a:extLst>
              <a:ext uri="{FF2B5EF4-FFF2-40B4-BE49-F238E27FC236}">
                <a16:creationId xmlns:a16="http://schemas.microsoft.com/office/drawing/2014/main" id="{44718F8E-955D-D1DE-31BD-78BC2E38D8ED}"/>
              </a:ext>
            </a:extLst>
          </p:cNvPr>
          <p:cNvPicPr>
            <a:picLocks noChangeAspect="1"/>
          </p:cNvPicPr>
          <p:nvPr/>
        </p:nvPicPr>
        <p:blipFill rotWithShape="1">
          <a:blip r:embed="rId2"/>
          <a:srcRect l="-127" t="-235" r="10605" b="7190"/>
          <a:stretch/>
        </p:blipFill>
        <p:spPr>
          <a:xfrm rot="10800000">
            <a:off x="6927" y="6930"/>
            <a:ext cx="12201963" cy="6875482"/>
          </a:xfrm>
          <a:prstGeom prst="rect">
            <a:avLst/>
          </a:prstGeom>
        </p:spPr>
      </p:pic>
      <p:sp>
        <p:nvSpPr>
          <p:cNvPr id="2" name="Title 1">
            <a:extLst>
              <a:ext uri="{FF2B5EF4-FFF2-40B4-BE49-F238E27FC236}">
                <a16:creationId xmlns:a16="http://schemas.microsoft.com/office/drawing/2014/main" id="{A29DE7F2-E890-4744-88DD-A75F5E300513}"/>
              </a:ext>
            </a:extLst>
          </p:cNvPr>
          <p:cNvSpPr>
            <a:spLocks noGrp="1"/>
          </p:cNvSpPr>
          <p:nvPr>
            <p:ph type="title"/>
          </p:nvPr>
        </p:nvSpPr>
        <p:spPr>
          <a:xfrm>
            <a:off x="831850" y="5084064"/>
            <a:ext cx="8311896" cy="1049254"/>
          </a:xfrm>
        </p:spPr>
        <p:txBody>
          <a:bodyPr/>
          <a:lstStyle/>
          <a:p>
            <a:r>
              <a:rPr lang="en-US">
                <a:solidFill>
                  <a:schemeClr val="tx1"/>
                </a:solidFill>
              </a:rPr>
              <a:t>COMPUTING</a:t>
            </a:r>
          </a:p>
        </p:txBody>
      </p:sp>
      <p:sp>
        <p:nvSpPr>
          <p:cNvPr id="9" name="Rectangle 8">
            <a:extLst>
              <a:ext uri="{FF2B5EF4-FFF2-40B4-BE49-F238E27FC236}">
                <a16:creationId xmlns:a16="http://schemas.microsoft.com/office/drawing/2014/main" id="{23EC6DDB-CC59-401B-8B8D-769C5AB258EB}"/>
              </a:ext>
              <a:ext uri="{C183D7F6-B498-43B3-948B-1728B52AA6E4}">
                <adec:decorative xmlns:adec="http://schemas.microsoft.com/office/drawing/2017/decorative" val="1"/>
              </a:ext>
            </a:extLst>
          </p:cNvPr>
          <p:cNvSpPr/>
          <p:nvPr/>
        </p:nvSpPr>
        <p:spPr>
          <a:xfrm>
            <a:off x="0" y="4697923"/>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02BA856-4004-49AF-8F73-AB681F2DB566}"/>
              </a:ext>
            </a:extLst>
          </p:cNvPr>
          <p:cNvSpPr>
            <a:spLocks noGrp="1"/>
          </p:cNvSpPr>
          <p:nvPr>
            <p:ph type="sldNum" sz="quarter" idx="12"/>
          </p:nvPr>
        </p:nvSpPr>
        <p:spPr/>
        <p:txBody>
          <a:bodyPr/>
          <a:lstStyle/>
          <a:p>
            <a:fld id="{B5CEABB6-07DC-46E8-9B57-56EC44A396E5}" type="slidenum">
              <a:rPr lang="en-US" smtClean="0"/>
              <a:t>38</a:t>
            </a:fld>
            <a:endParaRPr lang="en-US"/>
          </a:p>
        </p:txBody>
      </p:sp>
    </p:spTree>
    <p:extLst>
      <p:ext uri="{BB962C8B-B14F-4D97-AF65-F5344CB8AC3E}">
        <p14:creationId xmlns:p14="http://schemas.microsoft.com/office/powerpoint/2010/main" val="1879038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image of bar graphs&#10;">
            <a:extLst>
              <a:ext uri="{FF2B5EF4-FFF2-40B4-BE49-F238E27FC236}">
                <a16:creationId xmlns:a16="http://schemas.microsoft.com/office/drawing/2014/main" id="{1D2A9476-0B6C-45AA-9858-11D33F36A0DA}"/>
              </a:ext>
            </a:extLst>
          </p:cNvPr>
          <p:cNvPicPr>
            <a:picLocks noGrp="1" noChangeAspect="1"/>
          </p:cNvPicPr>
          <p:nvPr>
            <p:ph type="pic" sz="quarter" idx="34"/>
          </p:nvPr>
        </p:nvPicPr>
        <p:blipFill rotWithShape="1">
          <a:blip r:embed="rId2" cstate="screen">
            <a:extLst>
              <a:ext uri="{28A0092B-C50C-407E-A947-70E740481C1C}">
                <a14:useLocalDpi xmlns:a14="http://schemas.microsoft.com/office/drawing/2010/main"/>
              </a:ext>
            </a:extLst>
          </a:blip>
          <a:srcRect l="6" r="6"/>
          <a:stretch/>
        </p:blipFill>
        <p:spPr>
          <a:xfrm>
            <a:off x="3048" y="0"/>
            <a:ext cx="12188952" cy="6858000"/>
          </a:xfrm>
        </p:spPr>
      </p:pic>
      <p:sp>
        <p:nvSpPr>
          <p:cNvPr id="23" name="Title 22">
            <a:extLst>
              <a:ext uri="{FF2B5EF4-FFF2-40B4-BE49-F238E27FC236}">
                <a16:creationId xmlns:a16="http://schemas.microsoft.com/office/drawing/2014/main" id="{5FB75C3E-5885-49DD-8190-BB1E8C511A7E}"/>
              </a:ext>
            </a:extLst>
          </p:cNvPr>
          <p:cNvSpPr>
            <a:spLocks noGrp="1"/>
          </p:cNvSpPr>
          <p:nvPr>
            <p:ph type="title"/>
          </p:nvPr>
        </p:nvSpPr>
        <p:spPr>
          <a:xfrm>
            <a:off x="838200" y="365125"/>
            <a:ext cx="10515600" cy="1325563"/>
          </a:xfrm>
        </p:spPr>
        <p:txBody>
          <a:bodyPr/>
          <a:lstStyle/>
          <a:p>
            <a:r>
              <a:rPr lang="en-ZA"/>
              <a:t>MARKET COMPARISON</a:t>
            </a:r>
          </a:p>
        </p:txBody>
      </p:sp>
      <p:sp>
        <p:nvSpPr>
          <p:cNvPr id="7" name="Slide Number Placeholder 6">
            <a:extLst>
              <a:ext uri="{FF2B5EF4-FFF2-40B4-BE49-F238E27FC236}">
                <a16:creationId xmlns:a16="http://schemas.microsoft.com/office/drawing/2014/main" id="{D52C7452-8DFB-4E08-B517-7802CB6719F4}"/>
              </a:ext>
            </a:extLst>
          </p:cNvPr>
          <p:cNvSpPr>
            <a:spLocks noGrp="1"/>
          </p:cNvSpPr>
          <p:nvPr>
            <p:ph type="sldNum" sz="quarter" idx="11"/>
          </p:nvPr>
        </p:nvSpPr>
        <p:spPr>
          <a:xfrm>
            <a:off x="8610600" y="6356350"/>
            <a:ext cx="2743200" cy="365125"/>
          </a:xfrm>
        </p:spPr>
        <p:txBody>
          <a:bodyPr/>
          <a:lstStyle/>
          <a:p>
            <a:fld id="{19B51A1E-902D-48AF-9020-955120F399B6}" type="slidenum">
              <a:rPr lang="en-ZA" smtClean="0"/>
              <a:pPr/>
              <a:t>39</a:t>
            </a:fld>
            <a:endParaRPr lang="en-ZA"/>
          </a:p>
        </p:txBody>
      </p:sp>
      <p:sp>
        <p:nvSpPr>
          <p:cNvPr id="27" name="Text Placeholder 26">
            <a:extLst>
              <a:ext uri="{FF2B5EF4-FFF2-40B4-BE49-F238E27FC236}">
                <a16:creationId xmlns:a16="http://schemas.microsoft.com/office/drawing/2014/main" id="{3C7B196D-A4EB-4450-8C2E-D4F26C77F843}"/>
              </a:ext>
            </a:extLst>
          </p:cNvPr>
          <p:cNvSpPr>
            <a:spLocks noGrp="1"/>
          </p:cNvSpPr>
          <p:nvPr>
            <p:ph type="body" sz="quarter" idx="30"/>
          </p:nvPr>
        </p:nvSpPr>
        <p:spPr>
          <a:xfrm>
            <a:off x="1069848" y="2121408"/>
            <a:ext cx="2560320" cy="914400"/>
          </a:xfrm>
        </p:spPr>
        <p:txBody>
          <a:bodyPr>
            <a:normAutofit fontScale="85000" lnSpcReduction="10000"/>
          </a:bodyPr>
          <a:lstStyle/>
          <a:p>
            <a:r>
              <a:rPr lang="en-ZA"/>
              <a:t>$</a:t>
            </a:r>
            <a:r>
              <a:rPr lang="en-ZA" sz="5700"/>
              <a:t>298</a:t>
            </a:r>
            <a:r>
              <a:rPr lang="en-ZA"/>
              <a:t>.6B</a:t>
            </a:r>
            <a:endParaRPr lang="en-US"/>
          </a:p>
        </p:txBody>
      </p:sp>
      <p:sp>
        <p:nvSpPr>
          <p:cNvPr id="28" name="Text Placeholder 27">
            <a:extLst>
              <a:ext uri="{FF2B5EF4-FFF2-40B4-BE49-F238E27FC236}">
                <a16:creationId xmlns:a16="http://schemas.microsoft.com/office/drawing/2014/main" id="{16852965-5187-4677-B878-4167E7B69252}"/>
              </a:ext>
            </a:extLst>
          </p:cNvPr>
          <p:cNvSpPr>
            <a:spLocks noGrp="1"/>
          </p:cNvSpPr>
          <p:nvPr>
            <p:ph type="body" sz="quarter" idx="31"/>
          </p:nvPr>
        </p:nvSpPr>
        <p:spPr>
          <a:xfrm>
            <a:off x="4800600" y="2121408"/>
            <a:ext cx="2560320" cy="914400"/>
          </a:xfrm>
        </p:spPr>
        <p:txBody>
          <a:bodyPr/>
          <a:lstStyle/>
          <a:p>
            <a:r>
              <a:rPr lang="en-ZA" sz="5400"/>
              <a:t>$23.9 B</a:t>
            </a:r>
          </a:p>
        </p:txBody>
      </p:sp>
      <p:sp>
        <p:nvSpPr>
          <p:cNvPr id="29" name="Text Placeholder 28">
            <a:extLst>
              <a:ext uri="{FF2B5EF4-FFF2-40B4-BE49-F238E27FC236}">
                <a16:creationId xmlns:a16="http://schemas.microsoft.com/office/drawing/2014/main" id="{A362839C-0A6B-4785-ACD4-42645537AFF4}"/>
              </a:ext>
            </a:extLst>
          </p:cNvPr>
          <p:cNvSpPr>
            <a:spLocks noGrp="1"/>
          </p:cNvSpPr>
          <p:nvPr>
            <p:ph type="body" sz="quarter" idx="33"/>
          </p:nvPr>
        </p:nvSpPr>
        <p:spPr>
          <a:xfrm>
            <a:off x="8136744" y="2121408"/>
            <a:ext cx="2959898" cy="914400"/>
          </a:xfrm>
        </p:spPr>
        <p:txBody>
          <a:bodyPr/>
          <a:lstStyle/>
          <a:p>
            <a:r>
              <a:rPr lang="en-ZA" sz="4400">
                <a:ln w="15875">
                  <a:solidFill>
                    <a:prstClr val="white">
                      <a:lumMod val="85000"/>
                    </a:prstClr>
                  </a:solidFill>
                </a:ln>
              </a:rPr>
              <a:t>+1% CAGR</a:t>
            </a:r>
          </a:p>
        </p:txBody>
      </p:sp>
      <p:sp>
        <p:nvSpPr>
          <p:cNvPr id="31" name="Text Placeholder 30">
            <a:extLst>
              <a:ext uri="{FF2B5EF4-FFF2-40B4-BE49-F238E27FC236}">
                <a16:creationId xmlns:a16="http://schemas.microsoft.com/office/drawing/2014/main" id="{FB4B73B3-17D0-4AD4-A250-23C177FEC520}"/>
              </a:ext>
            </a:extLst>
          </p:cNvPr>
          <p:cNvSpPr>
            <a:spLocks noGrp="1"/>
          </p:cNvSpPr>
          <p:nvPr>
            <p:ph type="body" sz="quarter" idx="35"/>
          </p:nvPr>
        </p:nvSpPr>
        <p:spPr>
          <a:xfrm>
            <a:off x="1069848" y="3730752"/>
            <a:ext cx="2560320" cy="1188720"/>
          </a:xfrm>
        </p:spPr>
        <p:txBody>
          <a:bodyPr vert="horz" lIns="91440" tIns="45720" rIns="91440" bIns="45720" rtlCol="0" anchor="t">
            <a:noAutofit/>
          </a:bodyPr>
          <a:lstStyle/>
          <a:p>
            <a:r>
              <a:rPr lang="en-ZA">
                <a:ea typeface="Source Sans Pro"/>
              </a:rPr>
              <a:t>Revenue in 2020</a:t>
            </a:r>
            <a:endParaRPr lang="en-ZA"/>
          </a:p>
        </p:txBody>
      </p:sp>
      <p:sp>
        <p:nvSpPr>
          <p:cNvPr id="40" name="Text Placeholder 39">
            <a:extLst>
              <a:ext uri="{FF2B5EF4-FFF2-40B4-BE49-F238E27FC236}">
                <a16:creationId xmlns:a16="http://schemas.microsoft.com/office/drawing/2014/main" id="{FDC3A9B5-5598-4CD5-88DB-141F093C2F5C}"/>
              </a:ext>
            </a:extLst>
          </p:cNvPr>
          <p:cNvSpPr>
            <a:spLocks noGrp="1"/>
          </p:cNvSpPr>
          <p:nvPr>
            <p:ph type="body" sz="quarter" idx="36"/>
          </p:nvPr>
        </p:nvSpPr>
        <p:spPr>
          <a:xfrm>
            <a:off x="4800600" y="3730752"/>
            <a:ext cx="2560320" cy="1188720"/>
          </a:xfrm>
        </p:spPr>
        <p:txBody>
          <a:bodyPr vert="horz" lIns="91440" tIns="45720" rIns="91440" bIns="45720" rtlCol="0" anchor="t">
            <a:noAutofit/>
          </a:bodyPr>
          <a:lstStyle/>
          <a:p>
            <a:r>
              <a:rPr lang="en-US"/>
              <a:t>Pieces sold in 2020</a:t>
            </a:r>
            <a:endParaRPr lang="en-US">
              <a:ea typeface="Source Sans Pro"/>
            </a:endParaRPr>
          </a:p>
        </p:txBody>
      </p:sp>
      <p:sp>
        <p:nvSpPr>
          <p:cNvPr id="41" name="Text Placeholder 40">
            <a:extLst>
              <a:ext uri="{FF2B5EF4-FFF2-40B4-BE49-F238E27FC236}">
                <a16:creationId xmlns:a16="http://schemas.microsoft.com/office/drawing/2014/main" id="{624C0B95-53C2-4500-8EAE-8B7F73AAE5B5}"/>
              </a:ext>
            </a:extLst>
          </p:cNvPr>
          <p:cNvSpPr>
            <a:spLocks noGrp="1"/>
          </p:cNvSpPr>
          <p:nvPr>
            <p:ph type="body" sz="quarter" idx="37"/>
          </p:nvPr>
        </p:nvSpPr>
        <p:spPr>
          <a:xfrm>
            <a:off x="8531352" y="3730752"/>
            <a:ext cx="2560320" cy="1188720"/>
          </a:xfrm>
        </p:spPr>
        <p:txBody>
          <a:bodyPr vert="horz" lIns="91440" tIns="45720" rIns="91440" bIns="45720" rtlCol="0" anchor="t">
            <a:noAutofit/>
          </a:bodyPr>
          <a:lstStyle/>
          <a:p>
            <a:r>
              <a:rPr lang="en-ZA" noProof="1"/>
              <a:t>2012-2025</a:t>
            </a:r>
            <a:endParaRPr lang="en-US">
              <a:ea typeface="Source Sans Pro"/>
            </a:endParaRPr>
          </a:p>
        </p:txBody>
      </p:sp>
    </p:spTree>
    <p:extLst>
      <p:ext uri="{BB962C8B-B14F-4D97-AF65-F5344CB8AC3E}">
        <p14:creationId xmlns:p14="http://schemas.microsoft.com/office/powerpoint/2010/main" val="1689019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lack and white image of bar graphs">
            <a:extLst>
              <a:ext uri="{FF2B5EF4-FFF2-40B4-BE49-F238E27FC236}">
                <a16:creationId xmlns:a16="http://schemas.microsoft.com/office/drawing/2014/main" id="{328A991A-37FB-44FF-88EA-33E50292CB5C}"/>
              </a:ext>
            </a:extLst>
          </p:cNvPr>
          <p:cNvPicPr>
            <a:picLocks noGrp="1" noChangeAspect="1"/>
          </p:cNvPicPr>
          <p:nvPr>
            <p:ph type="pic" sz="quarter" idx="34"/>
          </p:nvPr>
        </p:nvPicPr>
        <p:blipFill rotWithShape="1">
          <a:blip r:embed="rId3">
            <a:extLst>
              <a:ext uri="{28A0092B-C50C-407E-A947-70E740481C1C}">
                <a14:useLocalDpi xmlns:a14="http://schemas.microsoft.com/office/drawing/2010/main"/>
              </a:ext>
            </a:extLst>
          </a:blip>
          <a:srcRect/>
          <a:stretch/>
        </p:blipFill>
        <p:spPr>
          <a:xfrm>
            <a:off x="1524" y="0"/>
            <a:ext cx="12188952" cy="6858000"/>
          </a:xfrm>
        </p:spPr>
      </p:pic>
      <p:sp>
        <p:nvSpPr>
          <p:cNvPr id="23" name="Title 22">
            <a:extLst>
              <a:ext uri="{FF2B5EF4-FFF2-40B4-BE49-F238E27FC236}">
                <a16:creationId xmlns:a16="http://schemas.microsoft.com/office/drawing/2014/main" id="{5FB75C3E-5885-49DD-8190-BB1E8C511A7E}"/>
              </a:ext>
            </a:extLst>
          </p:cNvPr>
          <p:cNvSpPr>
            <a:spLocks noGrp="1"/>
          </p:cNvSpPr>
          <p:nvPr>
            <p:ph type="title"/>
          </p:nvPr>
        </p:nvSpPr>
        <p:spPr>
          <a:xfrm>
            <a:off x="838200" y="365125"/>
            <a:ext cx="10515600" cy="1325563"/>
          </a:xfrm>
        </p:spPr>
        <p:txBody>
          <a:bodyPr>
            <a:normAutofit/>
          </a:bodyPr>
          <a:lstStyle/>
          <a:p>
            <a:r>
              <a:rPr lang="en-ZA"/>
              <a:t> Global Gadgets </a:t>
            </a:r>
          </a:p>
        </p:txBody>
      </p:sp>
      <p:sp>
        <p:nvSpPr>
          <p:cNvPr id="18" name="Text Placeholder 17">
            <a:extLst>
              <a:ext uri="{FF2B5EF4-FFF2-40B4-BE49-F238E27FC236}">
                <a16:creationId xmlns:a16="http://schemas.microsoft.com/office/drawing/2014/main" id="{2FF04D30-F224-451C-9FFE-3930E78F7E5C}"/>
              </a:ext>
            </a:extLst>
          </p:cNvPr>
          <p:cNvSpPr>
            <a:spLocks noGrp="1"/>
          </p:cNvSpPr>
          <p:nvPr>
            <p:ph type="body" sz="quarter" idx="39"/>
          </p:nvPr>
        </p:nvSpPr>
        <p:spPr/>
        <p:txBody>
          <a:bodyPr/>
          <a:lstStyle/>
          <a:p>
            <a:endParaRPr lang="en-US"/>
          </a:p>
        </p:txBody>
      </p:sp>
      <p:sp>
        <p:nvSpPr>
          <p:cNvPr id="27" name="Text Placeholder 26">
            <a:extLst>
              <a:ext uri="{FF2B5EF4-FFF2-40B4-BE49-F238E27FC236}">
                <a16:creationId xmlns:a16="http://schemas.microsoft.com/office/drawing/2014/main" id="{3C7B196D-A4EB-4450-8C2E-D4F26C77F843}"/>
              </a:ext>
            </a:extLst>
          </p:cNvPr>
          <p:cNvSpPr>
            <a:spLocks noGrp="1"/>
          </p:cNvSpPr>
          <p:nvPr>
            <p:ph type="body" sz="quarter" idx="30"/>
          </p:nvPr>
        </p:nvSpPr>
        <p:spPr>
          <a:xfrm>
            <a:off x="1605765" y="2752344"/>
            <a:ext cx="2407921" cy="1768915"/>
          </a:xfrm>
        </p:spPr>
        <p:txBody>
          <a:bodyPr vert="horz" lIns="91440" tIns="45720" rIns="91440" bIns="45720" rtlCol="0" anchor="ctr" anchorCtr="0">
            <a:noAutofit/>
          </a:bodyPr>
          <a:lstStyle/>
          <a:p>
            <a:r>
              <a:rPr lang="en-ZA" sz="4400"/>
              <a:t>$1.4 Tr</a:t>
            </a:r>
          </a:p>
          <a:p>
            <a:r>
              <a:rPr lang="en-ZA" sz="2800"/>
              <a:t>Revenue</a:t>
            </a:r>
          </a:p>
        </p:txBody>
      </p:sp>
      <p:sp>
        <p:nvSpPr>
          <p:cNvPr id="28" name="Text Placeholder 27">
            <a:extLst>
              <a:ext uri="{FF2B5EF4-FFF2-40B4-BE49-F238E27FC236}">
                <a16:creationId xmlns:a16="http://schemas.microsoft.com/office/drawing/2014/main" id="{16852965-5187-4677-B878-4167E7B69252}"/>
              </a:ext>
            </a:extLst>
          </p:cNvPr>
          <p:cNvSpPr>
            <a:spLocks noGrp="1"/>
          </p:cNvSpPr>
          <p:nvPr>
            <p:ph type="body" sz="quarter" idx="31"/>
          </p:nvPr>
        </p:nvSpPr>
        <p:spPr>
          <a:xfrm>
            <a:off x="4753087" y="3326085"/>
            <a:ext cx="2560320" cy="603504"/>
          </a:xfrm>
        </p:spPr>
        <p:txBody>
          <a:bodyPr anchor="ctr"/>
          <a:lstStyle/>
          <a:p>
            <a:r>
              <a:rPr lang="en-ZA" sz="4400"/>
              <a:t>$52B</a:t>
            </a:r>
          </a:p>
          <a:p>
            <a:r>
              <a:rPr lang="en-ZA" sz="2400"/>
              <a:t>Profit</a:t>
            </a:r>
          </a:p>
        </p:txBody>
      </p:sp>
      <p:sp>
        <p:nvSpPr>
          <p:cNvPr id="29" name="Text Placeholder 28">
            <a:extLst>
              <a:ext uri="{FF2B5EF4-FFF2-40B4-BE49-F238E27FC236}">
                <a16:creationId xmlns:a16="http://schemas.microsoft.com/office/drawing/2014/main" id="{A362839C-0A6B-4785-ACD4-42645537AFF4}"/>
              </a:ext>
            </a:extLst>
          </p:cNvPr>
          <p:cNvSpPr>
            <a:spLocks noGrp="1"/>
          </p:cNvSpPr>
          <p:nvPr>
            <p:ph type="body" sz="quarter" idx="33"/>
          </p:nvPr>
        </p:nvSpPr>
        <p:spPr>
          <a:xfrm>
            <a:off x="7867194" y="3344015"/>
            <a:ext cx="2560320" cy="603504"/>
          </a:xfrm>
        </p:spPr>
        <p:txBody>
          <a:bodyPr anchor="ctr"/>
          <a:lstStyle/>
          <a:p>
            <a:r>
              <a:rPr lang="en-ZA" sz="4800"/>
              <a:t>4.0%</a:t>
            </a:r>
          </a:p>
          <a:p>
            <a:r>
              <a:rPr lang="en-ZA" sz="2400"/>
              <a:t>CAGR*</a:t>
            </a:r>
          </a:p>
        </p:txBody>
      </p:sp>
      <p:sp>
        <p:nvSpPr>
          <p:cNvPr id="41" name="Text Placeholder 40">
            <a:extLst>
              <a:ext uri="{FF2B5EF4-FFF2-40B4-BE49-F238E27FC236}">
                <a16:creationId xmlns:a16="http://schemas.microsoft.com/office/drawing/2014/main" id="{624C0B95-53C2-4500-8EAE-8B7F73AAE5B5}"/>
              </a:ext>
            </a:extLst>
          </p:cNvPr>
          <p:cNvSpPr>
            <a:spLocks noGrp="1"/>
          </p:cNvSpPr>
          <p:nvPr>
            <p:ph type="body" sz="quarter" idx="37"/>
          </p:nvPr>
        </p:nvSpPr>
        <p:spPr>
          <a:xfrm>
            <a:off x="8951923" y="6406716"/>
            <a:ext cx="2560320" cy="1371600"/>
          </a:xfrm>
        </p:spPr>
        <p:txBody>
          <a:bodyPr vert="horz" lIns="91440" tIns="45720" rIns="91440" bIns="45720" rtlCol="0" anchor="t">
            <a:noAutofit/>
          </a:bodyPr>
          <a:lstStyle/>
          <a:p>
            <a:r>
              <a:rPr lang="en-ZA" noProof="1"/>
              <a:t>*2021-2026</a:t>
            </a:r>
            <a:endParaRPr lang="en-ZA" noProof="1">
              <a:ea typeface="Source Sans Pro"/>
            </a:endParaRPr>
          </a:p>
        </p:txBody>
      </p:sp>
      <p:sp>
        <p:nvSpPr>
          <p:cNvPr id="7" name="Slide Number Placeholder 6">
            <a:extLst>
              <a:ext uri="{FF2B5EF4-FFF2-40B4-BE49-F238E27FC236}">
                <a16:creationId xmlns:a16="http://schemas.microsoft.com/office/drawing/2014/main" id="{D52C7452-8DFB-4E08-B517-7802CB6719F4}"/>
              </a:ext>
            </a:extLst>
          </p:cNvPr>
          <p:cNvSpPr>
            <a:spLocks noGrp="1"/>
          </p:cNvSpPr>
          <p:nvPr>
            <p:ph type="sldNum" sz="quarter" idx="11"/>
          </p:nvPr>
        </p:nvSpPr>
        <p:spPr>
          <a:xfrm>
            <a:off x="8610600" y="6356350"/>
            <a:ext cx="2743200" cy="365125"/>
          </a:xfrm>
        </p:spPr>
        <p:txBody>
          <a:bodyPr/>
          <a:lstStyle/>
          <a:p>
            <a:fld id="{19B51A1E-902D-48AF-9020-955120F399B6}" type="slidenum">
              <a:rPr lang="en-ZA" smtClean="0"/>
              <a:pPr/>
              <a:t>4</a:t>
            </a:fld>
            <a:endParaRPr lang="en-ZA"/>
          </a:p>
        </p:txBody>
      </p:sp>
    </p:spTree>
    <p:extLst>
      <p:ext uri="{BB962C8B-B14F-4D97-AF65-F5344CB8AC3E}">
        <p14:creationId xmlns:p14="http://schemas.microsoft.com/office/powerpoint/2010/main" val="2821816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6400800" cy="1325563"/>
          </a:xfrm>
        </p:spPr>
        <p:txBody>
          <a:bodyPr/>
          <a:lstStyle/>
          <a:p>
            <a:r>
              <a:rPr lang="en-US"/>
              <a:t>COMPUTER HISTORY</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40</a:t>
            </a:fld>
            <a:endParaRPr lang="en-US"/>
          </a:p>
        </p:txBody>
      </p:sp>
      <p:pic>
        <p:nvPicPr>
          <p:cNvPr id="7" name="Picture 8">
            <a:extLst>
              <a:ext uri="{FF2B5EF4-FFF2-40B4-BE49-F238E27FC236}">
                <a16:creationId xmlns:a16="http://schemas.microsoft.com/office/drawing/2014/main" id="{0F9137C6-1B1A-8C9E-ECF5-22BA5B9C35EC}"/>
              </a:ext>
            </a:extLst>
          </p:cNvPr>
          <p:cNvPicPr>
            <a:picLocks noGrp="1" noChangeAspect="1"/>
          </p:cNvPicPr>
          <p:nvPr>
            <p:ph idx="1"/>
          </p:nvPr>
        </p:nvPicPr>
        <p:blipFill>
          <a:blip r:embed="rId2"/>
          <a:stretch>
            <a:fillRect/>
          </a:stretch>
        </p:blipFill>
        <p:spPr>
          <a:xfrm>
            <a:off x="4221194" y="816800"/>
            <a:ext cx="8093732" cy="5532475"/>
          </a:xfrm>
        </p:spPr>
      </p:pic>
      <p:pic>
        <p:nvPicPr>
          <p:cNvPr id="9" name="Picture 9" descr="Icon&#10;&#10;Description automatically generated">
            <a:extLst>
              <a:ext uri="{FF2B5EF4-FFF2-40B4-BE49-F238E27FC236}">
                <a16:creationId xmlns:a16="http://schemas.microsoft.com/office/drawing/2014/main" id="{EB60B9D1-5EEE-C80F-5FDE-5FA29CA402DC}"/>
              </a:ext>
            </a:extLst>
          </p:cNvPr>
          <p:cNvPicPr>
            <a:picLocks noChangeAspect="1"/>
          </p:cNvPicPr>
          <p:nvPr/>
        </p:nvPicPr>
        <p:blipFill>
          <a:blip r:embed="rId3"/>
          <a:stretch>
            <a:fillRect/>
          </a:stretch>
        </p:blipFill>
        <p:spPr>
          <a:xfrm>
            <a:off x="3498114" y="1098430"/>
            <a:ext cx="508752" cy="5092460"/>
          </a:xfrm>
          <a:prstGeom prst="rect">
            <a:avLst/>
          </a:prstGeom>
        </p:spPr>
      </p:pic>
    </p:spTree>
    <p:extLst>
      <p:ext uri="{BB962C8B-B14F-4D97-AF65-F5344CB8AC3E}">
        <p14:creationId xmlns:p14="http://schemas.microsoft.com/office/powerpoint/2010/main" val="3569799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6400800" cy="1325563"/>
          </a:xfrm>
        </p:spPr>
        <p:txBody>
          <a:bodyPr/>
          <a:lstStyle/>
          <a:p>
            <a:r>
              <a:rPr lang="en-US"/>
              <a:t>CURRENT TRENDS</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41</a:t>
            </a:fld>
            <a:endParaRPr lang="en-US"/>
          </a:p>
        </p:txBody>
      </p:sp>
      <p:graphicFrame>
        <p:nvGraphicFramePr>
          <p:cNvPr id="8" name="Diagram 9">
            <a:extLst>
              <a:ext uri="{FF2B5EF4-FFF2-40B4-BE49-F238E27FC236}">
                <a16:creationId xmlns:a16="http://schemas.microsoft.com/office/drawing/2014/main" id="{AD0AB63B-EB4D-1DFC-8259-11B629E087C7}"/>
              </a:ext>
            </a:extLst>
          </p:cNvPr>
          <p:cNvGraphicFramePr>
            <a:graphicFrameLocks noGrp="1"/>
          </p:cNvGraphicFramePr>
          <p:nvPr>
            <p:ph idx="1"/>
            <p:extLst>
              <p:ext uri="{D42A27DB-BD31-4B8C-83A1-F6EECF244321}">
                <p14:modId xmlns:p14="http://schemas.microsoft.com/office/powerpoint/2010/main" val="1575955550"/>
              </p:ext>
            </p:extLst>
          </p:nvPr>
        </p:nvGraphicFramePr>
        <p:xfrm>
          <a:off x="-182387" y="1256993"/>
          <a:ext cx="12565091" cy="4330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5062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7557407" cy="1325563"/>
          </a:xfrm>
        </p:spPr>
        <p:txBody>
          <a:bodyPr/>
          <a:lstStyle/>
          <a:p>
            <a:r>
              <a:rPr lang="en-US"/>
              <a:t>COMPUTING SEGMENTS</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42</a:t>
            </a:fld>
            <a:endParaRPr lang="en-US"/>
          </a:p>
        </p:txBody>
      </p:sp>
      <p:pic>
        <p:nvPicPr>
          <p:cNvPr id="22" name="Picture 22" descr="Graphical user interface, application, Word&#10;&#10;Description automatically generated">
            <a:extLst>
              <a:ext uri="{FF2B5EF4-FFF2-40B4-BE49-F238E27FC236}">
                <a16:creationId xmlns:a16="http://schemas.microsoft.com/office/drawing/2014/main" id="{EC394B8E-53A2-C3E7-43D7-42060F0BF2BA}"/>
              </a:ext>
            </a:extLst>
          </p:cNvPr>
          <p:cNvPicPr>
            <a:picLocks noGrp="1" noChangeAspect="1"/>
          </p:cNvPicPr>
          <p:nvPr>
            <p:ph idx="1"/>
          </p:nvPr>
        </p:nvPicPr>
        <p:blipFill>
          <a:blip r:embed="rId2"/>
          <a:stretch>
            <a:fillRect/>
          </a:stretch>
        </p:blipFill>
        <p:spPr>
          <a:xfrm>
            <a:off x="785005" y="1094128"/>
            <a:ext cx="10926072" cy="5121592"/>
          </a:xfrm>
        </p:spPr>
      </p:pic>
    </p:spTree>
    <p:extLst>
      <p:ext uri="{BB962C8B-B14F-4D97-AF65-F5344CB8AC3E}">
        <p14:creationId xmlns:p14="http://schemas.microsoft.com/office/powerpoint/2010/main" val="2684008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8820934" cy="1325563"/>
          </a:xfrm>
        </p:spPr>
        <p:txBody>
          <a:bodyPr/>
          <a:lstStyle/>
          <a:p>
            <a:r>
              <a:rPr lang="en-US"/>
              <a:t>PC TYPES SALES VOLUMES</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43</a:t>
            </a:fld>
            <a:endParaRPr lang="en-US"/>
          </a:p>
        </p:txBody>
      </p:sp>
      <p:pic>
        <p:nvPicPr>
          <p:cNvPr id="9" name="Content Placeholder 8">
            <a:extLst>
              <a:ext uri="{FF2B5EF4-FFF2-40B4-BE49-F238E27FC236}">
                <a16:creationId xmlns:a16="http://schemas.microsoft.com/office/drawing/2014/main" id="{B43119EE-5186-42E9-8882-FE733DE60B5F}"/>
              </a:ext>
            </a:extLst>
          </p:cNvPr>
          <p:cNvPicPr>
            <a:picLocks noGrp="1" noChangeAspect="1"/>
          </p:cNvPicPr>
          <p:nvPr>
            <p:ph idx="1"/>
          </p:nvPr>
        </p:nvPicPr>
        <p:blipFill>
          <a:blip r:embed="rId2"/>
          <a:stretch>
            <a:fillRect/>
          </a:stretch>
        </p:blipFill>
        <p:spPr>
          <a:xfrm>
            <a:off x="2487790" y="994552"/>
            <a:ext cx="7216420" cy="5361798"/>
          </a:xfrm>
        </p:spPr>
      </p:pic>
    </p:spTree>
    <p:extLst>
      <p:ext uri="{BB962C8B-B14F-4D97-AF65-F5344CB8AC3E}">
        <p14:creationId xmlns:p14="http://schemas.microsoft.com/office/powerpoint/2010/main" val="13843110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10044616" cy="1325563"/>
          </a:xfrm>
        </p:spPr>
        <p:txBody>
          <a:bodyPr/>
          <a:lstStyle/>
          <a:p>
            <a:r>
              <a:rPr lang="en-US"/>
              <a:t>Industry Performance (Electronics)</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44</a:t>
            </a:fld>
            <a:endParaRPr lang="en-US"/>
          </a:p>
        </p:txBody>
      </p:sp>
      <p:pic>
        <p:nvPicPr>
          <p:cNvPr id="7" name="Picture 6">
            <a:extLst>
              <a:ext uri="{FF2B5EF4-FFF2-40B4-BE49-F238E27FC236}">
                <a16:creationId xmlns:a16="http://schemas.microsoft.com/office/drawing/2014/main" id="{4EED68B0-ECA9-4AAA-B8C2-C68721B949AF}"/>
              </a:ext>
            </a:extLst>
          </p:cNvPr>
          <p:cNvPicPr>
            <a:picLocks noChangeAspect="1"/>
          </p:cNvPicPr>
          <p:nvPr/>
        </p:nvPicPr>
        <p:blipFill>
          <a:blip r:embed="rId2"/>
          <a:stretch>
            <a:fillRect/>
          </a:stretch>
        </p:blipFill>
        <p:spPr>
          <a:xfrm>
            <a:off x="983876" y="737920"/>
            <a:ext cx="10224247" cy="5800992"/>
          </a:xfrm>
          <a:prstGeom prst="rect">
            <a:avLst/>
          </a:prstGeom>
        </p:spPr>
      </p:pic>
    </p:spTree>
    <p:extLst>
      <p:ext uri="{BB962C8B-B14F-4D97-AF65-F5344CB8AC3E}">
        <p14:creationId xmlns:p14="http://schemas.microsoft.com/office/powerpoint/2010/main" val="17209587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72671"/>
            <a:ext cx="11895828" cy="1325563"/>
          </a:xfrm>
        </p:spPr>
        <p:txBody>
          <a:bodyPr/>
          <a:lstStyle/>
          <a:p>
            <a:r>
              <a:rPr lang="en-US"/>
              <a:t>Industry Performance Computer Manufacturing</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45</a:t>
            </a:fld>
            <a:endParaRPr lang="en-US"/>
          </a:p>
        </p:txBody>
      </p:sp>
      <p:pic>
        <p:nvPicPr>
          <p:cNvPr id="2" name="Picture 1">
            <a:extLst>
              <a:ext uri="{FF2B5EF4-FFF2-40B4-BE49-F238E27FC236}">
                <a16:creationId xmlns:a16="http://schemas.microsoft.com/office/drawing/2014/main" id="{19EB4FA6-78AB-48A7-B667-6BA90A61C231}"/>
              </a:ext>
            </a:extLst>
          </p:cNvPr>
          <p:cNvPicPr>
            <a:picLocks noChangeAspect="1"/>
          </p:cNvPicPr>
          <p:nvPr/>
        </p:nvPicPr>
        <p:blipFill>
          <a:blip r:embed="rId2"/>
          <a:stretch>
            <a:fillRect/>
          </a:stretch>
        </p:blipFill>
        <p:spPr>
          <a:xfrm>
            <a:off x="1409046" y="1321277"/>
            <a:ext cx="9373908" cy="4801270"/>
          </a:xfrm>
          <a:prstGeom prst="rect">
            <a:avLst/>
          </a:prstGeom>
        </p:spPr>
      </p:pic>
    </p:spTree>
    <p:extLst>
      <p:ext uri="{BB962C8B-B14F-4D97-AF65-F5344CB8AC3E}">
        <p14:creationId xmlns:p14="http://schemas.microsoft.com/office/powerpoint/2010/main" val="2819238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11895828" cy="1325563"/>
          </a:xfrm>
        </p:spPr>
        <p:txBody>
          <a:bodyPr/>
          <a:lstStyle/>
          <a:p>
            <a:r>
              <a:rPr lang="en-US"/>
              <a:t>Key Drivers for Laptop Retail</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46</a:t>
            </a:fld>
            <a:endParaRPr lang="en-US"/>
          </a:p>
        </p:txBody>
      </p:sp>
      <p:pic>
        <p:nvPicPr>
          <p:cNvPr id="5" name="Picture 4">
            <a:extLst>
              <a:ext uri="{FF2B5EF4-FFF2-40B4-BE49-F238E27FC236}">
                <a16:creationId xmlns:a16="http://schemas.microsoft.com/office/drawing/2014/main" id="{CABD8997-F1D4-4623-A2A3-FC96A41C37D4}"/>
              </a:ext>
            </a:extLst>
          </p:cNvPr>
          <p:cNvPicPr>
            <a:picLocks noChangeAspect="1"/>
          </p:cNvPicPr>
          <p:nvPr/>
        </p:nvPicPr>
        <p:blipFill>
          <a:blip r:embed="rId2"/>
          <a:stretch>
            <a:fillRect/>
          </a:stretch>
        </p:blipFill>
        <p:spPr>
          <a:xfrm>
            <a:off x="1347125" y="1023602"/>
            <a:ext cx="9497750" cy="4810796"/>
          </a:xfrm>
          <a:prstGeom prst="rect">
            <a:avLst/>
          </a:prstGeom>
        </p:spPr>
      </p:pic>
    </p:spTree>
    <p:extLst>
      <p:ext uri="{BB962C8B-B14F-4D97-AF65-F5344CB8AC3E}">
        <p14:creationId xmlns:p14="http://schemas.microsoft.com/office/powerpoint/2010/main" val="575105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6400800" cy="1325563"/>
          </a:xfrm>
        </p:spPr>
        <p:txBody>
          <a:bodyPr/>
          <a:lstStyle/>
          <a:p>
            <a:r>
              <a:rPr lang="en-US"/>
              <a:t>MAJOR PLAYERS</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47</a:t>
            </a:fld>
            <a:endParaRPr lang="en-US"/>
          </a:p>
        </p:txBody>
      </p:sp>
      <p:pic>
        <p:nvPicPr>
          <p:cNvPr id="8" name="Picture 9" descr="Chart, sunburst chart&#10;&#10;Description automatically generated">
            <a:extLst>
              <a:ext uri="{FF2B5EF4-FFF2-40B4-BE49-F238E27FC236}">
                <a16:creationId xmlns:a16="http://schemas.microsoft.com/office/drawing/2014/main" id="{F9A34A47-CA0E-706A-775A-EBED9BBDDD82}"/>
              </a:ext>
            </a:extLst>
          </p:cNvPr>
          <p:cNvPicPr>
            <a:picLocks noGrp="1" noChangeAspect="1"/>
          </p:cNvPicPr>
          <p:nvPr>
            <p:ph idx="1"/>
          </p:nvPr>
        </p:nvPicPr>
        <p:blipFill>
          <a:blip r:embed="rId2"/>
          <a:stretch>
            <a:fillRect/>
          </a:stretch>
        </p:blipFill>
        <p:spPr>
          <a:xfrm>
            <a:off x="1000666" y="801215"/>
            <a:ext cx="10192826" cy="5549266"/>
          </a:xfrm>
        </p:spPr>
      </p:pic>
    </p:spTree>
    <p:extLst>
      <p:ext uri="{BB962C8B-B14F-4D97-AF65-F5344CB8AC3E}">
        <p14:creationId xmlns:p14="http://schemas.microsoft.com/office/powerpoint/2010/main" val="3163389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descr="Background pattern&#10;&#10;Description automatically generated">
            <a:extLst>
              <a:ext uri="{FF2B5EF4-FFF2-40B4-BE49-F238E27FC236}">
                <a16:creationId xmlns:a16="http://schemas.microsoft.com/office/drawing/2014/main" id="{44718F8E-955D-D1DE-31BD-78BC2E38D8ED}"/>
              </a:ext>
            </a:extLst>
          </p:cNvPr>
          <p:cNvPicPr>
            <a:picLocks noChangeAspect="1"/>
          </p:cNvPicPr>
          <p:nvPr/>
        </p:nvPicPr>
        <p:blipFill rotWithShape="1">
          <a:blip r:embed="rId2"/>
          <a:srcRect l="-127" t="-235" r="10605" b="7190"/>
          <a:stretch/>
        </p:blipFill>
        <p:spPr>
          <a:xfrm rot="10800000">
            <a:off x="6927" y="6930"/>
            <a:ext cx="12201963" cy="6875482"/>
          </a:xfrm>
          <a:prstGeom prst="rect">
            <a:avLst/>
          </a:prstGeom>
        </p:spPr>
      </p:pic>
      <p:sp>
        <p:nvSpPr>
          <p:cNvPr id="2" name="Title 1">
            <a:extLst>
              <a:ext uri="{FF2B5EF4-FFF2-40B4-BE49-F238E27FC236}">
                <a16:creationId xmlns:a16="http://schemas.microsoft.com/office/drawing/2014/main" id="{A29DE7F2-E890-4744-88DD-A75F5E300513}"/>
              </a:ext>
            </a:extLst>
          </p:cNvPr>
          <p:cNvSpPr>
            <a:spLocks noGrp="1"/>
          </p:cNvSpPr>
          <p:nvPr>
            <p:ph type="title"/>
          </p:nvPr>
        </p:nvSpPr>
        <p:spPr>
          <a:xfrm>
            <a:off x="831850" y="5084064"/>
            <a:ext cx="8311896" cy="1049254"/>
          </a:xfrm>
        </p:spPr>
        <p:txBody>
          <a:bodyPr/>
          <a:lstStyle/>
          <a:p>
            <a:r>
              <a:rPr lang="en-US">
                <a:solidFill>
                  <a:schemeClr val="tx1"/>
                </a:solidFill>
              </a:rPr>
              <a:t>SMARTPHONES</a:t>
            </a:r>
          </a:p>
        </p:txBody>
      </p:sp>
      <p:sp>
        <p:nvSpPr>
          <p:cNvPr id="9" name="Rectangle 8">
            <a:extLst>
              <a:ext uri="{FF2B5EF4-FFF2-40B4-BE49-F238E27FC236}">
                <a16:creationId xmlns:a16="http://schemas.microsoft.com/office/drawing/2014/main" id="{23EC6DDB-CC59-401B-8B8D-769C5AB258EB}"/>
              </a:ext>
              <a:ext uri="{C183D7F6-B498-43B3-948B-1728B52AA6E4}">
                <adec:decorative xmlns:adec="http://schemas.microsoft.com/office/drawing/2017/decorative" val="1"/>
              </a:ext>
            </a:extLst>
          </p:cNvPr>
          <p:cNvSpPr/>
          <p:nvPr/>
        </p:nvSpPr>
        <p:spPr>
          <a:xfrm>
            <a:off x="0" y="4697923"/>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02BA856-4004-49AF-8F73-AB681F2DB566}"/>
              </a:ext>
            </a:extLst>
          </p:cNvPr>
          <p:cNvSpPr>
            <a:spLocks noGrp="1"/>
          </p:cNvSpPr>
          <p:nvPr>
            <p:ph type="sldNum" sz="quarter" idx="12"/>
          </p:nvPr>
        </p:nvSpPr>
        <p:spPr/>
        <p:txBody>
          <a:bodyPr/>
          <a:lstStyle/>
          <a:p>
            <a:fld id="{B5CEABB6-07DC-46E8-9B57-56EC44A396E5}" type="slidenum">
              <a:rPr lang="en-US" smtClean="0"/>
              <a:t>48</a:t>
            </a:fld>
            <a:endParaRPr lang="en-US"/>
          </a:p>
        </p:txBody>
      </p:sp>
    </p:spTree>
    <p:extLst>
      <p:ext uri="{BB962C8B-B14F-4D97-AF65-F5344CB8AC3E}">
        <p14:creationId xmlns:p14="http://schemas.microsoft.com/office/powerpoint/2010/main" val="3985544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image of bar graph">
            <a:extLst>
              <a:ext uri="{FF2B5EF4-FFF2-40B4-BE49-F238E27FC236}">
                <a16:creationId xmlns:a16="http://schemas.microsoft.com/office/drawing/2014/main" id="{6A057D43-F8BF-4DAD-A7AD-845A6D5B5A5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1524" y="0"/>
            <a:ext cx="12188952" cy="6858000"/>
          </a:xfrm>
        </p:spPr>
      </p:pic>
      <p:sp>
        <p:nvSpPr>
          <p:cNvPr id="4" name="Title 3">
            <a:extLst>
              <a:ext uri="{FF2B5EF4-FFF2-40B4-BE49-F238E27FC236}">
                <a16:creationId xmlns:a16="http://schemas.microsoft.com/office/drawing/2014/main" id="{FAD2AE59-5630-4D5C-83A9-4CDEF4D7DCFB}"/>
              </a:ext>
            </a:extLst>
          </p:cNvPr>
          <p:cNvSpPr>
            <a:spLocks noGrp="1"/>
          </p:cNvSpPr>
          <p:nvPr>
            <p:ph type="title"/>
          </p:nvPr>
        </p:nvSpPr>
        <p:spPr>
          <a:xfrm>
            <a:off x="3383280" y="365125"/>
            <a:ext cx="7894320" cy="1325563"/>
          </a:xfrm>
        </p:spPr>
        <p:txBody>
          <a:bodyPr/>
          <a:lstStyle/>
          <a:p>
            <a:r>
              <a:rPr lang="en-US"/>
              <a:t>SMARTPHONES</a:t>
            </a:r>
          </a:p>
        </p:txBody>
      </p:sp>
      <p:sp>
        <p:nvSpPr>
          <p:cNvPr id="5" name="Text Placeholder 4">
            <a:extLst>
              <a:ext uri="{FF2B5EF4-FFF2-40B4-BE49-F238E27FC236}">
                <a16:creationId xmlns:a16="http://schemas.microsoft.com/office/drawing/2014/main" id="{F8657664-A458-4DDD-ACC2-1D87FCD6FCA9}"/>
              </a:ext>
            </a:extLst>
          </p:cNvPr>
          <p:cNvSpPr>
            <a:spLocks noGrp="1"/>
          </p:cNvSpPr>
          <p:nvPr>
            <p:ph type="body" sz="quarter" idx="25"/>
          </p:nvPr>
        </p:nvSpPr>
        <p:spPr>
          <a:xfrm>
            <a:off x="3048000" y="1690688"/>
            <a:ext cx="9144000" cy="3886200"/>
          </a:xfrm>
        </p:spPr>
        <p:txBody>
          <a:bodyPr/>
          <a:lstStyle/>
          <a:p>
            <a:r>
              <a:rPr lang="en-ZA"/>
              <a:t>WHAT?</a:t>
            </a:r>
          </a:p>
        </p:txBody>
      </p:sp>
      <p:sp>
        <p:nvSpPr>
          <p:cNvPr id="10" name="Content Placeholder 9">
            <a:extLst>
              <a:ext uri="{FF2B5EF4-FFF2-40B4-BE49-F238E27FC236}">
                <a16:creationId xmlns:a16="http://schemas.microsoft.com/office/drawing/2014/main" id="{14671EBE-B721-4278-A276-75F44D556D20}"/>
              </a:ext>
            </a:extLst>
          </p:cNvPr>
          <p:cNvSpPr>
            <a:spLocks noGrp="1"/>
          </p:cNvSpPr>
          <p:nvPr>
            <p:ph sz="half" idx="2"/>
          </p:nvPr>
        </p:nvSpPr>
        <p:spPr>
          <a:xfrm>
            <a:off x="3407623" y="2569452"/>
            <a:ext cx="3657600" cy="2743200"/>
          </a:xfrm>
        </p:spPr>
        <p:txBody>
          <a:bodyPr/>
          <a:lstStyle/>
          <a:p>
            <a:pPr indent="-304792" defTabSz="1219170">
              <a:lnSpc>
                <a:spcPct val="120000"/>
              </a:lnSpc>
              <a:buClr>
                <a:srgbClr val="202124"/>
              </a:buClr>
              <a:buSzPct val="125000"/>
              <a:buFont typeface="Arial" panose="020B0604020202020204" pitchFamily="34" charset="0"/>
              <a:buChar char="•"/>
            </a:pPr>
            <a:r>
              <a:rPr lang="en-US"/>
              <a:t>Mobile phone that performs many of the </a:t>
            </a:r>
          </a:p>
          <a:p>
            <a:pPr defTabSz="1219170">
              <a:lnSpc>
                <a:spcPct val="120000"/>
              </a:lnSpc>
              <a:buClr>
                <a:srgbClr val="202124"/>
              </a:buClr>
              <a:buSzPct val="125000"/>
            </a:pPr>
            <a:r>
              <a:rPr lang="en-US"/>
              <a:t>         functions of a computer</a:t>
            </a:r>
          </a:p>
          <a:p>
            <a:pPr indent="-304792" defTabSz="1219170">
              <a:lnSpc>
                <a:spcPct val="120000"/>
              </a:lnSpc>
              <a:buClr>
                <a:srgbClr val="202124"/>
              </a:buClr>
              <a:buSzPct val="125000"/>
              <a:buFont typeface="Arial" panose="020B0604020202020204" pitchFamily="34" charset="0"/>
              <a:buChar char="•"/>
            </a:pPr>
            <a:r>
              <a:rPr lang="en-US"/>
              <a:t>Typically has a touchscreen interface</a:t>
            </a:r>
          </a:p>
          <a:p>
            <a:pPr indent="-304792" defTabSz="1219170">
              <a:lnSpc>
                <a:spcPct val="120000"/>
              </a:lnSpc>
              <a:buClr>
                <a:srgbClr val="202124"/>
              </a:buClr>
              <a:buSzPct val="125000"/>
              <a:buFont typeface="Arial" panose="020B0604020202020204" pitchFamily="34" charset="0"/>
              <a:buChar char="•"/>
            </a:pPr>
            <a:r>
              <a:rPr lang="en-US"/>
              <a:t>Access to internet</a:t>
            </a:r>
          </a:p>
          <a:p>
            <a:pPr indent="-304792" defTabSz="1219170">
              <a:lnSpc>
                <a:spcPct val="120000"/>
              </a:lnSpc>
              <a:buClr>
                <a:srgbClr val="202124"/>
              </a:buClr>
              <a:buSzPct val="125000"/>
              <a:buFont typeface="Arial" panose="020B0604020202020204" pitchFamily="34" charset="0"/>
              <a:buChar char="•"/>
            </a:pPr>
            <a:r>
              <a:rPr lang="en-US"/>
              <a:t>Operating system capable of running</a:t>
            </a:r>
          </a:p>
          <a:p>
            <a:pPr defTabSz="1219170">
              <a:lnSpc>
                <a:spcPct val="120000"/>
              </a:lnSpc>
              <a:buClr>
                <a:srgbClr val="202124"/>
              </a:buClr>
              <a:buSzPct val="125000"/>
            </a:pPr>
            <a:r>
              <a:rPr lang="en-US"/>
              <a:t>        downloaded applications &amp; web browsing</a:t>
            </a:r>
          </a:p>
        </p:txBody>
      </p:sp>
      <p:sp>
        <p:nvSpPr>
          <p:cNvPr id="7" name="Text Placeholder 6">
            <a:extLst>
              <a:ext uri="{FF2B5EF4-FFF2-40B4-BE49-F238E27FC236}">
                <a16:creationId xmlns:a16="http://schemas.microsoft.com/office/drawing/2014/main" id="{578017FE-712E-4E95-B483-B700F1AA4B2A}"/>
              </a:ext>
            </a:extLst>
          </p:cNvPr>
          <p:cNvSpPr>
            <a:spLocks noGrp="1"/>
          </p:cNvSpPr>
          <p:nvPr>
            <p:ph type="body" sz="quarter" idx="3"/>
          </p:nvPr>
        </p:nvSpPr>
        <p:spPr>
          <a:xfrm>
            <a:off x="7629525" y="1919288"/>
            <a:ext cx="3657600" cy="640080"/>
          </a:xfrm>
        </p:spPr>
        <p:txBody>
          <a:bodyPr/>
          <a:lstStyle/>
          <a:p>
            <a:r>
              <a:rPr lang="en-US"/>
              <a:t>CURRENT TRENDS</a:t>
            </a:r>
          </a:p>
        </p:txBody>
      </p:sp>
      <p:sp>
        <p:nvSpPr>
          <p:cNvPr id="2" name="Content Placeholder 1">
            <a:extLst>
              <a:ext uri="{FF2B5EF4-FFF2-40B4-BE49-F238E27FC236}">
                <a16:creationId xmlns:a16="http://schemas.microsoft.com/office/drawing/2014/main" id="{2972E633-D3D4-4B6D-909F-937FED844C4A}"/>
              </a:ext>
            </a:extLst>
          </p:cNvPr>
          <p:cNvSpPr>
            <a:spLocks noGrp="1"/>
          </p:cNvSpPr>
          <p:nvPr>
            <p:ph sz="quarter" idx="4"/>
          </p:nvPr>
        </p:nvSpPr>
        <p:spPr>
          <a:xfrm>
            <a:off x="7629525" y="2472585"/>
            <a:ext cx="4445934" cy="3007435"/>
          </a:xfrm>
        </p:spPr>
        <p:txBody>
          <a:bodyPr>
            <a:normAutofit fontScale="92500" lnSpcReduction="10000"/>
          </a:bodyPr>
          <a:lstStyle/>
          <a:p>
            <a:pPr marL="285750" indent="-285750">
              <a:buFont typeface="Arial" panose="020B0604020202020204" pitchFamily="34" charset="0"/>
              <a:buChar char="•"/>
            </a:pPr>
            <a:r>
              <a:rPr lang="en-ZA" noProof="1"/>
              <a:t>Artificaial Intelligence</a:t>
            </a:r>
          </a:p>
          <a:p>
            <a:pPr marL="742950" lvl="1" indent="-285750">
              <a:buFont typeface="Arial" panose="020B0604020202020204" pitchFamily="34" charset="0"/>
              <a:buChar char="•"/>
            </a:pPr>
            <a:r>
              <a:rPr lang="en-ZA" noProof="1"/>
              <a:t>Voice Control</a:t>
            </a:r>
          </a:p>
          <a:p>
            <a:pPr marL="742950" lvl="1" indent="-285750">
              <a:buFont typeface="Arial" panose="020B0604020202020204" pitchFamily="34" charset="0"/>
              <a:buChar char="•"/>
            </a:pPr>
            <a:r>
              <a:rPr lang="en-ZA" noProof="1"/>
              <a:t>Chatbots</a:t>
            </a:r>
          </a:p>
          <a:p>
            <a:pPr marL="285750" indent="-285750">
              <a:buFont typeface="Arial" panose="020B0604020202020204" pitchFamily="34" charset="0"/>
              <a:buChar char="•"/>
            </a:pPr>
            <a:r>
              <a:rPr lang="en-ZA" noProof="1"/>
              <a:t>5G</a:t>
            </a:r>
          </a:p>
          <a:p>
            <a:pPr marL="285750" indent="-285750">
              <a:buFont typeface="Arial" panose="020B0604020202020204" pitchFamily="34" charset="0"/>
              <a:buChar char="•"/>
            </a:pPr>
            <a:r>
              <a:rPr lang="en-ZA" noProof="1"/>
              <a:t>OLED Displays</a:t>
            </a:r>
          </a:p>
          <a:p>
            <a:pPr marL="285750" indent="-285750">
              <a:buFont typeface="Arial" panose="020B0604020202020204" pitchFamily="34" charset="0"/>
              <a:buChar char="•"/>
            </a:pPr>
            <a:r>
              <a:rPr lang="en-ZA" noProof="1"/>
              <a:t>VR/AR</a:t>
            </a:r>
          </a:p>
          <a:p>
            <a:pPr marL="285750" indent="-285750">
              <a:buFont typeface="Arial" panose="020B0604020202020204" pitchFamily="34" charset="0"/>
              <a:buChar char="•"/>
            </a:pPr>
            <a:r>
              <a:rPr lang="en-ZA" noProof="1"/>
              <a:t>Mobile IoT Apps</a:t>
            </a:r>
          </a:p>
          <a:p>
            <a:pPr marL="742950" lvl="1" indent="-285750">
              <a:buFont typeface="Arial" panose="020B0604020202020204" pitchFamily="34" charset="0"/>
              <a:buChar char="•"/>
            </a:pPr>
            <a:r>
              <a:rPr lang="en-ZA" noProof="1"/>
              <a:t>Smart Home Apps</a:t>
            </a:r>
          </a:p>
          <a:p>
            <a:pPr marL="742950" lvl="1" indent="-285750">
              <a:buFont typeface="Arial" panose="020B0604020202020204" pitchFamily="34" charset="0"/>
              <a:buChar char="•"/>
            </a:pPr>
            <a:r>
              <a:rPr lang="en-ZA" noProof="1"/>
              <a:t>Smart Home Appliances</a:t>
            </a:r>
          </a:p>
          <a:p>
            <a:pPr marL="285750" indent="-285750">
              <a:buFont typeface="Arial" panose="020B0604020202020204" pitchFamily="34" charset="0"/>
              <a:buChar char="•"/>
            </a:pPr>
            <a:r>
              <a:rPr lang="en-ZA" noProof="1"/>
              <a:t>Mobile Wallets</a:t>
            </a:r>
          </a:p>
          <a:p>
            <a:pPr marL="285750" indent="-285750">
              <a:buFont typeface="Arial" panose="020B0604020202020204" pitchFamily="34" charset="0"/>
              <a:buChar char="•"/>
            </a:pPr>
            <a:r>
              <a:rPr lang="en-ZA" noProof="1"/>
              <a:t>Enhanced Location Services</a:t>
            </a:r>
          </a:p>
          <a:p>
            <a:pPr marL="285750" indent="-285750">
              <a:buFont typeface="Arial" panose="020B0604020202020204" pitchFamily="34" charset="0"/>
              <a:buChar char="•"/>
            </a:pPr>
            <a:r>
              <a:rPr lang="en-ZA" noProof="1"/>
              <a:t>Wearable/Foldable Devices</a:t>
            </a:r>
          </a:p>
        </p:txBody>
      </p:sp>
      <p:sp>
        <p:nvSpPr>
          <p:cNvPr id="23" name="Footer Placeholder 22">
            <a:extLst>
              <a:ext uri="{FF2B5EF4-FFF2-40B4-BE49-F238E27FC236}">
                <a16:creationId xmlns:a16="http://schemas.microsoft.com/office/drawing/2014/main" id="{B5D1873B-E191-492D-8A88-5BC543251AA4}"/>
              </a:ext>
            </a:extLst>
          </p:cNvPr>
          <p:cNvSpPr>
            <a:spLocks noGrp="1"/>
          </p:cNvSpPr>
          <p:nvPr>
            <p:ph type="ftr" sz="quarter" idx="11"/>
          </p:nvPr>
        </p:nvSpPr>
        <p:spPr>
          <a:xfrm>
            <a:off x="4038600" y="6356350"/>
            <a:ext cx="4114800" cy="365125"/>
          </a:xfrm>
        </p:spPr>
        <p:txBody>
          <a:bodyPr/>
          <a:lstStyle/>
          <a:p>
            <a:r>
              <a:rPr lang="en-US"/>
              <a:t>Pitch deck title</a:t>
            </a:r>
          </a:p>
        </p:txBody>
      </p:sp>
      <p:sp>
        <p:nvSpPr>
          <p:cNvPr id="24" name="Slide Number Placeholder 23">
            <a:extLst>
              <a:ext uri="{FF2B5EF4-FFF2-40B4-BE49-F238E27FC236}">
                <a16:creationId xmlns:a16="http://schemas.microsoft.com/office/drawing/2014/main" id="{4D55AB81-8A4D-4B4A-8B0F-A7407C695E33}"/>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49</a:t>
            </a:fld>
            <a:endParaRPr lang="en-US"/>
          </a:p>
        </p:txBody>
      </p:sp>
      <p:sp>
        <p:nvSpPr>
          <p:cNvPr id="15" name="Rectangle 14">
            <a:extLst>
              <a:ext uri="{FF2B5EF4-FFF2-40B4-BE49-F238E27FC236}">
                <a16:creationId xmlns:a16="http://schemas.microsoft.com/office/drawing/2014/main" id="{09B04A6B-B6E9-40E3-BFCB-8C1C17E0DB0C}"/>
              </a:ext>
              <a:ext uri="{C183D7F6-B498-43B3-948B-1728B52AA6E4}">
                <adec:decorative xmlns:adec="http://schemas.microsoft.com/office/drawing/2017/decorative" val="1"/>
              </a:ext>
            </a:extLst>
          </p:cNvPr>
          <p:cNvSpPr/>
          <p:nvPr/>
        </p:nvSpPr>
        <p:spPr>
          <a:xfrm>
            <a:off x="2817876" y="1690688"/>
            <a:ext cx="2286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293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lack and white image of bar graphs">
            <a:extLst>
              <a:ext uri="{FF2B5EF4-FFF2-40B4-BE49-F238E27FC236}">
                <a16:creationId xmlns:a16="http://schemas.microsoft.com/office/drawing/2014/main" id="{328A991A-37FB-44FF-88EA-33E50292CB5C}"/>
              </a:ext>
            </a:extLst>
          </p:cNvPr>
          <p:cNvPicPr>
            <a:picLocks noGrp="1" noChangeAspect="1"/>
          </p:cNvPicPr>
          <p:nvPr>
            <p:ph type="pic" sz="quarter" idx="34"/>
          </p:nvPr>
        </p:nvPicPr>
        <p:blipFill rotWithShape="1">
          <a:blip r:embed="rId3">
            <a:extLst>
              <a:ext uri="{28A0092B-C50C-407E-A947-70E740481C1C}">
                <a14:useLocalDpi xmlns:a14="http://schemas.microsoft.com/office/drawing/2010/main"/>
              </a:ext>
            </a:extLst>
          </a:blip>
          <a:srcRect/>
          <a:stretch/>
        </p:blipFill>
        <p:spPr>
          <a:xfrm>
            <a:off x="1524" y="0"/>
            <a:ext cx="12188952" cy="6858000"/>
          </a:xfrm>
        </p:spPr>
      </p:pic>
      <p:sp>
        <p:nvSpPr>
          <p:cNvPr id="23" name="Title 22">
            <a:extLst>
              <a:ext uri="{FF2B5EF4-FFF2-40B4-BE49-F238E27FC236}">
                <a16:creationId xmlns:a16="http://schemas.microsoft.com/office/drawing/2014/main" id="{5FB75C3E-5885-49DD-8190-BB1E8C511A7E}"/>
              </a:ext>
            </a:extLst>
          </p:cNvPr>
          <p:cNvSpPr>
            <a:spLocks noGrp="1"/>
          </p:cNvSpPr>
          <p:nvPr>
            <p:ph type="title"/>
          </p:nvPr>
        </p:nvSpPr>
        <p:spPr>
          <a:xfrm>
            <a:off x="838200" y="365125"/>
            <a:ext cx="10515600" cy="1325563"/>
          </a:xfrm>
        </p:spPr>
        <p:txBody>
          <a:bodyPr>
            <a:normAutofit/>
          </a:bodyPr>
          <a:lstStyle/>
          <a:p>
            <a:r>
              <a:rPr lang="en-ZA"/>
              <a:t>Global Gadgets</a:t>
            </a:r>
          </a:p>
        </p:txBody>
      </p:sp>
      <p:sp>
        <p:nvSpPr>
          <p:cNvPr id="18" name="Text Placeholder 17">
            <a:extLst>
              <a:ext uri="{FF2B5EF4-FFF2-40B4-BE49-F238E27FC236}">
                <a16:creationId xmlns:a16="http://schemas.microsoft.com/office/drawing/2014/main" id="{2FF04D30-F224-451C-9FFE-3930E78F7E5C}"/>
              </a:ext>
            </a:extLst>
          </p:cNvPr>
          <p:cNvSpPr>
            <a:spLocks noGrp="1"/>
          </p:cNvSpPr>
          <p:nvPr>
            <p:ph type="body" sz="quarter" idx="39"/>
          </p:nvPr>
        </p:nvSpPr>
        <p:spPr/>
        <p:txBody>
          <a:bodyPr/>
          <a:lstStyle/>
          <a:p>
            <a:endParaRPr lang="en-US"/>
          </a:p>
        </p:txBody>
      </p:sp>
      <p:sp>
        <p:nvSpPr>
          <p:cNvPr id="27" name="Text Placeholder 26">
            <a:extLst>
              <a:ext uri="{FF2B5EF4-FFF2-40B4-BE49-F238E27FC236}">
                <a16:creationId xmlns:a16="http://schemas.microsoft.com/office/drawing/2014/main" id="{3C7B196D-A4EB-4450-8C2E-D4F26C77F843}"/>
              </a:ext>
            </a:extLst>
          </p:cNvPr>
          <p:cNvSpPr>
            <a:spLocks noGrp="1"/>
          </p:cNvSpPr>
          <p:nvPr>
            <p:ph type="body" sz="quarter" idx="30"/>
          </p:nvPr>
        </p:nvSpPr>
        <p:spPr>
          <a:xfrm>
            <a:off x="1767130" y="3200579"/>
            <a:ext cx="2560320" cy="603504"/>
          </a:xfrm>
          <a:noFill/>
        </p:spPr>
        <p:txBody>
          <a:bodyPr vert="horz" lIns="91440" tIns="45720" rIns="91440" bIns="45720" rtlCol="0" anchor="ctr" anchorCtr="0">
            <a:noAutofit/>
          </a:bodyPr>
          <a:lstStyle/>
          <a:p>
            <a:r>
              <a:rPr lang="en-ZA" sz="4400"/>
              <a:t>3,884 </a:t>
            </a:r>
            <a:r>
              <a:rPr lang="en-ZA" sz="2400"/>
              <a:t>Businesses</a:t>
            </a:r>
          </a:p>
        </p:txBody>
      </p:sp>
      <p:sp>
        <p:nvSpPr>
          <p:cNvPr id="28" name="Text Placeholder 27">
            <a:extLst>
              <a:ext uri="{FF2B5EF4-FFF2-40B4-BE49-F238E27FC236}">
                <a16:creationId xmlns:a16="http://schemas.microsoft.com/office/drawing/2014/main" id="{16852965-5187-4677-B878-4167E7B69252}"/>
              </a:ext>
            </a:extLst>
          </p:cNvPr>
          <p:cNvSpPr>
            <a:spLocks noGrp="1"/>
          </p:cNvSpPr>
          <p:nvPr>
            <p:ph type="body" sz="quarter" idx="31"/>
          </p:nvPr>
        </p:nvSpPr>
        <p:spPr>
          <a:xfrm>
            <a:off x="4762052" y="3200579"/>
            <a:ext cx="2560320" cy="603504"/>
          </a:xfrm>
        </p:spPr>
        <p:txBody>
          <a:bodyPr anchor="ctr"/>
          <a:lstStyle/>
          <a:p>
            <a:r>
              <a:rPr lang="en-ZA" sz="4400"/>
              <a:t>18 M</a:t>
            </a:r>
            <a:endParaRPr lang="en-US" sz="4400"/>
          </a:p>
          <a:p>
            <a:r>
              <a:rPr lang="en-ZA" sz="2400"/>
              <a:t>Employment</a:t>
            </a:r>
          </a:p>
        </p:txBody>
      </p:sp>
      <p:sp>
        <p:nvSpPr>
          <p:cNvPr id="29" name="Text Placeholder 28">
            <a:extLst>
              <a:ext uri="{FF2B5EF4-FFF2-40B4-BE49-F238E27FC236}">
                <a16:creationId xmlns:a16="http://schemas.microsoft.com/office/drawing/2014/main" id="{A362839C-0A6B-4785-ACD4-42645537AFF4}"/>
              </a:ext>
            </a:extLst>
          </p:cNvPr>
          <p:cNvSpPr>
            <a:spLocks noGrp="1"/>
          </p:cNvSpPr>
          <p:nvPr>
            <p:ph type="body" sz="quarter" idx="33"/>
          </p:nvPr>
        </p:nvSpPr>
        <p:spPr>
          <a:xfrm>
            <a:off x="7903053" y="3200579"/>
            <a:ext cx="2560320" cy="603504"/>
          </a:xfrm>
        </p:spPr>
        <p:txBody>
          <a:bodyPr anchor="ctr"/>
          <a:lstStyle/>
          <a:p>
            <a:r>
              <a:rPr lang="en-ZA" sz="4400"/>
              <a:t>$188.5 B</a:t>
            </a:r>
            <a:endParaRPr lang="en-US" sz="4400"/>
          </a:p>
          <a:p>
            <a:r>
              <a:rPr lang="en-ZA" sz="2400"/>
              <a:t>Wages</a:t>
            </a:r>
          </a:p>
        </p:txBody>
      </p:sp>
      <p:sp>
        <p:nvSpPr>
          <p:cNvPr id="7" name="Slide Number Placeholder 6">
            <a:extLst>
              <a:ext uri="{FF2B5EF4-FFF2-40B4-BE49-F238E27FC236}">
                <a16:creationId xmlns:a16="http://schemas.microsoft.com/office/drawing/2014/main" id="{D52C7452-8DFB-4E08-B517-7802CB6719F4}"/>
              </a:ext>
            </a:extLst>
          </p:cNvPr>
          <p:cNvSpPr>
            <a:spLocks noGrp="1"/>
          </p:cNvSpPr>
          <p:nvPr>
            <p:ph type="sldNum" sz="quarter" idx="11"/>
          </p:nvPr>
        </p:nvSpPr>
        <p:spPr>
          <a:xfrm>
            <a:off x="8610600" y="6356350"/>
            <a:ext cx="2743200" cy="365125"/>
          </a:xfrm>
        </p:spPr>
        <p:txBody>
          <a:bodyPr/>
          <a:lstStyle/>
          <a:p>
            <a:fld id="{19B51A1E-902D-48AF-9020-955120F399B6}" type="slidenum">
              <a:rPr lang="en-ZA" smtClean="0"/>
              <a:pPr/>
              <a:t>5</a:t>
            </a:fld>
            <a:endParaRPr lang="en-ZA"/>
          </a:p>
        </p:txBody>
      </p:sp>
    </p:spTree>
    <p:extLst>
      <p:ext uri="{BB962C8B-B14F-4D97-AF65-F5344CB8AC3E}">
        <p14:creationId xmlns:p14="http://schemas.microsoft.com/office/powerpoint/2010/main" val="1497373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11057628" cy="1325563"/>
          </a:xfrm>
        </p:spPr>
        <p:txBody>
          <a:bodyPr/>
          <a:lstStyle/>
          <a:p>
            <a:r>
              <a:rPr lang="en-US"/>
              <a:t>Consolidation in Smartphone Industry</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50</a:t>
            </a:fld>
            <a:endParaRPr lang="en-US"/>
          </a:p>
        </p:txBody>
      </p:sp>
      <p:pic>
        <p:nvPicPr>
          <p:cNvPr id="11" name="Picture 10">
            <a:extLst>
              <a:ext uri="{FF2B5EF4-FFF2-40B4-BE49-F238E27FC236}">
                <a16:creationId xmlns:a16="http://schemas.microsoft.com/office/drawing/2014/main" id="{24989F5F-455E-4DA6-8548-B849ACB9200E}"/>
              </a:ext>
            </a:extLst>
          </p:cNvPr>
          <p:cNvPicPr>
            <a:picLocks noChangeAspect="1"/>
          </p:cNvPicPr>
          <p:nvPr/>
        </p:nvPicPr>
        <p:blipFill>
          <a:blip r:embed="rId2"/>
          <a:stretch>
            <a:fillRect/>
          </a:stretch>
        </p:blipFill>
        <p:spPr>
          <a:xfrm>
            <a:off x="1556704" y="1109339"/>
            <a:ext cx="9078592" cy="4639322"/>
          </a:xfrm>
          <a:prstGeom prst="rect">
            <a:avLst/>
          </a:prstGeom>
        </p:spPr>
      </p:pic>
    </p:spTree>
    <p:extLst>
      <p:ext uri="{BB962C8B-B14F-4D97-AF65-F5344CB8AC3E}">
        <p14:creationId xmlns:p14="http://schemas.microsoft.com/office/powerpoint/2010/main" val="1416807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6400800" cy="1325563"/>
          </a:xfrm>
        </p:spPr>
        <p:txBody>
          <a:bodyPr/>
          <a:lstStyle/>
          <a:p>
            <a:r>
              <a:rPr lang="en-US"/>
              <a:t>MAJOR PLAYERS</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51</a:t>
            </a:fld>
            <a:endParaRPr lang="en-US"/>
          </a:p>
        </p:txBody>
      </p:sp>
      <p:pic>
        <p:nvPicPr>
          <p:cNvPr id="7" name="Picture 6">
            <a:extLst>
              <a:ext uri="{FF2B5EF4-FFF2-40B4-BE49-F238E27FC236}">
                <a16:creationId xmlns:a16="http://schemas.microsoft.com/office/drawing/2014/main" id="{66950ADB-B31E-4C45-9F96-B1CC5E379110}"/>
              </a:ext>
            </a:extLst>
          </p:cNvPr>
          <p:cNvPicPr>
            <a:picLocks noChangeAspect="1"/>
          </p:cNvPicPr>
          <p:nvPr/>
        </p:nvPicPr>
        <p:blipFill>
          <a:blip r:embed="rId2"/>
          <a:stretch>
            <a:fillRect/>
          </a:stretch>
        </p:blipFill>
        <p:spPr>
          <a:xfrm>
            <a:off x="3141134" y="1087474"/>
            <a:ext cx="5621866" cy="5280733"/>
          </a:xfrm>
          <a:prstGeom prst="rect">
            <a:avLst/>
          </a:prstGeom>
        </p:spPr>
      </p:pic>
    </p:spTree>
    <p:extLst>
      <p:ext uri="{BB962C8B-B14F-4D97-AF65-F5344CB8AC3E}">
        <p14:creationId xmlns:p14="http://schemas.microsoft.com/office/powerpoint/2010/main" val="4074122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10071510" cy="1325563"/>
          </a:xfrm>
        </p:spPr>
        <p:txBody>
          <a:bodyPr/>
          <a:lstStyle/>
          <a:p>
            <a:r>
              <a:rPr lang="en-US"/>
              <a:t>Market Share of Major Players</a:t>
            </a:r>
          </a:p>
        </p:txBody>
      </p:sp>
      <p:sp>
        <p:nvSpPr>
          <p:cNvPr id="5" name="Footer Placeholder 4">
            <a:extLst>
              <a:ext uri="{FF2B5EF4-FFF2-40B4-BE49-F238E27FC236}">
                <a16:creationId xmlns:a16="http://schemas.microsoft.com/office/drawing/2014/main" id="{B22EABDE-DA59-60A3-5C67-104DF3539701}"/>
              </a:ext>
            </a:extLst>
          </p:cNvPr>
          <p:cNvSpPr>
            <a:spLocks noGrp="1"/>
          </p:cNvSpPr>
          <p:nvPr>
            <p:ph type="ftr" sz="quarter" idx="11"/>
          </p:nvPr>
        </p:nvSpPr>
        <p:spPr/>
        <p:txBody>
          <a:bodyPr/>
          <a:lstStyle/>
          <a:p>
            <a:r>
              <a:rPr lang="en-US"/>
              <a:t>Pitch deck title</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52</a:t>
            </a:fld>
            <a:endParaRPr lang="en-US"/>
          </a:p>
        </p:txBody>
      </p:sp>
      <p:pic>
        <p:nvPicPr>
          <p:cNvPr id="2" name="Picture 1">
            <a:extLst>
              <a:ext uri="{FF2B5EF4-FFF2-40B4-BE49-F238E27FC236}">
                <a16:creationId xmlns:a16="http://schemas.microsoft.com/office/drawing/2014/main" id="{386D36A3-9ED7-4C0C-9E58-04FEC6B64915}"/>
              </a:ext>
            </a:extLst>
          </p:cNvPr>
          <p:cNvPicPr>
            <a:picLocks noChangeAspect="1"/>
          </p:cNvPicPr>
          <p:nvPr/>
        </p:nvPicPr>
        <p:blipFill>
          <a:blip r:embed="rId2"/>
          <a:stretch>
            <a:fillRect/>
          </a:stretch>
        </p:blipFill>
        <p:spPr>
          <a:xfrm>
            <a:off x="838200" y="1065517"/>
            <a:ext cx="10275710" cy="5655958"/>
          </a:xfrm>
          <a:prstGeom prst="rect">
            <a:avLst/>
          </a:prstGeom>
        </p:spPr>
      </p:pic>
    </p:spTree>
    <p:extLst>
      <p:ext uri="{BB962C8B-B14F-4D97-AF65-F5344CB8AC3E}">
        <p14:creationId xmlns:p14="http://schemas.microsoft.com/office/powerpoint/2010/main" val="38810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9838871" cy="1325563"/>
          </a:xfrm>
        </p:spPr>
        <p:txBody>
          <a:bodyPr/>
          <a:lstStyle/>
          <a:p>
            <a:r>
              <a:rPr lang="en-US"/>
              <a:t>Global Smartphone Subscriptions</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53</a:t>
            </a:fld>
            <a:endParaRPr lang="en-US"/>
          </a:p>
        </p:txBody>
      </p:sp>
      <p:pic>
        <p:nvPicPr>
          <p:cNvPr id="2" name="Picture 1">
            <a:extLst>
              <a:ext uri="{FF2B5EF4-FFF2-40B4-BE49-F238E27FC236}">
                <a16:creationId xmlns:a16="http://schemas.microsoft.com/office/drawing/2014/main" id="{A7B109D5-3177-4296-B3E0-02CB03057E7D}"/>
              </a:ext>
            </a:extLst>
          </p:cNvPr>
          <p:cNvPicPr>
            <a:picLocks noChangeAspect="1"/>
          </p:cNvPicPr>
          <p:nvPr/>
        </p:nvPicPr>
        <p:blipFill>
          <a:blip r:embed="rId2"/>
          <a:stretch>
            <a:fillRect/>
          </a:stretch>
        </p:blipFill>
        <p:spPr>
          <a:xfrm>
            <a:off x="1016000" y="1012040"/>
            <a:ext cx="9909979" cy="5344310"/>
          </a:xfrm>
          <a:prstGeom prst="rect">
            <a:avLst/>
          </a:prstGeom>
        </p:spPr>
      </p:pic>
    </p:spTree>
    <p:extLst>
      <p:ext uri="{BB962C8B-B14F-4D97-AF65-F5344CB8AC3E}">
        <p14:creationId xmlns:p14="http://schemas.microsoft.com/office/powerpoint/2010/main" val="35708052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12276828" cy="1325563"/>
          </a:xfrm>
        </p:spPr>
        <p:txBody>
          <a:bodyPr/>
          <a:lstStyle/>
          <a:p>
            <a:r>
              <a:rPr lang="en-US"/>
              <a:t>Average Smartphone Price in US (2014-2015)</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54</a:t>
            </a:fld>
            <a:endParaRPr lang="en-US"/>
          </a:p>
        </p:txBody>
      </p:sp>
      <p:pic>
        <p:nvPicPr>
          <p:cNvPr id="7" name="Picture 6">
            <a:extLst>
              <a:ext uri="{FF2B5EF4-FFF2-40B4-BE49-F238E27FC236}">
                <a16:creationId xmlns:a16="http://schemas.microsoft.com/office/drawing/2014/main" id="{751ECF8B-DBF0-4A32-83F5-E7C70DB74D75}"/>
              </a:ext>
            </a:extLst>
          </p:cNvPr>
          <p:cNvPicPr>
            <a:picLocks noChangeAspect="1"/>
          </p:cNvPicPr>
          <p:nvPr/>
        </p:nvPicPr>
        <p:blipFill>
          <a:blip r:embed="rId2"/>
          <a:stretch>
            <a:fillRect/>
          </a:stretch>
        </p:blipFill>
        <p:spPr>
          <a:xfrm>
            <a:off x="2357966" y="1087474"/>
            <a:ext cx="7476067" cy="5554718"/>
          </a:xfrm>
          <a:prstGeom prst="rect">
            <a:avLst/>
          </a:prstGeom>
        </p:spPr>
      </p:pic>
    </p:spTree>
    <p:extLst>
      <p:ext uri="{BB962C8B-B14F-4D97-AF65-F5344CB8AC3E}">
        <p14:creationId xmlns:p14="http://schemas.microsoft.com/office/powerpoint/2010/main" val="2465379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12276828" cy="1325563"/>
          </a:xfrm>
        </p:spPr>
        <p:txBody>
          <a:bodyPr/>
          <a:lstStyle/>
          <a:p>
            <a:r>
              <a:rPr lang="en-US"/>
              <a:t>Smartphone OS Evolution (2012-2022)</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55</a:t>
            </a:fld>
            <a:endParaRPr lang="en-US"/>
          </a:p>
        </p:txBody>
      </p:sp>
      <p:pic>
        <p:nvPicPr>
          <p:cNvPr id="2" name="Picture 1">
            <a:extLst>
              <a:ext uri="{FF2B5EF4-FFF2-40B4-BE49-F238E27FC236}">
                <a16:creationId xmlns:a16="http://schemas.microsoft.com/office/drawing/2014/main" id="{BBA8F6B9-596E-49DC-BEF4-583B6C7DA75E}"/>
              </a:ext>
            </a:extLst>
          </p:cNvPr>
          <p:cNvPicPr>
            <a:picLocks noChangeAspect="1"/>
          </p:cNvPicPr>
          <p:nvPr/>
        </p:nvPicPr>
        <p:blipFill>
          <a:blip r:embed="rId2"/>
          <a:stretch>
            <a:fillRect/>
          </a:stretch>
        </p:blipFill>
        <p:spPr>
          <a:xfrm>
            <a:off x="1073523" y="838196"/>
            <a:ext cx="10044953" cy="5518154"/>
          </a:xfrm>
          <a:prstGeom prst="rect">
            <a:avLst/>
          </a:prstGeom>
        </p:spPr>
      </p:pic>
    </p:spTree>
    <p:extLst>
      <p:ext uri="{BB962C8B-B14F-4D97-AF65-F5344CB8AC3E}">
        <p14:creationId xmlns:p14="http://schemas.microsoft.com/office/powerpoint/2010/main" val="3812680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12276828" cy="1325563"/>
          </a:xfrm>
        </p:spPr>
        <p:txBody>
          <a:bodyPr/>
          <a:lstStyle/>
          <a:p>
            <a:r>
              <a:rPr lang="en-US"/>
              <a:t>5G Subscriptions</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56</a:t>
            </a:fld>
            <a:endParaRPr lang="en-US"/>
          </a:p>
        </p:txBody>
      </p:sp>
      <p:pic>
        <p:nvPicPr>
          <p:cNvPr id="4" name="Picture 3">
            <a:extLst>
              <a:ext uri="{FF2B5EF4-FFF2-40B4-BE49-F238E27FC236}">
                <a16:creationId xmlns:a16="http://schemas.microsoft.com/office/drawing/2014/main" id="{25CC17E4-AD7E-4E4E-AC86-C7CBA4946BAD}"/>
              </a:ext>
            </a:extLst>
          </p:cNvPr>
          <p:cNvPicPr>
            <a:picLocks noChangeAspect="1"/>
          </p:cNvPicPr>
          <p:nvPr/>
        </p:nvPicPr>
        <p:blipFill>
          <a:blip r:embed="rId2"/>
          <a:stretch>
            <a:fillRect/>
          </a:stretch>
        </p:blipFill>
        <p:spPr>
          <a:xfrm>
            <a:off x="1100667" y="1087474"/>
            <a:ext cx="9703400" cy="5102751"/>
          </a:xfrm>
          <a:prstGeom prst="rect">
            <a:avLst/>
          </a:prstGeom>
        </p:spPr>
      </p:pic>
    </p:spTree>
    <p:extLst>
      <p:ext uri="{BB962C8B-B14F-4D97-AF65-F5344CB8AC3E}">
        <p14:creationId xmlns:p14="http://schemas.microsoft.com/office/powerpoint/2010/main" val="18017107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12276828" cy="1325563"/>
          </a:xfrm>
        </p:spPr>
        <p:txBody>
          <a:bodyPr/>
          <a:lstStyle/>
          <a:p>
            <a:r>
              <a:rPr lang="en-US"/>
              <a:t>Industry Performance Drivers</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57</a:t>
            </a:fld>
            <a:endParaRPr lang="en-US"/>
          </a:p>
        </p:txBody>
      </p:sp>
      <p:pic>
        <p:nvPicPr>
          <p:cNvPr id="2" name="Picture 1">
            <a:extLst>
              <a:ext uri="{FF2B5EF4-FFF2-40B4-BE49-F238E27FC236}">
                <a16:creationId xmlns:a16="http://schemas.microsoft.com/office/drawing/2014/main" id="{7F98A6C1-69C6-46DA-A6CB-7D8B7BFA4675}"/>
              </a:ext>
            </a:extLst>
          </p:cNvPr>
          <p:cNvPicPr>
            <a:picLocks noChangeAspect="1"/>
          </p:cNvPicPr>
          <p:nvPr/>
        </p:nvPicPr>
        <p:blipFill>
          <a:blip r:embed="rId2"/>
          <a:stretch>
            <a:fillRect/>
          </a:stretch>
        </p:blipFill>
        <p:spPr>
          <a:xfrm>
            <a:off x="1261388" y="756864"/>
            <a:ext cx="9669224" cy="5344271"/>
          </a:xfrm>
          <a:prstGeom prst="rect">
            <a:avLst/>
          </a:prstGeom>
        </p:spPr>
      </p:pic>
    </p:spTree>
    <p:extLst>
      <p:ext uri="{BB962C8B-B14F-4D97-AF65-F5344CB8AC3E}">
        <p14:creationId xmlns:p14="http://schemas.microsoft.com/office/powerpoint/2010/main" val="34088821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12276828" cy="1325563"/>
          </a:xfrm>
        </p:spPr>
        <p:txBody>
          <a:bodyPr/>
          <a:lstStyle/>
          <a:p>
            <a:r>
              <a:rPr lang="en-US"/>
              <a:t>Industry Performance</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58</a:t>
            </a:fld>
            <a:endParaRPr lang="en-US"/>
          </a:p>
        </p:txBody>
      </p:sp>
      <p:pic>
        <p:nvPicPr>
          <p:cNvPr id="7" name="Picture 6">
            <a:extLst>
              <a:ext uri="{FF2B5EF4-FFF2-40B4-BE49-F238E27FC236}">
                <a16:creationId xmlns:a16="http://schemas.microsoft.com/office/drawing/2014/main" id="{8EB15410-12AC-4C06-924A-7B94EDA800F9}"/>
              </a:ext>
            </a:extLst>
          </p:cNvPr>
          <p:cNvPicPr>
            <a:picLocks noChangeAspect="1"/>
          </p:cNvPicPr>
          <p:nvPr/>
        </p:nvPicPr>
        <p:blipFill>
          <a:blip r:embed="rId2"/>
          <a:stretch>
            <a:fillRect/>
          </a:stretch>
        </p:blipFill>
        <p:spPr>
          <a:xfrm>
            <a:off x="866452" y="918421"/>
            <a:ext cx="10487348" cy="5296111"/>
          </a:xfrm>
          <a:prstGeom prst="rect">
            <a:avLst/>
          </a:prstGeom>
        </p:spPr>
      </p:pic>
    </p:spTree>
    <p:extLst>
      <p:ext uri="{BB962C8B-B14F-4D97-AF65-F5344CB8AC3E}">
        <p14:creationId xmlns:p14="http://schemas.microsoft.com/office/powerpoint/2010/main" val="30009334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descr="Background pattern&#10;&#10;Description automatically generated">
            <a:extLst>
              <a:ext uri="{FF2B5EF4-FFF2-40B4-BE49-F238E27FC236}">
                <a16:creationId xmlns:a16="http://schemas.microsoft.com/office/drawing/2014/main" id="{44718F8E-955D-D1DE-31BD-78BC2E38D8ED}"/>
              </a:ext>
            </a:extLst>
          </p:cNvPr>
          <p:cNvPicPr>
            <a:picLocks noChangeAspect="1"/>
          </p:cNvPicPr>
          <p:nvPr/>
        </p:nvPicPr>
        <p:blipFill rotWithShape="1">
          <a:blip r:embed="rId2"/>
          <a:srcRect l="-127" t="-235" r="10605" b="7190"/>
          <a:stretch/>
        </p:blipFill>
        <p:spPr>
          <a:xfrm rot="10800000">
            <a:off x="6927" y="6930"/>
            <a:ext cx="12201963" cy="6875482"/>
          </a:xfrm>
          <a:prstGeom prst="rect">
            <a:avLst/>
          </a:prstGeom>
        </p:spPr>
      </p:pic>
      <p:sp>
        <p:nvSpPr>
          <p:cNvPr id="2" name="Title 1">
            <a:extLst>
              <a:ext uri="{FF2B5EF4-FFF2-40B4-BE49-F238E27FC236}">
                <a16:creationId xmlns:a16="http://schemas.microsoft.com/office/drawing/2014/main" id="{A29DE7F2-E890-4744-88DD-A75F5E300513}"/>
              </a:ext>
            </a:extLst>
          </p:cNvPr>
          <p:cNvSpPr>
            <a:spLocks noGrp="1"/>
          </p:cNvSpPr>
          <p:nvPr>
            <p:ph type="title"/>
          </p:nvPr>
        </p:nvSpPr>
        <p:spPr>
          <a:xfrm>
            <a:off x="831850" y="5084064"/>
            <a:ext cx="8311896" cy="1049254"/>
          </a:xfrm>
        </p:spPr>
        <p:txBody>
          <a:bodyPr/>
          <a:lstStyle/>
          <a:p>
            <a:r>
              <a:rPr lang="en-US">
                <a:solidFill>
                  <a:schemeClr val="tx1"/>
                </a:solidFill>
              </a:rPr>
              <a:t>TABLETS</a:t>
            </a:r>
          </a:p>
        </p:txBody>
      </p:sp>
      <p:sp>
        <p:nvSpPr>
          <p:cNvPr id="9" name="Rectangle 8">
            <a:extLst>
              <a:ext uri="{FF2B5EF4-FFF2-40B4-BE49-F238E27FC236}">
                <a16:creationId xmlns:a16="http://schemas.microsoft.com/office/drawing/2014/main" id="{23EC6DDB-CC59-401B-8B8D-769C5AB258EB}"/>
              </a:ext>
              <a:ext uri="{C183D7F6-B498-43B3-948B-1728B52AA6E4}">
                <adec:decorative xmlns:adec="http://schemas.microsoft.com/office/drawing/2017/decorative" val="1"/>
              </a:ext>
            </a:extLst>
          </p:cNvPr>
          <p:cNvSpPr/>
          <p:nvPr/>
        </p:nvSpPr>
        <p:spPr>
          <a:xfrm>
            <a:off x="0" y="4697923"/>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02BA856-4004-49AF-8F73-AB681F2DB566}"/>
              </a:ext>
            </a:extLst>
          </p:cNvPr>
          <p:cNvSpPr>
            <a:spLocks noGrp="1"/>
          </p:cNvSpPr>
          <p:nvPr>
            <p:ph type="sldNum" sz="quarter" idx="12"/>
          </p:nvPr>
        </p:nvSpPr>
        <p:spPr/>
        <p:txBody>
          <a:bodyPr/>
          <a:lstStyle/>
          <a:p>
            <a:fld id="{B5CEABB6-07DC-46E8-9B57-56EC44A396E5}" type="slidenum">
              <a:rPr lang="en-US" smtClean="0"/>
              <a:t>59</a:t>
            </a:fld>
            <a:endParaRPr lang="en-US"/>
          </a:p>
        </p:txBody>
      </p:sp>
    </p:spTree>
    <p:extLst>
      <p:ext uri="{BB962C8B-B14F-4D97-AF65-F5344CB8AC3E}">
        <p14:creationId xmlns:p14="http://schemas.microsoft.com/office/powerpoint/2010/main" val="2646592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8DC63C-6123-89B7-2594-40E9D39FB8A4}"/>
              </a:ext>
            </a:extLst>
          </p:cNvPr>
          <p:cNvSpPr>
            <a:spLocks noGrp="1"/>
          </p:cNvSpPr>
          <p:nvPr>
            <p:ph type="title"/>
          </p:nvPr>
        </p:nvSpPr>
        <p:spPr>
          <a:xfrm>
            <a:off x="914398" y="365760"/>
            <a:ext cx="8686800" cy="1339417"/>
          </a:xfrm>
        </p:spPr>
        <p:txBody>
          <a:bodyPr>
            <a:normAutofit/>
          </a:bodyPr>
          <a:lstStyle/>
          <a:p>
            <a:r>
              <a:rPr lang="en-US">
                <a:ea typeface="+mj-lt"/>
                <a:cs typeface="+mj-lt"/>
              </a:rPr>
              <a:t>Industry Structure</a:t>
            </a:r>
          </a:p>
        </p:txBody>
      </p:sp>
      <p:sp>
        <p:nvSpPr>
          <p:cNvPr id="6" name="Slide Number Placeholder 5">
            <a:extLst>
              <a:ext uri="{FF2B5EF4-FFF2-40B4-BE49-F238E27FC236}">
                <a16:creationId xmlns:a16="http://schemas.microsoft.com/office/drawing/2014/main" id="{FC2DC316-9BAD-DF3D-8656-93467652D255}"/>
              </a:ext>
            </a:extLst>
          </p:cNvPr>
          <p:cNvSpPr>
            <a:spLocks noGrp="1"/>
          </p:cNvSpPr>
          <p:nvPr>
            <p:ph type="sldNum" sz="quarter" idx="12"/>
          </p:nvPr>
        </p:nvSpPr>
        <p:spPr/>
        <p:txBody>
          <a:bodyPr/>
          <a:lstStyle/>
          <a:p>
            <a:fld id="{B5CEABB6-07DC-46E8-9B57-56EC44A396E5}" type="slidenum">
              <a:rPr lang="en-US" smtClean="0"/>
              <a:t>6</a:t>
            </a:fld>
            <a:endParaRPr lang="en-US"/>
          </a:p>
        </p:txBody>
      </p:sp>
      <p:sp>
        <p:nvSpPr>
          <p:cNvPr id="9" name="Content Placeholder 8">
            <a:extLst>
              <a:ext uri="{FF2B5EF4-FFF2-40B4-BE49-F238E27FC236}">
                <a16:creationId xmlns:a16="http://schemas.microsoft.com/office/drawing/2014/main" id="{B6EB1DC0-FE5C-378F-7B4D-18B70EDBFD6E}"/>
              </a:ext>
            </a:extLst>
          </p:cNvPr>
          <p:cNvSpPr>
            <a:spLocks noGrp="1"/>
          </p:cNvSpPr>
          <p:nvPr>
            <p:ph idx="1"/>
          </p:nvPr>
        </p:nvSpPr>
        <p:spPr>
          <a:xfrm>
            <a:off x="914401" y="1700110"/>
            <a:ext cx="10435934" cy="4425907"/>
          </a:xfrm>
        </p:spPr>
        <p:txBody>
          <a:bodyPr vert="horz" lIns="91440" tIns="45720" rIns="91440" bIns="45720" rtlCol="0" anchor="t">
            <a:normAutofit fontScale="92500" lnSpcReduction="20000"/>
          </a:bodyPr>
          <a:lstStyle/>
          <a:p>
            <a:pPr marL="285750" indent="-285750">
              <a:lnSpc>
                <a:spcPct val="120000"/>
              </a:lnSpc>
              <a:buChar char="•"/>
            </a:pPr>
            <a:r>
              <a:rPr lang="en-US" sz="2800">
                <a:ea typeface="+mn-lt"/>
                <a:cs typeface="+mn-lt"/>
              </a:rPr>
              <a:t>Employs:</a:t>
            </a:r>
            <a:endParaRPr lang="en-US" sz="2800">
              <a:ea typeface="Source Sans Pro"/>
            </a:endParaRPr>
          </a:p>
          <a:p>
            <a:pPr marL="742950" lvl="1">
              <a:lnSpc>
                <a:spcPct val="120000"/>
              </a:lnSpc>
              <a:buChar char="•"/>
            </a:pPr>
            <a:r>
              <a:rPr lang="en-US" sz="2000">
                <a:ea typeface="+mn-lt"/>
                <a:cs typeface="+mn-lt"/>
              </a:rPr>
              <a:t>Engineers</a:t>
            </a:r>
            <a:endParaRPr lang="en-US" sz="2000">
              <a:ea typeface="Source Sans Pro"/>
            </a:endParaRPr>
          </a:p>
          <a:p>
            <a:pPr marL="742950" lvl="1">
              <a:lnSpc>
                <a:spcPct val="120000"/>
              </a:lnSpc>
              <a:buChar char="•"/>
            </a:pPr>
            <a:r>
              <a:rPr lang="en-US" sz="2000">
                <a:ea typeface="+mn-lt"/>
                <a:cs typeface="+mn-lt"/>
              </a:rPr>
              <a:t>Designers &amp; marketers</a:t>
            </a:r>
            <a:endParaRPr lang="en-US" sz="2000">
              <a:ea typeface="Source Sans Pro"/>
            </a:endParaRPr>
          </a:p>
          <a:p>
            <a:pPr marL="742950" lvl="1">
              <a:lnSpc>
                <a:spcPct val="120000"/>
              </a:lnSpc>
              <a:buChar char="•"/>
            </a:pPr>
            <a:r>
              <a:rPr lang="en-US" sz="2000">
                <a:ea typeface="+mn-lt"/>
                <a:cs typeface="+mn-lt"/>
              </a:rPr>
              <a:t>Salespeople</a:t>
            </a:r>
            <a:endParaRPr lang="en-US" sz="2000">
              <a:ea typeface="Source Sans Pro"/>
            </a:endParaRPr>
          </a:p>
          <a:p>
            <a:pPr marL="742950" lvl="1">
              <a:lnSpc>
                <a:spcPct val="120000"/>
              </a:lnSpc>
              <a:buChar char="•"/>
            </a:pPr>
            <a:r>
              <a:rPr lang="en-US" sz="2000">
                <a:ea typeface="+mn-lt"/>
                <a:cs typeface="+mn-lt"/>
              </a:rPr>
              <a:t>Customer service reps</a:t>
            </a:r>
            <a:endParaRPr lang="en-US" sz="2000">
              <a:ea typeface="Source Sans Pro"/>
            </a:endParaRPr>
          </a:p>
          <a:p>
            <a:pPr marL="742950" lvl="1">
              <a:lnSpc>
                <a:spcPct val="120000"/>
              </a:lnSpc>
              <a:buChar char="•"/>
            </a:pPr>
            <a:r>
              <a:rPr lang="en-US" sz="2000">
                <a:ea typeface="+mn-lt"/>
                <a:cs typeface="+mn-lt"/>
              </a:rPr>
              <a:t>Finance personnel all work on existing familiar products to help improve them</a:t>
            </a:r>
            <a:endParaRPr lang="en-US" sz="2000">
              <a:ea typeface="Source Sans Pro"/>
            </a:endParaRPr>
          </a:p>
          <a:p>
            <a:pPr marL="285750" indent="-285750">
              <a:lnSpc>
                <a:spcPct val="120000"/>
              </a:lnSpc>
              <a:buChar char="•"/>
            </a:pPr>
            <a:r>
              <a:rPr lang="en-US" sz="2800">
                <a:ea typeface="+mn-lt"/>
                <a:cs typeface="+mn-lt"/>
              </a:rPr>
              <a:t>Low labor cost countries assist in reducing expenses</a:t>
            </a:r>
            <a:endParaRPr lang="en-US" sz="2800">
              <a:ea typeface="Source Sans Pro"/>
            </a:endParaRPr>
          </a:p>
          <a:p>
            <a:pPr marL="285750" indent="-285750">
              <a:lnSpc>
                <a:spcPct val="120000"/>
              </a:lnSpc>
              <a:buChar char="•"/>
            </a:pPr>
            <a:r>
              <a:rPr lang="en-US" sz="2800">
                <a:ea typeface="+mn-lt"/>
                <a:cs typeface="+mn-lt"/>
              </a:rPr>
              <a:t>Traditional categorizations are blurred: hardware, consumer electronics, telecommunications etc.</a:t>
            </a:r>
          </a:p>
          <a:p>
            <a:pPr marL="285750" indent="-285750">
              <a:lnSpc>
                <a:spcPct val="120000"/>
              </a:lnSpc>
              <a:buChar char="•"/>
            </a:pPr>
            <a:r>
              <a:rPr lang="en-US" sz="2800">
                <a:ea typeface="+mn-lt"/>
                <a:cs typeface="+mn-lt"/>
              </a:rPr>
              <a:t>Complex value chain involving multiple players, such as suppliers, manufacturing, marketing, etc.</a:t>
            </a:r>
            <a:endParaRPr lang="en-US" sz="2800">
              <a:ea typeface="Source Sans Pro"/>
            </a:endParaRPr>
          </a:p>
          <a:p>
            <a:endParaRPr lang="en-US">
              <a:ea typeface="Source Sans Pro"/>
            </a:endParaRPr>
          </a:p>
        </p:txBody>
      </p:sp>
    </p:spTree>
    <p:extLst>
      <p:ext uri="{BB962C8B-B14F-4D97-AF65-F5344CB8AC3E}">
        <p14:creationId xmlns:p14="http://schemas.microsoft.com/office/powerpoint/2010/main" val="18637627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image of bar graph">
            <a:extLst>
              <a:ext uri="{FF2B5EF4-FFF2-40B4-BE49-F238E27FC236}">
                <a16:creationId xmlns:a16="http://schemas.microsoft.com/office/drawing/2014/main" id="{6A057D43-F8BF-4DAD-A7AD-845A6D5B5A5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1524" y="0"/>
            <a:ext cx="12188952" cy="6858000"/>
          </a:xfrm>
        </p:spPr>
      </p:pic>
      <p:sp>
        <p:nvSpPr>
          <p:cNvPr id="4" name="Title 3">
            <a:extLst>
              <a:ext uri="{FF2B5EF4-FFF2-40B4-BE49-F238E27FC236}">
                <a16:creationId xmlns:a16="http://schemas.microsoft.com/office/drawing/2014/main" id="{FAD2AE59-5630-4D5C-83A9-4CDEF4D7DCFB}"/>
              </a:ext>
            </a:extLst>
          </p:cNvPr>
          <p:cNvSpPr>
            <a:spLocks noGrp="1"/>
          </p:cNvSpPr>
          <p:nvPr>
            <p:ph type="title"/>
          </p:nvPr>
        </p:nvSpPr>
        <p:spPr>
          <a:xfrm>
            <a:off x="3383280" y="365125"/>
            <a:ext cx="7894320" cy="1325563"/>
          </a:xfrm>
        </p:spPr>
        <p:txBody>
          <a:bodyPr/>
          <a:lstStyle/>
          <a:p>
            <a:r>
              <a:rPr lang="en-US"/>
              <a:t>TABLETS</a:t>
            </a:r>
          </a:p>
        </p:txBody>
      </p:sp>
      <p:sp>
        <p:nvSpPr>
          <p:cNvPr id="5" name="Text Placeholder 4">
            <a:extLst>
              <a:ext uri="{FF2B5EF4-FFF2-40B4-BE49-F238E27FC236}">
                <a16:creationId xmlns:a16="http://schemas.microsoft.com/office/drawing/2014/main" id="{F8657664-A458-4DDD-ACC2-1D87FCD6FCA9}"/>
              </a:ext>
            </a:extLst>
          </p:cNvPr>
          <p:cNvSpPr>
            <a:spLocks noGrp="1"/>
          </p:cNvSpPr>
          <p:nvPr>
            <p:ph type="body" sz="quarter" idx="25"/>
          </p:nvPr>
        </p:nvSpPr>
        <p:spPr>
          <a:xfrm>
            <a:off x="3048000" y="1690688"/>
            <a:ext cx="9144000" cy="3886200"/>
          </a:xfrm>
        </p:spPr>
        <p:txBody>
          <a:bodyPr/>
          <a:lstStyle/>
          <a:p>
            <a:r>
              <a:rPr lang="en-ZA"/>
              <a:t>WHAT?</a:t>
            </a:r>
          </a:p>
        </p:txBody>
      </p:sp>
      <p:sp>
        <p:nvSpPr>
          <p:cNvPr id="10" name="Content Placeholder 9">
            <a:extLst>
              <a:ext uri="{FF2B5EF4-FFF2-40B4-BE49-F238E27FC236}">
                <a16:creationId xmlns:a16="http://schemas.microsoft.com/office/drawing/2014/main" id="{14671EBE-B721-4278-A276-75F44D556D20}"/>
              </a:ext>
            </a:extLst>
          </p:cNvPr>
          <p:cNvSpPr>
            <a:spLocks noGrp="1"/>
          </p:cNvSpPr>
          <p:nvPr>
            <p:ph sz="half" idx="2"/>
          </p:nvPr>
        </p:nvSpPr>
        <p:spPr>
          <a:xfrm>
            <a:off x="3392488" y="2686050"/>
            <a:ext cx="3657600" cy="2743200"/>
          </a:xfrm>
        </p:spPr>
        <p:txBody>
          <a:bodyPr/>
          <a:lstStyle/>
          <a:p>
            <a:pPr indent="-304792" defTabSz="1219170">
              <a:lnSpc>
                <a:spcPct val="120000"/>
              </a:lnSpc>
              <a:buClr>
                <a:srgbClr val="202124"/>
              </a:buClr>
              <a:buSzPct val="125000"/>
              <a:buFont typeface="Arial" panose="020B0604020202020204" pitchFamily="34" charset="0"/>
              <a:buChar char="•"/>
            </a:pPr>
            <a:r>
              <a:rPr lang="en-US"/>
              <a:t>Larger smartphones with touchscreens</a:t>
            </a:r>
          </a:p>
          <a:p>
            <a:pPr indent="-304792" defTabSz="1219170">
              <a:lnSpc>
                <a:spcPct val="120000"/>
              </a:lnSpc>
              <a:buClr>
                <a:srgbClr val="202124"/>
              </a:buClr>
              <a:buSzPct val="125000"/>
              <a:buFont typeface="Arial" panose="020B0604020202020204" pitchFamily="34" charset="0"/>
              <a:buChar char="•"/>
            </a:pPr>
            <a:r>
              <a:rPr lang="en-US"/>
              <a:t>Typically used for streaming and more impressive video experience</a:t>
            </a:r>
          </a:p>
          <a:p>
            <a:pPr indent="-304792" defTabSz="1219170">
              <a:lnSpc>
                <a:spcPct val="120000"/>
              </a:lnSpc>
              <a:buClr>
                <a:srgbClr val="202124"/>
              </a:buClr>
              <a:buSzPct val="125000"/>
              <a:buFont typeface="Arial" panose="020B0604020202020204" pitchFamily="34" charset="0"/>
              <a:buChar char="•"/>
            </a:pPr>
            <a:r>
              <a:rPr lang="en-US"/>
              <a:t>Access to internet</a:t>
            </a:r>
          </a:p>
          <a:p>
            <a:pPr indent="-304792" defTabSz="1219170">
              <a:lnSpc>
                <a:spcPct val="120000"/>
              </a:lnSpc>
              <a:buClr>
                <a:srgbClr val="202124"/>
              </a:buClr>
              <a:buSzPct val="125000"/>
              <a:buFont typeface="Arial" panose="020B0604020202020204" pitchFamily="34" charset="0"/>
              <a:buChar char="•"/>
            </a:pPr>
            <a:r>
              <a:rPr lang="en-US"/>
              <a:t>Similar OS as a smartphone</a:t>
            </a:r>
          </a:p>
        </p:txBody>
      </p:sp>
      <p:sp>
        <p:nvSpPr>
          <p:cNvPr id="7" name="Text Placeholder 6">
            <a:extLst>
              <a:ext uri="{FF2B5EF4-FFF2-40B4-BE49-F238E27FC236}">
                <a16:creationId xmlns:a16="http://schemas.microsoft.com/office/drawing/2014/main" id="{578017FE-712E-4E95-B483-B700F1AA4B2A}"/>
              </a:ext>
            </a:extLst>
          </p:cNvPr>
          <p:cNvSpPr>
            <a:spLocks noGrp="1"/>
          </p:cNvSpPr>
          <p:nvPr>
            <p:ph type="body" sz="quarter" idx="3"/>
          </p:nvPr>
        </p:nvSpPr>
        <p:spPr>
          <a:xfrm>
            <a:off x="7629525" y="1919288"/>
            <a:ext cx="3657600" cy="640080"/>
          </a:xfrm>
        </p:spPr>
        <p:txBody>
          <a:bodyPr/>
          <a:lstStyle/>
          <a:p>
            <a:r>
              <a:rPr lang="en-US"/>
              <a:t>CURRENT TRENDS</a:t>
            </a:r>
          </a:p>
        </p:txBody>
      </p:sp>
      <p:sp>
        <p:nvSpPr>
          <p:cNvPr id="2" name="Content Placeholder 1">
            <a:extLst>
              <a:ext uri="{FF2B5EF4-FFF2-40B4-BE49-F238E27FC236}">
                <a16:creationId xmlns:a16="http://schemas.microsoft.com/office/drawing/2014/main" id="{2972E633-D3D4-4B6D-909F-937FED844C4A}"/>
              </a:ext>
            </a:extLst>
          </p:cNvPr>
          <p:cNvSpPr>
            <a:spLocks noGrp="1"/>
          </p:cNvSpPr>
          <p:nvPr>
            <p:ph sz="quarter" idx="4"/>
          </p:nvPr>
        </p:nvSpPr>
        <p:spPr>
          <a:xfrm>
            <a:off x="7629525" y="2686050"/>
            <a:ext cx="3657600" cy="2743200"/>
          </a:xfrm>
        </p:spPr>
        <p:txBody>
          <a:bodyPr>
            <a:normAutofit fontScale="62500" lnSpcReduction="20000"/>
          </a:bodyPr>
          <a:lstStyle/>
          <a:p>
            <a:pPr marL="285750" indent="-285750">
              <a:buFont typeface="Arial" panose="020B0604020202020204" pitchFamily="34" charset="0"/>
              <a:buChar char="•"/>
            </a:pPr>
            <a:r>
              <a:rPr lang="en-ZA" noProof="1"/>
              <a:t>5G</a:t>
            </a:r>
          </a:p>
          <a:p>
            <a:pPr marL="285750" indent="-285750">
              <a:buFont typeface="Arial" panose="020B0604020202020204" pitchFamily="34" charset="0"/>
              <a:buChar char="•"/>
            </a:pPr>
            <a:r>
              <a:rPr lang="en-US"/>
              <a:t>Increasing functionality blurring lines between tablets and laptops</a:t>
            </a:r>
          </a:p>
          <a:p>
            <a:pPr marL="285750" indent="-285750">
              <a:buFont typeface="Arial" panose="020B0604020202020204" pitchFamily="34" charset="0"/>
              <a:buChar char="•"/>
            </a:pPr>
            <a:endParaRPr lang="en-ZA" noProof="1"/>
          </a:p>
          <a:p>
            <a:pPr marL="285750" indent="-285750">
              <a:buFont typeface="Arial" panose="020B0604020202020204" pitchFamily="34" charset="0"/>
              <a:buChar char="•"/>
            </a:pPr>
            <a:r>
              <a:rPr lang="en-ZA" noProof="1"/>
              <a:t>OLED Displays</a:t>
            </a:r>
          </a:p>
          <a:p>
            <a:pPr marL="285750" indent="-285750">
              <a:buFont typeface="Arial" panose="020B0604020202020204" pitchFamily="34" charset="0"/>
              <a:buChar char="•"/>
            </a:pPr>
            <a:r>
              <a:rPr lang="en-ZA" noProof="1"/>
              <a:t>VR/AR</a:t>
            </a:r>
          </a:p>
          <a:p>
            <a:pPr marL="285750" indent="-285750">
              <a:buFont typeface="Arial" panose="020B0604020202020204" pitchFamily="34" charset="0"/>
              <a:buChar char="•"/>
            </a:pPr>
            <a:r>
              <a:rPr lang="en-ZA" noProof="1"/>
              <a:t>Mobile IoT Apps</a:t>
            </a:r>
          </a:p>
          <a:p>
            <a:pPr marL="742950" lvl="1" indent="-285750">
              <a:buFont typeface="Arial" panose="020B0604020202020204" pitchFamily="34" charset="0"/>
              <a:buChar char="•"/>
            </a:pPr>
            <a:r>
              <a:rPr lang="en-ZA" noProof="1"/>
              <a:t>Smart Home Apps</a:t>
            </a:r>
          </a:p>
          <a:p>
            <a:pPr marL="742950" lvl="1" indent="-285750">
              <a:buFont typeface="Arial" panose="020B0604020202020204" pitchFamily="34" charset="0"/>
              <a:buChar char="•"/>
            </a:pPr>
            <a:r>
              <a:rPr lang="en-ZA" noProof="1"/>
              <a:t>Smart Home Appliances</a:t>
            </a:r>
          </a:p>
          <a:p>
            <a:pPr marL="285750" indent="-285750">
              <a:buFont typeface="Arial" panose="020B0604020202020204" pitchFamily="34" charset="0"/>
              <a:buChar char="•"/>
            </a:pPr>
            <a:r>
              <a:rPr lang="en-ZA" noProof="1"/>
              <a:t>Mobile Wallets</a:t>
            </a:r>
          </a:p>
          <a:p>
            <a:pPr marL="285750" indent="-285750">
              <a:buFont typeface="Arial" panose="020B0604020202020204" pitchFamily="34" charset="0"/>
              <a:buChar char="•"/>
            </a:pPr>
            <a:r>
              <a:rPr lang="en-ZA" noProof="1"/>
              <a:t>Enhanced Location Services</a:t>
            </a:r>
          </a:p>
          <a:p>
            <a:pPr marL="285750" indent="-285750">
              <a:buFont typeface="Arial" panose="020B0604020202020204" pitchFamily="34" charset="0"/>
              <a:buChar char="•"/>
            </a:pPr>
            <a:r>
              <a:rPr lang="en-ZA" noProof="1"/>
              <a:t>Wearable/Foldable Devices</a:t>
            </a:r>
          </a:p>
        </p:txBody>
      </p:sp>
      <p:sp>
        <p:nvSpPr>
          <p:cNvPr id="23" name="Footer Placeholder 22">
            <a:extLst>
              <a:ext uri="{FF2B5EF4-FFF2-40B4-BE49-F238E27FC236}">
                <a16:creationId xmlns:a16="http://schemas.microsoft.com/office/drawing/2014/main" id="{B5D1873B-E191-492D-8A88-5BC543251AA4}"/>
              </a:ext>
            </a:extLst>
          </p:cNvPr>
          <p:cNvSpPr>
            <a:spLocks noGrp="1"/>
          </p:cNvSpPr>
          <p:nvPr>
            <p:ph type="ftr" sz="quarter" idx="11"/>
          </p:nvPr>
        </p:nvSpPr>
        <p:spPr>
          <a:xfrm>
            <a:off x="4038600" y="6356350"/>
            <a:ext cx="4114800" cy="365125"/>
          </a:xfrm>
        </p:spPr>
        <p:txBody>
          <a:bodyPr/>
          <a:lstStyle/>
          <a:p>
            <a:r>
              <a:rPr lang="en-US"/>
              <a:t>Pitch deck title</a:t>
            </a:r>
          </a:p>
        </p:txBody>
      </p:sp>
      <p:sp>
        <p:nvSpPr>
          <p:cNvPr id="24" name="Slide Number Placeholder 23">
            <a:extLst>
              <a:ext uri="{FF2B5EF4-FFF2-40B4-BE49-F238E27FC236}">
                <a16:creationId xmlns:a16="http://schemas.microsoft.com/office/drawing/2014/main" id="{4D55AB81-8A4D-4B4A-8B0F-A7407C695E33}"/>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60</a:t>
            </a:fld>
            <a:endParaRPr lang="en-US"/>
          </a:p>
        </p:txBody>
      </p:sp>
      <p:sp>
        <p:nvSpPr>
          <p:cNvPr id="15" name="Rectangle 14">
            <a:extLst>
              <a:ext uri="{FF2B5EF4-FFF2-40B4-BE49-F238E27FC236}">
                <a16:creationId xmlns:a16="http://schemas.microsoft.com/office/drawing/2014/main" id="{09B04A6B-B6E9-40E3-BFCB-8C1C17E0DB0C}"/>
              </a:ext>
              <a:ext uri="{C183D7F6-B498-43B3-948B-1728B52AA6E4}">
                <adec:decorative xmlns:adec="http://schemas.microsoft.com/office/drawing/2017/decorative" val="1"/>
              </a:ext>
            </a:extLst>
          </p:cNvPr>
          <p:cNvSpPr/>
          <p:nvPr/>
        </p:nvSpPr>
        <p:spPr>
          <a:xfrm>
            <a:off x="2817876" y="1690688"/>
            <a:ext cx="2286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68020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6400800" cy="1325563"/>
          </a:xfrm>
        </p:spPr>
        <p:txBody>
          <a:bodyPr/>
          <a:lstStyle/>
          <a:p>
            <a:r>
              <a:rPr lang="en-US"/>
              <a:t>Tablet History</a:t>
            </a:r>
          </a:p>
        </p:txBody>
      </p:sp>
      <p:sp>
        <p:nvSpPr>
          <p:cNvPr id="5" name="Footer Placeholder 4">
            <a:extLst>
              <a:ext uri="{FF2B5EF4-FFF2-40B4-BE49-F238E27FC236}">
                <a16:creationId xmlns:a16="http://schemas.microsoft.com/office/drawing/2014/main" id="{B22EABDE-DA59-60A3-5C67-104DF3539701}"/>
              </a:ext>
            </a:extLst>
          </p:cNvPr>
          <p:cNvSpPr>
            <a:spLocks noGrp="1"/>
          </p:cNvSpPr>
          <p:nvPr>
            <p:ph type="ftr" sz="quarter" idx="11"/>
          </p:nvPr>
        </p:nvSpPr>
        <p:spPr/>
        <p:txBody>
          <a:bodyPr/>
          <a:lstStyle/>
          <a:p>
            <a:r>
              <a:rPr lang="en-US"/>
              <a:t>Pitch deck title</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61</a:t>
            </a:fld>
            <a:endParaRPr lang="en-US"/>
          </a:p>
        </p:txBody>
      </p:sp>
      <p:pic>
        <p:nvPicPr>
          <p:cNvPr id="9" name="Picture 9" descr="Icon&#10;&#10;Description automatically generated">
            <a:extLst>
              <a:ext uri="{FF2B5EF4-FFF2-40B4-BE49-F238E27FC236}">
                <a16:creationId xmlns:a16="http://schemas.microsoft.com/office/drawing/2014/main" id="{EB60B9D1-5EEE-C80F-5FDE-5FA29CA402DC}"/>
              </a:ext>
            </a:extLst>
          </p:cNvPr>
          <p:cNvPicPr>
            <a:picLocks noChangeAspect="1"/>
          </p:cNvPicPr>
          <p:nvPr/>
        </p:nvPicPr>
        <p:blipFill>
          <a:blip r:embed="rId2"/>
          <a:stretch>
            <a:fillRect/>
          </a:stretch>
        </p:blipFill>
        <p:spPr>
          <a:xfrm>
            <a:off x="2403562" y="1587748"/>
            <a:ext cx="374640" cy="3482789"/>
          </a:xfrm>
          <a:prstGeom prst="rect">
            <a:avLst/>
          </a:prstGeom>
        </p:spPr>
      </p:pic>
      <p:sp>
        <p:nvSpPr>
          <p:cNvPr id="10" name="Google Shape;391;ga270d0fb07_2_9">
            <a:extLst>
              <a:ext uri="{FF2B5EF4-FFF2-40B4-BE49-F238E27FC236}">
                <a16:creationId xmlns:a16="http://schemas.microsoft.com/office/drawing/2014/main" id="{F0DC8106-38C5-4687-83D0-0EDE2455973D}"/>
              </a:ext>
            </a:extLst>
          </p:cNvPr>
          <p:cNvSpPr txBox="1">
            <a:spLocks/>
          </p:cNvSpPr>
          <p:nvPr/>
        </p:nvSpPr>
        <p:spPr>
          <a:xfrm>
            <a:off x="2688093" y="1307506"/>
            <a:ext cx="10020800" cy="4555200"/>
          </a:xfrm>
          <a:prstGeom prst="rect">
            <a:avLst/>
          </a:prstGeom>
          <a:noFill/>
          <a:ln>
            <a:noFill/>
          </a:ln>
        </p:spPr>
        <p:txBody>
          <a:bodyPr spcFirstLastPara="1" vert="horz" wrap="square" lIns="121900" tIns="121900" rIns="121900" bIns="121900" rtlCol="0" anchor="t" anchorCtr="0">
            <a:noAutofit/>
          </a:bodyPr>
          <a:lstStyle>
            <a:lvl1pPr marL="0" indent="0" algn="l" defTabSz="914400" rtl="0" eaLnBrk="1" latinLnBrk="0" hangingPunct="1">
              <a:lnSpc>
                <a:spcPts val="2400"/>
              </a:lnSpc>
              <a:spcBef>
                <a:spcPts val="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40055">
              <a:lnSpc>
                <a:spcPct val="90000"/>
              </a:lnSpc>
              <a:spcBef>
                <a:spcPts val="1067"/>
              </a:spcBef>
              <a:buClr>
                <a:srgbClr val="202124"/>
              </a:buClr>
              <a:buSzPts val="1600"/>
            </a:pPr>
            <a:r>
              <a:rPr lang="en-US" sz="2133" b="1">
                <a:solidFill>
                  <a:schemeClr val="dk1"/>
                </a:solidFill>
                <a:ea typeface="Calibri"/>
                <a:cs typeface="Calibri"/>
                <a:sym typeface="Calibri"/>
              </a:rPr>
              <a:t>1971:</a:t>
            </a:r>
            <a:r>
              <a:rPr lang="en-US" sz="2133">
                <a:solidFill>
                  <a:schemeClr val="dk1"/>
                </a:solidFill>
                <a:ea typeface="Calibri"/>
                <a:cs typeface="Calibri"/>
                <a:sym typeface="Calibri"/>
              </a:rPr>
              <a:t> Allan Kay describes a tablet computer at Xerox PARC</a:t>
            </a:r>
            <a:endParaRPr lang="en-US"/>
          </a:p>
          <a:p>
            <a:pPr indent="-440055">
              <a:lnSpc>
                <a:spcPct val="90000"/>
              </a:lnSpc>
              <a:buClr>
                <a:srgbClr val="202124"/>
              </a:buClr>
              <a:buSzPts val="1600"/>
            </a:pPr>
            <a:r>
              <a:rPr lang="en-US" sz="2133" b="1">
                <a:solidFill>
                  <a:schemeClr val="dk1"/>
                </a:solidFill>
                <a:ea typeface="Calibri"/>
                <a:cs typeface="Calibri"/>
                <a:sym typeface="Calibri"/>
              </a:rPr>
              <a:t>1983:</a:t>
            </a:r>
            <a:r>
              <a:rPr lang="en-US" sz="2133">
                <a:solidFill>
                  <a:schemeClr val="dk1"/>
                </a:solidFill>
                <a:ea typeface="Calibri"/>
                <a:cs typeface="Calibri"/>
                <a:sym typeface="Calibri"/>
              </a:rPr>
              <a:t> Apple and AT&amp;T work on a tablet prototype</a:t>
            </a:r>
            <a:endParaRPr lang="en-US" sz="2133">
              <a:solidFill>
                <a:schemeClr val="dk1"/>
              </a:solidFill>
              <a:ea typeface="Calibri"/>
              <a:cs typeface="Calibri"/>
            </a:endParaRPr>
          </a:p>
          <a:p>
            <a:pPr indent="-440055">
              <a:lnSpc>
                <a:spcPct val="90000"/>
              </a:lnSpc>
              <a:buClr>
                <a:srgbClr val="202124"/>
              </a:buClr>
              <a:buSzPts val="1600"/>
            </a:pPr>
            <a:r>
              <a:rPr lang="en-US" sz="2133" b="1">
                <a:solidFill>
                  <a:schemeClr val="dk1"/>
                </a:solidFill>
                <a:ea typeface="Calibri"/>
                <a:cs typeface="Calibri"/>
                <a:sym typeface="Calibri"/>
              </a:rPr>
              <a:t>1991:</a:t>
            </a:r>
            <a:r>
              <a:rPr lang="en-US" sz="2133">
                <a:solidFill>
                  <a:schemeClr val="dk1"/>
                </a:solidFill>
                <a:ea typeface="Calibri"/>
                <a:cs typeface="Calibri"/>
                <a:sym typeface="Calibri"/>
              </a:rPr>
              <a:t> IBM markets a tablet computer but fails</a:t>
            </a:r>
            <a:endParaRPr lang="en-US" sz="2133">
              <a:solidFill>
                <a:schemeClr val="dk1"/>
              </a:solidFill>
              <a:ea typeface="Calibri"/>
              <a:cs typeface="Calibri"/>
            </a:endParaRPr>
          </a:p>
          <a:p>
            <a:pPr indent="-440055">
              <a:lnSpc>
                <a:spcPct val="90000"/>
              </a:lnSpc>
              <a:buClr>
                <a:srgbClr val="202124"/>
              </a:buClr>
              <a:buSzPts val="1600"/>
            </a:pPr>
            <a:r>
              <a:rPr lang="en-US" sz="2133" b="1">
                <a:solidFill>
                  <a:schemeClr val="dk1"/>
                </a:solidFill>
                <a:ea typeface="Calibri"/>
                <a:cs typeface="Calibri"/>
                <a:sym typeface="Calibri"/>
              </a:rPr>
              <a:t>1993:</a:t>
            </a:r>
            <a:r>
              <a:rPr lang="en-US" sz="2133">
                <a:solidFill>
                  <a:schemeClr val="dk1"/>
                </a:solidFill>
                <a:ea typeface="Calibri"/>
                <a:cs typeface="Calibri"/>
                <a:sym typeface="Calibri"/>
              </a:rPr>
              <a:t> Apple Newton launched, also fails</a:t>
            </a:r>
            <a:endParaRPr lang="en-US" sz="2133">
              <a:solidFill>
                <a:schemeClr val="dk1"/>
              </a:solidFill>
              <a:ea typeface="Calibri"/>
              <a:cs typeface="Calibri"/>
            </a:endParaRPr>
          </a:p>
          <a:p>
            <a:pPr indent="-440055">
              <a:lnSpc>
                <a:spcPct val="90000"/>
              </a:lnSpc>
              <a:buClr>
                <a:srgbClr val="202124"/>
              </a:buClr>
              <a:buSzPts val="1600"/>
            </a:pPr>
            <a:r>
              <a:rPr lang="en-US" sz="2100" b="1">
                <a:solidFill>
                  <a:schemeClr val="dk1"/>
                </a:solidFill>
                <a:ea typeface="Calibri"/>
                <a:cs typeface="Calibri"/>
                <a:sym typeface="Calibri"/>
              </a:rPr>
              <a:t>1996:</a:t>
            </a:r>
            <a:r>
              <a:rPr lang="en-US" sz="2100">
                <a:solidFill>
                  <a:schemeClr val="dk1"/>
                </a:solidFill>
                <a:ea typeface="Calibri"/>
                <a:cs typeface="Calibri"/>
                <a:sym typeface="Calibri"/>
              </a:rPr>
              <a:t> </a:t>
            </a:r>
            <a:r>
              <a:rPr lang="en-US" sz="2100" err="1">
                <a:solidFill>
                  <a:schemeClr val="dk1"/>
                </a:solidFill>
                <a:ea typeface="Calibri"/>
                <a:cs typeface="Calibri"/>
                <a:sym typeface="Calibri"/>
              </a:rPr>
              <a:t>NewsPad</a:t>
            </a:r>
            <a:r>
              <a:rPr lang="en-US" sz="2100">
                <a:solidFill>
                  <a:schemeClr val="dk1"/>
                </a:solidFill>
                <a:ea typeface="Calibri"/>
                <a:cs typeface="Calibri"/>
                <a:sym typeface="Calibri"/>
              </a:rPr>
              <a:t> debuts; considered one of the first serious prototypes</a:t>
            </a:r>
            <a:endParaRPr lang="en-US" sz="2100">
              <a:solidFill>
                <a:schemeClr val="dk1"/>
              </a:solidFill>
              <a:ea typeface="Calibri"/>
              <a:cs typeface="Calibri"/>
            </a:endParaRPr>
          </a:p>
          <a:p>
            <a:pPr indent="-440055">
              <a:lnSpc>
                <a:spcPct val="90000"/>
              </a:lnSpc>
              <a:buClr>
                <a:srgbClr val="202124"/>
              </a:buClr>
              <a:buSzPts val="1600"/>
            </a:pPr>
            <a:r>
              <a:rPr lang="en-US" sz="2133" b="1">
                <a:solidFill>
                  <a:schemeClr val="dk1"/>
                </a:solidFill>
                <a:ea typeface="Calibri"/>
                <a:cs typeface="Calibri"/>
                <a:sym typeface="Calibri"/>
              </a:rPr>
              <a:t>2009:</a:t>
            </a:r>
            <a:r>
              <a:rPr lang="en-US" sz="2133">
                <a:solidFill>
                  <a:schemeClr val="dk1"/>
                </a:solidFill>
                <a:ea typeface="Calibri"/>
                <a:cs typeface="Calibri"/>
                <a:sym typeface="Calibri"/>
              </a:rPr>
              <a:t> Various computer manufacturers release tablets to market</a:t>
            </a:r>
            <a:endParaRPr lang="en-US" sz="2133">
              <a:solidFill>
                <a:schemeClr val="dk1"/>
              </a:solidFill>
              <a:ea typeface="Calibri"/>
              <a:cs typeface="Calibri"/>
            </a:endParaRPr>
          </a:p>
          <a:p>
            <a:pPr indent="-440055">
              <a:lnSpc>
                <a:spcPct val="90000"/>
              </a:lnSpc>
              <a:buClr>
                <a:srgbClr val="202124"/>
              </a:buClr>
              <a:buSzPts val="1600"/>
            </a:pPr>
            <a:r>
              <a:rPr lang="en-US" sz="2133" b="1">
                <a:solidFill>
                  <a:schemeClr val="dk1"/>
                </a:solidFill>
                <a:ea typeface="Calibri"/>
                <a:cs typeface="Calibri"/>
                <a:sym typeface="Calibri"/>
              </a:rPr>
              <a:t>2010:</a:t>
            </a:r>
            <a:r>
              <a:rPr lang="en-US" sz="2133">
                <a:solidFill>
                  <a:schemeClr val="dk1"/>
                </a:solidFill>
                <a:ea typeface="Calibri"/>
                <a:cs typeface="Calibri"/>
                <a:sym typeface="Calibri"/>
              </a:rPr>
              <a:t> Apple iPad and Samsung Galaxy tab launched</a:t>
            </a:r>
            <a:endParaRPr lang="en-US" sz="2133">
              <a:solidFill>
                <a:schemeClr val="dk1"/>
              </a:solidFill>
              <a:ea typeface="Calibri"/>
              <a:cs typeface="Calibri"/>
            </a:endParaRPr>
          </a:p>
          <a:p>
            <a:pPr indent="-440055">
              <a:lnSpc>
                <a:spcPct val="90000"/>
              </a:lnSpc>
              <a:buClr>
                <a:srgbClr val="202124"/>
              </a:buClr>
              <a:buSzPts val="1600"/>
            </a:pPr>
            <a:r>
              <a:rPr lang="en-US" sz="2133" b="1">
                <a:solidFill>
                  <a:schemeClr val="dk1"/>
                </a:solidFill>
                <a:ea typeface="Calibri"/>
                <a:cs typeface="Calibri"/>
                <a:sym typeface="Calibri"/>
              </a:rPr>
              <a:t>2012:</a:t>
            </a:r>
            <a:r>
              <a:rPr lang="en-US" sz="2133">
                <a:solidFill>
                  <a:schemeClr val="dk1"/>
                </a:solidFill>
                <a:ea typeface="Calibri"/>
                <a:cs typeface="Calibri"/>
                <a:sym typeface="Calibri"/>
              </a:rPr>
              <a:t> Microsoft Surface launched</a:t>
            </a:r>
            <a:endParaRPr lang="en-US" sz="2133">
              <a:solidFill>
                <a:schemeClr val="dk1"/>
              </a:solidFill>
              <a:ea typeface="Calibri"/>
              <a:cs typeface="Calibri"/>
            </a:endParaRPr>
          </a:p>
          <a:p>
            <a:pPr>
              <a:lnSpc>
                <a:spcPct val="90000"/>
              </a:lnSpc>
              <a:buClr>
                <a:schemeClr val="dk1"/>
              </a:buClr>
              <a:buSzPts val="1600"/>
            </a:pPr>
            <a:r>
              <a:rPr lang="en-US" sz="2133" b="1">
                <a:solidFill>
                  <a:schemeClr val="dk1"/>
                </a:solidFill>
                <a:ea typeface="Calibri"/>
                <a:cs typeface="Calibri"/>
                <a:sym typeface="Calibri"/>
              </a:rPr>
              <a:t>2013: </a:t>
            </a:r>
            <a:r>
              <a:rPr lang="en-US" sz="2133">
                <a:solidFill>
                  <a:schemeClr val="dk1"/>
                </a:solidFill>
                <a:ea typeface="Calibri"/>
                <a:cs typeface="Calibri"/>
                <a:sym typeface="Calibri"/>
              </a:rPr>
              <a:t>Sony releases Sony Xperia Tablet Z; Apple releases iPad Air</a:t>
            </a:r>
            <a:endParaRPr lang="en-US" sz="2133">
              <a:solidFill>
                <a:schemeClr val="dk1"/>
              </a:solidFill>
              <a:ea typeface="Calibri"/>
              <a:cs typeface="Calibri"/>
            </a:endParaRPr>
          </a:p>
          <a:p>
            <a:pPr>
              <a:lnSpc>
                <a:spcPct val="90000"/>
              </a:lnSpc>
              <a:buClr>
                <a:schemeClr val="dk1"/>
              </a:buClr>
              <a:buSzPts val="1600"/>
            </a:pPr>
            <a:r>
              <a:rPr lang="en-US" sz="2133" b="1">
                <a:solidFill>
                  <a:schemeClr val="dk1"/>
                </a:solidFill>
                <a:ea typeface="Calibri"/>
                <a:cs typeface="Calibri"/>
                <a:sym typeface="Calibri"/>
              </a:rPr>
              <a:t>2014: </a:t>
            </a:r>
            <a:r>
              <a:rPr lang="en-US" sz="2133">
                <a:solidFill>
                  <a:schemeClr val="dk1"/>
                </a:solidFill>
                <a:ea typeface="Calibri"/>
                <a:cs typeface="Calibri"/>
                <a:sym typeface="Calibri"/>
              </a:rPr>
              <a:t>Nvidia releases Shield Tablet aimed at gaming</a:t>
            </a:r>
            <a:endParaRPr lang="en-US" sz="2133">
              <a:solidFill>
                <a:schemeClr val="dk1"/>
              </a:solidFill>
              <a:ea typeface="Calibri"/>
              <a:cs typeface="Calibri"/>
            </a:endParaRPr>
          </a:p>
          <a:p>
            <a:pPr>
              <a:lnSpc>
                <a:spcPct val="90000"/>
              </a:lnSpc>
              <a:buClr>
                <a:schemeClr val="dk1"/>
              </a:buClr>
              <a:buSzPts val="1600"/>
            </a:pPr>
            <a:r>
              <a:rPr lang="en-US" sz="2133" b="1">
                <a:solidFill>
                  <a:schemeClr val="dk1"/>
                </a:solidFill>
                <a:ea typeface="Calibri"/>
                <a:cs typeface="Calibri"/>
                <a:sym typeface="Calibri"/>
              </a:rPr>
              <a:t>2015: </a:t>
            </a:r>
            <a:r>
              <a:rPr lang="en-US" sz="2133">
                <a:solidFill>
                  <a:schemeClr val="dk1"/>
                </a:solidFill>
                <a:ea typeface="Calibri"/>
                <a:cs typeface="Calibri"/>
                <a:sym typeface="Calibri"/>
              </a:rPr>
              <a:t>Android and Windows Tablets up to 4 gigs of RAM</a:t>
            </a:r>
            <a:endParaRPr lang="en-US" sz="2133">
              <a:solidFill>
                <a:schemeClr val="dk1"/>
              </a:solidFill>
              <a:ea typeface="Calibri"/>
              <a:cs typeface="Calibri"/>
            </a:endParaRPr>
          </a:p>
          <a:p>
            <a:pPr>
              <a:lnSpc>
                <a:spcPct val="90000"/>
              </a:lnSpc>
              <a:buClr>
                <a:schemeClr val="dk1"/>
              </a:buClr>
              <a:buSzPts val="1600"/>
            </a:pPr>
            <a:r>
              <a:rPr lang="en-US" sz="2133" b="1">
                <a:solidFill>
                  <a:schemeClr val="dk1"/>
                </a:solidFill>
                <a:ea typeface="Calibri"/>
                <a:cs typeface="Calibri"/>
                <a:sym typeface="Calibri"/>
              </a:rPr>
              <a:t>2016: </a:t>
            </a:r>
            <a:r>
              <a:rPr lang="en-US" sz="2133">
                <a:solidFill>
                  <a:schemeClr val="dk1"/>
                </a:solidFill>
                <a:ea typeface="Calibri"/>
                <a:cs typeface="Calibri"/>
                <a:sym typeface="Calibri"/>
              </a:rPr>
              <a:t>Apple releases newest iPad Pro with 256gb storage</a:t>
            </a:r>
            <a:endParaRPr lang="en-US" sz="2133">
              <a:solidFill>
                <a:schemeClr val="dk1"/>
              </a:solidFill>
              <a:ea typeface="Calibri"/>
              <a:cs typeface="Calibri"/>
            </a:endParaRPr>
          </a:p>
          <a:p>
            <a:pPr>
              <a:lnSpc>
                <a:spcPct val="100000"/>
              </a:lnSpc>
            </a:pPr>
            <a:endParaRPr lang="en-US" sz="2133">
              <a:solidFill>
                <a:srgbClr val="202122"/>
              </a:solidFill>
              <a:highlight>
                <a:srgbClr val="FFFFFF"/>
              </a:highlight>
            </a:endParaRPr>
          </a:p>
          <a:p>
            <a:pPr>
              <a:lnSpc>
                <a:spcPct val="100000"/>
              </a:lnSpc>
            </a:pPr>
            <a:endParaRPr lang="en-US" sz="2133">
              <a:solidFill>
                <a:srgbClr val="202124"/>
              </a:solidFill>
              <a:highlight>
                <a:srgbClr val="FFFFFF"/>
              </a:highlight>
            </a:endParaRPr>
          </a:p>
          <a:p>
            <a:pPr>
              <a:lnSpc>
                <a:spcPct val="100000"/>
              </a:lnSpc>
            </a:pPr>
            <a:endParaRPr lang="en-US" sz="2133">
              <a:solidFill>
                <a:srgbClr val="202124"/>
              </a:solidFill>
              <a:highlight>
                <a:srgbClr val="FFFFFF"/>
              </a:highlight>
            </a:endParaRPr>
          </a:p>
          <a:p>
            <a:endParaRPr lang="en-US" sz="2133">
              <a:solidFill>
                <a:srgbClr val="000000"/>
              </a:solidFill>
            </a:endParaRPr>
          </a:p>
          <a:p>
            <a:endParaRPr lang="en-US" sz="2133">
              <a:solidFill>
                <a:srgbClr val="000000"/>
              </a:solidFill>
            </a:endParaRPr>
          </a:p>
          <a:p>
            <a:endParaRPr lang="en-US" sz="2133">
              <a:solidFill>
                <a:srgbClr val="000000"/>
              </a:solidFill>
            </a:endParaRPr>
          </a:p>
          <a:p>
            <a:endParaRPr lang="en-US" sz="2133">
              <a:solidFill>
                <a:srgbClr val="000000"/>
              </a:solidFill>
            </a:endParaRPr>
          </a:p>
          <a:p>
            <a:endParaRPr lang="en-US" sz="2133">
              <a:solidFill>
                <a:srgbClr val="000000"/>
              </a:solidFill>
            </a:endParaRPr>
          </a:p>
          <a:p>
            <a:pPr>
              <a:buClr>
                <a:schemeClr val="dk1"/>
              </a:buClr>
              <a:buSzPts val="1100"/>
            </a:pPr>
            <a:endParaRPr lang="en-US" sz="2133">
              <a:solidFill>
                <a:srgbClr val="000000"/>
              </a:solidFill>
            </a:endParaRPr>
          </a:p>
          <a:p>
            <a:pPr>
              <a:lnSpc>
                <a:spcPct val="100000"/>
              </a:lnSpc>
              <a:buSzPts val="1400"/>
            </a:pPr>
            <a:endParaRPr lang="en-US" sz="2133">
              <a:solidFill>
                <a:srgbClr val="000000"/>
              </a:solidFill>
              <a:ea typeface="Montserrat"/>
              <a:cs typeface="Montserrat"/>
              <a:sym typeface="Montserrat"/>
            </a:endParaRPr>
          </a:p>
          <a:p>
            <a:pPr>
              <a:lnSpc>
                <a:spcPct val="100000"/>
              </a:lnSpc>
              <a:spcBef>
                <a:spcPts val="2133"/>
              </a:spcBef>
              <a:buSzPts val="1400"/>
            </a:pPr>
            <a:endParaRPr lang="en-US" sz="2133">
              <a:solidFill>
                <a:srgbClr val="000000"/>
              </a:solidFill>
              <a:ea typeface="Montserrat"/>
              <a:cs typeface="Montserrat"/>
              <a:sym typeface="Montserrat"/>
            </a:endParaRPr>
          </a:p>
          <a:p>
            <a:pPr>
              <a:spcBef>
                <a:spcPts val="2133"/>
              </a:spcBef>
              <a:spcAft>
                <a:spcPts val="2133"/>
              </a:spcAft>
              <a:buSzPts val="1400"/>
            </a:pPr>
            <a:endParaRPr lang="en-US" sz="2133">
              <a:solidFill>
                <a:srgbClr val="000000"/>
              </a:solidFill>
              <a:ea typeface="Montserrat"/>
              <a:cs typeface="Montserrat"/>
              <a:sym typeface="Montserrat"/>
            </a:endParaRPr>
          </a:p>
        </p:txBody>
      </p:sp>
    </p:spTree>
    <p:extLst>
      <p:ext uri="{BB962C8B-B14F-4D97-AF65-F5344CB8AC3E}">
        <p14:creationId xmlns:p14="http://schemas.microsoft.com/office/powerpoint/2010/main" val="989927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6400800" cy="1325563"/>
          </a:xfrm>
        </p:spPr>
        <p:txBody>
          <a:bodyPr/>
          <a:lstStyle/>
          <a:p>
            <a:r>
              <a:rPr lang="en-US"/>
              <a:t>Tablet Demand</a:t>
            </a:r>
          </a:p>
        </p:txBody>
      </p:sp>
      <p:sp>
        <p:nvSpPr>
          <p:cNvPr id="5" name="Footer Placeholder 4">
            <a:extLst>
              <a:ext uri="{FF2B5EF4-FFF2-40B4-BE49-F238E27FC236}">
                <a16:creationId xmlns:a16="http://schemas.microsoft.com/office/drawing/2014/main" id="{B22EABDE-DA59-60A3-5C67-104DF3539701}"/>
              </a:ext>
            </a:extLst>
          </p:cNvPr>
          <p:cNvSpPr>
            <a:spLocks noGrp="1"/>
          </p:cNvSpPr>
          <p:nvPr>
            <p:ph type="ftr" sz="quarter" idx="11"/>
          </p:nvPr>
        </p:nvSpPr>
        <p:spPr/>
        <p:txBody>
          <a:bodyPr/>
          <a:lstStyle/>
          <a:p>
            <a:r>
              <a:rPr lang="en-US"/>
              <a:t>Pitch deck title</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62</a:t>
            </a:fld>
            <a:endParaRPr lang="en-US"/>
          </a:p>
        </p:txBody>
      </p:sp>
      <p:pic>
        <p:nvPicPr>
          <p:cNvPr id="2" name="Picture 1">
            <a:extLst>
              <a:ext uri="{FF2B5EF4-FFF2-40B4-BE49-F238E27FC236}">
                <a16:creationId xmlns:a16="http://schemas.microsoft.com/office/drawing/2014/main" id="{8F25102B-46D3-4B7B-97F0-2600C08CEA39}"/>
              </a:ext>
            </a:extLst>
          </p:cNvPr>
          <p:cNvPicPr>
            <a:picLocks noChangeAspect="1"/>
          </p:cNvPicPr>
          <p:nvPr/>
        </p:nvPicPr>
        <p:blipFill>
          <a:blip r:embed="rId2"/>
          <a:stretch>
            <a:fillRect/>
          </a:stretch>
        </p:blipFill>
        <p:spPr>
          <a:xfrm>
            <a:off x="399255" y="846886"/>
            <a:ext cx="11393490" cy="6011114"/>
          </a:xfrm>
          <a:prstGeom prst="rect">
            <a:avLst/>
          </a:prstGeom>
        </p:spPr>
      </p:pic>
    </p:spTree>
    <p:extLst>
      <p:ext uri="{BB962C8B-B14F-4D97-AF65-F5344CB8AC3E}">
        <p14:creationId xmlns:p14="http://schemas.microsoft.com/office/powerpoint/2010/main" val="5893678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6400800" cy="1325563"/>
          </a:xfrm>
        </p:spPr>
        <p:txBody>
          <a:bodyPr/>
          <a:lstStyle/>
          <a:p>
            <a:r>
              <a:rPr lang="en-US"/>
              <a:t>Tablet Price Trend</a:t>
            </a:r>
          </a:p>
        </p:txBody>
      </p:sp>
      <p:sp>
        <p:nvSpPr>
          <p:cNvPr id="5" name="Footer Placeholder 4">
            <a:extLst>
              <a:ext uri="{FF2B5EF4-FFF2-40B4-BE49-F238E27FC236}">
                <a16:creationId xmlns:a16="http://schemas.microsoft.com/office/drawing/2014/main" id="{B22EABDE-DA59-60A3-5C67-104DF3539701}"/>
              </a:ext>
            </a:extLst>
          </p:cNvPr>
          <p:cNvSpPr>
            <a:spLocks noGrp="1"/>
          </p:cNvSpPr>
          <p:nvPr>
            <p:ph type="ftr" sz="quarter" idx="11"/>
          </p:nvPr>
        </p:nvSpPr>
        <p:spPr/>
        <p:txBody>
          <a:bodyPr/>
          <a:lstStyle/>
          <a:p>
            <a:r>
              <a:rPr lang="en-US"/>
              <a:t>Pitch deck title</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63</a:t>
            </a:fld>
            <a:endParaRPr lang="en-US"/>
          </a:p>
        </p:txBody>
      </p:sp>
      <p:pic>
        <p:nvPicPr>
          <p:cNvPr id="7" name="Picture 6">
            <a:extLst>
              <a:ext uri="{FF2B5EF4-FFF2-40B4-BE49-F238E27FC236}">
                <a16:creationId xmlns:a16="http://schemas.microsoft.com/office/drawing/2014/main" id="{EBBD27F6-2E0B-4457-9C92-C4823E06B5F4}"/>
              </a:ext>
            </a:extLst>
          </p:cNvPr>
          <p:cNvPicPr>
            <a:picLocks noChangeAspect="1"/>
          </p:cNvPicPr>
          <p:nvPr/>
        </p:nvPicPr>
        <p:blipFill>
          <a:blip r:embed="rId2"/>
          <a:stretch>
            <a:fillRect/>
          </a:stretch>
        </p:blipFill>
        <p:spPr>
          <a:xfrm>
            <a:off x="1870889" y="817996"/>
            <a:ext cx="7945463" cy="5903479"/>
          </a:xfrm>
          <a:prstGeom prst="rect">
            <a:avLst/>
          </a:prstGeom>
        </p:spPr>
      </p:pic>
    </p:spTree>
    <p:extLst>
      <p:ext uri="{BB962C8B-B14F-4D97-AF65-F5344CB8AC3E}">
        <p14:creationId xmlns:p14="http://schemas.microsoft.com/office/powerpoint/2010/main" val="4894820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6400800" cy="1325563"/>
          </a:xfrm>
        </p:spPr>
        <p:txBody>
          <a:bodyPr/>
          <a:lstStyle/>
          <a:p>
            <a:r>
              <a:rPr lang="en-US"/>
              <a:t>Industry Players</a:t>
            </a:r>
          </a:p>
        </p:txBody>
      </p:sp>
      <p:sp>
        <p:nvSpPr>
          <p:cNvPr id="5" name="Footer Placeholder 4">
            <a:extLst>
              <a:ext uri="{FF2B5EF4-FFF2-40B4-BE49-F238E27FC236}">
                <a16:creationId xmlns:a16="http://schemas.microsoft.com/office/drawing/2014/main" id="{B22EABDE-DA59-60A3-5C67-104DF3539701}"/>
              </a:ext>
            </a:extLst>
          </p:cNvPr>
          <p:cNvSpPr>
            <a:spLocks noGrp="1"/>
          </p:cNvSpPr>
          <p:nvPr>
            <p:ph type="ftr" sz="quarter" idx="11"/>
          </p:nvPr>
        </p:nvSpPr>
        <p:spPr/>
        <p:txBody>
          <a:bodyPr/>
          <a:lstStyle/>
          <a:p>
            <a:r>
              <a:rPr lang="en-US"/>
              <a:t>Pitch deck title</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64</a:t>
            </a:fld>
            <a:endParaRPr lang="en-US"/>
          </a:p>
        </p:txBody>
      </p:sp>
      <p:pic>
        <p:nvPicPr>
          <p:cNvPr id="4" name="Picture 3">
            <a:extLst>
              <a:ext uri="{FF2B5EF4-FFF2-40B4-BE49-F238E27FC236}">
                <a16:creationId xmlns:a16="http://schemas.microsoft.com/office/drawing/2014/main" id="{210CC953-44A3-46C9-ABD1-9A30EF0D3C93}"/>
              </a:ext>
            </a:extLst>
          </p:cNvPr>
          <p:cNvPicPr>
            <a:picLocks noChangeAspect="1"/>
          </p:cNvPicPr>
          <p:nvPr/>
        </p:nvPicPr>
        <p:blipFill>
          <a:blip r:embed="rId2"/>
          <a:stretch>
            <a:fillRect/>
          </a:stretch>
        </p:blipFill>
        <p:spPr>
          <a:xfrm>
            <a:off x="456413" y="678748"/>
            <a:ext cx="11279174" cy="6163535"/>
          </a:xfrm>
          <a:prstGeom prst="rect">
            <a:avLst/>
          </a:prstGeom>
        </p:spPr>
      </p:pic>
    </p:spTree>
    <p:extLst>
      <p:ext uri="{BB962C8B-B14F-4D97-AF65-F5344CB8AC3E}">
        <p14:creationId xmlns:p14="http://schemas.microsoft.com/office/powerpoint/2010/main" val="38269969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12276828" cy="1325563"/>
          </a:xfrm>
        </p:spPr>
        <p:txBody>
          <a:bodyPr/>
          <a:lstStyle/>
          <a:p>
            <a:r>
              <a:rPr lang="en-US"/>
              <a:t>Industry Performance Drivers</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65</a:t>
            </a:fld>
            <a:endParaRPr lang="en-US"/>
          </a:p>
        </p:txBody>
      </p:sp>
      <p:pic>
        <p:nvPicPr>
          <p:cNvPr id="2" name="Picture 1">
            <a:extLst>
              <a:ext uri="{FF2B5EF4-FFF2-40B4-BE49-F238E27FC236}">
                <a16:creationId xmlns:a16="http://schemas.microsoft.com/office/drawing/2014/main" id="{7F98A6C1-69C6-46DA-A6CB-7D8B7BFA4675}"/>
              </a:ext>
            </a:extLst>
          </p:cNvPr>
          <p:cNvPicPr>
            <a:picLocks noChangeAspect="1"/>
          </p:cNvPicPr>
          <p:nvPr/>
        </p:nvPicPr>
        <p:blipFill>
          <a:blip r:embed="rId2"/>
          <a:stretch>
            <a:fillRect/>
          </a:stretch>
        </p:blipFill>
        <p:spPr>
          <a:xfrm>
            <a:off x="1261388" y="756864"/>
            <a:ext cx="9669224" cy="5344271"/>
          </a:xfrm>
          <a:prstGeom prst="rect">
            <a:avLst/>
          </a:prstGeom>
        </p:spPr>
      </p:pic>
    </p:spTree>
    <p:extLst>
      <p:ext uri="{BB962C8B-B14F-4D97-AF65-F5344CB8AC3E}">
        <p14:creationId xmlns:p14="http://schemas.microsoft.com/office/powerpoint/2010/main" val="31007099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12276828" cy="1325563"/>
          </a:xfrm>
        </p:spPr>
        <p:txBody>
          <a:bodyPr/>
          <a:lstStyle/>
          <a:p>
            <a:r>
              <a:rPr lang="en-US"/>
              <a:t>Industry Performance</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66</a:t>
            </a:fld>
            <a:endParaRPr lang="en-US"/>
          </a:p>
        </p:txBody>
      </p:sp>
      <p:pic>
        <p:nvPicPr>
          <p:cNvPr id="2" name="Picture 1">
            <a:extLst>
              <a:ext uri="{FF2B5EF4-FFF2-40B4-BE49-F238E27FC236}">
                <a16:creationId xmlns:a16="http://schemas.microsoft.com/office/drawing/2014/main" id="{A533ED62-B77B-432A-BB3B-B5CE3F302C98}"/>
              </a:ext>
            </a:extLst>
          </p:cNvPr>
          <p:cNvPicPr>
            <a:picLocks noChangeAspect="1"/>
          </p:cNvPicPr>
          <p:nvPr/>
        </p:nvPicPr>
        <p:blipFill>
          <a:blip r:embed="rId2"/>
          <a:stretch>
            <a:fillRect/>
          </a:stretch>
        </p:blipFill>
        <p:spPr>
          <a:xfrm>
            <a:off x="1347125" y="1014075"/>
            <a:ext cx="9497750" cy="4829849"/>
          </a:xfrm>
          <a:prstGeom prst="rect">
            <a:avLst/>
          </a:prstGeom>
        </p:spPr>
      </p:pic>
    </p:spTree>
    <p:extLst>
      <p:ext uri="{BB962C8B-B14F-4D97-AF65-F5344CB8AC3E}">
        <p14:creationId xmlns:p14="http://schemas.microsoft.com/office/powerpoint/2010/main" val="30947887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descr="Background pattern&#10;&#10;Description automatically generated">
            <a:extLst>
              <a:ext uri="{FF2B5EF4-FFF2-40B4-BE49-F238E27FC236}">
                <a16:creationId xmlns:a16="http://schemas.microsoft.com/office/drawing/2014/main" id="{44718F8E-955D-D1DE-31BD-78BC2E38D8ED}"/>
              </a:ext>
            </a:extLst>
          </p:cNvPr>
          <p:cNvPicPr>
            <a:picLocks noChangeAspect="1"/>
          </p:cNvPicPr>
          <p:nvPr/>
        </p:nvPicPr>
        <p:blipFill rotWithShape="1">
          <a:blip r:embed="rId2"/>
          <a:srcRect l="-127" t="-235" r="10605" b="7190"/>
          <a:stretch/>
        </p:blipFill>
        <p:spPr>
          <a:xfrm rot="10800000">
            <a:off x="6927" y="6930"/>
            <a:ext cx="12201963" cy="6875482"/>
          </a:xfrm>
          <a:prstGeom prst="rect">
            <a:avLst/>
          </a:prstGeom>
        </p:spPr>
      </p:pic>
      <p:sp>
        <p:nvSpPr>
          <p:cNvPr id="2" name="Title 1">
            <a:extLst>
              <a:ext uri="{FF2B5EF4-FFF2-40B4-BE49-F238E27FC236}">
                <a16:creationId xmlns:a16="http://schemas.microsoft.com/office/drawing/2014/main" id="{A29DE7F2-E890-4744-88DD-A75F5E300513}"/>
              </a:ext>
            </a:extLst>
          </p:cNvPr>
          <p:cNvSpPr>
            <a:spLocks noGrp="1"/>
          </p:cNvSpPr>
          <p:nvPr>
            <p:ph type="title"/>
          </p:nvPr>
        </p:nvSpPr>
        <p:spPr>
          <a:xfrm>
            <a:off x="831850" y="5084064"/>
            <a:ext cx="8311896" cy="1049254"/>
          </a:xfrm>
        </p:spPr>
        <p:txBody>
          <a:bodyPr/>
          <a:lstStyle/>
          <a:p>
            <a:r>
              <a:rPr lang="en-US">
                <a:solidFill>
                  <a:schemeClr val="tx1"/>
                </a:solidFill>
              </a:rPr>
              <a:t>INTERNET OF THINGS</a:t>
            </a:r>
          </a:p>
        </p:txBody>
      </p:sp>
      <p:sp>
        <p:nvSpPr>
          <p:cNvPr id="9" name="Rectangle 8">
            <a:extLst>
              <a:ext uri="{FF2B5EF4-FFF2-40B4-BE49-F238E27FC236}">
                <a16:creationId xmlns:a16="http://schemas.microsoft.com/office/drawing/2014/main" id="{23EC6DDB-CC59-401B-8B8D-769C5AB258EB}"/>
              </a:ext>
              <a:ext uri="{C183D7F6-B498-43B3-948B-1728B52AA6E4}">
                <adec:decorative xmlns:adec="http://schemas.microsoft.com/office/drawing/2017/decorative" val="1"/>
              </a:ext>
            </a:extLst>
          </p:cNvPr>
          <p:cNvSpPr/>
          <p:nvPr/>
        </p:nvSpPr>
        <p:spPr>
          <a:xfrm>
            <a:off x="0" y="4697923"/>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02BA856-4004-49AF-8F73-AB681F2DB566}"/>
              </a:ext>
            </a:extLst>
          </p:cNvPr>
          <p:cNvSpPr>
            <a:spLocks noGrp="1"/>
          </p:cNvSpPr>
          <p:nvPr>
            <p:ph type="sldNum" sz="quarter" idx="12"/>
          </p:nvPr>
        </p:nvSpPr>
        <p:spPr/>
        <p:txBody>
          <a:bodyPr/>
          <a:lstStyle/>
          <a:p>
            <a:fld id="{B5CEABB6-07DC-46E8-9B57-56EC44A396E5}" type="slidenum">
              <a:rPr lang="en-US" smtClean="0"/>
              <a:t>67</a:t>
            </a:fld>
            <a:endParaRPr lang="en-US"/>
          </a:p>
        </p:txBody>
      </p:sp>
    </p:spTree>
    <p:extLst>
      <p:ext uri="{BB962C8B-B14F-4D97-AF65-F5344CB8AC3E}">
        <p14:creationId xmlns:p14="http://schemas.microsoft.com/office/powerpoint/2010/main" val="2216709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image of bar graph">
            <a:extLst>
              <a:ext uri="{FF2B5EF4-FFF2-40B4-BE49-F238E27FC236}">
                <a16:creationId xmlns:a16="http://schemas.microsoft.com/office/drawing/2014/main" id="{6A057D43-F8BF-4DAD-A7AD-845A6D5B5A5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1524" y="0"/>
            <a:ext cx="12188952" cy="6858000"/>
          </a:xfrm>
        </p:spPr>
      </p:pic>
      <p:sp>
        <p:nvSpPr>
          <p:cNvPr id="4" name="Title 3">
            <a:extLst>
              <a:ext uri="{FF2B5EF4-FFF2-40B4-BE49-F238E27FC236}">
                <a16:creationId xmlns:a16="http://schemas.microsoft.com/office/drawing/2014/main" id="{FAD2AE59-5630-4D5C-83A9-4CDEF4D7DCFB}"/>
              </a:ext>
            </a:extLst>
          </p:cNvPr>
          <p:cNvSpPr>
            <a:spLocks noGrp="1"/>
          </p:cNvSpPr>
          <p:nvPr>
            <p:ph type="title"/>
          </p:nvPr>
        </p:nvSpPr>
        <p:spPr>
          <a:xfrm>
            <a:off x="3383280" y="365125"/>
            <a:ext cx="7894320" cy="1325563"/>
          </a:xfrm>
        </p:spPr>
        <p:txBody>
          <a:bodyPr/>
          <a:lstStyle/>
          <a:p>
            <a:r>
              <a:rPr lang="en-US"/>
              <a:t>IoT</a:t>
            </a:r>
          </a:p>
        </p:txBody>
      </p:sp>
      <p:sp>
        <p:nvSpPr>
          <p:cNvPr id="5" name="Text Placeholder 4">
            <a:extLst>
              <a:ext uri="{FF2B5EF4-FFF2-40B4-BE49-F238E27FC236}">
                <a16:creationId xmlns:a16="http://schemas.microsoft.com/office/drawing/2014/main" id="{F8657664-A458-4DDD-ACC2-1D87FCD6FCA9}"/>
              </a:ext>
            </a:extLst>
          </p:cNvPr>
          <p:cNvSpPr>
            <a:spLocks noGrp="1"/>
          </p:cNvSpPr>
          <p:nvPr>
            <p:ph type="body" sz="quarter" idx="25"/>
          </p:nvPr>
        </p:nvSpPr>
        <p:spPr>
          <a:xfrm>
            <a:off x="3048000" y="1690688"/>
            <a:ext cx="9144000" cy="3886200"/>
          </a:xfrm>
        </p:spPr>
        <p:txBody>
          <a:bodyPr/>
          <a:lstStyle/>
          <a:p>
            <a:r>
              <a:rPr lang="en-ZA"/>
              <a:t>WHAT?</a:t>
            </a:r>
          </a:p>
        </p:txBody>
      </p:sp>
      <p:sp>
        <p:nvSpPr>
          <p:cNvPr id="10" name="Content Placeholder 9">
            <a:extLst>
              <a:ext uri="{FF2B5EF4-FFF2-40B4-BE49-F238E27FC236}">
                <a16:creationId xmlns:a16="http://schemas.microsoft.com/office/drawing/2014/main" id="{14671EBE-B721-4278-A276-75F44D556D20}"/>
              </a:ext>
            </a:extLst>
          </p:cNvPr>
          <p:cNvSpPr>
            <a:spLocks noGrp="1"/>
          </p:cNvSpPr>
          <p:nvPr>
            <p:ph sz="half" idx="2"/>
          </p:nvPr>
        </p:nvSpPr>
        <p:spPr>
          <a:xfrm>
            <a:off x="3392488" y="2686050"/>
            <a:ext cx="3657600" cy="2743200"/>
          </a:xfrm>
        </p:spPr>
        <p:txBody>
          <a:bodyPr vert="horz" lIns="91440" tIns="45720" rIns="91440" bIns="45720" rtlCol="0" anchor="t">
            <a:normAutofit fontScale="92500" lnSpcReduction="20000"/>
          </a:bodyPr>
          <a:lstStyle/>
          <a:p>
            <a:pPr marL="285750" indent="-285750" defTabSz="1219170">
              <a:lnSpc>
                <a:spcPct val="120000"/>
              </a:lnSpc>
              <a:buClr>
                <a:srgbClr val="202124"/>
              </a:buClr>
              <a:buSzPct val="125000"/>
              <a:buChar char="•"/>
            </a:pPr>
            <a:r>
              <a:rPr lang="en-US">
                <a:ea typeface="+mn-lt"/>
                <a:cs typeface="+mn-lt"/>
              </a:rPr>
              <a:t>Network of physical objects—“things”—that are embedded with sensors, software, and other technologies for the purpose of connecting and exchanging data with other devices and systems over the internet. </a:t>
            </a:r>
            <a:endParaRPr lang="en-US"/>
          </a:p>
          <a:p>
            <a:pPr marL="285750" indent="-285750" defTabSz="1219170">
              <a:lnSpc>
                <a:spcPct val="120000"/>
              </a:lnSpc>
              <a:buChar char="•"/>
            </a:pPr>
            <a:endParaRPr lang="en-US">
              <a:ea typeface="+mn-lt"/>
              <a:cs typeface="+mn-lt"/>
            </a:endParaRPr>
          </a:p>
          <a:p>
            <a:pPr marL="285750" indent="-285750" defTabSz="1219170">
              <a:lnSpc>
                <a:spcPct val="120000"/>
              </a:lnSpc>
              <a:buChar char="•"/>
            </a:pPr>
            <a:r>
              <a:rPr lang="en-US">
                <a:ea typeface="+mn-lt"/>
                <a:cs typeface="+mn-lt"/>
              </a:rPr>
              <a:t>These devices range from ordinary household objects to sophisticated industrial tools. </a:t>
            </a:r>
          </a:p>
          <a:p>
            <a:pPr marL="285750" indent="-285750" defTabSz="1219170">
              <a:lnSpc>
                <a:spcPct val="120000"/>
              </a:lnSpc>
              <a:buChar char="•"/>
            </a:pPr>
            <a:endParaRPr lang="en-US">
              <a:ea typeface="+mn-lt"/>
              <a:cs typeface="+mn-lt"/>
            </a:endParaRPr>
          </a:p>
          <a:p>
            <a:pPr marL="285750" indent="-285750" defTabSz="1219170">
              <a:lnSpc>
                <a:spcPct val="120000"/>
              </a:lnSpc>
              <a:buChar char="•"/>
            </a:pPr>
            <a:r>
              <a:rPr lang="en-US">
                <a:ea typeface="+mn-lt"/>
                <a:cs typeface="+mn-lt"/>
              </a:rPr>
              <a:t>With more than 7 billion connected IoT devices today, experts are expecting this number to grow to 10 billion by 2020 and 22 billion by 2025.</a:t>
            </a:r>
            <a:endParaRPr lang="en-US">
              <a:ea typeface="Source Sans Pro"/>
            </a:endParaRPr>
          </a:p>
        </p:txBody>
      </p:sp>
      <p:sp>
        <p:nvSpPr>
          <p:cNvPr id="7" name="Text Placeholder 6">
            <a:extLst>
              <a:ext uri="{FF2B5EF4-FFF2-40B4-BE49-F238E27FC236}">
                <a16:creationId xmlns:a16="http://schemas.microsoft.com/office/drawing/2014/main" id="{578017FE-712E-4E95-B483-B700F1AA4B2A}"/>
              </a:ext>
            </a:extLst>
          </p:cNvPr>
          <p:cNvSpPr>
            <a:spLocks noGrp="1"/>
          </p:cNvSpPr>
          <p:nvPr>
            <p:ph type="body" sz="quarter" idx="3"/>
          </p:nvPr>
        </p:nvSpPr>
        <p:spPr>
          <a:xfrm>
            <a:off x="7629525" y="1919288"/>
            <a:ext cx="3657600" cy="640080"/>
          </a:xfrm>
        </p:spPr>
        <p:txBody>
          <a:bodyPr/>
          <a:lstStyle/>
          <a:p>
            <a:r>
              <a:rPr lang="en-US"/>
              <a:t>CURRENT TRENDS</a:t>
            </a:r>
          </a:p>
        </p:txBody>
      </p:sp>
      <p:sp>
        <p:nvSpPr>
          <p:cNvPr id="2" name="Content Placeholder 1">
            <a:extLst>
              <a:ext uri="{FF2B5EF4-FFF2-40B4-BE49-F238E27FC236}">
                <a16:creationId xmlns:a16="http://schemas.microsoft.com/office/drawing/2014/main" id="{2972E633-D3D4-4B6D-909F-937FED844C4A}"/>
              </a:ext>
            </a:extLst>
          </p:cNvPr>
          <p:cNvSpPr>
            <a:spLocks noGrp="1"/>
          </p:cNvSpPr>
          <p:nvPr>
            <p:ph sz="quarter" idx="4"/>
          </p:nvPr>
        </p:nvSpPr>
        <p:spPr>
          <a:xfrm>
            <a:off x="7629525" y="2686050"/>
            <a:ext cx="3657600" cy="2743200"/>
          </a:xfrm>
        </p:spPr>
        <p:txBody>
          <a:bodyPr>
            <a:normAutofit/>
          </a:bodyPr>
          <a:lstStyle/>
          <a:p>
            <a:pPr marL="285750" indent="-285750">
              <a:buFont typeface="Arial" panose="020B0604020202020204" pitchFamily="34" charset="0"/>
              <a:buChar char="•"/>
            </a:pPr>
            <a:r>
              <a:rPr lang="en-ZA" noProof="1"/>
              <a:t>5G</a:t>
            </a:r>
          </a:p>
          <a:p>
            <a:pPr marL="285750" indent="-285750">
              <a:buFont typeface="Arial" panose="020B0604020202020204" pitchFamily="34" charset="0"/>
              <a:buChar char="•"/>
            </a:pPr>
            <a:r>
              <a:rPr lang="en-US"/>
              <a:t>IoT Security</a:t>
            </a:r>
          </a:p>
          <a:p>
            <a:pPr marL="285750" indent="-285750">
              <a:buFont typeface="Arial" panose="020B0604020202020204" pitchFamily="34" charset="0"/>
              <a:buChar char="•"/>
            </a:pPr>
            <a:r>
              <a:rPr lang="en-US" noProof="1"/>
              <a:t>Smart Home Technologies</a:t>
            </a:r>
          </a:p>
          <a:p>
            <a:pPr marL="285750" indent="-285750">
              <a:buFont typeface="Arial" panose="020B0604020202020204" pitchFamily="34" charset="0"/>
              <a:buChar char="•"/>
            </a:pPr>
            <a:r>
              <a:rPr lang="en-US" noProof="1"/>
              <a:t>Smart Finance Technologies</a:t>
            </a:r>
          </a:p>
          <a:p>
            <a:pPr marL="285750" indent="-285750">
              <a:buFont typeface="Arial" panose="020B0604020202020204" pitchFamily="34" charset="0"/>
              <a:buChar char="•"/>
            </a:pPr>
            <a:r>
              <a:rPr lang="en-US" noProof="1"/>
              <a:t>Edge Computing</a:t>
            </a:r>
          </a:p>
          <a:p>
            <a:pPr marL="285750" indent="-285750">
              <a:buFont typeface="Arial" panose="020B0604020202020204" pitchFamily="34" charset="0"/>
              <a:buChar char="•"/>
            </a:pPr>
            <a:r>
              <a:rPr lang="en-ZA" noProof="1"/>
              <a:t>Industrial IoT</a:t>
            </a:r>
          </a:p>
        </p:txBody>
      </p:sp>
      <p:sp>
        <p:nvSpPr>
          <p:cNvPr id="24" name="Slide Number Placeholder 23">
            <a:extLst>
              <a:ext uri="{FF2B5EF4-FFF2-40B4-BE49-F238E27FC236}">
                <a16:creationId xmlns:a16="http://schemas.microsoft.com/office/drawing/2014/main" id="{4D55AB81-8A4D-4B4A-8B0F-A7407C695E33}"/>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68</a:t>
            </a:fld>
            <a:endParaRPr lang="en-US"/>
          </a:p>
        </p:txBody>
      </p:sp>
      <p:sp>
        <p:nvSpPr>
          <p:cNvPr id="15" name="Rectangle 14">
            <a:extLst>
              <a:ext uri="{FF2B5EF4-FFF2-40B4-BE49-F238E27FC236}">
                <a16:creationId xmlns:a16="http://schemas.microsoft.com/office/drawing/2014/main" id="{09B04A6B-B6E9-40E3-BFCB-8C1C17E0DB0C}"/>
              </a:ext>
              <a:ext uri="{C183D7F6-B498-43B3-948B-1728B52AA6E4}">
                <adec:decorative xmlns:adec="http://schemas.microsoft.com/office/drawing/2017/decorative" val="1"/>
              </a:ext>
            </a:extLst>
          </p:cNvPr>
          <p:cNvSpPr/>
          <p:nvPr/>
        </p:nvSpPr>
        <p:spPr>
          <a:xfrm>
            <a:off x="2817876" y="1690688"/>
            <a:ext cx="2286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4834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6400800" cy="1325563"/>
          </a:xfrm>
        </p:spPr>
        <p:txBody>
          <a:bodyPr/>
          <a:lstStyle/>
          <a:p>
            <a:r>
              <a:rPr lang="en-US"/>
              <a:t>Trends</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69</a:t>
            </a:fld>
            <a:endParaRPr lang="en-US"/>
          </a:p>
        </p:txBody>
      </p:sp>
      <p:pic>
        <p:nvPicPr>
          <p:cNvPr id="4" name="Picture 3">
            <a:extLst>
              <a:ext uri="{FF2B5EF4-FFF2-40B4-BE49-F238E27FC236}">
                <a16:creationId xmlns:a16="http://schemas.microsoft.com/office/drawing/2014/main" id="{BCEBC660-28F6-4520-A0B3-CB4AFBD23299}"/>
              </a:ext>
            </a:extLst>
          </p:cNvPr>
          <p:cNvPicPr>
            <a:picLocks noChangeAspect="1"/>
          </p:cNvPicPr>
          <p:nvPr/>
        </p:nvPicPr>
        <p:blipFill>
          <a:blip r:embed="rId2"/>
          <a:stretch>
            <a:fillRect/>
          </a:stretch>
        </p:blipFill>
        <p:spPr>
          <a:xfrm>
            <a:off x="451650" y="694943"/>
            <a:ext cx="11288700" cy="5468113"/>
          </a:xfrm>
          <a:prstGeom prst="rect">
            <a:avLst/>
          </a:prstGeom>
        </p:spPr>
      </p:pic>
    </p:spTree>
    <p:extLst>
      <p:ext uri="{BB962C8B-B14F-4D97-AF65-F5344CB8AC3E}">
        <p14:creationId xmlns:p14="http://schemas.microsoft.com/office/powerpoint/2010/main" val="3853476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695,985 Futuristic Backgrounds Illustrations &amp; Clip Art - iStock">
            <a:extLst>
              <a:ext uri="{FF2B5EF4-FFF2-40B4-BE49-F238E27FC236}">
                <a16:creationId xmlns:a16="http://schemas.microsoft.com/office/drawing/2014/main" id="{4A51F2C7-7E7F-E4AA-815F-8404E58C48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133"/>
          <a:stretch/>
        </p:blipFill>
        <p:spPr bwMode="auto">
          <a:xfrm>
            <a:off x="1524" y="10"/>
            <a:ext cx="12188952" cy="6857990"/>
          </a:xfrm>
          <a:custGeom>
            <a:avLst/>
            <a:gdLst>
              <a:gd name="connsiteX0" fmla="*/ 2816352 w 12188952"/>
              <a:gd name="connsiteY0" fmla="*/ 1690688 h 6858000"/>
              <a:gd name="connsiteX1" fmla="*/ 2816352 w 12188952"/>
              <a:gd name="connsiteY1" fmla="*/ 5576888 h 6858000"/>
              <a:gd name="connsiteX2" fmla="*/ 3044952 w 12188952"/>
              <a:gd name="connsiteY2" fmla="*/ 5576888 h 6858000"/>
              <a:gd name="connsiteX3" fmla="*/ 3044952 w 12188952"/>
              <a:gd name="connsiteY3" fmla="*/ 169068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2816352" y="1690688"/>
                </a:moveTo>
                <a:lnTo>
                  <a:pt x="2816352" y="5576888"/>
                </a:lnTo>
                <a:lnTo>
                  <a:pt x="3044952" y="5576888"/>
                </a:lnTo>
                <a:lnTo>
                  <a:pt x="3044952" y="1690688"/>
                </a:lnTo>
                <a:close/>
                <a:moveTo>
                  <a:pt x="0" y="0"/>
                </a:moveTo>
                <a:lnTo>
                  <a:pt x="12188952" y="0"/>
                </a:lnTo>
                <a:lnTo>
                  <a:pt x="1218895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7" name="Text Placeholder 26">
            <a:extLst>
              <a:ext uri="{FF2B5EF4-FFF2-40B4-BE49-F238E27FC236}">
                <a16:creationId xmlns:a16="http://schemas.microsoft.com/office/drawing/2014/main" id="{0856D9EA-5EA0-4EBE-B2BD-E08F18E8DB9D}"/>
              </a:ext>
            </a:extLst>
          </p:cNvPr>
          <p:cNvSpPr>
            <a:spLocks noGrp="1"/>
          </p:cNvSpPr>
          <p:nvPr>
            <p:ph type="body" sz="quarter" idx="25"/>
          </p:nvPr>
        </p:nvSpPr>
        <p:spPr>
          <a:xfrm>
            <a:off x="3057602" y="1690688"/>
            <a:ext cx="9132873" cy="3886200"/>
          </a:xfrm>
        </p:spPr>
        <p:txBody>
          <a:bodyPr anchor="b">
            <a:noAutofit/>
          </a:bodyPr>
          <a:lstStyle/>
          <a:p>
            <a:pPr>
              <a:spcAft>
                <a:spcPts val="600"/>
              </a:spcAft>
            </a:pPr>
            <a:r>
              <a:rPr lang="en-ZA" sz="2400"/>
              <a:t>NOVELTY</a:t>
            </a:r>
            <a:endParaRPr lang="en-US" sz="2400"/>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3383280" y="365125"/>
            <a:ext cx="7894320" cy="1325563"/>
          </a:xfrm>
        </p:spPr>
        <p:txBody>
          <a:bodyPr anchor="ctr">
            <a:normAutofit/>
          </a:bodyPr>
          <a:lstStyle/>
          <a:p>
            <a:r>
              <a:rPr lang="en-US"/>
              <a:t>TYPES OF GADGETS</a:t>
            </a:r>
          </a:p>
        </p:txBody>
      </p:sp>
      <p:sp>
        <p:nvSpPr>
          <p:cNvPr id="12" name="Text Placeholder 11">
            <a:extLst>
              <a:ext uri="{FF2B5EF4-FFF2-40B4-BE49-F238E27FC236}">
                <a16:creationId xmlns:a16="http://schemas.microsoft.com/office/drawing/2014/main" id="{511B0752-C624-457B-B12B-B88C90BBA8D7}"/>
              </a:ext>
            </a:extLst>
          </p:cNvPr>
          <p:cNvSpPr>
            <a:spLocks noGrp="1"/>
          </p:cNvSpPr>
          <p:nvPr>
            <p:ph sz="half" idx="2"/>
          </p:nvPr>
        </p:nvSpPr>
        <p:spPr>
          <a:xfrm>
            <a:off x="3392488" y="2686050"/>
            <a:ext cx="3657600" cy="2743200"/>
          </a:xfrm>
        </p:spPr>
        <p:txBody>
          <a:bodyPr>
            <a:normAutofit fontScale="92500" lnSpcReduction="10000"/>
          </a:bodyPr>
          <a:lstStyle/>
          <a:p>
            <a:pPr>
              <a:lnSpc>
                <a:spcPct val="150000"/>
              </a:lnSpc>
              <a:spcAft>
                <a:spcPts val="600"/>
              </a:spcAft>
            </a:pPr>
            <a:r>
              <a:rPr lang="en-ZA" sz="2800"/>
              <a:t>Phones</a:t>
            </a:r>
          </a:p>
          <a:p>
            <a:pPr>
              <a:lnSpc>
                <a:spcPct val="150000"/>
              </a:lnSpc>
              <a:spcAft>
                <a:spcPts val="600"/>
              </a:spcAft>
            </a:pPr>
            <a:r>
              <a:rPr lang="en-ZA" sz="2800"/>
              <a:t>Laptops</a:t>
            </a:r>
          </a:p>
          <a:p>
            <a:pPr>
              <a:lnSpc>
                <a:spcPct val="150000"/>
              </a:lnSpc>
              <a:spcAft>
                <a:spcPts val="600"/>
              </a:spcAft>
            </a:pPr>
            <a:r>
              <a:rPr lang="en-ZA" sz="2800"/>
              <a:t>Tablets</a:t>
            </a:r>
          </a:p>
          <a:p>
            <a:pPr>
              <a:lnSpc>
                <a:spcPct val="150000"/>
              </a:lnSpc>
              <a:spcAft>
                <a:spcPts val="600"/>
              </a:spcAft>
            </a:pPr>
            <a:r>
              <a:rPr lang="en-ZA" sz="2800"/>
              <a:t>Smart Watches</a:t>
            </a:r>
          </a:p>
          <a:p>
            <a:pPr>
              <a:spcAft>
                <a:spcPts val="600"/>
              </a:spcAft>
            </a:pPr>
            <a:endParaRPr lang="en-ZA"/>
          </a:p>
          <a:p>
            <a:pPr>
              <a:spcAft>
                <a:spcPts val="600"/>
              </a:spcAft>
            </a:pPr>
            <a:endParaRPr lang="en-US"/>
          </a:p>
          <a:p>
            <a:pPr>
              <a:spcAft>
                <a:spcPts val="600"/>
              </a:spcAft>
            </a:pPr>
            <a:endParaRPr lang="en-US"/>
          </a:p>
        </p:txBody>
      </p:sp>
      <p:sp>
        <p:nvSpPr>
          <p:cNvPr id="4" name="Content Placeholder 3">
            <a:extLst>
              <a:ext uri="{FF2B5EF4-FFF2-40B4-BE49-F238E27FC236}">
                <a16:creationId xmlns:a16="http://schemas.microsoft.com/office/drawing/2014/main" id="{8421587F-8DFD-4A31-9931-8A346A92D87A}"/>
              </a:ext>
            </a:extLst>
          </p:cNvPr>
          <p:cNvSpPr>
            <a:spLocks noGrp="1"/>
          </p:cNvSpPr>
          <p:nvPr>
            <p:ph type="body" sz="quarter" idx="3"/>
          </p:nvPr>
        </p:nvSpPr>
        <p:spPr>
          <a:xfrm>
            <a:off x="7629525" y="1919288"/>
            <a:ext cx="3657600" cy="640080"/>
          </a:xfrm>
        </p:spPr>
        <p:txBody>
          <a:bodyPr vert="horz" lIns="91440" tIns="45720" rIns="91440" bIns="45720" rtlCol="0" anchor="b">
            <a:normAutofit/>
          </a:bodyPr>
          <a:lstStyle/>
          <a:p>
            <a:pPr>
              <a:spcAft>
                <a:spcPts val="600"/>
              </a:spcAft>
            </a:pPr>
            <a:r>
              <a:rPr lang="en-ZA" sz="2800"/>
              <a:t>EVERYDAY</a:t>
            </a:r>
          </a:p>
        </p:txBody>
      </p:sp>
      <p:sp>
        <p:nvSpPr>
          <p:cNvPr id="28" name="Text Placeholder 27">
            <a:extLst>
              <a:ext uri="{FF2B5EF4-FFF2-40B4-BE49-F238E27FC236}">
                <a16:creationId xmlns:a16="http://schemas.microsoft.com/office/drawing/2014/main" id="{25D79B6A-A890-45AF-A99D-5F70F6C80238}"/>
              </a:ext>
            </a:extLst>
          </p:cNvPr>
          <p:cNvSpPr>
            <a:spLocks noGrp="1"/>
          </p:cNvSpPr>
          <p:nvPr>
            <p:ph sz="quarter" idx="4"/>
          </p:nvPr>
        </p:nvSpPr>
        <p:spPr>
          <a:xfrm>
            <a:off x="7629525" y="2686050"/>
            <a:ext cx="3657600" cy="2743200"/>
          </a:xfrm>
        </p:spPr>
        <p:txBody>
          <a:bodyPr>
            <a:noAutofit/>
          </a:bodyPr>
          <a:lstStyle/>
          <a:p>
            <a:pPr>
              <a:lnSpc>
                <a:spcPct val="150000"/>
              </a:lnSpc>
              <a:spcAft>
                <a:spcPts val="600"/>
              </a:spcAft>
            </a:pPr>
            <a:r>
              <a:rPr lang="en-ZA" sz="2600"/>
              <a:t>Smart Watches</a:t>
            </a:r>
          </a:p>
          <a:p>
            <a:pPr>
              <a:lnSpc>
                <a:spcPct val="150000"/>
              </a:lnSpc>
              <a:spcAft>
                <a:spcPts val="600"/>
              </a:spcAft>
            </a:pPr>
            <a:r>
              <a:rPr lang="en-ZA" sz="2600"/>
              <a:t>Google Glasses</a:t>
            </a:r>
          </a:p>
          <a:p>
            <a:pPr>
              <a:lnSpc>
                <a:spcPct val="150000"/>
              </a:lnSpc>
              <a:spcAft>
                <a:spcPts val="600"/>
              </a:spcAft>
            </a:pPr>
            <a:r>
              <a:rPr lang="en-ZA" sz="2600"/>
              <a:t>Smart Home Products (Nest)</a:t>
            </a:r>
          </a:p>
          <a:p>
            <a:pPr>
              <a:lnSpc>
                <a:spcPct val="150000"/>
              </a:lnSpc>
              <a:spcAft>
                <a:spcPts val="600"/>
              </a:spcAft>
            </a:pPr>
            <a:r>
              <a:rPr lang="en-ZA" sz="2600"/>
              <a:t>VR Goggles</a:t>
            </a:r>
            <a:endParaRPr lang="en-US" sz="2600"/>
          </a:p>
        </p:txBody>
      </p:sp>
      <p:sp>
        <p:nvSpPr>
          <p:cNvPr id="25609" name="Footer Placeholder 4">
            <a:extLst>
              <a:ext uri="{FF2B5EF4-FFF2-40B4-BE49-F238E27FC236}">
                <a16:creationId xmlns:a16="http://schemas.microsoft.com/office/drawing/2014/main" id="{E9770DDB-3D0D-5563-F645-73A2256311FC}"/>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ZA"/>
              <a:t>Pitch deck title</a:t>
            </a:r>
          </a:p>
        </p:txBody>
      </p:sp>
      <p:sp>
        <p:nvSpPr>
          <p:cNvPr id="45" name="Slide Number Placeholder 44">
            <a:extLst>
              <a:ext uri="{FF2B5EF4-FFF2-40B4-BE49-F238E27FC236}">
                <a16:creationId xmlns:a16="http://schemas.microsoft.com/office/drawing/2014/main" id="{839DF259-1923-4D25-955A-2AFFAE8BDE48}"/>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5CEABB6-07DC-46E8-9B57-56EC44A396E5}" type="slidenum">
              <a:rPr lang="en-US" smtClean="0"/>
              <a:pPr>
                <a:spcAft>
                  <a:spcPts val="600"/>
                </a:spcAft>
              </a:pPr>
              <a:t>7</a:t>
            </a:fld>
            <a:endParaRPr lang="en-US"/>
          </a:p>
        </p:txBody>
      </p:sp>
      <p:sp>
        <p:nvSpPr>
          <p:cNvPr id="38" name="Rectangle 37">
            <a:extLst>
              <a:ext uri="{FF2B5EF4-FFF2-40B4-BE49-F238E27FC236}">
                <a16:creationId xmlns:a16="http://schemas.microsoft.com/office/drawing/2014/main" id="{C5A158E5-1579-48BC-852C-5868E2E89A35}"/>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7184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6400800" cy="1325563"/>
          </a:xfrm>
        </p:spPr>
        <p:txBody>
          <a:bodyPr/>
          <a:lstStyle/>
          <a:p>
            <a:r>
              <a:rPr lang="en-US"/>
              <a:t>Trends</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70</a:t>
            </a:fld>
            <a:endParaRPr lang="en-US"/>
          </a:p>
        </p:txBody>
      </p:sp>
      <p:pic>
        <p:nvPicPr>
          <p:cNvPr id="2" name="Picture 1">
            <a:extLst>
              <a:ext uri="{FF2B5EF4-FFF2-40B4-BE49-F238E27FC236}">
                <a16:creationId xmlns:a16="http://schemas.microsoft.com/office/drawing/2014/main" id="{27358479-2FD8-429A-9130-4A43B910F0E7}"/>
              </a:ext>
            </a:extLst>
          </p:cNvPr>
          <p:cNvPicPr>
            <a:picLocks noChangeAspect="1"/>
          </p:cNvPicPr>
          <p:nvPr/>
        </p:nvPicPr>
        <p:blipFill rotWithShape="1">
          <a:blip r:embed="rId2"/>
          <a:srcRect t="7467"/>
          <a:stretch/>
        </p:blipFill>
        <p:spPr>
          <a:xfrm>
            <a:off x="296172" y="1349406"/>
            <a:ext cx="11498280" cy="5006944"/>
          </a:xfrm>
          <a:prstGeom prst="rect">
            <a:avLst/>
          </a:prstGeom>
        </p:spPr>
      </p:pic>
    </p:spTree>
    <p:extLst>
      <p:ext uri="{BB962C8B-B14F-4D97-AF65-F5344CB8AC3E}">
        <p14:creationId xmlns:p14="http://schemas.microsoft.com/office/powerpoint/2010/main" val="10347580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6400800" cy="1325563"/>
          </a:xfrm>
        </p:spPr>
        <p:txBody>
          <a:bodyPr/>
          <a:lstStyle/>
          <a:p>
            <a:r>
              <a:rPr lang="en-US"/>
              <a:t>Trends</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71</a:t>
            </a:fld>
            <a:endParaRPr lang="en-US"/>
          </a:p>
        </p:txBody>
      </p:sp>
      <p:pic>
        <p:nvPicPr>
          <p:cNvPr id="4" name="Picture 3">
            <a:extLst>
              <a:ext uri="{FF2B5EF4-FFF2-40B4-BE49-F238E27FC236}">
                <a16:creationId xmlns:a16="http://schemas.microsoft.com/office/drawing/2014/main" id="{7F2F20DA-207B-4080-B61D-FD282B0C6FA7}"/>
              </a:ext>
            </a:extLst>
          </p:cNvPr>
          <p:cNvPicPr>
            <a:picLocks noChangeAspect="1"/>
          </p:cNvPicPr>
          <p:nvPr/>
        </p:nvPicPr>
        <p:blipFill>
          <a:blip r:embed="rId2"/>
          <a:stretch>
            <a:fillRect/>
          </a:stretch>
        </p:blipFill>
        <p:spPr>
          <a:xfrm>
            <a:off x="484992" y="718759"/>
            <a:ext cx="11222016" cy="5420481"/>
          </a:xfrm>
          <a:prstGeom prst="rect">
            <a:avLst/>
          </a:prstGeom>
        </p:spPr>
      </p:pic>
    </p:spTree>
    <p:extLst>
      <p:ext uri="{BB962C8B-B14F-4D97-AF65-F5344CB8AC3E}">
        <p14:creationId xmlns:p14="http://schemas.microsoft.com/office/powerpoint/2010/main" val="3881887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6400800" cy="1325563"/>
          </a:xfrm>
        </p:spPr>
        <p:txBody>
          <a:bodyPr/>
          <a:lstStyle/>
          <a:p>
            <a:r>
              <a:rPr lang="en-US"/>
              <a:t>Trends</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72</a:t>
            </a:fld>
            <a:endParaRPr lang="en-US"/>
          </a:p>
        </p:txBody>
      </p:sp>
      <p:pic>
        <p:nvPicPr>
          <p:cNvPr id="2" name="Picture 1">
            <a:extLst>
              <a:ext uri="{FF2B5EF4-FFF2-40B4-BE49-F238E27FC236}">
                <a16:creationId xmlns:a16="http://schemas.microsoft.com/office/drawing/2014/main" id="{E66BA2BC-CD49-41B2-8669-BCDF5D6D46EB}"/>
              </a:ext>
            </a:extLst>
          </p:cNvPr>
          <p:cNvPicPr>
            <a:picLocks noChangeAspect="1"/>
          </p:cNvPicPr>
          <p:nvPr/>
        </p:nvPicPr>
        <p:blipFill>
          <a:blip r:embed="rId2"/>
          <a:stretch>
            <a:fillRect/>
          </a:stretch>
        </p:blipFill>
        <p:spPr>
          <a:xfrm>
            <a:off x="365913" y="709233"/>
            <a:ext cx="11460174" cy="5439534"/>
          </a:xfrm>
          <a:prstGeom prst="rect">
            <a:avLst/>
          </a:prstGeom>
        </p:spPr>
      </p:pic>
    </p:spTree>
    <p:extLst>
      <p:ext uri="{BB962C8B-B14F-4D97-AF65-F5344CB8AC3E}">
        <p14:creationId xmlns:p14="http://schemas.microsoft.com/office/powerpoint/2010/main" val="5644803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6400800" cy="1325563"/>
          </a:xfrm>
        </p:spPr>
        <p:txBody>
          <a:bodyPr/>
          <a:lstStyle/>
          <a:p>
            <a:r>
              <a:rPr lang="en-US"/>
              <a:t>IoT Revenue Forecast</a:t>
            </a:r>
          </a:p>
        </p:txBody>
      </p:sp>
      <p:sp>
        <p:nvSpPr>
          <p:cNvPr id="5" name="Footer Placeholder 4">
            <a:extLst>
              <a:ext uri="{FF2B5EF4-FFF2-40B4-BE49-F238E27FC236}">
                <a16:creationId xmlns:a16="http://schemas.microsoft.com/office/drawing/2014/main" id="{B22EABDE-DA59-60A3-5C67-104DF3539701}"/>
              </a:ext>
            </a:extLst>
          </p:cNvPr>
          <p:cNvSpPr>
            <a:spLocks noGrp="1"/>
          </p:cNvSpPr>
          <p:nvPr>
            <p:ph type="ftr" sz="quarter" idx="11"/>
          </p:nvPr>
        </p:nvSpPr>
        <p:spPr/>
        <p:txBody>
          <a:bodyPr/>
          <a:lstStyle/>
          <a:p>
            <a:r>
              <a:rPr lang="en-US"/>
              <a:t>Pitch deck title</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73</a:t>
            </a:fld>
            <a:endParaRPr lang="en-US"/>
          </a:p>
        </p:txBody>
      </p:sp>
      <p:pic>
        <p:nvPicPr>
          <p:cNvPr id="4" name="Picture 3">
            <a:extLst>
              <a:ext uri="{FF2B5EF4-FFF2-40B4-BE49-F238E27FC236}">
                <a16:creationId xmlns:a16="http://schemas.microsoft.com/office/drawing/2014/main" id="{FDF5F573-3051-4301-9D64-073172D55864}"/>
              </a:ext>
            </a:extLst>
          </p:cNvPr>
          <p:cNvPicPr>
            <a:picLocks noChangeAspect="1"/>
          </p:cNvPicPr>
          <p:nvPr/>
        </p:nvPicPr>
        <p:blipFill>
          <a:blip r:embed="rId2"/>
          <a:stretch>
            <a:fillRect/>
          </a:stretch>
        </p:blipFill>
        <p:spPr>
          <a:xfrm>
            <a:off x="432597" y="989781"/>
            <a:ext cx="11326806" cy="5868219"/>
          </a:xfrm>
          <a:prstGeom prst="rect">
            <a:avLst/>
          </a:prstGeom>
        </p:spPr>
      </p:pic>
    </p:spTree>
    <p:extLst>
      <p:ext uri="{BB962C8B-B14F-4D97-AF65-F5344CB8AC3E}">
        <p14:creationId xmlns:p14="http://schemas.microsoft.com/office/powerpoint/2010/main" val="29090135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6400800" cy="1325563"/>
          </a:xfrm>
        </p:spPr>
        <p:txBody>
          <a:bodyPr/>
          <a:lstStyle/>
          <a:p>
            <a:r>
              <a:rPr lang="en-US"/>
              <a:t>Segments</a:t>
            </a:r>
          </a:p>
        </p:txBody>
      </p:sp>
      <p:sp>
        <p:nvSpPr>
          <p:cNvPr id="5" name="Footer Placeholder 4">
            <a:extLst>
              <a:ext uri="{FF2B5EF4-FFF2-40B4-BE49-F238E27FC236}">
                <a16:creationId xmlns:a16="http://schemas.microsoft.com/office/drawing/2014/main" id="{B22EABDE-DA59-60A3-5C67-104DF3539701}"/>
              </a:ext>
            </a:extLst>
          </p:cNvPr>
          <p:cNvSpPr>
            <a:spLocks noGrp="1"/>
          </p:cNvSpPr>
          <p:nvPr>
            <p:ph type="ftr" sz="quarter" idx="11"/>
          </p:nvPr>
        </p:nvSpPr>
        <p:spPr/>
        <p:txBody>
          <a:bodyPr/>
          <a:lstStyle/>
          <a:p>
            <a:r>
              <a:rPr lang="en-US"/>
              <a:t>Pitch deck title</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74</a:t>
            </a:fld>
            <a:endParaRPr lang="en-US"/>
          </a:p>
        </p:txBody>
      </p:sp>
      <p:pic>
        <p:nvPicPr>
          <p:cNvPr id="2" name="Picture 1">
            <a:extLst>
              <a:ext uri="{FF2B5EF4-FFF2-40B4-BE49-F238E27FC236}">
                <a16:creationId xmlns:a16="http://schemas.microsoft.com/office/drawing/2014/main" id="{79E68FC8-22B3-4C59-A715-88F46D8AD4B3}"/>
              </a:ext>
            </a:extLst>
          </p:cNvPr>
          <p:cNvPicPr>
            <a:picLocks noChangeAspect="1"/>
          </p:cNvPicPr>
          <p:nvPr/>
        </p:nvPicPr>
        <p:blipFill>
          <a:blip r:embed="rId2"/>
          <a:stretch>
            <a:fillRect/>
          </a:stretch>
        </p:blipFill>
        <p:spPr>
          <a:xfrm>
            <a:off x="370676" y="769468"/>
            <a:ext cx="11450648" cy="6277851"/>
          </a:xfrm>
          <a:prstGeom prst="rect">
            <a:avLst/>
          </a:prstGeom>
        </p:spPr>
      </p:pic>
    </p:spTree>
    <p:extLst>
      <p:ext uri="{BB962C8B-B14F-4D97-AF65-F5344CB8AC3E}">
        <p14:creationId xmlns:p14="http://schemas.microsoft.com/office/powerpoint/2010/main" val="27119461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descr="Background pattern&#10;&#10;Description automatically generated">
            <a:extLst>
              <a:ext uri="{FF2B5EF4-FFF2-40B4-BE49-F238E27FC236}">
                <a16:creationId xmlns:a16="http://schemas.microsoft.com/office/drawing/2014/main" id="{44718F8E-955D-D1DE-31BD-78BC2E38D8ED}"/>
              </a:ext>
            </a:extLst>
          </p:cNvPr>
          <p:cNvPicPr>
            <a:picLocks noChangeAspect="1"/>
          </p:cNvPicPr>
          <p:nvPr/>
        </p:nvPicPr>
        <p:blipFill rotWithShape="1">
          <a:blip r:embed="rId2"/>
          <a:srcRect l="-127" t="-235" r="10605" b="7190"/>
          <a:stretch/>
        </p:blipFill>
        <p:spPr>
          <a:xfrm rot="10800000">
            <a:off x="6927" y="6930"/>
            <a:ext cx="12201963" cy="6875482"/>
          </a:xfrm>
          <a:prstGeom prst="rect">
            <a:avLst/>
          </a:prstGeom>
        </p:spPr>
      </p:pic>
      <p:sp>
        <p:nvSpPr>
          <p:cNvPr id="2" name="Title 1">
            <a:extLst>
              <a:ext uri="{FF2B5EF4-FFF2-40B4-BE49-F238E27FC236}">
                <a16:creationId xmlns:a16="http://schemas.microsoft.com/office/drawing/2014/main" id="{A29DE7F2-E890-4744-88DD-A75F5E300513}"/>
              </a:ext>
            </a:extLst>
          </p:cNvPr>
          <p:cNvSpPr>
            <a:spLocks noGrp="1"/>
          </p:cNvSpPr>
          <p:nvPr>
            <p:ph type="title"/>
          </p:nvPr>
        </p:nvSpPr>
        <p:spPr>
          <a:xfrm>
            <a:off x="831850" y="5084064"/>
            <a:ext cx="8311896" cy="1049254"/>
          </a:xfrm>
        </p:spPr>
        <p:txBody>
          <a:bodyPr>
            <a:normAutofit/>
          </a:bodyPr>
          <a:lstStyle/>
          <a:p>
            <a:r>
              <a:rPr lang="en-US">
                <a:solidFill>
                  <a:schemeClr val="tx1"/>
                </a:solidFill>
              </a:rPr>
              <a:t>SMARTWATCHES</a:t>
            </a:r>
          </a:p>
        </p:txBody>
      </p:sp>
      <p:sp>
        <p:nvSpPr>
          <p:cNvPr id="9" name="Rectangle 8">
            <a:extLst>
              <a:ext uri="{FF2B5EF4-FFF2-40B4-BE49-F238E27FC236}">
                <a16:creationId xmlns:a16="http://schemas.microsoft.com/office/drawing/2014/main" id="{23EC6DDB-CC59-401B-8B8D-769C5AB258EB}"/>
              </a:ext>
              <a:ext uri="{C183D7F6-B498-43B3-948B-1728B52AA6E4}">
                <adec:decorative xmlns:adec="http://schemas.microsoft.com/office/drawing/2017/decorative" val="1"/>
              </a:ext>
            </a:extLst>
          </p:cNvPr>
          <p:cNvSpPr/>
          <p:nvPr/>
        </p:nvSpPr>
        <p:spPr>
          <a:xfrm>
            <a:off x="0" y="4697923"/>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02BA856-4004-49AF-8F73-AB681F2DB566}"/>
              </a:ext>
            </a:extLst>
          </p:cNvPr>
          <p:cNvSpPr>
            <a:spLocks noGrp="1"/>
          </p:cNvSpPr>
          <p:nvPr>
            <p:ph type="sldNum" sz="quarter" idx="12"/>
          </p:nvPr>
        </p:nvSpPr>
        <p:spPr/>
        <p:txBody>
          <a:bodyPr/>
          <a:lstStyle/>
          <a:p>
            <a:fld id="{B5CEABB6-07DC-46E8-9B57-56EC44A396E5}" type="slidenum">
              <a:rPr lang="en-US" smtClean="0"/>
              <a:t>75</a:t>
            </a:fld>
            <a:endParaRPr lang="en-US"/>
          </a:p>
        </p:txBody>
      </p:sp>
    </p:spTree>
    <p:extLst>
      <p:ext uri="{BB962C8B-B14F-4D97-AF65-F5344CB8AC3E}">
        <p14:creationId xmlns:p14="http://schemas.microsoft.com/office/powerpoint/2010/main" val="27993727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image of bar graph">
            <a:extLst>
              <a:ext uri="{FF2B5EF4-FFF2-40B4-BE49-F238E27FC236}">
                <a16:creationId xmlns:a16="http://schemas.microsoft.com/office/drawing/2014/main" id="{6A057D43-F8BF-4DAD-A7AD-845A6D5B5A5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0" y="0"/>
            <a:ext cx="12188952" cy="6858000"/>
          </a:xfrm>
        </p:spPr>
      </p:pic>
      <p:sp>
        <p:nvSpPr>
          <p:cNvPr id="4" name="Title 3">
            <a:extLst>
              <a:ext uri="{FF2B5EF4-FFF2-40B4-BE49-F238E27FC236}">
                <a16:creationId xmlns:a16="http://schemas.microsoft.com/office/drawing/2014/main" id="{FAD2AE59-5630-4D5C-83A9-4CDEF4D7DCFB}"/>
              </a:ext>
            </a:extLst>
          </p:cNvPr>
          <p:cNvSpPr>
            <a:spLocks noGrp="1"/>
          </p:cNvSpPr>
          <p:nvPr>
            <p:ph type="title"/>
          </p:nvPr>
        </p:nvSpPr>
        <p:spPr>
          <a:xfrm>
            <a:off x="3383280" y="365125"/>
            <a:ext cx="7894320" cy="1325563"/>
          </a:xfrm>
        </p:spPr>
        <p:txBody>
          <a:bodyPr/>
          <a:lstStyle/>
          <a:p>
            <a:r>
              <a:rPr lang="en-US"/>
              <a:t>Smart Watches</a:t>
            </a:r>
          </a:p>
        </p:txBody>
      </p:sp>
      <p:sp>
        <p:nvSpPr>
          <p:cNvPr id="5" name="Text Placeholder 4">
            <a:extLst>
              <a:ext uri="{FF2B5EF4-FFF2-40B4-BE49-F238E27FC236}">
                <a16:creationId xmlns:a16="http://schemas.microsoft.com/office/drawing/2014/main" id="{F8657664-A458-4DDD-ACC2-1D87FCD6FCA9}"/>
              </a:ext>
            </a:extLst>
          </p:cNvPr>
          <p:cNvSpPr>
            <a:spLocks noGrp="1"/>
          </p:cNvSpPr>
          <p:nvPr>
            <p:ph type="body" sz="quarter" idx="25"/>
          </p:nvPr>
        </p:nvSpPr>
        <p:spPr>
          <a:xfrm>
            <a:off x="3048000" y="1690688"/>
            <a:ext cx="9144000" cy="3886200"/>
          </a:xfrm>
        </p:spPr>
        <p:txBody>
          <a:bodyPr/>
          <a:lstStyle/>
          <a:p>
            <a:r>
              <a:rPr lang="en-ZA"/>
              <a:t>WHAT?</a:t>
            </a:r>
          </a:p>
        </p:txBody>
      </p:sp>
      <p:sp>
        <p:nvSpPr>
          <p:cNvPr id="10" name="Content Placeholder 9">
            <a:extLst>
              <a:ext uri="{FF2B5EF4-FFF2-40B4-BE49-F238E27FC236}">
                <a16:creationId xmlns:a16="http://schemas.microsoft.com/office/drawing/2014/main" id="{14671EBE-B721-4278-A276-75F44D556D20}"/>
              </a:ext>
            </a:extLst>
          </p:cNvPr>
          <p:cNvSpPr>
            <a:spLocks noGrp="1"/>
          </p:cNvSpPr>
          <p:nvPr>
            <p:ph sz="half" idx="2"/>
          </p:nvPr>
        </p:nvSpPr>
        <p:spPr>
          <a:xfrm>
            <a:off x="3392488" y="2686050"/>
            <a:ext cx="3657600" cy="2743200"/>
          </a:xfrm>
        </p:spPr>
        <p:txBody>
          <a:bodyPr>
            <a:normAutofit/>
          </a:bodyPr>
          <a:lstStyle/>
          <a:p>
            <a:pPr defTabSz="1219170">
              <a:lnSpc>
                <a:spcPct val="120000"/>
              </a:lnSpc>
              <a:spcBef>
                <a:spcPts val="1067"/>
              </a:spcBef>
              <a:buSzPct val="125000"/>
            </a:pPr>
            <a:r>
              <a:rPr lang="en-US" sz="2000">
                <a:sym typeface="Calibri"/>
              </a:rPr>
              <a:t>Computerized wristwatch with functionality that is enhanced beyond timekeeping, and is often comparable to a personal digital assistant device</a:t>
            </a:r>
          </a:p>
        </p:txBody>
      </p:sp>
      <p:sp>
        <p:nvSpPr>
          <p:cNvPr id="7" name="Text Placeholder 6">
            <a:extLst>
              <a:ext uri="{FF2B5EF4-FFF2-40B4-BE49-F238E27FC236}">
                <a16:creationId xmlns:a16="http://schemas.microsoft.com/office/drawing/2014/main" id="{578017FE-712E-4E95-B483-B700F1AA4B2A}"/>
              </a:ext>
            </a:extLst>
          </p:cNvPr>
          <p:cNvSpPr>
            <a:spLocks noGrp="1"/>
          </p:cNvSpPr>
          <p:nvPr>
            <p:ph type="body" sz="quarter" idx="3"/>
          </p:nvPr>
        </p:nvSpPr>
        <p:spPr>
          <a:xfrm>
            <a:off x="7629525" y="1919288"/>
            <a:ext cx="3657600" cy="640080"/>
          </a:xfrm>
        </p:spPr>
        <p:txBody>
          <a:bodyPr/>
          <a:lstStyle/>
          <a:p>
            <a:r>
              <a:rPr lang="en-US"/>
              <a:t>CURRENT TRENDS</a:t>
            </a:r>
          </a:p>
        </p:txBody>
      </p:sp>
      <p:sp>
        <p:nvSpPr>
          <p:cNvPr id="2" name="Content Placeholder 1">
            <a:extLst>
              <a:ext uri="{FF2B5EF4-FFF2-40B4-BE49-F238E27FC236}">
                <a16:creationId xmlns:a16="http://schemas.microsoft.com/office/drawing/2014/main" id="{2972E633-D3D4-4B6D-909F-937FED844C4A}"/>
              </a:ext>
            </a:extLst>
          </p:cNvPr>
          <p:cNvSpPr>
            <a:spLocks noGrp="1"/>
          </p:cNvSpPr>
          <p:nvPr>
            <p:ph sz="quarter" idx="4"/>
          </p:nvPr>
        </p:nvSpPr>
        <p:spPr>
          <a:xfrm>
            <a:off x="7629525" y="2686050"/>
            <a:ext cx="3657600" cy="2743200"/>
          </a:xfrm>
        </p:spPr>
        <p:txBody>
          <a:bodyPr>
            <a:normAutofit fontScale="85000" lnSpcReduction="20000"/>
          </a:bodyPr>
          <a:lstStyle/>
          <a:p>
            <a:pPr marL="342900" indent="-342900" defTabSz="1219170">
              <a:lnSpc>
                <a:spcPct val="110000"/>
              </a:lnSpc>
              <a:buClr>
                <a:srgbClr val="202124"/>
              </a:buClr>
              <a:buSzPct val="125000"/>
              <a:buFont typeface="Arial" panose="020B0604020202020204" pitchFamily="34" charset="0"/>
              <a:buChar char="•"/>
            </a:pPr>
            <a:r>
              <a:rPr lang="en-US" sz="1867"/>
              <a:t>Growing demand for wireless fitness </a:t>
            </a:r>
          </a:p>
          <a:p>
            <a:pPr defTabSz="1219170">
              <a:lnSpc>
                <a:spcPct val="110000"/>
              </a:lnSpc>
              <a:buClr>
                <a:srgbClr val="202124"/>
              </a:buClr>
              <a:buSzPct val="125000"/>
            </a:pPr>
            <a:r>
              <a:rPr lang="en-US" sz="1867"/>
              <a:t>         and sports devices</a:t>
            </a:r>
          </a:p>
          <a:p>
            <a:pPr marL="342900" indent="-342900" defTabSz="1219170">
              <a:lnSpc>
                <a:spcPct val="110000"/>
              </a:lnSpc>
              <a:buClr>
                <a:srgbClr val="202122"/>
              </a:buClr>
              <a:buSzPct val="125000"/>
              <a:buFont typeface="Arial" panose="020B0604020202020204" pitchFamily="34" charset="0"/>
              <a:buChar char="•"/>
            </a:pPr>
            <a:r>
              <a:rPr lang="en-US" sz="1867"/>
              <a:t>Big focus on safety</a:t>
            </a:r>
          </a:p>
          <a:p>
            <a:pPr marL="495308" lvl="1" indent="-342900" defTabSz="1219170">
              <a:lnSpc>
                <a:spcPct val="110000"/>
              </a:lnSpc>
              <a:spcBef>
                <a:spcPts val="0"/>
              </a:spcBef>
              <a:buClr>
                <a:srgbClr val="202122"/>
              </a:buClr>
              <a:buSzPct val="125000"/>
              <a:buFont typeface="Arial" panose="020B0604020202020204" pitchFamily="34" charset="0"/>
              <a:buChar char="•"/>
            </a:pPr>
            <a:r>
              <a:rPr lang="en-US" sz="1867"/>
              <a:t>Apple Watch fall detection</a:t>
            </a:r>
          </a:p>
          <a:p>
            <a:pPr marL="495308" lvl="1" indent="-342900" defTabSz="1219170">
              <a:lnSpc>
                <a:spcPct val="110000"/>
              </a:lnSpc>
              <a:spcBef>
                <a:spcPts val="0"/>
              </a:spcBef>
              <a:buClr>
                <a:srgbClr val="202122"/>
              </a:buClr>
              <a:buSzPct val="125000"/>
              <a:buFont typeface="Arial" panose="020B0604020202020204" pitchFamily="34" charset="0"/>
              <a:buChar char="•"/>
            </a:pPr>
            <a:r>
              <a:rPr lang="en-US" sz="1867"/>
              <a:t>Fitbit working towards clinical validation of software to detect health conditions </a:t>
            </a:r>
          </a:p>
          <a:p>
            <a:pPr marL="495308" lvl="1" indent="-342900" defTabSz="1219170">
              <a:lnSpc>
                <a:spcPct val="110000"/>
              </a:lnSpc>
              <a:spcBef>
                <a:spcPts val="0"/>
              </a:spcBef>
              <a:buClr>
                <a:srgbClr val="202122"/>
              </a:buClr>
              <a:buSzPct val="125000"/>
              <a:buFont typeface="Arial" panose="020B0604020202020204" pitchFamily="34" charset="0"/>
              <a:buChar char="•"/>
            </a:pPr>
            <a:r>
              <a:rPr lang="en-US" sz="1867"/>
              <a:t>Sleep tracking</a:t>
            </a:r>
          </a:p>
          <a:p>
            <a:pPr marL="495308" lvl="1" indent="-342900" defTabSz="1219170">
              <a:lnSpc>
                <a:spcPct val="110000"/>
              </a:lnSpc>
              <a:spcBef>
                <a:spcPts val="0"/>
              </a:spcBef>
              <a:buClr>
                <a:srgbClr val="202122"/>
              </a:buClr>
              <a:buSzPct val="125000"/>
              <a:buFont typeface="Arial" panose="020B0604020202020204" pitchFamily="34" charset="0"/>
              <a:buChar char="•"/>
            </a:pPr>
            <a:r>
              <a:rPr lang="en-US" sz="1867"/>
              <a:t>ECG tracking </a:t>
            </a:r>
          </a:p>
          <a:p>
            <a:pPr marL="495308" lvl="1" indent="-342900" defTabSz="1219170">
              <a:lnSpc>
                <a:spcPct val="110000"/>
              </a:lnSpc>
              <a:spcBef>
                <a:spcPts val="0"/>
              </a:spcBef>
              <a:buClr>
                <a:srgbClr val="202122"/>
              </a:buClr>
              <a:buSzPct val="125000"/>
              <a:buFont typeface="Arial" panose="020B0604020202020204" pitchFamily="34" charset="0"/>
              <a:buChar char="•"/>
            </a:pPr>
            <a:r>
              <a:rPr lang="en-US" sz="1867"/>
              <a:t>Increase in demand for voice command capability</a:t>
            </a:r>
          </a:p>
          <a:p>
            <a:pPr marL="342900" indent="-342900" defTabSz="1219170">
              <a:lnSpc>
                <a:spcPct val="110000"/>
              </a:lnSpc>
              <a:buClr>
                <a:srgbClr val="202122"/>
              </a:buClr>
              <a:buSzPct val="125000"/>
              <a:buFont typeface="Arial" panose="020B0604020202020204" pitchFamily="34" charset="0"/>
              <a:buChar char="•"/>
            </a:pPr>
            <a:r>
              <a:rPr lang="en-US" sz="1867"/>
              <a:t>Facilitates move to electronic wallet</a:t>
            </a:r>
            <a:endParaRPr lang="en-US" sz="1867">
              <a:sym typeface="Montserrat"/>
            </a:endParaRPr>
          </a:p>
        </p:txBody>
      </p:sp>
      <p:sp>
        <p:nvSpPr>
          <p:cNvPr id="24" name="Slide Number Placeholder 23">
            <a:extLst>
              <a:ext uri="{FF2B5EF4-FFF2-40B4-BE49-F238E27FC236}">
                <a16:creationId xmlns:a16="http://schemas.microsoft.com/office/drawing/2014/main" id="{4D55AB81-8A4D-4B4A-8B0F-A7407C695E33}"/>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76</a:t>
            </a:fld>
            <a:endParaRPr lang="en-US"/>
          </a:p>
        </p:txBody>
      </p:sp>
      <p:sp>
        <p:nvSpPr>
          <p:cNvPr id="15" name="Rectangle 14">
            <a:extLst>
              <a:ext uri="{FF2B5EF4-FFF2-40B4-BE49-F238E27FC236}">
                <a16:creationId xmlns:a16="http://schemas.microsoft.com/office/drawing/2014/main" id="{09B04A6B-B6E9-40E3-BFCB-8C1C17E0DB0C}"/>
              </a:ext>
              <a:ext uri="{C183D7F6-B498-43B3-948B-1728B52AA6E4}">
                <adec:decorative xmlns:adec="http://schemas.microsoft.com/office/drawing/2017/decorative" val="1"/>
              </a:ext>
            </a:extLst>
          </p:cNvPr>
          <p:cNvSpPr/>
          <p:nvPr/>
        </p:nvSpPr>
        <p:spPr>
          <a:xfrm>
            <a:off x="2817876" y="1690688"/>
            <a:ext cx="2286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04666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C0770-A36E-4500-AA2E-F3DE8416AD1E}"/>
              </a:ext>
            </a:extLst>
          </p:cNvPr>
          <p:cNvSpPr>
            <a:spLocks noGrp="1"/>
          </p:cNvSpPr>
          <p:nvPr>
            <p:ph type="title"/>
          </p:nvPr>
        </p:nvSpPr>
        <p:spPr>
          <a:xfrm>
            <a:off x="838200" y="365125"/>
            <a:ext cx="10515600" cy="1325563"/>
          </a:xfrm>
        </p:spPr>
        <p:txBody>
          <a:bodyPr/>
          <a:lstStyle/>
          <a:p>
            <a:r>
              <a:rPr lang="en-ZA"/>
              <a:t>Other Wearables</a:t>
            </a:r>
            <a:endParaRPr lang="en-US"/>
          </a:p>
        </p:txBody>
      </p:sp>
      <p:sp>
        <p:nvSpPr>
          <p:cNvPr id="4" name="Slide Number Placeholder 3">
            <a:extLst>
              <a:ext uri="{FF2B5EF4-FFF2-40B4-BE49-F238E27FC236}">
                <a16:creationId xmlns:a16="http://schemas.microsoft.com/office/drawing/2014/main" id="{5CE495FC-7E0A-4342-A40D-3B65DCA780C6}"/>
              </a:ext>
            </a:extLst>
          </p:cNvPr>
          <p:cNvSpPr>
            <a:spLocks noGrp="1"/>
          </p:cNvSpPr>
          <p:nvPr>
            <p:ph type="sldNum" sz="quarter" idx="11"/>
          </p:nvPr>
        </p:nvSpPr>
        <p:spPr>
          <a:xfrm>
            <a:off x="8610600" y="6356350"/>
            <a:ext cx="2743200" cy="365125"/>
          </a:xfrm>
        </p:spPr>
        <p:txBody>
          <a:bodyPr/>
          <a:lstStyle/>
          <a:p>
            <a:fld id="{19B51A1E-902D-48AF-9020-955120F399B6}" type="slidenum">
              <a:rPr lang="en-ZA" smtClean="0"/>
              <a:pPr/>
              <a:t>77</a:t>
            </a:fld>
            <a:endParaRPr lang="en-ZA"/>
          </a:p>
        </p:txBody>
      </p:sp>
      <p:sp>
        <p:nvSpPr>
          <p:cNvPr id="5" name="Google Shape;452;ga270d0fb07_2_56">
            <a:extLst>
              <a:ext uri="{FF2B5EF4-FFF2-40B4-BE49-F238E27FC236}">
                <a16:creationId xmlns:a16="http://schemas.microsoft.com/office/drawing/2014/main" id="{0C3A2336-BACA-4A54-8CB8-09EE22C067B1}"/>
              </a:ext>
            </a:extLst>
          </p:cNvPr>
          <p:cNvSpPr txBox="1">
            <a:spLocks/>
          </p:cNvSpPr>
          <p:nvPr/>
        </p:nvSpPr>
        <p:spPr>
          <a:xfrm>
            <a:off x="838200" y="1551733"/>
            <a:ext cx="2714000" cy="763600"/>
          </a:xfrm>
          <a:prstGeom prst="rect">
            <a:avLst/>
          </a:prstGeom>
          <a:noFill/>
          <a:ln>
            <a:noFill/>
          </a:ln>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t>Smart </a:t>
            </a:r>
          </a:p>
          <a:p>
            <a:pPr marL="0" indent="0">
              <a:lnSpc>
                <a:spcPct val="100000"/>
              </a:lnSpc>
              <a:buFont typeface="Arial" panose="020B0604020202020204" pitchFamily="34" charset="0"/>
              <a:buNone/>
            </a:pPr>
            <a:r>
              <a:rPr lang="en-US"/>
              <a:t>Jewelry</a:t>
            </a:r>
          </a:p>
          <a:p>
            <a:pPr indent="0">
              <a:lnSpc>
                <a:spcPct val="100000"/>
              </a:lnSpc>
              <a:buFont typeface="Arial" panose="020B0604020202020204" pitchFamily="34" charset="0"/>
              <a:buNone/>
            </a:pPr>
            <a:endParaRPr lang="en-US" sz="2133">
              <a:highlight>
                <a:srgbClr val="FFFFFF"/>
              </a:highlight>
            </a:endParaRPr>
          </a:p>
          <a:p>
            <a:pPr indent="0">
              <a:lnSpc>
                <a:spcPct val="100000"/>
              </a:lnSpc>
              <a:buFont typeface="Arial" panose="020B0604020202020204" pitchFamily="34" charset="0"/>
              <a:buNone/>
            </a:pPr>
            <a:endParaRPr lang="en-US" sz="2133">
              <a:highlight>
                <a:srgbClr val="FFFFFF"/>
              </a:highlight>
            </a:endParaRPr>
          </a:p>
          <a:p>
            <a:pPr marL="0" indent="0">
              <a:buFont typeface="Arial" panose="020B0604020202020204" pitchFamily="34" charset="0"/>
              <a:buNone/>
            </a:pPr>
            <a:endParaRPr lang="en-US" sz="2133"/>
          </a:p>
          <a:p>
            <a:pPr marL="0" indent="0">
              <a:buFont typeface="Arial" panose="020B0604020202020204" pitchFamily="34" charset="0"/>
              <a:buNone/>
            </a:pPr>
            <a:endParaRPr lang="en-US" sz="2133"/>
          </a:p>
          <a:p>
            <a:pPr marL="0" indent="0">
              <a:buFont typeface="Arial" panose="020B0604020202020204" pitchFamily="34" charset="0"/>
              <a:buNone/>
            </a:pPr>
            <a:endParaRPr lang="en-US" sz="2133"/>
          </a:p>
          <a:p>
            <a:pPr marL="0" indent="0">
              <a:buFont typeface="Arial" panose="020B0604020202020204" pitchFamily="34" charset="0"/>
              <a:buNone/>
            </a:pPr>
            <a:endParaRPr lang="en-US" sz="2133"/>
          </a:p>
          <a:p>
            <a:pPr marL="0" indent="0">
              <a:buFont typeface="Arial" panose="020B0604020202020204" pitchFamily="34" charset="0"/>
              <a:buNone/>
            </a:pPr>
            <a:endParaRPr lang="en-US" sz="2133"/>
          </a:p>
          <a:p>
            <a:pPr marL="0" indent="0">
              <a:buClr>
                <a:schemeClr val="dk1"/>
              </a:buClr>
              <a:buSzPts val="1100"/>
              <a:buFont typeface="Arial" panose="020B0604020202020204" pitchFamily="34" charset="0"/>
              <a:buNone/>
            </a:pPr>
            <a:endParaRPr lang="en-US" sz="2133"/>
          </a:p>
          <a:p>
            <a:pPr marL="0" indent="0">
              <a:lnSpc>
                <a:spcPct val="100000"/>
              </a:lnSpc>
              <a:buSzPts val="1400"/>
              <a:buFont typeface="Arial" panose="020B0604020202020204" pitchFamily="34" charset="0"/>
              <a:buNone/>
            </a:pPr>
            <a:endParaRPr lang="en-US" sz="2133">
              <a:ea typeface="Montserrat"/>
              <a:cs typeface="Montserrat"/>
              <a:sym typeface="Montserrat"/>
            </a:endParaRPr>
          </a:p>
          <a:p>
            <a:pPr marL="0" indent="0">
              <a:lnSpc>
                <a:spcPct val="100000"/>
              </a:lnSpc>
              <a:spcBef>
                <a:spcPts val="2133"/>
              </a:spcBef>
              <a:buSzPts val="1400"/>
              <a:buFont typeface="Arial" panose="020B0604020202020204" pitchFamily="34" charset="0"/>
              <a:buNone/>
            </a:pPr>
            <a:r>
              <a:rPr lang="en-US" sz="2133">
                <a:ea typeface="Montserrat"/>
                <a:cs typeface="Montserrat"/>
                <a:sym typeface="Montserrat"/>
              </a:rPr>
              <a:t> </a:t>
            </a:r>
          </a:p>
          <a:p>
            <a:pPr marL="0" indent="0">
              <a:spcBef>
                <a:spcPts val="2133"/>
              </a:spcBef>
              <a:spcAft>
                <a:spcPts val="2133"/>
              </a:spcAft>
              <a:buSzPts val="1400"/>
              <a:buFont typeface="Arial" panose="020B0604020202020204" pitchFamily="34" charset="0"/>
              <a:buNone/>
            </a:pPr>
            <a:endParaRPr lang="en-US" sz="2133">
              <a:ea typeface="Montserrat"/>
              <a:cs typeface="Montserrat"/>
              <a:sym typeface="Montserrat"/>
            </a:endParaRPr>
          </a:p>
        </p:txBody>
      </p:sp>
      <p:sp>
        <p:nvSpPr>
          <p:cNvPr id="7" name="Google Shape;456;ga270d0fb07_2_56">
            <a:extLst>
              <a:ext uri="{FF2B5EF4-FFF2-40B4-BE49-F238E27FC236}">
                <a16:creationId xmlns:a16="http://schemas.microsoft.com/office/drawing/2014/main" id="{BCD126F2-7682-4C96-AEA8-440F96601593}"/>
              </a:ext>
            </a:extLst>
          </p:cNvPr>
          <p:cNvSpPr txBox="1">
            <a:spLocks/>
          </p:cNvSpPr>
          <p:nvPr/>
        </p:nvSpPr>
        <p:spPr>
          <a:xfrm>
            <a:off x="10082258" y="1694029"/>
            <a:ext cx="2317749" cy="764116"/>
          </a:xfrm>
          <a:prstGeom prst="rect">
            <a:avLst/>
          </a:prstGeom>
          <a:noFill/>
          <a:ln>
            <a:noFill/>
          </a:ln>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a:t>Smart Glasses</a:t>
            </a:r>
          </a:p>
          <a:p>
            <a:pPr marL="609585" indent="0">
              <a:lnSpc>
                <a:spcPct val="100000"/>
              </a:lnSpc>
              <a:spcBef>
                <a:spcPts val="0"/>
              </a:spcBef>
              <a:buFont typeface="Arial" panose="020B0604020202020204" pitchFamily="34" charset="0"/>
              <a:buNone/>
            </a:pPr>
            <a:endParaRPr lang="en-US" sz="2133">
              <a:highlight>
                <a:srgbClr val="FFFFFF"/>
              </a:highlight>
            </a:endParaRPr>
          </a:p>
          <a:p>
            <a:pPr marL="609585" indent="0">
              <a:lnSpc>
                <a:spcPct val="100000"/>
              </a:lnSpc>
              <a:spcBef>
                <a:spcPts val="0"/>
              </a:spcBef>
              <a:buFont typeface="Arial" panose="020B0604020202020204" pitchFamily="34" charset="0"/>
              <a:buNone/>
            </a:pPr>
            <a:endParaRPr lang="en-US" sz="2133">
              <a:highlight>
                <a:srgbClr val="FFFFFF"/>
              </a:highlight>
            </a:endParaRPr>
          </a:p>
          <a:p>
            <a:pPr marL="0" indent="0">
              <a:lnSpc>
                <a:spcPct val="115000"/>
              </a:lnSpc>
              <a:spcBef>
                <a:spcPts val="0"/>
              </a:spcBef>
              <a:buFont typeface="Arial" panose="020B0604020202020204" pitchFamily="34" charset="0"/>
              <a:buNone/>
            </a:pPr>
            <a:endParaRPr lang="en-US" sz="2133"/>
          </a:p>
          <a:p>
            <a:pPr marL="0" indent="0">
              <a:lnSpc>
                <a:spcPct val="115000"/>
              </a:lnSpc>
              <a:spcBef>
                <a:spcPts val="0"/>
              </a:spcBef>
              <a:buFont typeface="Arial" panose="020B0604020202020204" pitchFamily="34" charset="0"/>
              <a:buNone/>
            </a:pPr>
            <a:endParaRPr lang="en-US" sz="2133"/>
          </a:p>
          <a:p>
            <a:pPr marL="0" indent="0">
              <a:lnSpc>
                <a:spcPct val="115000"/>
              </a:lnSpc>
              <a:spcBef>
                <a:spcPts val="0"/>
              </a:spcBef>
              <a:buFont typeface="Arial" panose="020B0604020202020204" pitchFamily="34" charset="0"/>
              <a:buNone/>
            </a:pPr>
            <a:endParaRPr lang="en-US" sz="2133"/>
          </a:p>
          <a:p>
            <a:pPr marL="0" indent="0">
              <a:lnSpc>
                <a:spcPct val="115000"/>
              </a:lnSpc>
              <a:spcBef>
                <a:spcPts val="0"/>
              </a:spcBef>
              <a:buFont typeface="Arial" panose="020B0604020202020204" pitchFamily="34" charset="0"/>
              <a:buNone/>
            </a:pPr>
            <a:endParaRPr lang="en-US" sz="2133"/>
          </a:p>
          <a:p>
            <a:pPr marL="0" indent="0">
              <a:lnSpc>
                <a:spcPct val="115000"/>
              </a:lnSpc>
              <a:spcBef>
                <a:spcPts val="0"/>
              </a:spcBef>
              <a:buFont typeface="Arial" panose="020B0604020202020204" pitchFamily="34" charset="0"/>
              <a:buNone/>
            </a:pPr>
            <a:endParaRPr lang="en-US" sz="2133"/>
          </a:p>
          <a:p>
            <a:pPr marL="0" indent="0">
              <a:lnSpc>
                <a:spcPct val="115000"/>
              </a:lnSpc>
              <a:spcBef>
                <a:spcPts val="0"/>
              </a:spcBef>
              <a:buClr>
                <a:schemeClr val="dk1"/>
              </a:buClr>
              <a:buSzPts val="1100"/>
              <a:buFont typeface="Arial" panose="020B0604020202020204" pitchFamily="34" charset="0"/>
              <a:buNone/>
            </a:pPr>
            <a:endParaRPr lang="en-US" sz="2133"/>
          </a:p>
          <a:p>
            <a:pPr marL="0" indent="0">
              <a:lnSpc>
                <a:spcPct val="100000"/>
              </a:lnSpc>
              <a:spcBef>
                <a:spcPts val="0"/>
              </a:spcBef>
              <a:buSzPts val="1400"/>
              <a:buFont typeface="Arial" panose="020B0604020202020204" pitchFamily="34" charset="0"/>
              <a:buNone/>
            </a:pPr>
            <a:endParaRPr lang="en-US" sz="2133">
              <a:ea typeface="Montserrat"/>
              <a:cs typeface="Montserrat"/>
              <a:sym typeface="Montserrat"/>
            </a:endParaRPr>
          </a:p>
          <a:p>
            <a:pPr marL="0" indent="0">
              <a:lnSpc>
                <a:spcPct val="100000"/>
              </a:lnSpc>
              <a:spcBef>
                <a:spcPts val="2133"/>
              </a:spcBef>
              <a:buSzPts val="1400"/>
              <a:buFont typeface="Arial" panose="020B0604020202020204" pitchFamily="34" charset="0"/>
              <a:buNone/>
            </a:pPr>
            <a:endParaRPr lang="en-US" sz="2133">
              <a:ea typeface="Montserrat"/>
              <a:cs typeface="Montserrat"/>
              <a:sym typeface="Montserrat"/>
            </a:endParaRPr>
          </a:p>
          <a:p>
            <a:pPr marL="0" indent="0">
              <a:lnSpc>
                <a:spcPct val="115000"/>
              </a:lnSpc>
              <a:spcBef>
                <a:spcPts val="2133"/>
              </a:spcBef>
              <a:spcAft>
                <a:spcPts val="2133"/>
              </a:spcAft>
              <a:buSzPts val="1400"/>
              <a:buFont typeface="Arial" panose="020B0604020202020204" pitchFamily="34" charset="0"/>
              <a:buNone/>
            </a:pPr>
            <a:endParaRPr lang="en-US" sz="2133">
              <a:ea typeface="Montserrat"/>
              <a:cs typeface="Montserrat"/>
              <a:sym typeface="Montserrat"/>
            </a:endParaRPr>
          </a:p>
        </p:txBody>
      </p:sp>
      <p:sp>
        <p:nvSpPr>
          <p:cNvPr id="8" name="Google Shape;458;ga270d0fb07_2_56">
            <a:extLst>
              <a:ext uri="{FF2B5EF4-FFF2-40B4-BE49-F238E27FC236}">
                <a16:creationId xmlns:a16="http://schemas.microsoft.com/office/drawing/2014/main" id="{94889F71-F3CD-4961-87B4-D90899EE6DF6}"/>
              </a:ext>
            </a:extLst>
          </p:cNvPr>
          <p:cNvSpPr txBox="1">
            <a:spLocks/>
          </p:cNvSpPr>
          <p:nvPr/>
        </p:nvSpPr>
        <p:spPr>
          <a:xfrm>
            <a:off x="648264" y="3778551"/>
            <a:ext cx="3363384" cy="764117"/>
          </a:xfrm>
          <a:prstGeom prst="rect">
            <a:avLst/>
          </a:prstGeom>
          <a:noFill/>
          <a:ln>
            <a:noFill/>
          </a:ln>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a:t>Epidermal Electronics </a:t>
            </a:r>
          </a:p>
          <a:p>
            <a:pPr marL="609585" indent="0">
              <a:lnSpc>
                <a:spcPct val="100000"/>
              </a:lnSpc>
              <a:spcBef>
                <a:spcPts val="0"/>
              </a:spcBef>
              <a:buFont typeface="Arial" panose="020B0604020202020204" pitchFamily="34" charset="0"/>
              <a:buNone/>
            </a:pPr>
            <a:endParaRPr lang="en-US" sz="2133"/>
          </a:p>
          <a:p>
            <a:pPr marL="609585" indent="0">
              <a:lnSpc>
                <a:spcPct val="100000"/>
              </a:lnSpc>
              <a:spcBef>
                <a:spcPts val="0"/>
              </a:spcBef>
              <a:buFont typeface="Arial" panose="020B0604020202020204" pitchFamily="34" charset="0"/>
              <a:buNone/>
            </a:pPr>
            <a:endParaRPr lang="en-US" sz="2133"/>
          </a:p>
          <a:p>
            <a:pPr marL="0" indent="0">
              <a:lnSpc>
                <a:spcPct val="115000"/>
              </a:lnSpc>
              <a:spcBef>
                <a:spcPts val="0"/>
              </a:spcBef>
              <a:buFont typeface="Arial" panose="020B0604020202020204" pitchFamily="34" charset="0"/>
              <a:buNone/>
            </a:pPr>
            <a:endParaRPr lang="en-US" sz="2133"/>
          </a:p>
          <a:p>
            <a:pPr marL="0" indent="0">
              <a:lnSpc>
                <a:spcPct val="115000"/>
              </a:lnSpc>
              <a:spcBef>
                <a:spcPts val="0"/>
              </a:spcBef>
              <a:buFont typeface="Arial" panose="020B0604020202020204" pitchFamily="34" charset="0"/>
              <a:buNone/>
            </a:pPr>
            <a:endParaRPr lang="en-US" sz="2133"/>
          </a:p>
          <a:p>
            <a:pPr marL="0" indent="0">
              <a:lnSpc>
                <a:spcPct val="115000"/>
              </a:lnSpc>
              <a:spcBef>
                <a:spcPts val="0"/>
              </a:spcBef>
              <a:buFont typeface="Arial" panose="020B0604020202020204" pitchFamily="34" charset="0"/>
              <a:buNone/>
            </a:pPr>
            <a:endParaRPr lang="en-US" sz="2133"/>
          </a:p>
          <a:p>
            <a:pPr marL="0" indent="0">
              <a:lnSpc>
                <a:spcPct val="115000"/>
              </a:lnSpc>
              <a:spcBef>
                <a:spcPts val="0"/>
              </a:spcBef>
              <a:buFont typeface="Arial" panose="020B0604020202020204" pitchFamily="34" charset="0"/>
              <a:buNone/>
            </a:pPr>
            <a:endParaRPr lang="en-US" sz="2133"/>
          </a:p>
          <a:p>
            <a:pPr marL="0" indent="0">
              <a:lnSpc>
                <a:spcPct val="115000"/>
              </a:lnSpc>
              <a:spcBef>
                <a:spcPts val="0"/>
              </a:spcBef>
              <a:buFont typeface="Arial" panose="020B0604020202020204" pitchFamily="34" charset="0"/>
              <a:buNone/>
            </a:pPr>
            <a:endParaRPr lang="en-US" sz="2133"/>
          </a:p>
          <a:p>
            <a:pPr marL="0" indent="0">
              <a:lnSpc>
                <a:spcPct val="115000"/>
              </a:lnSpc>
              <a:spcBef>
                <a:spcPts val="0"/>
              </a:spcBef>
              <a:buClr>
                <a:schemeClr val="dk1"/>
              </a:buClr>
              <a:buSzPts val="1100"/>
              <a:buFont typeface="Arial" panose="020B0604020202020204" pitchFamily="34" charset="0"/>
              <a:buNone/>
            </a:pPr>
            <a:endParaRPr lang="en-US" sz="2133"/>
          </a:p>
          <a:p>
            <a:pPr marL="0" indent="0">
              <a:lnSpc>
                <a:spcPct val="100000"/>
              </a:lnSpc>
              <a:spcBef>
                <a:spcPts val="0"/>
              </a:spcBef>
              <a:buSzPts val="1400"/>
              <a:buFont typeface="Arial" panose="020B0604020202020204" pitchFamily="34" charset="0"/>
              <a:buNone/>
            </a:pPr>
            <a:endParaRPr lang="en-US" sz="2133">
              <a:ea typeface="Montserrat"/>
              <a:cs typeface="Montserrat"/>
              <a:sym typeface="Montserrat"/>
            </a:endParaRPr>
          </a:p>
          <a:p>
            <a:pPr marL="0" indent="0">
              <a:lnSpc>
                <a:spcPct val="100000"/>
              </a:lnSpc>
              <a:spcBef>
                <a:spcPts val="2133"/>
              </a:spcBef>
              <a:buSzPts val="1400"/>
              <a:buFont typeface="Arial" panose="020B0604020202020204" pitchFamily="34" charset="0"/>
              <a:buNone/>
            </a:pPr>
            <a:endParaRPr lang="en-US" sz="2133">
              <a:ea typeface="Montserrat"/>
              <a:cs typeface="Montserrat"/>
              <a:sym typeface="Montserrat"/>
            </a:endParaRPr>
          </a:p>
          <a:p>
            <a:pPr marL="0" indent="0">
              <a:lnSpc>
                <a:spcPct val="115000"/>
              </a:lnSpc>
              <a:spcBef>
                <a:spcPts val="2133"/>
              </a:spcBef>
              <a:spcAft>
                <a:spcPts val="2133"/>
              </a:spcAft>
              <a:buSzPts val="1400"/>
              <a:buFont typeface="Arial" panose="020B0604020202020204" pitchFamily="34" charset="0"/>
              <a:buNone/>
            </a:pPr>
            <a:endParaRPr lang="en-US" sz="2133">
              <a:ea typeface="Montserrat"/>
              <a:cs typeface="Montserrat"/>
              <a:sym typeface="Montserrat"/>
            </a:endParaRPr>
          </a:p>
        </p:txBody>
      </p:sp>
      <p:sp>
        <p:nvSpPr>
          <p:cNvPr id="9" name="Google Shape;460;ga270d0fb07_2_56">
            <a:extLst>
              <a:ext uri="{FF2B5EF4-FFF2-40B4-BE49-F238E27FC236}">
                <a16:creationId xmlns:a16="http://schemas.microsoft.com/office/drawing/2014/main" id="{6CD31405-63FC-4CB7-9DF0-C1F9379E165B}"/>
              </a:ext>
            </a:extLst>
          </p:cNvPr>
          <p:cNvSpPr txBox="1">
            <a:spLocks/>
          </p:cNvSpPr>
          <p:nvPr/>
        </p:nvSpPr>
        <p:spPr>
          <a:xfrm>
            <a:off x="10133059" y="3834160"/>
            <a:ext cx="2216149" cy="764117"/>
          </a:xfrm>
          <a:prstGeom prst="rect">
            <a:avLst/>
          </a:prstGeom>
          <a:noFill/>
          <a:ln>
            <a:noFill/>
          </a:ln>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a:t>Virtual Reality</a:t>
            </a:r>
          </a:p>
          <a:p>
            <a:pPr marL="609585" indent="0">
              <a:lnSpc>
                <a:spcPct val="100000"/>
              </a:lnSpc>
              <a:spcBef>
                <a:spcPts val="0"/>
              </a:spcBef>
              <a:buFont typeface="Arial" panose="020B0604020202020204" pitchFamily="34" charset="0"/>
              <a:buNone/>
            </a:pPr>
            <a:endParaRPr lang="en-US" sz="2133">
              <a:highlight>
                <a:srgbClr val="FFFFFF"/>
              </a:highlight>
            </a:endParaRPr>
          </a:p>
          <a:p>
            <a:pPr marL="609585" indent="0">
              <a:lnSpc>
                <a:spcPct val="100000"/>
              </a:lnSpc>
              <a:spcBef>
                <a:spcPts val="0"/>
              </a:spcBef>
              <a:buFont typeface="Arial" panose="020B0604020202020204" pitchFamily="34" charset="0"/>
              <a:buNone/>
            </a:pPr>
            <a:endParaRPr lang="en-US" sz="2133">
              <a:solidFill>
                <a:srgbClr val="202124"/>
              </a:solidFill>
              <a:highlight>
                <a:srgbClr val="FFFFFF"/>
              </a:highlight>
            </a:endParaRPr>
          </a:p>
          <a:p>
            <a:pPr marL="0" indent="0">
              <a:lnSpc>
                <a:spcPct val="115000"/>
              </a:lnSpc>
              <a:spcBef>
                <a:spcPts val="0"/>
              </a:spcBef>
              <a:buFont typeface="Arial" panose="020B0604020202020204" pitchFamily="34" charset="0"/>
              <a:buNone/>
            </a:pPr>
            <a:endParaRPr lang="en-US" sz="2133">
              <a:solidFill>
                <a:srgbClr val="000000"/>
              </a:solidFill>
            </a:endParaRPr>
          </a:p>
          <a:p>
            <a:pPr marL="0" indent="0">
              <a:lnSpc>
                <a:spcPct val="115000"/>
              </a:lnSpc>
              <a:spcBef>
                <a:spcPts val="0"/>
              </a:spcBef>
              <a:buFont typeface="Arial" panose="020B0604020202020204" pitchFamily="34" charset="0"/>
              <a:buNone/>
            </a:pPr>
            <a:endParaRPr lang="en-US" sz="2133">
              <a:solidFill>
                <a:srgbClr val="000000"/>
              </a:solidFill>
            </a:endParaRPr>
          </a:p>
          <a:p>
            <a:pPr marL="0" indent="0">
              <a:lnSpc>
                <a:spcPct val="115000"/>
              </a:lnSpc>
              <a:spcBef>
                <a:spcPts val="0"/>
              </a:spcBef>
              <a:buFont typeface="Arial" panose="020B0604020202020204" pitchFamily="34" charset="0"/>
              <a:buNone/>
            </a:pPr>
            <a:endParaRPr lang="en-US" sz="2133">
              <a:solidFill>
                <a:srgbClr val="000000"/>
              </a:solidFill>
            </a:endParaRPr>
          </a:p>
          <a:p>
            <a:pPr marL="0" indent="0">
              <a:lnSpc>
                <a:spcPct val="115000"/>
              </a:lnSpc>
              <a:spcBef>
                <a:spcPts val="0"/>
              </a:spcBef>
              <a:buFont typeface="Arial" panose="020B0604020202020204" pitchFamily="34" charset="0"/>
              <a:buNone/>
            </a:pPr>
            <a:endParaRPr lang="en-US" sz="2133">
              <a:solidFill>
                <a:srgbClr val="000000"/>
              </a:solidFill>
            </a:endParaRPr>
          </a:p>
          <a:p>
            <a:pPr marL="0" indent="0">
              <a:lnSpc>
                <a:spcPct val="115000"/>
              </a:lnSpc>
              <a:spcBef>
                <a:spcPts val="0"/>
              </a:spcBef>
              <a:buFont typeface="Arial" panose="020B0604020202020204" pitchFamily="34" charset="0"/>
              <a:buNone/>
            </a:pPr>
            <a:endParaRPr lang="en-US" sz="2133">
              <a:solidFill>
                <a:srgbClr val="000000"/>
              </a:solidFill>
            </a:endParaRPr>
          </a:p>
          <a:p>
            <a:pPr marL="0" indent="0">
              <a:lnSpc>
                <a:spcPct val="115000"/>
              </a:lnSpc>
              <a:spcBef>
                <a:spcPts val="0"/>
              </a:spcBef>
              <a:buClr>
                <a:schemeClr val="dk1"/>
              </a:buClr>
              <a:buSzPts val="1100"/>
              <a:buFont typeface="Arial" panose="020B0604020202020204" pitchFamily="34" charset="0"/>
              <a:buNone/>
            </a:pPr>
            <a:endParaRPr lang="en-US" sz="2133">
              <a:solidFill>
                <a:srgbClr val="000000"/>
              </a:solidFill>
            </a:endParaRPr>
          </a:p>
          <a:p>
            <a:pPr marL="0" indent="0">
              <a:lnSpc>
                <a:spcPct val="100000"/>
              </a:lnSpc>
              <a:spcBef>
                <a:spcPts val="0"/>
              </a:spcBef>
              <a:buSzPts val="1400"/>
              <a:buFont typeface="Arial" panose="020B0604020202020204" pitchFamily="34" charset="0"/>
              <a:buNone/>
            </a:pPr>
            <a:endParaRPr lang="en-US" sz="2133">
              <a:solidFill>
                <a:srgbClr val="000000"/>
              </a:solidFill>
              <a:ea typeface="Montserrat"/>
              <a:cs typeface="Montserrat"/>
              <a:sym typeface="Montserrat"/>
            </a:endParaRPr>
          </a:p>
          <a:p>
            <a:pPr marL="0" indent="0">
              <a:lnSpc>
                <a:spcPct val="100000"/>
              </a:lnSpc>
              <a:spcBef>
                <a:spcPts val="2133"/>
              </a:spcBef>
              <a:buSzPts val="1400"/>
              <a:buFont typeface="Arial" panose="020B0604020202020204" pitchFamily="34" charset="0"/>
              <a:buNone/>
            </a:pPr>
            <a:endParaRPr lang="en-US" sz="2133">
              <a:solidFill>
                <a:srgbClr val="000000"/>
              </a:solidFill>
              <a:ea typeface="Montserrat"/>
              <a:cs typeface="Montserrat"/>
              <a:sym typeface="Montserrat"/>
            </a:endParaRPr>
          </a:p>
          <a:p>
            <a:pPr marL="0" indent="0">
              <a:lnSpc>
                <a:spcPct val="115000"/>
              </a:lnSpc>
              <a:spcBef>
                <a:spcPts val="2133"/>
              </a:spcBef>
              <a:spcAft>
                <a:spcPts val="2133"/>
              </a:spcAft>
              <a:buSzPts val="1400"/>
              <a:buFont typeface="Arial" panose="020B0604020202020204" pitchFamily="34" charset="0"/>
              <a:buNone/>
            </a:pPr>
            <a:endParaRPr lang="en-US" sz="2133">
              <a:solidFill>
                <a:srgbClr val="000000"/>
              </a:solidFill>
              <a:ea typeface="Montserrat"/>
              <a:cs typeface="Montserrat"/>
              <a:sym typeface="Montserrat"/>
            </a:endParaRPr>
          </a:p>
        </p:txBody>
      </p:sp>
      <p:pic>
        <p:nvPicPr>
          <p:cNvPr id="10" name="Google Shape;453;ga270d0fb07_2_56">
            <a:extLst>
              <a:ext uri="{FF2B5EF4-FFF2-40B4-BE49-F238E27FC236}">
                <a16:creationId xmlns:a16="http://schemas.microsoft.com/office/drawing/2014/main" id="{6A07900D-2A92-4991-9346-06AC96780D5F}"/>
              </a:ext>
            </a:extLst>
          </p:cNvPr>
          <p:cNvPicPr preferRelativeResize="0"/>
          <p:nvPr/>
        </p:nvPicPr>
        <p:blipFill>
          <a:blip r:embed="rId3">
            <a:alphaModFix/>
          </a:blip>
          <a:stretch>
            <a:fillRect/>
          </a:stretch>
        </p:blipFill>
        <p:spPr>
          <a:xfrm>
            <a:off x="3769601" y="1799033"/>
            <a:ext cx="1789667" cy="1789667"/>
          </a:xfrm>
          <a:prstGeom prst="rect">
            <a:avLst/>
          </a:prstGeom>
          <a:noFill/>
          <a:ln>
            <a:noFill/>
          </a:ln>
        </p:spPr>
      </p:pic>
      <p:pic>
        <p:nvPicPr>
          <p:cNvPr id="12" name="Google Shape;457;ga270d0fb07_2_56">
            <a:extLst>
              <a:ext uri="{FF2B5EF4-FFF2-40B4-BE49-F238E27FC236}">
                <a16:creationId xmlns:a16="http://schemas.microsoft.com/office/drawing/2014/main" id="{059ECAA7-DEAA-47D0-8594-4A96A6596C5E}"/>
              </a:ext>
            </a:extLst>
          </p:cNvPr>
          <p:cNvPicPr preferRelativeResize="0"/>
          <p:nvPr/>
        </p:nvPicPr>
        <p:blipFill>
          <a:blip r:embed="rId4">
            <a:alphaModFix/>
          </a:blip>
          <a:stretch>
            <a:fillRect/>
          </a:stretch>
        </p:blipFill>
        <p:spPr>
          <a:xfrm>
            <a:off x="6599742" y="1855400"/>
            <a:ext cx="2791667" cy="1573600"/>
          </a:xfrm>
          <a:prstGeom prst="rect">
            <a:avLst/>
          </a:prstGeom>
          <a:noFill/>
          <a:ln>
            <a:noFill/>
          </a:ln>
        </p:spPr>
      </p:pic>
      <p:pic>
        <p:nvPicPr>
          <p:cNvPr id="13" name="Google Shape;459;ga270d0fb07_2_56">
            <a:extLst>
              <a:ext uri="{FF2B5EF4-FFF2-40B4-BE49-F238E27FC236}">
                <a16:creationId xmlns:a16="http://schemas.microsoft.com/office/drawing/2014/main" id="{763B7583-9C51-46BA-AC9A-0A3C68C03342}"/>
              </a:ext>
            </a:extLst>
          </p:cNvPr>
          <p:cNvPicPr preferRelativeResize="0"/>
          <p:nvPr/>
        </p:nvPicPr>
        <p:blipFill>
          <a:blip r:embed="rId5">
            <a:alphaModFix/>
          </a:blip>
          <a:stretch>
            <a:fillRect/>
          </a:stretch>
        </p:blipFill>
        <p:spPr>
          <a:xfrm>
            <a:off x="2551323" y="4216219"/>
            <a:ext cx="3184457" cy="1789667"/>
          </a:xfrm>
          <a:prstGeom prst="rect">
            <a:avLst/>
          </a:prstGeom>
          <a:noFill/>
          <a:ln>
            <a:noFill/>
          </a:ln>
        </p:spPr>
      </p:pic>
      <p:pic>
        <p:nvPicPr>
          <p:cNvPr id="14" name="Google Shape;461;ga270d0fb07_2_56">
            <a:extLst>
              <a:ext uri="{FF2B5EF4-FFF2-40B4-BE49-F238E27FC236}">
                <a16:creationId xmlns:a16="http://schemas.microsoft.com/office/drawing/2014/main" id="{056C9EFB-3FBC-444D-AD75-C92A13C8A485}"/>
              </a:ext>
            </a:extLst>
          </p:cNvPr>
          <p:cNvPicPr preferRelativeResize="0"/>
          <p:nvPr/>
        </p:nvPicPr>
        <p:blipFill>
          <a:blip r:embed="rId6">
            <a:alphaModFix/>
          </a:blip>
          <a:stretch>
            <a:fillRect/>
          </a:stretch>
        </p:blipFill>
        <p:spPr>
          <a:xfrm>
            <a:off x="6827054" y="4119365"/>
            <a:ext cx="2564355" cy="1926100"/>
          </a:xfrm>
          <a:prstGeom prst="rect">
            <a:avLst/>
          </a:prstGeom>
          <a:noFill/>
          <a:ln>
            <a:noFill/>
          </a:ln>
        </p:spPr>
      </p:pic>
    </p:spTree>
    <p:extLst>
      <p:ext uri="{BB962C8B-B14F-4D97-AF65-F5344CB8AC3E}">
        <p14:creationId xmlns:p14="http://schemas.microsoft.com/office/powerpoint/2010/main" val="30482366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6400800" cy="1325563"/>
          </a:xfrm>
        </p:spPr>
        <p:txBody>
          <a:bodyPr/>
          <a:lstStyle/>
          <a:p>
            <a:r>
              <a:rPr lang="en-US"/>
              <a:t>Smart Watch Evolution</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78</a:t>
            </a:fld>
            <a:endParaRPr lang="en-US"/>
          </a:p>
        </p:txBody>
      </p:sp>
      <p:pic>
        <p:nvPicPr>
          <p:cNvPr id="7" name="Picture 6" descr="Graphical user interface&#10;&#10;Description automatically generated">
            <a:extLst>
              <a:ext uri="{FF2B5EF4-FFF2-40B4-BE49-F238E27FC236}">
                <a16:creationId xmlns:a16="http://schemas.microsoft.com/office/drawing/2014/main" id="{B5FEF1C2-4CF4-49CD-B0A2-E8DF1D855736}"/>
              </a:ext>
            </a:extLst>
          </p:cNvPr>
          <p:cNvPicPr>
            <a:picLocks noChangeAspect="1"/>
          </p:cNvPicPr>
          <p:nvPr/>
        </p:nvPicPr>
        <p:blipFill>
          <a:blip r:embed="rId2"/>
          <a:stretch>
            <a:fillRect/>
          </a:stretch>
        </p:blipFill>
        <p:spPr>
          <a:xfrm>
            <a:off x="979888" y="855317"/>
            <a:ext cx="10232223" cy="5501033"/>
          </a:xfrm>
          <a:prstGeom prst="rect">
            <a:avLst/>
          </a:prstGeom>
        </p:spPr>
      </p:pic>
    </p:spTree>
    <p:extLst>
      <p:ext uri="{BB962C8B-B14F-4D97-AF65-F5344CB8AC3E}">
        <p14:creationId xmlns:p14="http://schemas.microsoft.com/office/powerpoint/2010/main" val="1639259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1" y="-238089"/>
            <a:ext cx="10582499" cy="1325563"/>
          </a:xfrm>
        </p:spPr>
        <p:txBody>
          <a:bodyPr/>
          <a:lstStyle/>
          <a:p>
            <a:r>
              <a:rPr lang="en-US"/>
              <a:t>Smart Watches Demand</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79</a:t>
            </a:fld>
            <a:endParaRPr lang="en-US"/>
          </a:p>
        </p:txBody>
      </p:sp>
      <p:pic>
        <p:nvPicPr>
          <p:cNvPr id="7" name="Picture 6">
            <a:extLst>
              <a:ext uri="{FF2B5EF4-FFF2-40B4-BE49-F238E27FC236}">
                <a16:creationId xmlns:a16="http://schemas.microsoft.com/office/drawing/2014/main" id="{0D275E2A-38CD-48EE-AF17-6A08135422E8}"/>
              </a:ext>
            </a:extLst>
          </p:cNvPr>
          <p:cNvPicPr>
            <a:picLocks noChangeAspect="1"/>
          </p:cNvPicPr>
          <p:nvPr/>
        </p:nvPicPr>
        <p:blipFill>
          <a:blip r:embed="rId2"/>
          <a:stretch>
            <a:fillRect/>
          </a:stretch>
        </p:blipFill>
        <p:spPr>
          <a:xfrm>
            <a:off x="838200" y="1104371"/>
            <a:ext cx="10429840" cy="5434541"/>
          </a:xfrm>
          <a:prstGeom prst="rect">
            <a:avLst/>
          </a:prstGeom>
        </p:spPr>
      </p:pic>
    </p:spTree>
    <p:extLst>
      <p:ext uri="{BB962C8B-B14F-4D97-AF65-F5344CB8AC3E}">
        <p14:creationId xmlns:p14="http://schemas.microsoft.com/office/powerpoint/2010/main" val="2275169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Grey technology backgrounds vectors free download graphic art designs">
            <a:extLst>
              <a:ext uri="{FF2B5EF4-FFF2-40B4-BE49-F238E27FC236}">
                <a16:creationId xmlns:a16="http://schemas.microsoft.com/office/drawing/2014/main" id="{132B9B5A-0F1E-CF81-F01D-A265D0CEFB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207"/>
          <a:stretch/>
        </p:blipFill>
        <p:spPr bwMode="auto">
          <a:xfrm>
            <a:off x="0" y="0"/>
            <a:ext cx="12255188" cy="70437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762762" y="2485155"/>
            <a:ext cx="4032504" cy="1325563"/>
          </a:xfrm>
        </p:spPr>
        <p:txBody>
          <a:bodyPr/>
          <a:lstStyle/>
          <a:p>
            <a:r>
              <a:rPr lang="en-US"/>
              <a:t>SERVICES &amp; SOFTWARE</a:t>
            </a:r>
          </a:p>
        </p:txBody>
      </p:sp>
      <p:sp>
        <p:nvSpPr>
          <p:cNvPr id="14" name="Text Placeholder 26">
            <a:extLst>
              <a:ext uri="{FF2B5EF4-FFF2-40B4-BE49-F238E27FC236}">
                <a16:creationId xmlns:a16="http://schemas.microsoft.com/office/drawing/2014/main" id="{29566B6B-8E00-41FC-3055-4706ACBD7D32}"/>
              </a:ext>
            </a:extLst>
          </p:cNvPr>
          <p:cNvSpPr txBox="1">
            <a:spLocks/>
          </p:cNvSpPr>
          <p:nvPr/>
        </p:nvSpPr>
        <p:spPr>
          <a:xfrm>
            <a:off x="5279509" y="1967995"/>
            <a:ext cx="6975679" cy="2720422"/>
          </a:xfrm>
          <a:prstGeom prst="rect">
            <a:avLst/>
          </a:prstGeom>
          <a:solidFill>
            <a:schemeClr val="bg1">
              <a:alpha val="67656"/>
            </a:schemeClr>
          </a:solidFill>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endParaRPr lang="en-US" sz="2400"/>
          </a:p>
        </p:txBody>
      </p:sp>
      <p:sp>
        <p:nvSpPr>
          <p:cNvPr id="4" name="Content Placeholder 3">
            <a:extLst>
              <a:ext uri="{FF2B5EF4-FFF2-40B4-BE49-F238E27FC236}">
                <a16:creationId xmlns:a16="http://schemas.microsoft.com/office/drawing/2014/main" id="{8421587F-8DFD-4A31-9931-8A346A92D87A}"/>
              </a:ext>
            </a:extLst>
          </p:cNvPr>
          <p:cNvSpPr>
            <a:spLocks noGrp="1"/>
          </p:cNvSpPr>
          <p:nvPr>
            <p:ph type="body" sz="quarter" idx="14"/>
          </p:nvPr>
        </p:nvSpPr>
        <p:spPr>
          <a:xfrm>
            <a:off x="5638800" y="2290618"/>
            <a:ext cx="2743200" cy="365760"/>
          </a:xfrm>
        </p:spPr>
        <p:txBody>
          <a:bodyPr vert="horz" lIns="91440" tIns="45720" rIns="91440" bIns="45720" rtlCol="0" anchor="t">
            <a:normAutofit/>
          </a:bodyPr>
          <a:lstStyle/>
          <a:p>
            <a:r>
              <a:rPr lang="en-ZA">
                <a:solidFill>
                  <a:sysClr val="windowText" lastClr="000000"/>
                </a:solidFill>
              </a:rPr>
              <a:t>Services</a:t>
            </a:r>
          </a:p>
        </p:txBody>
      </p:sp>
      <p:sp>
        <p:nvSpPr>
          <p:cNvPr id="12" name="Text Placeholder 11">
            <a:extLst>
              <a:ext uri="{FF2B5EF4-FFF2-40B4-BE49-F238E27FC236}">
                <a16:creationId xmlns:a16="http://schemas.microsoft.com/office/drawing/2014/main" id="{511B0752-C624-457B-B12B-B88C90BBA8D7}"/>
              </a:ext>
            </a:extLst>
          </p:cNvPr>
          <p:cNvSpPr>
            <a:spLocks noGrp="1"/>
          </p:cNvSpPr>
          <p:nvPr>
            <p:ph type="body" sz="quarter" idx="15"/>
          </p:nvPr>
        </p:nvSpPr>
        <p:spPr>
          <a:xfrm>
            <a:off x="5638800" y="2639701"/>
            <a:ext cx="2743200" cy="914400"/>
          </a:xfrm>
        </p:spPr>
        <p:txBody>
          <a:bodyPr/>
          <a:lstStyle/>
          <a:p>
            <a:pPr marL="285750" indent="-285750">
              <a:buFont typeface="Arial" panose="020B0604020202020204" pitchFamily="34" charset="0"/>
              <a:buChar char="•"/>
            </a:pPr>
            <a:r>
              <a:rPr lang="en-US">
                <a:solidFill>
                  <a:sysClr val="windowText" lastClr="000000"/>
                </a:solidFill>
              </a:rPr>
              <a:t>E-commerce</a:t>
            </a:r>
          </a:p>
          <a:p>
            <a:pPr marL="285750" indent="-285750">
              <a:buFont typeface="Arial" panose="020B0604020202020204" pitchFamily="34" charset="0"/>
              <a:buChar char="•"/>
            </a:pPr>
            <a:r>
              <a:rPr lang="en-US">
                <a:solidFill>
                  <a:sysClr val="windowText" lastClr="000000"/>
                </a:solidFill>
              </a:rPr>
              <a:t>Mobile networking</a:t>
            </a:r>
          </a:p>
          <a:p>
            <a:pPr marL="285750" indent="-285750">
              <a:buFont typeface="Arial" panose="020B0604020202020204" pitchFamily="34" charset="0"/>
              <a:buChar char="•"/>
            </a:pPr>
            <a:r>
              <a:rPr lang="en-US">
                <a:solidFill>
                  <a:sysClr val="windowText" lastClr="000000"/>
                </a:solidFill>
              </a:rPr>
              <a:t>Advertising</a:t>
            </a:r>
          </a:p>
          <a:p>
            <a:pPr marL="285750" indent="-285750">
              <a:buFont typeface="Arial" panose="020B0604020202020204" pitchFamily="34" charset="0"/>
              <a:buChar char="•"/>
            </a:pPr>
            <a:r>
              <a:rPr lang="en-US">
                <a:solidFill>
                  <a:sysClr val="windowText" lastClr="000000"/>
                </a:solidFill>
              </a:rPr>
              <a:t>Telecommunication service</a:t>
            </a:r>
          </a:p>
          <a:p>
            <a:pPr marL="285750" indent="-285750">
              <a:buFont typeface="Arial" panose="020B0604020202020204" pitchFamily="34" charset="0"/>
              <a:buChar char="•"/>
            </a:pPr>
            <a:r>
              <a:rPr lang="en-US">
                <a:solidFill>
                  <a:sysClr val="windowText" lastClr="000000"/>
                </a:solidFill>
              </a:rPr>
              <a:t>Customer support</a:t>
            </a:r>
          </a:p>
          <a:p>
            <a:pPr marL="285750" indent="-285750">
              <a:buFont typeface="Arial" panose="020B0604020202020204" pitchFamily="34" charset="0"/>
              <a:buChar char="•"/>
            </a:pPr>
            <a:r>
              <a:rPr lang="en-US">
                <a:solidFill>
                  <a:sysClr val="windowText" lastClr="000000"/>
                </a:solidFill>
              </a:rPr>
              <a:t>Cloud Computing</a:t>
            </a:r>
          </a:p>
          <a:p>
            <a:endParaRPr lang="en-ZA">
              <a:solidFill>
                <a:sysClr val="windowText" lastClr="000000"/>
              </a:solidFill>
            </a:endParaRPr>
          </a:p>
          <a:p>
            <a:endParaRPr lang="en-US">
              <a:solidFill>
                <a:sysClr val="windowText" lastClr="000000"/>
              </a:solidFill>
            </a:endParaRPr>
          </a:p>
          <a:p>
            <a:endParaRPr lang="en-US">
              <a:solidFill>
                <a:sysClr val="windowText" lastClr="000000"/>
              </a:solidFill>
            </a:endParaRPr>
          </a:p>
        </p:txBody>
      </p:sp>
      <p:sp>
        <p:nvSpPr>
          <p:cNvPr id="27" name="Text Placeholder 26">
            <a:extLst>
              <a:ext uri="{FF2B5EF4-FFF2-40B4-BE49-F238E27FC236}">
                <a16:creationId xmlns:a16="http://schemas.microsoft.com/office/drawing/2014/main" id="{0856D9EA-5EA0-4EBE-B2BD-E08F18E8DB9D}"/>
              </a:ext>
            </a:extLst>
          </p:cNvPr>
          <p:cNvSpPr>
            <a:spLocks noGrp="1"/>
          </p:cNvSpPr>
          <p:nvPr>
            <p:ph type="body" sz="quarter" idx="18"/>
          </p:nvPr>
        </p:nvSpPr>
        <p:spPr>
          <a:xfrm>
            <a:off x="8686038" y="2302275"/>
            <a:ext cx="2743200" cy="365760"/>
          </a:xfrm>
        </p:spPr>
        <p:txBody>
          <a:bodyPr/>
          <a:lstStyle/>
          <a:p>
            <a:r>
              <a:rPr lang="en-ZA">
                <a:solidFill>
                  <a:sysClr val="windowText" lastClr="000000"/>
                </a:solidFill>
              </a:rPr>
              <a:t>Software</a:t>
            </a:r>
            <a:endParaRPr lang="en-US">
              <a:solidFill>
                <a:sysClr val="windowText" lastClr="000000"/>
              </a:solidFill>
            </a:endParaRPr>
          </a:p>
        </p:txBody>
      </p:sp>
      <p:sp>
        <p:nvSpPr>
          <p:cNvPr id="28" name="Text Placeholder 27">
            <a:extLst>
              <a:ext uri="{FF2B5EF4-FFF2-40B4-BE49-F238E27FC236}">
                <a16:creationId xmlns:a16="http://schemas.microsoft.com/office/drawing/2014/main" id="{25D79B6A-A890-45AF-A99D-5F70F6C80238}"/>
              </a:ext>
            </a:extLst>
          </p:cNvPr>
          <p:cNvSpPr>
            <a:spLocks noGrp="1"/>
          </p:cNvSpPr>
          <p:nvPr>
            <p:ph type="body" sz="quarter" idx="19"/>
          </p:nvPr>
        </p:nvSpPr>
        <p:spPr>
          <a:xfrm>
            <a:off x="8686038" y="2651358"/>
            <a:ext cx="2743200" cy="914400"/>
          </a:xfrm>
        </p:spPr>
        <p:txBody>
          <a:bodyPr/>
          <a:lstStyle/>
          <a:p>
            <a:pPr marL="285750" indent="-285750">
              <a:buFont typeface="Arial" panose="020B0604020202020204" pitchFamily="34" charset="0"/>
              <a:buChar char="•"/>
            </a:pPr>
            <a:r>
              <a:rPr lang="en-ZA">
                <a:solidFill>
                  <a:sysClr val="windowText" lastClr="000000"/>
                </a:solidFill>
              </a:rPr>
              <a:t>Internet</a:t>
            </a:r>
          </a:p>
          <a:p>
            <a:pPr marL="285750" indent="-285750">
              <a:buFont typeface="Arial" panose="020B0604020202020204" pitchFamily="34" charset="0"/>
              <a:buChar char="•"/>
            </a:pPr>
            <a:r>
              <a:rPr lang="en-ZA">
                <a:solidFill>
                  <a:sysClr val="windowText" lastClr="000000"/>
                </a:solidFill>
              </a:rPr>
              <a:t>App stores</a:t>
            </a:r>
          </a:p>
          <a:p>
            <a:pPr marL="285750" indent="-285750">
              <a:buFont typeface="Arial" panose="020B0604020202020204" pitchFamily="34" charset="0"/>
              <a:buChar char="•"/>
            </a:pPr>
            <a:r>
              <a:rPr lang="en-ZA">
                <a:solidFill>
                  <a:sysClr val="windowText" lastClr="000000"/>
                </a:solidFill>
              </a:rPr>
              <a:t>Other applications</a:t>
            </a:r>
          </a:p>
          <a:p>
            <a:pPr marL="285750" indent="-285750">
              <a:buFont typeface="Arial" panose="020B0604020202020204" pitchFamily="34" charset="0"/>
              <a:buChar char="•"/>
            </a:pPr>
            <a:r>
              <a:rPr lang="en-ZA">
                <a:solidFill>
                  <a:sysClr val="windowText" lastClr="000000"/>
                </a:solidFill>
              </a:rPr>
              <a:t>Social Media</a:t>
            </a:r>
          </a:p>
          <a:p>
            <a:pPr marL="285750" indent="-285750">
              <a:buFont typeface="Arial" panose="020B0604020202020204" pitchFamily="34" charset="0"/>
              <a:buChar char="•"/>
            </a:pPr>
            <a:r>
              <a:rPr lang="en-ZA">
                <a:solidFill>
                  <a:sysClr val="windowText" lastClr="000000"/>
                </a:solidFill>
              </a:rPr>
              <a:t>Open Source/Closed Environment</a:t>
            </a:r>
          </a:p>
        </p:txBody>
      </p:sp>
      <p:sp>
        <p:nvSpPr>
          <p:cNvPr id="45" name="Slide Number Placeholder 44">
            <a:extLst>
              <a:ext uri="{FF2B5EF4-FFF2-40B4-BE49-F238E27FC236}">
                <a16:creationId xmlns:a16="http://schemas.microsoft.com/office/drawing/2014/main" id="{839DF259-1923-4D25-955A-2AFFAE8BDE48}"/>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8</a:t>
            </a:fld>
            <a:endParaRPr lang="en-US"/>
          </a:p>
        </p:txBody>
      </p:sp>
    </p:spTree>
    <p:extLst>
      <p:ext uri="{BB962C8B-B14F-4D97-AF65-F5344CB8AC3E}">
        <p14:creationId xmlns:p14="http://schemas.microsoft.com/office/powerpoint/2010/main" val="10310318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1" y="-238089"/>
            <a:ext cx="10582499" cy="1325563"/>
          </a:xfrm>
        </p:spPr>
        <p:txBody>
          <a:bodyPr/>
          <a:lstStyle/>
          <a:p>
            <a:r>
              <a:rPr lang="en-US"/>
              <a:t>Smart Watches Revenue Forecast</a:t>
            </a:r>
          </a:p>
        </p:txBody>
      </p:sp>
      <p:sp>
        <p:nvSpPr>
          <p:cNvPr id="5" name="Footer Placeholder 4">
            <a:extLst>
              <a:ext uri="{FF2B5EF4-FFF2-40B4-BE49-F238E27FC236}">
                <a16:creationId xmlns:a16="http://schemas.microsoft.com/office/drawing/2014/main" id="{B22EABDE-DA59-60A3-5C67-104DF3539701}"/>
              </a:ext>
            </a:extLst>
          </p:cNvPr>
          <p:cNvSpPr>
            <a:spLocks noGrp="1"/>
          </p:cNvSpPr>
          <p:nvPr>
            <p:ph type="ftr" sz="quarter" idx="11"/>
          </p:nvPr>
        </p:nvSpPr>
        <p:spPr/>
        <p:txBody>
          <a:bodyPr/>
          <a:lstStyle/>
          <a:p>
            <a:r>
              <a:rPr lang="en-US"/>
              <a:t>Pitch deck title</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80</a:t>
            </a:fld>
            <a:endParaRPr lang="en-US"/>
          </a:p>
        </p:txBody>
      </p:sp>
      <p:pic>
        <p:nvPicPr>
          <p:cNvPr id="4" name="Picture 3">
            <a:extLst>
              <a:ext uri="{FF2B5EF4-FFF2-40B4-BE49-F238E27FC236}">
                <a16:creationId xmlns:a16="http://schemas.microsoft.com/office/drawing/2014/main" id="{ACF932CC-1A23-4497-9090-44C2FD60E83E}"/>
              </a:ext>
            </a:extLst>
          </p:cNvPr>
          <p:cNvPicPr>
            <a:picLocks noChangeAspect="1"/>
          </p:cNvPicPr>
          <p:nvPr/>
        </p:nvPicPr>
        <p:blipFill>
          <a:blip r:embed="rId2"/>
          <a:stretch>
            <a:fillRect/>
          </a:stretch>
        </p:blipFill>
        <p:spPr>
          <a:xfrm>
            <a:off x="408781" y="773626"/>
            <a:ext cx="11142243" cy="6084374"/>
          </a:xfrm>
          <a:prstGeom prst="rect">
            <a:avLst/>
          </a:prstGeom>
        </p:spPr>
      </p:pic>
    </p:spTree>
    <p:extLst>
      <p:ext uri="{BB962C8B-B14F-4D97-AF65-F5344CB8AC3E}">
        <p14:creationId xmlns:p14="http://schemas.microsoft.com/office/powerpoint/2010/main" val="33142161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2" y="-238089"/>
            <a:ext cx="6400800" cy="1325563"/>
          </a:xfrm>
        </p:spPr>
        <p:txBody>
          <a:bodyPr/>
          <a:lstStyle/>
          <a:p>
            <a:r>
              <a:rPr lang="en-US"/>
              <a:t>Major Players</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81</a:t>
            </a:fld>
            <a:endParaRPr lang="en-US"/>
          </a:p>
        </p:txBody>
      </p:sp>
      <p:pic>
        <p:nvPicPr>
          <p:cNvPr id="4" name="Picture 3">
            <a:extLst>
              <a:ext uri="{FF2B5EF4-FFF2-40B4-BE49-F238E27FC236}">
                <a16:creationId xmlns:a16="http://schemas.microsoft.com/office/drawing/2014/main" id="{3E14B802-4DDA-4F97-90DF-65630E817E26}"/>
              </a:ext>
            </a:extLst>
          </p:cNvPr>
          <p:cNvPicPr>
            <a:picLocks noChangeAspect="1"/>
          </p:cNvPicPr>
          <p:nvPr/>
        </p:nvPicPr>
        <p:blipFill>
          <a:blip r:embed="rId2"/>
          <a:stretch>
            <a:fillRect/>
          </a:stretch>
        </p:blipFill>
        <p:spPr>
          <a:xfrm>
            <a:off x="408781" y="728285"/>
            <a:ext cx="11374437" cy="5401429"/>
          </a:xfrm>
          <a:prstGeom prst="rect">
            <a:avLst/>
          </a:prstGeom>
        </p:spPr>
      </p:pic>
    </p:spTree>
    <p:extLst>
      <p:ext uri="{BB962C8B-B14F-4D97-AF65-F5344CB8AC3E}">
        <p14:creationId xmlns:p14="http://schemas.microsoft.com/office/powerpoint/2010/main" val="38693409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descr="Background pattern&#10;&#10;Description automatically generated">
            <a:extLst>
              <a:ext uri="{FF2B5EF4-FFF2-40B4-BE49-F238E27FC236}">
                <a16:creationId xmlns:a16="http://schemas.microsoft.com/office/drawing/2014/main" id="{44718F8E-955D-D1DE-31BD-78BC2E38D8ED}"/>
              </a:ext>
            </a:extLst>
          </p:cNvPr>
          <p:cNvPicPr>
            <a:picLocks noChangeAspect="1"/>
          </p:cNvPicPr>
          <p:nvPr/>
        </p:nvPicPr>
        <p:blipFill rotWithShape="1">
          <a:blip r:embed="rId2"/>
          <a:srcRect l="-127" t="-235" r="10605" b="7190"/>
          <a:stretch/>
        </p:blipFill>
        <p:spPr>
          <a:xfrm rot="10800000">
            <a:off x="6927" y="6930"/>
            <a:ext cx="12201963" cy="6875482"/>
          </a:xfrm>
          <a:prstGeom prst="rect">
            <a:avLst/>
          </a:prstGeom>
        </p:spPr>
      </p:pic>
      <p:sp>
        <p:nvSpPr>
          <p:cNvPr id="2" name="Title 1">
            <a:extLst>
              <a:ext uri="{FF2B5EF4-FFF2-40B4-BE49-F238E27FC236}">
                <a16:creationId xmlns:a16="http://schemas.microsoft.com/office/drawing/2014/main" id="{A29DE7F2-E890-4744-88DD-A75F5E300513}"/>
              </a:ext>
            </a:extLst>
          </p:cNvPr>
          <p:cNvSpPr>
            <a:spLocks noGrp="1"/>
          </p:cNvSpPr>
          <p:nvPr>
            <p:ph type="title"/>
          </p:nvPr>
        </p:nvSpPr>
        <p:spPr>
          <a:xfrm>
            <a:off x="831850" y="5084064"/>
            <a:ext cx="8311896" cy="1049254"/>
          </a:xfrm>
        </p:spPr>
        <p:txBody>
          <a:bodyPr/>
          <a:lstStyle/>
          <a:p>
            <a:r>
              <a:rPr lang="en-US">
                <a:solidFill>
                  <a:schemeClr val="tx1"/>
                </a:solidFill>
              </a:rPr>
              <a:t>SMART HOME DEVICES</a:t>
            </a:r>
          </a:p>
        </p:txBody>
      </p:sp>
      <p:sp>
        <p:nvSpPr>
          <p:cNvPr id="9" name="Rectangle 8">
            <a:extLst>
              <a:ext uri="{FF2B5EF4-FFF2-40B4-BE49-F238E27FC236}">
                <a16:creationId xmlns:a16="http://schemas.microsoft.com/office/drawing/2014/main" id="{23EC6DDB-CC59-401B-8B8D-769C5AB258EB}"/>
              </a:ext>
              <a:ext uri="{C183D7F6-B498-43B3-948B-1728B52AA6E4}">
                <adec:decorative xmlns:adec="http://schemas.microsoft.com/office/drawing/2017/decorative" val="1"/>
              </a:ext>
            </a:extLst>
          </p:cNvPr>
          <p:cNvSpPr/>
          <p:nvPr/>
        </p:nvSpPr>
        <p:spPr>
          <a:xfrm>
            <a:off x="0" y="4697923"/>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02BA856-4004-49AF-8F73-AB681F2DB566}"/>
              </a:ext>
            </a:extLst>
          </p:cNvPr>
          <p:cNvSpPr>
            <a:spLocks noGrp="1"/>
          </p:cNvSpPr>
          <p:nvPr>
            <p:ph type="sldNum" sz="quarter" idx="12"/>
          </p:nvPr>
        </p:nvSpPr>
        <p:spPr/>
        <p:txBody>
          <a:bodyPr/>
          <a:lstStyle/>
          <a:p>
            <a:fld id="{B5CEABB6-07DC-46E8-9B57-56EC44A396E5}" type="slidenum">
              <a:rPr lang="en-US" smtClean="0"/>
              <a:t>82</a:t>
            </a:fld>
            <a:endParaRPr lang="en-US"/>
          </a:p>
        </p:txBody>
      </p:sp>
    </p:spTree>
    <p:extLst>
      <p:ext uri="{BB962C8B-B14F-4D97-AF65-F5344CB8AC3E}">
        <p14:creationId xmlns:p14="http://schemas.microsoft.com/office/powerpoint/2010/main" val="5544678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image of bar graph">
            <a:extLst>
              <a:ext uri="{FF2B5EF4-FFF2-40B4-BE49-F238E27FC236}">
                <a16:creationId xmlns:a16="http://schemas.microsoft.com/office/drawing/2014/main" id="{6A057D43-F8BF-4DAD-A7AD-845A6D5B5A5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1524" y="0"/>
            <a:ext cx="12188952" cy="6858000"/>
          </a:xfrm>
        </p:spPr>
      </p:pic>
      <p:sp>
        <p:nvSpPr>
          <p:cNvPr id="3" name="Rectangle 2">
            <a:extLst>
              <a:ext uri="{FF2B5EF4-FFF2-40B4-BE49-F238E27FC236}">
                <a16:creationId xmlns:a16="http://schemas.microsoft.com/office/drawing/2014/main" id="{0C694A43-4242-966F-6877-3ED448476B05}"/>
              </a:ext>
            </a:extLst>
          </p:cNvPr>
          <p:cNvSpPr/>
          <p:nvPr/>
        </p:nvSpPr>
        <p:spPr>
          <a:xfrm>
            <a:off x="3046476" y="1690688"/>
            <a:ext cx="9144000" cy="3866911"/>
          </a:xfrm>
          <a:prstGeom prst="rect">
            <a:avLst/>
          </a:prstGeom>
          <a:solidFill>
            <a:schemeClr val="bg1">
              <a:alpha val="64000"/>
            </a:schemeClr>
          </a:solidFill>
          <a:effectLst>
            <a:outerShdw blurRad="50800" dist="50800" dir="5400000" algn="ctr" rotWithShape="0">
              <a:srgbClr val="000000">
                <a:alpha val="40901"/>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AD2AE59-5630-4D5C-83A9-4CDEF4D7DCFB}"/>
              </a:ext>
            </a:extLst>
          </p:cNvPr>
          <p:cNvSpPr>
            <a:spLocks noGrp="1"/>
          </p:cNvSpPr>
          <p:nvPr>
            <p:ph type="title"/>
          </p:nvPr>
        </p:nvSpPr>
        <p:spPr>
          <a:xfrm>
            <a:off x="3383280" y="365125"/>
            <a:ext cx="7894320" cy="1325563"/>
          </a:xfrm>
        </p:spPr>
        <p:txBody>
          <a:bodyPr/>
          <a:lstStyle/>
          <a:p>
            <a:r>
              <a:rPr lang="en-US"/>
              <a:t>Smart Home Devices</a:t>
            </a:r>
          </a:p>
        </p:txBody>
      </p:sp>
      <p:sp>
        <p:nvSpPr>
          <p:cNvPr id="10" name="Content Placeholder 9">
            <a:extLst>
              <a:ext uri="{FF2B5EF4-FFF2-40B4-BE49-F238E27FC236}">
                <a16:creationId xmlns:a16="http://schemas.microsoft.com/office/drawing/2014/main" id="{14671EBE-B721-4278-A276-75F44D556D20}"/>
              </a:ext>
            </a:extLst>
          </p:cNvPr>
          <p:cNvSpPr>
            <a:spLocks noGrp="1"/>
          </p:cNvSpPr>
          <p:nvPr>
            <p:ph sz="half" idx="2"/>
          </p:nvPr>
        </p:nvSpPr>
        <p:spPr>
          <a:xfrm>
            <a:off x="3388042" y="2101214"/>
            <a:ext cx="4765358" cy="3317875"/>
          </a:xfrm>
        </p:spPr>
        <p:txBody>
          <a:bodyPr>
            <a:normAutofit lnSpcReduction="10000"/>
          </a:bodyPr>
          <a:lstStyle/>
          <a:p>
            <a:pPr defTabSz="1219170">
              <a:lnSpc>
                <a:spcPct val="110000"/>
              </a:lnSpc>
              <a:buClr>
                <a:srgbClr val="202124"/>
              </a:buClr>
              <a:buSzPct val="125000"/>
            </a:pPr>
            <a:r>
              <a:rPr lang="en-US"/>
              <a:t>Web-connected devices that allow you to take control of your home and lifestyle. </a:t>
            </a:r>
          </a:p>
          <a:p>
            <a:pPr defTabSz="1219170">
              <a:lnSpc>
                <a:spcPct val="110000"/>
              </a:lnSpc>
              <a:buClr>
                <a:srgbClr val="202124"/>
              </a:buClr>
              <a:buSzPct val="125000"/>
            </a:pPr>
            <a:r>
              <a:rPr lang="en-US"/>
              <a:t>Segments:</a:t>
            </a:r>
          </a:p>
          <a:p>
            <a:pPr marL="342900" indent="-342900" defTabSz="1219170">
              <a:lnSpc>
                <a:spcPct val="110000"/>
              </a:lnSpc>
              <a:buClr>
                <a:srgbClr val="202124"/>
              </a:buClr>
              <a:buSzPct val="125000"/>
              <a:buFont typeface="Arial" panose="020B0604020202020204" pitchFamily="34" charset="0"/>
              <a:buChar char="•"/>
            </a:pPr>
            <a:r>
              <a:rPr lang="en-US" sz="1600"/>
              <a:t>Hubs and smart speakers</a:t>
            </a:r>
          </a:p>
          <a:p>
            <a:pPr marL="342900" indent="-342900" defTabSz="1219170">
              <a:lnSpc>
                <a:spcPct val="110000"/>
              </a:lnSpc>
              <a:buClr>
                <a:srgbClr val="202124"/>
              </a:buClr>
              <a:buSzPct val="125000"/>
              <a:buFont typeface="Arial" panose="020B0604020202020204" pitchFamily="34" charset="0"/>
              <a:buChar char="•"/>
            </a:pPr>
            <a:r>
              <a:rPr lang="en-US" sz="1600"/>
              <a:t>Security cameras and smoke detectors</a:t>
            </a:r>
          </a:p>
          <a:p>
            <a:pPr marL="342900" indent="-342900" defTabSz="1219170">
              <a:lnSpc>
                <a:spcPct val="110000"/>
              </a:lnSpc>
              <a:buClr>
                <a:srgbClr val="202124"/>
              </a:buClr>
              <a:buSzPct val="125000"/>
              <a:buFont typeface="Arial" panose="020B0604020202020204" pitchFamily="34" charset="0"/>
              <a:buChar char="•"/>
            </a:pPr>
            <a:r>
              <a:rPr lang="en-US" sz="1600"/>
              <a:t>Big and small appliances</a:t>
            </a:r>
            <a:endParaRPr lang="en-US"/>
          </a:p>
          <a:p>
            <a:pPr defTabSz="1219170">
              <a:lnSpc>
                <a:spcPct val="110000"/>
              </a:lnSpc>
              <a:buClr>
                <a:srgbClr val="202124"/>
              </a:buClr>
              <a:buSzPct val="125000"/>
            </a:pPr>
            <a:r>
              <a:rPr lang="en-US"/>
              <a:t>Usually capable of: </a:t>
            </a:r>
          </a:p>
          <a:p>
            <a:pPr marL="342900" indent="-342900" defTabSz="1219170">
              <a:lnSpc>
                <a:spcPct val="110000"/>
              </a:lnSpc>
              <a:buClr>
                <a:srgbClr val="202124"/>
              </a:buClr>
              <a:buSzPct val="125000"/>
              <a:buFont typeface="Arial" panose="020B0604020202020204" pitchFamily="34" charset="0"/>
              <a:buChar char="•"/>
            </a:pPr>
            <a:r>
              <a:rPr lang="en-US"/>
              <a:t>Streaming audio content</a:t>
            </a:r>
          </a:p>
          <a:p>
            <a:pPr marL="342900" indent="-342900" defTabSz="1219170">
              <a:lnSpc>
                <a:spcPct val="110000"/>
              </a:lnSpc>
              <a:buClr>
                <a:srgbClr val="202124"/>
              </a:buClr>
              <a:buSzPct val="125000"/>
              <a:buFont typeface="Arial" panose="020B0604020202020204" pitchFamily="34" charset="0"/>
              <a:buChar char="•"/>
            </a:pPr>
            <a:r>
              <a:rPr lang="en-US"/>
              <a:t>Relaying information</a:t>
            </a:r>
          </a:p>
          <a:p>
            <a:pPr marL="342900" indent="-342900" defTabSz="1219170">
              <a:lnSpc>
                <a:spcPct val="110000"/>
              </a:lnSpc>
              <a:buClr>
                <a:srgbClr val="202124"/>
              </a:buClr>
              <a:buSzPct val="125000"/>
              <a:buFont typeface="Arial" panose="020B0604020202020204" pitchFamily="34" charset="0"/>
              <a:buChar char="•"/>
            </a:pPr>
            <a:r>
              <a:rPr lang="en-US"/>
              <a:t>Communicating with other devices.</a:t>
            </a:r>
          </a:p>
          <a:p>
            <a:pPr defTabSz="1219170">
              <a:lnSpc>
                <a:spcPct val="110000"/>
              </a:lnSpc>
              <a:buClr>
                <a:srgbClr val="202124"/>
              </a:buClr>
              <a:buSzPct val="125000"/>
            </a:pPr>
            <a:r>
              <a:rPr lang="en-US"/>
              <a:t>Notable Devices</a:t>
            </a:r>
          </a:p>
          <a:p>
            <a:pPr lvl="1" indent="-304792" defTabSz="1219170">
              <a:lnSpc>
                <a:spcPct val="110000"/>
              </a:lnSpc>
              <a:spcBef>
                <a:spcPts val="0"/>
              </a:spcBef>
              <a:buClr>
                <a:srgbClr val="202124"/>
              </a:buClr>
              <a:buSzPct val="125000"/>
              <a:buFont typeface="Arial" panose="020B0604020202020204" pitchFamily="34" charset="0"/>
              <a:buChar char="•"/>
            </a:pPr>
            <a:r>
              <a:rPr lang="en-US"/>
              <a:t>Google Nest</a:t>
            </a:r>
          </a:p>
          <a:p>
            <a:pPr lvl="1" indent="-304792" defTabSz="1219170">
              <a:lnSpc>
                <a:spcPct val="110000"/>
              </a:lnSpc>
              <a:spcBef>
                <a:spcPts val="0"/>
              </a:spcBef>
              <a:buClr>
                <a:srgbClr val="202124"/>
              </a:buClr>
              <a:buSzPct val="125000"/>
              <a:buFont typeface="Arial" panose="020B0604020202020204" pitchFamily="34" charset="0"/>
              <a:buChar char="•"/>
            </a:pPr>
            <a:r>
              <a:rPr lang="en-US"/>
              <a:t>Amazon Echo</a:t>
            </a:r>
          </a:p>
          <a:p>
            <a:pPr lvl="1" indent="-304792" defTabSz="1219170">
              <a:lnSpc>
                <a:spcPct val="110000"/>
              </a:lnSpc>
              <a:spcBef>
                <a:spcPts val="0"/>
              </a:spcBef>
              <a:buClr>
                <a:srgbClr val="202124"/>
              </a:buClr>
              <a:buSzPct val="125000"/>
              <a:buFont typeface="Arial" panose="020B0604020202020204" pitchFamily="34" charset="0"/>
              <a:buChar char="•"/>
            </a:pPr>
            <a:r>
              <a:rPr lang="en-US"/>
              <a:t>Apple </a:t>
            </a:r>
            <a:r>
              <a:rPr lang="en-US" err="1"/>
              <a:t>HomePod</a:t>
            </a:r>
            <a:endParaRPr lang="en-US"/>
          </a:p>
        </p:txBody>
      </p:sp>
      <p:sp>
        <p:nvSpPr>
          <p:cNvPr id="7" name="Text Placeholder 6">
            <a:extLst>
              <a:ext uri="{FF2B5EF4-FFF2-40B4-BE49-F238E27FC236}">
                <a16:creationId xmlns:a16="http://schemas.microsoft.com/office/drawing/2014/main" id="{578017FE-712E-4E95-B483-B700F1AA4B2A}"/>
              </a:ext>
            </a:extLst>
          </p:cNvPr>
          <p:cNvSpPr>
            <a:spLocks noGrp="1"/>
          </p:cNvSpPr>
          <p:nvPr>
            <p:ph type="body" sz="quarter" idx="3"/>
          </p:nvPr>
        </p:nvSpPr>
        <p:spPr>
          <a:xfrm>
            <a:off x="8234362" y="1461134"/>
            <a:ext cx="3657600" cy="640080"/>
          </a:xfrm>
        </p:spPr>
        <p:txBody>
          <a:bodyPr/>
          <a:lstStyle/>
          <a:p>
            <a:r>
              <a:rPr lang="en-US"/>
              <a:t>CURRENT TRENDS</a:t>
            </a:r>
          </a:p>
        </p:txBody>
      </p:sp>
      <p:sp>
        <p:nvSpPr>
          <p:cNvPr id="2" name="Content Placeholder 1">
            <a:extLst>
              <a:ext uri="{FF2B5EF4-FFF2-40B4-BE49-F238E27FC236}">
                <a16:creationId xmlns:a16="http://schemas.microsoft.com/office/drawing/2014/main" id="{2972E633-D3D4-4B6D-909F-937FED844C4A}"/>
              </a:ext>
            </a:extLst>
          </p:cNvPr>
          <p:cNvSpPr>
            <a:spLocks noGrp="1"/>
          </p:cNvSpPr>
          <p:nvPr>
            <p:ph sz="quarter" idx="4"/>
          </p:nvPr>
        </p:nvSpPr>
        <p:spPr>
          <a:xfrm>
            <a:off x="8334375" y="2252543"/>
            <a:ext cx="3657600" cy="2743200"/>
          </a:xfrm>
        </p:spPr>
        <p:txBody>
          <a:bodyPr>
            <a:normAutofit/>
          </a:bodyPr>
          <a:lstStyle/>
          <a:p>
            <a:pPr indent="-304792" defTabSz="1219170">
              <a:lnSpc>
                <a:spcPct val="110000"/>
              </a:lnSpc>
              <a:buClr>
                <a:srgbClr val="202124"/>
              </a:buClr>
              <a:buSzPct val="125000"/>
              <a:buFont typeface="Arial" panose="020B0604020202020204" pitchFamily="34" charset="0"/>
              <a:buChar char="•"/>
            </a:pPr>
            <a:r>
              <a:rPr lang="en-US" sz="1867"/>
              <a:t>Artificial Intelligence</a:t>
            </a:r>
          </a:p>
          <a:p>
            <a:pPr indent="-304792" defTabSz="1219170">
              <a:lnSpc>
                <a:spcPct val="110000"/>
              </a:lnSpc>
              <a:buClr>
                <a:srgbClr val="202124"/>
              </a:buClr>
              <a:buSzPct val="125000"/>
              <a:buFont typeface="Arial" panose="020B0604020202020204" pitchFamily="34" charset="0"/>
              <a:buChar char="•"/>
            </a:pPr>
            <a:r>
              <a:rPr lang="en-US" sz="1867"/>
              <a:t>Integration</a:t>
            </a:r>
          </a:p>
          <a:p>
            <a:pPr indent="-304792" defTabSz="1219170">
              <a:lnSpc>
                <a:spcPct val="110000"/>
              </a:lnSpc>
              <a:buClr>
                <a:srgbClr val="202124"/>
              </a:buClr>
              <a:buSzPct val="125000"/>
              <a:buFont typeface="Arial" panose="020B0604020202020204" pitchFamily="34" charset="0"/>
              <a:buChar char="•"/>
            </a:pPr>
            <a:r>
              <a:rPr lang="en-US" sz="1867"/>
              <a:t>Health Tech</a:t>
            </a:r>
          </a:p>
          <a:p>
            <a:pPr indent="-304792" defTabSz="1219170">
              <a:lnSpc>
                <a:spcPct val="110000"/>
              </a:lnSpc>
              <a:buClr>
                <a:srgbClr val="202124"/>
              </a:buClr>
              <a:buSzPct val="125000"/>
              <a:buFont typeface="Arial" panose="020B0604020202020204" pitchFamily="34" charset="0"/>
              <a:buChar char="•"/>
            </a:pPr>
            <a:r>
              <a:rPr lang="en-US" sz="1867"/>
              <a:t>Touchless Tech</a:t>
            </a:r>
          </a:p>
          <a:p>
            <a:pPr indent="-304792" defTabSz="1219170">
              <a:lnSpc>
                <a:spcPct val="110000"/>
              </a:lnSpc>
              <a:buClr>
                <a:srgbClr val="202124"/>
              </a:buClr>
              <a:buSzPct val="125000"/>
              <a:buFont typeface="Arial" panose="020B0604020202020204" pitchFamily="34" charset="0"/>
              <a:buChar char="•"/>
            </a:pPr>
            <a:r>
              <a:rPr lang="en-US" sz="1867"/>
              <a:t>High-Tech Security </a:t>
            </a:r>
          </a:p>
          <a:p>
            <a:pPr indent="-304792" defTabSz="1219170">
              <a:lnSpc>
                <a:spcPct val="110000"/>
              </a:lnSpc>
              <a:buClr>
                <a:srgbClr val="202124"/>
              </a:buClr>
              <a:buSzPct val="125000"/>
              <a:buFont typeface="Arial" panose="020B0604020202020204" pitchFamily="34" charset="0"/>
              <a:buChar char="•"/>
            </a:pPr>
            <a:r>
              <a:rPr lang="en-US" sz="1867"/>
              <a:t>Edge-based solutions</a:t>
            </a:r>
          </a:p>
        </p:txBody>
      </p:sp>
      <p:sp>
        <p:nvSpPr>
          <p:cNvPr id="23" name="Footer Placeholder 22">
            <a:extLst>
              <a:ext uri="{FF2B5EF4-FFF2-40B4-BE49-F238E27FC236}">
                <a16:creationId xmlns:a16="http://schemas.microsoft.com/office/drawing/2014/main" id="{B5D1873B-E191-492D-8A88-5BC543251AA4}"/>
              </a:ext>
            </a:extLst>
          </p:cNvPr>
          <p:cNvSpPr>
            <a:spLocks noGrp="1"/>
          </p:cNvSpPr>
          <p:nvPr>
            <p:ph type="ftr" sz="quarter" idx="11"/>
          </p:nvPr>
        </p:nvSpPr>
        <p:spPr>
          <a:xfrm>
            <a:off x="4038600" y="6356350"/>
            <a:ext cx="4114800" cy="365125"/>
          </a:xfrm>
        </p:spPr>
        <p:txBody>
          <a:bodyPr/>
          <a:lstStyle/>
          <a:p>
            <a:r>
              <a:rPr lang="en-US"/>
              <a:t>Pitch deck title</a:t>
            </a:r>
          </a:p>
        </p:txBody>
      </p:sp>
      <p:sp>
        <p:nvSpPr>
          <p:cNvPr id="24" name="Slide Number Placeholder 23">
            <a:extLst>
              <a:ext uri="{FF2B5EF4-FFF2-40B4-BE49-F238E27FC236}">
                <a16:creationId xmlns:a16="http://schemas.microsoft.com/office/drawing/2014/main" id="{4D55AB81-8A4D-4B4A-8B0F-A7407C695E33}"/>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83</a:t>
            </a:fld>
            <a:endParaRPr lang="en-US"/>
          </a:p>
        </p:txBody>
      </p:sp>
      <p:sp>
        <p:nvSpPr>
          <p:cNvPr id="15" name="Rectangle 14">
            <a:extLst>
              <a:ext uri="{FF2B5EF4-FFF2-40B4-BE49-F238E27FC236}">
                <a16:creationId xmlns:a16="http://schemas.microsoft.com/office/drawing/2014/main" id="{09B04A6B-B6E9-40E3-BFCB-8C1C17E0DB0C}"/>
              </a:ext>
              <a:ext uri="{C183D7F6-B498-43B3-948B-1728B52AA6E4}">
                <adec:decorative xmlns:adec="http://schemas.microsoft.com/office/drawing/2017/decorative" val="1"/>
              </a:ext>
            </a:extLst>
          </p:cNvPr>
          <p:cNvSpPr/>
          <p:nvPr/>
        </p:nvSpPr>
        <p:spPr>
          <a:xfrm>
            <a:off x="2817876" y="1690688"/>
            <a:ext cx="2286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006EEF3-A7F8-2C54-7AC7-0A1D9A89C016}"/>
              </a:ext>
            </a:extLst>
          </p:cNvPr>
          <p:cNvSpPr txBox="1">
            <a:spLocks/>
          </p:cNvSpPr>
          <p:nvPr/>
        </p:nvSpPr>
        <p:spPr>
          <a:xfrm>
            <a:off x="3464242" y="1438911"/>
            <a:ext cx="3657600" cy="64008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accent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WHAT?</a:t>
            </a:r>
          </a:p>
        </p:txBody>
      </p:sp>
    </p:spTree>
    <p:extLst>
      <p:ext uri="{BB962C8B-B14F-4D97-AF65-F5344CB8AC3E}">
        <p14:creationId xmlns:p14="http://schemas.microsoft.com/office/powerpoint/2010/main" val="34036884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1" y="-238089"/>
            <a:ext cx="10582499" cy="1325563"/>
          </a:xfrm>
        </p:spPr>
        <p:txBody>
          <a:bodyPr/>
          <a:lstStyle/>
          <a:p>
            <a:r>
              <a:rPr lang="en-US"/>
              <a:t>Smart Home Products Penetration</a:t>
            </a:r>
          </a:p>
        </p:txBody>
      </p:sp>
      <p:sp>
        <p:nvSpPr>
          <p:cNvPr id="5" name="Footer Placeholder 4">
            <a:extLst>
              <a:ext uri="{FF2B5EF4-FFF2-40B4-BE49-F238E27FC236}">
                <a16:creationId xmlns:a16="http://schemas.microsoft.com/office/drawing/2014/main" id="{B22EABDE-DA59-60A3-5C67-104DF3539701}"/>
              </a:ext>
            </a:extLst>
          </p:cNvPr>
          <p:cNvSpPr>
            <a:spLocks noGrp="1"/>
          </p:cNvSpPr>
          <p:nvPr>
            <p:ph type="ftr" sz="quarter" idx="11"/>
          </p:nvPr>
        </p:nvSpPr>
        <p:spPr/>
        <p:txBody>
          <a:bodyPr/>
          <a:lstStyle/>
          <a:p>
            <a:r>
              <a:rPr lang="en-US"/>
              <a:t>Pitch deck title</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84</a:t>
            </a:fld>
            <a:endParaRPr lang="en-US"/>
          </a:p>
        </p:txBody>
      </p:sp>
      <p:pic>
        <p:nvPicPr>
          <p:cNvPr id="7" name="Picture 6">
            <a:extLst>
              <a:ext uri="{FF2B5EF4-FFF2-40B4-BE49-F238E27FC236}">
                <a16:creationId xmlns:a16="http://schemas.microsoft.com/office/drawing/2014/main" id="{F317FF8C-D6BB-4B2D-A62B-D8877DFCA3EE}"/>
              </a:ext>
            </a:extLst>
          </p:cNvPr>
          <p:cNvPicPr>
            <a:picLocks noChangeAspect="1"/>
          </p:cNvPicPr>
          <p:nvPr/>
        </p:nvPicPr>
        <p:blipFill>
          <a:blip r:embed="rId2"/>
          <a:stretch>
            <a:fillRect/>
          </a:stretch>
        </p:blipFill>
        <p:spPr>
          <a:xfrm>
            <a:off x="446886" y="780202"/>
            <a:ext cx="11298227" cy="6077798"/>
          </a:xfrm>
          <a:prstGeom prst="rect">
            <a:avLst/>
          </a:prstGeom>
        </p:spPr>
      </p:pic>
    </p:spTree>
    <p:extLst>
      <p:ext uri="{BB962C8B-B14F-4D97-AF65-F5344CB8AC3E}">
        <p14:creationId xmlns:p14="http://schemas.microsoft.com/office/powerpoint/2010/main" val="28185806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1" y="-238089"/>
            <a:ext cx="10582499" cy="1325563"/>
          </a:xfrm>
        </p:spPr>
        <p:txBody>
          <a:bodyPr/>
          <a:lstStyle/>
          <a:p>
            <a:r>
              <a:rPr lang="en-US"/>
              <a:t>Smart Home Product Segments</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85</a:t>
            </a:fld>
            <a:endParaRPr lang="en-US"/>
          </a:p>
        </p:txBody>
      </p:sp>
      <p:pic>
        <p:nvPicPr>
          <p:cNvPr id="2" name="Picture 1">
            <a:extLst>
              <a:ext uri="{FF2B5EF4-FFF2-40B4-BE49-F238E27FC236}">
                <a16:creationId xmlns:a16="http://schemas.microsoft.com/office/drawing/2014/main" id="{39B87606-40F2-47FF-BD99-09F8183002FE}"/>
              </a:ext>
            </a:extLst>
          </p:cNvPr>
          <p:cNvPicPr>
            <a:picLocks noChangeAspect="1"/>
          </p:cNvPicPr>
          <p:nvPr/>
        </p:nvPicPr>
        <p:blipFill>
          <a:blip r:embed="rId2"/>
          <a:stretch>
            <a:fillRect/>
          </a:stretch>
        </p:blipFill>
        <p:spPr>
          <a:xfrm>
            <a:off x="408781" y="916816"/>
            <a:ext cx="11374437" cy="5439534"/>
          </a:xfrm>
          <a:prstGeom prst="rect">
            <a:avLst/>
          </a:prstGeom>
        </p:spPr>
      </p:pic>
    </p:spTree>
    <p:extLst>
      <p:ext uri="{BB962C8B-B14F-4D97-AF65-F5344CB8AC3E}">
        <p14:creationId xmlns:p14="http://schemas.microsoft.com/office/powerpoint/2010/main" val="21822595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1" y="-238089"/>
            <a:ext cx="10582499" cy="1325563"/>
          </a:xfrm>
        </p:spPr>
        <p:txBody>
          <a:bodyPr/>
          <a:lstStyle/>
          <a:p>
            <a:r>
              <a:rPr lang="en-US"/>
              <a:t>Smart Speaker Penetration</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86</a:t>
            </a:fld>
            <a:endParaRPr lang="en-US"/>
          </a:p>
        </p:txBody>
      </p:sp>
      <p:pic>
        <p:nvPicPr>
          <p:cNvPr id="2" name="Picture 1">
            <a:extLst>
              <a:ext uri="{FF2B5EF4-FFF2-40B4-BE49-F238E27FC236}">
                <a16:creationId xmlns:a16="http://schemas.microsoft.com/office/drawing/2014/main" id="{4FCBFCA2-1520-45B1-952E-4C12C4A341A6}"/>
              </a:ext>
            </a:extLst>
          </p:cNvPr>
          <p:cNvPicPr>
            <a:picLocks noChangeAspect="1"/>
          </p:cNvPicPr>
          <p:nvPr/>
        </p:nvPicPr>
        <p:blipFill>
          <a:blip r:embed="rId2"/>
          <a:stretch>
            <a:fillRect/>
          </a:stretch>
        </p:blipFill>
        <p:spPr>
          <a:xfrm>
            <a:off x="614362" y="1053321"/>
            <a:ext cx="11443379" cy="5303029"/>
          </a:xfrm>
          <a:prstGeom prst="rect">
            <a:avLst/>
          </a:prstGeom>
        </p:spPr>
      </p:pic>
    </p:spTree>
    <p:extLst>
      <p:ext uri="{BB962C8B-B14F-4D97-AF65-F5344CB8AC3E}">
        <p14:creationId xmlns:p14="http://schemas.microsoft.com/office/powerpoint/2010/main" val="8641496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1" y="-238089"/>
            <a:ext cx="10582499" cy="1325563"/>
          </a:xfrm>
        </p:spPr>
        <p:txBody>
          <a:bodyPr/>
          <a:lstStyle/>
          <a:p>
            <a:r>
              <a:rPr lang="en-US"/>
              <a:t>Revenue Forecast</a:t>
            </a:r>
          </a:p>
        </p:txBody>
      </p:sp>
      <p:sp>
        <p:nvSpPr>
          <p:cNvPr id="5" name="Footer Placeholder 4">
            <a:extLst>
              <a:ext uri="{FF2B5EF4-FFF2-40B4-BE49-F238E27FC236}">
                <a16:creationId xmlns:a16="http://schemas.microsoft.com/office/drawing/2014/main" id="{B22EABDE-DA59-60A3-5C67-104DF3539701}"/>
              </a:ext>
            </a:extLst>
          </p:cNvPr>
          <p:cNvSpPr>
            <a:spLocks noGrp="1"/>
          </p:cNvSpPr>
          <p:nvPr>
            <p:ph type="ftr" sz="quarter" idx="11"/>
          </p:nvPr>
        </p:nvSpPr>
        <p:spPr/>
        <p:txBody>
          <a:bodyPr/>
          <a:lstStyle/>
          <a:p>
            <a:r>
              <a:rPr lang="en-US"/>
              <a:t>Pitch deck title</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87</a:t>
            </a:fld>
            <a:endParaRPr lang="en-US"/>
          </a:p>
        </p:txBody>
      </p:sp>
      <p:pic>
        <p:nvPicPr>
          <p:cNvPr id="2" name="Picture 1">
            <a:extLst>
              <a:ext uri="{FF2B5EF4-FFF2-40B4-BE49-F238E27FC236}">
                <a16:creationId xmlns:a16="http://schemas.microsoft.com/office/drawing/2014/main" id="{C255A040-54A4-4EDD-B05F-4B4C7FFA3422}"/>
              </a:ext>
            </a:extLst>
          </p:cNvPr>
          <p:cNvPicPr>
            <a:picLocks noChangeAspect="1"/>
          </p:cNvPicPr>
          <p:nvPr/>
        </p:nvPicPr>
        <p:blipFill>
          <a:blip r:embed="rId2"/>
          <a:stretch>
            <a:fillRect/>
          </a:stretch>
        </p:blipFill>
        <p:spPr>
          <a:xfrm>
            <a:off x="2136559" y="771490"/>
            <a:ext cx="7918882" cy="5900844"/>
          </a:xfrm>
          <a:prstGeom prst="rect">
            <a:avLst/>
          </a:prstGeom>
        </p:spPr>
      </p:pic>
    </p:spTree>
    <p:extLst>
      <p:ext uri="{BB962C8B-B14F-4D97-AF65-F5344CB8AC3E}">
        <p14:creationId xmlns:p14="http://schemas.microsoft.com/office/powerpoint/2010/main" val="2668946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5349F-30BE-4135-73F2-3C6DD7DDFDC2}"/>
              </a:ext>
            </a:extLst>
          </p:cNvPr>
          <p:cNvSpPr>
            <a:spLocks noGrp="1"/>
          </p:cNvSpPr>
          <p:nvPr>
            <p:ph type="title"/>
          </p:nvPr>
        </p:nvSpPr>
        <p:spPr>
          <a:xfrm>
            <a:off x="296171" y="-238089"/>
            <a:ext cx="10582499" cy="1325563"/>
          </a:xfrm>
        </p:spPr>
        <p:txBody>
          <a:bodyPr/>
          <a:lstStyle/>
          <a:p>
            <a:r>
              <a:rPr lang="en-US"/>
              <a:t>Major Players</a:t>
            </a:r>
          </a:p>
        </p:txBody>
      </p:sp>
      <p:sp>
        <p:nvSpPr>
          <p:cNvPr id="6" name="Slide Number Placeholder 5">
            <a:extLst>
              <a:ext uri="{FF2B5EF4-FFF2-40B4-BE49-F238E27FC236}">
                <a16:creationId xmlns:a16="http://schemas.microsoft.com/office/drawing/2014/main" id="{EB6F2F0C-0E64-548D-EDF0-44BF02E6D170}"/>
              </a:ext>
            </a:extLst>
          </p:cNvPr>
          <p:cNvSpPr>
            <a:spLocks noGrp="1"/>
          </p:cNvSpPr>
          <p:nvPr>
            <p:ph type="sldNum" sz="quarter" idx="12"/>
          </p:nvPr>
        </p:nvSpPr>
        <p:spPr/>
        <p:txBody>
          <a:bodyPr/>
          <a:lstStyle/>
          <a:p>
            <a:fld id="{B5CEABB6-07DC-46E8-9B57-56EC44A396E5}" type="slidenum">
              <a:rPr lang="en-US" smtClean="0"/>
              <a:t>88</a:t>
            </a:fld>
            <a:endParaRPr lang="en-US"/>
          </a:p>
        </p:txBody>
      </p:sp>
      <p:pic>
        <p:nvPicPr>
          <p:cNvPr id="4" name="Picture 3">
            <a:extLst>
              <a:ext uri="{FF2B5EF4-FFF2-40B4-BE49-F238E27FC236}">
                <a16:creationId xmlns:a16="http://schemas.microsoft.com/office/drawing/2014/main" id="{6E3B1F8E-DCC8-4B07-B9A7-51E446950295}"/>
              </a:ext>
            </a:extLst>
          </p:cNvPr>
          <p:cNvPicPr>
            <a:picLocks noChangeAspect="1"/>
          </p:cNvPicPr>
          <p:nvPr/>
        </p:nvPicPr>
        <p:blipFill>
          <a:blip r:embed="rId2"/>
          <a:stretch>
            <a:fillRect/>
          </a:stretch>
        </p:blipFill>
        <p:spPr>
          <a:xfrm>
            <a:off x="461176" y="690180"/>
            <a:ext cx="11269648" cy="5477639"/>
          </a:xfrm>
          <a:prstGeom prst="rect">
            <a:avLst/>
          </a:prstGeom>
        </p:spPr>
      </p:pic>
    </p:spTree>
    <p:extLst>
      <p:ext uri="{BB962C8B-B14F-4D97-AF65-F5344CB8AC3E}">
        <p14:creationId xmlns:p14="http://schemas.microsoft.com/office/powerpoint/2010/main" val="4588931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descr="Background pattern&#10;&#10;Description automatically generated">
            <a:extLst>
              <a:ext uri="{FF2B5EF4-FFF2-40B4-BE49-F238E27FC236}">
                <a16:creationId xmlns:a16="http://schemas.microsoft.com/office/drawing/2014/main" id="{44718F8E-955D-D1DE-31BD-78BC2E38D8ED}"/>
              </a:ext>
            </a:extLst>
          </p:cNvPr>
          <p:cNvPicPr>
            <a:picLocks noChangeAspect="1"/>
          </p:cNvPicPr>
          <p:nvPr/>
        </p:nvPicPr>
        <p:blipFill rotWithShape="1">
          <a:blip r:embed="rId2"/>
          <a:srcRect l="-127" t="-235" r="10605" b="7190"/>
          <a:stretch/>
        </p:blipFill>
        <p:spPr>
          <a:xfrm rot="10800000">
            <a:off x="0" y="-17482"/>
            <a:ext cx="12201963" cy="6875482"/>
          </a:xfrm>
          <a:prstGeom prst="rect">
            <a:avLst/>
          </a:prstGeom>
        </p:spPr>
      </p:pic>
      <p:sp>
        <p:nvSpPr>
          <p:cNvPr id="2" name="Title 1">
            <a:extLst>
              <a:ext uri="{FF2B5EF4-FFF2-40B4-BE49-F238E27FC236}">
                <a16:creationId xmlns:a16="http://schemas.microsoft.com/office/drawing/2014/main" id="{A29DE7F2-E890-4744-88DD-A75F5E300513}"/>
              </a:ext>
            </a:extLst>
          </p:cNvPr>
          <p:cNvSpPr>
            <a:spLocks noGrp="1"/>
          </p:cNvSpPr>
          <p:nvPr>
            <p:ph type="title"/>
          </p:nvPr>
        </p:nvSpPr>
        <p:spPr>
          <a:xfrm>
            <a:off x="831850" y="5084064"/>
            <a:ext cx="8311896" cy="1049254"/>
          </a:xfrm>
        </p:spPr>
        <p:txBody>
          <a:bodyPr/>
          <a:lstStyle/>
          <a:p>
            <a:r>
              <a:rPr lang="en-US">
                <a:solidFill>
                  <a:schemeClr val="tx1"/>
                </a:solidFill>
              </a:rPr>
              <a:t>FUTURE INDUSTRY TRENDS</a:t>
            </a:r>
          </a:p>
        </p:txBody>
      </p:sp>
      <p:sp>
        <p:nvSpPr>
          <p:cNvPr id="9" name="Rectangle 8">
            <a:extLst>
              <a:ext uri="{FF2B5EF4-FFF2-40B4-BE49-F238E27FC236}">
                <a16:creationId xmlns:a16="http://schemas.microsoft.com/office/drawing/2014/main" id="{23EC6DDB-CC59-401B-8B8D-769C5AB258EB}"/>
              </a:ext>
              <a:ext uri="{C183D7F6-B498-43B3-948B-1728B52AA6E4}">
                <adec:decorative xmlns:adec="http://schemas.microsoft.com/office/drawing/2017/decorative" val="1"/>
              </a:ext>
            </a:extLst>
          </p:cNvPr>
          <p:cNvSpPr/>
          <p:nvPr/>
        </p:nvSpPr>
        <p:spPr>
          <a:xfrm>
            <a:off x="0" y="4697923"/>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02BA856-4004-49AF-8F73-AB681F2DB566}"/>
              </a:ext>
            </a:extLst>
          </p:cNvPr>
          <p:cNvSpPr>
            <a:spLocks noGrp="1"/>
          </p:cNvSpPr>
          <p:nvPr>
            <p:ph type="sldNum" sz="quarter" idx="12"/>
          </p:nvPr>
        </p:nvSpPr>
        <p:spPr/>
        <p:txBody>
          <a:bodyPr/>
          <a:lstStyle/>
          <a:p>
            <a:fld id="{B5CEABB6-07DC-46E8-9B57-56EC44A396E5}" type="slidenum">
              <a:rPr lang="en-US" smtClean="0"/>
              <a:t>89</a:t>
            </a:fld>
            <a:endParaRPr lang="en-US"/>
          </a:p>
        </p:txBody>
      </p:sp>
    </p:spTree>
    <p:extLst>
      <p:ext uri="{BB962C8B-B14F-4D97-AF65-F5344CB8AC3E}">
        <p14:creationId xmlns:p14="http://schemas.microsoft.com/office/powerpoint/2010/main" val="58834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619635" y="81263"/>
            <a:ext cx="7174931" cy="914400"/>
          </a:xfrm>
        </p:spPr>
        <p:txBody>
          <a:bodyPr anchor="b" anchorCtr="0">
            <a:normAutofit/>
          </a:bodyPr>
          <a:lstStyle/>
          <a:p>
            <a:r>
              <a:rPr lang="en-ZA"/>
              <a:t>Segmentation</a:t>
            </a: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a:lstStyle/>
          <a:p>
            <a:fld id="{19B51A1E-902D-48AF-9020-955120F399B6}" type="slidenum">
              <a:rPr lang="en-ZA" smtClean="0"/>
              <a:pPr/>
              <a:t>9</a:t>
            </a:fld>
            <a:endParaRPr lang="en-ZA"/>
          </a:p>
        </p:txBody>
      </p:sp>
      <p:pic>
        <p:nvPicPr>
          <p:cNvPr id="10" name="Picture 10">
            <a:extLst>
              <a:ext uri="{FF2B5EF4-FFF2-40B4-BE49-F238E27FC236}">
                <a16:creationId xmlns:a16="http://schemas.microsoft.com/office/drawing/2014/main" id="{A0EF1BBB-D884-B8D6-BDFB-F759AB7A2F08}"/>
              </a:ext>
            </a:extLst>
          </p:cNvPr>
          <p:cNvPicPr>
            <a:picLocks noGrp="1" noChangeAspect="1"/>
          </p:cNvPicPr>
          <p:nvPr>
            <p:ph idx="1"/>
          </p:nvPr>
        </p:nvPicPr>
        <p:blipFill>
          <a:blip r:embed="rId2"/>
          <a:stretch>
            <a:fillRect/>
          </a:stretch>
        </p:blipFill>
        <p:spPr>
          <a:xfrm>
            <a:off x="589632" y="1335628"/>
            <a:ext cx="10310552" cy="5101209"/>
          </a:xfrm>
        </p:spPr>
      </p:pic>
    </p:spTree>
    <p:extLst>
      <p:ext uri="{BB962C8B-B14F-4D97-AF65-F5344CB8AC3E}">
        <p14:creationId xmlns:p14="http://schemas.microsoft.com/office/powerpoint/2010/main" val="15292197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close up image of coins">
            <a:extLst>
              <a:ext uri="{FF2B5EF4-FFF2-40B4-BE49-F238E27FC236}">
                <a16:creationId xmlns:a16="http://schemas.microsoft.com/office/drawing/2014/main" id="{B91E178C-484E-43C6-93B4-4DF1D164602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1588" y="0"/>
            <a:ext cx="12188825" cy="6858000"/>
          </a:xfrm>
        </p:spPr>
      </p:pic>
      <p:sp>
        <p:nvSpPr>
          <p:cNvPr id="2" name="Title 1">
            <a:extLst>
              <a:ext uri="{FF2B5EF4-FFF2-40B4-BE49-F238E27FC236}">
                <a16:creationId xmlns:a16="http://schemas.microsoft.com/office/drawing/2014/main" id="{8A4E0A63-A388-49B1-A04E-27CE9BD622EF}"/>
              </a:ext>
            </a:extLst>
          </p:cNvPr>
          <p:cNvSpPr>
            <a:spLocks noGrp="1"/>
          </p:cNvSpPr>
          <p:nvPr>
            <p:ph type="title"/>
          </p:nvPr>
        </p:nvSpPr>
        <p:spPr>
          <a:xfrm>
            <a:off x="838200" y="365125"/>
            <a:ext cx="10515600" cy="1325563"/>
          </a:xfrm>
        </p:spPr>
        <p:txBody>
          <a:bodyPr/>
          <a:lstStyle/>
          <a:p>
            <a:r>
              <a:rPr lang="en-ZA"/>
              <a:t>RECENT DEVLEPOMENTS</a:t>
            </a:r>
          </a:p>
        </p:txBody>
      </p:sp>
      <p:sp>
        <p:nvSpPr>
          <p:cNvPr id="3" name="Footer Placeholder 2">
            <a:extLst>
              <a:ext uri="{FF2B5EF4-FFF2-40B4-BE49-F238E27FC236}">
                <a16:creationId xmlns:a16="http://schemas.microsoft.com/office/drawing/2014/main" id="{005C44B1-BA82-483C-BD91-F89067442F9E}"/>
              </a:ext>
            </a:extLst>
          </p:cNvPr>
          <p:cNvSpPr>
            <a:spLocks noGrp="1"/>
          </p:cNvSpPr>
          <p:nvPr>
            <p:ph type="ftr" sz="quarter" idx="10"/>
          </p:nvPr>
        </p:nvSpPr>
        <p:spPr>
          <a:xfrm>
            <a:off x="4038600" y="6356350"/>
            <a:ext cx="4114800" cy="365125"/>
          </a:xfrm>
        </p:spPr>
        <p:txBody>
          <a:bodyPr/>
          <a:lstStyle/>
          <a:p>
            <a:r>
              <a:rPr lang="en-ZA"/>
              <a:t>Pitch deck title</a:t>
            </a:r>
          </a:p>
        </p:txBody>
      </p:sp>
      <p:sp>
        <p:nvSpPr>
          <p:cNvPr id="4" name="Slide Number Placeholder 3">
            <a:extLst>
              <a:ext uri="{FF2B5EF4-FFF2-40B4-BE49-F238E27FC236}">
                <a16:creationId xmlns:a16="http://schemas.microsoft.com/office/drawing/2014/main" id="{79ED4A67-3A46-4F54-A12A-EAE1B53E6457}"/>
              </a:ext>
            </a:extLst>
          </p:cNvPr>
          <p:cNvSpPr>
            <a:spLocks noGrp="1"/>
          </p:cNvSpPr>
          <p:nvPr>
            <p:ph type="sldNum" sz="quarter" idx="11"/>
          </p:nvPr>
        </p:nvSpPr>
        <p:spPr>
          <a:xfrm>
            <a:off x="8610600" y="6356350"/>
            <a:ext cx="2743200" cy="365125"/>
          </a:xfrm>
        </p:spPr>
        <p:txBody>
          <a:bodyPr/>
          <a:lstStyle/>
          <a:p>
            <a:fld id="{19B51A1E-902D-48AF-9020-955120F399B6}" type="slidenum">
              <a:rPr lang="en-ZA" smtClean="0"/>
              <a:pPr/>
              <a:t>90</a:t>
            </a:fld>
            <a:endParaRPr lang="en-ZA"/>
          </a:p>
        </p:txBody>
      </p:sp>
      <p:pic>
        <p:nvPicPr>
          <p:cNvPr id="11" name="Picture 11" descr="Graphical user interface, application&#10;&#10;Description automatically generated">
            <a:extLst>
              <a:ext uri="{FF2B5EF4-FFF2-40B4-BE49-F238E27FC236}">
                <a16:creationId xmlns:a16="http://schemas.microsoft.com/office/drawing/2014/main" id="{7EA0E1DF-A73E-8EE7-43D6-8F286CE98317}"/>
              </a:ext>
            </a:extLst>
          </p:cNvPr>
          <p:cNvPicPr>
            <a:picLocks noChangeAspect="1"/>
          </p:cNvPicPr>
          <p:nvPr/>
        </p:nvPicPr>
        <p:blipFill>
          <a:blip r:embed="rId4"/>
          <a:stretch>
            <a:fillRect/>
          </a:stretch>
        </p:blipFill>
        <p:spPr>
          <a:xfrm>
            <a:off x="504175" y="1690688"/>
            <a:ext cx="11234030" cy="4529137"/>
          </a:xfrm>
          <a:prstGeom prst="rect">
            <a:avLst/>
          </a:prstGeom>
        </p:spPr>
      </p:pic>
    </p:spTree>
    <p:extLst>
      <p:ext uri="{BB962C8B-B14F-4D97-AF65-F5344CB8AC3E}">
        <p14:creationId xmlns:p14="http://schemas.microsoft.com/office/powerpoint/2010/main" val="1780469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person, indoor, hand&#10;&#10;Description automatically generated">
            <a:extLst>
              <a:ext uri="{FF2B5EF4-FFF2-40B4-BE49-F238E27FC236}">
                <a16:creationId xmlns:a16="http://schemas.microsoft.com/office/drawing/2014/main" id="{2F7B339D-FDC8-A432-7191-425846F87219}"/>
              </a:ext>
            </a:extLst>
          </p:cNvPr>
          <p:cNvPicPr>
            <a:picLocks noChangeAspect="1"/>
          </p:cNvPicPr>
          <p:nvPr/>
        </p:nvPicPr>
        <p:blipFill rotWithShape="1">
          <a:blip r:embed="rId2"/>
          <a:srcRect l="3196"/>
          <a:stretch/>
        </p:blipFill>
        <p:spPr>
          <a:xfrm>
            <a:off x="228600" y="10"/>
            <a:ext cx="11961876" cy="6857990"/>
          </a:xfrm>
          <a:custGeom>
            <a:avLst/>
            <a:gdLst>
              <a:gd name="connsiteX0" fmla="*/ 0 w 11961876"/>
              <a:gd name="connsiteY0" fmla="*/ 0 h 6858000"/>
              <a:gd name="connsiteX1" fmla="*/ 11961876 w 11961876"/>
              <a:gd name="connsiteY1" fmla="*/ 0 h 6858000"/>
              <a:gd name="connsiteX2" fmla="*/ 11961876 w 11961876"/>
              <a:gd name="connsiteY2" fmla="*/ 6858000 h 6858000"/>
              <a:gd name="connsiteX3" fmla="*/ 0 w 119618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61876" h="6858000">
                <a:moveTo>
                  <a:pt x="0" y="0"/>
                </a:moveTo>
                <a:lnTo>
                  <a:pt x="11961876" y="0"/>
                </a:lnTo>
                <a:lnTo>
                  <a:pt x="11961876" y="6858000"/>
                </a:lnTo>
                <a:lnTo>
                  <a:pt x="0" y="6858000"/>
                </a:lnTo>
                <a:close/>
              </a:path>
            </a:pathLst>
          </a:custGeom>
          <a:noFill/>
        </p:spPr>
      </p:pic>
      <p:sp>
        <p:nvSpPr>
          <p:cNvPr id="3" name="Title 2">
            <a:extLst>
              <a:ext uri="{FF2B5EF4-FFF2-40B4-BE49-F238E27FC236}">
                <a16:creationId xmlns:a16="http://schemas.microsoft.com/office/drawing/2014/main" id="{328DC63C-6123-89B7-2594-40E9D39FB8A4}"/>
              </a:ext>
            </a:extLst>
          </p:cNvPr>
          <p:cNvSpPr>
            <a:spLocks noGrp="1"/>
          </p:cNvSpPr>
          <p:nvPr>
            <p:ph type="title"/>
          </p:nvPr>
        </p:nvSpPr>
        <p:spPr>
          <a:xfrm>
            <a:off x="914398" y="365760"/>
            <a:ext cx="6400800" cy="1325563"/>
          </a:xfrm>
        </p:spPr>
        <p:txBody>
          <a:bodyPr anchor="ctr">
            <a:normAutofit/>
          </a:bodyPr>
          <a:lstStyle/>
          <a:p>
            <a:r>
              <a:rPr lang="en-US">
                <a:solidFill>
                  <a:schemeClr val="bg1"/>
                </a:solidFill>
              </a:rPr>
              <a:t>Innovation</a:t>
            </a:r>
          </a:p>
        </p:txBody>
      </p:sp>
      <p:sp>
        <p:nvSpPr>
          <p:cNvPr id="15" name="Content Placeholder 3">
            <a:extLst>
              <a:ext uri="{FF2B5EF4-FFF2-40B4-BE49-F238E27FC236}">
                <a16:creationId xmlns:a16="http://schemas.microsoft.com/office/drawing/2014/main" id="{29481822-299F-442D-1A44-2550905577CF}"/>
              </a:ext>
            </a:extLst>
          </p:cNvPr>
          <p:cNvSpPr>
            <a:spLocks noGrp="1"/>
          </p:cNvSpPr>
          <p:nvPr>
            <p:ph idx="1"/>
          </p:nvPr>
        </p:nvSpPr>
        <p:spPr>
          <a:xfrm>
            <a:off x="914401" y="2000292"/>
            <a:ext cx="3162299" cy="3409907"/>
          </a:xfrm>
        </p:spPr>
        <p:txBody>
          <a:bodyPr vert="horz" lIns="91440" tIns="45720" rIns="91440" bIns="45720" rtlCol="0" anchor="t">
            <a:normAutofit/>
          </a:bodyPr>
          <a:lstStyle/>
          <a:p>
            <a:r>
              <a:rPr lang="en-US">
                <a:solidFill>
                  <a:schemeClr val="bg1"/>
                </a:solidFill>
                <a:ea typeface="+mn-lt"/>
                <a:cs typeface="+mn-lt"/>
              </a:rPr>
              <a:t>Growth has reached its limits in the Consumer Electronics market. Companies like Apple, Samsung and Google have to develop new strategies to generate revenues.</a:t>
            </a:r>
            <a:endParaRPr lang="en-US">
              <a:solidFill>
                <a:schemeClr val="bg1"/>
              </a:solidFill>
            </a:endParaRPr>
          </a:p>
        </p:txBody>
      </p:sp>
      <p:sp>
        <p:nvSpPr>
          <p:cNvPr id="6" name="Slide Number Placeholder 5">
            <a:extLst>
              <a:ext uri="{FF2B5EF4-FFF2-40B4-BE49-F238E27FC236}">
                <a16:creationId xmlns:a16="http://schemas.microsoft.com/office/drawing/2014/main" id="{FC2DC316-9BAD-DF3D-8656-93467652D25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5CEABB6-07DC-46E8-9B57-56EC44A396E5}" type="slidenum">
              <a:rPr lang="en-US" smtClean="0"/>
              <a:pPr>
                <a:spcAft>
                  <a:spcPts val="600"/>
                </a:spcAft>
              </a:pPr>
              <a:t>91</a:t>
            </a:fld>
            <a:endParaRPr lang="en-US"/>
          </a:p>
        </p:txBody>
      </p:sp>
    </p:spTree>
    <p:extLst>
      <p:ext uri="{BB962C8B-B14F-4D97-AF65-F5344CB8AC3E}">
        <p14:creationId xmlns:p14="http://schemas.microsoft.com/office/powerpoint/2010/main" val="32422955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8DC63C-6123-89B7-2594-40E9D39FB8A4}"/>
              </a:ext>
            </a:extLst>
          </p:cNvPr>
          <p:cNvSpPr>
            <a:spLocks noGrp="1"/>
          </p:cNvSpPr>
          <p:nvPr>
            <p:ph type="title"/>
          </p:nvPr>
        </p:nvSpPr>
        <p:spPr>
          <a:xfrm>
            <a:off x="914398" y="365760"/>
            <a:ext cx="10861963" cy="1339417"/>
          </a:xfrm>
        </p:spPr>
        <p:txBody>
          <a:bodyPr>
            <a:normAutofit/>
          </a:bodyPr>
          <a:lstStyle/>
          <a:p>
            <a:r>
              <a:rPr lang="en-US"/>
              <a:t>Virtual and Augmented Reality</a:t>
            </a:r>
          </a:p>
        </p:txBody>
      </p:sp>
      <p:sp>
        <p:nvSpPr>
          <p:cNvPr id="6" name="Slide Number Placeholder 5">
            <a:extLst>
              <a:ext uri="{FF2B5EF4-FFF2-40B4-BE49-F238E27FC236}">
                <a16:creationId xmlns:a16="http://schemas.microsoft.com/office/drawing/2014/main" id="{FC2DC316-9BAD-DF3D-8656-93467652D255}"/>
              </a:ext>
            </a:extLst>
          </p:cNvPr>
          <p:cNvSpPr>
            <a:spLocks noGrp="1"/>
          </p:cNvSpPr>
          <p:nvPr>
            <p:ph type="sldNum" sz="quarter" idx="12"/>
          </p:nvPr>
        </p:nvSpPr>
        <p:spPr/>
        <p:txBody>
          <a:bodyPr/>
          <a:lstStyle/>
          <a:p>
            <a:fld id="{B5CEABB6-07DC-46E8-9B57-56EC44A396E5}" type="slidenum">
              <a:rPr lang="en-US" smtClean="0"/>
              <a:t>92</a:t>
            </a:fld>
            <a:endParaRPr lang="en-US"/>
          </a:p>
        </p:txBody>
      </p:sp>
      <p:pic>
        <p:nvPicPr>
          <p:cNvPr id="7" name="Picture 7">
            <a:extLst>
              <a:ext uri="{FF2B5EF4-FFF2-40B4-BE49-F238E27FC236}">
                <a16:creationId xmlns:a16="http://schemas.microsoft.com/office/drawing/2014/main" id="{CCB8564D-8C5A-044B-9ABE-5B7ABFD186E2}"/>
              </a:ext>
            </a:extLst>
          </p:cNvPr>
          <p:cNvPicPr>
            <a:picLocks noGrp="1" noChangeAspect="1"/>
          </p:cNvPicPr>
          <p:nvPr>
            <p:ph idx="1"/>
          </p:nvPr>
        </p:nvPicPr>
        <p:blipFill>
          <a:blip r:embed="rId2"/>
          <a:stretch>
            <a:fillRect/>
          </a:stretch>
        </p:blipFill>
        <p:spPr>
          <a:xfrm>
            <a:off x="8483745" y="2031443"/>
            <a:ext cx="2085975" cy="1200150"/>
          </a:xfrm>
        </p:spPr>
      </p:pic>
      <p:pic>
        <p:nvPicPr>
          <p:cNvPr id="8" name="Picture 8" descr="A picture containing graphical user interface&#10;&#10;Description automatically generated">
            <a:extLst>
              <a:ext uri="{FF2B5EF4-FFF2-40B4-BE49-F238E27FC236}">
                <a16:creationId xmlns:a16="http://schemas.microsoft.com/office/drawing/2014/main" id="{0E02ACD5-854D-6E26-3820-EF994472F25F}"/>
              </a:ext>
            </a:extLst>
          </p:cNvPr>
          <p:cNvPicPr>
            <a:picLocks noChangeAspect="1"/>
          </p:cNvPicPr>
          <p:nvPr/>
        </p:nvPicPr>
        <p:blipFill>
          <a:blip r:embed="rId3"/>
          <a:stretch>
            <a:fillRect/>
          </a:stretch>
        </p:blipFill>
        <p:spPr>
          <a:xfrm>
            <a:off x="9882332" y="3703638"/>
            <a:ext cx="2171700" cy="1228725"/>
          </a:xfrm>
          <a:prstGeom prst="rect">
            <a:avLst/>
          </a:prstGeom>
        </p:spPr>
      </p:pic>
      <p:pic>
        <p:nvPicPr>
          <p:cNvPr id="9" name="Picture 9" descr="Graphical user interface&#10;&#10;Description automatically generated">
            <a:extLst>
              <a:ext uri="{FF2B5EF4-FFF2-40B4-BE49-F238E27FC236}">
                <a16:creationId xmlns:a16="http://schemas.microsoft.com/office/drawing/2014/main" id="{7A85010F-517F-30B2-98C4-253130D73263}"/>
              </a:ext>
            </a:extLst>
          </p:cNvPr>
          <p:cNvPicPr>
            <a:picLocks noChangeAspect="1"/>
          </p:cNvPicPr>
          <p:nvPr/>
        </p:nvPicPr>
        <p:blipFill>
          <a:blip r:embed="rId4"/>
          <a:stretch>
            <a:fillRect/>
          </a:stretch>
        </p:blipFill>
        <p:spPr>
          <a:xfrm>
            <a:off x="8735436" y="5261552"/>
            <a:ext cx="1971675" cy="1276350"/>
          </a:xfrm>
          <a:prstGeom prst="rect">
            <a:avLst/>
          </a:prstGeom>
        </p:spPr>
      </p:pic>
      <p:sp>
        <p:nvSpPr>
          <p:cNvPr id="10" name="TextBox 9">
            <a:extLst>
              <a:ext uri="{FF2B5EF4-FFF2-40B4-BE49-F238E27FC236}">
                <a16:creationId xmlns:a16="http://schemas.microsoft.com/office/drawing/2014/main" id="{A496B7F8-D4FE-8B66-CCF8-CC03F58AAD80}"/>
              </a:ext>
            </a:extLst>
          </p:cNvPr>
          <p:cNvSpPr txBox="1"/>
          <p:nvPr/>
        </p:nvSpPr>
        <p:spPr>
          <a:xfrm>
            <a:off x="914400" y="1618673"/>
            <a:ext cx="6634018"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Virtual Reality (VR) and Augmented Reality (AR) are among the dominant trends in the industry and will have a major impact on the Consumer Electronics market. For example, consider the impact that VR and AR can have on laptops and desktops: With virtual desktops, it is possible to share your environment, in 3D and unlimited size, with others worldwide. VR and AR offer the great opportunity to be at home and at the same time walk in an artificial environment in a supermarket or in a warehouse. The possibilities in the area of eCommerce, logistics and warehousing for example are immense</a:t>
            </a:r>
            <a:endParaRPr lang="en-US"/>
          </a:p>
        </p:txBody>
      </p:sp>
    </p:spTree>
    <p:extLst>
      <p:ext uri="{BB962C8B-B14F-4D97-AF65-F5344CB8AC3E}">
        <p14:creationId xmlns:p14="http://schemas.microsoft.com/office/powerpoint/2010/main" val="13102742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8DC63C-6123-89B7-2594-40E9D39FB8A4}"/>
              </a:ext>
            </a:extLst>
          </p:cNvPr>
          <p:cNvSpPr>
            <a:spLocks noGrp="1"/>
          </p:cNvSpPr>
          <p:nvPr>
            <p:ph type="title"/>
          </p:nvPr>
        </p:nvSpPr>
        <p:spPr>
          <a:xfrm>
            <a:off x="914398" y="365760"/>
            <a:ext cx="10861963" cy="1339417"/>
          </a:xfrm>
        </p:spPr>
        <p:txBody>
          <a:bodyPr>
            <a:normAutofit/>
          </a:bodyPr>
          <a:lstStyle/>
          <a:p>
            <a:r>
              <a:rPr lang="en-US"/>
              <a:t>Shy Technology</a:t>
            </a:r>
          </a:p>
        </p:txBody>
      </p:sp>
      <p:sp>
        <p:nvSpPr>
          <p:cNvPr id="6" name="Slide Number Placeholder 5">
            <a:extLst>
              <a:ext uri="{FF2B5EF4-FFF2-40B4-BE49-F238E27FC236}">
                <a16:creationId xmlns:a16="http://schemas.microsoft.com/office/drawing/2014/main" id="{FC2DC316-9BAD-DF3D-8656-93467652D255}"/>
              </a:ext>
            </a:extLst>
          </p:cNvPr>
          <p:cNvSpPr>
            <a:spLocks noGrp="1"/>
          </p:cNvSpPr>
          <p:nvPr>
            <p:ph type="sldNum" sz="quarter" idx="12"/>
          </p:nvPr>
        </p:nvSpPr>
        <p:spPr/>
        <p:txBody>
          <a:bodyPr/>
          <a:lstStyle/>
          <a:p>
            <a:fld id="{B5CEABB6-07DC-46E8-9B57-56EC44A396E5}" type="slidenum">
              <a:rPr lang="en-US" smtClean="0"/>
              <a:t>93</a:t>
            </a:fld>
            <a:endParaRPr lang="en-US"/>
          </a:p>
        </p:txBody>
      </p:sp>
      <p:pic>
        <p:nvPicPr>
          <p:cNvPr id="7" name="Picture 7" descr="Graphical user interface, website&#10;&#10;Description automatically generated">
            <a:extLst>
              <a:ext uri="{FF2B5EF4-FFF2-40B4-BE49-F238E27FC236}">
                <a16:creationId xmlns:a16="http://schemas.microsoft.com/office/drawing/2014/main" id="{04C2B5C1-8674-98E1-312C-A5B74E48023A}"/>
              </a:ext>
            </a:extLst>
          </p:cNvPr>
          <p:cNvPicPr>
            <a:picLocks noGrp="1" noChangeAspect="1"/>
          </p:cNvPicPr>
          <p:nvPr>
            <p:ph idx="1"/>
          </p:nvPr>
        </p:nvPicPr>
        <p:blipFill>
          <a:blip r:embed="rId2"/>
          <a:stretch>
            <a:fillRect/>
          </a:stretch>
        </p:blipFill>
        <p:spPr>
          <a:xfrm>
            <a:off x="6340764" y="1537917"/>
            <a:ext cx="4940298" cy="4808018"/>
          </a:xfrm>
        </p:spPr>
      </p:pic>
      <p:sp>
        <p:nvSpPr>
          <p:cNvPr id="8" name="TextBox 7">
            <a:extLst>
              <a:ext uri="{FF2B5EF4-FFF2-40B4-BE49-F238E27FC236}">
                <a16:creationId xmlns:a16="http://schemas.microsoft.com/office/drawing/2014/main" id="{BE133D6A-794B-33F7-6006-2EFEE26A0A38}"/>
              </a:ext>
            </a:extLst>
          </p:cNvPr>
          <p:cNvSpPr txBox="1"/>
          <p:nvPr/>
        </p:nvSpPr>
        <p:spPr>
          <a:xfrm>
            <a:off x="914400" y="1791855"/>
            <a:ext cx="392083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Consumer focus has changed: While a few years ago, high-tech devices were already the focus of every living room, high-end devices are nowadays expected to adapt to consumers and their environment. With advanced materials such as stretchable, flexible and printed electronics as well as intelligent surfaces, new products emerge that will change the way people interact with electronics and how people interact with each other</a:t>
            </a:r>
            <a:endParaRPr lang="en-US"/>
          </a:p>
        </p:txBody>
      </p:sp>
    </p:spTree>
    <p:extLst>
      <p:ext uri="{BB962C8B-B14F-4D97-AF65-F5344CB8AC3E}">
        <p14:creationId xmlns:p14="http://schemas.microsoft.com/office/powerpoint/2010/main" val="22038870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8DC63C-6123-89B7-2594-40E9D39FB8A4}"/>
              </a:ext>
            </a:extLst>
          </p:cNvPr>
          <p:cNvSpPr>
            <a:spLocks noGrp="1"/>
          </p:cNvSpPr>
          <p:nvPr>
            <p:ph type="title"/>
          </p:nvPr>
        </p:nvSpPr>
        <p:spPr>
          <a:xfrm>
            <a:off x="914398" y="365760"/>
            <a:ext cx="10861963" cy="1339417"/>
          </a:xfrm>
        </p:spPr>
        <p:txBody>
          <a:bodyPr>
            <a:normAutofit/>
          </a:bodyPr>
          <a:lstStyle/>
          <a:p>
            <a:r>
              <a:rPr lang="en-US"/>
              <a:t>Integrated Digital Ecosystems</a:t>
            </a:r>
          </a:p>
        </p:txBody>
      </p:sp>
      <p:sp>
        <p:nvSpPr>
          <p:cNvPr id="6" name="Slide Number Placeholder 5">
            <a:extLst>
              <a:ext uri="{FF2B5EF4-FFF2-40B4-BE49-F238E27FC236}">
                <a16:creationId xmlns:a16="http://schemas.microsoft.com/office/drawing/2014/main" id="{FC2DC316-9BAD-DF3D-8656-93467652D255}"/>
              </a:ext>
            </a:extLst>
          </p:cNvPr>
          <p:cNvSpPr>
            <a:spLocks noGrp="1"/>
          </p:cNvSpPr>
          <p:nvPr>
            <p:ph type="sldNum" sz="quarter" idx="12"/>
          </p:nvPr>
        </p:nvSpPr>
        <p:spPr/>
        <p:txBody>
          <a:bodyPr/>
          <a:lstStyle/>
          <a:p>
            <a:fld id="{B5CEABB6-07DC-46E8-9B57-56EC44A396E5}" type="slidenum">
              <a:rPr lang="en-US" smtClean="0"/>
              <a:t>94</a:t>
            </a:fld>
            <a:endParaRPr lang="en-US"/>
          </a:p>
        </p:txBody>
      </p:sp>
      <p:pic>
        <p:nvPicPr>
          <p:cNvPr id="7" name="Picture 7" descr="Background pattern&#10;&#10;Description automatically generated">
            <a:extLst>
              <a:ext uri="{FF2B5EF4-FFF2-40B4-BE49-F238E27FC236}">
                <a16:creationId xmlns:a16="http://schemas.microsoft.com/office/drawing/2014/main" id="{D05724B7-76E7-F130-CE0B-2F4C40508DED}"/>
              </a:ext>
            </a:extLst>
          </p:cNvPr>
          <p:cNvPicPr>
            <a:picLocks noGrp="1" noChangeAspect="1"/>
          </p:cNvPicPr>
          <p:nvPr>
            <p:ph idx="1"/>
          </p:nvPr>
        </p:nvPicPr>
        <p:blipFill>
          <a:blip r:embed="rId2"/>
          <a:stretch>
            <a:fillRect/>
          </a:stretch>
        </p:blipFill>
        <p:spPr>
          <a:xfrm>
            <a:off x="1024691" y="1561840"/>
            <a:ext cx="9589166" cy="4587598"/>
          </a:xfrm>
        </p:spPr>
      </p:pic>
      <p:sp>
        <p:nvSpPr>
          <p:cNvPr id="8" name="TextBox 7">
            <a:extLst>
              <a:ext uri="{FF2B5EF4-FFF2-40B4-BE49-F238E27FC236}">
                <a16:creationId xmlns:a16="http://schemas.microsoft.com/office/drawing/2014/main" id="{79D88CDC-7566-F58E-1D90-511CCAB5B4AC}"/>
              </a:ext>
            </a:extLst>
          </p:cNvPr>
          <p:cNvSpPr txBox="1"/>
          <p:nvPr/>
        </p:nvSpPr>
        <p:spPr>
          <a:xfrm>
            <a:off x="9374701" y="369637"/>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On average, 56% of internet users want to access their media on all devices</a:t>
            </a:r>
          </a:p>
        </p:txBody>
      </p:sp>
    </p:spTree>
    <p:extLst>
      <p:ext uri="{BB962C8B-B14F-4D97-AF65-F5344CB8AC3E}">
        <p14:creationId xmlns:p14="http://schemas.microsoft.com/office/powerpoint/2010/main" val="17524001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title"/>
          </p:nvPr>
        </p:nvSpPr>
        <p:spPr>
          <a:xfrm>
            <a:off x="831850" y="5084064"/>
            <a:ext cx="8311896" cy="1049254"/>
          </a:xfrm>
        </p:spPr>
        <p:txBody>
          <a:bodyPr/>
          <a:lstStyle/>
          <a:p>
            <a:r>
              <a:rPr lang="en-US"/>
              <a:t>MICROSOFT </a:t>
            </a:r>
          </a:p>
        </p:txBody>
      </p:sp>
      <p:sp>
        <p:nvSpPr>
          <p:cNvPr id="9" name="Rectangle 8">
            <a:extLst>
              <a:ext uri="{FF2B5EF4-FFF2-40B4-BE49-F238E27FC236}">
                <a16:creationId xmlns:a16="http://schemas.microsoft.com/office/drawing/2014/main" id="{23EC6DDB-CC59-401B-8B8D-769C5AB258EB}"/>
              </a:ext>
              <a:ext uri="{C183D7F6-B498-43B3-948B-1728B52AA6E4}">
                <adec:decorative xmlns:adec="http://schemas.microsoft.com/office/drawing/2017/decorative" val="1"/>
              </a:ext>
            </a:extLst>
          </p:cNvPr>
          <p:cNvSpPr/>
          <p:nvPr/>
        </p:nvSpPr>
        <p:spPr>
          <a:xfrm>
            <a:off x="0" y="4697923"/>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02BA856-4004-49AF-8F73-AB681F2DB566}"/>
              </a:ext>
            </a:extLst>
          </p:cNvPr>
          <p:cNvSpPr>
            <a:spLocks noGrp="1"/>
          </p:cNvSpPr>
          <p:nvPr>
            <p:ph type="sldNum" sz="quarter" idx="12"/>
          </p:nvPr>
        </p:nvSpPr>
        <p:spPr/>
        <p:txBody>
          <a:bodyPr/>
          <a:lstStyle/>
          <a:p>
            <a:fld id="{B5CEABB6-07DC-46E8-9B57-56EC44A396E5}" type="slidenum">
              <a:rPr lang="en-US" smtClean="0"/>
              <a:t>95</a:t>
            </a:fld>
            <a:endParaRPr lang="en-US"/>
          </a:p>
        </p:txBody>
      </p:sp>
      <p:pic>
        <p:nvPicPr>
          <p:cNvPr id="27650" name="Picture 2" descr="Microsoft to divest from Israeli facial recognition startup | MEO">
            <a:extLst>
              <a:ext uri="{FF2B5EF4-FFF2-40B4-BE49-F238E27FC236}">
                <a16:creationId xmlns:a16="http://schemas.microsoft.com/office/drawing/2014/main" id="{28BB55A7-B8B9-CCEA-D809-7D53C9AFC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803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8896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699713" y="248038"/>
            <a:ext cx="7063721" cy="1159200"/>
          </a:xfrm>
        </p:spPr>
        <p:txBody>
          <a:bodyPr vert="horz" lIns="91440" tIns="45720" rIns="91440" bIns="45720" rtlCol="0" anchor="ctr" anchorCtr="0">
            <a:normAutofit/>
          </a:bodyPr>
          <a:lstStyle/>
          <a:p>
            <a:r>
              <a:rPr lang="en-US" sz="4000">
                <a:solidFill>
                  <a:srgbClr val="FFFFFF"/>
                </a:solidFill>
              </a:rPr>
              <a:t>STOCK INFORMATION</a:t>
            </a:r>
            <a:endParaRPr lang="en-US" sz="4000" kern="1200">
              <a:solidFill>
                <a:srgbClr val="FFFFFF"/>
              </a:solidFill>
              <a:latin typeface="+mj-lt"/>
            </a:endParaRPr>
          </a:p>
        </p:txBody>
      </p:sp>
      <p:pic>
        <p:nvPicPr>
          <p:cNvPr id="8" name="Picture 8" descr="Table&#10;&#10;Description automatically generated">
            <a:extLst>
              <a:ext uri="{FF2B5EF4-FFF2-40B4-BE49-F238E27FC236}">
                <a16:creationId xmlns:a16="http://schemas.microsoft.com/office/drawing/2014/main" id="{3B9FA1DE-4D9E-FE7F-1500-F4BB018C56DF}"/>
              </a:ext>
            </a:extLst>
          </p:cNvPr>
          <p:cNvPicPr>
            <a:picLocks noGrp="1" noChangeAspect="1"/>
          </p:cNvPicPr>
          <p:nvPr>
            <p:ph idx="1"/>
          </p:nvPr>
        </p:nvPicPr>
        <p:blipFill>
          <a:blip r:embed="rId3"/>
          <a:stretch>
            <a:fillRect/>
          </a:stretch>
        </p:blipFill>
        <p:spPr>
          <a:xfrm>
            <a:off x="546901" y="1572801"/>
            <a:ext cx="10110476" cy="4864909"/>
          </a:xfrm>
          <a:prstGeom prst="rect">
            <a:avLst/>
          </a:prstGeom>
        </p:spPr>
      </p:pic>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19B51A1E-902D-48AF-9020-955120F399B6}" type="slidenum">
              <a:rPr lang="en-US" sz="1100">
                <a:solidFill>
                  <a:schemeClr val="tx1">
                    <a:lumMod val="50000"/>
                    <a:lumOff val="50000"/>
                  </a:schemeClr>
                </a:solidFill>
              </a:rPr>
              <a:pPr>
                <a:spcAft>
                  <a:spcPts val="600"/>
                </a:spcAft>
              </a:pPr>
              <a:t>96</a:t>
            </a:fld>
            <a:endParaRPr lang="en-US" sz="1100">
              <a:solidFill>
                <a:schemeClr val="tx1">
                  <a:lumMod val="50000"/>
                  <a:lumOff val="50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Shape&#10;&#10;Description automatically generated">
            <a:extLst>
              <a:ext uri="{FF2B5EF4-FFF2-40B4-BE49-F238E27FC236}">
                <a16:creationId xmlns:a16="http://schemas.microsoft.com/office/drawing/2014/main" id="{0788A9EE-6284-87FD-CAF4-AB28C595D00E}"/>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28388617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699713" y="248038"/>
            <a:ext cx="7063721" cy="1159200"/>
          </a:xfrm>
        </p:spPr>
        <p:txBody>
          <a:bodyPr vert="horz" lIns="91440" tIns="45720" rIns="91440" bIns="45720" rtlCol="0" anchor="ctr" anchorCtr="0">
            <a:normAutofit/>
          </a:bodyPr>
          <a:lstStyle/>
          <a:p>
            <a:r>
              <a:rPr lang="en-US" sz="4000" kern="1200">
                <a:solidFill>
                  <a:srgbClr val="FFFFFF"/>
                </a:solidFill>
                <a:latin typeface="+mj-lt"/>
                <a:ea typeface="+mj-ea"/>
                <a:cs typeface="+mj-cs"/>
              </a:rPr>
              <a:t>KEY RATIOS </a:t>
            </a:r>
          </a:p>
        </p:txBody>
      </p:sp>
      <p:pic>
        <p:nvPicPr>
          <p:cNvPr id="5" name="Picture 5" descr="Table&#10;&#10;Description automatically generated">
            <a:extLst>
              <a:ext uri="{FF2B5EF4-FFF2-40B4-BE49-F238E27FC236}">
                <a16:creationId xmlns:a16="http://schemas.microsoft.com/office/drawing/2014/main" id="{AD2C32B5-2C4A-FE20-0F55-EEEDCA2976A4}"/>
              </a:ext>
            </a:extLst>
          </p:cNvPr>
          <p:cNvPicPr>
            <a:picLocks noGrp="1" noChangeAspect="1"/>
          </p:cNvPicPr>
          <p:nvPr>
            <p:ph idx="1"/>
          </p:nvPr>
        </p:nvPicPr>
        <p:blipFill>
          <a:blip r:embed="rId3"/>
          <a:stretch>
            <a:fillRect/>
          </a:stretch>
        </p:blipFill>
        <p:spPr>
          <a:xfrm>
            <a:off x="432225" y="2125095"/>
            <a:ext cx="11327549" cy="4134556"/>
          </a:xfrm>
          <a:prstGeom prst="rect">
            <a:avLst/>
          </a:prstGeom>
        </p:spPr>
      </p:pic>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19B51A1E-902D-48AF-9020-955120F399B6}" type="slidenum">
              <a:rPr lang="en-US" sz="1100" dirty="0">
                <a:solidFill>
                  <a:schemeClr val="tx1">
                    <a:lumMod val="50000"/>
                    <a:lumOff val="50000"/>
                  </a:schemeClr>
                </a:solidFill>
              </a:rPr>
              <a:pPr>
                <a:spcAft>
                  <a:spcPts val="600"/>
                </a:spcAft>
              </a:pPr>
              <a:t>97</a:t>
            </a:fld>
            <a:endParaRPr lang="en-US" sz="1100">
              <a:solidFill>
                <a:schemeClr val="tx1">
                  <a:lumMod val="50000"/>
                  <a:lumOff val="50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9" descr="Shape&#10;&#10;Description automatically generated">
            <a:extLst>
              <a:ext uri="{FF2B5EF4-FFF2-40B4-BE49-F238E27FC236}">
                <a16:creationId xmlns:a16="http://schemas.microsoft.com/office/drawing/2014/main" id="{98192A79-DB0E-92DA-92C6-9E9DBBD9CAE3}"/>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24264340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4000"/>
              <a:t>STOCK 1 YEAR PERFORMANCE </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98</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Chart&#10;&#10;Description automatically generated">
            <a:extLst>
              <a:ext uri="{FF2B5EF4-FFF2-40B4-BE49-F238E27FC236}">
                <a16:creationId xmlns:a16="http://schemas.microsoft.com/office/drawing/2014/main" id="{EF882F50-33C8-571F-CC3E-40244EA4F479}"/>
              </a:ext>
            </a:extLst>
          </p:cNvPr>
          <p:cNvPicPr>
            <a:picLocks noChangeAspect="1"/>
          </p:cNvPicPr>
          <p:nvPr/>
        </p:nvPicPr>
        <p:blipFill>
          <a:blip r:embed="rId3"/>
          <a:stretch>
            <a:fillRect/>
          </a:stretch>
        </p:blipFill>
        <p:spPr>
          <a:xfrm>
            <a:off x="384629" y="1166205"/>
            <a:ext cx="11625942" cy="5149704"/>
          </a:xfrm>
          <a:prstGeom prst="rect">
            <a:avLst/>
          </a:prstGeom>
        </p:spPr>
      </p:pic>
      <p:pic>
        <p:nvPicPr>
          <p:cNvPr id="7" name="Picture 9" descr="Shape&#10;&#10;Description automatically generated">
            <a:extLst>
              <a:ext uri="{FF2B5EF4-FFF2-40B4-BE49-F238E27FC236}">
                <a16:creationId xmlns:a16="http://schemas.microsoft.com/office/drawing/2014/main" id="{72F30BCF-5083-60EB-A8B5-9DAA6F6DBFA3}"/>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34052666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88256" y="233033"/>
            <a:ext cx="10515599" cy="932688"/>
          </a:xfrm>
        </p:spPr>
        <p:txBody>
          <a:bodyPr vert="horz" lIns="91440" tIns="45720" rIns="91440" bIns="45720" rtlCol="0" anchor="b" anchorCtr="0">
            <a:normAutofit/>
          </a:bodyPr>
          <a:lstStyle/>
          <a:p>
            <a:r>
              <a:rPr lang="en-US" sz="4000"/>
              <a:t>STOCK 1 YEAR COMPARISON </a:t>
            </a:r>
            <a:endParaRPr lang="en-US" sz="4000" kern="120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en-US" sz="1200" dirty="0">
                <a:solidFill>
                  <a:schemeClr val="tx1">
                    <a:tint val="75000"/>
                  </a:schemeClr>
                </a:solidFill>
              </a:rPr>
              <a:pPr>
                <a:spcAft>
                  <a:spcPts val="600"/>
                </a:spcAft>
              </a:pPr>
              <a:t>99</a:t>
            </a:fld>
            <a:endParaRPr lang="en-US" sz="1200">
              <a:solidFill>
                <a:schemeClr val="tx1">
                  <a:tint val="75000"/>
                </a:schemeClr>
              </a:solidFill>
            </a:endParaRPr>
          </a:p>
        </p:txBody>
      </p:sp>
      <p:sp>
        <p:nvSpPr>
          <p:cNvPr id="17" name="Rectangle 16">
            <a:extLst>
              <a:ext uri="{FF2B5EF4-FFF2-40B4-BE49-F238E27FC236}">
                <a16:creationId xmlns:a16="http://schemas.microsoft.com/office/drawing/2014/main" id="{DAD794FB-C528-4788-A702-DDB0CEEAEFF6}"/>
              </a:ext>
            </a:extLst>
          </p:cNvPr>
          <p:cNvSpPr/>
          <p:nvPr/>
        </p:nvSpPr>
        <p:spPr>
          <a:xfrm>
            <a:off x="0" y="6526266"/>
            <a:ext cx="12192000" cy="331733"/>
          </a:xfrm>
          <a:prstGeom prst="rect">
            <a:avLst/>
          </a:prstGeom>
          <a:solidFill>
            <a:srgbClr val="0388A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Chart, histogram&#10;&#10;Description automatically generated">
            <a:extLst>
              <a:ext uri="{FF2B5EF4-FFF2-40B4-BE49-F238E27FC236}">
                <a16:creationId xmlns:a16="http://schemas.microsoft.com/office/drawing/2014/main" id="{0A70A626-78EC-8797-4D63-588B2C0085B5}"/>
              </a:ext>
            </a:extLst>
          </p:cNvPr>
          <p:cNvPicPr>
            <a:picLocks noChangeAspect="1"/>
          </p:cNvPicPr>
          <p:nvPr/>
        </p:nvPicPr>
        <p:blipFill>
          <a:blip r:embed="rId3"/>
          <a:stretch>
            <a:fillRect/>
          </a:stretch>
        </p:blipFill>
        <p:spPr>
          <a:xfrm>
            <a:off x="341087" y="1188263"/>
            <a:ext cx="11771084" cy="5330560"/>
          </a:xfrm>
          <a:prstGeom prst="rect">
            <a:avLst/>
          </a:prstGeom>
        </p:spPr>
      </p:pic>
      <p:pic>
        <p:nvPicPr>
          <p:cNvPr id="6" name="Picture 9" descr="Shape&#10;&#10;Description automatically generated">
            <a:extLst>
              <a:ext uri="{FF2B5EF4-FFF2-40B4-BE49-F238E27FC236}">
                <a16:creationId xmlns:a16="http://schemas.microsoft.com/office/drawing/2014/main" id="{EB936604-26BD-31CA-C0AF-08A974EB9E92}"/>
              </a:ext>
            </a:extLst>
          </p:cNvPr>
          <p:cNvPicPr>
            <a:picLocks noChangeAspect="1"/>
          </p:cNvPicPr>
          <p:nvPr/>
        </p:nvPicPr>
        <p:blipFill>
          <a:blip r:embed="rId4"/>
          <a:stretch>
            <a:fillRect/>
          </a:stretch>
        </p:blipFill>
        <p:spPr>
          <a:xfrm>
            <a:off x="11637818" y="6258266"/>
            <a:ext cx="581891" cy="581891"/>
          </a:xfrm>
          <a:prstGeom prst="rect">
            <a:avLst/>
          </a:prstGeom>
        </p:spPr>
      </p:pic>
    </p:spTree>
    <p:extLst>
      <p:ext uri="{BB962C8B-B14F-4D97-AF65-F5344CB8AC3E}">
        <p14:creationId xmlns:p14="http://schemas.microsoft.com/office/powerpoint/2010/main" val="2692919405"/>
      </p:ext>
    </p:extLst>
  </p:cSld>
  <p:clrMapOvr>
    <a:masterClrMapping/>
  </p:clrMapOvr>
</p:sld>
</file>

<file path=ppt/theme/theme1.xml><?xml version="1.0" encoding="utf-8"?>
<a:theme xmlns:a="http://schemas.openxmlformats.org/drawingml/2006/main" name="Office Theme">
  <a:themeElements>
    <a:clrScheme name="Custom 83">
      <a:dk1>
        <a:sysClr val="windowText" lastClr="000000"/>
      </a:dk1>
      <a:lt1>
        <a:sysClr val="window" lastClr="FFFFFF"/>
      </a:lt1>
      <a:dk2>
        <a:srgbClr val="44546A"/>
      </a:dk2>
      <a:lt2>
        <a:srgbClr val="E7E6E6"/>
      </a:lt2>
      <a:accent1>
        <a:srgbClr val="024873"/>
      </a:accent1>
      <a:accent2>
        <a:srgbClr val="03658C"/>
      </a:accent2>
      <a:accent3>
        <a:srgbClr val="0388A6"/>
      </a:accent3>
      <a:accent4>
        <a:srgbClr val="04ADBF"/>
      </a:accent4>
      <a:accent5>
        <a:srgbClr val="5B9BD5"/>
      </a:accent5>
      <a:accent6>
        <a:srgbClr val="04D9D9"/>
      </a:accent6>
      <a:hlink>
        <a:srgbClr val="0563C1"/>
      </a:hlink>
      <a:folHlink>
        <a:srgbClr val="954F72"/>
      </a:folHlink>
    </a:clrScheme>
    <a:fontScheme name="Custom 118">
      <a:majorFont>
        <a:latin typeface="Selawik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ncial pitch deck_Win32_JB_v2" id="{0A08F99B-73B1-4377-A04A-CCDBBDCD25D8}" vid="{5CED1285-8ECB-4128-A72E-4C5B72C5D4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glamour template">
  <a:themeElements>
    <a:clrScheme name="Red Orange">
      <a:dk1>
        <a:srgbClr val="000000"/>
      </a:dk1>
      <a:lt1>
        <a:srgbClr val="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C3E0D1-381F-4FED-835E-9337ECD9B239}">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4128202-8B3F-47B2-95DE-323A94AC4814}">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8C9C157-B2BF-48C0-AA17-2CECF9CDD007}">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283</Slides>
  <Notes>158</Notes>
  <HiddenSlides>1</HiddenSlides>
  <ScaleCrop>false</ScaleCrop>
  <HeadingPairs>
    <vt:vector size="4" baseType="variant">
      <vt:variant>
        <vt:lpstr>Theme</vt:lpstr>
      </vt:variant>
      <vt:variant>
        <vt:i4>3</vt:i4>
      </vt:variant>
      <vt:variant>
        <vt:lpstr>Slide Titles</vt:lpstr>
      </vt:variant>
      <vt:variant>
        <vt:i4>283</vt:i4>
      </vt:variant>
    </vt:vector>
  </HeadingPairs>
  <TitlesOfParts>
    <vt:vector size="286" baseType="lpstr">
      <vt:lpstr>Office Theme</vt:lpstr>
      <vt:lpstr>Office Theme</vt:lpstr>
      <vt:lpstr>Eglamour template</vt:lpstr>
      <vt:lpstr>GLOBAL GADGETS</vt:lpstr>
      <vt:lpstr>INDUSTRY OVERVIEW</vt:lpstr>
      <vt:lpstr>What are Global Gadgets?</vt:lpstr>
      <vt:lpstr> Global Gadgets </vt:lpstr>
      <vt:lpstr>Global Gadgets</vt:lpstr>
      <vt:lpstr>Industry Structure</vt:lpstr>
      <vt:lpstr>TYPES OF GADGETS</vt:lpstr>
      <vt:lpstr>SERVICES &amp; SOFTWARE</vt:lpstr>
      <vt:lpstr>Segmentation</vt:lpstr>
      <vt:lpstr>INDUSTRY PERFORMANCE</vt:lpstr>
      <vt:lpstr>PowerPoint Presentation</vt:lpstr>
      <vt:lpstr>PowerPoint Presentation</vt:lpstr>
      <vt:lpstr>Biggest market share belongs to the telephony segment</vt:lpstr>
      <vt:lpstr>Americans spent the most on electronics in 2020 – US$409B</vt:lpstr>
      <vt:lpstr>The per-capita revenue in the main markets are expected to remain stable from 2019 to 2025</vt:lpstr>
      <vt:lpstr>Industry Performance</vt:lpstr>
      <vt:lpstr>Historical Performance</vt:lpstr>
      <vt:lpstr>MARKET DRIVERS</vt:lpstr>
      <vt:lpstr>Global Supply Chain</vt:lpstr>
      <vt:lpstr>Key External Drivers</vt:lpstr>
      <vt:lpstr>KEY EXTERNAL DRIVERS</vt:lpstr>
      <vt:lpstr>Industry Pressures</vt:lpstr>
      <vt:lpstr>Market Drivers</vt:lpstr>
      <vt:lpstr>SMARTPHONE PENETRATION</vt:lpstr>
      <vt:lpstr>SMARTHOMES PENETRATION</vt:lpstr>
      <vt:lpstr>5G REVOLUTION</vt:lpstr>
      <vt:lpstr>5G PHONES PENETRATION</vt:lpstr>
      <vt:lpstr>5G users are expected to reach one billion faster than any other technological phenomena</vt:lpstr>
      <vt:lpstr>5G Market Ecosystem</vt:lpstr>
      <vt:lpstr>5G Expansion has reached 129 countries </vt:lpstr>
      <vt:lpstr>MAIN ASPECTS OF INDUSTRY</vt:lpstr>
      <vt:lpstr>The Internet</vt:lpstr>
      <vt:lpstr>PowerPoint Presentation</vt:lpstr>
      <vt:lpstr>PowerPoint Presentation</vt:lpstr>
      <vt:lpstr>PowerPoint Presentation</vt:lpstr>
      <vt:lpstr>PowerPoint Presentation</vt:lpstr>
      <vt:lpstr>PowerPoint Presentation</vt:lpstr>
      <vt:lpstr>COMPUTING</vt:lpstr>
      <vt:lpstr>MARKET COMPARISON</vt:lpstr>
      <vt:lpstr>COMPUTER HISTORY</vt:lpstr>
      <vt:lpstr>CURRENT TRENDS</vt:lpstr>
      <vt:lpstr>COMPUTING SEGMENTS</vt:lpstr>
      <vt:lpstr>PC TYPES SALES VOLUMES</vt:lpstr>
      <vt:lpstr>Industry Performance (Electronics)</vt:lpstr>
      <vt:lpstr>Industry Performance Computer Manufacturing</vt:lpstr>
      <vt:lpstr>Key Drivers for Laptop Retail</vt:lpstr>
      <vt:lpstr>MAJOR PLAYERS</vt:lpstr>
      <vt:lpstr>SMARTPHONES</vt:lpstr>
      <vt:lpstr>SMARTPHONES</vt:lpstr>
      <vt:lpstr>Consolidation in Smartphone Industry</vt:lpstr>
      <vt:lpstr>MAJOR PLAYERS</vt:lpstr>
      <vt:lpstr>Market Share of Major Players</vt:lpstr>
      <vt:lpstr>Global Smartphone Subscriptions</vt:lpstr>
      <vt:lpstr>Average Smartphone Price in US (2014-2015)</vt:lpstr>
      <vt:lpstr>Smartphone OS Evolution (2012-2022)</vt:lpstr>
      <vt:lpstr>5G Subscriptions</vt:lpstr>
      <vt:lpstr>Industry Performance Drivers</vt:lpstr>
      <vt:lpstr>Industry Performance</vt:lpstr>
      <vt:lpstr>TABLETS</vt:lpstr>
      <vt:lpstr>TABLETS</vt:lpstr>
      <vt:lpstr>Tablet History</vt:lpstr>
      <vt:lpstr>Tablet Demand</vt:lpstr>
      <vt:lpstr>Tablet Price Trend</vt:lpstr>
      <vt:lpstr>Industry Players</vt:lpstr>
      <vt:lpstr>Industry Performance Drivers</vt:lpstr>
      <vt:lpstr>Industry Performance</vt:lpstr>
      <vt:lpstr>INTERNET OF THINGS</vt:lpstr>
      <vt:lpstr>IoT</vt:lpstr>
      <vt:lpstr>Trends</vt:lpstr>
      <vt:lpstr>Trends</vt:lpstr>
      <vt:lpstr>Trends</vt:lpstr>
      <vt:lpstr>Trends</vt:lpstr>
      <vt:lpstr>IoT Revenue Forecast</vt:lpstr>
      <vt:lpstr>Segments</vt:lpstr>
      <vt:lpstr>SMARTWATCHES</vt:lpstr>
      <vt:lpstr>Smart Watches</vt:lpstr>
      <vt:lpstr>Other Wearables</vt:lpstr>
      <vt:lpstr>Smart Watch Evolution</vt:lpstr>
      <vt:lpstr>Smart Watches Demand</vt:lpstr>
      <vt:lpstr>Smart Watches Revenue Forecast</vt:lpstr>
      <vt:lpstr>Major Players</vt:lpstr>
      <vt:lpstr>SMART HOME DEVICES</vt:lpstr>
      <vt:lpstr>Smart Home Devices</vt:lpstr>
      <vt:lpstr>Smart Home Products Penetration</vt:lpstr>
      <vt:lpstr>Smart Home Product Segments</vt:lpstr>
      <vt:lpstr>Smart Speaker Penetration</vt:lpstr>
      <vt:lpstr>Revenue Forecast</vt:lpstr>
      <vt:lpstr>Major Players</vt:lpstr>
      <vt:lpstr>FUTURE INDUSTRY TRENDS</vt:lpstr>
      <vt:lpstr>RECENT DEVLEPOMENTS</vt:lpstr>
      <vt:lpstr>Innovation</vt:lpstr>
      <vt:lpstr>Virtual and Augmented Reality</vt:lpstr>
      <vt:lpstr>Shy Technology</vt:lpstr>
      <vt:lpstr>Integrated Digital Ecosystems</vt:lpstr>
      <vt:lpstr>MICROSOFT </vt:lpstr>
      <vt:lpstr>STOCK INFORMATION</vt:lpstr>
      <vt:lpstr>KEY RATIOS </vt:lpstr>
      <vt:lpstr>STOCK 1 YEAR PERFORMANCE </vt:lpstr>
      <vt:lpstr>STOCK 1 YEAR COMPARISON </vt:lpstr>
      <vt:lpstr>STOCK 2 YEAR PERFORMANCE</vt:lpstr>
      <vt:lpstr>STOCK 2 YEAR COMPARISON </vt:lpstr>
      <vt:lpstr>STOCK 5 YEAR PERFORMANCE </vt:lpstr>
      <vt:lpstr>STOCK 5 YEAR COMPARISON</vt:lpstr>
      <vt:lpstr>STOCK 10 YEAR PERFORMANCE</vt:lpstr>
      <vt:lpstr>STOCK 10 YEAR COMPARISON</vt:lpstr>
      <vt:lpstr>STOCK MAX PERFORMANCE</vt:lpstr>
      <vt:lpstr>STOCK MAX COMPARISON</vt:lpstr>
      <vt:lpstr>MSFT Vs APPL Vs HP (10-Year)</vt:lpstr>
      <vt:lpstr>Share Repurchases FY21 10-K</vt:lpstr>
      <vt:lpstr>Share Repurchases FY22 10-Q</vt:lpstr>
      <vt:lpstr>Top Shareholders</vt:lpstr>
      <vt:lpstr>COMPANY HISTORY &amp; OVERVIEW </vt:lpstr>
      <vt:lpstr>MISSION &amp; STRATEGY </vt:lpstr>
      <vt:lpstr>COMPANY TIMELINE </vt:lpstr>
      <vt:lpstr>PowerPoint Presentation</vt:lpstr>
      <vt:lpstr>PowerPoint Presentation</vt:lpstr>
      <vt:lpstr>NOTABLE ACQUISITIONS </vt:lpstr>
      <vt:lpstr>EXECUTIVE MANAGEMENT</vt:lpstr>
      <vt:lpstr>Satya Nadella (CEO, 2014 –Present)</vt:lpstr>
      <vt:lpstr>  Judson Althoff (Executive VP, Worldwide Commercial Business, 2016 – present) </vt:lpstr>
      <vt:lpstr>     Chris Capossela (Executive VP of Consumer Business, CMO, 2014 - present) </vt:lpstr>
      <vt:lpstr> Amy Hood  (Executive VP, Chief Financial Officer, 2013 – present)     </vt:lpstr>
      <vt:lpstr>      </vt:lpstr>
      <vt:lpstr>      </vt:lpstr>
      <vt:lpstr>      </vt:lpstr>
      <vt:lpstr>      </vt:lpstr>
      <vt:lpstr>      </vt:lpstr>
      <vt:lpstr>   </vt:lpstr>
      <vt:lpstr>REPORTABLE SEGMENTS</vt:lpstr>
      <vt:lpstr>   </vt:lpstr>
      <vt:lpstr>   </vt:lpstr>
      <vt:lpstr>   </vt:lpstr>
      <vt:lpstr>   </vt:lpstr>
      <vt:lpstr>   </vt:lpstr>
      <vt:lpstr>   </vt:lpstr>
      <vt:lpstr>   </vt:lpstr>
      <vt:lpstr>Shareholder's Equity Statement FY21 10-K</vt:lpstr>
      <vt:lpstr>Shareholder's Equity Statement FY22 10-Q</vt:lpstr>
      <vt:lpstr>Earnings Per Share FY21 10-K</vt:lpstr>
      <vt:lpstr>Earnings Per Share FY22 10-Q</vt:lpstr>
      <vt:lpstr>FINANCIAL ANALYSIS</vt:lpstr>
      <vt:lpstr>Balance Sheet FY22 10-Q</vt:lpstr>
      <vt:lpstr>Balance Sheet FY22 10-Q</vt:lpstr>
      <vt:lpstr>Balance Sheet FY22 10-Q</vt:lpstr>
      <vt:lpstr>Balance Sheet FY21 10-K</vt:lpstr>
      <vt:lpstr>Balance Sheet FY21 10-K</vt:lpstr>
      <vt:lpstr>Balance Sheet FY21 10-K</vt:lpstr>
      <vt:lpstr>Income Statement FY21 10-K</vt:lpstr>
      <vt:lpstr>Income Statement FY22 10-Q</vt:lpstr>
      <vt:lpstr>Comprehensive Income Statement FY21 10-k</vt:lpstr>
      <vt:lpstr>Comprehensive Income Statement FY22 10-Q</vt:lpstr>
      <vt:lpstr>Cash Flow Statement FY21 10-K</vt:lpstr>
      <vt:lpstr>Cash Flow Statement FY21 10-K</vt:lpstr>
      <vt:lpstr>Cash Flow Statement FY22 10-Q</vt:lpstr>
      <vt:lpstr>Cash Flow Statement FY22 10-Q</vt:lpstr>
      <vt:lpstr>Analyst Recommendations </vt:lpstr>
      <vt:lpstr>Apple Inc. </vt:lpstr>
      <vt:lpstr>PowerPoint Presentation</vt:lpstr>
      <vt:lpstr>KEY RATIOS </vt:lpstr>
      <vt:lpstr>STOCK 1 YEAR PERFORMANCE </vt:lpstr>
      <vt:lpstr>STOCK 1 YEAR COMPARISON </vt:lpstr>
      <vt:lpstr>STOCK 2 YEAR PERFORMANCE</vt:lpstr>
      <vt:lpstr>STOCK 2 YEAR COMPARISON </vt:lpstr>
      <vt:lpstr>STOCK 5 YEAR PERFORMANCE </vt:lpstr>
      <vt:lpstr>STOCK 5 YEAR COMPARISON</vt:lpstr>
      <vt:lpstr>STOCK 10 YEAR PERFORMANCE </vt:lpstr>
      <vt:lpstr>STOCK 10 YEAR COMPARISON</vt:lpstr>
      <vt:lpstr>STOCK MAX PERFORMANCE </vt:lpstr>
      <vt:lpstr>STOCK MAX COMPARISON </vt:lpstr>
      <vt:lpstr>APPL Vs MSFT Vs HP (10-Year)</vt:lpstr>
      <vt:lpstr>Top Shareholders </vt:lpstr>
      <vt:lpstr>COMPANY HISTORY &amp; OVERVIEW </vt:lpstr>
      <vt:lpstr>PowerPoint Presentation</vt:lpstr>
      <vt:lpstr>PowerPoint Presentation</vt:lpstr>
      <vt:lpstr>PowerPoint Presentation</vt:lpstr>
      <vt:lpstr>PowerPoint Presentation</vt:lpstr>
      <vt:lpstr>PowerPoint Presentation</vt:lpstr>
      <vt:lpstr>Mission Statement </vt:lpstr>
      <vt:lpstr>PowerPoint Presentation</vt:lpstr>
      <vt:lpstr>PowerPoint Presentation</vt:lpstr>
      <vt:lpstr>PowerPoint Presentation</vt:lpstr>
      <vt:lpstr>PowerPoint Presentation</vt:lpstr>
      <vt:lpstr>PowerPoint Presentation</vt:lpstr>
      <vt:lpstr>Product Lines </vt:lpstr>
      <vt:lpstr>Services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EXECUTIVE MANAGEMENT</vt:lpstr>
      <vt:lpstr>Executive Profiles </vt:lpstr>
      <vt:lpstr>PowerPoint Presentation</vt:lpstr>
      <vt:lpstr>PowerPoint Presentation</vt:lpstr>
      <vt:lpstr>PowerPoint Presentation</vt:lpstr>
      <vt:lpstr>PowerPoint Presentation</vt:lpstr>
      <vt:lpstr>PowerPoint Presentation</vt:lpstr>
      <vt:lpstr>REPORTABLE SEGMENTS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Statements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BUY</vt:lpstr>
      <vt:lpstr>Hewlett-Packard </vt:lpstr>
      <vt:lpstr>STOCK INFORMATION</vt:lpstr>
      <vt:lpstr>STOCK 1-YEAR PERFORMANCE</vt:lpstr>
      <vt:lpstr>STOCK 1-YEAR COMPARISON</vt:lpstr>
      <vt:lpstr>STOCK 5-YEAR PERFORMANCE</vt:lpstr>
      <vt:lpstr>STOCK 5-YEAR COMPARISON</vt:lpstr>
      <vt:lpstr>STOCK 10-YEAR PERFORMANCE</vt:lpstr>
      <vt:lpstr>STOCK 10-YEAR COMPARISON</vt:lpstr>
      <vt:lpstr>STOCK MAX PERFORMANCE</vt:lpstr>
      <vt:lpstr>STOCK MAX COMPARISON</vt:lpstr>
      <vt:lpstr>Top Shareholders</vt:lpstr>
      <vt:lpstr>Share Repurchase -10K</vt:lpstr>
      <vt:lpstr>Shareholder’s Deficit</vt:lpstr>
      <vt:lpstr>HP Overview </vt:lpstr>
      <vt:lpstr>Overview &amp;  Vision</vt:lpstr>
      <vt:lpstr>History and Notable Achievements </vt:lpstr>
      <vt:lpstr>PowerPoint Presentation</vt:lpstr>
      <vt:lpstr>PowerPoint Presentation</vt:lpstr>
      <vt:lpstr>PowerPoint Presentation</vt:lpstr>
      <vt:lpstr>PowerPoint Presentation</vt:lpstr>
      <vt:lpstr>PowerPoint Presentation</vt:lpstr>
      <vt:lpstr>PowerPoint Presentation</vt:lpstr>
      <vt:lpstr>EXECUTIVE MANAGEMENT</vt:lpstr>
      <vt:lpstr>Executive team</vt:lpstr>
      <vt:lpstr>PowerPoint Presentation</vt:lpstr>
      <vt:lpstr>PowerPoint Presentation</vt:lpstr>
      <vt:lpstr>PowerPoint Presentation</vt:lpstr>
      <vt:lpstr>PowerPoint Presentation</vt:lpstr>
      <vt:lpstr>PowerPoint Presentation</vt:lpstr>
      <vt:lpstr>REPORTABLE SEGMENTS</vt:lpstr>
      <vt:lpstr>Sales Mix by Segment and Region</vt:lpstr>
      <vt:lpstr>Revenue by Segment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Statements</vt:lpstr>
      <vt:lpstr>Balance Sheet – 10Q </vt:lpstr>
      <vt:lpstr>Balance Sheet – 10Q </vt:lpstr>
      <vt:lpstr>Balance Sheet – 10K</vt:lpstr>
      <vt:lpstr>Balance Sheet – 10K</vt:lpstr>
      <vt:lpstr>Income Statement-10K</vt:lpstr>
      <vt:lpstr>Income Statement-10Q</vt:lpstr>
      <vt:lpstr>Cashflow Statement-10K</vt:lpstr>
      <vt:lpstr>Cashflow Statement-10K</vt:lpstr>
      <vt:lpstr>Cashflow Statement-10Q</vt:lpstr>
      <vt:lpstr>Cashflow Statement-10Q</vt:lpstr>
      <vt:lpstr>Should you invest?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DECK</dc:title>
  <dc:creator/>
  <cp:revision>3</cp:revision>
  <dcterms:created xsi:type="dcterms:W3CDTF">2022-06-29T23:13:24Z</dcterms:created>
  <dcterms:modified xsi:type="dcterms:W3CDTF">2022-07-21T09:27:31Z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