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b" ContentType="application/vnd.ms-excel.sheet.binary.macroEnabled.12"/>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rts/chart4.xml" ContentType="application/vnd.openxmlformats-officedocument.drawingml.chart+xml"/>
  <Override PartName="/ppt/notesSlides/notesSlide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5.xml" ContentType="application/vnd.openxmlformats-officedocument.drawingml.chart+xml"/>
  <Override PartName="/ppt/notesSlides/notesSlide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charts/chart6.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charts/chart7.xml" ContentType="application/vnd.openxmlformats-officedocument.drawingml.chart+xml"/>
  <Override PartName="/ppt/notesSlides/notesSlide1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1.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23.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24.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25.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26.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27.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28.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29.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30.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31.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32.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33.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34.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35.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36.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37.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38.xml" ContentType="application/vnd.openxmlformats-officedocument.presentationml.notesSlide+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notesSlides/notesSlide39.xml" ContentType="application/vnd.openxmlformats-officedocument.presentationml.notesSlide+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notesSlides/notesSlide40.xml" ContentType="application/vnd.openxmlformats-officedocument.presentationml.notesSlide+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notesSlides/notesSlide41.xml" ContentType="application/vnd.openxmlformats-officedocument.presentationml.notesSlide+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charts/chart8.xml" ContentType="application/vnd.openxmlformats-officedocument.drawingml.chart+xml"/>
  <Override PartName="/ppt/charts/chart9.xml" ContentType="application/vnd.openxmlformats-officedocument.drawingml.chart+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charts/chart10.xml" ContentType="application/vnd.openxmlformats-officedocument.drawingml.chart+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notesSlides/notesSlide42.xml" ContentType="application/vnd.openxmlformats-officedocument.presentationml.notesSlide+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ppt/diagrams/data104.xml" ContentType="application/vnd.openxmlformats-officedocument.drawingml.diagramData+xml"/>
  <Override PartName="/ppt/diagrams/layout104.xml" ContentType="application/vnd.openxmlformats-officedocument.drawingml.diagramLayout+xml"/>
  <Override PartName="/ppt/diagrams/quickStyle104.xml" ContentType="application/vnd.openxmlformats-officedocument.drawingml.diagramStyle+xml"/>
  <Override PartName="/ppt/diagrams/colors104.xml" ContentType="application/vnd.openxmlformats-officedocument.drawingml.diagramColors+xml"/>
  <Override PartName="/ppt/diagrams/drawing104.xml" ContentType="application/vnd.ms-office.drawingml.diagramDrawing+xml"/>
  <Override PartName="/ppt/diagrams/data105.xml" ContentType="application/vnd.openxmlformats-officedocument.drawingml.diagramData+xml"/>
  <Override PartName="/ppt/diagrams/layout105.xml" ContentType="application/vnd.openxmlformats-officedocument.drawingml.diagramLayout+xml"/>
  <Override PartName="/ppt/diagrams/quickStyle105.xml" ContentType="application/vnd.openxmlformats-officedocument.drawingml.diagramStyle+xml"/>
  <Override PartName="/ppt/diagrams/colors105.xml" ContentType="application/vnd.openxmlformats-officedocument.drawingml.diagramColors+xml"/>
  <Override PartName="/ppt/diagrams/drawing105.xml" ContentType="application/vnd.ms-office.drawingml.diagramDrawing+xml"/>
  <Override PartName="/ppt/diagrams/data106.xml" ContentType="application/vnd.openxmlformats-officedocument.drawingml.diagramData+xml"/>
  <Override PartName="/ppt/diagrams/layout106.xml" ContentType="application/vnd.openxmlformats-officedocument.drawingml.diagramLayout+xml"/>
  <Override PartName="/ppt/diagrams/quickStyle106.xml" ContentType="application/vnd.openxmlformats-officedocument.drawingml.diagramStyle+xml"/>
  <Override PartName="/ppt/diagrams/colors106.xml" ContentType="application/vnd.openxmlformats-officedocument.drawingml.diagramColors+xml"/>
  <Override PartName="/ppt/diagrams/drawing106.xml" ContentType="application/vnd.ms-office.drawingml.diagramDrawing+xml"/>
  <Override PartName="/ppt/diagrams/data107.xml" ContentType="application/vnd.openxmlformats-officedocument.drawingml.diagramData+xml"/>
  <Override PartName="/ppt/diagrams/layout107.xml" ContentType="application/vnd.openxmlformats-officedocument.drawingml.diagramLayout+xml"/>
  <Override PartName="/ppt/diagrams/quickStyle107.xml" ContentType="application/vnd.openxmlformats-officedocument.drawingml.diagramStyle+xml"/>
  <Override PartName="/ppt/diagrams/colors107.xml" ContentType="application/vnd.openxmlformats-officedocument.drawingml.diagramColors+xml"/>
  <Override PartName="/ppt/diagrams/drawing107.xml" ContentType="application/vnd.ms-office.drawingml.diagramDrawing+xml"/>
  <Override PartName="/ppt/diagrams/data108.xml" ContentType="application/vnd.openxmlformats-officedocument.drawingml.diagramData+xml"/>
  <Override PartName="/ppt/diagrams/layout108.xml" ContentType="application/vnd.openxmlformats-officedocument.drawingml.diagramLayout+xml"/>
  <Override PartName="/ppt/diagrams/quickStyle108.xml" ContentType="application/vnd.openxmlformats-officedocument.drawingml.diagramStyle+xml"/>
  <Override PartName="/ppt/diagrams/colors108.xml" ContentType="application/vnd.openxmlformats-officedocument.drawingml.diagramColors+xml"/>
  <Override PartName="/ppt/diagrams/drawing108.xml" ContentType="application/vnd.ms-office.drawingml.diagramDrawing+xml"/>
  <Override PartName="/ppt/diagrams/data109.xml" ContentType="application/vnd.openxmlformats-officedocument.drawingml.diagramData+xml"/>
  <Override PartName="/ppt/diagrams/layout109.xml" ContentType="application/vnd.openxmlformats-officedocument.drawingml.diagramLayout+xml"/>
  <Override PartName="/ppt/diagrams/quickStyle109.xml" ContentType="application/vnd.openxmlformats-officedocument.drawingml.diagramStyle+xml"/>
  <Override PartName="/ppt/diagrams/colors109.xml" ContentType="application/vnd.openxmlformats-officedocument.drawingml.diagramColors+xml"/>
  <Override PartName="/ppt/diagrams/drawing109.xml" ContentType="application/vnd.ms-office.drawingml.diagramDrawing+xml"/>
  <Override PartName="/ppt/diagrams/data110.xml" ContentType="application/vnd.openxmlformats-officedocument.drawingml.diagramData+xml"/>
  <Override PartName="/ppt/diagrams/layout110.xml" ContentType="application/vnd.openxmlformats-officedocument.drawingml.diagramLayout+xml"/>
  <Override PartName="/ppt/diagrams/quickStyle110.xml" ContentType="application/vnd.openxmlformats-officedocument.drawingml.diagramStyle+xml"/>
  <Override PartName="/ppt/diagrams/colors110.xml" ContentType="application/vnd.openxmlformats-officedocument.drawingml.diagramColors+xml"/>
  <Override PartName="/ppt/diagrams/drawing110.xml" ContentType="application/vnd.ms-office.drawingml.diagramDrawing+xml"/>
  <Override PartName="/ppt/diagrams/data111.xml" ContentType="application/vnd.openxmlformats-officedocument.drawingml.diagramData+xml"/>
  <Override PartName="/ppt/diagrams/layout111.xml" ContentType="application/vnd.openxmlformats-officedocument.drawingml.diagramLayout+xml"/>
  <Override PartName="/ppt/diagrams/quickStyle111.xml" ContentType="application/vnd.openxmlformats-officedocument.drawingml.diagramStyle+xml"/>
  <Override PartName="/ppt/diagrams/colors111.xml" ContentType="application/vnd.openxmlformats-officedocument.drawingml.diagramColors+xml"/>
  <Override PartName="/ppt/diagrams/drawing111.xml" ContentType="application/vnd.ms-office.drawingml.diagramDrawing+xml"/>
  <Override PartName="/ppt/diagrams/data112.xml" ContentType="application/vnd.openxmlformats-officedocument.drawingml.diagramData+xml"/>
  <Override PartName="/ppt/diagrams/layout112.xml" ContentType="application/vnd.openxmlformats-officedocument.drawingml.diagramLayout+xml"/>
  <Override PartName="/ppt/diagrams/quickStyle112.xml" ContentType="application/vnd.openxmlformats-officedocument.drawingml.diagramStyle+xml"/>
  <Override PartName="/ppt/diagrams/colors112.xml" ContentType="application/vnd.openxmlformats-officedocument.drawingml.diagramColors+xml"/>
  <Override PartName="/ppt/diagrams/drawing112.xml" ContentType="application/vnd.ms-office.drawingml.diagramDrawing+xml"/>
  <Override PartName="/ppt/diagrams/data113.xml" ContentType="application/vnd.openxmlformats-officedocument.drawingml.diagramData+xml"/>
  <Override PartName="/ppt/diagrams/layout113.xml" ContentType="application/vnd.openxmlformats-officedocument.drawingml.diagramLayout+xml"/>
  <Override PartName="/ppt/diagrams/quickStyle113.xml" ContentType="application/vnd.openxmlformats-officedocument.drawingml.diagramStyle+xml"/>
  <Override PartName="/ppt/diagrams/colors113.xml" ContentType="application/vnd.openxmlformats-officedocument.drawingml.diagramColors+xml"/>
  <Override PartName="/ppt/diagrams/drawing113.xml" ContentType="application/vnd.ms-office.drawingml.diagramDrawing+xml"/>
  <Override PartName="/ppt/diagrams/data114.xml" ContentType="application/vnd.openxmlformats-officedocument.drawingml.diagramData+xml"/>
  <Override PartName="/ppt/diagrams/layout114.xml" ContentType="application/vnd.openxmlformats-officedocument.drawingml.diagramLayout+xml"/>
  <Override PartName="/ppt/diagrams/quickStyle114.xml" ContentType="application/vnd.openxmlformats-officedocument.drawingml.diagramStyle+xml"/>
  <Override PartName="/ppt/diagrams/colors114.xml" ContentType="application/vnd.openxmlformats-officedocument.drawingml.diagramColors+xml"/>
  <Override PartName="/ppt/diagrams/drawing114.xml" ContentType="application/vnd.ms-office.drawingml.diagramDrawing+xml"/>
  <Override PartName="/ppt/diagrams/data115.xml" ContentType="application/vnd.openxmlformats-officedocument.drawingml.diagramData+xml"/>
  <Override PartName="/ppt/diagrams/layout115.xml" ContentType="application/vnd.openxmlformats-officedocument.drawingml.diagramLayout+xml"/>
  <Override PartName="/ppt/diagrams/quickStyle115.xml" ContentType="application/vnd.openxmlformats-officedocument.drawingml.diagramStyle+xml"/>
  <Override PartName="/ppt/diagrams/colors115.xml" ContentType="application/vnd.openxmlformats-officedocument.drawingml.diagramColors+xml"/>
  <Override PartName="/ppt/diagrams/drawing115.xml" ContentType="application/vnd.ms-office.drawingml.diagramDrawing+xml"/>
  <Override PartName="/ppt/diagrams/data116.xml" ContentType="application/vnd.openxmlformats-officedocument.drawingml.diagramData+xml"/>
  <Override PartName="/ppt/diagrams/layout116.xml" ContentType="application/vnd.openxmlformats-officedocument.drawingml.diagramLayout+xml"/>
  <Override PartName="/ppt/diagrams/quickStyle116.xml" ContentType="application/vnd.openxmlformats-officedocument.drawingml.diagramStyle+xml"/>
  <Override PartName="/ppt/diagrams/colors116.xml" ContentType="application/vnd.openxmlformats-officedocument.drawingml.diagramColors+xml"/>
  <Override PartName="/ppt/diagrams/drawing116.xml" ContentType="application/vnd.ms-office.drawingml.diagramDrawing+xml"/>
  <Override PartName="/ppt/diagrams/data117.xml" ContentType="application/vnd.openxmlformats-officedocument.drawingml.diagramData+xml"/>
  <Override PartName="/ppt/diagrams/layout117.xml" ContentType="application/vnd.openxmlformats-officedocument.drawingml.diagramLayout+xml"/>
  <Override PartName="/ppt/diagrams/quickStyle117.xml" ContentType="application/vnd.openxmlformats-officedocument.drawingml.diagramStyle+xml"/>
  <Override PartName="/ppt/diagrams/colors117.xml" ContentType="application/vnd.openxmlformats-officedocument.drawingml.diagramColors+xml"/>
  <Override PartName="/ppt/diagrams/drawing117.xml" ContentType="application/vnd.ms-office.drawingml.diagramDrawing+xml"/>
  <Override PartName="/ppt/diagrams/data118.xml" ContentType="application/vnd.openxmlformats-officedocument.drawingml.diagramData+xml"/>
  <Override PartName="/ppt/diagrams/layout118.xml" ContentType="application/vnd.openxmlformats-officedocument.drawingml.diagramLayout+xml"/>
  <Override PartName="/ppt/diagrams/quickStyle118.xml" ContentType="application/vnd.openxmlformats-officedocument.drawingml.diagramStyle+xml"/>
  <Override PartName="/ppt/diagrams/colors118.xml" ContentType="application/vnd.openxmlformats-officedocument.drawingml.diagramColors+xml"/>
  <Override PartName="/ppt/diagrams/drawing118.xml" ContentType="application/vnd.ms-office.drawingml.diagramDrawing+xml"/>
  <Override PartName="/ppt/diagrams/data119.xml" ContentType="application/vnd.openxmlformats-officedocument.drawingml.diagramData+xml"/>
  <Override PartName="/ppt/diagrams/layout119.xml" ContentType="application/vnd.openxmlformats-officedocument.drawingml.diagramLayout+xml"/>
  <Override PartName="/ppt/diagrams/quickStyle119.xml" ContentType="application/vnd.openxmlformats-officedocument.drawingml.diagramStyle+xml"/>
  <Override PartName="/ppt/diagrams/colors119.xml" ContentType="application/vnd.openxmlformats-officedocument.drawingml.diagramColors+xml"/>
  <Override PartName="/ppt/diagrams/drawing119.xml" ContentType="application/vnd.ms-office.drawingml.diagramDrawing+xml"/>
  <Override PartName="/ppt/diagrams/data120.xml" ContentType="application/vnd.openxmlformats-officedocument.drawingml.diagramData+xml"/>
  <Override PartName="/ppt/diagrams/layout120.xml" ContentType="application/vnd.openxmlformats-officedocument.drawingml.diagramLayout+xml"/>
  <Override PartName="/ppt/diagrams/quickStyle120.xml" ContentType="application/vnd.openxmlformats-officedocument.drawingml.diagramStyle+xml"/>
  <Override PartName="/ppt/diagrams/colors120.xml" ContentType="application/vnd.openxmlformats-officedocument.drawingml.diagramColors+xml"/>
  <Override PartName="/ppt/diagrams/drawing120.xml" ContentType="application/vnd.ms-office.drawingml.diagramDrawing+xml"/>
  <Override PartName="/ppt/diagrams/data121.xml" ContentType="application/vnd.openxmlformats-officedocument.drawingml.diagramData+xml"/>
  <Override PartName="/ppt/diagrams/layout121.xml" ContentType="application/vnd.openxmlformats-officedocument.drawingml.diagramLayout+xml"/>
  <Override PartName="/ppt/diagrams/quickStyle121.xml" ContentType="application/vnd.openxmlformats-officedocument.drawingml.diagramStyle+xml"/>
  <Override PartName="/ppt/diagrams/colors121.xml" ContentType="application/vnd.openxmlformats-officedocument.drawingml.diagramColors+xml"/>
  <Override PartName="/ppt/diagrams/drawing121.xml" ContentType="application/vnd.ms-office.drawingml.diagramDrawing+xml"/>
  <Override PartName="/ppt/diagrams/data122.xml" ContentType="application/vnd.openxmlformats-officedocument.drawingml.diagramData+xml"/>
  <Override PartName="/ppt/diagrams/layout122.xml" ContentType="application/vnd.openxmlformats-officedocument.drawingml.diagramLayout+xml"/>
  <Override PartName="/ppt/diagrams/quickStyle122.xml" ContentType="application/vnd.openxmlformats-officedocument.drawingml.diagramStyle+xml"/>
  <Override PartName="/ppt/diagrams/colors122.xml" ContentType="application/vnd.openxmlformats-officedocument.drawingml.diagramColors+xml"/>
  <Override PartName="/ppt/diagrams/drawing122.xml" ContentType="application/vnd.ms-office.drawingml.diagramDrawing+xml"/>
  <Override PartName="/ppt/diagrams/data123.xml" ContentType="application/vnd.openxmlformats-officedocument.drawingml.diagramData+xml"/>
  <Override PartName="/ppt/diagrams/layout123.xml" ContentType="application/vnd.openxmlformats-officedocument.drawingml.diagramLayout+xml"/>
  <Override PartName="/ppt/diagrams/quickStyle123.xml" ContentType="application/vnd.openxmlformats-officedocument.drawingml.diagramStyle+xml"/>
  <Override PartName="/ppt/diagrams/colors123.xml" ContentType="application/vnd.openxmlformats-officedocument.drawingml.diagramColors+xml"/>
  <Override PartName="/ppt/diagrams/drawing123.xml" ContentType="application/vnd.ms-office.drawingml.diagramDrawing+xml"/>
  <Override PartName="/ppt/diagrams/data124.xml" ContentType="application/vnd.openxmlformats-officedocument.drawingml.diagramData+xml"/>
  <Override PartName="/ppt/diagrams/layout124.xml" ContentType="application/vnd.openxmlformats-officedocument.drawingml.diagramLayout+xml"/>
  <Override PartName="/ppt/diagrams/quickStyle124.xml" ContentType="application/vnd.openxmlformats-officedocument.drawingml.diagramStyle+xml"/>
  <Override PartName="/ppt/diagrams/colors124.xml" ContentType="application/vnd.openxmlformats-officedocument.drawingml.diagramColors+xml"/>
  <Override PartName="/ppt/diagrams/drawing124.xml" ContentType="application/vnd.ms-office.drawingml.diagramDrawing+xml"/>
  <Override PartName="/ppt/diagrams/data125.xml" ContentType="application/vnd.openxmlformats-officedocument.drawingml.diagramData+xml"/>
  <Override PartName="/ppt/diagrams/layout125.xml" ContentType="application/vnd.openxmlformats-officedocument.drawingml.diagramLayout+xml"/>
  <Override PartName="/ppt/diagrams/quickStyle125.xml" ContentType="application/vnd.openxmlformats-officedocument.drawingml.diagramStyle+xml"/>
  <Override PartName="/ppt/diagrams/colors125.xml" ContentType="application/vnd.openxmlformats-officedocument.drawingml.diagramColors+xml"/>
  <Override PartName="/ppt/diagrams/drawing125.xml" ContentType="application/vnd.ms-office.drawingml.diagramDrawing+xml"/>
  <Override PartName="/ppt/diagrams/data126.xml" ContentType="application/vnd.openxmlformats-officedocument.drawingml.diagramData+xml"/>
  <Override PartName="/ppt/diagrams/layout126.xml" ContentType="application/vnd.openxmlformats-officedocument.drawingml.diagramLayout+xml"/>
  <Override PartName="/ppt/diagrams/quickStyle126.xml" ContentType="application/vnd.openxmlformats-officedocument.drawingml.diagramStyle+xml"/>
  <Override PartName="/ppt/diagrams/colors126.xml" ContentType="application/vnd.openxmlformats-officedocument.drawingml.diagramColors+xml"/>
  <Override PartName="/ppt/diagrams/drawing126.xml" ContentType="application/vnd.ms-office.drawingml.diagramDrawing+xml"/>
  <Override PartName="/ppt/diagrams/data127.xml" ContentType="application/vnd.openxmlformats-officedocument.drawingml.diagramData+xml"/>
  <Override PartName="/ppt/diagrams/layout127.xml" ContentType="application/vnd.openxmlformats-officedocument.drawingml.diagramLayout+xml"/>
  <Override PartName="/ppt/diagrams/quickStyle127.xml" ContentType="application/vnd.openxmlformats-officedocument.drawingml.diagramStyle+xml"/>
  <Override PartName="/ppt/diagrams/colors127.xml" ContentType="application/vnd.openxmlformats-officedocument.drawingml.diagramColors+xml"/>
  <Override PartName="/ppt/diagrams/drawing127.xml" ContentType="application/vnd.ms-office.drawingml.diagramDrawing+xml"/>
  <Override PartName="/ppt/diagrams/data128.xml" ContentType="application/vnd.openxmlformats-officedocument.drawingml.diagramData+xml"/>
  <Override PartName="/ppt/diagrams/layout128.xml" ContentType="application/vnd.openxmlformats-officedocument.drawingml.diagramLayout+xml"/>
  <Override PartName="/ppt/diagrams/quickStyle128.xml" ContentType="application/vnd.openxmlformats-officedocument.drawingml.diagramStyle+xml"/>
  <Override PartName="/ppt/diagrams/colors128.xml" ContentType="application/vnd.openxmlformats-officedocument.drawingml.diagramColors+xml"/>
  <Override PartName="/ppt/diagrams/drawing128.xml" ContentType="application/vnd.ms-office.drawingml.diagramDrawing+xml"/>
  <Override PartName="/ppt/diagrams/data129.xml" ContentType="application/vnd.openxmlformats-officedocument.drawingml.diagramData+xml"/>
  <Override PartName="/ppt/diagrams/layout129.xml" ContentType="application/vnd.openxmlformats-officedocument.drawingml.diagramLayout+xml"/>
  <Override PartName="/ppt/diagrams/quickStyle129.xml" ContentType="application/vnd.openxmlformats-officedocument.drawingml.diagramStyle+xml"/>
  <Override PartName="/ppt/diagrams/colors129.xml" ContentType="application/vnd.openxmlformats-officedocument.drawingml.diagramColors+xml"/>
  <Override PartName="/ppt/diagrams/drawing129.xml" ContentType="application/vnd.ms-office.drawingml.diagramDrawing+xml"/>
  <Override PartName="/ppt/diagrams/data130.xml" ContentType="application/vnd.openxmlformats-officedocument.drawingml.diagramData+xml"/>
  <Override PartName="/ppt/diagrams/layout130.xml" ContentType="application/vnd.openxmlformats-officedocument.drawingml.diagramLayout+xml"/>
  <Override PartName="/ppt/diagrams/quickStyle130.xml" ContentType="application/vnd.openxmlformats-officedocument.drawingml.diagramStyle+xml"/>
  <Override PartName="/ppt/diagrams/colors130.xml" ContentType="application/vnd.openxmlformats-officedocument.drawingml.diagramColors+xml"/>
  <Override PartName="/ppt/diagrams/drawing130.xml" ContentType="application/vnd.ms-office.drawingml.diagramDrawing+xml"/>
  <Override PartName="/ppt/diagrams/data131.xml" ContentType="application/vnd.openxmlformats-officedocument.drawingml.diagramData+xml"/>
  <Override PartName="/ppt/diagrams/layout131.xml" ContentType="application/vnd.openxmlformats-officedocument.drawingml.diagramLayout+xml"/>
  <Override PartName="/ppt/diagrams/quickStyle131.xml" ContentType="application/vnd.openxmlformats-officedocument.drawingml.diagramStyle+xml"/>
  <Override PartName="/ppt/diagrams/colors131.xml" ContentType="application/vnd.openxmlformats-officedocument.drawingml.diagramColors+xml"/>
  <Override PartName="/ppt/diagrams/drawing131.xml" ContentType="application/vnd.ms-office.drawingml.diagramDrawing+xml"/>
  <Override PartName="/ppt/diagrams/data132.xml" ContentType="application/vnd.openxmlformats-officedocument.drawingml.diagramData+xml"/>
  <Override PartName="/ppt/diagrams/layout132.xml" ContentType="application/vnd.openxmlformats-officedocument.drawingml.diagramLayout+xml"/>
  <Override PartName="/ppt/diagrams/quickStyle132.xml" ContentType="application/vnd.openxmlformats-officedocument.drawingml.diagramStyle+xml"/>
  <Override PartName="/ppt/diagrams/colors132.xml" ContentType="application/vnd.openxmlformats-officedocument.drawingml.diagramColors+xml"/>
  <Override PartName="/ppt/diagrams/drawing132.xml" ContentType="application/vnd.ms-office.drawingml.diagramDrawing+xml"/>
  <Override PartName="/ppt/diagrams/data133.xml" ContentType="application/vnd.openxmlformats-officedocument.drawingml.diagramData+xml"/>
  <Override PartName="/ppt/diagrams/layout133.xml" ContentType="application/vnd.openxmlformats-officedocument.drawingml.diagramLayout+xml"/>
  <Override PartName="/ppt/diagrams/quickStyle133.xml" ContentType="application/vnd.openxmlformats-officedocument.drawingml.diagramStyle+xml"/>
  <Override PartName="/ppt/diagrams/colors133.xml" ContentType="application/vnd.openxmlformats-officedocument.drawingml.diagramColors+xml"/>
  <Override PartName="/ppt/diagrams/drawing133.xml" ContentType="application/vnd.ms-office.drawingml.diagramDrawing+xml"/>
  <Override PartName="/ppt/diagrams/data134.xml" ContentType="application/vnd.openxmlformats-officedocument.drawingml.diagramData+xml"/>
  <Override PartName="/ppt/diagrams/layout134.xml" ContentType="application/vnd.openxmlformats-officedocument.drawingml.diagramLayout+xml"/>
  <Override PartName="/ppt/diagrams/quickStyle134.xml" ContentType="application/vnd.openxmlformats-officedocument.drawingml.diagramStyle+xml"/>
  <Override PartName="/ppt/diagrams/colors134.xml" ContentType="application/vnd.openxmlformats-officedocument.drawingml.diagramColors+xml"/>
  <Override PartName="/ppt/diagrams/drawing134.xml" ContentType="application/vnd.ms-office.drawingml.diagramDrawing+xml"/>
  <Override PartName="/ppt/diagrams/data135.xml" ContentType="application/vnd.openxmlformats-officedocument.drawingml.diagramData+xml"/>
  <Override PartName="/ppt/diagrams/layout135.xml" ContentType="application/vnd.openxmlformats-officedocument.drawingml.diagramLayout+xml"/>
  <Override PartName="/ppt/diagrams/quickStyle135.xml" ContentType="application/vnd.openxmlformats-officedocument.drawingml.diagramStyle+xml"/>
  <Override PartName="/ppt/diagrams/colors135.xml" ContentType="application/vnd.openxmlformats-officedocument.drawingml.diagramColors+xml"/>
  <Override PartName="/ppt/diagrams/drawing135.xml" ContentType="application/vnd.ms-office.drawingml.diagramDrawing+xml"/>
  <Override PartName="/ppt/diagrams/data136.xml" ContentType="application/vnd.openxmlformats-officedocument.drawingml.diagramData+xml"/>
  <Override PartName="/ppt/diagrams/layout136.xml" ContentType="application/vnd.openxmlformats-officedocument.drawingml.diagramLayout+xml"/>
  <Override PartName="/ppt/diagrams/quickStyle136.xml" ContentType="application/vnd.openxmlformats-officedocument.drawingml.diagramStyle+xml"/>
  <Override PartName="/ppt/diagrams/colors136.xml" ContentType="application/vnd.openxmlformats-officedocument.drawingml.diagramColors+xml"/>
  <Override PartName="/ppt/diagrams/drawing136.xml" ContentType="application/vnd.ms-office.drawingml.diagramDrawing+xml"/>
  <Override PartName="/ppt/diagrams/data137.xml" ContentType="application/vnd.openxmlformats-officedocument.drawingml.diagramData+xml"/>
  <Override PartName="/ppt/diagrams/layout137.xml" ContentType="application/vnd.openxmlformats-officedocument.drawingml.diagramLayout+xml"/>
  <Override PartName="/ppt/diagrams/quickStyle137.xml" ContentType="application/vnd.openxmlformats-officedocument.drawingml.diagramStyle+xml"/>
  <Override PartName="/ppt/diagrams/colors137.xml" ContentType="application/vnd.openxmlformats-officedocument.drawingml.diagramColors+xml"/>
  <Override PartName="/ppt/diagrams/drawing137.xml" ContentType="application/vnd.ms-office.drawingml.diagramDrawing+xml"/>
  <Override PartName="/ppt/diagrams/data138.xml" ContentType="application/vnd.openxmlformats-officedocument.drawingml.diagramData+xml"/>
  <Override PartName="/ppt/diagrams/layout138.xml" ContentType="application/vnd.openxmlformats-officedocument.drawingml.diagramLayout+xml"/>
  <Override PartName="/ppt/diagrams/quickStyle138.xml" ContentType="application/vnd.openxmlformats-officedocument.drawingml.diagramStyle+xml"/>
  <Override PartName="/ppt/diagrams/colors138.xml" ContentType="application/vnd.openxmlformats-officedocument.drawingml.diagramColors+xml"/>
  <Override PartName="/ppt/diagrams/drawing138.xml" ContentType="application/vnd.ms-office.drawingml.diagramDrawing+xml"/>
  <Override PartName="/ppt/diagrams/data139.xml" ContentType="application/vnd.openxmlformats-officedocument.drawingml.diagramData+xml"/>
  <Override PartName="/ppt/diagrams/layout139.xml" ContentType="application/vnd.openxmlformats-officedocument.drawingml.diagramLayout+xml"/>
  <Override PartName="/ppt/diagrams/quickStyle139.xml" ContentType="application/vnd.openxmlformats-officedocument.drawingml.diagramStyle+xml"/>
  <Override PartName="/ppt/diagrams/colors139.xml" ContentType="application/vnd.openxmlformats-officedocument.drawingml.diagramColors+xml"/>
  <Override PartName="/ppt/diagrams/drawing139.xml" ContentType="application/vnd.ms-office.drawingml.diagramDrawing+xml"/>
  <Override PartName="/ppt/diagrams/data140.xml" ContentType="application/vnd.openxmlformats-officedocument.drawingml.diagramData+xml"/>
  <Override PartName="/ppt/diagrams/layout140.xml" ContentType="application/vnd.openxmlformats-officedocument.drawingml.diagramLayout+xml"/>
  <Override PartName="/ppt/diagrams/quickStyle140.xml" ContentType="application/vnd.openxmlformats-officedocument.drawingml.diagramStyle+xml"/>
  <Override PartName="/ppt/diagrams/colors140.xml" ContentType="application/vnd.openxmlformats-officedocument.drawingml.diagramColors+xml"/>
  <Override PartName="/ppt/diagrams/drawing140.xml" ContentType="application/vnd.ms-office.drawingml.diagramDrawing+xml"/>
  <Override PartName="/ppt/diagrams/data141.xml" ContentType="application/vnd.openxmlformats-officedocument.drawingml.diagramData+xml"/>
  <Override PartName="/ppt/diagrams/layout141.xml" ContentType="application/vnd.openxmlformats-officedocument.drawingml.diagramLayout+xml"/>
  <Override PartName="/ppt/diagrams/quickStyle141.xml" ContentType="application/vnd.openxmlformats-officedocument.drawingml.diagramStyle+xml"/>
  <Override PartName="/ppt/diagrams/colors141.xml" ContentType="application/vnd.openxmlformats-officedocument.drawingml.diagramColors+xml"/>
  <Override PartName="/ppt/diagrams/drawing141.xml" ContentType="application/vnd.ms-office.drawingml.diagramDrawing+xml"/>
  <Override PartName="/ppt/diagrams/data142.xml" ContentType="application/vnd.openxmlformats-officedocument.drawingml.diagramData+xml"/>
  <Override PartName="/ppt/diagrams/layout142.xml" ContentType="application/vnd.openxmlformats-officedocument.drawingml.diagramLayout+xml"/>
  <Override PartName="/ppt/diagrams/quickStyle142.xml" ContentType="application/vnd.openxmlformats-officedocument.drawingml.diagramStyle+xml"/>
  <Override PartName="/ppt/diagrams/colors142.xml" ContentType="application/vnd.openxmlformats-officedocument.drawingml.diagramColors+xml"/>
  <Override PartName="/ppt/diagrams/drawing142.xml" ContentType="application/vnd.ms-office.drawingml.diagramDrawing+xml"/>
  <Override PartName="/ppt/diagrams/data143.xml" ContentType="application/vnd.openxmlformats-officedocument.drawingml.diagramData+xml"/>
  <Override PartName="/ppt/diagrams/layout143.xml" ContentType="application/vnd.openxmlformats-officedocument.drawingml.diagramLayout+xml"/>
  <Override PartName="/ppt/diagrams/quickStyle143.xml" ContentType="application/vnd.openxmlformats-officedocument.drawingml.diagramStyle+xml"/>
  <Override PartName="/ppt/diagrams/colors143.xml" ContentType="application/vnd.openxmlformats-officedocument.drawingml.diagramColors+xml"/>
  <Override PartName="/ppt/diagrams/drawing143.xml" ContentType="application/vnd.ms-office.drawingml.diagramDrawing+xml"/>
  <Override PartName="/ppt/diagrams/data144.xml" ContentType="application/vnd.openxmlformats-officedocument.drawingml.diagramData+xml"/>
  <Override PartName="/ppt/diagrams/layout144.xml" ContentType="application/vnd.openxmlformats-officedocument.drawingml.diagramLayout+xml"/>
  <Override PartName="/ppt/diagrams/quickStyle144.xml" ContentType="application/vnd.openxmlformats-officedocument.drawingml.diagramStyle+xml"/>
  <Override PartName="/ppt/diagrams/colors144.xml" ContentType="application/vnd.openxmlformats-officedocument.drawingml.diagramColors+xml"/>
  <Override PartName="/ppt/diagrams/drawing144.xml" ContentType="application/vnd.ms-office.drawingml.diagramDrawing+xml"/>
  <Override PartName="/ppt/diagrams/data145.xml" ContentType="application/vnd.openxmlformats-officedocument.drawingml.diagramData+xml"/>
  <Override PartName="/ppt/diagrams/layout145.xml" ContentType="application/vnd.openxmlformats-officedocument.drawingml.diagramLayout+xml"/>
  <Override PartName="/ppt/diagrams/quickStyle145.xml" ContentType="application/vnd.openxmlformats-officedocument.drawingml.diagramStyle+xml"/>
  <Override PartName="/ppt/diagrams/colors145.xml" ContentType="application/vnd.openxmlformats-officedocument.drawingml.diagramColors+xml"/>
  <Override PartName="/ppt/diagrams/drawing145.xml" ContentType="application/vnd.ms-office.drawingml.diagramDrawing+xml"/>
  <Override PartName="/ppt/notesSlides/notesSlide43.xml" ContentType="application/vnd.openxmlformats-officedocument.presentationml.notesSlide+xml"/>
  <Override PartName="/ppt/diagrams/data146.xml" ContentType="application/vnd.openxmlformats-officedocument.drawingml.diagramData+xml"/>
  <Override PartName="/ppt/diagrams/layout146.xml" ContentType="application/vnd.openxmlformats-officedocument.drawingml.diagramLayout+xml"/>
  <Override PartName="/ppt/diagrams/quickStyle146.xml" ContentType="application/vnd.openxmlformats-officedocument.drawingml.diagramStyle+xml"/>
  <Override PartName="/ppt/diagrams/colors146.xml" ContentType="application/vnd.openxmlformats-officedocument.drawingml.diagramColors+xml"/>
  <Override PartName="/ppt/diagrams/drawing146.xml" ContentType="application/vnd.ms-office.drawingml.diagramDrawing+xml"/>
  <Override PartName="/ppt/diagrams/data147.xml" ContentType="application/vnd.openxmlformats-officedocument.drawingml.diagramData+xml"/>
  <Override PartName="/ppt/diagrams/layout147.xml" ContentType="application/vnd.openxmlformats-officedocument.drawingml.diagramLayout+xml"/>
  <Override PartName="/ppt/diagrams/quickStyle147.xml" ContentType="application/vnd.openxmlformats-officedocument.drawingml.diagramStyle+xml"/>
  <Override PartName="/ppt/diagrams/colors147.xml" ContentType="application/vnd.openxmlformats-officedocument.drawingml.diagramColors+xml"/>
  <Override PartName="/ppt/diagrams/drawing147.xml" ContentType="application/vnd.ms-office.drawingml.diagramDrawing+xml"/>
  <Override PartName="/ppt/diagrams/data148.xml" ContentType="application/vnd.openxmlformats-officedocument.drawingml.diagramData+xml"/>
  <Override PartName="/ppt/diagrams/layout148.xml" ContentType="application/vnd.openxmlformats-officedocument.drawingml.diagramLayout+xml"/>
  <Override PartName="/ppt/diagrams/quickStyle148.xml" ContentType="application/vnd.openxmlformats-officedocument.drawingml.diagramStyle+xml"/>
  <Override PartName="/ppt/diagrams/colors148.xml" ContentType="application/vnd.openxmlformats-officedocument.drawingml.diagramColors+xml"/>
  <Override PartName="/ppt/diagrams/drawing148.xml" ContentType="application/vnd.ms-office.drawingml.diagramDrawing+xml"/>
  <Override PartName="/ppt/diagrams/data149.xml" ContentType="application/vnd.openxmlformats-officedocument.drawingml.diagramData+xml"/>
  <Override PartName="/ppt/diagrams/layout149.xml" ContentType="application/vnd.openxmlformats-officedocument.drawingml.diagramLayout+xml"/>
  <Override PartName="/ppt/diagrams/quickStyle149.xml" ContentType="application/vnd.openxmlformats-officedocument.drawingml.diagramStyle+xml"/>
  <Override PartName="/ppt/diagrams/colors149.xml" ContentType="application/vnd.openxmlformats-officedocument.drawingml.diagramColors+xml"/>
  <Override PartName="/ppt/diagrams/drawing149.xml" ContentType="application/vnd.ms-office.drawingml.diagramDrawing+xml"/>
  <Override PartName="/ppt/diagrams/data150.xml" ContentType="application/vnd.openxmlformats-officedocument.drawingml.diagramData+xml"/>
  <Override PartName="/ppt/diagrams/layout150.xml" ContentType="application/vnd.openxmlformats-officedocument.drawingml.diagramLayout+xml"/>
  <Override PartName="/ppt/diagrams/quickStyle150.xml" ContentType="application/vnd.openxmlformats-officedocument.drawingml.diagramStyle+xml"/>
  <Override PartName="/ppt/diagrams/colors150.xml" ContentType="application/vnd.openxmlformats-officedocument.drawingml.diagramColors+xml"/>
  <Override PartName="/ppt/diagrams/drawing150.xml" ContentType="application/vnd.ms-office.drawingml.diagramDrawing+xml"/>
  <Override PartName="/ppt/diagrams/data151.xml" ContentType="application/vnd.openxmlformats-officedocument.drawingml.diagramData+xml"/>
  <Override PartName="/ppt/diagrams/layout151.xml" ContentType="application/vnd.openxmlformats-officedocument.drawingml.diagramLayout+xml"/>
  <Override PartName="/ppt/diagrams/quickStyle151.xml" ContentType="application/vnd.openxmlformats-officedocument.drawingml.diagramStyle+xml"/>
  <Override PartName="/ppt/diagrams/colors151.xml" ContentType="application/vnd.openxmlformats-officedocument.drawingml.diagramColors+xml"/>
  <Override PartName="/ppt/diagrams/drawing151.xml" ContentType="application/vnd.ms-office.drawingml.diagramDrawing+xml"/>
  <Override PartName="/ppt/diagrams/data152.xml" ContentType="application/vnd.openxmlformats-officedocument.drawingml.diagramData+xml"/>
  <Override PartName="/ppt/diagrams/layout152.xml" ContentType="application/vnd.openxmlformats-officedocument.drawingml.diagramLayout+xml"/>
  <Override PartName="/ppt/diagrams/quickStyle152.xml" ContentType="application/vnd.openxmlformats-officedocument.drawingml.diagramStyle+xml"/>
  <Override PartName="/ppt/diagrams/colors152.xml" ContentType="application/vnd.openxmlformats-officedocument.drawingml.diagramColors+xml"/>
  <Override PartName="/ppt/diagrams/drawing152.xml" ContentType="application/vnd.ms-office.drawingml.diagramDrawing+xml"/>
  <Override PartName="/ppt/diagrams/data153.xml" ContentType="application/vnd.openxmlformats-officedocument.drawingml.diagramData+xml"/>
  <Override PartName="/ppt/diagrams/layout153.xml" ContentType="application/vnd.openxmlformats-officedocument.drawingml.diagramLayout+xml"/>
  <Override PartName="/ppt/diagrams/quickStyle153.xml" ContentType="application/vnd.openxmlformats-officedocument.drawingml.diagramStyle+xml"/>
  <Override PartName="/ppt/diagrams/colors153.xml" ContentType="application/vnd.openxmlformats-officedocument.drawingml.diagramColors+xml"/>
  <Override PartName="/ppt/diagrams/drawing153.xml" ContentType="application/vnd.ms-office.drawingml.diagramDrawing+xml"/>
  <Override PartName="/ppt/diagrams/data154.xml" ContentType="application/vnd.openxmlformats-officedocument.drawingml.diagramData+xml"/>
  <Override PartName="/ppt/diagrams/layout154.xml" ContentType="application/vnd.openxmlformats-officedocument.drawingml.diagramLayout+xml"/>
  <Override PartName="/ppt/diagrams/quickStyle154.xml" ContentType="application/vnd.openxmlformats-officedocument.drawingml.diagramStyle+xml"/>
  <Override PartName="/ppt/diagrams/colors154.xml" ContentType="application/vnd.openxmlformats-officedocument.drawingml.diagramColors+xml"/>
  <Override PartName="/ppt/diagrams/drawing154.xml" ContentType="application/vnd.ms-office.drawingml.diagramDrawing+xml"/>
  <Override PartName="/ppt/diagrams/data155.xml" ContentType="application/vnd.openxmlformats-officedocument.drawingml.diagramData+xml"/>
  <Override PartName="/ppt/diagrams/layout155.xml" ContentType="application/vnd.openxmlformats-officedocument.drawingml.diagramLayout+xml"/>
  <Override PartName="/ppt/diagrams/quickStyle155.xml" ContentType="application/vnd.openxmlformats-officedocument.drawingml.diagramStyle+xml"/>
  <Override PartName="/ppt/diagrams/colors155.xml" ContentType="application/vnd.openxmlformats-officedocument.drawingml.diagramColors+xml"/>
  <Override PartName="/ppt/diagrams/drawing155.xml" ContentType="application/vnd.ms-office.drawingml.diagramDrawing+xml"/>
  <Override PartName="/ppt/diagrams/data156.xml" ContentType="application/vnd.openxmlformats-officedocument.drawingml.diagramData+xml"/>
  <Override PartName="/ppt/diagrams/layout156.xml" ContentType="application/vnd.openxmlformats-officedocument.drawingml.diagramLayout+xml"/>
  <Override PartName="/ppt/diagrams/quickStyle156.xml" ContentType="application/vnd.openxmlformats-officedocument.drawingml.diagramStyle+xml"/>
  <Override PartName="/ppt/diagrams/colors156.xml" ContentType="application/vnd.openxmlformats-officedocument.drawingml.diagramColors+xml"/>
  <Override PartName="/ppt/diagrams/drawing156.xml" ContentType="application/vnd.ms-office.drawingml.diagramDrawing+xml"/>
  <Override PartName="/ppt/diagrams/data157.xml" ContentType="application/vnd.openxmlformats-officedocument.drawingml.diagramData+xml"/>
  <Override PartName="/ppt/diagrams/layout157.xml" ContentType="application/vnd.openxmlformats-officedocument.drawingml.diagramLayout+xml"/>
  <Override PartName="/ppt/diagrams/quickStyle157.xml" ContentType="application/vnd.openxmlformats-officedocument.drawingml.diagramStyle+xml"/>
  <Override PartName="/ppt/diagrams/colors157.xml" ContentType="application/vnd.openxmlformats-officedocument.drawingml.diagramColors+xml"/>
  <Override PartName="/ppt/diagrams/drawing157.xml" ContentType="application/vnd.ms-office.drawingml.diagramDrawing+xml"/>
  <Override PartName="/ppt/diagrams/data158.xml" ContentType="application/vnd.openxmlformats-officedocument.drawingml.diagramData+xml"/>
  <Override PartName="/ppt/diagrams/layout158.xml" ContentType="application/vnd.openxmlformats-officedocument.drawingml.diagramLayout+xml"/>
  <Override PartName="/ppt/diagrams/quickStyle158.xml" ContentType="application/vnd.openxmlformats-officedocument.drawingml.diagramStyle+xml"/>
  <Override PartName="/ppt/diagrams/colors158.xml" ContentType="application/vnd.openxmlformats-officedocument.drawingml.diagramColors+xml"/>
  <Override PartName="/ppt/diagrams/drawing15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9"/>
  </p:notesMasterIdLst>
  <p:sldIdLst>
    <p:sldId id="256" r:id="rId2"/>
    <p:sldId id="257" r:id="rId3"/>
    <p:sldId id="375" r:id="rId4"/>
    <p:sldId id="377" r:id="rId5"/>
    <p:sldId id="376" r:id="rId6"/>
    <p:sldId id="378" r:id="rId7"/>
    <p:sldId id="379" r:id="rId8"/>
    <p:sldId id="380" r:id="rId9"/>
    <p:sldId id="381" r:id="rId10"/>
    <p:sldId id="382" r:id="rId11"/>
    <p:sldId id="383" r:id="rId12"/>
    <p:sldId id="384" r:id="rId13"/>
    <p:sldId id="385" r:id="rId14"/>
    <p:sldId id="387" r:id="rId15"/>
    <p:sldId id="498" r:id="rId16"/>
    <p:sldId id="388" r:id="rId17"/>
    <p:sldId id="389" r:id="rId18"/>
    <p:sldId id="390" r:id="rId19"/>
    <p:sldId id="391" r:id="rId20"/>
    <p:sldId id="392" r:id="rId21"/>
    <p:sldId id="393" r:id="rId22"/>
    <p:sldId id="394" r:id="rId23"/>
    <p:sldId id="395" r:id="rId24"/>
    <p:sldId id="396" r:id="rId25"/>
    <p:sldId id="397" r:id="rId26"/>
    <p:sldId id="405" r:id="rId27"/>
    <p:sldId id="398" r:id="rId28"/>
    <p:sldId id="399" r:id="rId29"/>
    <p:sldId id="400" r:id="rId30"/>
    <p:sldId id="401" r:id="rId31"/>
    <p:sldId id="402" r:id="rId32"/>
    <p:sldId id="403" r:id="rId33"/>
    <p:sldId id="404" r:id="rId34"/>
    <p:sldId id="263" r:id="rId35"/>
    <p:sldId id="258" r:id="rId36"/>
    <p:sldId id="274" r:id="rId37"/>
    <p:sldId id="273" r:id="rId38"/>
    <p:sldId id="275" r:id="rId39"/>
    <p:sldId id="269" r:id="rId40"/>
    <p:sldId id="277" r:id="rId41"/>
    <p:sldId id="272" r:id="rId42"/>
    <p:sldId id="281" r:id="rId43"/>
    <p:sldId id="285" r:id="rId44"/>
    <p:sldId id="289" r:id="rId45"/>
    <p:sldId id="294" r:id="rId46"/>
    <p:sldId id="288" r:id="rId47"/>
    <p:sldId id="303" r:id="rId48"/>
    <p:sldId id="292" r:id="rId49"/>
    <p:sldId id="296" r:id="rId50"/>
    <p:sldId id="298" r:id="rId51"/>
    <p:sldId id="295" r:id="rId52"/>
    <p:sldId id="297" r:id="rId53"/>
    <p:sldId id="299" r:id="rId54"/>
    <p:sldId id="300" r:id="rId55"/>
    <p:sldId id="301" r:id="rId56"/>
    <p:sldId id="302" r:id="rId57"/>
    <p:sldId id="293" r:id="rId58"/>
    <p:sldId id="291" r:id="rId59"/>
    <p:sldId id="304" r:id="rId60"/>
    <p:sldId id="447" r:id="rId61"/>
    <p:sldId id="446" r:id="rId62"/>
    <p:sldId id="445" r:id="rId63"/>
    <p:sldId id="305" r:id="rId64"/>
    <p:sldId id="311" r:id="rId65"/>
    <p:sldId id="306" r:id="rId66"/>
    <p:sldId id="307" r:id="rId67"/>
    <p:sldId id="308" r:id="rId68"/>
    <p:sldId id="309" r:id="rId69"/>
    <p:sldId id="444" r:id="rId70"/>
    <p:sldId id="310" r:id="rId71"/>
    <p:sldId id="286" r:id="rId72"/>
    <p:sldId id="276" r:id="rId73"/>
    <p:sldId id="278" r:id="rId74"/>
    <p:sldId id="279" r:id="rId75"/>
    <p:sldId id="312" r:id="rId76"/>
    <p:sldId id="283" r:id="rId77"/>
    <p:sldId id="313" r:id="rId78"/>
    <p:sldId id="314" r:id="rId79"/>
    <p:sldId id="315" r:id="rId80"/>
    <p:sldId id="316" r:id="rId81"/>
    <p:sldId id="317" r:id="rId82"/>
    <p:sldId id="318" r:id="rId83"/>
    <p:sldId id="319" r:id="rId84"/>
    <p:sldId id="287" r:id="rId85"/>
    <p:sldId id="280" r:id="rId86"/>
    <p:sldId id="320" r:id="rId87"/>
    <p:sldId id="321" r:id="rId88"/>
    <p:sldId id="322" r:id="rId89"/>
    <p:sldId id="323" r:id="rId90"/>
    <p:sldId id="324" r:id="rId91"/>
    <p:sldId id="325" r:id="rId92"/>
    <p:sldId id="326" r:id="rId93"/>
    <p:sldId id="327" r:id="rId94"/>
    <p:sldId id="328" r:id="rId95"/>
    <p:sldId id="329" r:id="rId96"/>
    <p:sldId id="330" r:id="rId97"/>
    <p:sldId id="331" r:id="rId98"/>
    <p:sldId id="332" r:id="rId99"/>
    <p:sldId id="333" r:id="rId100"/>
    <p:sldId id="334" r:id="rId101"/>
    <p:sldId id="335" r:id="rId102"/>
    <p:sldId id="336" r:id="rId103"/>
    <p:sldId id="337" r:id="rId104"/>
    <p:sldId id="338" r:id="rId105"/>
    <p:sldId id="499" r:id="rId106"/>
    <p:sldId id="500" r:id="rId107"/>
    <p:sldId id="339" r:id="rId108"/>
    <p:sldId id="340" r:id="rId109"/>
    <p:sldId id="341" r:id="rId110"/>
    <p:sldId id="342" r:id="rId111"/>
    <p:sldId id="343" r:id="rId112"/>
    <p:sldId id="344" r:id="rId113"/>
    <p:sldId id="345" r:id="rId114"/>
    <p:sldId id="346" r:id="rId115"/>
    <p:sldId id="347" r:id="rId116"/>
    <p:sldId id="348" r:id="rId117"/>
    <p:sldId id="349" r:id="rId118"/>
    <p:sldId id="350" r:id="rId119"/>
    <p:sldId id="351" r:id="rId120"/>
    <p:sldId id="352" r:id="rId121"/>
    <p:sldId id="353" r:id="rId122"/>
    <p:sldId id="354" r:id="rId123"/>
    <p:sldId id="355" r:id="rId124"/>
    <p:sldId id="356" r:id="rId125"/>
    <p:sldId id="357" r:id="rId126"/>
    <p:sldId id="358" r:id="rId127"/>
    <p:sldId id="359" r:id="rId128"/>
    <p:sldId id="360" r:id="rId129"/>
    <p:sldId id="361" r:id="rId130"/>
    <p:sldId id="362" r:id="rId131"/>
    <p:sldId id="363" r:id="rId132"/>
    <p:sldId id="371" r:id="rId133"/>
    <p:sldId id="372" r:id="rId134"/>
    <p:sldId id="373" r:id="rId135"/>
    <p:sldId id="501" r:id="rId136"/>
    <p:sldId id="264" r:id="rId137"/>
    <p:sldId id="448" r:id="rId138"/>
    <p:sldId id="449" r:id="rId139"/>
    <p:sldId id="450" r:id="rId140"/>
    <p:sldId id="451" r:id="rId141"/>
    <p:sldId id="452" r:id="rId142"/>
    <p:sldId id="453" r:id="rId143"/>
    <p:sldId id="454" r:id="rId144"/>
    <p:sldId id="455" r:id="rId145"/>
    <p:sldId id="456" r:id="rId146"/>
    <p:sldId id="457" r:id="rId147"/>
    <p:sldId id="458" r:id="rId148"/>
    <p:sldId id="459" r:id="rId149"/>
    <p:sldId id="460" r:id="rId150"/>
    <p:sldId id="461" r:id="rId151"/>
    <p:sldId id="462" r:id="rId152"/>
    <p:sldId id="463" r:id="rId153"/>
    <p:sldId id="464" r:id="rId154"/>
    <p:sldId id="465" r:id="rId155"/>
    <p:sldId id="466" r:id="rId156"/>
    <p:sldId id="467" r:id="rId157"/>
    <p:sldId id="468" r:id="rId158"/>
    <p:sldId id="469" r:id="rId159"/>
    <p:sldId id="470" r:id="rId160"/>
    <p:sldId id="471" r:id="rId161"/>
    <p:sldId id="472" r:id="rId162"/>
    <p:sldId id="473" r:id="rId163"/>
    <p:sldId id="474" r:id="rId164"/>
    <p:sldId id="475" r:id="rId165"/>
    <p:sldId id="476" r:id="rId166"/>
    <p:sldId id="477" r:id="rId167"/>
    <p:sldId id="478" r:id="rId168"/>
    <p:sldId id="479" r:id="rId169"/>
    <p:sldId id="480" r:id="rId170"/>
    <p:sldId id="481" r:id="rId171"/>
    <p:sldId id="482" r:id="rId172"/>
    <p:sldId id="483" r:id="rId173"/>
    <p:sldId id="484" r:id="rId174"/>
    <p:sldId id="485" r:id="rId175"/>
    <p:sldId id="486" r:id="rId176"/>
    <p:sldId id="487" r:id="rId177"/>
    <p:sldId id="488" r:id="rId178"/>
    <p:sldId id="489" r:id="rId179"/>
    <p:sldId id="490" r:id="rId180"/>
    <p:sldId id="491" r:id="rId181"/>
    <p:sldId id="492" r:id="rId182"/>
    <p:sldId id="493" r:id="rId183"/>
    <p:sldId id="494" r:id="rId184"/>
    <p:sldId id="495" r:id="rId185"/>
    <p:sldId id="496" r:id="rId186"/>
    <p:sldId id="497" r:id="rId187"/>
    <p:sldId id="267" r:id="rId1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40" autoAdjust="0"/>
    <p:restoredTop sz="81910" autoAdjust="0"/>
  </p:normalViewPr>
  <p:slideViewPr>
    <p:cSldViewPr>
      <p:cViewPr>
        <p:scale>
          <a:sx n="64" d="100"/>
          <a:sy n="64" d="100"/>
        </p:scale>
        <p:origin x="-66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oleObject" Target="Workbook4"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2.xml.rels><?xml version="1.0" encoding="UTF-8" standalone="yes"?>
<Relationships xmlns="http://schemas.openxmlformats.org/package/2006/relationships"><Relationship Id="rId1" Type="http://schemas.openxmlformats.org/officeDocument/2006/relationships/oleObject" Target="Workbook4"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4"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pasha:Desktop:classes:CFA%20Research%20Challenge:Dropbox:REITS%20Presentation:Slave%20Labour.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pasha:Desktop:classes:CFA%20Research%20Challenge:Dropbox:REITS%20Presentation:Slave%20Labour.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val>
            <c:numRef>
              <c:f>Sheet1!$D$3:$D$4</c:f>
              <c:numCache>
                <c:formatCode>0%</c:formatCode>
                <c:ptCount val="2"/>
                <c:pt idx="0">
                  <c:v>0.5</c:v>
                </c:pt>
                <c:pt idx="1">
                  <c:v>0.5</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5"/>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Region</c:v>
                </c:pt>
              </c:strCache>
            </c:strRef>
          </c:tx>
          <c:dLbls>
            <c:dLbl>
              <c:idx val="1"/>
              <c:spPr/>
              <c:txPr>
                <a:bodyPr/>
                <a:lstStyle/>
                <a:p>
                  <a:pPr>
                    <a:defRPr sz="1600">
                      <a:solidFill>
                        <a:schemeClr val="bg1"/>
                      </a:solidFill>
                    </a:defRPr>
                  </a:pPr>
                  <a:endParaRPr lang="en-US"/>
                </a:p>
              </c:txPr>
              <c:dLblPos val="inEnd"/>
              <c:showLegendKey val="0"/>
              <c:showVal val="1"/>
              <c:showCatName val="0"/>
              <c:showSerName val="0"/>
              <c:showPercent val="0"/>
              <c:showBubbleSize val="0"/>
            </c:dLbl>
            <c:txPr>
              <a:bodyPr/>
              <a:lstStyle/>
              <a:p>
                <a:pPr>
                  <a:defRPr sz="1600"/>
                </a:pPr>
                <a:endParaRPr lang="en-US"/>
              </a:p>
            </c:txPr>
            <c:dLblPos val="inEnd"/>
            <c:showLegendKey val="0"/>
            <c:showVal val="1"/>
            <c:showCatName val="0"/>
            <c:showSerName val="0"/>
            <c:showPercent val="0"/>
            <c:showBubbleSize val="0"/>
            <c:showLeaderLines val="1"/>
          </c:dLbls>
          <c:cat>
            <c:strRef>
              <c:f>Sheet1!$A$2:$A$6</c:f>
              <c:strCache>
                <c:ptCount val="5"/>
                <c:pt idx="0">
                  <c:v>Ontario</c:v>
                </c:pt>
                <c:pt idx="1">
                  <c:v>Alberta</c:v>
                </c:pt>
                <c:pt idx="2">
                  <c:v>Other</c:v>
                </c:pt>
                <c:pt idx="3">
                  <c:v>Quebec</c:v>
                </c:pt>
                <c:pt idx="4">
                  <c:v>United States</c:v>
                </c:pt>
              </c:strCache>
            </c:strRef>
          </c:cat>
          <c:val>
            <c:numRef>
              <c:f>Sheet1!$B$2:$B$6</c:f>
              <c:numCache>
                <c:formatCode>0%</c:formatCode>
                <c:ptCount val="5"/>
                <c:pt idx="0">
                  <c:v>0.42771833789500113</c:v>
                </c:pt>
                <c:pt idx="1">
                  <c:v>0.14481214232396206</c:v>
                </c:pt>
                <c:pt idx="2">
                  <c:v>0.10450360786265303</c:v>
                </c:pt>
                <c:pt idx="3">
                  <c:v>5.8472256780293601E-2</c:v>
                </c:pt>
                <c:pt idx="4">
                  <c:v>0.26449365513809386</c:v>
                </c:pt>
              </c:numCache>
            </c:numRef>
          </c:val>
        </c:ser>
        <c:dLbls>
          <c:showLegendKey val="0"/>
          <c:showVal val="0"/>
          <c:showCatName val="0"/>
          <c:showSerName val="0"/>
          <c:showPercent val="0"/>
          <c:showBubbleSize val="0"/>
          <c:showLeaderLines val="1"/>
        </c:dLbls>
      </c:pie3DChart>
    </c:plotArea>
    <c:legend>
      <c:legendPos val="t"/>
      <c:overlay val="0"/>
      <c:txPr>
        <a:bodyPr/>
        <a:lstStyle/>
        <a:p>
          <a:pPr>
            <a:defRPr sz="16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cat>
            <c:strRef>
              <c:f>Sheet1!$D$11:$D$13</c:f>
              <c:strCache>
                <c:ptCount val="3"/>
                <c:pt idx="0">
                  <c:v>Bonds</c:v>
                </c:pt>
                <c:pt idx="1">
                  <c:v>Stocks</c:v>
                </c:pt>
                <c:pt idx="2">
                  <c:v>REITS</c:v>
                </c:pt>
              </c:strCache>
            </c:strRef>
          </c:cat>
          <c:val>
            <c:numRef>
              <c:f>Sheet1!$E$11:$E$13</c:f>
              <c:numCache>
                <c:formatCode>0%</c:formatCode>
                <c:ptCount val="3"/>
                <c:pt idx="0">
                  <c:v>0.45</c:v>
                </c:pt>
                <c:pt idx="1">
                  <c:v>0.45</c:v>
                </c:pt>
                <c:pt idx="2">
                  <c:v>0.1</c:v>
                </c:pt>
              </c:numCache>
            </c:numRef>
          </c:val>
        </c:ser>
        <c:dLbls>
          <c:showLegendKey val="0"/>
          <c:showVal val="0"/>
          <c:showCatName val="0"/>
          <c:showSerName val="0"/>
          <c:showPercent val="0"/>
          <c:showBubbleSize val="0"/>
          <c:showLeaderLines val="1"/>
        </c:dLbls>
        <c:firstSliceAng val="0"/>
      </c:pieChart>
    </c:plotArea>
    <c:legend>
      <c:legendPos val="t"/>
      <c:layout/>
      <c:overlay val="0"/>
      <c:txPr>
        <a:bodyPr/>
        <a:lstStyle/>
        <a:p>
          <a:pPr>
            <a:defRPr sz="2800"/>
          </a:pPr>
          <a:endParaRPr lang="en-US"/>
        </a:p>
      </c:txPr>
    </c:legend>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cat>
            <c:strRef>
              <c:f>Sheet1!$D$16:$D$18</c:f>
              <c:strCache>
                <c:ptCount val="3"/>
                <c:pt idx="0">
                  <c:v>Bonds</c:v>
                </c:pt>
                <c:pt idx="1">
                  <c:v>Stocks</c:v>
                </c:pt>
                <c:pt idx="2">
                  <c:v>REITS</c:v>
                </c:pt>
              </c:strCache>
            </c:strRef>
          </c:cat>
          <c:val>
            <c:numRef>
              <c:f>Sheet1!$E$16:$E$18</c:f>
              <c:numCache>
                <c:formatCode>0%</c:formatCode>
                <c:ptCount val="3"/>
                <c:pt idx="0">
                  <c:v>0.4</c:v>
                </c:pt>
                <c:pt idx="1">
                  <c:v>0.4</c:v>
                </c:pt>
                <c:pt idx="2">
                  <c:v>0.2</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0"/>
    </mc:Choice>
    <mc:Fallback>
      <c:style val="40"/>
    </mc:Fallback>
  </mc:AlternateContent>
  <c:chart>
    <c:title>
      <c:tx>
        <c:rich>
          <a:bodyPr/>
          <a:lstStyle/>
          <a:p>
            <a:pPr>
              <a:defRPr/>
            </a:pPr>
            <a:r>
              <a:rPr lang="en-US" sz="1800" dirty="0" smtClean="0">
                <a:effectLst/>
              </a:rPr>
              <a:t>Pie Chart of REIT Categories</a:t>
            </a:r>
            <a:endParaRPr lang="en-CA" sz="1800" dirty="0">
              <a:effectLst/>
            </a:endParaRPr>
          </a:p>
        </c:rich>
      </c:tx>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Percentage</c:v>
                </c:pt>
              </c:strCache>
            </c:strRef>
          </c:tx>
          <c:dLbls>
            <c:showLegendKey val="0"/>
            <c:showVal val="0"/>
            <c:showCatName val="0"/>
            <c:showSerName val="0"/>
            <c:showPercent val="1"/>
            <c:showBubbleSize val="0"/>
            <c:showLeaderLines val="1"/>
          </c:dLbls>
          <c:cat>
            <c:strRef>
              <c:f>Sheet1!$A$2:$A$9</c:f>
              <c:strCache>
                <c:ptCount val="8"/>
                <c:pt idx="0">
                  <c:v>Rentail</c:v>
                </c:pt>
                <c:pt idx="1">
                  <c:v>Diversified</c:v>
                </c:pt>
                <c:pt idx="2">
                  <c:v>Residental</c:v>
                </c:pt>
                <c:pt idx="3">
                  <c:v>Senoirs Housing</c:v>
                </c:pt>
                <c:pt idx="4">
                  <c:v>Office</c:v>
                </c:pt>
                <c:pt idx="5">
                  <c:v>Hospitality</c:v>
                </c:pt>
                <c:pt idx="6">
                  <c:v>Medical Offices</c:v>
                </c:pt>
                <c:pt idx="7">
                  <c:v>Industrial</c:v>
                </c:pt>
              </c:strCache>
            </c:strRef>
          </c:cat>
          <c:val>
            <c:numRef>
              <c:f>Sheet1!$B$2:$B$9</c:f>
              <c:numCache>
                <c:formatCode>General</c:formatCode>
                <c:ptCount val="8"/>
                <c:pt idx="0">
                  <c:v>35</c:v>
                </c:pt>
                <c:pt idx="1">
                  <c:v>34</c:v>
                </c:pt>
                <c:pt idx="2">
                  <c:v>15</c:v>
                </c:pt>
                <c:pt idx="3">
                  <c:v>7</c:v>
                </c:pt>
                <c:pt idx="4">
                  <c:v>6</c:v>
                </c:pt>
                <c:pt idx="5">
                  <c:v>1</c:v>
                </c:pt>
                <c:pt idx="6">
                  <c:v>1</c:v>
                </c:pt>
                <c:pt idx="7">
                  <c:v>0.1</c:v>
                </c:pt>
              </c:numCache>
            </c:numRef>
          </c:val>
        </c:ser>
        <c:dLbls>
          <c:showLegendKey val="0"/>
          <c:showVal val="0"/>
          <c:showCatName val="0"/>
          <c:showSerName val="0"/>
          <c:showPercent val="1"/>
          <c:showBubbleSize val="0"/>
          <c:showLeaderLines val="1"/>
        </c:dLbls>
      </c:pie3DChart>
    </c:plotArea>
    <c:legend>
      <c:legendPos val="r"/>
      <c:overlay val="0"/>
    </c:legend>
    <c:plotVisOnly val="1"/>
    <c:dispBlanksAs val="zero"/>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hart>
    <c:title>
      <c:tx>
        <c:rich>
          <a:bodyPr/>
          <a:lstStyle/>
          <a:p>
            <a:pPr>
              <a:defRPr/>
            </a:pPr>
            <a:r>
              <a:rPr lang="en-US" sz="1800" b="1" i="0" baseline="0" dirty="0" smtClean="0">
                <a:effectLst/>
              </a:rPr>
              <a:t>Pie Chart of REIT Categories</a:t>
            </a:r>
            <a:endParaRPr lang="en-CA" dirty="0">
              <a:effectLst/>
            </a:endParaRPr>
          </a:p>
        </c:rich>
      </c:tx>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dLbls>
            <c:showLegendKey val="0"/>
            <c:showVal val="0"/>
            <c:showCatName val="0"/>
            <c:showSerName val="0"/>
            <c:showPercent val="1"/>
            <c:showBubbleSize val="0"/>
            <c:showLeaderLines val="1"/>
          </c:dLbls>
          <c:cat>
            <c:strRef>
              <c:f>Sheet1!$A$2:$A$5</c:f>
              <c:strCache>
                <c:ptCount val="4"/>
                <c:pt idx="0">
                  <c:v>Office Buildings</c:v>
                </c:pt>
                <c:pt idx="1">
                  <c:v>Industrial Facilities</c:v>
                </c:pt>
                <c:pt idx="2">
                  <c:v>Industrial &amp; Office</c:v>
                </c:pt>
                <c:pt idx="3">
                  <c:v>Shopping Centres</c:v>
                </c:pt>
              </c:strCache>
            </c:strRef>
          </c:cat>
          <c:val>
            <c:numRef>
              <c:f>Sheet1!$B$2:$B$5</c:f>
              <c:numCache>
                <c:formatCode>General</c:formatCode>
                <c:ptCount val="4"/>
                <c:pt idx="0">
                  <c:v>13</c:v>
                </c:pt>
                <c:pt idx="1">
                  <c:v>5</c:v>
                </c:pt>
                <c:pt idx="2">
                  <c:v>3</c:v>
                </c:pt>
                <c:pt idx="3">
                  <c:v>10</c:v>
                </c:pt>
              </c:numCache>
            </c:numRef>
          </c:val>
        </c:ser>
        <c:dLbls>
          <c:showLegendKey val="0"/>
          <c:showVal val="0"/>
          <c:showCatName val="0"/>
          <c:showSerName val="0"/>
          <c:showPercent val="1"/>
          <c:showBubbleSize val="0"/>
          <c:showLeaderLines val="1"/>
        </c:dLbls>
      </c:pie3DChart>
    </c:plotArea>
    <c:legend>
      <c:legendPos val="r"/>
      <c:overlay val="0"/>
    </c:legend>
    <c:plotVisOnly val="1"/>
    <c:dispBlanksAs val="zero"/>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2400"/>
              <a:t>Market Cap ($M)</a:t>
            </a:r>
            <a:endParaRPr lang="en-US" sz="1600"/>
          </a:p>
          <a:p>
            <a:pPr>
              <a:defRPr/>
            </a:pPr>
            <a:r>
              <a:rPr lang="en-US" sz="1600"/>
              <a:t>As</a:t>
            </a:r>
            <a:r>
              <a:rPr lang="en-US" sz="1600" baseline="0"/>
              <a:t> of March 16, 2012</a:t>
            </a:r>
            <a:endParaRPr lang="en-US" sz="2400"/>
          </a:p>
        </c:rich>
      </c:tx>
      <c:layout>
        <c:manualLayout>
          <c:xMode val="edge"/>
          <c:yMode val="edge"/>
          <c:x val="0.41249880821264823"/>
          <c:y val="3.7914691943128E-2"/>
        </c:manualLayout>
      </c:layout>
      <c:overlay val="0"/>
    </c:title>
    <c:autoTitleDeleted val="0"/>
    <c:plotArea>
      <c:layout>
        <c:manualLayout>
          <c:layoutTarget val="inner"/>
          <c:xMode val="edge"/>
          <c:yMode val="edge"/>
          <c:x val="4.6403719369934496E-2"/>
          <c:y val="5.6751232065821902E-2"/>
          <c:w val="0.94827848371771872"/>
          <c:h val="0.74160963291910964"/>
        </c:manualLayout>
      </c:layout>
      <c:barChart>
        <c:barDir val="col"/>
        <c:grouping val="clustered"/>
        <c:varyColors val="0"/>
        <c:ser>
          <c:idx val="0"/>
          <c:order val="0"/>
          <c:tx>
            <c:strRef>
              <c:f>Sheet1!$F$1</c:f>
              <c:strCache>
                <c:ptCount val="1"/>
                <c:pt idx="0">
                  <c:v>Market Cap (X 1M)</c:v>
                </c:pt>
              </c:strCache>
            </c:strRef>
          </c:tx>
          <c:invertIfNegative val="0"/>
          <c:dPt>
            <c:idx val="0"/>
            <c:invertIfNegative val="0"/>
            <c:bubble3D val="0"/>
            <c:spPr>
              <a:solidFill>
                <a:srgbClr val="24E100"/>
              </a:solidFill>
            </c:spPr>
          </c:dPt>
          <c:dPt>
            <c:idx val="1"/>
            <c:invertIfNegative val="0"/>
            <c:bubble3D val="0"/>
            <c:spPr>
              <a:solidFill>
                <a:srgbClr val="24E100"/>
              </a:solidFill>
            </c:spPr>
          </c:dPt>
          <c:dPt>
            <c:idx val="2"/>
            <c:invertIfNegative val="0"/>
            <c:bubble3D val="0"/>
            <c:spPr>
              <a:solidFill>
                <a:srgbClr val="24E100"/>
              </a:solidFill>
            </c:spPr>
          </c:dPt>
          <c:dPt>
            <c:idx val="3"/>
            <c:invertIfNegative val="0"/>
            <c:bubble3D val="0"/>
            <c:spPr>
              <a:solidFill>
                <a:srgbClr val="24E100"/>
              </a:solidFill>
            </c:spPr>
          </c:dPt>
          <c:dPt>
            <c:idx val="4"/>
            <c:invertIfNegative val="0"/>
            <c:bubble3D val="0"/>
            <c:spPr>
              <a:solidFill>
                <a:srgbClr val="24E100"/>
              </a:solidFill>
            </c:spPr>
          </c:dPt>
          <c:dPt>
            <c:idx val="5"/>
            <c:invertIfNegative val="0"/>
            <c:bubble3D val="0"/>
            <c:spPr>
              <a:solidFill>
                <a:srgbClr val="24E100"/>
              </a:solidFill>
            </c:spPr>
          </c:dPt>
          <c:dPt>
            <c:idx val="6"/>
            <c:invertIfNegative val="0"/>
            <c:bubble3D val="0"/>
            <c:spPr>
              <a:solidFill>
                <a:srgbClr val="B9D181"/>
              </a:solidFill>
            </c:spPr>
          </c:dPt>
          <c:dPt>
            <c:idx val="7"/>
            <c:invertIfNegative val="0"/>
            <c:bubble3D val="0"/>
            <c:spPr>
              <a:solidFill>
                <a:srgbClr val="B9D181"/>
              </a:solidFill>
            </c:spPr>
          </c:dPt>
          <c:dPt>
            <c:idx val="8"/>
            <c:invertIfNegative val="0"/>
            <c:bubble3D val="0"/>
            <c:spPr>
              <a:solidFill>
                <a:srgbClr val="B9D181"/>
              </a:solidFill>
            </c:spPr>
          </c:dPt>
          <c:dPt>
            <c:idx val="9"/>
            <c:invertIfNegative val="0"/>
            <c:bubble3D val="0"/>
            <c:spPr>
              <a:solidFill>
                <a:srgbClr val="B9D181"/>
              </a:solidFill>
            </c:spPr>
          </c:dPt>
          <c:dPt>
            <c:idx val="10"/>
            <c:invertIfNegative val="0"/>
            <c:bubble3D val="0"/>
            <c:spPr>
              <a:solidFill>
                <a:srgbClr val="B9D181"/>
              </a:solidFill>
            </c:spPr>
          </c:dPt>
          <c:dPt>
            <c:idx val="11"/>
            <c:invertIfNegative val="0"/>
            <c:bubble3D val="0"/>
            <c:spPr>
              <a:solidFill>
                <a:srgbClr val="B9D181"/>
              </a:solidFill>
            </c:spPr>
          </c:dPt>
          <c:dPt>
            <c:idx val="12"/>
            <c:invertIfNegative val="0"/>
            <c:bubble3D val="0"/>
            <c:spPr>
              <a:solidFill>
                <a:srgbClr val="B9D181"/>
              </a:solidFill>
            </c:spPr>
          </c:dPt>
          <c:dPt>
            <c:idx val="19"/>
            <c:invertIfNegative val="0"/>
            <c:bubble3D val="0"/>
            <c:spPr>
              <a:solidFill>
                <a:srgbClr val="FFFF00"/>
              </a:solidFill>
            </c:spPr>
          </c:dPt>
          <c:dPt>
            <c:idx val="20"/>
            <c:invertIfNegative val="0"/>
            <c:bubble3D val="0"/>
            <c:spPr>
              <a:solidFill>
                <a:srgbClr val="FFFF00"/>
              </a:solidFill>
            </c:spPr>
          </c:dPt>
          <c:dPt>
            <c:idx val="21"/>
            <c:invertIfNegative val="0"/>
            <c:bubble3D val="0"/>
            <c:spPr>
              <a:solidFill>
                <a:schemeClr val="accent2">
                  <a:lumMod val="75000"/>
                </a:schemeClr>
              </a:solidFill>
            </c:spPr>
          </c:dPt>
          <c:dPt>
            <c:idx val="22"/>
            <c:invertIfNegative val="0"/>
            <c:bubble3D val="0"/>
            <c:spPr>
              <a:solidFill>
                <a:schemeClr val="accent2">
                  <a:lumMod val="75000"/>
                </a:schemeClr>
              </a:solidFill>
            </c:spPr>
          </c:dPt>
          <c:dPt>
            <c:idx val="23"/>
            <c:invertIfNegative val="0"/>
            <c:bubble3D val="0"/>
            <c:spPr>
              <a:solidFill>
                <a:srgbClr val="F8B375"/>
              </a:solidFill>
            </c:spPr>
          </c:dPt>
          <c:dPt>
            <c:idx val="24"/>
            <c:invertIfNegative val="0"/>
            <c:bubble3D val="0"/>
            <c:spPr>
              <a:solidFill>
                <a:srgbClr val="F8B375"/>
              </a:solidFill>
            </c:spPr>
          </c:dPt>
          <c:dPt>
            <c:idx val="25"/>
            <c:invertIfNegative val="0"/>
            <c:bubble3D val="0"/>
            <c:spPr>
              <a:solidFill>
                <a:srgbClr val="F8B375"/>
              </a:solidFill>
            </c:spPr>
          </c:dPt>
          <c:dPt>
            <c:idx val="26"/>
            <c:invertIfNegative val="0"/>
            <c:bubble3D val="0"/>
            <c:spPr>
              <a:solidFill>
                <a:srgbClr val="F8B375"/>
              </a:solidFill>
            </c:spPr>
          </c:dPt>
          <c:dPt>
            <c:idx val="27"/>
            <c:invertIfNegative val="0"/>
            <c:bubble3D val="0"/>
            <c:spPr>
              <a:solidFill>
                <a:schemeClr val="bg1">
                  <a:lumMod val="65000"/>
                </a:schemeClr>
              </a:solidFill>
            </c:spPr>
          </c:dPt>
          <c:dPt>
            <c:idx val="28"/>
            <c:invertIfNegative val="0"/>
            <c:bubble3D val="0"/>
            <c:spPr>
              <a:solidFill>
                <a:schemeClr val="bg1">
                  <a:lumMod val="65000"/>
                </a:schemeClr>
              </a:solidFill>
            </c:spPr>
          </c:dPt>
          <c:dPt>
            <c:idx val="29"/>
            <c:invertIfNegative val="0"/>
            <c:bubble3D val="0"/>
            <c:spPr>
              <a:solidFill>
                <a:schemeClr val="accent4">
                  <a:lumMod val="60000"/>
                  <a:lumOff val="40000"/>
                </a:schemeClr>
              </a:solidFill>
            </c:spPr>
          </c:dPt>
          <c:cat>
            <c:strRef>
              <c:f>Sheet1!$A$2:$A$31</c:f>
              <c:strCache>
                <c:ptCount val="30"/>
                <c:pt idx="0">
                  <c:v>RioCan REIT</c:v>
                </c:pt>
                <c:pt idx="1">
                  <c:v>Calloway REIT</c:v>
                </c:pt>
                <c:pt idx="2">
                  <c:v>Primaris Retail REIT</c:v>
                </c:pt>
                <c:pt idx="3">
                  <c:v>Crombie REIT</c:v>
                </c:pt>
                <c:pt idx="4">
                  <c:v>Retrocom Mid-Market</c:v>
                </c:pt>
                <c:pt idx="5">
                  <c:v>Scott's REIT</c:v>
                </c:pt>
                <c:pt idx="6">
                  <c:v>H&amp;R REIT</c:v>
                </c:pt>
                <c:pt idx="7">
                  <c:v>Dundee REIT</c:v>
                </c:pt>
                <c:pt idx="8">
                  <c:v>Canadian REIT</c:v>
                </c:pt>
                <c:pt idx="9">
                  <c:v>Cominar REIT</c:v>
                </c:pt>
                <c:pt idx="10">
                  <c:v>Artis REIT</c:v>
                </c:pt>
                <c:pt idx="11">
                  <c:v>Morguard REIT</c:v>
                </c:pt>
                <c:pt idx="12">
                  <c:v>BTB REIT</c:v>
                </c:pt>
                <c:pt idx="13">
                  <c:v>Boardwalk REIT</c:v>
                </c:pt>
                <c:pt idx="14">
                  <c:v>CAP REIT</c:v>
                </c:pt>
                <c:pt idx="15">
                  <c:v>Northern Property REIT</c:v>
                </c:pt>
                <c:pt idx="16">
                  <c:v>Transglobe Apartment REIT</c:v>
                </c:pt>
                <c:pt idx="17">
                  <c:v>InterRENT REIT</c:v>
                </c:pt>
                <c:pt idx="18">
                  <c:v>Lanesborough REIT</c:v>
                </c:pt>
                <c:pt idx="19">
                  <c:v>Allied Properties REIT</c:v>
                </c:pt>
                <c:pt idx="20">
                  <c:v>Brookfield Canada Office Properties</c:v>
                </c:pt>
                <c:pt idx="21">
                  <c:v>Chartwell REIT</c:v>
                </c:pt>
                <c:pt idx="22">
                  <c:v>Extendicare REIT</c:v>
                </c:pt>
                <c:pt idx="23">
                  <c:v>InnVest REIT</c:v>
                </c:pt>
                <c:pt idx="24">
                  <c:v>Temple REIT</c:v>
                </c:pt>
                <c:pt idx="25">
                  <c:v>Holloway Lodging REIT</c:v>
                </c:pt>
                <c:pt idx="26">
                  <c:v>Lakeview Hotel REIT</c:v>
                </c:pt>
                <c:pt idx="27">
                  <c:v>NorthWest Healthcare Properties</c:v>
                </c:pt>
                <c:pt idx="28">
                  <c:v>GT Canada Medical Properties</c:v>
                </c:pt>
                <c:pt idx="29">
                  <c:v>Pure Industrial REIT</c:v>
                </c:pt>
              </c:strCache>
            </c:strRef>
          </c:cat>
          <c:val>
            <c:numRef>
              <c:f>Sheet1!$F$2:$F$31</c:f>
              <c:numCache>
                <c:formatCode>General</c:formatCode>
                <c:ptCount val="30"/>
                <c:pt idx="0">
                  <c:v>7406.4536206400007</c:v>
                </c:pt>
                <c:pt idx="1">
                  <c:v>2988.4097340000012</c:v>
                </c:pt>
                <c:pt idx="2">
                  <c:v>1797.4741506</c:v>
                </c:pt>
                <c:pt idx="3">
                  <c:v>585.27290840000001</c:v>
                </c:pt>
                <c:pt idx="4">
                  <c:v>233.37197793000001</c:v>
                </c:pt>
                <c:pt idx="5">
                  <c:v>57.070075190000011</c:v>
                </c:pt>
                <c:pt idx="6">
                  <c:v>4305.6959316500079</c:v>
                </c:pt>
                <c:pt idx="7">
                  <c:v>2878.5304885</c:v>
                </c:pt>
                <c:pt idx="8">
                  <c:v>2563.3739189300049</c:v>
                </c:pt>
                <c:pt idx="9">
                  <c:v>2456.9204737</c:v>
                </c:pt>
                <c:pt idx="10">
                  <c:v>1534.0688</c:v>
                </c:pt>
                <c:pt idx="11">
                  <c:v>946.37735016000011</c:v>
                </c:pt>
                <c:pt idx="12">
                  <c:v>65.851100000000002</c:v>
                </c:pt>
                <c:pt idx="13">
                  <c:v>2641.1885584199958</c:v>
                </c:pt>
                <c:pt idx="14">
                  <c:v>1890.6776076000001</c:v>
                </c:pt>
                <c:pt idx="15">
                  <c:v>924.75131478999947</c:v>
                </c:pt>
                <c:pt idx="16">
                  <c:v>717.15824079999948</c:v>
                </c:pt>
                <c:pt idx="17">
                  <c:v>178.98024484000021</c:v>
                </c:pt>
                <c:pt idx="18">
                  <c:v>11.28745359</c:v>
                </c:pt>
                <c:pt idx="19">
                  <c:v>1355.7529475499998</c:v>
                </c:pt>
                <c:pt idx="20">
                  <c:v>672.07140000000004</c:v>
                </c:pt>
                <c:pt idx="21">
                  <c:v>1302.1325795400001</c:v>
                </c:pt>
                <c:pt idx="22">
                  <c:v>658.1839543400007</c:v>
                </c:pt>
                <c:pt idx="23">
                  <c:v>506.97607923999919</c:v>
                </c:pt>
                <c:pt idx="24">
                  <c:v>118.02580251999984</c:v>
                </c:pt>
                <c:pt idx="25">
                  <c:v>48.982076325000001</c:v>
                </c:pt>
                <c:pt idx="26">
                  <c:v>6.9369922799999966</c:v>
                </c:pt>
                <c:pt idx="27">
                  <c:v>425.25051760999969</c:v>
                </c:pt>
                <c:pt idx="28">
                  <c:v>19.726839899999973</c:v>
                </c:pt>
                <c:pt idx="29">
                  <c:v>304.86610991999919</c:v>
                </c:pt>
              </c:numCache>
            </c:numRef>
          </c:val>
        </c:ser>
        <c:dLbls>
          <c:showLegendKey val="0"/>
          <c:showVal val="0"/>
          <c:showCatName val="0"/>
          <c:showSerName val="0"/>
          <c:showPercent val="0"/>
          <c:showBubbleSize val="0"/>
        </c:dLbls>
        <c:gapWidth val="49"/>
        <c:axId val="279456768"/>
        <c:axId val="279470848"/>
      </c:barChart>
      <c:catAx>
        <c:axId val="279456768"/>
        <c:scaling>
          <c:orientation val="minMax"/>
        </c:scaling>
        <c:delete val="0"/>
        <c:axPos val="b"/>
        <c:majorTickMark val="out"/>
        <c:minorTickMark val="none"/>
        <c:tickLblPos val="nextTo"/>
        <c:crossAx val="279470848"/>
        <c:crosses val="autoZero"/>
        <c:auto val="1"/>
        <c:lblAlgn val="ctr"/>
        <c:lblOffset val="100"/>
        <c:noMultiLvlLbl val="0"/>
      </c:catAx>
      <c:valAx>
        <c:axId val="279470848"/>
        <c:scaling>
          <c:orientation val="minMax"/>
        </c:scaling>
        <c:delete val="0"/>
        <c:axPos val="l"/>
        <c:numFmt formatCode="General" sourceLinked="1"/>
        <c:majorTickMark val="out"/>
        <c:minorTickMark val="none"/>
        <c:tickLblPos val="nextTo"/>
        <c:crossAx val="279456768"/>
        <c:crosses val="autoZero"/>
        <c:crossBetween val="between"/>
      </c:valAx>
    </c:plotArea>
    <c:plotVisOnly val="1"/>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2400"/>
              <a:t>Distribution Yields</a:t>
            </a:r>
          </a:p>
          <a:p>
            <a:pPr>
              <a:defRPr/>
            </a:pPr>
            <a:r>
              <a:rPr lang="en-US"/>
              <a:t>As of</a:t>
            </a:r>
            <a:r>
              <a:rPr lang="en-US" baseline="0"/>
              <a:t> March 16, 2012</a:t>
            </a:r>
            <a:endParaRPr lang="en-US"/>
          </a:p>
        </c:rich>
      </c:tx>
      <c:layout>
        <c:manualLayout>
          <c:xMode val="edge"/>
          <c:yMode val="edge"/>
          <c:x val="0.36081509678839802"/>
          <c:y val="5.0089445438282601E-2"/>
        </c:manualLayout>
      </c:layout>
      <c:overlay val="0"/>
    </c:title>
    <c:autoTitleDeleted val="0"/>
    <c:plotArea>
      <c:layout/>
      <c:barChart>
        <c:barDir val="col"/>
        <c:grouping val="clustered"/>
        <c:varyColors val="0"/>
        <c:ser>
          <c:idx val="0"/>
          <c:order val="0"/>
          <c:tx>
            <c:strRef>
              <c:f>Sheet1!$B$43</c:f>
              <c:strCache>
                <c:ptCount val="1"/>
                <c:pt idx="0">
                  <c:v>Yields</c:v>
                </c:pt>
              </c:strCache>
            </c:strRef>
          </c:tx>
          <c:spPr>
            <a:solidFill>
              <a:srgbClr val="29495C"/>
            </a:solidFill>
          </c:spPr>
          <c:invertIfNegative val="0"/>
          <c:cat>
            <c:strRef>
              <c:f>Sheet1!$A$44:$A$73</c:f>
              <c:strCache>
                <c:ptCount val="30"/>
                <c:pt idx="0">
                  <c:v>Scott's REIT</c:v>
                </c:pt>
                <c:pt idx="1">
                  <c:v>Extendicare REIT</c:v>
                </c:pt>
                <c:pt idx="2">
                  <c:v>BTB REIT</c:v>
                </c:pt>
                <c:pt idx="3">
                  <c:v>Temple REIT</c:v>
                </c:pt>
                <c:pt idx="4">
                  <c:v>Retrocom Mid-Market</c:v>
                </c:pt>
                <c:pt idx="5">
                  <c:v>InnVest REIT</c:v>
                </c:pt>
                <c:pt idx="6">
                  <c:v>Artis REIT</c:v>
                </c:pt>
                <c:pt idx="7">
                  <c:v>NorthWest Healthcare Properties</c:v>
                </c:pt>
                <c:pt idx="8">
                  <c:v>Pure Industrial REIT</c:v>
                </c:pt>
                <c:pt idx="9">
                  <c:v>Crombie REIT</c:v>
                </c:pt>
                <c:pt idx="10">
                  <c:v>Transglobe Apartment REIT</c:v>
                </c:pt>
                <c:pt idx="11">
                  <c:v>Dundee REIT</c:v>
                </c:pt>
                <c:pt idx="12">
                  <c:v>Chartwell REIT</c:v>
                </c:pt>
                <c:pt idx="13">
                  <c:v>Cominar REIT</c:v>
                </c:pt>
                <c:pt idx="14">
                  <c:v>Morguard REIT</c:v>
                </c:pt>
                <c:pt idx="15">
                  <c:v>Calloway REIT</c:v>
                </c:pt>
                <c:pt idx="16">
                  <c:v>Primaris Retail REIT</c:v>
                </c:pt>
                <c:pt idx="17">
                  <c:v>RioCan REIT</c:v>
                </c:pt>
                <c:pt idx="18">
                  <c:v>Allied Properties REIT</c:v>
                </c:pt>
                <c:pt idx="19">
                  <c:v>Northern Property REIT</c:v>
                </c:pt>
                <c:pt idx="20">
                  <c:v>CAP REIT</c:v>
                </c:pt>
                <c:pt idx="21">
                  <c:v>H&amp;R REIT</c:v>
                </c:pt>
                <c:pt idx="22">
                  <c:v>GT Canada Medical Properties</c:v>
                </c:pt>
                <c:pt idx="23">
                  <c:v>Brookfield Canada Office Properties</c:v>
                </c:pt>
                <c:pt idx="24">
                  <c:v>Canadian REIT</c:v>
                </c:pt>
                <c:pt idx="25">
                  <c:v>Boardwalk REIT</c:v>
                </c:pt>
                <c:pt idx="26">
                  <c:v>InterRENT REIT</c:v>
                </c:pt>
                <c:pt idx="27">
                  <c:v>Lanesborough REIT</c:v>
                </c:pt>
                <c:pt idx="28">
                  <c:v>Holloway Lodging REIT</c:v>
                </c:pt>
                <c:pt idx="29">
                  <c:v>Lakeview Hotel REIT</c:v>
                </c:pt>
              </c:strCache>
            </c:strRef>
          </c:cat>
          <c:val>
            <c:numRef>
              <c:f>Sheet1!$B$44:$B$73</c:f>
              <c:numCache>
                <c:formatCode>General</c:formatCode>
                <c:ptCount val="30"/>
                <c:pt idx="0">
                  <c:v>13.78</c:v>
                </c:pt>
                <c:pt idx="1">
                  <c:v>10.76</c:v>
                </c:pt>
                <c:pt idx="2">
                  <c:v>9.0300000000000011</c:v>
                </c:pt>
                <c:pt idx="3">
                  <c:v>8.0500000000000007</c:v>
                </c:pt>
                <c:pt idx="4">
                  <c:v>7.94</c:v>
                </c:pt>
                <c:pt idx="5">
                  <c:v>7.37</c:v>
                </c:pt>
                <c:pt idx="6">
                  <c:v>6.68</c:v>
                </c:pt>
                <c:pt idx="7">
                  <c:v>6.63</c:v>
                </c:pt>
                <c:pt idx="8">
                  <c:v>6.4700000000000024</c:v>
                </c:pt>
                <c:pt idx="9">
                  <c:v>6.2700000000000014</c:v>
                </c:pt>
                <c:pt idx="10">
                  <c:v>6.05</c:v>
                </c:pt>
                <c:pt idx="11">
                  <c:v>6.02</c:v>
                </c:pt>
                <c:pt idx="12">
                  <c:v>6.02</c:v>
                </c:pt>
                <c:pt idx="13">
                  <c:v>6.01</c:v>
                </c:pt>
                <c:pt idx="14">
                  <c:v>5.8599999999999977</c:v>
                </c:pt>
                <c:pt idx="15">
                  <c:v>5.55</c:v>
                </c:pt>
                <c:pt idx="16">
                  <c:v>5.4700000000000024</c:v>
                </c:pt>
                <c:pt idx="17">
                  <c:v>5.13</c:v>
                </c:pt>
                <c:pt idx="18">
                  <c:v>5.05</c:v>
                </c:pt>
                <c:pt idx="19">
                  <c:v>4.87</c:v>
                </c:pt>
                <c:pt idx="20">
                  <c:v>4.8599999999999977</c:v>
                </c:pt>
                <c:pt idx="21">
                  <c:v>4.68</c:v>
                </c:pt>
                <c:pt idx="22">
                  <c:v>4.53</c:v>
                </c:pt>
                <c:pt idx="23">
                  <c:v>4.2</c:v>
                </c:pt>
                <c:pt idx="24">
                  <c:v>3.8</c:v>
                </c:pt>
                <c:pt idx="25">
                  <c:v>3.3699999999999997</c:v>
                </c:pt>
                <c:pt idx="26">
                  <c:v>2.9099999999999997</c:v>
                </c:pt>
                <c:pt idx="27">
                  <c:v>0</c:v>
                </c:pt>
                <c:pt idx="28">
                  <c:v>0</c:v>
                </c:pt>
                <c:pt idx="29">
                  <c:v>0</c:v>
                </c:pt>
              </c:numCache>
            </c:numRef>
          </c:val>
        </c:ser>
        <c:dLbls>
          <c:showLegendKey val="0"/>
          <c:showVal val="0"/>
          <c:showCatName val="0"/>
          <c:showSerName val="0"/>
          <c:showPercent val="0"/>
          <c:showBubbleSize val="0"/>
        </c:dLbls>
        <c:gapWidth val="50"/>
        <c:axId val="280006656"/>
        <c:axId val="280008192"/>
      </c:barChart>
      <c:catAx>
        <c:axId val="280006656"/>
        <c:scaling>
          <c:orientation val="minMax"/>
        </c:scaling>
        <c:delete val="0"/>
        <c:axPos val="b"/>
        <c:majorTickMark val="out"/>
        <c:minorTickMark val="none"/>
        <c:tickLblPos val="nextTo"/>
        <c:crossAx val="280008192"/>
        <c:crosses val="autoZero"/>
        <c:auto val="1"/>
        <c:lblAlgn val="ctr"/>
        <c:lblOffset val="100"/>
        <c:noMultiLvlLbl val="0"/>
      </c:catAx>
      <c:valAx>
        <c:axId val="280008192"/>
        <c:scaling>
          <c:orientation val="minMax"/>
          <c:max val="14"/>
        </c:scaling>
        <c:delete val="0"/>
        <c:axPos val="l"/>
        <c:numFmt formatCode="General" sourceLinked="1"/>
        <c:majorTickMark val="out"/>
        <c:minorTickMark val="none"/>
        <c:tickLblPos val="nextTo"/>
        <c:crossAx val="280006656"/>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United States</c:v>
                </c:pt>
              </c:strCache>
            </c:strRef>
          </c:tx>
          <c:dLbls>
            <c:dLbl>
              <c:idx val="1"/>
              <c:spPr/>
              <c:txPr>
                <a:bodyPr/>
                <a:lstStyle/>
                <a:p>
                  <a:pPr>
                    <a:defRPr sz="1600">
                      <a:solidFill>
                        <a:schemeClr val="bg1"/>
                      </a:solidFill>
                    </a:defRPr>
                  </a:pPr>
                  <a:endParaRPr lang="en-US"/>
                </a:p>
              </c:txPr>
              <c:dLblPos val="inEnd"/>
              <c:showLegendKey val="0"/>
              <c:showVal val="1"/>
              <c:showCatName val="0"/>
              <c:showSerName val="0"/>
              <c:showPercent val="0"/>
              <c:showBubbleSize val="0"/>
            </c:dLbl>
            <c:txPr>
              <a:bodyPr/>
              <a:lstStyle/>
              <a:p>
                <a:pPr>
                  <a:defRPr sz="1600"/>
                </a:pPr>
                <a:endParaRPr lang="en-US"/>
              </a:p>
            </c:txPr>
            <c:dLblPos val="inEnd"/>
            <c:showLegendKey val="0"/>
            <c:showVal val="1"/>
            <c:showCatName val="0"/>
            <c:showSerName val="0"/>
            <c:showPercent val="0"/>
            <c:showBubbleSize val="0"/>
            <c:showLeaderLines val="1"/>
          </c:dLbls>
          <c:cat>
            <c:strRef>
              <c:f>Sheet1!$A$2:$A$4</c:f>
              <c:strCache>
                <c:ptCount val="3"/>
                <c:pt idx="0">
                  <c:v>Office</c:v>
                </c:pt>
                <c:pt idx="1">
                  <c:v>Industrial</c:v>
                </c:pt>
                <c:pt idx="2">
                  <c:v>Retail</c:v>
                </c:pt>
              </c:strCache>
            </c:strRef>
          </c:cat>
          <c:val>
            <c:numRef>
              <c:f>Sheet1!$B$2:$B$4</c:f>
              <c:numCache>
                <c:formatCode>0%</c:formatCode>
                <c:ptCount val="3"/>
                <c:pt idx="0">
                  <c:v>3.8461538461538498E-2</c:v>
                </c:pt>
                <c:pt idx="1">
                  <c:v>0.15384615384615508</c:v>
                </c:pt>
                <c:pt idx="2">
                  <c:v>0.80769230769230804</c:v>
                </c:pt>
              </c:numCache>
            </c:numRef>
          </c:val>
        </c:ser>
        <c:dLbls>
          <c:showLegendKey val="0"/>
          <c:showVal val="1"/>
          <c:showCatName val="0"/>
          <c:showSerName val="0"/>
          <c:showPercent val="0"/>
          <c:showBubbleSize val="0"/>
          <c:showLeaderLines val="1"/>
        </c:dLbls>
      </c:pie3DChart>
    </c:plotArea>
    <c:legend>
      <c:legendPos val="t"/>
      <c:overlay val="0"/>
      <c:txPr>
        <a:bodyPr/>
        <a:lstStyle/>
        <a:p>
          <a:pPr>
            <a:defRPr sz="16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Canada</c:v>
                </c:pt>
              </c:strCache>
            </c:strRef>
          </c:tx>
          <c:dPt>
            <c:idx val="1"/>
            <c:bubble3D val="0"/>
            <c:explosion val="2"/>
          </c:dPt>
          <c:dLbls>
            <c:dLbl>
              <c:idx val="1"/>
              <c:spPr/>
              <c:txPr>
                <a:bodyPr/>
                <a:lstStyle/>
                <a:p>
                  <a:pPr>
                    <a:defRPr sz="1600">
                      <a:solidFill>
                        <a:schemeClr val="bg1"/>
                      </a:solidFill>
                    </a:defRPr>
                  </a:pPr>
                  <a:endParaRPr lang="en-US"/>
                </a:p>
              </c:txPr>
              <c:dLblPos val="inEnd"/>
              <c:showLegendKey val="0"/>
              <c:showVal val="1"/>
              <c:showCatName val="0"/>
              <c:showSerName val="0"/>
              <c:showPercent val="0"/>
              <c:showBubbleSize val="0"/>
            </c:dLbl>
            <c:txPr>
              <a:bodyPr/>
              <a:lstStyle/>
              <a:p>
                <a:pPr>
                  <a:defRPr sz="1600"/>
                </a:pPr>
                <a:endParaRPr lang="en-US"/>
              </a:p>
            </c:txPr>
            <c:dLblPos val="inEnd"/>
            <c:showLegendKey val="0"/>
            <c:showVal val="1"/>
            <c:showCatName val="0"/>
            <c:showSerName val="0"/>
            <c:showPercent val="0"/>
            <c:showBubbleSize val="0"/>
            <c:showLeaderLines val="1"/>
          </c:dLbls>
          <c:cat>
            <c:strRef>
              <c:f>Sheet1!$A$2:$A$4</c:f>
              <c:strCache>
                <c:ptCount val="3"/>
                <c:pt idx="0">
                  <c:v>Office</c:v>
                </c:pt>
                <c:pt idx="1">
                  <c:v>Industrial</c:v>
                </c:pt>
                <c:pt idx="2">
                  <c:v>Retail</c:v>
                </c:pt>
              </c:strCache>
            </c:strRef>
          </c:cat>
          <c:val>
            <c:numRef>
              <c:f>Sheet1!$B$2:$B$4</c:f>
              <c:numCache>
                <c:formatCode>0%</c:formatCode>
                <c:ptCount val="3"/>
                <c:pt idx="0">
                  <c:v>0.174157303370787</c:v>
                </c:pt>
                <c:pt idx="1">
                  <c:v>0.57303370786516683</c:v>
                </c:pt>
                <c:pt idx="2">
                  <c:v>0.25280898876404723</c:v>
                </c:pt>
              </c:numCache>
            </c:numRef>
          </c:val>
        </c:ser>
        <c:dLbls>
          <c:showLegendKey val="0"/>
          <c:showVal val="0"/>
          <c:showCatName val="0"/>
          <c:showSerName val="0"/>
          <c:showPercent val="0"/>
          <c:showBubbleSize val="0"/>
          <c:showLeaderLines val="1"/>
        </c:dLbls>
      </c:pie3DChart>
    </c:plotArea>
    <c:legend>
      <c:legendPos val="t"/>
      <c:overlay val="0"/>
      <c:txPr>
        <a:bodyPr/>
        <a:lstStyle/>
        <a:p>
          <a:pPr>
            <a:defRPr sz="16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7.xml><?xml version="1.0" encoding="utf-8"?>
<dgm:colorsDef xmlns:dgm="http://schemas.openxmlformats.org/drawingml/2006/diagram" xmlns:a="http://schemas.openxmlformats.org/drawingml/2006/main" uniqueId="urn:microsoft.com/office/officeart/2005/8/colors/accent1_2#40">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8.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9.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0.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1.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2.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3.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4.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5.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6.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7.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8.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9.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0.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1.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2.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3.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4.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5.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6.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7.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8.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9.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0.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1.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2.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3.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4.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5.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6.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7.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8.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9.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0.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1.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2.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3.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4.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5.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6.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7.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8.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206259-2029-4971-AFFD-B99245CE856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CA"/>
        </a:p>
      </dgm:t>
    </dgm:pt>
    <dgm:pt modelId="{68CFC4A5-E004-45F0-B90B-7F1BA25797BF}">
      <dgm:prSet phldrT="[Text]" custT="1"/>
      <dgm:spPr/>
      <dgm:t>
        <a:bodyPr/>
        <a:lstStyle/>
        <a:p>
          <a:r>
            <a:rPr lang="en-CA" sz="1800" b="0" dirty="0" smtClean="0"/>
            <a:t> </a:t>
          </a:r>
          <a:endParaRPr lang="en-CA" sz="1800" b="0" dirty="0"/>
        </a:p>
      </dgm:t>
    </dgm:pt>
    <dgm:pt modelId="{30A5D77B-DA6C-48B2-8E52-BD1FAC1A5146}" type="parTrans" cxnId="{0E232E27-C643-498D-8FCA-8BE8D5E56548}">
      <dgm:prSet/>
      <dgm:spPr/>
      <dgm:t>
        <a:bodyPr/>
        <a:lstStyle/>
        <a:p>
          <a:endParaRPr lang="en-CA"/>
        </a:p>
      </dgm:t>
    </dgm:pt>
    <dgm:pt modelId="{961822E4-17F4-4D01-85B7-80DE1212360D}" type="sibTrans" cxnId="{0E232E27-C643-498D-8FCA-8BE8D5E56548}">
      <dgm:prSet/>
      <dgm:spPr/>
      <dgm:t>
        <a:bodyPr/>
        <a:lstStyle/>
        <a:p>
          <a:endParaRPr lang="en-CA"/>
        </a:p>
      </dgm:t>
    </dgm:pt>
    <dgm:pt modelId="{DFA4424B-9326-42B5-B164-8A1F735A24B4}">
      <dgm:prSet phldrT="[Text]" custT="1"/>
      <dgm:spPr/>
      <dgm:t>
        <a:bodyPr/>
        <a:lstStyle/>
        <a:p>
          <a:r>
            <a:rPr lang="en-CA" sz="4000" b="0" dirty="0" smtClean="0"/>
            <a:t>REITS Overview</a:t>
          </a:r>
          <a:endParaRPr lang="en-CA" sz="4000" b="0" dirty="0"/>
        </a:p>
      </dgm:t>
    </dgm:pt>
    <dgm:pt modelId="{AD006029-7FA6-458E-8A22-86DE87712415}" type="parTrans" cxnId="{FB2B57D4-C12F-4797-820C-37E634151382}">
      <dgm:prSet/>
      <dgm:spPr/>
      <dgm:t>
        <a:bodyPr/>
        <a:lstStyle/>
        <a:p>
          <a:endParaRPr lang="en-CA"/>
        </a:p>
      </dgm:t>
    </dgm:pt>
    <dgm:pt modelId="{11DE5AFD-6E47-4F4D-96E3-13F155E67811}" type="sibTrans" cxnId="{FB2B57D4-C12F-4797-820C-37E634151382}">
      <dgm:prSet/>
      <dgm:spPr/>
      <dgm:t>
        <a:bodyPr/>
        <a:lstStyle/>
        <a:p>
          <a:endParaRPr lang="en-CA"/>
        </a:p>
      </dgm:t>
    </dgm:pt>
    <dgm:pt modelId="{3FB847A0-1066-41F5-A617-17BA8507BB6A}">
      <dgm:prSet phldrT="[Text]" custT="1"/>
      <dgm:spPr/>
      <dgm:t>
        <a:bodyPr/>
        <a:lstStyle/>
        <a:p>
          <a:r>
            <a:rPr lang="en-CA" sz="4000" b="0" dirty="0" smtClean="0"/>
            <a:t>RIOCAN</a:t>
          </a:r>
          <a:endParaRPr lang="en-CA" sz="4000" b="0" dirty="0"/>
        </a:p>
      </dgm:t>
    </dgm:pt>
    <dgm:pt modelId="{058A26FA-9291-4940-B643-35A453360BE3}" type="parTrans" cxnId="{10773A4D-0E12-4A42-A2D2-B59329C505EC}">
      <dgm:prSet/>
      <dgm:spPr/>
      <dgm:t>
        <a:bodyPr/>
        <a:lstStyle/>
        <a:p>
          <a:endParaRPr lang="en-CA"/>
        </a:p>
      </dgm:t>
    </dgm:pt>
    <dgm:pt modelId="{208CFCD5-59D9-4C31-BFC3-952779DB019D}" type="sibTrans" cxnId="{10773A4D-0E12-4A42-A2D2-B59329C505EC}">
      <dgm:prSet/>
      <dgm:spPr/>
      <dgm:t>
        <a:bodyPr/>
        <a:lstStyle/>
        <a:p>
          <a:endParaRPr lang="en-CA"/>
        </a:p>
      </dgm:t>
    </dgm:pt>
    <dgm:pt modelId="{0A080D23-A5D9-4F0A-B1A9-422068606E92}">
      <dgm:prSet phldrT="[Text]" custT="1"/>
      <dgm:spPr/>
      <dgm:t>
        <a:bodyPr/>
        <a:lstStyle/>
        <a:p>
          <a:r>
            <a:rPr lang="en-CA" sz="1800" b="0" dirty="0" smtClean="0"/>
            <a:t> </a:t>
          </a:r>
          <a:endParaRPr lang="en-CA" sz="1800" b="0" dirty="0"/>
        </a:p>
      </dgm:t>
    </dgm:pt>
    <dgm:pt modelId="{D21EDD0E-42FA-41E9-B21D-1A86D7F59B23}" type="parTrans" cxnId="{A9C2C9E6-63EE-4C31-8687-4E7945CE3BDB}">
      <dgm:prSet/>
      <dgm:spPr/>
      <dgm:t>
        <a:bodyPr/>
        <a:lstStyle/>
        <a:p>
          <a:endParaRPr lang="en-CA"/>
        </a:p>
      </dgm:t>
    </dgm:pt>
    <dgm:pt modelId="{A017C357-44A4-4D10-9E3C-68ED1CFC474D}" type="sibTrans" cxnId="{A9C2C9E6-63EE-4C31-8687-4E7945CE3BDB}">
      <dgm:prSet/>
      <dgm:spPr/>
      <dgm:t>
        <a:bodyPr/>
        <a:lstStyle/>
        <a:p>
          <a:endParaRPr lang="en-CA"/>
        </a:p>
      </dgm:t>
    </dgm:pt>
    <dgm:pt modelId="{7815CCD2-CD50-494D-A819-43FB80D865B8}">
      <dgm:prSet phldrT="[Text]" custT="1"/>
      <dgm:spPr/>
      <dgm:t>
        <a:bodyPr/>
        <a:lstStyle/>
        <a:p>
          <a:r>
            <a:rPr lang="en-CA" sz="4000" b="0" dirty="0" smtClean="0"/>
            <a:t>H&amp;R</a:t>
          </a:r>
          <a:endParaRPr lang="en-CA" sz="4000" b="0" dirty="0"/>
        </a:p>
      </dgm:t>
    </dgm:pt>
    <dgm:pt modelId="{97FD91E9-D0D1-4B9C-9A86-736AAE995E77}" type="parTrans" cxnId="{B03FB216-5D2B-460C-A9A2-1D058D655251}">
      <dgm:prSet/>
      <dgm:spPr/>
      <dgm:t>
        <a:bodyPr/>
        <a:lstStyle/>
        <a:p>
          <a:endParaRPr lang="en-CA"/>
        </a:p>
      </dgm:t>
    </dgm:pt>
    <dgm:pt modelId="{C489C91B-38CE-452F-AA79-CBEA916B2178}" type="sibTrans" cxnId="{B03FB216-5D2B-460C-A9A2-1D058D655251}">
      <dgm:prSet/>
      <dgm:spPr/>
      <dgm:t>
        <a:bodyPr/>
        <a:lstStyle/>
        <a:p>
          <a:endParaRPr lang="en-CA"/>
        </a:p>
      </dgm:t>
    </dgm:pt>
    <dgm:pt modelId="{7C8D9893-E5E7-48FF-9290-E0A162B0BF51}">
      <dgm:prSet phldrT="[Text]" custT="1"/>
      <dgm:spPr/>
      <dgm:t>
        <a:bodyPr/>
        <a:lstStyle/>
        <a:p>
          <a:endParaRPr lang="en-CA" sz="1800" b="0" dirty="0"/>
        </a:p>
      </dgm:t>
    </dgm:pt>
    <dgm:pt modelId="{474D44E5-0A83-4398-8FD3-21CECB5AA3B9}" type="parTrans" cxnId="{53F3300D-1765-4B2B-8B8F-45C0C7AD8C58}">
      <dgm:prSet/>
      <dgm:spPr/>
      <dgm:t>
        <a:bodyPr/>
        <a:lstStyle/>
        <a:p>
          <a:endParaRPr lang="en-CA"/>
        </a:p>
      </dgm:t>
    </dgm:pt>
    <dgm:pt modelId="{979F6BBB-BF64-49D2-AB63-0BC368AE7F85}" type="sibTrans" cxnId="{53F3300D-1765-4B2B-8B8F-45C0C7AD8C58}">
      <dgm:prSet/>
      <dgm:spPr/>
      <dgm:t>
        <a:bodyPr/>
        <a:lstStyle/>
        <a:p>
          <a:endParaRPr lang="en-CA"/>
        </a:p>
      </dgm:t>
    </dgm:pt>
    <dgm:pt modelId="{F78CE08A-E508-4C0B-AD5F-E9B7824FBEC2}">
      <dgm:prSet phldrT="[Text]" custT="1"/>
      <dgm:spPr/>
      <dgm:t>
        <a:bodyPr/>
        <a:lstStyle/>
        <a:p>
          <a:r>
            <a:rPr lang="en-CA" sz="4000" b="0" dirty="0" smtClean="0"/>
            <a:t>Calloway</a:t>
          </a:r>
          <a:endParaRPr lang="en-CA" sz="4000" b="0" dirty="0"/>
        </a:p>
      </dgm:t>
    </dgm:pt>
    <dgm:pt modelId="{1A2DE51A-64D8-4287-93A1-C5D09A80AE92}" type="parTrans" cxnId="{F6C4490A-CCE3-413C-A3FF-F7C18BA9F9B3}">
      <dgm:prSet/>
      <dgm:spPr/>
      <dgm:t>
        <a:bodyPr/>
        <a:lstStyle/>
        <a:p>
          <a:endParaRPr lang="en-CA"/>
        </a:p>
      </dgm:t>
    </dgm:pt>
    <dgm:pt modelId="{1FD731B3-0715-4A2C-B640-808308382178}" type="sibTrans" cxnId="{F6C4490A-CCE3-413C-A3FF-F7C18BA9F9B3}">
      <dgm:prSet/>
      <dgm:spPr/>
      <dgm:t>
        <a:bodyPr/>
        <a:lstStyle/>
        <a:p>
          <a:endParaRPr lang="en-CA"/>
        </a:p>
      </dgm:t>
    </dgm:pt>
    <dgm:pt modelId="{F8120A98-2C14-401B-AEB2-5E993420EDDE}">
      <dgm:prSet phldrT="[Text]" custT="1"/>
      <dgm:spPr/>
      <dgm:t>
        <a:bodyPr/>
        <a:lstStyle/>
        <a:p>
          <a:endParaRPr lang="en-CA" sz="1800" b="0" dirty="0"/>
        </a:p>
      </dgm:t>
    </dgm:pt>
    <dgm:pt modelId="{9CA320DE-303A-45C6-B181-881B1B9370AE}" type="parTrans" cxnId="{92AC6176-DD49-4629-A727-DC2CBC3B5E28}">
      <dgm:prSet/>
      <dgm:spPr/>
      <dgm:t>
        <a:bodyPr/>
        <a:lstStyle/>
        <a:p>
          <a:endParaRPr lang="en-CA"/>
        </a:p>
      </dgm:t>
    </dgm:pt>
    <dgm:pt modelId="{E0F2FC54-0ED8-4590-AC9F-BCE815E0F510}" type="sibTrans" cxnId="{92AC6176-DD49-4629-A727-DC2CBC3B5E28}">
      <dgm:prSet/>
      <dgm:spPr/>
      <dgm:t>
        <a:bodyPr/>
        <a:lstStyle/>
        <a:p>
          <a:endParaRPr lang="en-CA"/>
        </a:p>
      </dgm:t>
    </dgm:pt>
    <dgm:pt modelId="{573AFF7B-6A07-4E8C-A0C6-F28A07143253}">
      <dgm:prSet phldrT="[Text]" custT="1"/>
      <dgm:spPr/>
      <dgm:t>
        <a:bodyPr/>
        <a:lstStyle/>
        <a:p>
          <a:r>
            <a:rPr lang="en-CA" sz="4000" b="0" dirty="0" smtClean="0"/>
            <a:t>Conclusion</a:t>
          </a:r>
          <a:endParaRPr lang="en-CA" sz="4000" b="0" dirty="0"/>
        </a:p>
      </dgm:t>
    </dgm:pt>
    <dgm:pt modelId="{EA8B3829-D679-4FBC-A672-DFB318B30641}" type="parTrans" cxnId="{41800167-8291-493D-B811-7478BD4725A7}">
      <dgm:prSet/>
      <dgm:spPr/>
      <dgm:t>
        <a:bodyPr/>
        <a:lstStyle/>
        <a:p>
          <a:endParaRPr lang="en-CA"/>
        </a:p>
      </dgm:t>
    </dgm:pt>
    <dgm:pt modelId="{740D05A0-62A7-4EAD-AE8A-E866D82115EF}" type="sibTrans" cxnId="{41800167-8291-493D-B811-7478BD4725A7}">
      <dgm:prSet/>
      <dgm:spPr/>
      <dgm:t>
        <a:bodyPr/>
        <a:lstStyle/>
        <a:p>
          <a:endParaRPr lang="en-CA"/>
        </a:p>
      </dgm:t>
    </dgm:pt>
    <dgm:pt modelId="{1BA4CB7C-5F84-41CC-AF40-61A202ECE3C5}">
      <dgm:prSet phldrT="[Text]" custT="1"/>
      <dgm:spPr/>
      <dgm:t>
        <a:bodyPr/>
        <a:lstStyle/>
        <a:p>
          <a:endParaRPr lang="en-CA" sz="4000" b="0" dirty="0"/>
        </a:p>
      </dgm:t>
    </dgm:pt>
    <dgm:pt modelId="{5D368E7A-D3E9-4EF6-850F-B4C4F4102D54}" type="parTrans" cxnId="{A1906034-CD01-479B-A1F8-A6BBC7ADF392}">
      <dgm:prSet/>
      <dgm:spPr/>
      <dgm:t>
        <a:bodyPr/>
        <a:lstStyle/>
        <a:p>
          <a:endParaRPr lang="en-CA"/>
        </a:p>
      </dgm:t>
    </dgm:pt>
    <dgm:pt modelId="{511D1FEC-04D4-4405-9145-E50535D04E19}" type="sibTrans" cxnId="{A1906034-CD01-479B-A1F8-A6BBC7ADF392}">
      <dgm:prSet/>
      <dgm:spPr/>
      <dgm:t>
        <a:bodyPr/>
        <a:lstStyle/>
        <a:p>
          <a:endParaRPr lang="en-CA"/>
        </a:p>
      </dgm:t>
    </dgm:pt>
    <dgm:pt modelId="{D1310B4A-CE07-498B-8BC6-B51974A0B249}" type="pres">
      <dgm:prSet presAssocID="{68206259-2029-4971-AFFD-B99245CE856D}" presName="linearFlow" presStyleCnt="0">
        <dgm:presLayoutVars>
          <dgm:dir/>
          <dgm:animLvl val="lvl"/>
          <dgm:resizeHandles val="exact"/>
        </dgm:presLayoutVars>
      </dgm:prSet>
      <dgm:spPr/>
      <dgm:t>
        <a:bodyPr/>
        <a:lstStyle/>
        <a:p>
          <a:endParaRPr lang="en-CA"/>
        </a:p>
      </dgm:t>
    </dgm:pt>
    <dgm:pt modelId="{C749EE1E-8604-4215-9159-97727E3B0BCE}" type="pres">
      <dgm:prSet presAssocID="{68CFC4A5-E004-45F0-B90B-7F1BA25797BF}" presName="composite" presStyleCnt="0"/>
      <dgm:spPr/>
    </dgm:pt>
    <dgm:pt modelId="{2919912A-BCDE-454C-A7C4-D5ACE35D3EF4}" type="pres">
      <dgm:prSet presAssocID="{68CFC4A5-E004-45F0-B90B-7F1BA25797BF}" presName="parentText" presStyleLbl="alignNode1" presStyleIdx="0" presStyleCnt="5">
        <dgm:presLayoutVars>
          <dgm:chMax val="1"/>
          <dgm:bulletEnabled val="1"/>
        </dgm:presLayoutVars>
      </dgm:prSet>
      <dgm:spPr/>
      <dgm:t>
        <a:bodyPr/>
        <a:lstStyle/>
        <a:p>
          <a:endParaRPr lang="en-CA"/>
        </a:p>
      </dgm:t>
    </dgm:pt>
    <dgm:pt modelId="{1D839DB8-EC90-4DFF-B19B-B25014D346BA}" type="pres">
      <dgm:prSet presAssocID="{68CFC4A5-E004-45F0-B90B-7F1BA25797BF}" presName="descendantText" presStyleLbl="alignAcc1" presStyleIdx="0" presStyleCnt="5">
        <dgm:presLayoutVars>
          <dgm:bulletEnabled val="1"/>
        </dgm:presLayoutVars>
      </dgm:prSet>
      <dgm:spPr/>
      <dgm:t>
        <a:bodyPr/>
        <a:lstStyle/>
        <a:p>
          <a:endParaRPr lang="en-CA"/>
        </a:p>
      </dgm:t>
    </dgm:pt>
    <dgm:pt modelId="{D89CC61C-C1CB-4A30-BC92-22D2D0EF2880}" type="pres">
      <dgm:prSet presAssocID="{961822E4-17F4-4D01-85B7-80DE1212360D}" presName="sp" presStyleCnt="0"/>
      <dgm:spPr/>
    </dgm:pt>
    <dgm:pt modelId="{3905F3E8-F93E-4CA8-A5E2-008CD2E723B6}" type="pres">
      <dgm:prSet presAssocID="{F8120A98-2C14-401B-AEB2-5E993420EDDE}" presName="composite" presStyleCnt="0"/>
      <dgm:spPr/>
    </dgm:pt>
    <dgm:pt modelId="{77AA0762-D9EA-4CAB-B0B3-9D7E1011E067}" type="pres">
      <dgm:prSet presAssocID="{F8120A98-2C14-401B-AEB2-5E993420EDDE}" presName="parentText" presStyleLbl="alignNode1" presStyleIdx="1" presStyleCnt="5">
        <dgm:presLayoutVars>
          <dgm:chMax val="1"/>
          <dgm:bulletEnabled val="1"/>
        </dgm:presLayoutVars>
      </dgm:prSet>
      <dgm:spPr/>
      <dgm:t>
        <a:bodyPr/>
        <a:lstStyle/>
        <a:p>
          <a:endParaRPr lang="en-CA"/>
        </a:p>
      </dgm:t>
    </dgm:pt>
    <dgm:pt modelId="{AE8FB709-6486-4A37-AE24-CE45761925EA}" type="pres">
      <dgm:prSet presAssocID="{F8120A98-2C14-401B-AEB2-5E993420EDDE}" presName="descendantText" presStyleLbl="alignAcc1" presStyleIdx="1" presStyleCnt="5">
        <dgm:presLayoutVars>
          <dgm:bulletEnabled val="1"/>
        </dgm:presLayoutVars>
      </dgm:prSet>
      <dgm:spPr/>
      <dgm:t>
        <a:bodyPr/>
        <a:lstStyle/>
        <a:p>
          <a:endParaRPr lang="en-CA"/>
        </a:p>
      </dgm:t>
    </dgm:pt>
    <dgm:pt modelId="{F54F0E8E-1FEE-41E2-9744-B14E0D5EA511}" type="pres">
      <dgm:prSet presAssocID="{E0F2FC54-0ED8-4590-AC9F-BCE815E0F510}" presName="sp" presStyleCnt="0"/>
      <dgm:spPr/>
    </dgm:pt>
    <dgm:pt modelId="{79686151-AF22-419C-A853-63CD85025DF2}" type="pres">
      <dgm:prSet presAssocID="{0A080D23-A5D9-4F0A-B1A9-422068606E92}" presName="composite" presStyleCnt="0"/>
      <dgm:spPr/>
    </dgm:pt>
    <dgm:pt modelId="{A2901F3F-15C6-4843-8897-632708A2D621}" type="pres">
      <dgm:prSet presAssocID="{0A080D23-A5D9-4F0A-B1A9-422068606E92}" presName="parentText" presStyleLbl="alignNode1" presStyleIdx="2" presStyleCnt="5">
        <dgm:presLayoutVars>
          <dgm:chMax val="1"/>
          <dgm:bulletEnabled val="1"/>
        </dgm:presLayoutVars>
      </dgm:prSet>
      <dgm:spPr/>
      <dgm:t>
        <a:bodyPr/>
        <a:lstStyle/>
        <a:p>
          <a:endParaRPr lang="en-CA"/>
        </a:p>
      </dgm:t>
    </dgm:pt>
    <dgm:pt modelId="{71A77856-9F83-4D78-B0C9-5792C376AFF7}" type="pres">
      <dgm:prSet presAssocID="{0A080D23-A5D9-4F0A-B1A9-422068606E92}" presName="descendantText" presStyleLbl="alignAcc1" presStyleIdx="2" presStyleCnt="5">
        <dgm:presLayoutVars>
          <dgm:bulletEnabled val="1"/>
        </dgm:presLayoutVars>
      </dgm:prSet>
      <dgm:spPr/>
      <dgm:t>
        <a:bodyPr/>
        <a:lstStyle/>
        <a:p>
          <a:endParaRPr lang="en-CA"/>
        </a:p>
      </dgm:t>
    </dgm:pt>
    <dgm:pt modelId="{3EEE0104-667E-4635-97FA-A2D8358633A3}" type="pres">
      <dgm:prSet presAssocID="{A017C357-44A4-4D10-9E3C-68ED1CFC474D}" presName="sp" presStyleCnt="0"/>
      <dgm:spPr/>
    </dgm:pt>
    <dgm:pt modelId="{E3E06724-AA4B-4AB6-AE60-667B442E0B28}" type="pres">
      <dgm:prSet presAssocID="{7C8D9893-E5E7-48FF-9290-E0A162B0BF51}" presName="composite" presStyleCnt="0"/>
      <dgm:spPr/>
    </dgm:pt>
    <dgm:pt modelId="{008B2A90-FC40-42AC-B73A-EF6A156DA6EE}" type="pres">
      <dgm:prSet presAssocID="{7C8D9893-E5E7-48FF-9290-E0A162B0BF51}" presName="parentText" presStyleLbl="alignNode1" presStyleIdx="3" presStyleCnt="5">
        <dgm:presLayoutVars>
          <dgm:chMax val="1"/>
          <dgm:bulletEnabled val="1"/>
        </dgm:presLayoutVars>
      </dgm:prSet>
      <dgm:spPr/>
      <dgm:t>
        <a:bodyPr/>
        <a:lstStyle/>
        <a:p>
          <a:endParaRPr lang="en-CA"/>
        </a:p>
      </dgm:t>
    </dgm:pt>
    <dgm:pt modelId="{412245BD-5B1C-4C1D-8A01-570698558E27}" type="pres">
      <dgm:prSet presAssocID="{7C8D9893-E5E7-48FF-9290-E0A162B0BF51}" presName="descendantText" presStyleLbl="alignAcc1" presStyleIdx="3" presStyleCnt="5">
        <dgm:presLayoutVars>
          <dgm:bulletEnabled val="1"/>
        </dgm:presLayoutVars>
      </dgm:prSet>
      <dgm:spPr/>
      <dgm:t>
        <a:bodyPr/>
        <a:lstStyle/>
        <a:p>
          <a:endParaRPr lang="en-CA"/>
        </a:p>
      </dgm:t>
    </dgm:pt>
    <dgm:pt modelId="{1108ABFD-DE46-4FE5-9147-C2B5F92A1D87}" type="pres">
      <dgm:prSet presAssocID="{979F6BBB-BF64-49D2-AB63-0BC368AE7F85}" presName="sp" presStyleCnt="0"/>
      <dgm:spPr/>
    </dgm:pt>
    <dgm:pt modelId="{0C1F6D31-09DC-4C94-AC6B-644FAE202D28}" type="pres">
      <dgm:prSet presAssocID="{1BA4CB7C-5F84-41CC-AF40-61A202ECE3C5}" presName="composite" presStyleCnt="0"/>
      <dgm:spPr/>
    </dgm:pt>
    <dgm:pt modelId="{5B7D7AFE-A15E-4431-B632-9FD179AFE78E}" type="pres">
      <dgm:prSet presAssocID="{1BA4CB7C-5F84-41CC-AF40-61A202ECE3C5}" presName="parentText" presStyleLbl="alignNode1" presStyleIdx="4" presStyleCnt="5">
        <dgm:presLayoutVars>
          <dgm:chMax val="1"/>
          <dgm:bulletEnabled val="1"/>
        </dgm:presLayoutVars>
      </dgm:prSet>
      <dgm:spPr/>
      <dgm:t>
        <a:bodyPr/>
        <a:lstStyle/>
        <a:p>
          <a:endParaRPr lang="en-CA"/>
        </a:p>
      </dgm:t>
    </dgm:pt>
    <dgm:pt modelId="{1EF2F4E6-ED49-4E1A-9C0E-981D127A3A22}" type="pres">
      <dgm:prSet presAssocID="{1BA4CB7C-5F84-41CC-AF40-61A202ECE3C5}" presName="descendantText" presStyleLbl="alignAcc1" presStyleIdx="4" presStyleCnt="5">
        <dgm:presLayoutVars>
          <dgm:bulletEnabled val="1"/>
        </dgm:presLayoutVars>
      </dgm:prSet>
      <dgm:spPr/>
      <dgm:t>
        <a:bodyPr/>
        <a:lstStyle/>
        <a:p>
          <a:endParaRPr lang="en-CA"/>
        </a:p>
      </dgm:t>
    </dgm:pt>
  </dgm:ptLst>
  <dgm:cxnLst>
    <dgm:cxn modelId="{64848CD7-CDE9-41FF-9000-82FF20000A3A}" type="presOf" srcId="{DFA4424B-9326-42B5-B164-8A1F735A24B4}" destId="{1D839DB8-EC90-4DFF-B19B-B25014D346BA}" srcOrd="0" destOrd="0" presId="urn:microsoft.com/office/officeart/2005/8/layout/chevron2"/>
    <dgm:cxn modelId="{AAF35ED9-87F0-445E-AB56-4EDC6E7E8BCE}" type="presOf" srcId="{F8120A98-2C14-401B-AEB2-5E993420EDDE}" destId="{77AA0762-D9EA-4CAB-B0B3-9D7E1011E067}" srcOrd="0" destOrd="0" presId="urn:microsoft.com/office/officeart/2005/8/layout/chevron2"/>
    <dgm:cxn modelId="{7F0F03D1-A055-4AC1-9C36-CF20E60433E0}" type="presOf" srcId="{0A080D23-A5D9-4F0A-B1A9-422068606E92}" destId="{A2901F3F-15C6-4843-8897-632708A2D621}" srcOrd="0" destOrd="0" presId="urn:microsoft.com/office/officeart/2005/8/layout/chevron2"/>
    <dgm:cxn modelId="{C7C1414C-4C99-43A7-8C4E-F3F81B07EDF3}" type="presOf" srcId="{3FB847A0-1066-41F5-A617-17BA8507BB6A}" destId="{AE8FB709-6486-4A37-AE24-CE45761925EA}" srcOrd="0" destOrd="0" presId="urn:microsoft.com/office/officeart/2005/8/layout/chevron2"/>
    <dgm:cxn modelId="{A9C2C9E6-63EE-4C31-8687-4E7945CE3BDB}" srcId="{68206259-2029-4971-AFFD-B99245CE856D}" destId="{0A080D23-A5D9-4F0A-B1A9-422068606E92}" srcOrd="2" destOrd="0" parTransId="{D21EDD0E-42FA-41E9-B21D-1A86D7F59B23}" sibTransId="{A017C357-44A4-4D10-9E3C-68ED1CFC474D}"/>
    <dgm:cxn modelId="{258B5F2F-FA95-47CE-88A2-0FD58E3F0AA0}" type="presOf" srcId="{68206259-2029-4971-AFFD-B99245CE856D}" destId="{D1310B4A-CE07-498B-8BC6-B51974A0B249}" srcOrd="0" destOrd="0" presId="urn:microsoft.com/office/officeart/2005/8/layout/chevron2"/>
    <dgm:cxn modelId="{10773A4D-0E12-4A42-A2D2-B59329C505EC}" srcId="{F8120A98-2C14-401B-AEB2-5E993420EDDE}" destId="{3FB847A0-1066-41F5-A617-17BA8507BB6A}" srcOrd="0" destOrd="0" parTransId="{058A26FA-9291-4940-B643-35A453360BE3}" sibTransId="{208CFCD5-59D9-4C31-BFC3-952779DB019D}"/>
    <dgm:cxn modelId="{53F3300D-1765-4B2B-8B8F-45C0C7AD8C58}" srcId="{68206259-2029-4971-AFFD-B99245CE856D}" destId="{7C8D9893-E5E7-48FF-9290-E0A162B0BF51}" srcOrd="3" destOrd="0" parTransId="{474D44E5-0A83-4398-8FD3-21CECB5AA3B9}" sibTransId="{979F6BBB-BF64-49D2-AB63-0BC368AE7F85}"/>
    <dgm:cxn modelId="{0E232E27-C643-498D-8FCA-8BE8D5E56548}" srcId="{68206259-2029-4971-AFFD-B99245CE856D}" destId="{68CFC4A5-E004-45F0-B90B-7F1BA25797BF}" srcOrd="0" destOrd="0" parTransId="{30A5D77B-DA6C-48B2-8E52-BD1FAC1A5146}" sibTransId="{961822E4-17F4-4D01-85B7-80DE1212360D}"/>
    <dgm:cxn modelId="{A1906034-CD01-479B-A1F8-A6BBC7ADF392}" srcId="{68206259-2029-4971-AFFD-B99245CE856D}" destId="{1BA4CB7C-5F84-41CC-AF40-61A202ECE3C5}" srcOrd="4" destOrd="0" parTransId="{5D368E7A-D3E9-4EF6-850F-B4C4F4102D54}" sibTransId="{511D1FEC-04D4-4405-9145-E50535D04E19}"/>
    <dgm:cxn modelId="{FB2B57D4-C12F-4797-820C-37E634151382}" srcId="{68CFC4A5-E004-45F0-B90B-7F1BA25797BF}" destId="{DFA4424B-9326-42B5-B164-8A1F735A24B4}" srcOrd="0" destOrd="0" parTransId="{AD006029-7FA6-458E-8A22-86DE87712415}" sibTransId="{11DE5AFD-6E47-4F4D-96E3-13F155E67811}"/>
    <dgm:cxn modelId="{B03FB216-5D2B-460C-A9A2-1D058D655251}" srcId="{0A080D23-A5D9-4F0A-B1A9-422068606E92}" destId="{7815CCD2-CD50-494D-A819-43FB80D865B8}" srcOrd="0" destOrd="0" parTransId="{97FD91E9-D0D1-4B9C-9A86-736AAE995E77}" sibTransId="{C489C91B-38CE-452F-AA79-CBEA916B2178}"/>
    <dgm:cxn modelId="{41800167-8291-493D-B811-7478BD4725A7}" srcId="{1BA4CB7C-5F84-41CC-AF40-61A202ECE3C5}" destId="{573AFF7B-6A07-4E8C-A0C6-F28A07143253}" srcOrd="0" destOrd="0" parTransId="{EA8B3829-D679-4FBC-A672-DFB318B30641}" sibTransId="{740D05A0-62A7-4EAD-AE8A-E866D82115EF}"/>
    <dgm:cxn modelId="{F6C4490A-CCE3-413C-A3FF-F7C18BA9F9B3}" srcId="{7C8D9893-E5E7-48FF-9290-E0A162B0BF51}" destId="{F78CE08A-E508-4C0B-AD5F-E9B7824FBEC2}" srcOrd="0" destOrd="0" parTransId="{1A2DE51A-64D8-4287-93A1-C5D09A80AE92}" sibTransId="{1FD731B3-0715-4A2C-B640-808308382178}"/>
    <dgm:cxn modelId="{128600E6-D5D3-4B30-880A-9B06C09F7131}" type="presOf" srcId="{F78CE08A-E508-4C0B-AD5F-E9B7824FBEC2}" destId="{412245BD-5B1C-4C1D-8A01-570698558E27}" srcOrd="0" destOrd="0" presId="urn:microsoft.com/office/officeart/2005/8/layout/chevron2"/>
    <dgm:cxn modelId="{4C16383C-7058-4E83-84DB-C47F58A5EFFD}" type="presOf" srcId="{7C8D9893-E5E7-48FF-9290-E0A162B0BF51}" destId="{008B2A90-FC40-42AC-B73A-EF6A156DA6EE}" srcOrd="0" destOrd="0" presId="urn:microsoft.com/office/officeart/2005/8/layout/chevron2"/>
    <dgm:cxn modelId="{2ADE4B36-C4FA-4DDF-9217-ECC1E8BB7593}" type="presOf" srcId="{1BA4CB7C-5F84-41CC-AF40-61A202ECE3C5}" destId="{5B7D7AFE-A15E-4431-B632-9FD179AFE78E}" srcOrd="0" destOrd="0" presId="urn:microsoft.com/office/officeart/2005/8/layout/chevron2"/>
    <dgm:cxn modelId="{42AF8A8D-B634-4312-A438-F670B52E1FA8}" type="presOf" srcId="{7815CCD2-CD50-494D-A819-43FB80D865B8}" destId="{71A77856-9F83-4D78-B0C9-5792C376AFF7}" srcOrd="0" destOrd="0" presId="urn:microsoft.com/office/officeart/2005/8/layout/chevron2"/>
    <dgm:cxn modelId="{57191311-A19E-4D23-93AE-09C2712776F0}" type="presOf" srcId="{68CFC4A5-E004-45F0-B90B-7F1BA25797BF}" destId="{2919912A-BCDE-454C-A7C4-D5ACE35D3EF4}" srcOrd="0" destOrd="0" presId="urn:microsoft.com/office/officeart/2005/8/layout/chevron2"/>
    <dgm:cxn modelId="{FE45351D-BF52-4A7F-8D5C-D291FA85859F}" type="presOf" srcId="{573AFF7B-6A07-4E8C-A0C6-F28A07143253}" destId="{1EF2F4E6-ED49-4E1A-9C0E-981D127A3A22}" srcOrd="0" destOrd="0" presId="urn:microsoft.com/office/officeart/2005/8/layout/chevron2"/>
    <dgm:cxn modelId="{92AC6176-DD49-4629-A727-DC2CBC3B5E28}" srcId="{68206259-2029-4971-AFFD-B99245CE856D}" destId="{F8120A98-2C14-401B-AEB2-5E993420EDDE}" srcOrd="1" destOrd="0" parTransId="{9CA320DE-303A-45C6-B181-881B1B9370AE}" sibTransId="{E0F2FC54-0ED8-4590-AC9F-BCE815E0F510}"/>
    <dgm:cxn modelId="{720D66C5-C9D3-497E-A0F7-E26CBDC5D212}" type="presParOf" srcId="{D1310B4A-CE07-498B-8BC6-B51974A0B249}" destId="{C749EE1E-8604-4215-9159-97727E3B0BCE}" srcOrd="0" destOrd="0" presId="urn:microsoft.com/office/officeart/2005/8/layout/chevron2"/>
    <dgm:cxn modelId="{C4F51D85-6A8B-4151-9DAE-7D9A0B3A788E}" type="presParOf" srcId="{C749EE1E-8604-4215-9159-97727E3B0BCE}" destId="{2919912A-BCDE-454C-A7C4-D5ACE35D3EF4}" srcOrd="0" destOrd="0" presId="urn:microsoft.com/office/officeart/2005/8/layout/chevron2"/>
    <dgm:cxn modelId="{57DBDE84-673F-4B55-B128-B67D0ACA660B}" type="presParOf" srcId="{C749EE1E-8604-4215-9159-97727E3B0BCE}" destId="{1D839DB8-EC90-4DFF-B19B-B25014D346BA}" srcOrd="1" destOrd="0" presId="urn:microsoft.com/office/officeart/2005/8/layout/chevron2"/>
    <dgm:cxn modelId="{9A7B16DB-ABA3-465F-A82C-02331D7DEF0A}" type="presParOf" srcId="{D1310B4A-CE07-498B-8BC6-B51974A0B249}" destId="{D89CC61C-C1CB-4A30-BC92-22D2D0EF2880}" srcOrd="1" destOrd="0" presId="urn:microsoft.com/office/officeart/2005/8/layout/chevron2"/>
    <dgm:cxn modelId="{9F7AF9E9-6F6E-49CE-A63C-B7AA34661914}" type="presParOf" srcId="{D1310B4A-CE07-498B-8BC6-B51974A0B249}" destId="{3905F3E8-F93E-4CA8-A5E2-008CD2E723B6}" srcOrd="2" destOrd="0" presId="urn:microsoft.com/office/officeart/2005/8/layout/chevron2"/>
    <dgm:cxn modelId="{287AFB28-E41F-46D2-BBFB-56A58C9A9A41}" type="presParOf" srcId="{3905F3E8-F93E-4CA8-A5E2-008CD2E723B6}" destId="{77AA0762-D9EA-4CAB-B0B3-9D7E1011E067}" srcOrd="0" destOrd="0" presId="urn:microsoft.com/office/officeart/2005/8/layout/chevron2"/>
    <dgm:cxn modelId="{0F3DC9F8-01CC-466B-9E97-534916EA656F}" type="presParOf" srcId="{3905F3E8-F93E-4CA8-A5E2-008CD2E723B6}" destId="{AE8FB709-6486-4A37-AE24-CE45761925EA}" srcOrd="1" destOrd="0" presId="urn:microsoft.com/office/officeart/2005/8/layout/chevron2"/>
    <dgm:cxn modelId="{B53335E1-2877-4529-A020-90102E2FB944}" type="presParOf" srcId="{D1310B4A-CE07-498B-8BC6-B51974A0B249}" destId="{F54F0E8E-1FEE-41E2-9744-B14E0D5EA511}" srcOrd="3" destOrd="0" presId="urn:microsoft.com/office/officeart/2005/8/layout/chevron2"/>
    <dgm:cxn modelId="{FF020430-5A4A-49DD-A757-9373DD29B347}" type="presParOf" srcId="{D1310B4A-CE07-498B-8BC6-B51974A0B249}" destId="{79686151-AF22-419C-A853-63CD85025DF2}" srcOrd="4" destOrd="0" presId="urn:microsoft.com/office/officeart/2005/8/layout/chevron2"/>
    <dgm:cxn modelId="{5284354D-A843-4758-A04A-F8442F37D7F8}" type="presParOf" srcId="{79686151-AF22-419C-A853-63CD85025DF2}" destId="{A2901F3F-15C6-4843-8897-632708A2D621}" srcOrd="0" destOrd="0" presId="urn:microsoft.com/office/officeart/2005/8/layout/chevron2"/>
    <dgm:cxn modelId="{E42C5EA6-C3A9-4611-A54D-AB29A3018E5E}" type="presParOf" srcId="{79686151-AF22-419C-A853-63CD85025DF2}" destId="{71A77856-9F83-4D78-B0C9-5792C376AFF7}" srcOrd="1" destOrd="0" presId="urn:microsoft.com/office/officeart/2005/8/layout/chevron2"/>
    <dgm:cxn modelId="{994294FF-832C-4D2B-B03F-0D56F0904147}" type="presParOf" srcId="{D1310B4A-CE07-498B-8BC6-B51974A0B249}" destId="{3EEE0104-667E-4635-97FA-A2D8358633A3}" srcOrd="5" destOrd="0" presId="urn:microsoft.com/office/officeart/2005/8/layout/chevron2"/>
    <dgm:cxn modelId="{8F01A61E-90B3-4DA8-B130-ECD624554653}" type="presParOf" srcId="{D1310B4A-CE07-498B-8BC6-B51974A0B249}" destId="{E3E06724-AA4B-4AB6-AE60-667B442E0B28}" srcOrd="6" destOrd="0" presId="urn:microsoft.com/office/officeart/2005/8/layout/chevron2"/>
    <dgm:cxn modelId="{924F9484-AD40-4704-921E-6CD5B4036ED8}" type="presParOf" srcId="{E3E06724-AA4B-4AB6-AE60-667B442E0B28}" destId="{008B2A90-FC40-42AC-B73A-EF6A156DA6EE}" srcOrd="0" destOrd="0" presId="urn:microsoft.com/office/officeart/2005/8/layout/chevron2"/>
    <dgm:cxn modelId="{FD4128EB-FE7F-48AD-9D2D-97E7FE9BAA8C}" type="presParOf" srcId="{E3E06724-AA4B-4AB6-AE60-667B442E0B28}" destId="{412245BD-5B1C-4C1D-8A01-570698558E27}" srcOrd="1" destOrd="0" presId="urn:microsoft.com/office/officeart/2005/8/layout/chevron2"/>
    <dgm:cxn modelId="{EDEC7086-184B-4710-BE34-D79F2E784E9F}" type="presParOf" srcId="{D1310B4A-CE07-498B-8BC6-B51974A0B249}" destId="{1108ABFD-DE46-4FE5-9147-C2B5F92A1D87}" srcOrd="7" destOrd="0" presId="urn:microsoft.com/office/officeart/2005/8/layout/chevron2"/>
    <dgm:cxn modelId="{70A9A2FD-51E3-4BB0-A3ED-836BA642E5C4}" type="presParOf" srcId="{D1310B4A-CE07-498B-8BC6-B51974A0B249}" destId="{0C1F6D31-09DC-4C94-AC6B-644FAE202D28}" srcOrd="8" destOrd="0" presId="urn:microsoft.com/office/officeart/2005/8/layout/chevron2"/>
    <dgm:cxn modelId="{F28B3813-8BA2-4F87-B42F-387DD291A5B2}" type="presParOf" srcId="{0C1F6D31-09DC-4C94-AC6B-644FAE202D28}" destId="{5B7D7AFE-A15E-4431-B632-9FD179AFE78E}" srcOrd="0" destOrd="0" presId="urn:microsoft.com/office/officeart/2005/8/layout/chevron2"/>
    <dgm:cxn modelId="{827F92D1-661D-46BD-9A94-24E7AE054463}" type="presParOf" srcId="{0C1F6D31-09DC-4C94-AC6B-644FAE202D28}" destId="{1EF2F4E6-ED49-4E1A-9C0E-981D127A3A2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1321EF36-8367-664F-B9C9-8A4975849E24}" type="presOf" srcId="{BC2AEED1-0333-4BCD-8688-A1036C69031D}" destId="{17664783-244B-47B5-9AA6-E607F20BE0CF}" srcOrd="0" destOrd="0" presId="urn:microsoft.com/office/officeart/2005/8/layout/chevron1"/>
    <dgm:cxn modelId="{DDA6E93C-5AB3-D043-A0D2-38278D00025D}" type="presOf" srcId="{F35E1081-9053-4D3D-A7EF-399325972F86}" destId="{46146EC2-63C5-4F50-83B1-D5D8AF221776}" srcOrd="0" destOrd="0" presId="urn:microsoft.com/office/officeart/2005/8/layout/chevron1"/>
    <dgm:cxn modelId="{C226CC3C-6D7A-0349-8D9F-12E04FB77F88}" type="presOf" srcId="{A47A57E1-FA17-47A4-BA71-064C01F1B937}" destId="{59333857-204D-44E8-A0A8-FD4682522A19}" srcOrd="0" destOrd="0" presId="urn:microsoft.com/office/officeart/2005/8/layout/chevron1"/>
    <dgm:cxn modelId="{DE645074-E56F-6947-9AA6-150DF961CBE7}" type="presOf" srcId="{0D5AA799-7E41-41CF-B36B-F8220F61B0D2}" destId="{ABAFCCF3-E5BA-400F-AD9B-9584B2EB5712}" srcOrd="0" destOrd="0" presId="urn:microsoft.com/office/officeart/2005/8/layout/chevron1"/>
    <dgm:cxn modelId="{F7A20668-B015-D348-9F43-6F28B41157E7}"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A8E8DE5F-E71D-6848-AC30-3AC73A1A07B9}" type="presParOf" srcId="{ABAFCCF3-E5BA-400F-AD9B-9584B2EB5712}" destId="{46146EC2-63C5-4F50-83B1-D5D8AF221776}" srcOrd="0" destOrd="0" presId="urn:microsoft.com/office/officeart/2005/8/layout/chevron1"/>
    <dgm:cxn modelId="{3CEE3DDB-4AE3-6646-8508-645973860717}" type="presParOf" srcId="{ABAFCCF3-E5BA-400F-AD9B-9584B2EB5712}" destId="{7322423A-237D-4B50-BB2D-5ED619C908C0}" srcOrd="1" destOrd="0" presId="urn:microsoft.com/office/officeart/2005/8/layout/chevron1"/>
    <dgm:cxn modelId="{5CD645D6-9566-4E4D-9C67-D2B39F3EEC95}" type="presParOf" srcId="{ABAFCCF3-E5BA-400F-AD9B-9584B2EB5712}" destId="{EAE9890F-1CA0-49D6-9B65-B4A617EBF420}" srcOrd="2" destOrd="0" presId="urn:microsoft.com/office/officeart/2005/8/layout/chevron1"/>
    <dgm:cxn modelId="{483EF0E6-5AFF-0247-BB49-01951CAE1650}" type="presParOf" srcId="{ABAFCCF3-E5BA-400F-AD9B-9584B2EB5712}" destId="{6105743A-B6FD-41C5-B1BD-4E4609092CA4}" srcOrd="3" destOrd="0" presId="urn:microsoft.com/office/officeart/2005/8/layout/chevron1"/>
    <dgm:cxn modelId="{5CB91A62-9691-0742-8DAB-F94E1A18A376}" type="presParOf" srcId="{ABAFCCF3-E5BA-400F-AD9B-9584B2EB5712}" destId="{17664783-244B-47B5-9AA6-E607F20BE0CF}" srcOrd="4" destOrd="0" presId="urn:microsoft.com/office/officeart/2005/8/layout/chevron1"/>
    <dgm:cxn modelId="{0EFA1650-25C6-D549-B935-E08749BE68F8}" type="presParOf" srcId="{ABAFCCF3-E5BA-400F-AD9B-9584B2EB5712}" destId="{2A3242CF-C17E-4927-BCA7-8062D933BA16}" srcOrd="5" destOrd="0" presId="urn:microsoft.com/office/officeart/2005/8/layout/chevron1"/>
    <dgm:cxn modelId="{6A72FAC9-13E9-4B41-83AD-B61981D73343}"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94D4FA6D-6E33-4BD3-B022-C08B35E3A8C4}" type="presOf" srcId="{0D5AA799-7E41-41CF-B36B-F8220F61B0D2}" destId="{ABAFCCF3-E5BA-400F-AD9B-9584B2EB5712}" srcOrd="0" destOrd="0" presId="urn:microsoft.com/office/officeart/2005/8/layout/chevron1"/>
    <dgm:cxn modelId="{1CA3BE62-44D2-4724-BA9D-713438AC59A6}" type="presOf" srcId="{5F1DD7DC-6462-4443-9C81-6B4692EECB0B}" destId="{EAE9890F-1CA0-49D6-9B65-B4A617EBF420}" srcOrd="0" destOrd="0" presId="urn:microsoft.com/office/officeart/2005/8/layout/chevron1"/>
    <dgm:cxn modelId="{9B9649CF-B5AA-43A8-A877-E8F93D83549D}"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FA8412A4-D684-49FD-BA25-E18A309CA7E0}" type="presOf" srcId="{A47A57E1-FA17-47A4-BA71-064C01F1B937}" destId="{59333857-204D-44E8-A0A8-FD4682522A19}" srcOrd="0" destOrd="0" presId="urn:microsoft.com/office/officeart/2005/8/layout/chevron1"/>
    <dgm:cxn modelId="{5D456CCC-32BA-4D2A-A527-F4D65EA8C22E}" type="presOf" srcId="{BC2AEED1-0333-4BCD-8688-A1036C69031D}" destId="{17664783-244B-47B5-9AA6-E607F20BE0CF}" srcOrd="0" destOrd="0" presId="urn:microsoft.com/office/officeart/2005/8/layout/chevron1"/>
    <dgm:cxn modelId="{6D5B3E3A-150C-49B8-BC2D-A973F5B72E88}" type="presParOf" srcId="{ABAFCCF3-E5BA-400F-AD9B-9584B2EB5712}" destId="{46146EC2-63C5-4F50-83B1-D5D8AF221776}" srcOrd="0" destOrd="0" presId="urn:microsoft.com/office/officeart/2005/8/layout/chevron1"/>
    <dgm:cxn modelId="{1ECD3C3C-3460-4C0F-888B-6D34EA074C3F}" type="presParOf" srcId="{ABAFCCF3-E5BA-400F-AD9B-9584B2EB5712}" destId="{7322423A-237D-4B50-BB2D-5ED619C908C0}" srcOrd="1" destOrd="0" presId="urn:microsoft.com/office/officeart/2005/8/layout/chevron1"/>
    <dgm:cxn modelId="{92B56C7B-B8DB-4D29-A85F-557F394FEF17}" type="presParOf" srcId="{ABAFCCF3-E5BA-400F-AD9B-9584B2EB5712}" destId="{EAE9890F-1CA0-49D6-9B65-B4A617EBF420}" srcOrd="2" destOrd="0" presId="urn:microsoft.com/office/officeart/2005/8/layout/chevron1"/>
    <dgm:cxn modelId="{DF8B4794-CF31-4272-B93B-65F05E7BAE1C}" type="presParOf" srcId="{ABAFCCF3-E5BA-400F-AD9B-9584B2EB5712}" destId="{6105743A-B6FD-41C5-B1BD-4E4609092CA4}" srcOrd="3" destOrd="0" presId="urn:microsoft.com/office/officeart/2005/8/layout/chevron1"/>
    <dgm:cxn modelId="{1A8FF18A-DBA8-4273-9D1E-5E97AF1FB577}" type="presParOf" srcId="{ABAFCCF3-E5BA-400F-AD9B-9584B2EB5712}" destId="{17664783-244B-47B5-9AA6-E607F20BE0CF}" srcOrd="4" destOrd="0" presId="urn:microsoft.com/office/officeart/2005/8/layout/chevron1"/>
    <dgm:cxn modelId="{7F3C2F5C-4947-4302-B58D-7D65576B0633}" type="presParOf" srcId="{ABAFCCF3-E5BA-400F-AD9B-9584B2EB5712}" destId="{2A3242CF-C17E-4927-BCA7-8062D933BA16}" srcOrd="5" destOrd="0" presId="urn:microsoft.com/office/officeart/2005/8/layout/chevron1"/>
    <dgm:cxn modelId="{A9273F7E-88AE-4345-8438-BC65D52AB6C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5B7BAA69-6310-4FD1-8196-BF982D3F5EF9}" type="presOf" srcId="{5F1DD7DC-6462-4443-9C81-6B4692EECB0B}" destId="{EAE9890F-1CA0-49D6-9B65-B4A617EBF420}"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03C39327-5D5A-4254-A097-6B4820C308DC}" type="presOf" srcId="{F35E1081-9053-4D3D-A7EF-399325972F86}" destId="{46146EC2-63C5-4F50-83B1-D5D8AF221776}" srcOrd="0" destOrd="0" presId="urn:microsoft.com/office/officeart/2005/8/layout/chevron1"/>
    <dgm:cxn modelId="{A6617CA0-F138-4F6C-8ED1-83496AF73029}" type="presOf" srcId="{0D5AA799-7E41-41CF-B36B-F8220F61B0D2}" destId="{ABAFCCF3-E5BA-400F-AD9B-9584B2EB5712}" srcOrd="0" destOrd="0" presId="urn:microsoft.com/office/officeart/2005/8/layout/chevron1"/>
    <dgm:cxn modelId="{FAC06234-740C-4659-91CC-0EA8DF30AACC}"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B2513CFD-EA89-45A8-9573-621F1B2A6CD7}" type="presOf" srcId="{A47A57E1-FA17-47A4-BA71-064C01F1B937}" destId="{59333857-204D-44E8-A0A8-FD4682522A19}" srcOrd="0" destOrd="0" presId="urn:microsoft.com/office/officeart/2005/8/layout/chevron1"/>
    <dgm:cxn modelId="{AA447ABE-66B3-491E-A221-CF598B89A63F}" type="presParOf" srcId="{ABAFCCF3-E5BA-400F-AD9B-9584B2EB5712}" destId="{46146EC2-63C5-4F50-83B1-D5D8AF221776}" srcOrd="0" destOrd="0" presId="urn:microsoft.com/office/officeart/2005/8/layout/chevron1"/>
    <dgm:cxn modelId="{8BA765E9-0027-436D-9BA1-B86F6CAC8268}" type="presParOf" srcId="{ABAFCCF3-E5BA-400F-AD9B-9584B2EB5712}" destId="{7322423A-237D-4B50-BB2D-5ED619C908C0}" srcOrd="1" destOrd="0" presId="urn:microsoft.com/office/officeart/2005/8/layout/chevron1"/>
    <dgm:cxn modelId="{58494DF3-3A7A-4AA6-982F-64E4F8224A8B}" type="presParOf" srcId="{ABAFCCF3-E5BA-400F-AD9B-9584B2EB5712}" destId="{EAE9890F-1CA0-49D6-9B65-B4A617EBF420}" srcOrd="2" destOrd="0" presId="urn:microsoft.com/office/officeart/2005/8/layout/chevron1"/>
    <dgm:cxn modelId="{DB3AA359-F2FF-4623-B8BE-FFCE611C4DF4}" type="presParOf" srcId="{ABAFCCF3-E5BA-400F-AD9B-9584B2EB5712}" destId="{6105743A-B6FD-41C5-B1BD-4E4609092CA4}" srcOrd="3" destOrd="0" presId="urn:microsoft.com/office/officeart/2005/8/layout/chevron1"/>
    <dgm:cxn modelId="{46324EB0-8297-41C8-B92E-D5ADADE0BB26}" type="presParOf" srcId="{ABAFCCF3-E5BA-400F-AD9B-9584B2EB5712}" destId="{17664783-244B-47B5-9AA6-E607F20BE0CF}" srcOrd="4" destOrd="0" presId="urn:microsoft.com/office/officeart/2005/8/layout/chevron1"/>
    <dgm:cxn modelId="{FD5772A4-BE46-4740-97EE-7BBDD521898D}" type="presParOf" srcId="{ABAFCCF3-E5BA-400F-AD9B-9584B2EB5712}" destId="{2A3242CF-C17E-4927-BCA7-8062D933BA16}" srcOrd="5" destOrd="0" presId="urn:microsoft.com/office/officeart/2005/8/layout/chevron1"/>
    <dgm:cxn modelId="{F0E3A56F-8026-44F6-8A28-A16EB8AD6CEF}"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23E5238B-E905-456B-AA3A-C72D6F114B86}" type="presOf" srcId="{A47A57E1-FA17-47A4-BA71-064C01F1B937}" destId="{59333857-204D-44E8-A0A8-FD4682522A19}" srcOrd="0" destOrd="0" presId="urn:microsoft.com/office/officeart/2005/8/layout/chevron1"/>
    <dgm:cxn modelId="{133028BB-EB19-4AA3-AAF3-62A497F388A5}" type="presOf" srcId="{BC2AEED1-0333-4BCD-8688-A1036C69031D}" destId="{17664783-244B-47B5-9AA6-E607F20BE0CF}" srcOrd="0" destOrd="0" presId="urn:microsoft.com/office/officeart/2005/8/layout/chevron1"/>
    <dgm:cxn modelId="{B3C73C03-F0B4-40EC-9683-04F64C8EDA2A}"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CF8DFA9F-6FE9-4082-A199-9EF2223ECCE8}" type="presOf" srcId="{5F1DD7DC-6462-4443-9C81-6B4692EECB0B}" destId="{EAE9890F-1CA0-49D6-9B65-B4A617EBF420}"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6A945EB9-E98D-4D31-B796-6C18F3FF7368}" type="presOf" srcId="{F35E1081-9053-4D3D-A7EF-399325972F86}" destId="{46146EC2-63C5-4F50-83B1-D5D8AF221776}" srcOrd="0" destOrd="0" presId="urn:microsoft.com/office/officeart/2005/8/layout/chevron1"/>
    <dgm:cxn modelId="{216DDE97-F39D-4254-8D96-84E5E649B4B1}" type="presParOf" srcId="{ABAFCCF3-E5BA-400F-AD9B-9584B2EB5712}" destId="{46146EC2-63C5-4F50-83B1-D5D8AF221776}" srcOrd="0" destOrd="0" presId="urn:microsoft.com/office/officeart/2005/8/layout/chevron1"/>
    <dgm:cxn modelId="{5574B51E-8E93-4955-9F12-6B7CB06B3043}" type="presParOf" srcId="{ABAFCCF3-E5BA-400F-AD9B-9584B2EB5712}" destId="{7322423A-237D-4B50-BB2D-5ED619C908C0}" srcOrd="1" destOrd="0" presId="urn:microsoft.com/office/officeart/2005/8/layout/chevron1"/>
    <dgm:cxn modelId="{57756B37-E7CF-4627-A3D0-7CA1484F7233}" type="presParOf" srcId="{ABAFCCF3-E5BA-400F-AD9B-9584B2EB5712}" destId="{EAE9890F-1CA0-49D6-9B65-B4A617EBF420}" srcOrd="2" destOrd="0" presId="urn:microsoft.com/office/officeart/2005/8/layout/chevron1"/>
    <dgm:cxn modelId="{EB375039-D809-44AC-93C2-6359AEAAB627}" type="presParOf" srcId="{ABAFCCF3-E5BA-400F-AD9B-9584B2EB5712}" destId="{6105743A-B6FD-41C5-B1BD-4E4609092CA4}" srcOrd="3" destOrd="0" presId="urn:microsoft.com/office/officeart/2005/8/layout/chevron1"/>
    <dgm:cxn modelId="{F90A2297-20E0-4BC5-A25B-07A2C3C26934}" type="presParOf" srcId="{ABAFCCF3-E5BA-400F-AD9B-9584B2EB5712}" destId="{17664783-244B-47B5-9AA6-E607F20BE0CF}" srcOrd="4" destOrd="0" presId="urn:microsoft.com/office/officeart/2005/8/layout/chevron1"/>
    <dgm:cxn modelId="{F9D9C277-7BDB-452A-86CF-29F3C3838E93}" type="presParOf" srcId="{ABAFCCF3-E5BA-400F-AD9B-9584B2EB5712}" destId="{2A3242CF-C17E-4927-BCA7-8062D933BA16}" srcOrd="5" destOrd="0" presId="urn:microsoft.com/office/officeart/2005/8/layout/chevron1"/>
    <dgm:cxn modelId="{5772BE31-5072-4BC8-B8B9-7C7A6D3250A5}"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41C3383-1741-4773-A566-F5C09DC7C825}" type="presOf" srcId="{BC2AEED1-0333-4BCD-8688-A1036C69031D}" destId="{17664783-244B-47B5-9AA6-E607F20BE0CF}"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F8704B85-5682-4B55-ACA5-E3A9E61E73AB}" type="presOf" srcId="{F35E1081-9053-4D3D-A7EF-399325972F86}" destId="{46146EC2-63C5-4F50-83B1-D5D8AF221776}" srcOrd="0" destOrd="0" presId="urn:microsoft.com/office/officeart/2005/8/layout/chevron1"/>
    <dgm:cxn modelId="{7016B8B7-CE9B-40E1-81A1-D68D266F9210}" type="presOf" srcId="{5F1DD7DC-6462-4443-9C81-6B4692EECB0B}" destId="{EAE9890F-1CA0-49D6-9B65-B4A617EBF420}" srcOrd="0" destOrd="0" presId="urn:microsoft.com/office/officeart/2005/8/layout/chevron1"/>
    <dgm:cxn modelId="{A60C075E-728F-4302-A1BB-84C277CAEACC}"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6FAFD5B4-5B7D-4E89-A34B-BB33FCD4B384}" type="presOf" srcId="{0D5AA799-7E41-41CF-B36B-F8220F61B0D2}" destId="{ABAFCCF3-E5BA-400F-AD9B-9584B2EB5712}"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0F840A81-F005-4E2E-B004-DBE8C3C76AA3}" type="presParOf" srcId="{ABAFCCF3-E5BA-400F-AD9B-9584B2EB5712}" destId="{46146EC2-63C5-4F50-83B1-D5D8AF221776}" srcOrd="0" destOrd="0" presId="urn:microsoft.com/office/officeart/2005/8/layout/chevron1"/>
    <dgm:cxn modelId="{1CF4EDCA-8E13-4FA4-BB00-FED5FF3084D0}" type="presParOf" srcId="{ABAFCCF3-E5BA-400F-AD9B-9584B2EB5712}" destId="{7322423A-237D-4B50-BB2D-5ED619C908C0}" srcOrd="1" destOrd="0" presId="urn:microsoft.com/office/officeart/2005/8/layout/chevron1"/>
    <dgm:cxn modelId="{C93FE289-883E-45A9-9071-0206B265BF6D}" type="presParOf" srcId="{ABAFCCF3-E5BA-400F-AD9B-9584B2EB5712}" destId="{EAE9890F-1CA0-49D6-9B65-B4A617EBF420}" srcOrd="2" destOrd="0" presId="urn:microsoft.com/office/officeart/2005/8/layout/chevron1"/>
    <dgm:cxn modelId="{D2E80ED2-F979-4EB2-8027-4C48D7225928}" type="presParOf" srcId="{ABAFCCF3-E5BA-400F-AD9B-9584B2EB5712}" destId="{6105743A-B6FD-41C5-B1BD-4E4609092CA4}" srcOrd="3" destOrd="0" presId="urn:microsoft.com/office/officeart/2005/8/layout/chevron1"/>
    <dgm:cxn modelId="{F7312A1A-9054-4BBF-8059-8B2E8EAB22C9}" type="presParOf" srcId="{ABAFCCF3-E5BA-400F-AD9B-9584B2EB5712}" destId="{17664783-244B-47B5-9AA6-E607F20BE0CF}" srcOrd="4" destOrd="0" presId="urn:microsoft.com/office/officeart/2005/8/layout/chevron1"/>
    <dgm:cxn modelId="{981D2E39-6AFF-4D4F-AE44-ACB3DAC90021}" type="presParOf" srcId="{ABAFCCF3-E5BA-400F-AD9B-9584B2EB5712}" destId="{2A3242CF-C17E-4927-BCA7-8062D933BA16}" srcOrd="5" destOrd="0" presId="urn:microsoft.com/office/officeart/2005/8/layout/chevron1"/>
    <dgm:cxn modelId="{B55309E6-6174-4619-A73A-172F4D31B17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256DD0D9-A306-4DBC-8933-8E1C158F4DCF}" type="presOf" srcId="{BC2AEED1-0333-4BCD-8688-A1036C69031D}" destId="{17664783-244B-47B5-9AA6-E607F20BE0CF}"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F2DAE0CF-8E63-4AE1-8F60-DEC76BBB19F4}" type="presOf" srcId="{5F1DD7DC-6462-4443-9C81-6B4692EECB0B}" destId="{EAE9890F-1CA0-49D6-9B65-B4A617EBF420}" srcOrd="0" destOrd="0" presId="urn:microsoft.com/office/officeart/2005/8/layout/chevron1"/>
    <dgm:cxn modelId="{0152A736-E1B2-449B-934E-DF8F5013DD74}" type="presOf" srcId="{0D5AA799-7E41-41CF-B36B-F8220F61B0D2}" destId="{ABAFCCF3-E5BA-400F-AD9B-9584B2EB5712}" srcOrd="0" destOrd="0" presId="urn:microsoft.com/office/officeart/2005/8/layout/chevron1"/>
    <dgm:cxn modelId="{C3B57581-42F1-44CE-BE32-A92DFA4CD866}" type="presOf" srcId="{A47A57E1-FA17-47A4-BA71-064C01F1B937}" destId="{59333857-204D-44E8-A0A8-FD4682522A19}" srcOrd="0" destOrd="0" presId="urn:microsoft.com/office/officeart/2005/8/layout/chevron1"/>
    <dgm:cxn modelId="{5CCEABD5-4134-480C-8A89-B66AC65F7DD7}"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19305839-445F-4AC1-8379-33DC73E462BF}" type="presParOf" srcId="{ABAFCCF3-E5BA-400F-AD9B-9584B2EB5712}" destId="{46146EC2-63C5-4F50-83B1-D5D8AF221776}" srcOrd="0" destOrd="0" presId="urn:microsoft.com/office/officeart/2005/8/layout/chevron1"/>
    <dgm:cxn modelId="{DE4DB10F-5CDD-4EEA-9853-1B5FE9DB053D}" type="presParOf" srcId="{ABAFCCF3-E5BA-400F-AD9B-9584B2EB5712}" destId="{7322423A-237D-4B50-BB2D-5ED619C908C0}" srcOrd="1" destOrd="0" presId="urn:microsoft.com/office/officeart/2005/8/layout/chevron1"/>
    <dgm:cxn modelId="{9E2A73E9-D7DF-4C1E-A006-BEA57ABC8E7D}" type="presParOf" srcId="{ABAFCCF3-E5BA-400F-AD9B-9584B2EB5712}" destId="{EAE9890F-1CA0-49D6-9B65-B4A617EBF420}" srcOrd="2" destOrd="0" presId="urn:microsoft.com/office/officeart/2005/8/layout/chevron1"/>
    <dgm:cxn modelId="{6BA9E227-0402-48ED-B361-B76F8D199229}" type="presParOf" srcId="{ABAFCCF3-E5BA-400F-AD9B-9584B2EB5712}" destId="{6105743A-B6FD-41C5-B1BD-4E4609092CA4}" srcOrd="3" destOrd="0" presId="urn:microsoft.com/office/officeart/2005/8/layout/chevron1"/>
    <dgm:cxn modelId="{D18897D1-846F-46BA-A07A-B1DFCF637709}" type="presParOf" srcId="{ABAFCCF3-E5BA-400F-AD9B-9584B2EB5712}" destId="{17664783-244B-47B5-9AA6-E607F20BE0CF}" srcOrd="4" destOrd="0" presId="urn:microsoft.com/office/officeart/2005/8/layout/chevron1"/>
    <dgm:cxn modelId="{E8C519B1-4326-4564-9F6A-C82E3E6B2227}" type="presParOf" srcId="{ABAFCCF3-E5BA-400F-AD9B-9584B2EB5712}" destId="{2A3242CF-C17E-4927-BCA7-8062D933BA16}" srcOrd="5" destOrd="0" presId="urn:microsoft.com/office/officeart/2005/8/layout/chevron1"/>
    <dgm:cxn modelId="{E33D7A55-421C-4464-8925-D901D2F968A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32EB5B55-BDB7-4EE8-9269-2950F1B2549D}" type="presOf" srcId="{F35E1081-9053-4D3D-A7EF-399325972F86}" destId="{46146EC2-63C5-4F50-83B1-D5D8AF221776}" srcOrd="0" destOrd="0" presId="urn:microsoft.com/office/officeart/2005/8/layout/chevron1"/>
    <dgm:cxn modelId="{5EBC61FD-D884-4560-90C6-A5762A6F5996}"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F9C4BDC2-914B-4876-B8FD-7968AAFED1EA}" type="presOf" srcId="{5F1DD7DC-6462-4443-9C81-6B4692EECB0B}" destId="{EAE9890F-1CA0-49D6-9B65-B4A617EBF420}"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9F659AD7-73B9-428F-A260-F7EC1BCE4120}" type="presOf" srcId="{0D5AA799-7E41-41CF-B36B-F8220F61B0D2}" destId="{ABAFCCF3-E5BA-400F-AD9B-9584B2EB5712}"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7BADDA46-0879-4663-AF3A-007FE6E8F84A}" type="presOf" srcId="{A47A57E1-FA17-47A4-BA71-064C01F1B937}" destId="{59333857-204D-44E8-A0A8-FD4682522A19}" srcOrd="0" destOrd="0" presId="urn:microsoft.com/office/officeart/2005/8/layout/chevron1"/>
    <dgm:cxn modelId="{DD211C63-1CD8-4B04-9D01-34B58F63B70F}" type="presParOf" srcId="{ABAFCCF3-E5BA-400F-AD9B-9584B2EB5712}" destId="{46146EC2-63C5-4F50-83B1-D5D8AF221776}" srcOrd="0" destOrd="0" presId="urn:microsoft.com/office/officeart/2005/8/layout/chevron1"/>
    <dgm:cxn modelId="{EBBDF5FB-B261-4130-A447-19C3920991E5}" type="presParOf" srcId="{ABAFCCF3-E5BA-400F-AD9B-9584B2EB5712}" destId="{7322423A-237D-4B50-BB2D-5ED619C908C0}" srcOrd="1" destOrd="0" presId="urn:microsoft.com/office/officeart/2005/8/layout/chevron1"/>
    <dgm:cxn modelId="{C2919E50-5275-433A-8C3B-31448D294EBD}" type="presParOf" srcId="{ABAFCCF3-E5BA-400F-AD9B-9584B2EB5712}" destId="{EAE9890F-1CA0-49D6-9B65-B4A617EBF420}" srcOrd="2" destOrd="0" presId="urn:microsoft.com/office/officeart/2005/8/layout/chevron1"/>
    <dgm:cxn modelId="{9BFC8507-09A6-4015-BAD3-2D5294BEE3DF}" type="presParOf" srcId="{ABAFCCF3-E5BA-400F-AD9B-9584B2EB5712}" destId="{6105743A-B6FD-41C5-B1BD-4E4609092CA4}" srcOrd="3" destOrd="0" presId="urn:microsoft.com/office/officeart/2005/8/layout/chevron1"/>
    <dgm:cxn modelId="{A3D34A20-7540-41D9-9A1B-FE5AD39EE6CE}" type="presParOf" srcId="{ABAFCCF3-E5BA-400F-AD9B-9584B2EB5712}" destId="{17664783-244B-47B5-9AA6-E607F20BE0CF}" srcOrd="4" destOrd="0" presId="urn:microsoft.com/office/officeart/2005/8/layout/chevron1"/>
    <dgm:cxn modelId="{43DA701A-D184-4689-B850-E4198726B673}" type="presParOf" srcId="{ABAFCCF3-E5BA-400F-AD9B-9584B2EB5712}" destId="{2A3242CF-C17E-4927-BCA7-8062D933BA16}" srcOrd="5" destOrd="0" presId="urn:microsoft.com/office/officeart/2005/8/layout/chevron1"/>
    <dgm:cxn modelId="{181C2AEF-D2F0-4CD2-A169-3095210A729C}"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A28ACA3E-55AF-4525-9E80-5E80DD48BA82}" type="presOf" srcId="{BC2AEED1-0333-4BCD-8688-A1036C69031D}" destId="{17664783-244B-47B5-9AA6-E607F20BE0CF}"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5BF09C2D-1A94-4F45-A2F9-3390D1CA927D}" type="presOf" srcId="{0D5AA799-7E41-41CF-B36B-F8220F61B0D2}" destId="{ABAFCCF3-E5BA-400F-AD9B-9584B2EB5712}" srcOrd="0" destOrd="0" presId="urn:microsoft.com/office/officeart/2005/8/layout/chevron1"/>
    <dgm:cxn modelId="{CBD02D17-DC14-4FBE-8FB7-CFE685228EBA}" type="presOf" srcId="{A47A57E1-FA17-47A4-BA71-064C01F1B937}" destId="{59333857-204D-44E8-A0A8-FD4682522A19}" srcOrd="0" destOrd="0" presId="urn:microsoft.com/office/officeart/2005/8/layout/chevron1"/>
    <dgm:cxn modelId="{40E14717-2076-450F-ADB4-47A194EFEFDA}"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0C26E14F-7859-4253-8283-FC0BF02D7FC6}" type="presOf" srcId="{5F1DD7DC-6462-4443-9C81-6B4692EECB0B}" destId="{EAE9890F-1CA0-49D6-9B65-B4A617EBF420}" srcOrd="0" destOrd="0" presId="urn:microsoft.com/office/officeart/2005/8/layout/chevron1"/>
    <dgm:cxn modelId="{51B284E1-2D01-4626-8349-BC268376CF6D}" type="presParOf" srcId="{ABAFCCF3-E5BA-400F-AD9B-9584B2EB5712}" destId="{46146EC2-63C5-4F50-83B1-D5D8AF221776}" srcOrd="0" destOrd="0" presId="urn:microsoft.com/office/officeart/2005/8/layout/chevron1"/>
    <dgm:cxn modelId="{384D57AD-A00A-49CB-9345-FAB8463D62A8}" type="presParOf" srcId="{ABAFCCF3-E5BA-400F-AD9B-9584B2EB5712}" destId="{7322423A-237D-4B50-BB2D-5ED619C908C0}" srcOrd="1" destOrd="0" presId="urn:microsoft.com/office/officeart/2005/8/layout/chevron1"/>
    <dgm:cxn modelId="{8AED3BE9-5642-4C16-B165-8B86FE7C569B}" type="presParOf" srcId="{ABAFCCF3-E5BA-400F-AD9B-9584B2EB5712}" destId="{EAE9890F-1CA0-49D6-9B65-B4A617EBF420}" srcOrd="2" destOrd="0" presId="urn:microsoft.com/office/officeart/2005/8/layout/chevron1"/>
    <dgm:cxn modelId="{1C9B1CA5-F5BF-4B9C-AF2A-E67514FA2900}" type="presParOf" srcId="{ABAFCCF3-E5BA-400F-AD9B-9584B2EB5712}" destId="{6105743A-B6FD-41C5-B1BD-4E4609092CA4}" srcOrd="3" destOrd="0" presId="urn:microsoft.com/office/officeart/2005/8/layout/chevron1"/>
    <dgm:cxn modelId="{164BD6EE-ED43-4EE8-8F5C-0EE47F01115D}" type="presParOf" srcId="{ABAFCCF3-E5BA-400F-AD9B-9584B2EB5712}" destId="{17664783-244B-47B5-9AA6-E607F20BE0CF}" srcOrd="4" destOrd="0" presId="urn:microsoft.com/office/officeart/2005/8/layout/chevron1"/>
    <dgm:cxn modelId="{F7054C79-7FED-4C29-A917-9E81C1D1A150}" type="presParOf" srcId="{ABAFCCF3-E5BA-400F-AD9B-9584B2EB5712}" destId="{2A3242CF-C17E-4927-BCA7-8062D933BA16}" srcOrd="5" destOrd="0" presId="urn:microsoft.com/office/officeart/2005/8/layout/chevron1"/>
    <dgm:cxn modelId="{8322B46A-CE4A-4C0E-AB1A-76A68D953BBF}"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181B27CD-D2A0-4C86-A354-D753D406AB66}" type="presOf" srcId="{BC2AEED1-0333-4BCD-8688-A1036C69031D}" destId="{17664783-244B-47B5-9AA6-E607F20BE0CF}" srcOrd="0" destOrd="0" presId="urn:microsoft.com/office/officeart/2005/8/layout/chevron1"/>
    <dgm:cxn modelId="{F7DD62F2-1A33-4C87-8C3B-0E1C41F18254}" type="presOf" srcId="{5F1DD7DC-6462-4443-9C81-6B4692EECB0B}" destId="{EAE9890F-1CA0-49D6-9B65-B4A617EBF420}" srcOrd="0" destOrd="0" presId="urn:microsoft.com/office/officeart/2005/8/layout/chevron1"/>
    <dgm:cxn modelId="{8FF04E0A-4102-491C-9B4D-486127B304D1}" type="presOf" srcId="{F35E1081-9053-4D3D-A7EF-399325972F86}" destId="{46146EC2-63C5-4F50-83B1-D5D8AF221776}" srcOrd="0" destOrd="0" presId="urn:microsoft.com/office/officeart/2005/8/layout/chevron1"/>
    <dgm:cxn modelId="{8988C71D-A7BB-429E-AB8D-5C32AEA6F9B5}" type="presOf" srcId="{0D5AA799-7E41-41CF-B36B-F8220F61B0D2}" destId="{ABAFCCF3-E5BA-400F-AD9B-9584B2EB5712}" srcOrd="0" destOrd="0" presId="urn:microsoft.com/office/officeart/2005/8/layout/chevron1"/>
    <dgm:cxn modelId="{AEF4FB2A-3253-440C-B01C-C74EC2451B3C}"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EC386580-2EBD-4D18-8422-D138B5571B98}" type="presParOf" srcId="{ABAFCCF3-E5BA-400F-AD9B-9584B2EB5712}" destId="{46146EC2-63C5-4F50-83B1-D5D8AF221776}" srcOrd="0" destOrd="0" presId="urn:microsoft.com/office/officeart/2005/8/layout/chevron1"/>
    <dgm:cxn modelId="{BA36B364-63C0-45A1-BC06-89D1273F9022}" type="presParOf" srcId="{ABAFCCF3-E5BA-400F-AD9B-9584B2EB5712}" destId="{7322423A-237D-4B50-BB2D-5ED619C908C0}" srcOrd="1" destOrd="0" presId="urn:microsoft.com/office/officeart/2005/8/layout/chevron1"/>
    <dgm:cxn modelId="{050373C0-CA88-48C6-86BD-BFDF1F1D72F9}" type="presParOf" srcId="{ABAFCCF3-E5BA-400F-AD9B-9584B2EB5712}" destId="{EAE9890F-1CA0-49D6-9B65-B4A617EBF420}" srcOrd="2" destOrd="0" presId="urn:microsoft.com/office/officeart/2005/8/layout/chevron1"/>
    <dgm:cxn modelId="{B2DD739F-F8EF-415E-84F9-4130F9EB6979}" type="presParOf" srcId="{ABAFCCF3-E5BA-400F-AD9B-9584B2EB5712}" destId="{6105743A-B6FD-41C5-B1BD-4E4609092CA4}" srcOrd="3" destOrd="0" presId="urn:microsoft.com/office/officeart/2005/8/layout/chevron1"/>
    <dgm:cxn modelId="{301065C7-2994-4D7B-BDB2-A2227405FC3D}" type="presParOf" srcId="{ABAFCCF3-E5BA-400F-AD9B-9584B2EB5712}" destId="{17664783-244B-47B5-9AA6-E607F20BE0CF}" srcOrd="4" destOrd="0" presId="urn:microsoft.com/office/officeart/2005/8/layout/chevron1"/>
    <dgm:cxn modelId="{27746DD5-48D3-4F8B-BF76-CE6763601ABA}" type="presParOf" srcId="{ABAFCCF3-E5BA-400F-AD9B-9584B2EB5712}" destId="{2A3242CF-C17E-4927-BCA7-8062D933BA16}" srcOrd="5" destOrd="0" presId="urn:microsoft.com/office/officeart/2005/8/layout/chevron1"/>
    <dgm:cxn modelId="{39B7D8BA-3774-40FB-86C0-429826DB245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C264D8C-60DC-41ED-82C5-813FEA4AE8D7}" type="presOf" srcId="{BC2AEED1-0333-4BCD-8688-A1036C69031D}" destId="{17664783-244B-47B5-9AA6-E607F20BE0CF}"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234FB07D-14C1-4263-A6A7-5139561CCB34}" type="presOf" srcId="{5F1DD7DC-6462-4443-9C81-6B4692EECB0B}" destId="{EAE9890F-1CA0-49D6-9B65-B4A617EBF420}" srcOrd="0" destOrd="0" presId="urn:microsoft.com/office/officeart/2005/8/layout/chevron1"/>
    <dgm:cxn modelId="{2E8C8601-5403-4F4C-A893-974C5A57F523}" type="presOf" srcId="{A47A57E1-FA17-47A4-BA71-064C01F1B937}" destId="{59333857-204D-44E8-A0A8-FD4682522A19}" srcOrd="0" destOrd="0" presId="urn:microsoft.com/office/officeart/2005/8/layout/chevron1"/>
    <dgm:cxn modelId="{08618DDF-1A40-482C-9B3C-C2D7C701C0C9}" type="presOf" srcId="{F35E1081-9053-4D3D-A7EF-399325972F86}" destId="{46146EC2-63C5-4F50-83B1-D5D8AF221776}" srcOrd="0" destOrd="0" presId="urn:microsoft.com/office/officeart/2005/8/layout/chevron1"/>
    <dgm:cxn modelId="{0BE519E7-EFDB-48FD-9E9B-590BCE5E25C3}"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A12E74AA-90C0-40E3-B3EB-FAD0F568C77B}" type="presParOf" srcId="{ABAFCCF3-E5BA-400F-AD9B-9584B2EB5712}" destId="{46146EC2-63C5-4F50-83B1-D5D8AF221776}" srcOrd="0" destOrd="0" presId="urn:microsoft.com/office/officeart/2005/8/layout/chevron1"/>
    <dgm:cxn modelId="{1A5189D1-19B2-4637-AF51-09CB9F61A7AF}" type="presParOf" srcId="{ABAFCCF3-E5BA-400F-AD9B-9584B2EB5712}" destId="{7322423A-237D-4B50-BB2D-5ED619C908C0}" srcOrd="1" destOrd="0" presId="urn:microsoft.com/office/officeart/2005/8/layout/chevron1"/>
    <dgm:cxn modelId="{CD4862AF-AD27-4FB5-832D-A9E17D5F3134}" type="presParOf" srcId="{ABAFCCF3-E5BA-400F-AD9B-9584B2EB5712}" destId="{EAE9890F-1CA0-49D6-9B65-B4A617EBF420}" srcOrd="2" destOrd="0" presId="urn:microsoft.com/office/officeart/2005/8/layout/chevron1"/>
    <dgm:cxn modelId="{D92C87D2-8D31-4D91-A61A-765E53414542}" type="presParOf" srcId="{ABAFCCF3-E5BA-400F-AD9B-9584B2EB5712}" destId="{6105743A-B6FD-41C5-B1BD-4E4609092CA4}" srcOrd="3" destOrd="0" presId="urn:microsoft.com/office/officeart/2005/8/layout/chevron1"/>
    <dgm:cxn modelId="{5313A46C-2644-412C-9EE0-A190D3DFC563}" type="presParOf" srcId="{ABAFCCF3-E5BA-400F-AD9B-9584B2EB5712}" destId="{17664783-244B-47B5-9AA6-E607F20BE0CF}" srcOrd="4" destOrd="0" presId="urn:microsoft.com/office/officeart/2005/8/layout/chevron1"/>
    <dgm:cxn modelId="{AAFEA0DC-C696-444D-8679-0D558BCCB0FC}" type="presParOf" srcId="{ABAFCCF3-E5BA-400F-AD9B-9584B2EB5712}" destId="{2A3242CF-C17E-4927-BCA7-8062D933BA16}" srcOrd="5" destOrd="0" presId="urn:microsoft.com/office/officeart/2005/8/layout/chevron1"/>
    <dgm:cxn modelId="{F0CDEB71-C51E-4DBD-BC66-C66CBD83952B}"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9.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5312D098-81F1-4C1E-BF16-4CD02D5CFE15}" type="presOf" srcId="{BC2AEED1-0333-4BCD-8688-A1036C69031D}" destId="{17664783-244B-47B5-9AA6-E607F20BE0CF}"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EDCA21F2-D4AB-4834-9BE3-1C1AB013C992}" type="presOf" srcId="{0D5AA799-7E41-41CF-B36B-F8220F61B0D2}" destId="{ABAFCCF3-E5BA-400F-AD9B-9584B2EB5712}" srcOrd="0" destOrd="0" presId="urn:microsoft.com/office/officeart/2005/8/layout/chevron1"/>
    <dgm:cxn modelId="{0D75A9E8-2356-4AC4-9629-24B62053497A}" type="presOf" srcId="{F35E1081-9053-4D3D-A7EF-399325972F86}" destId="{46146EC2-63C5-4F50-83B1-D5D8AF221776}" srcOrd="0" destOrd="0" presId="urn:microsoft.com/office/officeart/2005/8/layout/chevron1"/>
    <dgm:cxn modelId="{DE37E99E-ECCF-44EB-A55C-A200A80F93E4}"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005AF2B0-1867-4ADB-9688-F57C1EF815DA}" type="presOf" srcId="{A47A57E1-FA17-47A4-BA71-064C01F1B937}" destId="{59333857-204D-44E8-A0A8-FD4682522A19}" srcOrd="0" destOrd="0" presId="urn:microsoft.com/office/officeart/2005/8/layout/chevron1"/>
    <dgm:cxn modelId="{2ED34E78-D0EA-4A58-8E7A-59FC1BF8CECB}" type="presParOf" srcId="{ABAFCCF3-E5BA-400F-AD9B-9584B2EB5712}" destId="{46146EC2-63C5-4F50-83B1-D5D8AF221776}" srcOrd="0" destOrd="0" presId="urn:microsoft.com/office/officeart/2005/8/layout/chevron1"/>
    <dgm:cxn modelId="{D4B1029F-4BEA-49DF-96FA-AE17E4FA4CE4}" type="presParOf" srcId="{ABAFCCF3-E5BA-400F-AD9B-9584B2EB5712}" destId="{7322423A-237D-4B50-BB2D-5ED619C908C0}" srcOrd="1" destOrd="0" presId="urn:microsoft.com/office/officeart/2005/8/layout/chevron1"/>
    <dgm:cxn modelId="{4A27FB75-D024-4619-B904-46C2C4B60336}" type="presParOf" srcId="{ABAFCCF3-E5BA-400F-AD9B-9584B2EB5712}" destId="{EAE9890F-1CA0-49D6-9B65-B4A617EBF420}" srcOrd="2" destOrd="0" presId="urn:microsoft.com/office/officeart/2005/8/layout/chevron1"/>
    <dgm:cxn modelId="{40504E94-CC68-40E7-A79D-E721CDC0B043}" type="presParOf" srcId="{ABAFCCF3-E5BA-400F-AD9B-9584B2EB5712}" destId="{6105743A-B6FD-41C5-B1BD-4E4609092CA4}" srcOrd="3" destOrd="0" presId="urn:microsoft.com/office/officeart/2005/8/layout/chevron1"/>
    <dgm:cxn modelId="{8FB94FA3-EA83-4D5C-8DD0-A6FD246B44E3}" type="presParOf" srcId="{ABAFCCF3-E5BA-400F-AD9B-9584B2EB5712}" destId="{17664783-244B-47B5-9AA6-E607F20BE0CF}" srcOrd="4" destOrd="0" presId="urn:microsoft.com/office/officeart/2005/8/layout/chevron1"/>
    <dgm:cxn modelId="{69204FCB-CD35-4153-B598-BDE2407D7FC2}" type="presParOf" srcId="{ABAFCCF3-E5BA-400F-AD9B-9584B2EB5712}" destId="{2A3242CF-C17E-4927-BCA7-8062D933BA16}" srcOrd="5" destOrd="0" presId="urn:microsoft.com/office/officeart/2005/8/layout/chevron1"/>
    <dgm:cxn modelId="{BE4112B3-8742-4502-88D4-EDDE383AFA5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A5B7A8BE-94B1-AD43-8C44-C832A0BF3A64}" type="presOf" srcId="{BC2AEED1-0333-4BCD-8688-A1036C69031D}" destId="{17664783-244B-47B5-9AA6-E607F20BE0CF}" srcOrd="0" destOrd="0" presId="urn:microsoft.com/office/officeart/2005/8/layout/chevron1"/>
    <dgm:cxn modelId="{C400C92F-D2A4-D049-924B-B8A462DFA177}" type="presOf" srcId="{A47A57E1-FA17-47A4-BA71-064C01F1B937}" destId="{59333857-204D-44E8-A0A8-FD4682522A19}" srcOrd="0" destOrd="0" presId="urn:microsoft.com/office/officeart/2005/8/layout/chevron1"/>
    <dgm:cxn modelId="{E5B92DA0-8C36-A946-A94F-E9B3F789EAD5}" type="presOf" srcId="{0D5AA799-7E41-41CF-B36B-F8220F61B0D2}" destId="{ABAFCCF3-E5BA-400F-AD9B-9584B2EB5712}"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324F0A7F-B637-D44A-91F8-029000428BE2}" type="presOf" srcId="{F35E1081-9053-4D3D-A7EF-399325972F86}" destId="{46146EC2-63C5-4F50-83B1-D5D8AF221776}" srcOrd="0" destOrd="0" presId="urn:microsoft.com/office/officeart/2005/8/layout/chevron1"/>
    <dgm:cxn modelId="{6CA09602-00D1-AF4E-BAC4-B01C3443ABF5}"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725B3A03-A085-D947-963E-4EB529B66C5F}" type="presParOf" srcId="{ABAFCCF3-E5BA-400F-AD9B-9584B2EB5712}" destId="{46146EC2-63C5-4F50-83B1-D5D8AF221776}" srcOrd="0" destOrd="0" presId="urn:microsoft.com/office/officeart/2005/8/layout/chevron1"/>
    <dgm:cxn modelId="{96B8FF49-EE51-2C4A-B5AB-B969731F257E}" type="presParOf" srcId="{ABAFCCF3-E5BA-400F-AD9B-9584B2EB5712}" destId="{7322423A-237D-4B50-BB2D-5ED619C908C0}" srcOrd="1" destOrd="0" presId="urn:microsoft.com/office/officeart/2005/8/layout/chevron1"/>
    <dgm:cxn modelId="{9ADB1554-78CC-A94E-8D0F-570D53FDB6A5}" type="presParOf" srcId="{ABAFCCF3-E5BA-400F-AD9B-9584B2EB5712}" destId="{EAE9890F-1CA0-49D6-9B65-B4A617EBF420}" srcOrd="2" destOrd="0" presId="urn:microsoft.com/office/officeart/2005/8/layout/chevron1"/>
    <dgm:cxn modelId="{BAB1096E-8115-4A4C-A57D-A4F6A94FA527}" type="presParOf" srcId="{ABAFCCF3-E5BA-400F-AD9B-9584B2EB5712}" destId="{6105743A-B6FD-41C5-B1BD-4E4609092CA4}" srcOrd="3" destOrd="0" presId="urn:microsoft.com/office/officeart/2005/8/layout/chevron1"/>
    <dgm:cxn modelId="{C9CFFEDB-7E5D-FB45-9616-33F343F35825}" type="presParOf" srcId="{ABAFCCF3-E5BA-400F-AD9B-9584B2EB5712}" destId="{17664783-244B-47B5-9AA6-E607F20BE0CF}" srcOrd="4" destOrd="0" presId="urn:microsoft.com/office/officeart/2005/8/layout/chevron1"/>
    <dgm:cxn modelId="{DE674EE1-9A79-A749-879C-899D8A1516B2}" type="presParOf" srcId="{ABAFCCF3-E5BA-400F-AD9B-9584B2EB5712}" destId="{2A3242CF-C17E-4927-BCA7-8062D933BA16}" srcOrd="5" destOrd="0" presId="urn:microsoft.com/office/officeart/2005/8/layout/chevron1"/>
    <dgm:cxn modelId="{489D4C0C-3E43-F843-B060-B5F894308EE4}"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26F24FC7-BCD5-4B78-9D22-CAC5284FC5D4}" type="presOf" srcId="{0D5AA799-7E41-41CF-B36B-F8220F61B0D2}" destId="{ABAFCCF3-E5BA-400F-AD9B-9584B2EB5712}" srcOrd="0" destOrd="0" presId="urn:microsoft.com/office/officeart/2005/8/layout/chevron1"/>
    <dgm:cxn modelId="{FFA4676A-1DA2-45C2-91D9-9B0ED80979AF}" type="presOf" srcId="{BC2AEED1-0333-4BCD-8688-A1036C69031D}" destId="{17664783-244B-47B5-9AA6-E607F20BE0CF}"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EB2FE594-F999-48DF-ACEB-17F6EB0D9A21}" type="presOf" srcId="{F35E1081-9053-4D3D-A7EF-399325972F86}" destId="{46146EC2-63C5-4F50-83B1-D5D8AF221776}" srcOrd="0" destOrd="0" presId="urn:microsoft.com/office/officeart/2005/8/layout/chevron1"/>
    <dgm:cxn modelId="{941320DC-CC86-428F-9944-5224D56D781D}" type="presOf" srcId="{5F1DD7DC-6462-4443-9C81-6B4692EECB0B}" destId="{EAE9890F-1CA0-49D6-9B65-B4A617EBF420}" srcOrd="0" destOrd="0" presId="urn:microsoft.com/office/officeart/2005/8/layout/chevron1"/>
    <dgm:cxn modelId="{043E5A57-F0B2-428E-87B7-06CA508C6EEF}"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F8D9CD35-0208-4E7E-8E0C-64899EBDC694}" type="presParOf" srcId="{ABAFCCF3-E5BA-400F-AD9B-9584B2EB5712}" destId="{46146EC2-63C5-4F50-83B1-D5D8AF221776}" srcOrd="0" destOrd="0" presId="urn:microsoft.com/office/officeart/2005/8/layout/chevron1"/>
    <dgm:cxn modelId="{69D58C0D-144B-4AFD-9A89-225452162465}" type="presParOf" srcId="{ABAFCCF3-E5BA-400F-AD9B-9584B2EB5712}" destId="{7322423A-237D-4B50-BB2D-5ED619C908C0}" srcOrd="1" destOrd="0" presId="urn:microsoft.com/office/officeart/2005/8/layout/chevron1"/>
    <dgm:cxn modelId="{68BF0D97-3607-475E-9BD7-7600C76900C2}" type="presParOf" srcId="{ABAFCCF3-E5BA-400F-AD9B-9584B2EB5712}" destId="{EAE9890F-1CA0-49D6-9B65-B4A617EBF420}" srcOrd="2" destOrd="0" presId="urn:microsoft.com/office/officeart/2005/8/layout/chevron1"/>
    <dgm:cxn modelId="{E49B81D3-B4EE-4691-8AC7-DBCF4AF6A54F}" type="presParOf" srcId="{ABAFCCF3-E5BA-400F-AD9B-9584B2EB5712}" destId="{6105743A-B6FD-41C5-B1BD-4E4609092CA4}" srcOrd="3" destOrd="0" presId="urn:microsoft.com/office/officeart/2005/8/layout/chevron1"/>
    <dgm:cxn modelId="{8E9B0BEA-1E51-4746-BD0F-DB8890E3CBC2}" type="presParOf" srcId="{ABAFCCF3-E5BA-400F-AD9B-9584B2EB5712}" destId="{17664783-244B-47B5-9AA6-E607F20BE0CF}" srcOrd="4" destOrd="0" presId="urn:microsoft.com/office/officeart/2005/8/layout/chevron1"/>
    <dgm:cxn modelId="{03EAC4DE-2865-4037-BB0B-9BA33ADAEF2B}" type="presParOf" srcId="{ABAFCCF3-E5BA-400F-AD9B-9584B2EB5712}" destId="{2A3242CF-C17E-4927-BCA7-8062D933BA16}" srcOrd="5" destOrd="0" presId="urn:microsoft.com/office/officeart/2005/8/layout/chevron1"/>
    <dgm:cxn modelId="{16A4FC69-F928-44FD-A1A6-0C800033CDA7}"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1.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2139A6B1-76F1-47CE-863B-4E5E958589DF}"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6DD56A04-A140-4FEA-87A8-683E94BF3141}" type="presOf" srcId="{BC2AEED1-0333-4BCD-8688-A1036C69031D}" destId="{17664783-244B-47B5-9AA6-E607F20BE0CF}" srcOrd="0" destOrd="0" presId="urn:microsoft.com/office/officeart/2005/8/layout/chevron1"/>
    <dgm:cxn modelId="{C3E8D362-9CD3-4D65-82D1-217522907F64}" type="presOf" srcId="{A47A57E1-FA17-47A4-BA71-064C01F1B937}" destId="{59333857-204D-44E8-A0A8-FD4682522A19}" srcOrd="0" destOrd="0" presId="urn:microsoft.com/office/officeart/2005/8/layout/chevron1"/>
    <dgm:cxn modelId="{CE87556B-61D7-4944-A1A4-412122477F02}" type="presOf" srcId="{5F1DD7DC-6462-4443-9C81-6B4692EECB0B}" destId="{EAE9890F-1CA0-49D6-9B65-B4A617EBF420}" srcOrd="0" destOrd="0" presId="urn:microsoft.com/office/officeart/2005/8/layout/chevron1"/>
    <dgm:cxn modelId="{2E48F07F-B744-4E89-A504-CE141DC5C912}" type="presOf" srcId="{0D5AA799-7E41-41CF-B36B-F8220F61B0D2}" destId="{ABAFCCF3-E5BA-400F-AD9B-9584B2EB5712}" srcOrd="0" destOrd="0" presId="urn:microsoft.com/office/officeart/2005/8/layout/chevron1"/>
    <dgm:cxn modelId="{9ABEF11C-D7D0-462F-A072-59CA86E389E5}" type="presParOf" srcId="{ABAFCCF3-E5BA-400F-AD9B-9584B2EB5712}" destId="{46146EC2-63C5-4F50-83B1-D5D8AF221776}" srcOrd="0" destOrd="0" presId="urn:microsoft.com/office/officeart/2005/8/layout/chevron1"/>
    <dgm:cxn modelId="{2DCDAD19-E7C9-4984-992C-6D1F76BE4E90}" type="presParOf" srcId="{ABAFCCF3-E5BA-400F-AD9B-9584B2EB5712}" destId="{7322423A-237D-4B50-BB2D-5ED619C908C0}" srcOrd="1" destOrd="0" presId="urn:microsoft.com/office/officeart/2005/8/layout/chevron1"/>
    <dgm:cxn modelId="{94F3811C-0F96-4B75-B6A8-188CFA8FD2EB}" type="presParOf" srcId="{ABAFCCF3-E5BA-400F-AD9B-9584B2EB5712}" destId="{EAE9890F-1CA0-49D6-9B65-B4A617EBF420}" srcOrd="2" destOrd="0" presId="urn:microsoft.com/office/officeart/2005/8/layout/chevron1"/>
    <dgm:cxn modelId="{F6C1BA90-3294-43D0-A8FD-6FE2B84CB792}" type="presParOf" srcId="{ABAFCCF3-E5BA-400F-AD9B-9584B2EB5712}" destId="{6105743A-B6FD-41C5-B1BD-4E4609092CA4}" srcOrd="3" destOrd="0" presId="urn:microsoft.com/office/officeart/2005/8/layout/chevron1"/>
    <dgm:cxn modelId="{532B6294-BF88-4926-870B-C88AF91DC926}" type="presParOf" srcId="{ABAFCCF3-E5BA-400F-AD9B-9584B2EB5712}" destId="{17664783-244B-47B5-9AA6-E607F20BE0CF}" srcOrd="4" destOrd="0" presId="urn:microsoft.com/office/officeart/2005/8/layout/chevron1"/>
    <dgm:cxn modelId="{F652EB00-A2C5-4B73-9ACA-CD4D8B2F3BB8}" type="presParOf" srcId="{ABAFCCF3-E5BA-400F-AD9B-9584B2EB5712}" destId="{2A3242CF-C17E-4927-BCA7-8062D933BA16}" srcOrd="5" destOrd="0" presId="urn:microsoft.com/office/officeart/2005/8/layout/chevron1"/>
    <dgm:cxn modelId="{35E04DD7-968E-4D4F-8A55-9D2603ABCCB4}"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9B1F0B20-29B0-4991-AA57-B02ED01A10CF}" type="presOf" srcId="{A47A57E1-FA17-47A4-BA71-064C01F1B937}" destId="{59333857-204D-44E8-A0A8-FD4682522A19}" srcOrd="0" destOrd="0" presId="urn:microsoft.com/office/officeart/2005/8/layout/chevron1"/>
    <dgm:cxn modelId="{56388E20-E03C-40B3-BB38-490E7684CC22}" type="presOf" srcId="{5F1DD7DC-6462-4443-9C81-6B4692EECB0B}" destId="{EAE9890F-1CA0-49D6-9B65-B4A617EBF420}" srcOrd="0" destOrd="0" presId="urn:microsoft.com/office/officeart/2005/8/layout/chevron1"/>
    <dgm:cxn modelId="{7AFA0637-E3A9-4B6A-BF6F-42A04E134FBB}"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C77AB3A5-257B-4495-854C-6FEB83F76C97}" type="presOf" srcId="{BC2AEED1-0333-4BCD-8688-A1036C69031D}" destId="{17664783-244B-47B5-9AA6-E607F20BE0CF}" srcOrd="0" destOrd="0" presId="urn:microsoft.com/office/officeart/2005/8/layout/chevron1"/>
    <dgm:cxn modelId="{70726CDB-8F3E-4D01-8627-FB25C95E518F}" type="presOf" srcId="{F35E1081-9053-4D3D-A7EF-399325972F86}" destId="{46146EC2-63C5-4F50-83B1-D5D8AF221776}" srcOrd="0" destOrd="0" presId="urn:microsoft.com/office/officeart/2005/8/layout/chevron1"/>
    <dgm:cxn modelId="{1AA59589-7431-4ACC-A2B3-871BAB12E299}" type="presParOf" srcId="{ABAFCCF3-E5BA-400F-AD9B-9584B2EB5712}" destId="{46146EC2-63C5-4F50-83B1-D5D8AF221776}" srcOrd="0" destOrd="0" presId="urn:microsoft.com/office/officeart/2005/8/layout/chevron1"/>
    <dgm:cxn modelId="{307979F4-4972-445E-A79C-079F3E2DEC81}" type="presParOf" srcId="{ABAFCCF3-E5BA-400F-AD9B-9584B2EB5712}" destId="{7322423A-237D-4B50-BB2D-5ED619C908C0}" srcOrd="1" destOrd="0" presId="urn:microsoft.com/office/officeart/2005/8/layout/chevron1"/>
    <dgm:cxn modelId="{0C9C8780-B0B7-4873-9CC2-80CB6584B1AE}" type="presParOf" srcId="{ABAFCCF3-E5BA-400F-AD9B-9584B2EB5712}" destId="{EAE9890F-1CA0-49D6-9B65-B4A617EBF420}" srcOrd="2" destOrd="0" presId="urn:microsoft.com/office/officeart/2005/8/layout/chevron1"/>
    <dgm:cxn modelId="{9942131D-EC57-433C-ACA9-07E1A83E5093}" type="presParOf" srcId="{ABAFCCF3-E5BA-400F-AD9B-9584B2EB5712}" destId="{6105743A-B6FD-41C5-B1BD-4E4609092CA4}" srcOrd="3" destOrd="0" presId="urn:microsoft.com/office/officeart/2005/8/layout/chevron1"/>
    <dgm:cxn modelId="{7D970499-3F46-4615-A140-D0EA5B56AEEC}" type="presParOf" srcId="{ABAFCCF3-E5BA-400F-AD9B-9584B2EB5712}" destId="{17664783-244B-47B5-9AA6-E607F20BE0CF}" srcOrd="4" destOrd="0" presId="urn:microsoft.com/office/officeart/2005/8/layout/chevron1"/>
    <dgm:cxn modelId="{CD6CFA7C-F730-4039-B069-B7E8B73261A6}" type="presParOf" srcId="{ABAFCCF3-E5BA-400F-AD9B-9584B2EB5712}" destId="{2A3242CF-C17E-4927-BCA7-8062D933BA16}" srcOrd="5" destOrd="0" presId="urn:microsoft.com/office/officeart/2005/8/layout/chevron1"/>
    <dgm:cxn modelId="{4F1F0F2D-166A-4B17-BFF0-11DD192A3D03}"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0770943F-B585-46DE-9B49-47782849D394}" type="presOf" srcId="{BC2AEED1-0333-4BCD-8688-A1036C69031D}" destId="{17664783-244B-47B5-9AA6-E607F20BE0CF}"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4DE39622-71F8-474E-94E8-B56BA4D43523}" type="presOf" srcId="{A47A57E1-FA17-47A4-BA71-064C01F1B937}" destId="{59333857-204D-44E8-A0A8-FD4682522A19}" srcOrd="0" destOrd="0" presId="urn:microsoft.com/office/officeart/2005/8/layout/chevron1"/>
    <dgm:cxn modelId="{98A1E1B7-676E-4159-86EE-4339857B254E}" type="presOf" srcId="{5F1DD7DC-6462-4443-9C81-6B4692EECB0B}" destId="{EAE9890F-1CA0-49D6-9B65-B4A617EBF420}"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D36DFC61-1667-4349-B3FC-4A95C1250418}" type="presOf" srcId="{F35E1081-9053-4D3D-A7EF-399325972F86}" destId="{46146EC2-63C5-4F50-83B1-D5D8AF221776}" srcOrd="0" destOrd="0" presId="urn:microsoft.com/office/officeart/2005/8/layout/chevron1"/>
    <dgm:cxn modelId="{019D4F61-ED7D-49EE-834D-8702CDFC1CA4}"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1B26E97B-FB25-46A0-9BA3-06E7089425CE}" type="presParOf" srcId="{ABAFCCF3-E5BA-400F-AD9B-9584B2EB5712}" destId="{46146EC2-63C5-4F50-83B1-D5D8AF221776}" srcOrd="0" destOrd="0" presId="urn:microsoft.com/office/officeart/2005/8/layout/chevron1"/>
    <dgm:cxn modelId="{B14F1C13-B8CB-42C7-9181-A8B2A5C247C3}" type="presParOf" srcId="{ABAFCCF3-E5BA-400F-AD9B-9584B2EB5712}" destId="{7322423A-237D-4B50-BB2D-5ED619C908C0}" srcOrd="1" destOrd="0" presId="urn:microsoft.com/office/officeart/2005/8/layout/chevron1"/>
    <dgm:cxn modelId="{6B575708-0B2A-48A5-BFD5-968540F4C783}" type="presParOf" srcId="{ABAFCCF3-E5BA-400F-AD9B-9584B2EB5712}" destId="{EAE9890F-1CA0-49D6-9B65-B4A617EBF420}" srcOrd="2" destOrd="0" presId="urn:microsoft.com/office/officeart/2005/8/layout/chevron1"/>
    <dgm:cxn modelId="{771294B9-017C-4433-B9ED-D5FD978F35D6}" type="presParOf" srcId="{ABAFCCF3-E5BA-400F-AD9B-9584B2EB5712}" destId="{6105743A-B6FD-41C5-B1BD-4E4609092CA4}" srcOrd="3" destOrd="0" presId="urn:microsoft.com/office/officeart/2005/8/layout/chevron1"/>
    <dgm:cxn modelId="{F78F9570-6568-4C18-8D84-85CFE2F33490}" type="presParOf" srcId="{ABAFCCF3-E5BA-400F-AD9B-9584B2EB5712}" destId="{17664783-244B-47B5-9AA6-E607F20BE0CF}" srcOrd="4" destOrd="0" presId="urn:microsoft.com/office/officeart/2005/8/layout/chevron1"/>
    <dgm:cxn modelId="{D066FA4F-2BE2-4F26-A28F-F05E6AB87A42}" type="presParOf" srcId="{ABAFCCF3-E5BA-400F-AD9B-9584B2EB5712}" destId="{2A3242CF-C17E-4927-BCA7-8062D933BA16}" srcOrd="5" destOrd="0" presId="urn:microsoft.com/office/officeart/2005/8/layout/chevron1"/>
    <dgm:cxn modelId="{F384214D-79CE-4A82-A5BE-6B3AE5A6CA14}"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DDADAC09-BED0-4AB6-B271-53B8A83AF59B}" type="presOf" srcId="{0D5AA799-7E41-41CF-B36B-F8220F61B0D2}" destId="{ABAFCCF3-E5BA-400F-AD9B-9584B2EB5712}" srcOrd="0" destOrd="0" presId="urn:microsoft.com/office/officeart/2005/8/layout/chevron1"/>
    <dgm:cxn modelId="{EEB88A28-CD7D-4DB6-95F1-6E273966EDB2}" type="presOf" srcId="{A47A57E1-FA17-47A4-BA71-064C01F1B937}" destId="{59333857-204D-44E8-A0A8-FD4682522A19}" srcOrd="0" destOrd="0" presId="urn:microsoft.com/office/officeart/2005/8/layout/chevron1"/>
    <dgm:cxn modelId="{EA872DEA-0EB8-4243-BFFC-6B25416BACF6}" type="presOf" srcId="{5F1DD7DC-6462-4443-9C81-6B4692EECB0B}" destId="{EAE9890F-1CA0-49D6-9B65-B4A617EBF420}" srcOrd="0" destOrd="0" presId="urn:microsoft.com/office/officeart/2005/8/layout/chevron1"/>
    <dgm:cxn modelId="{F233FD95-7C8F-40F8-A153-F08D266577FC}" type="presOf" srcId="{BC2AEED1-0333-4BCD-8688-A1036C69031D}" destId="{17664783-244B-47B5-9AA6-E607F20BE0CF}" srcOrd="0" destOrd="0" presId="urn:microsoft.com/office/officeart/2005/8/layout/chevron1"/>
    <dgm:cxn modelId="{223F19DC-60C8-45D1-A52F-8C13555C769E}"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F8D7004B-3E9E-4F3D-AAFB-0022C77A79CE}" type="presParOf" srcId="{ABAFCCF3-E5BA-400F-AD9B-9584B2EB5712}" destId="{46146EC2-63C5-4F50-83B1-D5D8AF221776}" srcOrd="0" destOrd="0" presId="urn:microsoft.com/office/officeart/2005/8/layout/chevron1"/>
    <dgm:cxn modelId="{B37AA8DF-2CE3-4817-8DD4-EF3EE00B69FA}" type="presParOf" srcId="{ABAFCCF3-E5BA-400F-AD9B-9584B2EB5712}" destId="{7322423A-237D-4B50-BB2D-5ED619C908C0}" srcOrd="1" destOrd="0" presId="urn:microsoft.com/office/officeart/2005/8/layout/chevron1"/>
    <dgm:cxn modelId="{63A181A6-4FE2-4D77-9633-6C3B25036971}" type="presParOf" srcId="{ABAFCCF3-E5BA-400F-AD9B-9584B2EB5712}" destId="{EAE9890F-1CA0-49D6-9B65-B4A617EBF420}" srcOrd="2" destOrd="0" presId="urn:microsoft.com/office/officeart/2005/8/layout/chevron1"/>
    <dgm:cxn modelId="{AEF61590-DF3C-438A-A370-E9748A80C8DB}" type="presParOf" srcId="{ABAFCCF3-E5BA-400F-AD9B-9584B2EB5712}" destId="{6105743A-B6FD-41C5-B1BD-4E4609092CA4}" srcOrd="3" destOrd="0" presId="urn:microsoft.com/office/officeart/2005/8/layout/chevron1"/>
    <dgm:cxn modelId="{EA440CD3-D47D-4BF3-B4F0-5BABA2B31948}" type="presParOf" srcId="{ABAFCCF3-E5BA-400F-AD9B-9584B2EB5712}" destId="{17664783-244B-47B5-9AA6-E607F20BE0CF}" srcOrd="4" destOrd="0" presId="urn:microsoft.com/office/officeart/2005/8/layout/chevron1"/>
    <dgm:cxn modelId="{BE083CA6-F622-4003-B4B7-FDB104C7A166}" type="presParOf" srcId="{ABAFCCF3-E5BA-400F-AD9B-9584B2EB5712}" destId="{2A3242CF-C17E-4927-BCA7-8062D933BA16}" srcOrd="5" destOrd="0" presId="urn:microsoft.com/office/officeart/2005/8/layout/chevron1"/>
    <dgm:cxn modelId="{2C223323-4351-4963-8BD0-E63B08A72074}"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DC6B4AE6-6DD9-43A5-AFFF-BFE47E351DF0}" type="presOf" srcId="{BC2AEED1-0333-4BCD-8688-A1036C69031D}" destId="{17664783-244B-47B5-9AA6-E607F20BE0CF}"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C0BC37EF-6E3B-4330-9C00-C525225A4D08}" type="presOf" srcId="{F35E1081-9053-4D3D-A7EF-399325972F86}" destId="{46146EC2-63C5-4F50-83B1-D5D8AF221776}" srcOrd="0" destOrd="0" presId="urn:microsoft.com/office/officeart/2005/8/layout/chevron1"/>
    <dgm:cxn modelId="{4A1C84AB-A22C-4C12-BCED-A042C35591B3}" type="presOf" srcId="{5F1DD7DC-6462-4443-9C81-6B4692EECB0B}" destId="{EAE9890F-1CA0-49D6-9B65-B4A617EBF420}" srcOrd="0" destOrd="0" presId="urn:microsoft.com/office/officeart/2005/8/layout/chevron1"/>
    <dgm:cxn modelId="{90E987FA-1AA5-486E-A55B-140C2D6B3EDB}"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A992399C-0264-4DA2-B2E0-0380CA069327}" type="presOf" srcId="{A47A57E1-FA17-47A4-BA71-064C01F1B937}" destId="{59333857-204D-44E8-A0A8-FD4682522A19}" srcOrd="0" destOrd="0" presId="urn:microsoft.com/office/officeart/2005/8/layout/chevron1"/>
    <dgm:cxn modelId="{C8176D77-8432-4684-95D2-2C6167FE7A6C}" type="presParOf" srcId="{ABAFCCF3-E5BA-400F-AD9B-9584B2EB5712}" destId="{46146EC2-63C5-4F50-83B1-D5D8AF221776}" srcOrd="0" destOrd="0" presId="urn:microsoft.com/office/officeart/2005/8/layout/chevron1"/>
    <dgm:cxn modelId="{F78D82AA-6153-41DD-A151-473543A1CD7F}" type="presParOf" srcId="{ABAFCCF3-E5BA-400F-AD9B-9584B2EB5712}" destId="{7322423A-237D-4B50-BB2D-5ED619C908C0}" srcOrd="1" destOrd="0" presId="urn:microsoft.com/office/officeart/2005/8/layout/chevron1"/>
    <dgm:cxn modelId="{83F8E8CC-F664-43B0-BC95-A53EDB3EC0BC}" type="presParOf" srcId="{ABAFCCF3-E5BA-400F-AD9B-9584B2EB5712}" destId="{EAE9890F-1CA0-49D6-9B65-B4A617EBF420}" srcOrd="2" destOrd="0" presId="urn:microsoft.com/office/officeart/2005/8/layout/chevron1"/>
    <dgm:cxn modelId="{5F46C45B-B778-41B4-89FC-2E0D8B2B0AEF}" type="presParOf" srcId="{ABAFCCF3-E5BA-400F-AD9B-9584B2EB5712}" destId="{6105743A-B6FD-41C5-B1BD-4E4609092CA4}" srcOrd="3" destOrd="0" presId="urn:microsoft.com/office/officeart/2005/8/layout/chevron1"/>
    <dgm:cxn modelId="{7EE756D5-225E-46B3-AE38-4FE30A86E918}" type="presParOf" srcId="{ABAFCCF3-E5BA-400F-AD9B-9584B2EB5712}" destId="{17664783-244B-47B5-9AA6-E607F20BE0CF}" srcOrd="4" destOrd="0" presId="urn:microsoft.com/office/officeart/2005/8/layout/chevron1"/>
    <dgm:cxn modelId="{F96E0B82-33D2-4108-9663-2C6C1B7846B7}" type="presParOf" srcId="{ABAFCCF3-E5BA-400F-AD9B-9584B2EB5712}" destId="{2A3242CF-C17E-4927-BCA7-8062D933BA16}" srcOrd="5" destOrd="0" presId="urn:microsoft.com/office/officeart/2005/8/layout/chevron1"/>
    <dgm:cxn modelId="{32D266BD-29C2-428D-A97F-4BC8318CC19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08BED90B-5EF1-4692-BDA3-42917EB14D0C}" type="presOf" srcId="{0D5AA799-7E41-41CF-B36B-F8220F61B0D2}" destId="{ABAFCCF3-E5BA-400F-AD9B-9584B2EB5712}" srcOrd="0" destOrd="0" presId="urn:microsoft.com/office/officeart/2005/8/layout/chevron1"/>
    <dgm:cxn modelId="{0924CB02-82A8-4B9F-B8CF-BDAFF8AD2117}" type="presOf" srcId="{A47A57E1-FA17-47A4-BA71-064C01F1B937}" destId="{59333857-204D-44E8-A0A8-FD4682522A19}" srcOrd="0" destOrd="0" presId="urn:microsoft.com/office/officeart/2005/8/layout/chevron1"/>
    <dgm:cxn modelId="{A4BA2544-16AA-4306-B51C-62ECAC9F0D5E}" type="presOf" srcId="{5F1DD7DC-6462-4443-9C81-6B4692EECB0B}" destId="{EAE9890F-1CA0-49D6-9B65-B4A617EBF420}" srcOrd="0" destOrd="0" presId="urn:microsoft.com/office/officeart/2005/8/layout/chevron1"/>
    <dgm:cxn modelId="{3D475366-07AA-4291-AF6F-8FD41FCC5841}" type="presOf" srcId="{BC2AEED1-0333-4BCD-8688-A1036C69031D}" destId="{17664783-244B-47B5-9AA6-E607F20BE0CF}" srcOrd="0" destOrd="0" presId="urn:microsoft.com/office/officeart/2005/8/layout/chevron1"/>
    <dgm:cxn modelId="{ACF04CEE-33CA-4FE4-96A2-3293751282CE}"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A6A19C5B-ABE4-4575-9FF1-26B75498F914}" type="presParOf" srcId="{ABAFCCF3-E5BA-400F-AD9B-9584B2EB5712}" destId="{46146EC2-63C5-4F50-83B1-D5D8AF221776}" srcOrd="0" destOrd="0" presId="urn:microsoft.com/office/officeart/2005/8/layout/chevron1"/>
    <dgm:cxn modelId="{B338A2AA-23F2-4796-90BA-6FDEA8613DC7}" type="presParOf" srcId="{ABAFCCF3-E5BA-400F-AD9B-9584B2EB5712}" destId="{7322423A-237D-4B50-BB2D-5ED619C908C0}" srcOrd="1" destOrd="0" presId="urn:microsoft.com/office/officeart/2005/8/layout/chevron1"/>
    <dgm:cxn modelId="{9861B980-AB03-40CC-8D22-2517E4691B1A}" type="presParOf" srcId="{ABAFCCF3-E5BA-400F-AD9B-9584B2EB5712}" destId="{EAE9890F-1CA0-49D6-9B65-B4A617EBF420}" srcOrd="2" destOrd="0" presId="urn:microsoft.com/office/officeart/2005/8/layout/chevron1"/>
    <dgm:cxn modelId="{B79F7DB1-E628-483B-81CF-BE83EA657646}" type="presParOf" srcId="{ABAFCCF3-E5BA-400F-AD9B-9584B2EB5712}" destId="{6105743A-B6FD-41C5-B1BD-4E4609092CA4}" srcOrd="3" destOrd="0" presId="urn:microsoft.com/office/officeart/2005/8/layout/chevron1"/>
    <dgm:cxn modelId="{9C3F3D82-5F19-4969-B26A-E493B0C90281}" type="presParOf" srcId="{ABAFCCF3-E5BA-400F-AD9B-9584B2EB5712}" destId="{17664783-244B-47B5-9AA6-E607F20BE0CF}" srcOrd="4" destOrd="0" presId="urn:microsoft.com/office/officeart/2005/8/layout/chevron1"/>
    <dgm:cxn modelId="{1E910BEE-3CE8-4A2D-8D78-77F4F337967F}" type="presParOf" srcId="{ABAFCCF3-E5BA-400F-AD9B-9584B2EB5712}" destId="{2A3242CF-C17E-4927-BCA7-8062D933BA16}" srcOrd="5" destOrd="0" presId="urn:microsoft.com/office/officeart/2005/8/layout/chevron1"/>
    <dgm:cxn modelId="{3E63C80B-3C28-46D9-9D5D-C5971F3D1AC3}"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0" qsCatId="simple" csTypeId="urn:microsoft.com/office/officeart/2005/8/colors/accent1_2#40"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6509DC8B-973B-4DD6-A3E7-3364E6168E6C}" type="presOf" srcId="{F35E1081-9053-4D3D-A7EF-399325972F86}" destId="{46146EC2-63C5-4F50-83B1-D5D8AF221776}" srcOrd="0" destOrd="0" presId="urn:microsoft.com/office/officeart/2005/8/layout/chevron1"/>
    <dgm:cxn modelId="{D7CFDAEE-A9AF-4561-BD60-7E5AA8F91D05}" type="presOf" srcId="{5F1DD7DC-6462-4443-9C81-6B4692EECB0B}" destId="{EAE9890F-1CA0-49D6-9B65-B4A617EBF420}" srcOrd="0" destOrd="0" presId="urn:microsoft.com/office/officeart/2005/8/layout/chevron1"/>
    <dgm:cxn modelId="{1DF61452-FBC5-4D92-8221-36781BC78D92}"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9FFDBBB9-1E8F-4045-9867-3E668C60AB2F}" type="presOf" srcId="{A47A57E1-FA17-47A4-BA71-064C01F1B937}" destId="{59333857-204D-44E8-A0A8-FD4682522A19}"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BC183AC0-7B20-422F-B7C7-3BC32C32D2F7}" type="presOf" srcId="{BC2AEED1-0333-4BCD-8688-A1036C69031D}" destId="{17664783-244B-47B5-9AA6-E607F20BE0CF}" srcOrd="0" destOrd="0" presId="urn:microsoft.com/office/officeart/2005/8/layout/chevron1"/>
    <dgm:cxn modelId="{480FB6F8-80CB-4B1B-97CE-15860C51BAC5}" type="presParOf" srcId="{ABAFCCF3-E5BA-400F-AD9B-9584B2EB5712}" destId="{46146EC2-63C5-4F50-83B1-D5D8AF221776}" srcOrd="0" destOrd="0" presId="urn:microsoft.com/office/officeart/2005/8/layout/chevron1"/>
    <dgm:cxn modelId="{935D1128-A964-4882-A5BF-4EA3DD46A69F}" type="presParOf" srcId="{ABAFCCF3-E5BA-400F-AD9B-9584B2EB5712}" destId="{7322423A-237D-4B50-BB2D-5ED619C908C0}" srcOrd="1" destOrd="0" presId="urn:microsoft.com/office/officeart/2005/8/layout/chevron1"/>
    <dgm:cxn modelId="{C403F91D-44B4-430F-8E77-8C09E7A820E5}" type="presParOf" srcId="{ABAFCCF3-E5BA-400F-AD9B-9584B2EB5712}" destId="{EAE9890F-1CA0-49D6-9B65-B4A617EBF420}" srcOrd="2" destOrd="0" presId="urn:microsoft.com/office/officeart/2005/8/layout/chevron1"/>
    <dgm:cxn modelId="{D89CC94C-51F8-4247-8A06-6C7F6E6D3BFB}" type="presParOf" srcId="{ABAFCCF3-E5BA-400F-AD9B-9584B2EB5712}" destId="{6105743A-B6FD-41C5-B1BD-4E4609092CA4}" srcOrd="3" destOrd="0" presId="urn:microsoft.com/office/officeart/2005/8/layout/chevron1"/>
    <dgm:cxn modelId="{6A69069F-0858-4A7F-8282-8D1D7A122486}" type="presParOf" srcId="{ABAFCCF3-E5BA-400F-AD9B-9584B2EB5712}" destId="{17664783-244B-47B5-9AA6-E607F20BE0CF}" srcOrd="4" destOrd="0" presId="urn:microsoft.com/office/officeart/2005/8/layout/chevron1"/>
    <dgm:cxn modelId="{5BE6D567-A997-4874-B666-FFD01407007F}" type="presParOf" srcId="{ABAFCCF3-E5BA-400F-AD9B-9584B2EB5712}" destId="{2A3242CF-C17E-4927-BCA7-8062D933BA16}" srcOrd="5" destOrd="0" presId="urn:microsoft.com/office/officeart/2005/8/layout/chevron1"/>
    <dgm:cxn modelId="{D16CD542-55DA-4390-9387-528A4E3A077C}"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9620FB1C-F8DD-4E3F-A1B6-FBFDFA489C66}" type="presOf" srcId="{A47A57E1-FA17-47A4-BA71-064C01F1B937}" destId="{59333857-204D-44E8-A0A8-FD4682522A19}" srcOrd="0" destOrd="0" presId="urn:microsoft.com/office/officeart/2005/8/layout/chevron1"/>
    <dgm:cxn modelId="{90DE3D5F-0ED7-409C-9D40-FD25C96C2B1C}"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1822CC12-D304-4494-8964-76D5AA7A472B}" type="presOf" srcId="{5F1DD7DC-6462-4443-9C81-6B4692EECB0B}" destId="{EAE9890F-1CA0-49D6-9B65-B4A617EBF420}"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42C75291-D341-4E73-A206-6FCA7D54DE00}" type="presOf" srcId="{0D5AA799-7E41-41CF-B36B-F8220F61B0D2}" destId="{ABAFCCF3-E5BA-400F-AD9B-9584B2EB5712}" srcOrd="0" destOrd="0" presId="urn:microsoft.com/office/officeart/2005/8/layout/chevron1"/>
    <dgm:cxn modelId="{13C8B895-263C-41B2-B246-22461860DD94}" type="presOf" srcId="{F35E1081-9053-4D3D-A7EF-399325972F86}" destId="{46146EC2-63C5-4F50-83B1-D5D8AF221776}" srcOrd="0" destOrd="0" presId="urn:microsoft.com/office/officeart/2005/8/layout/chevron1"/>
    <dgm:cxn modelId="{696596C9-BF3D-4723-A187-B06569A52BEF}" type="presParOf" srcId="{ABAFCCF3-E5BA-400F-AD9B-9584B2EB5712}" destId="{46146EC2-63C5-4F50-83B1-D5D8AF221776}" srcOrd="0" destOrd="0" presId="urn:microsoft.com/office/officeart/2005/8/layout/chevron1"/>
    <dgm:cxn modelId="{B15246E3-7956-43C6-8876-1462C65BA7A5}" type="presParOf" srcId="{ABAFCCF3-E5BA-400F-AD9B-9584B2EB5712}" destId="{7322423A-237D-4B50-BB2D-5ED619C908C0}" srcOrd="1" destOrd="0" presId="urn:microsoft.com/office/officeart/2005/8/layout/chevron1"/>
    <dgm:cxn modelId="{365BC826-72BD-4408-AA7D-D81ABC662D78}" type="presParOf" srcId="{ABAFCCF3-E5BA-400F-AD9B-9584B2EB5712}" destId="{EAE9890F-1CA0-49D6-9B65-B4A617EBF420}" srcOrd="2" destOrd="0" presId="urn:microsoft.com/office/officeart/2005/8/layout/chevron1"/>
    <dgm:cxn modelId="{EEB0DAB0-B2F1-4804-8B85-81D684FFE9E0}" type="presParOf" srcId="{ABAFCCF3-E5BA-400F-AD9B-9584B2EB5712}" destId="{6105743A-B6FD-41C5-B1BD-4E4609092CA4}" srcOrd="3" destOrd="0" presId="urn:microsoft.com/office/officeart/2005/8/layout/chevron1"/>
    <dgm:cxn modelId="{464648B2-D197-4465-A892-64FFA6730053}" type="presParOf" srcId="{ABAFCCF3-E5BA-400F-AD9B-9584B2EB5712}" destId="{17664783-244B-47B5-9AA6-E607F20BE0CF}" srcOrd="4" destOrd="0" presId="urn:microsoft.com/office/officeart/2005/8/layout/chevron1"/>
    <dgm:cxn modelId="{C80F243F-A8E8-4A6C-8AF8-CAEDE8B95366}" type="presParOf" srcId="{ABAFCCF3-E5BA-400F-AD9B-9584B2EB5712}" destId="{2A3242CF-C17E-4927-BCA7-8062D933BA16}" srcOrd="5" destOrd="0" presId="urn:microsoft.com/office/officeart/2005/8/layout/chevron1"/>
    <dgm:cxn modelId="{EE037BD8-92C1-4B99-A1DC-C9E46BD99442}"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9.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40863A66-1CBD-47D6-9D36-12B0A10EB8DB}" type="presOf" srcId="{F35E1081-9053-4D3D-A7EF-399325972F86}" destId="{46146EC2-63C5-4F50-83B1-D5D8AF221776}"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F9681E79-B433-443B-BC24-F5C2B20828BD}" type="presOf" srcId="{5F1DD7DC-6462-4443-9C81-6B4692EECB0B}" destId="{EAE9890F-1CA0-49D6-9B65-B4A617EBF420}" srcOrd="0" destOrd="0" presId="urn:microsoft.com/office/officeart/2005/8/layout/chevron1"/>
    <dgm:cxn modelId="{B3EB928A-D611-48BA-ACA5-B28B5BAFB2ED}" type="presOf" srcId="{A47A57E1-FA17-47A4-BA71-064C01F1B937}" destId="{59333857-204D-44E8-A0A8-FD4682522A19}" srcOrd="0" destOrd="0" presId="urn:microsoft.com/office/officeart/2005/8/layout/chevron1"/>
    <dgm:cxn modelId="{4AD8C7A6-5BB7-47D0-9D14-78BAC2916386}" type="presOf" srcId="{BC2AEED1-0333-4BCD-8688-A1036C69031D}" destId="{17664783-244B-47B5-9AA6-E607F20BE0CF}" srcOrd="0" destOrd="0" presId="urn:microsoft.com/office/officeart/2005/8/layout/chevron1"/>
    <dgm:cxn modelId="{2A5E6783-C550-4751-A391-B52CE8114C84}"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76A34488-F0D8-4D96-85FB-BFE4A7801CCA}" type="presParOf" srcId="{ABAFCCF3-E5BA-400F-AD9B-9584B2EB5712}" destId="{46146EC2-63C5-4F50-83B1-D5D8AF221776}" srcOrd="0" destOrd="0" presId="urn:microsoft.com/office/officeart/2005/8/layout/chevron1"/>
    <dgm:cxn modelId="{0BEA684C-9C2C-458D-BB5A-C07D66E79784}" type="presParOf" srcId="{ABAFCCF3-E5BA-400F-AD9B-9584B2EB5712}" destId="{7322423A-237D-4B50-BB2D-5ED619C908C0}" srcOrd="1" destOrd="0" presId="urn:microsoft.com/office/officeart/2005/8/layout/chevron1"/>
    <dgm:cxn modelId="{3D16A9AB-5174-4C9B-B511-09D4B4E06890}" type="presParOf" srcId="{ABAFCCF3-E5BA-400F-AD9B-9584B2EB5712}" destId="{EAE9890F-1CA0-49D6-9B65-B4A617EBF420}" srcOrd="2" destOrd="0" presId="urn:microsoft.com/office/officeart/2005/8/layout/chevron1"/>
    <dgm:cxn modelId="{66F5C61F-1BB1-4750-A7AD-99465100E824}" type="presParOf" srcId="{ABAFCCF3-E5BA-400F-AD9B-9584B2EB5712}" destId="{6105743A-B6FD-41C5-B1BD-4E4609092CA4}" srcOrd="3" destOrd="0" presId="urn:microsoft.com/office/officeart/2005/8/layout/chevron1"/>
    <dgm:cxn modelId="{CD677FA6-0E01-408B-A324-15C24DB6F45B}" type="presParOf" srcId="{ABAFCCF3-E5BA-400F-AD9B-9584B2EB5712}" destId="{17664783-244B-47B5-9AA6-E607F20BE0CF}" srcOrd="4" destOrd="0" presId="urn:microsoft.com/office/officeart/2005/8/layout/chevron1"/>
    <dgm:cxn modelId="{2BC2414A-D061-4EF6-A5EB-D19CA630E7C6}" type="presParOf" srcId="{ABAFCCF3-E5BA-400F-AD9B-9584B2EB5712}" destId="{2A3242CF-C17E-4927-BCA7-8062D933BA16}" srcOrd="5" destOrd="0" presId="urn:microsoft.com/office/officeart/2005/8/layout/chevron1"/>
    <dgm:cxn modelId="{33B240F8-D23E-43F6-A9B6-E9ADBC79434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E61AFD00-6AFD-2D49-92A9-FDED79E59E00}" type="presOf" srcId="{A47A57E1-FA17-47A4-BA71-064C01F1B937}" destId="{59333857-204D-44E8-A0A8-FD4682522A19}" srcOrd="0" destOrd="0" presId="urn:microsoft.com/office/officeart/2005/8/layout/chevron1"/>
    <dgm:cxn modelId="{CB7DF5CD-9641-B649-9783-9EBB40C01292}" type="presOf" srcId="{5F1DD7DC-6462-4443-9C81-6B4692EECB0B}" destId="{EAE9890F-1CA0-49D6-9B65-B4A617EBF420}" srcOrd="0" destOrd="0" presId="urn:microsoft.com/office/officeart/2005/8/layout/chevron1"/>
    <dgm:cxn modelId="{E1143D50-2C4A-BE46-8C06-F3120FC2EA46}" type="presOf" srcId="{F35E1081-9053-4D3D-A7EF-399325972F86}" destId="{46146EC2-63C5-4F50-83B1-D5D8AF221776}" srcOrd="0" destOrd="0" presId="urn:microsoft.com/office/officeart/2005/8/layout/chevron1"/>
    <dgm:cxn modelId="{538B5E8C-2BFD-A742-B97D-20E3D5E1505D}" type="presOf" srcId="{BC2AEED1-0333-4BCD-8688-A1036C69031D}" destId="{17664783-244B-47B5-9AA6-E607F20BE0CF}" srcOrd="0" destOrd="0" presId="urn:microsoft.com/office/officeart/2005/8/layout/chevron1"/>
    <dgm:cxn modelId="{CFD4BCA4-162C-5041-9B9B-3939538DF0AF}"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EAF2AC5A-A062-404D-AF64-0450F0BCAA78}" type="presParOf" srcId="{ABAFCCF3-E5BA-400F-AD9B-9584B2EB5712}" destId="{46146EC2-63C5-4F50-83B1-D5D8AF221776}" srcOrd="0" destOrd="0" presId="urn:microsoft.com/office/officeart/2005/8/layout/chevron1"/>
    <dgm:cxn modelId="{37418667-4F23-A64E-943B-2531905D11F0}" type="presParOf" srcId="{ABAFCCF3-E5BA-400F-AD9B-9584B2EB5712}" destId="{7322423A-237D-4B50-BB2D-5ED619C908C0}" srcOrd="1" destOrd="0" presId="urn:microsoft.com/office/officeart/2005/8/layout/chevron1"/>
    <dgm:cxn modelId="{E2A064D1-EA3C-034E-9E23-CD21EAAE8151}" type="presParOf" srcId="{ABAFCCF3-E5BA-400F-AD9B-9584B2EB5712}" destId="{EAE9890F-1CA0-49D6-9B65-B4A617EBF420}" srcOrd="2" destOrd="0" presId="urn:microsoft.com/office/officeart/2005/8/layout/chevron1"/>
    <dgm:cxn modelId="{157FA42A-2737-4741-9A39-A21678776D18}" type="presParOf" srcId="{ABAFCCF3-E5BA-400F-AD9B-9584B2EB5712}" destId="{6105743A-B6FD-41C5-B1BD-4E4609092CA4}" srcOrd="3" destOrd="0" presId="urn:microsoft.com/office/officeart/2005/8/layout/chevron1"/>
    <dgm:cxn modelId="{57B92CDE-9BDD-234F-B621-0EFC87910FAB}" type="presParOf" srcId="{ABAFCCF3-E5BA-400F-AD9B-9584B2EB5712}" destId="{17664783-244B-47B5-9AA6-E607F20BE0CF}" srcOrd="4" destOrd="0" presId="urn:microsoft.com/office/officeart/2005/8/layout/chevron1"/>
    <dgm:cxn modelId="{438D5759-7004-ED44-B039-DE2C84F3AB4B}" type="presParOf" srcId="{ABAFCCF3-E5BA-400F-AD9B-9584B2EB5712}" destId="{2A3242CF-C17E-4927-BCA7-8062D933BA16}" srcOrd="5" destOrd="0" presId="urn:microsoft.com/office/officeart/2005/8/layout/chevron1"/>
    <dgm:cxn modelId="{BBAF9CA8-FA53-B548-BA18-F5D28D3AABCC}"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0.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7D9624E4-3784-4F46-AAE0-5D9DA2FBA957}" type="presOf" srcId="{0D5AA799-7E41-41CF-B36B-F8220F61B0D2}" destId="{ABAFCCF3-E5BA-400F-AD9B-9584B2EB5712}" srcOrd="0" destOrd="0" presId="urn:microsoft.com/office/officeart/2005/8/layout/chevron1"/>
    <dgm:cxn modelId="{132E9A74-4889-4936-9BE2-83694FFAD6D6}" type="presOf" srcId="{5F1DD7DC-6462-4443-9C81-6B4692EECB0B}" destId="{EAE9890F-1CA0-49D6-9B65-B4A617EBF420}" srcOrd="0" destOrd="0" presId="urn:microsoft.com/office/officeart/2005/8/layout/chevron1"/>
    <dgm:cxn modelId="{129C2B51-5DF4-49E1-BA04-1CD520F1B420}" type="presOf" srcId="{F35E1081-9053-4D3D-A7EF-399325972F86}" destId="{46146EC2-63C5-4F50-83B1-D5D8AF221776}" srcOrd="0" destOrd="0" presId="urn:microsoft.com/office/officeart/2005/8/layout/chevron1"/>
    <dgm:cxn modelId="{D627C2A6-8C73-4228-B7FD-69DED3F32291}"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DA55A899-0A0C-433E-9FCA-C6D86589E6C4}" type="presOf" srcId="{BC2AEED1-0333-4BCD-8688-A1036C69031D}" destId="{17664783-244B-47B5-9AA6-E607F20BE0CF}" srcOrd="0" destOrd="0" presId="urn:microsoft.com/office/officeart/2005/8/layout/chevron1"/>
    <dgm:cxn modelId="{9E9346EF-4D94-4C89-A46C-317CF2D1C719}" type="presParOf" srcId="{ABAFCCF3-E5BA-400F-AD9B-9584B2EB5712}" destId="{46146EC2-63C5-4F50-83B1-D5D8AF221776}" srcOrd="0" destOrd="0" presId="urn:microsoft.com/office/officeart/2005/8/layout/chevron1"/>
    <dgm:cxn modelId="{5DDB56BD-EA16-4513-B1E6-13F3A08B9AE5}" type="presParOf" srcId="{ABAFCCF3-E5BA-400F-AD9B-9584B2EB5712}" destId="{7322423A-237D-4B50-BB2D-5ED619C908C0}" srcOrd="1" destOrd="0" presId="urn:microsoft.com/office/officeart/2005/8/layout/chevron1"/>
    <dgm:cxn modelId="{BD94E82C-4F81-49D7-9033-D45EDEC349BA}" type="presParOf" srcId="{ABAFCCF3-E5BA-400F-AD9B-9584B2EB5712}" destId="{EAE9890F-1CA0-49D6-9B65-B4A617EBF420}" srcOrd="2" destOrd="0" presId="urn:microsoft.com/office/officeart/2005/8/layout/chevron1"/>
    <dgm:cxn modelId="{7DD79B92-3F00-4A35-92E4-216EF76307F3}" type="presParOf" srcId="{ABAFCCF3-E5BA-400F-AD9B-9584B2EB5712}" destId="{6105743A-B6FD-41C5-B1BD-4E4609092CA4}" srcOrd="3" destOrd="0" presId="urn:microsoft.com/office/officeart/2005/8/layout/chevron1"/>
    <dgm:cxn modelId="{44B1F7C4-BF89-448B-BA4A-E7C00A373563}" type="presParOf" srcId="{ABAFCCF3-E5BA-400F-AD9B-9584B2EB5712}" destId="{17664783-244B-47B5-9AA6-E607F20BE0CF}" srcOrd="4" destOrd="0" presId="urn:microsoft.com/office/officeart/2005/8/layout/chevron1"/>
    <dgm:cxn modelId="{226B2F5C-BDC8-4829-A16D-D5FC93E8A3EB}" type="presParOf" srcId="{ABAFCCF3-E5BA-400F-AD9B-9584B2EB5712}" destId="{2A3242CF-C17E-4927-BCA7-8062D933BA16}" srcOrd="5" destOrd="0" presId="urn:microsoft.com/office/officeart/2005/8/layout/chevron1"/>
    <dgm:cxn modelId="{5FA9A4D8-7A0A-40B7-9E3F-776A0FA956D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1.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3D415E79-6842-4BE7-8E41-627C3A8E3728}" type="presOf" srcId="{5F1DD7DC-6462-4443-9C81-6B4692EECB0B}" destId="{EAE9890F-1CA0-49D6-9B65-B4A617EBF420}" srcOrd="0" destOrd="0" presId="urn:microsoft.com/office/officeart/2005/8/layout/chevron1"/>
    <dgm:cxn modelId="{A5B303BE-D55E-43C8-9193-32959A55EFE6}" type="presOf" srcId="{A47A57E1-FA17-47A4-BA71-064C01F1B937}" destId="{59333857-204D-44E8-A0A8-FD4682522A19}"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6B45CAC9-AD13-486F-A9AA-7233403A3E06}" type="presOf" srcId="{BC2AEED1-0333-4BCD-8688-A1036C69031D}" destId="{17664783-244B-47B5-9AA6-E607F20BE0CF}" srcOrd="0" destOrd="0" presId="urn:microsoft.com/office/officeart/2005/8/layout/chevron1"/>
    <dgm:cxn modelId="{0308E58F-3751-485C-BC07-AB307AF329ED}" type="presOf" srcId="{F35E1081-9053-4D3D-A7EF-399325972F86}" destId="{46146EC2-63C5-4F50-83B1-D5D8AF221776}" srcOrd="0" destOrd="0" presId="urn:microsoft.com/office/officeart/2005/8/layout/chevron1"/>
    <dgm:cxn modelId="{67BAD183-4851-4F50-966F-CE92219EC053}"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D11507EC-A3CD-494C-9C0D-9C0C53584D6A}" type="presParOf" srcId="{ABAFCCF3-E5BA-400F-AD9B-9584B2EB5712}" destId="{46146EC2-63C5-4F50-83B1-D5D8AF221776}" srcOrd="0" destOrd="0" presId="urn:microsoft.com/office/officeart/2005/8/layout/chevron1"/>
    <dgm:cxn modelId="{EB2528F1-9750-4581-A40C-6786D32BEF99}" type="presParOf" srcId="{ABAFCCF3-E5BA-400F-AD9B-9584B2EB5712}" destId="{7322423A-237D-4B50-BB2D-5ED619C908C0}" srcOrd="1" destOrd="0" presId="urn:microsoft.com/office/officeart/2005/8/layout/chevron1"/>
    <dgm:cxn modelId="{822ADCA2-7ED8-4BCE-B6F3-5651309C5E49}" type="presParOf" srcId="{ABAFCCF3-E5BA-400F-AD9B-9584B2EB5712}" destId="{EAE9890F-1CA0-49D6-9B65-B4A617EBF420}" srcOrd="2" destOrd="0" presId="urn:microsoft.com/office/officeart/2005/8/layout/chevron1"/>
    <dgm:cxn modelId="{4852AD99-A2FC-4DE0-BF0A-C97476E14DC8}" type="presParOf" srcId="{ABAFCCF3-E5BA-400F-AD9B-9584B2EB5712}" destId="{6105743A-B6FD-41C5-B1BD-4E4609092CA4}" srcOrd="3" destOrd="0" presId="urn:microsoft.com/office/officeart/2005/8/layout/chevron1"/>
    <dgm:cxn modelId="{D2BF2C38-9DF7-4E65-9594-389C158BB13B}" type="presParOf" srcId="{ABAFCCF3-E5BA-400F-AD9B-9584B2EB5712}" destId="{17664783-244B-47B5-9AA6-E607F20BE0CF}" srcOrd="4" destOrd="0" presId="urn:microsoft.com/office/officeart/2005/8/layout/chevron1"/>
    <dgm:cxn modelId="{7F97B19C-6BDB-44E4-9DE2-AEF76FA396B3}" type="presParOf" srcId="{ABAFCCF3-E5BA-400F-AD9B-9584B2EB5712}" destId="{2A3242CF-C17E-4927-BCA7-8062D933BA16}" srcOrd="5" destOrd="0" presId="urn:microsoft.com/office/officeart/2005/8/layout/chevron1"/>
    <dgm:cxn modelId="{498BBC50-C9C9-4733-B11A-4F243D876AE4}"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7A608833-BD8B-4408-9707-4091765C830B}" type="presOf" srcId="{A47A57E1-FA17-47A4-BA71-064C01F1B937}" destId="{59333857-204D-44E8-A0A8-FD4682522A19}" srcOrd="0" destOrd="0" presId="urn:microsoft.com/office/officeart/2005/8/layout/chevron1"/>
    <dgm:cxn modelId="{86B56379-27EB-4740-A471-C7110384378D}" type="presOf" srcId="{5F1DD7DC-6462-4443-9C81-6B4692EECB0B}" destId="{EAE9890F-1CA0-49D6-9B65-B4A617EBF420}" srcOrd="0" destOrd="0" presId="urn:microsoft.com/office/officeart/2005/8/layout/chevron1"/>
    <dgm:cxn modelId="{1741A206-35EC-4FA1-9A39-6F52AD0FFD48}" type="presOf" srcId="{BC2AEED1-0333-4BCD-8688-A1036C69031D}" destId="{17664783-244B-47B5-9AA6-E607F20BE0CF}" srcOrd="0" destOrd="0" presId="urn:microsoft.com/office/officeart/2005/8/layout/chevron1"/>
    <dgm:cxn modelId="{287B1234-6433-4500-B677-1679D72E72A2}" type="presOf" srcId="{0D5AA799-7E41-41CF-B36B-F8220F61B0D2}" destId="{ABAFCCF3-E5BA-400F-AD9B-9584B2EB5712}" srcOrd="0" destOrd="0" presId="urn:microsoft.com/office/officeart/2005/8/layout/chevron1"/>
    <dgm:cxn modelId="{21EE69BC-4B47-4A64-A931-1B14BBCC7148}"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80B5EE9B-E9B8-4A41-A84C-0A9924ACB31B}" type="presParOf" srcId="{ABAFCCF3-E5BA-400F-AD9B-9584B2EB5712}" destId="{46146EC2-63C5-4F50-83B1-D5D8AF221776}" srcOrd="0" destOrd="0" presId="urn:microsoft.com/office/officeart/2005/8/layout/chevron1"/>
    <dgm:cxn modelId="{AC260669-A8BB-449B-BBD4-C5DE2BFE8B94}" type="presParOf" srcId="{ABAFCCF3-E5BA-400F-AD9B-9584B2EB5712}" destId="{7322423A-237D-4B50-BB2D-5ED619C908C0}" srcOrd="1" destOrd="0" presId="urn:microsoft.com/office/officeart/2005/8/layout/chevron1"/>
    <dgm:cxn modelId="{73E6F86F-D899-4604-8E3A-C41E45EA644D}" type="presParOf" srcId="{ABAFCCF3-E5BA-400F-AD9B-9584B2EB5712}" destId="{EAE9890F-1CA0-49D6-9B65-B4A617EBF420}" srcOrd="2" destOrd="0" presId="urn:microsoft.com/office/officeart/2005/8/layout/chevron1"/>
    <dgm:cxn modelId="{6E0A7675-4FD0-4BD6-AF40-D139829075EB}" type="presParOf" srcId="{ABAFCCF3-E5BA-400F-AD9B-9584B2EB5712}" destId="{6105743A-B6FD-41C5-B1BD-4E4609092CA4}" srcOrd="3" destOrd="0" presId="urn:microsoft.com/office/officeart/2005/8/layout/chevron1"/>
    <dgm:cxn modelId="{51577EE9-54B8-47F2-B05D-7AC13A0D6150}" type="presParOf" srcId="{ABAFCCF3-E5BA-400F-AD9B-9584B2EB5712}" destId="{17664783-244B-47B5-9AA6-E607F20BE0CF}" srcOrd="4" destOrd="0" presId="urn:microsoft.com/office/officeart/2005/8/layout/chevron1"/>
    <dgm:cxn modelId="{F8C634B5-25EE-4F97-B043-26DF5B142D48}" type="presParOf" srcId="{ABAFCCF3-E5BA-400F-AD9B-9584B2EB5712}" destId="{2A3242CF-C17E-4927-BCA7-8062D933BA16}" srcOrd="5" destOrd="0" presId="urn:microsoft.com/office/officeart/2005/8/layout/chevron1"/>
    <dgm:cxn modelId="{8CA158EE-97A6-4699-961E-E2F9885DD62E}"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E15E95D9-2C81-42A3-BFE4-D71C17388EF9}" type="presOf" srcId="{5F1DD7DC-6462-4443-9C81-6B4692EECB0B}" destId="{EAE9890F-1CA0-49D6-9B65-B4A617EBF420}"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5CAEA31C-9418-4DE7-9BF7-D665CD33966B}" type="presOf" srcId="{A47A57E1-FA17-47A4-BA71-064C01F1B937}" destId="{59333857-204D-44E8-A0A8-FD4682522A19}" srcOrd="0" destOrd="0" presId="urn:microsoft.com/office/officeart/2005/8/layout/chevron1"/>
    <dgm:cxn modelId="{4E7EA2E6-2114-470C-A0C6-7E153FA95EF7}" type="presOf" srcId="{0D5AA799-7E41-41CF-B36B-F8220F61B0D2}" destId="{ABAFCCF3-E5BA-400F-AD9B-9584B2EB5712}" srcOrd="0" destOrd="0" presId="urn:microsoft.com/office/officeart/2005/8/layout/chevron1"/>
    <dgm:cxn modelId="{5E6B01BE-1930-4CC9-82FD-6FD23F260CC7}"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B2FE94E1-6140-4442-B378-794CCBB2E869}" type="presOf" srcId="{BC2AEED1-0333-4BCD-8688-A1036C69031D}" destId="{17664783-244B-47B5-9AA6-E607F20BE0CF}" srcOrd="0" destOrd="0" presId="urn:microsoft.com/office/officeart/2005/8/layout/chevron1"/>
    <dgm:cxn modelId="{C3F08053-A680-4C04-A290-8F4EED27D4B7}" type="presParOf" srcId="{ABAFCCF3-E5BA-400F-AD9B-9584B2EB5712}" destId="{46146EC2-63C5-4F50-83B1-D5D8AF221776}" srcOrd="0" destOrd="0" presId="urn:microsoft.com/office/officeart/2005/8/layout/chevron1"/>
    <dgm:cxn modelId="{98FCBA15-3012-41FB-923C-26E5248F3260}" type="presParOf" srcId="{ABAFCCF3-E5BA-400F-AD9B-9584B2EB5712}" destId="{7322423A-237D-4B50-BB2D-5ED619C908C0}" srcOrd="1" destOrd="0" presId="urn:microsoft.com/office/officeart/2005/8/layout/chevron1"/>
    <dgm:cxn modelId="{81DC6F4B-D338-40EF-82FA-BD4769EAABE2}" type="presParOf" srcId="{ABAFCCF3-E5BA-400F-AD9B-9584B2EB5712}" destId="{EAE9890F-1CA0-49D6-9B65-B4A617EBF420}" srcOrd="2" destOrd="0" presId="urn:microsoft.com/office/officeart/2005/8/layout/chevron1"/>
    <dgm:cxn modelId="{4CF44527-F364-4078-BF5E-8CA981B586CD}" type="presParOf" srcId="{ABAFCCF3-E5BA-400F-AD9B-9584B2EB5712}" destId="{6105743A-B6FD-41C5-B1BD-4E4609092CA4}" srcOrd="3" destOrd="0" presId="urn:microsoft.com/office/officeart/2005/8/layout/chevron1"/>
    <dgm:cxn modelId="{A2DEB64B-8623-4E38-9F38-41677A0DB8AC}" type="presParOf" srcId="{ABAFCCF3-E5BA-400F-AD9B-9584B2EB5712}" destId="{17664783-244B-47B5-9AA6-E607F20BE0CF}" srcOrd="4" destOrd="0" presId="urn:microsoft.com/office/officeart/2005/8/layout/chevron1"/>
    <dgm:cxn modelId="{B6C03D3A-C306-4B4A-91E4-9A41C59872F4}" type="presParOf" srcId="{ABAFCCF3-E5BA-400F-AD9B-9584B2EB5712}" destId="{2A3242CF-C17E-4927-BCA7-8062D933BA16}" srcOrd="5" destOrd="0" presId="urn:microsoft.com/office/officeart/2005/8/layout/chevron1"/>
    <dgm:cxn modelId="{6E6C07C1-7E0F-418E-A0C0-F8CFAA878B12}"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47CCBCB6-A944-417C-98E4-B81F507354A8}" type="presOf" srcId="{F35E1081-9053-4D3D-A7EF-399325972F86}" destId="{46146EC2-63C5-4F50-83B1-D5D8AF221776}" srcOrd="0" destOrd="0" presId="urn:microsoft.com/office/officeart/2005/8/layout/chevron1"/>
    <dgm:cxn modelId="{447273CB-FCCF-4B19-A661-91FC6802A0E5}" type="presOf" srcId="{BC2AEED1-0333-4BCD-8688-A1036C69031D}" destId="{17664783-244B-47B5-9AA6-E607F20BE0CF}" srcOrd="0" destOrd="0" presId="urn:microsoft.com/office/officeart/2005/8/layout/chevron1"/>
    <dgm:cxn modelId="{EFDED0D1-6C47-42AF-93B3-C1AEE100C16C}" type="presOf" srcId="{0D5AA799-7E41-41CF-B36B-F8220F61B0D2}" destId="{ABAFCCF3-E5BA-400F-AD9B-9584B2EB5712}" srcOrd="0" destOrd="0" presId="urn:microsoft.com/office/officeart/2005/8/layout/chevron1"/>
    <dgm:cxn modelId="{2FCA1540-E5A5-4F50-B04B-5D4375EE7FB8}"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0B2C4320-2E9C-4157-960F-4F7C127BAE1F}" type="presOf" srcId="{A47A57E1-FA17-47A4-BA71-064C01F1B937}" destId="{59333857-204D-44E8-A0A8-FD4682522A19}" srcOrd="0" destOrd="0" presId="urn:microsoft.com/office/officeart/2005/8/layout/chevron1"/>
    <dgm:cxn modelId="{CA727A97-6D7E-46A4-B5EF-08D4CA13DE9B}" type="presParOf" srcId="{ABAFCCF3-E5BA-400F-AD9B-9584B2EB5712}" destId="{46146EC2-63C5-4F50-83B1-D5D8AF221776}" srcOrd="0" destOrd="0" presId="urn:microsoft.com/office/officeart/2005/8/layout/chevron1"/>
    <dgm:cxn modelId="{F73C4695-7551-4C2B-BC71-E23069553C1E}" type="presParOf" srcId="{ABAFCCF3-E5BA-400F-AD9B-9584B2EB5712}" destId="{7322423A-237D-4B50-BB2D-5ED619C908C0}" srcOrd="1" destOrd="0" presId="urn:microsoft.com/office/officeart/2005/8/layout/chevron1"/>
    <dgm:cxn modelId="{9E17B906-8D62-4EE8-B07E-C094AE233A23}" type="presParOf" srcId="{ABAFCCF3-E5BA-400F-AD9B-9584B2EB5712}" destId="{EAE9890F-1CA0-49D6-9B65-B4A617EBF420}" srcOrd="2" destOrd="0" presId="urn:microsoft.com/office/officeart/2005/8/layout/chevron1"/>
    <dgm:cxn modelId="{9AC26928-1EB4-4156-9357-28B078E3E7E4}" type="presParOf" srcId="{ABAFCCF3-E5BA-400F-AD9B-9584B2EB5712}" destId="{6105743A-B6FD-41C5-B1BD-4E4609092CA4}" srcOrd="3" destOrd="0" presId="urn:microsoft.com/office/officeart/2005/8/layout/chevron1"/>
    <dgm:cxn modelId="{ABCE4800-D0A8-4CCE-A0F9-C818B47214CC}" type="presParOf" srcId="{ABAFCCF3-E5BA-400F-AD9B-9584B2EB5712}" destId="{17664783-244B-47B5-9AA6-E607F20BE0CF}" srcOrd="4" destOrd="0" presId="urn:microsoft.com/office/officeart/2005/8/layout/chevron1"/>
    <dgm:cxn modelId="{7E9D3C47-CC70-4AD3-ABBF-6DA098F965D3}" type="presParOf" srcId="{ABAFCCF3-E5BA-400F-AD9B-9584B2EB5712}" destId="{2A3242CF-C17E-4927-BCA7-8062D933BA16}" srcOrd="5" destOrd="0" presId="urn:microsoft.com/office/officeart/2005/8/layout/chevron1"/>
    <dgm:cxn modelId="{EF69988F-E35E-4FB4-A877-00A1F027B160}"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4F0B7E98-4D2A-4200-B3AC-533BDCCF71E0}" type="presOf" srcId="{F35E1081-9053-4D3D-A7EF-399325972F86}" destId="{46146EC2-63C5-4F50-83B1-D5D8AF221776}" srcOrd="0" destOrd="0" presId="urn:microsoft.com/office/officeart/2005/8/layout/chevron1"/>
    <dgm:cxn modelId="{AD20F013-E9FE-4952-9800-7662CA1C7551}"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903D7385-2FD3-4561-917B-2A817B4FEAE2}" type="presOf" srcId="{A47A57E1-FA17-47A4-BA71-064C01F1B937}" destId="{59333857-204D-44E8-A0A8-FD4682522A19}"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212AA546-E548-4D1F-A9DC-AAD2F7352E59}" type="presOf" srcId="{5F1DD7DC-6462-4443-9C81-6B4692EECB0B}" destId="{EAE9890F-1CA0-49D6-9B65-B4A617EBF420}" srcOrd="0" destOrd="0" presId="urn:microsoft.com/office/officeart/2005/8/layout/chevron1"/>
    <dgm:cxn modelId="{347C032F-267E-411B-BE2E-FD9E0F80BBBF}" type="presOf" srcId="{BC2AEED1-0333-4BCD-8688-A1036C69031D}" destId="{17664783-244B-47B5-9AA6-E607F20BE0CF}" srcOrd="0" destOrd="0" presId="urn:microsoft.com/office/officeart/2005/8/layout/chevron1"/>
    <dgm:cxn modelId="{BA240418-3285-4683-9F26-90FE8F7B1E8B}" type="presParOf" srcId="{ABAFCCF3-E5BA-400F-AD9B-9584B2EB5712}" destId="{46146EC2-63C5-4F50-83B1-D5D8AF221776}" srcOrd="0" destOrd="0" presId="urn:microsoft.com/office/officeart/2005/8/layout/chevron1"/>
    <dgm:cxn modelId="{76D6870F-F142-43CD-9992-D4DFA03A5FBB}" type="presParOf" srcId="{ABAFCCF3-E5BA-400F-AD9B-9584B2EB5712}" destId="{7322423A-237D-4B50-BB2D-5ED619C908C0}" srcOrd="1" destOrd="0" presId="urn:microsoft.com/office/officeart/2005/8/layout/chevron1"/>
    <dgm:cxn modelId="{351ACA5E-C1FE-4E76-9E7E-0BAB967640AA}" type="presParOf" srcId="{ABAFCCF3-E5BA-400F-AD9B-9584B2EB5712}" destId="{EAE9890F-1CA0-49D6-9B65-B4A617EBF420}" srcOrd="2" destOrd="0" presId="urn:microsoft.com/office/officeart/2005/8/layout/chevron1"/>
    <dgm:cxn modelId="{536CD6DF-DAF3-4BF2-A450-1F3F2B940C09}" type="presParOf" srcId="{ABAFCCF3-E5BA-400F-AD9B-9584B2EB5712}" destId="{6105743A-B6FD-41C5-B1BD-4E4609092CA4}" srcOrd="3" destOrd="0" presId="urn:microsoft.com/office/officeart/2005/8/layout/chevron1"/>
    <dgm:cxn modelId="{BACA026F-F8C1-4771-A0F1-022AD72B338F}" type="presParOf" srcId="{ABAFCCF3-E5BA-400F-AD9B-9584B2EB5712}" destId="{17664783-244B-47B5-9AA6-E607F20BE0CF}" srcOrd="4" destOrd="0" presId="urn:microsoft.com/office/officeart/2005/8/layout/chevron1"/>
    <dgm:cxn modelId="{9EAEC1BB-D0C7-4D09-991D-44961CB7012F}" type="presParOf" srcId="{ABAFCCF3-E5BA-400F-AD9B-9584B2EB5712}" destId="{2A3242CF-C17E-4927-BCA7-8062D933BA16}" srcOrd="5" destOrd="0" presId="urn:microsoft.com/office/officeart/2005/8/layout/chevron1"/>
    <dgm:cxn modelId="{30B5B8E9-DA6D-49EB-9FC3-D80C499EAF80}"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0D1C9CE3-C76F-4BCF-B6C2-0B61F1D8D1AA}" type="presOf" srcId="{A47A57E1-FA17-47A4-BA71-064C01F1B937}" destId="{59333857-204D-44E8-A0A8-FD4682522A19}"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AA10AABD-7A7F-4D79-B5E5-4CDF2F73688A}" type="presOf" srcId="{5F1DD7DC-6462-4443-9C81-6B4692EECB0B}" destId="{EAE9890F-1CA0-49D6-9B65-B4A617EBF420}" srcOrd="0" destOrd="0" presId="urn:microsoft.com/office/officeart/2005/8/layout/chevron1"/>
    <dgm:cxn modelId="{64D61C00-1610-4D67-B963-DC431251A753}" type="presOf" srcId="{BC2AEED1-0333-4BCD-8688-A1036C69031D}" destId="{17664783-244B-47B5-9AA6-E607F20BE0CF}" srcOrd="0" destOrd="0" presId="urn:microsoft.com/office/officeart/2005/8/layout/chevron1"/>
    <dgm:cxn modelId="{0B3528D8-EA37-4B48-9F2F-151F1AC26A16}"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5943F7F2-E206-4E4F-A97B-3B4C2666AC55}" type="presOf" srcId="{F35E1081-9053-4D3D-A7EF-399325972F86}" destId="{46146EC2-63C5-4F50-83B1-D5D8AF221776}"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50194AD0-80CA-4C74-B0C8-90831BACDE1E}" type="presParOf" srcId="{ABAFCCF3-E5BA-400F-AD9B-9584B2EB5712}" destId="{46146EC2-63C5-4F50-83B1-D5D8AF221776}" srcOrd="0" destOrd="0" presId="urn:microsoft.com/office/officeart/2005/8/layout/chevron1"/>
    <dgm:cxn modelId="{AD7A7786-E6D2-4F6D-B689-975FF6B1E692}" type="presParOf" srcId="{ABAFCCF3-E5BA-400F-AD9B-9584B2EB5712}" destId="{7322423A-237D-4B50-BB2D-5ED619C908C0}" srcOrd="1" destOrd="0" presId="urn:microsoft.com/office/officeart/2005/8/layout/chevron1"/>
    <dgm:cxn modelId="{DCE5D149-0314-44DD-BE06-0BA91EC70AE2}" type="presParOf" srcId="{ABAFCCF3-E5BA-400F-AD9B-9584B2EB5712}" destId="{EAE9890F-1CA0-49D6-9B65-B4A617EBF420}" srcOrd="2" destOrd="0" presId="urn:microsoft.com/office/officeart/2005/8/layout/chevron1"/>
    <dgm:cxn modelId="{92127F5B-4594-4A8C-961E-00C5DD15B238}" type="presParOf" srcId="{ABAFCCF3-E5BA-400F-AD9B-9584B2EB5712}" destId="{6105743A-B6FD-41C5-B1BD-4E4609092CA4}" srcOrd="3" destOrd="0" presId="urn:microsoft.com/office/officeart/2005/8/layout/chevron1"/>
    <dgm:cxn modelId="{ACB14481-86E2-44B7-AD03-2CBCC39F1DC6}" type="presParOf" srcId="{ABAFCCF3-E5BA-400F-AD9B-9584B2EB5712}" destId="{17664783-244B-47B5-9AA6-E607F20BE0CF}" srcOrd="4" destOrd="0" presId="urn:microsoft.com/office/officeart/2005/8/layout/chevron1"/>
    <dgm:cxn modelId="{B0783A5B-755D-4B1D-91AB-73355F39A94B}" type="presParOf" srcId="{ABAFCCF3-E5BA-400F-AD9B-9584B2EB5712}" destId="{2A3242CF-C17E-4927-BCA7-8062D933BA16}" srcOrd="5" destOrd="0" presId="urn:microsoft.com/office/officeart/2005/8/layout/chevron1"/>
    <dgm:cxn modelId="{E755B952-6B86-4CA4-A012-358A1BDA39C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5453A4F4-197F-4F51-8F4C-689832DE3586}" type="presOf" srcId="{A47A57E1-FA17-47A4-BA71-064C01F1B937}" destId="{59333857-204D-44E8-A0A8-FD4682522A19}" srcOrd="0" destOrd="0" presId="urn:microsoft.com/office/officeart/2005/8/layout/chevron1"/>
    <dgm:cxn modelId="{C2B7403F-25AD-4ACF-9257-17CC7FFA3BC2}" type="presOf" srcId="{0D5AA799-7E41-41CF-B36B-F8220F61B0D2}" destId="{ABAFCCF3-E5BA-400F-AD9B-9584B2EB5712}" srcOrd="0" destOrd="0" presId="urn:microsoft.com/office/officeart/2005/8/layout/chevron1"/>
    <dgm:cxn modelId="{2D5CE3FF-DC11-4F27-B54E-4551372DD871}"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ED05CF59-E623-423D-B7F5-5B4E9C708D70}" type="presOf" srcId="{F35E1081-9053-4D3D-A7EF-399325972F86}" destId="{46146EC2-63C5-4F50-83B1-D5D8AF221776}" srcOrd="0" destOrd="0" presId="urn:microsoft.com/office/officeart/2005/8/layout/chevron1"/>
    <dgm:cxn modelId="{9FA93205-EE6C-41DF-859F-77EFEE6F195F}" type="presOf" srcId="{BC2AEED1-0333-4BCD-8688-A1036C69031D}" destId="{17664783-244B-47B5-9AA6-E607F20BE0CF}" srcOrd="0" destOrd="0" presId="urn:microsoft.com/office/officeart/2005/8/layout/chevron1"/>
    <dgm:cxn modelId="{52E5E86E-50A6-45FA-A800-BD674169DC3E}" type="presParOf" srcId="{ABAFCCF3-E5BA-400F-AD9B-9584B2EB5712}" destId="{46146EC2-63C5-4F50-83B1-D5D8AF221776}" srcOrd="0" destOrd="0" presId="urn:microsoft.com/office/officeart/2005/8/layout/chevron1"/>
    <dgm:cxn modelId="{12E1ED48-65EB-40F3-B724-5713F1723AC3}" type="presParOf" srcId="{ABAFCCF3-E5BA-400F-AD9B-9584B2EB5712}" destId="{7322423A-237D-4B50-BB2D-5ED619C908C0}" srcOrd="1" destOrd="0" presId="urn:microsoft.com/office/officeart/2005/8/layout/chevron1"/>
    <dgm:cxn modelId="{13C8D467-478F-42A8-A765-0BFA64EA83DD}" type="presParOf" srcId="{ABAFCCF3-E5BA-400F-AD9B-9584B2EB5712}" destId="{EAE9890F-1CA0-49D6-9B65-B4A617EBF420}" srcOrd="2" destOrd="0" presId="urn:microsoft.com/office/officeart/2005/8/layout/chevron1"/>
    <dgm:cxn modelId="{E9743411-913F-4F70-9542-371F5C57A41C}" type="presParOf" srcId="{ABAFCCF3-E5BA-400F-AD9B-9584B2EB5712}" destId="{6105743A-B6FD-41C5-B1BD-4E4609092CA4}" srcOrd="3" destOrd="0" presId="urn:microsoft.com/office/officeart/2005/8/layout/chevron1"/>
    <dgm:cxn modelId="{EF96091B-6569-4A00-85AF-00D5E659179C}" type="presParOf" srcId="{ABAFCCF3-E5BA-400F-AD9B-9584B2EB5712}" destId="{17664783-244B-47B5-9AA6-E607F20BE0CF}" srcOrd="4" destOrd="0" presId="urn:microsoft.com/office/officeart/2005/8/layout/chevron1"/>
    <dgm:cxn modelId="{54EA7DB0-3DF9-487A-A8F9-49B9640D220D}" type="presParOf" srcId="{ABAFCCF3-E5BA-400F-AD9B-9584B2EB5712}" destId="{2A3242CF-C17E-4927-BCA7-8062D933BA16}" srcOrd="5" destOrd="0" presId="urn:microsoft.com/office/officeart/2005/8/layout/chevron1"/>
    <dgm:cxn modelId="{ACC861F8-1DA1-4CD9-8FAA-952A0E5B9FF3}"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27AAA1DD-F150-4F92-90CC-30AC11A7C1A6}" type="presOf" srcId="{5F1DD7DC-6462-4443-9C81-6B4692EECB0B}" destId="{EAE9890F-1CA0-49D6-9B65-B4A617EBF420}" srcOrd="0" destOrd="0" presId="urn:microsoft.com/office/officeart/2005/8/layout/chevron1"/>
    <dgm:cxn modelId="{68AD31D0-A6D2-487F-9406-CCA68E4BB224}" type="presOf" srcId="{F35E1081-9053-4D3D-A7EF-399325972F86}" destId="{46146EC2-63C5-4F50-83B1-D5D8AF221776}" srcOrd="0" destOrd="0" presId="urn:microsoft.com/office/officeart/2005/8/layout/chevron1"/>
    <dgm:cxn modelId="{A7AFF297-F2EC-4CC7-BF2D-1F7708CA81BB}"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4ECECB42-71E8-4056-A9C2-94AE0F2BEB7C}" type="presOf" srcId="{A47A57E1-FA17-47A4-BA71-064C01F1B937}" destId="{59333857-204D-44E8-A0A8-FD4682522A19}" srcOrd="0" destOrd="0" presId="urn:microsoft.com/office/officeart/2005/8/layout/chevron1"/>
    <dgm:cxn modelId="{D9462FFC-7D94-4D76-82A0-379CCBB32B13}" type="presOf" srcId="{BC2AEED1-0333-4BCD-8688-A1036C69031D}" destId="{17664783-244B-47B5-9AA6-E607F20BE0CF}" srcOrd="0" destOrd="0" presId="urn:microsoft.com/office/officeart/2005/8/layout/chevron1"/>
    <dgm:cxn modelId="{C8AFC2BD-2D30-4FB4-BA95-32DF05BCB00B}" type="presParOf" srcId="{ABAFCCF3-E5BA-400F-AD9B-9584B2EB5712}" destId="{46146EC2-63C5-4F50-83B1-D5D8AF221776}" srcOrd="0" destOrd="0" presId="urn:microsoft.com/office/officeart/2005/8/layout/chevron1"/>
    <dgm:cxn modelId="{C8C93797-9F26-47BD-9359-B799BE4A34F8}" type="presParOf" srcId="{ABAFCCF3-E5BA-400F-AD9B-9584B2EB5712}" destId="{7322423A-237D-4B50-BB2D-5ED619C908C0}" srcOrd="1" destOrd="0" presId="urn:microsoft.com/office/officeart/2005/8/layout/chevron1"/>
    <dgm:cxn modelId="{F9CD955F-D8EC-4903-9656-9608B58624F1}" type="presParOf" srcId="{ABAFCCF3-E5BA-400F-AD9B-9584B2EB5712}" destId="{EAE9890F-1CA0-49D6-9B65-B4A617EBF420}" srcOrd="2" destOrd="0" presId="urn:microsoft.com/office/officeart/2005/8/layout/chevron1"/>
    <dgm:cxn modelId="{28B90AC7-FE23-4BA2-A67D-80C90AEF3C1A}" type="presParOf" srcId="{ABAFCCF3-E5BA-400F-AD9B-9584B2EB5712}" destId="{6105743A-B6FD-41C5-B1BD-4E4609092CA4}" srcOrd="3" destOrd="0" presId="urn:microsoft.com/office/officeart/2005/8/layout/chevron1"/>
    <dgm:cxn modelId="{326EB9F5-965A-485B-89D2-7D46707AC92F}" type="presParOf" srcId="{ABAFCCF3-E5BA-400F-AD9B-9584B2EB5712}" destId="{17664783-244B-47B5-9AA6-E607F20BE0CF}" srcOrd="4" destOrd="0" presId="urn:microsoft.com/office/officeart/2005/8/layout/chevron1"/>
    <dgm:cxn modelId="{19B1FC7B-6BFB-4E32-9568-3D6BEAB74704}" type="presParOf" srcId="{ABAFCCF3-E5BA-400F-AD9B-9584B2EB5712}" destId="{2A3242CF-C17E-4927-BCA7-8062D933BA16}" srcOrd="5" destOrd="0" presId="urn:microsoft.com/office/officeart/2005/8/layout/chevron1"/>
    <dgm:cxn modelId="{76115DBA-1D39-4260-809B-D25FE590B1F5}"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9.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917C8B57-E7C8-4982-BD9B-A145ED37BE56}" type="presOf" srcId="{F35E1081-9053-4D3D-A7EF-399325972F86}" destId="{46146EC2-63C5-4F50-83B1-D5D8AF221776}" srcOrd="0" destOrd="0" presId="urn:microsoft.com/office/officeart/2005/8/layout/chevron1"/>
    <dgm:cxn modelId="{1E0E22B9-EED3-466E-A213-21D1CB851DB6}" type="presOf" srcId="{5F1DD7DC-6462-4443-9C81-6B4692EECB0B}" destId="{EAE9890F-1CA0-49D6-9B65-B4A617EBF420}" srcOrd="0" destOrd="0" presId="urn:microsoft.com/office/officeart/2005/8/layout/chevron1"/>
    <dgm:cxn modelId="{9C2AF3D8-00DD-4E64-A111-8AD9655D5F11}"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47642B6D-BEDC-4B81-A850-A927CD2ABBC2}" type="presOf" srcId="{A47A57E1-FA17-47A4-BA71-064C01F1B937}" destId="{59333857-204D-44E8-A0A8-FD4682522A19}"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DA1E6F22-0189-4DE9-9274-64B44F07B863}" type="presOf" srcId="{0D5AA799-7E41-41CF-B36B-F8220F61B0D2}" destId="{ABAFCCF3-E5BA-400F-AD9B-9584B2EB5712}" srcOrd="0" destOrd="0" presId="urn:microsoft.com/office/officeart/2005/8/layout/chevron1"/>
    <dgm:cxn modelId="{34C52507-884F-4594-9949-BAA4A789F931}" type="presParOf" srcId="{ABAFCCF3-E5BA-400F-AD9B-9584B2EB5712}" destId="{46146EC2-63C5-4F50-83B1-D5D8AF221776}" srcOrd="0" destOrd="0" presId="urn:microsoft.com/office/officeart/2005/8/layout/chevron1"/>
    <dgm:cxn modelId="{5784AD0B-A615-4319-9A6F-612FDDE1480B}" type="presParOf" srcId="{ABAFCCF3-E5BA-400F-AD9B-9584B2EB5712}" destId="{7322423A-237D-4B50-BB2D-5ED619C908C0}" srcOrd="1" destOrd="0" presId="urn:microsoft.com/office/officeart/2005/8/layout/chevron1"/>
    <dgm:cxn modelId="{5DA29F95-9242-4E46-87B8-F4AA6550DDC4}" type="presParOf" srcId="{ABAFCCF3-E5BA-400F-AD9B-9584B2EB5712}" destId="{EAE9890F-1CA0-49D6-9B65-B4A617EBF420}" srcOrd="2" destOrd="0" presId="urn:microsoft.com/office/officeart/2005/8/layout/chevron1"/>
    <dgm:cxn modelId="{2B38DAC5-5FA0-4990-B671-1A25F720B0BE}" type="presParOf" srcId="{ABAFCCF3-E5BA-400F-AD9B-9584B2EB5712}" destId="{6105743A-B6FD-41C5-B1BD-4E4609092CA4}" srcOrd="3" destOrd="0" presId="urn:microsoft.com/office/officeart/2005/8/layout/chevron1"/>
    <dgm:cxn modelId="{7AE5F8B5-16A7-42E0-A4A6-2FF841F864DF}" type="presParOf" srcId="{ABAFCCF3-E5BA-400F-AD9B-9584B2EB5712}" destId="{17664783-244B-47B5-9AA6-E607F20BE0CF}" srcOrd="4" destOrd="0" presId="urn:microsoft.com/office/officeart/2005/8/layout/chevron1"/>
    <dgm:cxn modelId="{48118CAA-54E0-4D8C-A93C-C82A62DF9F1C}" type="presParOf" srcId="{ABAFCCF3-E5BA-400F-AD9B-9584B2EB5712}" destId="{2A3242CF-C17E-4927-BCA7-8062D933BA16}" srcOrd="5" destOrd="0" presId="urn:microsoft.com/office/officeart/2005/8/layout/chevron1"/>
    <dgm:cxn modelId="{C8F70A36-21A3-460E-ABBC-0D3D09A69357}"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6D26BF92-8037-6843-B193-EB67F090BD44}" type="presOf" srcId="{F35E1081-9053-4D3D-A7EF-399325972F86}" destId="{46146EC2-63C5-4F50-83B1-D5D8AF221776}"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B5F65605-6A77-3344-910D-D9DF3426F4F5}" type="presOf" srcId="{A47A57E1-FA17-47A4-BA71-064C01F1B937}" destId="{59333857-204D-44E8-A0A8-FD4682522A19}" srcOrd="0" destOrd="0" presId="urn:microsoft.com/office/officeart/2005/8/layout/chevron1"/>
    <dgm:cxn modelId="{F9EB19D7-57D6-6947-87C0-18A6E952CD12}" type="presOf" srcId="{BC2AEED1-0333-4BCD-8688-A1036C69031D}" destId="{17664783-244B-47B5-9AA6-E607F20BE0CF}" srcOrd="0" destOrd="0" presId="urn:microsoft.com/office/officeart/2005/8/layout/chevron1"/>
    <dgm:cxn modelId="{84C9F9ED-3992-D141-B212-C534C9941EF2}"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871C2C08-0C4F-8048-9231-F641006AD9B4}" type="presOf" srcId="{0D5AA799-7E41-41CF-B36B-F8220F61B0D2}" destId="{ABAFCCF3-E5BA-400F-AD9B-9584B2EB5712}" srcOrd="0" destOrd="0" presId="urn:microsoft.com/office/officeart/2005/8/layout/chevron1"/>
    <dgm:cxn modelId="{731E1881-2090-724C-AF21-4BC17A41FCD2}" type="presParOf" srcId="{ABAFCCF3-E5BA-400F-AD9B-9584B2EB5712}" destId="{46146EC2-63C5-4F50-83B1-D5D8AF221776}" srcOrd="0" destOrd="0" presId="urn:microsoft.com/office/officeart/2005/8/layout/chevron1"/>
    <dgm:cxn modelId="{3B5BC27D-DB98-4D48-9C59-338AD5E7DEFB}" type="presParOf" srcId="{ABAFCCF3-E5BA-400F-AD9B-9584B2EB5712}" destId="{7322423A-237D-4B50-BB2D-5ED619C908C0}" srcOrd="1" destOrd="0" presId="urn:microsoft.com/office/officeart/2005/8/layout/chevron1"/>
    <dgm:cxn modelId="{E0E7FA74-C18D-4D43-9B7E-1618ABDDEDC0}" type="presParOf" srcId="{ABAFCCF3-E5BA-400F-AD9B-9584B2EB5712}" destId="{EAE9890F-1CA0-49D6-9B65-B4A617EBF420}" srcOrd="2" destOrd="0" presId="urn:microsoft.com/office/officeart/2005/8/layout/chevron1"/>
    <dgm:cxn modelId="{71DDDDBF-531C-6A44-BAAD-3E04C116FB4C}" type="presParOf" srcId="{ABAFCCF3-E5BA-400F-AD9B-9584B2EB5712}" destId="{6105743A-B6FD-41C5-B1BD-4E4609092CA4}" srcOrd="3" destOrd="0" presId="urn:microsoft.com/office/officeart/2005/8/layout/chevron1"/>
    <dgm:cxn modelId="{9C8F6D13-76ED-3948-B8F8-0AB9000100EF}" type="presParOf" srcId="{ABAFCCF3-E5BA-400F-AD9B-9584B2EB5712}" destId="{17664783-244B-47B5-9AA6-E607F20BE0CF}" srcOrd="4" destOrd="0" presId="urn:microsoft.com/office/officeart/2005/8/layout/chevron1"/>
    <dgm:cxn modelId="{6F1D79C9-E67F-4549-8117-9456373A0E7D}" type="presParOf" srcId="{ABAFCCF3-E5BA-400F-AD9B-9584B2EB5712}" destId="{2A3242CF-C17E-4927-BCA7-8062D933BA16}" srcOrd="5" destOrd="0" presId="urn:microsoft.com/office/officeart/2005/8/layout/chevron1"/>
    <dgm:cxn modelId="{3A2BE776-F094-3049-9E86-82104CA205DA}"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30.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8B4C38DE-8E0A-4B2B-A024-9F207CFC0A30}" type="presOf" srcId="{0D5AA799-7E41-41CF-B36B-F8220F61B0D2}" destId="{ABAFCCF3-E5BA-400F-AD9B-9584B2EB5712}" srcOrd="0" destOrd="0" presId="urn:microsoft.com/office/officeart/2005/8/layout/chevron1"/>
    <dgm:cxn modelId="{299DCDD2-995D-4C14-9C5E-FB4571766550}" type="presOf" srcId="{F35E1081-9053-4D3D-A7EF-399325972F86}" destId="{46146EC2-63C5-4F50-83B1-D5D8AF221776}" srcOrd="0" destOrd="0" presId="urn:microsoft.com/office/officeart/2005/8/layout/chevron1"/>
    <dgm:cxn modelId="{3ED46B83-119A-403A-9671-AF147DB54864}" type="presOf" srcId="{A47A57E1-FA17-47A4-BA71-064C01F1B937}" destId="{59333857-204D-44E8-A0A8-FD4682522A19}" srcOrd="0" destOrd="0" presId="urn:microsoft.com/office/officeart/2005/8/layout/chevron1"/>
    <dgm:cxn modelId="{73342B8F-D5FB-48F6-B9CF-F3DB6F60112C}" type="presOf" srcId="{5F1DD7DC-6462-4443-9C81-6B4692EECB0B}" destId="{EAE9890F-1CA0-49D6-9B65-B4A617EBF420}" srcOrd="0" destOrd="0" presId="urn:microsoft.com/office/officeart/2005/8/layout/chevron1"/>
    <dgm:cxn modelId="{10B6641F-8E9A-479A-BA48-01800CCAD5C5}"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82BFF2ED-0F1E-48C3-B987-84E5CC992A1B}" type="presParOf" srcId="{ABAFCCF3-E5BA-400F-AD9B-9584B2EB5712}" destId="{46146EC2-63C5-4F50-83B1-D5D8AF221776}" srcOrd="0" destOrd="0" presId="urn:microsoft.com/office/officeart/2005/8/layout/chevron1"/>
    <dgm:cxn modelId="{8AD6110D-01EA-4095-939B-F3EE942CDEA7}" type="presParOf" srcId="{ABAFCCF3-E5BA-400F-AD9B-9584B2EB5712}" destId="{7322423A-237D-4B50-BB2D-5ED619C908C0}" srcOrd="1" destOrd="0" presId="urn:microsoft.com/office/officeart/2005/8/layout/chevron1"/>
    <dgm:cxn modelId="{ABC44747-FF71-42FE-9E17-3D7F0DBBCE92}" type="presParOf" srcId="{ABAFCCF3-E5BA-400F-AD9B-9584B2EB5712}" destId="{EAE9890F-1CA0-49D6-9B65-B4A617EBF420}" srcOrd="2" destOrd="0" presId="urn:microsoft.com/office/officeart/2005/8/layout/chevron1"/>
    <dgm:cxn modelId="{1EA76C7C-8ADA-4ACD-B0C2-A878976E98EF}" type="presParOf" srcId="{ABAFCCF3-E5BA-400F-AD9B-9584B2EB5712}" destId="{6105743A-B6FD-41C5-B1BD-4E4609092CA4}" srcOrd="3" destOrd="0" presId="urn:microsoft.com/office/officeart/2005/8/layout/chevron1"/>
    <dgm:cxn modelId="{C26F5142-C365-4FCA-B0C0-660467ACE55D}" type="presParOf" srcId="{ABAFCCF3-E5BA-400F-AD9B-9584B2EB5712}" destId="{17664783-244B-47B5-9AA6-E607F20BE0CF}" srcOrd="4" destOrd="0" presId="urn:microsoft.com/office/officeart/2005/8/layout/chevron1"/>
    <dgm:cxn modelId="{5E524531-CC08-48A4-9B06-91F57E6EEFA5}" type="presParOf" srcId="{ABAFCCF3-E5BA-400F-AD9B-9584B2EB5712}" destId="{2A3242CF-C17E-4927-BCA7-8062D933BA16}" srcOrd="5" destOrd="0" presId="urn:microsoft.com/office/officeart/2005/8/layout/chevron1"/>
    <dgm:cxn modelId="{02581209-D4DF-443D-9E8C-4CF4AF550F2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1.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32EDB876-4A99-4E80-9690-B28AB56F7329}" type="presOf" srcId="{5F1DD7DC-6462-4443-9C81-6B4692EECB0B}" destId="{EAE9890F-1CA0-49D6-9B65-B4A617EBF420}"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A51E02AB-D27A-4CEA-BC95-A162334EC0A9}" type="presOf" srcId="{0D5AA799-7E41-41CF-B36B-F8220F61B0D2}" destId="{ABAFCCF3-E5BA-400F-AD9B-9584B2EB5712}" srcOrd="0" destOrd="0" presId="urn:microsoft.com/office/officeart/2005/8/layout/chevron1"/>
    <dgm:cxn modelId="{80974100-BED5-49D1-8E6A-92144CEABE4A}" type="presOf" srcId="{BC2AEED1-0333-4BCD-8688-A1036C69031D}" destId="{17664783-244B-47B5-9AA6-E607F20BE0CF}" srcOrd="0" destOrd="0" presId="urn:microsoft.com/office/officeart/2005/8/layout/chevron1"/>
    <dgm:cxn modelId="{C3D6ECA1-6885-4B05-ACFB-B9A658572D8A}" type="presOf" srcId="{F35E1081-9053-4D3D-A7EF-399325972F86}" destId="{46146EC2-63C5-4F50-83B1-D5D8AF221776}" srcOrd="0" destOrd="0" presId="urn:microsoft.com/office/officeart/2005/8/layout/chevron1"/>
    <dgm:cxn modelId="{6F8DF8A0-5FF1-40E5-ACD1-B4F6A10CB66C}"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0CADD392-86C8-429A-BD49-C30A139AFE73}" type="presParOf" srcId="{ABAFCCF3-E5BA-400F-AD9B-9584B2EB5712}" destId="{46146EC2-63C5-4F50-83B1-D5D8AF221776}" srcOrd="0" destOrd="0" presId="urn:microsoft.com/office/officeart/2005/8/layout/chevron1"/>
    <dgm:cxn modelId="{0309EC39-785C-4AEA-A1DA-C376166B3C68}" type="presParOf" srcId="{ABAFCCF3-E5BA-400F-AD9B-9584B2EB5712}" destId="{7322423A-237D-4B50-BB2D-5ED619C908C0}" srcOrd="1" destOrd="0" presId="urn:microsoft.com/office/officeart/2005/8/layout/chevron1"/>
    <dgm:cxn modelId="{7B80ED45-2447-4021-8238-B5959210C980}" type="presParOf" srcId="{ABAFCCF3-E5BA-400F-AD9B-9584B2EB5712}" destId="{EAE9890F-1CA0-49D6-9B65-B4A617EBF420}" srcOrd="2" destOrd="0" presId="urn:microsoft.com/office/officeart/2005/8/layout/chevron1"/>
    <dgm:cxn modelId="{E3662BAA-09FE-4BDE-B0C1-B67AE9A1E24B}" type="presParOf" srcId="{ABAFCCF3-E5BA-400F-AD9B-9584B2EB5712}" destId="{6105743A-B6FD-41C5-B1BD-4E4609092CA4}" srcOrd="3" destOrd="0" presId="urn:microsoft.com/office/officeart/2005/8/layout/chevron1"/>
    <dgm:cxn modelId="{EA14BF85-4C5E-4D49-8CFE-8C1D7C9E0855}" type="presParOf" srcId="{ABAFCCF3-E5BA-400F-AD9B-9584B2EB5712}" destId="{17664783-244B-47B5-9AA6-E607F20BE0CF}" srcOrd="4" destOrd="0" presId="urn:microsoft.com/office/officeart/2005/8/layout/chevron1"/>
    <dgm:cxn modelId="{9BE197A5-0C3E-4146-930A-2D26B319E9D5}" type="presParOf" srcId="{ABAFCCF3-E5BA-400F-AD9B-9584B2EB5712}" destId="{2A3242CF-C17E-4927-BCA7-8062D933BA16}" srcOrd="5" destOrd="0" presId="urn:microsoft.com/office/officeart/2005/8/layout/chevron1"/>
    <dgm:cxn modelId="{596E5073-2038-4570-84B7-3D01B2AC78CB}"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FD955BC1-A020-4816-B656-D9033857F17E}" type="presOf" srcId="{5F1DD7DC-6462-4443-9C81-6B4692EECB0B}" destId="{EAE9890F-1CA0-49D6-9B65-B4A617EBF420}" srcOrd="0" destOrd="0" presId="urn:microsoft.com/office/officeart/2005/8/layout/chevron1"/>
    <dgm:cxn modelId="{A1EDA5F8-22BD-4152-99FB-9DCE18C16E07}" type="presOf" srcId="{0D5AA799-7E41-41CF-B36B-F8220F61B0D2}" destId="{ABAFCCF3-E5BA-400F-AD9B-9584B2EB5712}" srcOrd="0" destOrd="0" presId="urn:microsoft.com/office/officeart/2005/8/layout/chevron1"/>
    <dgm:cxn modelId="{AE709303-A860-4039-955D-FC5EC2FD58C2}" type="presOf" srcId="{A47A57E1-FA17-47A4-BA71-064C01F1B937}" destId="{59333857-204D-44E8-A0A8-FD4682522A19}" srcOrd="0" destOrd="0" presId="urn:microsoft.com/office/officeart/2005/8/layout/chevron1"/>
    <dgm:cxn modelId="{4E46DA69-CBB1-4880-BD96-9A75B84CBA34}" type="presOf" srcId="{F35E1081-9053-4D3D-A7EF-399325972F86}" destId="{46146EC2-63C5-4F50-83B1-D5D8AF221776}" srcOrd="0" destOrd="0" presId="urn:microsoft.com/office/officeart/2005/8/layout/chevron1"/>
    <dgm:cxn modelId="{BA0583CA-FE63-46E8-8B0B-F7A885D07489}"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AEAFFEDD-B7E2-414E-B797-2B9E9B0A47CB}" type="presParOf" srcId="{ABAFCCF3-E5BA-400F-AD9B-9584B2EB5712}" destId="{46146EC2-63C5-4F50-83B1-D5D8AF221776}" srcOrd="0" destOrd="0" presId="urn:microsoft.com/office/officeart/2005/8/layout/chevron1"/>
    <dgm:cxn modelId="{FD92F477-5CEF-45E9-B2CC-B3A38D037E85}" type="presParOf" srcId="{ABAFCCF3-E5BA-400F-AD9B-9584B2EB5712}" destId="{7322423A-237D-4B50-BB2D-5ED619C908C0}" srcOrd="1" destOrd="0" presId="urn:microsoft.com/office/officeart/2005/8/layout/chevron1"/>
    <dgm:cxn modelId="{6E3ABF36-25A9-42E9-9347-A7F134D56792}" type="presParOf" srcId="{ABAFCCF3-E5BA-400F-AD9B-9584B2EB5712}" destId="{EAE9890F-1CA0-49D6-9B65-B4A617EBF420}" srcOrd="2" destOrd="0" presId="urn:microsoft.com/office/officeart/2005/8/layout/chevron1"/>
    <dgm:cxn modelId="{06D1B468-7E53-427A-B26F-154F5D1F6C34}" type="presParOf" srcId="{ABAFCCF3-E5BA-400F-AD9B-9584B2EB5712}" destId="{6105743A-B6FD-41C5-B1BD-4E4609092CA4}" srcOrd="3" destOrd="0" presId="urn:microsoft.com/office/officeart/2005/8/layout/chevron1"/>
    <dgm:cxn modelId="{66F649F6-4685-4A73-ACD5-DD4B80CC25BF}" type="presParOf" srcId="{ABAFCCF3-E5BA-400F-AD9B-9584B2EB5712}" destId="{17664783-244B-47B5-9AA6-E607F20BE0CF}" srcOrd="4" destOrd="0" presId="urn:microsoft.com/office/officeart/2005/8/layout/chevron1"/>
    <dgm:cxn modelId="{8ACAA1E7-944D-4433-BB7C-7A6978CBF0B6}" type="presParOf" srcId="{ABAFCCF3-E5BA-400F-AD9B-9584B2EB5712}" destId="{2A3242CF-C17E-4927-BCA7-8062D933BA16}" srcOrd="5" destOrd="0" presId="urn:microsoft.com/office/officeart/2005/8/layout/chevron1"/>
    <dgm:cxn modelId="{87A198E3-C3C9-46A3-BB56-8EAEBBD4CA2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EB9B74A1-A4D4-455C-A7F9-8B5F001434F6}" type="presOf" srcId="{F35E1081-9053-4D3D-A7EF-399325972F86}" destId="{46146EC2-63C5-4F50-83B1-D5D8AF221776}" srcOrd="0" destOrd="0" presId="urn:microsoft.com/office/officeart/2005/8/layout/chevron1"/>
    <dgm:cxn modelId="{7C9651D5-233B-445A-901B-9544158CE6FC}" type="presOf" srcId="{0D5AA799-7E41-41CF-B36B-F8220F61B0D2}" destId="{ABAFCCF3-E5BA-400F-AD9B-9584B2EB5712}" srcOrd="0" destOrd="0" presId="urn:microsoft.com/office/officeart/2005/8/layout/chevron1"/>
    <dgm:cxn modelId="{50B09A50-7F5D-4F63-8701-61198250B5DE}" type="presOf" srcId="{5F1DD7DC-6462-4443-9C81-6B4692EECB0B}" destId="{EAE9890F-1CA0-49D6-9B65-B4A617EBF420}" srcOrd="0" destOrd="0" presId="urn:microsoft.com/office/officeart/2005/8/layout/chevron1"/>
    <dgm:cxn modelId="{59BC2336-E8B7-4EDF-A571-6FC40E3A3785}"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161D2F94-E1B1-4DA0-BB0B-9C7A1A4D6C02}" type="presOf" srcId="{A47A57E1-FA17-47A4-BA71-064C01F1B937}" destId="{59333857-204D-44E8-A0A8-FD4682522A19}" srcOrd="0" destOrd="0" presId="urn:microsoft.com/office/officeart/2005/8/layout/chevron1"/>
    <dgm:cxn modelId="{7A0013C2-0E11-42AE-A357-DC5B99037686}" type="presParOf" srcId="{ABAFCCF3-E5BA-400F-AD9B-9584B2EB5712}" destId="{46146EC2-63C5-4F50-83B1-D5D8AF221776}" srcOrd="0" destOrd="0" presId="urn:microsoft.com/office/officeart/2005/8/layout/chevron1"/>
    <dgm:cxn modelId="{494951E5-7462-4FAD-8DDE-0E943E26280D}" type="presParOf" srcId="{ABAFCCF3-E5BA-400F-AD9B-9584B2EB5712}" destId="{7322423A-237D-4B50-BB2D-5ED619C908C0}" srcOrd="1" destOrd="0" presId="urn:microsoft.com/office/officeart/2005/8/layout/chevron1"/>
    <dgm:cxn modelId="{0FFCD407-DA17-4C27-8644-8AEB0279EAFC}" type="presParOf" srcId="{ABAFCCF3-E5BA-400F-AD9B-9584B2EB5712}" destId="{EAE9890F-1CA0-49D6-9B65-B4A617EBF420}" srcOrd="2" destOrd="0" presId="urn:microsoft.com/office/officeart/2005/8/layout/chevron1"/>
    <dgm:cxn modelId="{881C4D03-1678-40C1-B093-85193A1A5E68}" type="presParOf" srcId="{ABAFCCF3-E5BA-400F-AD9B-9584B2EB5712}" destId="{6105743A-B6FD-41C5-B1BD-4E4609092CA4}" srcOrd="3" destOrd="0" presId="urn:microsoft.com/office/officeart/2005/8/layout/chevron1"/>
    <dgm:cxn modelId="{0AC98CC1-3803-4521-858A-DC30E243BB85}" type="presParOf" srcId="{ABAFCCF3-E5BA-400F-AD9B-9584B2EB5712}" destId="{17664783-244B-47B5-9AA6-E607F20BE0CF}" srcOrd="4" destOrd="0" presId="urn:microsoft.com/office/officeart/2005/8/layout/chevron1"/>
    <dgm:cxn modelId="{79AD1C36-0825-4474-A9A9-75AE0A9B3167}" type="presParOf" srcId="{ABAFCCF3-E5BA-400F-AD9B-9584B2EB5712}" destId="{2A3242CF-C17E-4927-BCA7-8062D933BA16}" srcOrd="5" destOrd="0" presId="urn:microsoft.com/office/officeart/2005/8/layout/chevron1"/>
    <dgm:cxn modelId="{F857C7B4-FEAC-4882-91FF-275C003BAAA4}"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F8E93357-E46F-4B32-B38D-F584F3215D53}" type="presOf" srcId="{0D5AA799-7E41-41CF-B36B-F8220F61B0D2}" destId="{ABAFCCF3-E5BA-400F-AD9B-9584B2EB5712}" srcOrd="0" destOrd="0" presId="urn:microsoft.com/office/officeart/2005/8/layout/chevron1"/>
    <dgm:cxn modelId="{7797D02B-8486-4397-9B8B-2EAF6767FD1E}" type="presOf" srcId="{A47A57E1-FA17-47A4-BA71-064C01F1B937}" destId="{59333857-204D-44E8-A0A8-FD4682522A19}" srcOrd="0" destOrd="0" presId="urn:microsoft.com/office/officeart/2005/8/layout/chevron1"/>
    <dgm:cxn modelId="{CD0657AF-A67A-4B92-9C90-89B9B9E05E65}"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6CB8602F-157B-4EE2-8628-7D33A0CB5319}" type="presOf" srcId="{F35E1081-9053-4D3D-A7EF-399325972F86}" destId="{46146EC2-63C5-4F50-83B1-D5D8AF221776}"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1B1A772B-C424-4D74-BD1D-626CABD309C5}" type="presOf" srcId="{BC2AEED1-0333-4BCD-8688-A1036C69031D}" destId="{17664783-244B-47B5-9AA6-E607F20BE0CF}" srcOrd="0" destOrd="0" presId="urn:microsoft.com/office/officeart/2005/8/layout/chevron1"/>
    <dgm:cxn modelId="{85014E8E-05CF-4DDF-A0EA-2F4CD50885D9}" type="presParOf" srcId="{ABAFCCF3-E5BA-400F-AD9B-9584B2EB5712}" destId="{46146EC2-63C5-4F50-83B1-D5D8AF221776}" srcOrd="0" destOrd="0" presId="urn:microsoft.com/office/officeart/2005/8/layout/chevron1"/>
    <dgm:cxn modelId="{DAEC11FF-34AA-40B6-B13D-430C1CB0617A}" type="presParOf" srcId="{ABAFCCF3-E5BA-400F-AD9B-9584B2EB5712}" destId="{7322423A-237D-4B50-BB2D-5ED619C908C0}" srcOrd="1" destOrd="0" presId="urn:microsoft.com/office/officeart/2005/8/layout/chevron1"/>
    <dgm:cxn modelId="{DAF53BDB-4E77-45E0-97F1-7AB77BEF1242}" type="presParOf" srcId="{ABAFCCF3-E5BA-400F-AD9B-9584B2EB5712}" destId="{EAE9890F-1CA0-49D6-9B65-B4A617EBF420}" srcOrd="2" destOrd="0" presId="urn:microsoft.com/office/officeart/2005/8/layout/chevron1"/>
    <dgm:cxn modelId="{227B4D85-0DF5-4BE0-8093-1043ED5940AC}" type="presParOf" srcId="{ABAFCCF3-E5BA-400F-AD9B-9584B2EB5712}" destId="{6105743A-B6FD-41C5-B1BD-4E4609092CA4}" srcOrd="3" destOrd="0" presId="urn:microsoft.com/office/officeart/2005/8/layout/chevron1"/>
    <dgm:cxn modelId="{3AA7C2D8-B4B0-48C3-98EA-44C774458EBF}" type="presParOf" srcId="{ABAFCCF3-E5BA-400F-AD9B-9584B2EB5712}" destId="{17664783-244B-47B5-9AA6-E607F20BE0CF}" srcOrd="4" destOrd="0" presId="urn:microsoft.com/office/officeart/2005/8/layout/chevron1"/>
    <dgm:cxn modelId="{CC3BC7C2-69BD-43C7-B879-97A7D0DE24F2}" type="presParOf" srcId="{ABAFCCF3-E5BA-400F-AD9B-9584B2EB5712}" destId="{2A3242CF-C17E-4927-BCA7-8062D933BA16}" srcOrd="5" destOrd="0" presId="urn:microsoft.com/office/officeart/2005/8/layout/chevron1"/>
    <dgm:cxn modelId="{A113AFA5-1F2C-42C6-B421-69DCCBFE4A4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7E26057B-EDB4-4D65-AD27-045CB73C2EF1}" type="presOf" srcId="{F35E1081-9053-4D3D-A7EF-399325972F86}" destId="{46146EC2-63C5-4F50-83B1-D5D8AF221776}"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7A901D18-C3F4-435F-9F51-834929ADFC9D}" type="presOf" srcId="{A47A57E1-FA17-47A4-BA71-064C01F1B937}" destId="{59333857-204D-44E8-A0A8-FD4682522A19}"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029808D0-9ECE-4484-AE35-05C2BCF33324}" type="presOf" srcId="{0D5AA799-7E41-41CF-B36B-F8220F61B0D2}" destId="{ABAFCCF3-E5BA-400F-AD9B-9584B2EB5712}" srcOrd="0" destOrd="0" presId="urn:microsoft.com/office/officeart/2005/8/layout/chevron1"/>
    <dgm:cxn modelId="{6AE44F79-40B9-4CBF-AE49-55CC4A245C9E}" type="presOf" srcId="{5F1DD7DC-6462-4443-9C81-6B4692EECB0B}" destId="{EAE9890F-1CA0-49D6-9B65-B4A617EBF420}" srcOrd="0" destOrd="0" presId="urn:microsoft.com/office/officeart/2005/8/layout/chevron1"/>
    <dgm:cxn modelId="{F7EC234B-1C9D-4A76-8ECE-E4DB38297EF6}"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A1F07BA5-CB1F-4E3F-AC69-C22C80E03B31}" type="presParOf" srcId="{ABAFCCF3-E5BA-400F-AD9B-9584B2EB5712}" destId="{46146EC2-63C5-4F50-83B1-D5D8AF221776}" srcOrd="0" destOrd="0" presId="urn:microsoft.com/office/officeart/2005/8/layout/chevron1"/>
    <dgm:cxn modelId="{F439EE4F-755C-4D1B-85DD-EF16C6F51227}" type="presParOf" srcId="{ABAFCCF3-E5BA-400F-AD9B-9584B2EB5712}" destId="{7322423A-237D-4B50-BB2D-5ED619C908C0}" srcOrd="1" destOrd="0" presId="urn:microsoft.com/office/officeart/2005/8/layout/chevron1"/>
    <dgm:cxn modelId="{0F26CA6B-A7EF-47F7-AE35-BA507FDF60F0}" type="presParOf" srcId="{ABAFCCF3-E5BA-400F-AD9B-9584B2EB5712}" destId="{EAE9890F-1CA0-49D6-9B65-B4A617EBF420}" srcOrd="2" destOrd="0" presId="urn:microsoft.com/office/officeart/2005/8/layout/chevron1"/>
    <dgm:cxn modelId="{019FC1EA-9DF9-4118-A848-F9189EF26192}" type="presParOf" srcId="{ABAFCCF3-E5BA-400F-AD9B-9584B2EB5712}" destId="{6105743A-B6FD-41C5-B1BD-4E4609092CA4}" srcOrd="3" destOrd="0" presId="urn:microsoft.com/office/officeart/2005/8/layout/chevron1"/>
    <dgm:cxn modelId="{5D65CB99-2954-47DF-B7D1-8FBE276DDF35}" type="presParOf" srcId="{ABAFCCF3-E5BA-400F-AD9B-9584B2EB5712}" destId="{17664783-244B-47B5-9AA6-E607F20BE0CF}" srcOrd="4" destOrd="0" presId="urn:microsoft.com/office/officeart/2005/8/layout/chevron1"/>
    <dgm:cxn modelId="{3ECE5308-79E2-4AEC-9E09-FB3BF316D1F0}" type="presParOf" srcId="{ABAFCCF3-E5BA-400F-AD9B-9584B2EB5712}" destId="{2A3242CF-C17E-4927-BCA7-8062D933BA16}" srcOrd="5" destOrd="0" presId="urn:microsoft.com/office/officeart/2005/8/layout/chevron1"/>
    <dgm:cxn modelId="{59C3536E-2286-462E-90CA-F45DEA153CEB}"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7A364B36-7BE8-4541-A9F9-005749F46A41}" type="presOf" srcId="{BC2AEED1-0333-4BCD-8688-A1036C69031D}" destId="{17664783-244B-47B5-9AA6-E607F20BE0CF}" srcOrd="0" destOrd="0" presId="urn:microsoft.com/office/officeart/2005/8/layout/chevron1"/>
    <dgm:cxn modelId="{E6B424D5-FE1D-4325-8DC0-9E4B1F207823}" type="presOf" srcId="{F35E1081-9053-4D3D-A7EF-399325972F86}" destId="{46146EC2-63C5-4F50-83B1-D5D8AF221776}" srcOrd="0" destOrd="0" presId="urn:microsoft.com/office/officeart/2005/8/layout/chevron1"/>
    <dgm:cxn modelId="{9C7EDDD6-AC4F-49DA-B1B5-14924141B902}"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5B887669-563C-4B3F-89F9-595B68AE8DEE}" type="presOf" srcId="{A47A57E1-FA17-47A4-BA71-064C01F1B937}" destId="{59333857-204D-44E8-A0A8-FD4682522A19}"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F918CE1B-57C7-4F9C-B944-9A08676E2158}" type="presOf" srcId="{5F1DD7DC-6462-4443-9C81-6B4692EECB0B}" destId="{EAE9890F-1CA0-49D6-9B65-B4A617EBF420}" srcOrd="0" destOrd="0" presId="urn:microsoft.com/office/officeart/2005/8/layout/chevron1"/>
    <dgm:cxn modelId="{A1FE45F3-E343-4AB8-8D14-46FEA0058110}" type="presParOf" srcId="{ABAFCCF3-E5BA-400F-AD9B-9584B2EB5712}" destId="{46146EC2-63C5-4F50-83B1-D5D8AF221776}" srcOrd="0" destOrd="0" presId="urn:microsoft.com/office/officeart/2005/8/layout/chevron1"/>
    <dgm:cxn modelId="{F95EED3C-DC68-4CC8-B338-7B98DD241389}" type="presParOf" srcId="{ABAFCCF3-E5BA-400F-AD9B-9584B2EB5712}" destId="{7322423A-237D-4B50-BB2D-5ED619C908C0}" srcOrd="1" destOrd="0" presId="urn:microsoft.com/office/officeart/2005/8/layout/chevron1"/>
    <dgm:cxn modelId="{7D51BEAA-7620-40E7-9394-F97FA708F1A8}" type="presParOf" srcId="{ABAFCCF3-E5BA-400F-AD9B-9584B2EB5712}" destId="{EAE9890F-1CA0-49D6-9B65-B4A617EBF420}" srcOrd="2" destOrd="0" presId="urn:microsoft.com/office/officeart/2005/8/layout/chevron1"/>
    <dgm:cxn modelId="{D3885B95-8A81-4698-9C0B-8524210C2846}" type="presParOf" srcId="{ABAFCCF3-E5BA-400F-AD9B-9584B2EB5712}" destId="{6105743A-B6FD-41C5-B1BD-4E4609092CA4}" srcOrd="3" destOrd="0" presId="urn:microsoft.com/office/officeart/2005/8/layout/chevron1"/>
    <dgm:cxn modelId="{94316C79-A613-431B-B13E-DF1BF1A30117}" type="presParOf" srcId="{ABAFCCF3-E5BA-400F-AD9B-9584B2EB5712}" destId="{17664783-244B-47B5-9AA6-E607F20BE0CF}" srcOrd="4" destOrd="0" presId="urn:microsoft.com/office/officeart/2005/8/layout/chevron1"/>
    <dgm:cxn modelId="{397CD3A4-64D4-4D37-B2B6-A99927A822AB}" type="presParOf" srcId="{ABAFCCF3-E5BA-400F-AD9B-9584B2EB5712}" destId="{2A3242CF-C17E-4927-BCA7-8062D933BA16}" srcOrd="5" destOrd="0" presId="urn:microsoft.com/office/officeart/2005/8/layout/chevron1"/>
    <dgm:cxn modelId="{7D2FCB09-0048-4D6F-81C5-F2086441037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0669842B-2B12-4701-81AC-7A2CE4C0FC7A}" type="presOf" srcId="{F35E1081-9053-4D3D-A7EF-399325972F86}" destId="{46146EC2-63C5-4F50-83B1-D5D8AF221776}" srcOrd="0" destOrd="0" presId="urn:microsoft.com/office/officeart/2005/8/layout/chevron1"/>
    <dgm:cxn modelId="{79D35C90-CA4F-49C2-B81A-EAA7FC0743AE}" type="presOf" srcId="{A47A57E1-FA17-47A4-BA71-064C01F1B937}" destId="{59333857-204D-44E8-A0A8-FD4682522A19}" srcOrd="0" destOrd="0" presId="urn:microsoft.com/office/officeart/2005/8/layout/chevron1"/>
    <dgm:cxn modelId="{3B0955E4-842A-487D-AB8D-6507093A1AEC}" type="presOf" srcId="{BC2AEED1-0333-4BCD-8688-A1036C69031D}" destId="{17664783-244B-47B5-9AA6-E607F20BE0CF}" srcOrd="0" destOrd="0" presId="urn:microsoft.com/office/officeart/2005/8/layout/chevron1"/>
    <dgm:cxn modelId="{9780D94C-9FE4-434E-A869-7AED044D8148}" type="presOf" srcId="{5F1DD7DC-6462-4443-9C81-6B4692EECB0B}" destId="{EAE9890F-1CA0-49D6-9B65-B4A617EBF420}" srcOrd="0" destOrd="0" presId="urn:microsoft.com/office/officeart/2005/8/layout/chevron1"/>
    <dgm:cxn modelId="{058611C7-CD72-4286-B316-61AC1BA0F753}"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D6FD29B1-0199-4FB6-825C-F21DB94FAD4C}" type="presParOf" srcId="{ABAFCCF3-E5BA-400F-AD9B-9584B2EB5712}" destId="{46146EC2-63C5-4F50-83B1-D5D8AF221776}" srcOrd="0" destOrd="0" presId="urn:microsoft.com/office/officeart/2005/8/layout/chevron1"/>
    <dgm:cxn modelId="{78494B02-5018-4819-A9EE-ABBAFB548D5C}" type="presParOf" srcId="{ABAFCCF3-E5BA-400F-AD9B-9584B2EB5712}" destId="{7322423A-237D-4B50-BB2D-5ED619C908C0}" srcOrd="1" destOrd="0" presId="urn:microsoft.com/office/officeart/2005/8/layout/chevron1"/>
    <dgm:cxn modelId="{C32F8839-76E8-4240-8826-47C3A10B1DA2}" type="presParOf" srcId="{ABAFCCF3-E5BA-400F-AD9B-9584B2EB5712}" destId="{EAE9890F-1CA0-49D6-9B65-B4A617EBF420}" srcOrd="2" destOrd="0" presId="urn:microsoft.com/office/officeart/2005/8/layout/chevron1"/>
    <dgm:cxn modelId="{48E54C83-052C-4ABC-B062-4BA3B2C514CE}" type="presParOf" srcId="{ABAFCCF3-E5BA-400F-AD9B-9584B2EB5712}" destId="{6105743A-B6FD-41C5-B1BD-4E4609092CA4}" srcOrd="3" destOrd="0" presId="urn:microsoft.com/office/officeart/2005/8/layout/chevron1"/>
    <dgm:cxn modelId="{F8341898-7648-4F78-B400-DC5DBD7A28A3}" type="presParOf" srcId="{ABAFCCF3-E5BA-400F-AD9B-9584B2EB5712}" destId="{17664783-244B-47B5-9AA6-E607F20BE0CF}" srcOrd="4" destOrd="0" presId="urn:microsoft.com/office/officeart/2005/8/layout/chevron1"/>
    <dgm:cxn modelId="{77D74897-49D8-44EA-AD31-076E56BF7437}" type="presParOf" srcId="{ABAFCCF3-E5BA-400F-AD9B-9584B2EB5712}" destId="{2A3242CF-C17E-4927-BCA7-8062D933BA16}" srcOrd="5" destOrd="0" presId="urn:microsoft.com/office/officeart/2005/8/layout/chevron1"/>
    <dgm:cxn modelId="{F0D3482D-BEFA-4879-971B-9FCE3F5A6CD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842BDCAE-2387-4C3A-8F54-A0C53A80CDC1}" type="presOf" srcId="{5F1DD7DC-6462-4443-9C81-6B4692EECB0B}" destId="{EAE9890F-1CA0-49D6-9B65-B4A617EBF420}" srcOrd="0" destOrd="0" presId="urn:microsoft.com/office/officeart/2005/8/layout/chevron1"/>
    <dgm:cxn modelId="{8AB04C17-5C34-407C-9E98-410800862E16}" type="presOf" srcId="{F35E1081-9053-4D3D-A7EF-399325972F86}" destId="{46146EC2-63C5-4F50-83B1-D5D8AF221776}" srcOrd="0" destOrd="0" presId="urn:microsoft.com/office/officeart/2005/8/layout/chevron1"/>
    <dgm:cxn modelId="{DB3478C0-607E-410B-A4F7-D624EDAA0AA8}" type="presOf" srcId="{A47A57E1-FA17-47A4-BA71-064C01F1B937}" destId="{59333857-204D-44E8-A0A8-FD4682522A19}" srcOrd="0" destOrd="0" presId="urn:microsoft.com/office/officeart/2005/8/layout/chevron1"/>
    <dgm:cxn modelId="{8590CAC4-C472-4FDA-9B30-132ED0467A08}"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3B8DF2F3-DAC8-42C0-99F2-1BBEEB4BD0CB}" type="presOf" srcId="{BC2AEED1-0333-4BCD-8688-A1036C69031D}" destId="{17664783-244B-47B5-9AA6-E607F20BE0CF}"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FF5FB8E3-5129-4EAB-96FA-8706C9B0B5F3}" type="presParOf" srcId="{ABAFCCF3-E5BA-400F-AD9B-9584B2EB5712}" destId="{46146EC2-63C5-4F50-83B1-D5D8AF221776}" srcOrd="0" destOrd="0" presId="urn:microsoft.com/office/officeart/2005/8/layout/chevron1"/>
    <dgm:cxn modelId="{5B8D30BF-CBEB-4888-BDE4-A75C578D9471}" type="presParOf" srcId="{ABAFCCF3-E5BA-400F-AD9B-9584B2EB5712}" destId="{7322423A-237D-4B50-BB2D-5ED619C908C0}" srcOrd="1" destOrd="0" presId="urn:microsoft.com/office/officeart/2005/8/layout/chevron1"/>
    <dgm:cxn modelId="{A1E14599-A3AE-41D8-8363-1659C0D0578D}" type="presParOf" srcId="{ABAFCCF3-E5BA-400F-AD9B-9584B2EB5712}" destId="{EAE9890F-1CA0-49D6-9B65-B4A617EBF420}" srcOrd="2" destOrd="0" presId="urn:microsoft.com/office/officeart/2005/8/layout/chevron1"/>
    <dgm:cxn modelId="{27B33911-C843-4F81-BB77-DDBBF1E0CE87}" type="presParOf" srcId="{ABAFCCF3-E5BA-400F-AD9B-9584B2EB5712}" destId="{6105743A-B6FD-41C5-B1BD-4E4609092CA4}" srcOrd="3" destOrd="0" presId="urn:microsoft.com/office/officeart/2005/8/layout/chevron1"/>
    <dgm:cxn modelId="{E686CD87-36E0-4AF6-BE14-60964449B661}" type="presParOf" srcId="{ABAFCCF3-E5BA-400F-AD9B-9584B2EB5712}" destId="{17664783-244B-47B5-9AA6-E607F20BE0CF}" srcOrd="4" destOrd="0" presId="urn:microsoft.com/office/officeart/2005/8/layout/chevron1"/>
    <dgm:cxn modelId="{2C79F80B-82B1-4893-B7F6-920936B41FE7}" type="presParOf" srcId="{ABAFCCF3-E5BA-400F-AD9B-9584B2EB5712}" destId="{2A3242CF-C17E-4927-BCA7-8062D933BA16}" srcOrd="5" destOrd="0" presId="urn:microsoft.com/office/officeart/2005/8/layout/chevron1"/>
    <dgm:cxn modelId="{E57B4D41-879B-4D04-8990-A307E7178D42}"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9.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F80B1C4B-ABFF-44E7-9E08-4ACED9151C29}" type="presOf" srcId="{A47A57E1-FA17-47A4-BA71-064C01F1B937}" destId="{59333857-204D-44E8-A0A8-FD4682522A19}" srcOrd="0" destOrd="0" presId="urn:microsoft.com/office/officeart/2005/8/layout/chevron1"/>
    <dgm:cxn modelId="{CFF135EB-9EC8-43E3-A64B-650E1D91CE5A}" type="presOf" srcId="{0D5AA799-7E41-41CF-B36B-F8220F61B0D2}" destId="{ABAFCCF3-E5BA-400F-AD9B-9584B2EB5712}" srcOrd="0" destOrd="0" presId="urn:microsoft.com/office/officeart/2005/8/layout/chevron1"/>
    <dgm:cxn modelId="{76D10E0F-F15F-4900-AC11-DCC3D2966C44}" type="presOf" srcId="{5F1DD7DC-6462-4443-9C81-6B4692EECB0B}" destId="{EAE9890F-1CA0-49D6-9B65-B4A617EBF420}" srcOrd="0" destOrd="0" presId="urn:microsoft.com/office/officeart/2005/8/layout/chevron1"/>
    <dgm:cxn modelId="{1858D65B-19D9-4AA0-93A7-A57E24386F85}" type="presOf" srcId="{F35E1081-9053-4D3D-A7EF-399325972F86}" destId="{46146EC2-63C5-4F50-83B1-D5D8AF221776}" srcOrd="0" destOrd="0" presId="urn:microsoft.com/office/officeart/2005/8/layout/chevron1"/>
    <dgm:cxn modelId="{B44D29B7-A147-4156-B1B2-034942566E94}"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223D4E86-70E3-43C0-A7D6-D339A0E85577}" type="presParOf" srcId="{ABAFCCF3-E5BA-400F-AD9B-9584B2EB5712}" destId="{46146EC2-63C5-4F50-83B1-D5D8AF221776}" srcOrd="0" destOrd="0" presId="urn:microsoft.com/office/officeart/2005/8/layout/chevron1"/>
    <dgm:cxn modelId="{37DB45F4-2E55-438C-8293-4974CFE0D3A5}" type="presParOf" srcId="{ABAFCCF3-E5BA-400F-AD9B-9584B2EB5712}" destId="{7322423A-237D-4B50-BB2D-5ED619C908C0}" srcOrd="1" destOrd="0" presId="urn:microsoft.com/office/officeart/2005/8/layout/chevron1"/>
    <dgm:cxn modelId="{D5E7DC19-8E23-4222-9943-70D1F16489FE}" type="presParOf" srcId="{ABAFCCF3-E5BA-400F-AD9B-9584B2EB5712}" destId="{EAE9890F-1CA0-49D6-9B65-B4A617EBF420}" srcOrd="2" destOrd="0" presId="urn:microsoft.com/office/officeart/2005/8/layout/chevron1"/>
    <dgm:cxn modelId="{A96FC53E-06FA-49FC-BFB2-8F5552A8573A}" type="presParOf" srcId="{ABAFCCF3-E5BA-400F-AD9B-9584B2EB5712}" destId="{6105743A-B6FD-41C5-B1BD-4E4609092CA4}" srcOrd="3" destOrd="0" presId="urn:microsoft.com/office/officeart/2005/8/layout/chevron1"/>
    <dgm:cxn modelId="{EF083931-ED02-424D-B77F-39EACCCB2F1A}" type="presParOf" srcId="{ABAFCCF3-E5BA-400F-AD9B-9584B2EB5712}" destId="{17664783-244B-47B5-9AA6-E607F20BE0CF}" srcOrd="4" destOrd="0" presId="urn:microsoft.com/office/officeart/2005/8/layout/chevron1"/>
    <dgm:cxn modelId="{4FE9C452-E47C-4451-B37E-E571D9F297E7}" type="presParOf" srcId="{ABAFCCF3-E5BA-400F-AD9B-9584B2EB5712}" destId="{2A3242CF-C17E-4927-BCA7-8062D933BA16}" srcOrd="5" destOrd="0" presId="urn:microsoft.com/office/officeart/2005/8/layout/chevron1"/>
    <dgm:cxn modelId="{50D9851D-3D85-4F52-8DA6-5C0BF69DA45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3E02C1C5-C403-EC4F-ADA6-6F4AA6CBE40F}" type="presOf" srcId="{5F1DD7DC-6462-4443-9C81-6B4692EECB0B}" destId="{EAE9890F-1CA0-49D6-9B65-B4A617EBF420}"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C555EB86-6232-9343-8D2A-86CCB4AD5C8B}" type="presOf" srcId="{F35E1081-9053-4D3D-A7EF-399325972F86}" destId="{46146EC2-63C5-4F50-83B1-D5D8AF221776}" srcOrd="0" destOrd="0" presId="urn:microsoft.com/office/officeart/2005/8/layout/chevron1"/>
    <dgm:cxn modelId="{15D4E429-1851-9948-AF3F-337DB5BE7A68}" type="presOf" srcId="{A47A57E1-FA17-47A4-BA71-064C01F1B937}" destId="{59333857-204D-44E8-A0A8-FD4682522A19}" srcOrd="0" destOrd="0" presId="urn:microsoft.com/office/officeart/2005/8/layout/chevron1"/>
    <dgm:cxn modelId="{097B0F1D-C902-804B-88B1-B09B1CD7221E}" type="presOf" srcId="{0D5AA799-7E41-41CF-B36B-F8220F61B0D2}" destId="{ABAFCCF3-E5BA-400F-AD9B-9584B2EB5712}" srcOrd="0" destOrd="0" presId="urn:microsoft.com/office/officeart/2005/8/layout/chevron1"/>
    <dgm:cxn modelId="{6946FACF-8AFA-FC4F-9269-6CA3BAAAE130}"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9A13B50D-A56B-3E48-9BDB-F06A99A41080}" type="presParOf" srcId="{ABAFCCF3-E5BA-400F-AD9B-9584B2EB5712}" destId="{46146EC2-63C5-4F50-83B1-D5D8AF221776}" srcOrd="0" destOrd="0" presId="urn:microsoft.com/office/officeart/2005/8/layout/chevron1"/>
    <dgm:cxn modelId="{0A4DCDB6-8874-D747-A8B5-CEA8B2DCA834}" type="presParOf" srcId="{ABAFCCF3-E5BA-400F-AD9B-9584B2EB5712}" destId="{7322423A-237D-4B50-BB2D-5ED619C908C0}" srcOrd="1" destOrd="0" presId="urn:microsoft.com/office/officeart/2005/8/layout/chevron1"/>
    <dgm:cxn modelId="{9129EEBB-71B2-EB42-8B7E-EDDF88B1A985}" type="presParOf" srcId="{ABAFCCF3-E5BA-400F-AD9B-9584B2EB5712}" destId="{EAE9890F-1CA0-49D6-9B65-B4A617EBF420}" srcOrd="2" destOrd="0" presId="urn:microsoft.com/office/officeart/2005/8/layout/chevron1"/>
    <dgm:cxn modelId="{76AA2049-BDC1-B74D-ABB9-D4DA2BB9BB66}" type="presParOf" srcId="{ABAFCCF3-E5BA-400F-AD9B-9584B2EB5712}" destId="{6105743A-B6FD-41C5-B1BD-4E4609092CA4}" srcOrd="3" destOrd="0" presId="urn:microsoft.com/office/officeart/2005/8/layout/chevron1"/>
    <dgm:cxn modelId="{404FB7B0-4207-6247-AE57-3EEB067A1009}" type="presParOf" srcId="{ABAFCCF3-E5BA-400F-AD9B-9584B2EB5712}" destId="{17664783-244B-47B5-9AA6-E607F20BE0CF}" srcOrd="4" destOrd="0" presId="urn:microsoft.com/office/officeart/2005/8/layout/chevron1"/>
    <dgm:cxn modelId="{459679EE-DDC0-154B-8F35-94F4CA4D5963}" type="presParOf" srcId="{ABAFCCF3-E5BA-400F-AD9B-9584B2EB5712}" destId="{2A3242CF-C17E-4927-BCA7-8062D933BA16}" srcOrd="5" destOrd="0" presId="urn:microsoft.com/office/officeart/2005/8/layout/chevron1"/>
    <dgm:cxn modelId="{3FF0249F-CF24-B94B-A041-9AAD3537A2C6}"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0.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23E8B993-A5A5-4239-A83C-71B85031B2AA}" type="presOf" srcId="{5F1DD7DC-6462-4443-9C81-6B4692EECB0B}" destId="{EAE9890F-1CA0-49D6-9B65-B4A617EBF420}" srcOrd="0" destOrd="0" presId="urn:microsoft.com/office/officeart/2005/8/layout/chevron1"/>
    <dgm:cxn modelId="{FEF8620D-0CA6-4B4E-B912-D2F272056E8A}" type="presOf" srcId="{BC2AEED1-0333-4BCD-8688-A1036C69031D}" destId="{17664783-244B-47B5-9AA6-E607F20BE0CF}" srcOrd="0" destOrd="0" presId="urn:microsoft.com/office/officeart/2005/8/layout/chevron1"/>
    <dgm:cxn modelId="{74285FBA-A92B-4772-8621-C167B6B8EC19}" type="presOf" srcId="{A47A57E1-FA17-47A4-BA71-064C01F1B937}" destId="{59333857-204D-44E8-A0A8-FD4682522A19}" srcOrd="0" destOrd="0" presId="urn:microsoft.com/office/officeart/2005/8/layout/chevron1"/>
    <dgm:cxn modelId="{119B3900-B8A1-45E5-BED8-33C483E8777D}" type="presOf" srcId="{0D5AA799-7E41-41CF-B36B-F8220F61B0D2}" destId="{ABAFCCF3-E5BA-400F-AD9B-9584B2EB5712}" srcOrd="0" destOrd="0" presId="urn:microsoft.com/office/officeart/2005/8/layout/chevron1"/>
    <dgm:cxn modelId="{53A0D02C-2A8F-4B6F-9A1D-20DD99B10767}"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15C5CBA1-E67B-405E-BF49-F8B342E166AA}" type="presParOf" srcId="{ABAFCCF3-E5BA-400F-AD9B-9584B2EB5712}" destId="{46146EC2-63C5-4F50-83B1-D5D8AF221776}" srcOrd="0" destOrd="0" presId="urn:microsoft.com/office/officeart/2005/8/layout/chevron1"/>
    <dgm:cxn modelId="{C34E02D7-8472-4FF7-BC25-9757F0B75B90}" type="presParOf" srcId="{ABAFCCF3-E5BA-400F-AD9B-9584B2EB5712}" destId="{7322423A-237D-4B50-BB2D-5ED619C908C0}" srcOrd="1" destOrd="0" presId="urn:microsoft.com/office/officeart/2005/8/layout/chevron1"/>
    <dgm:cxn modelId="{3AB961B9-C921-42B7-B93E-658CF2B1C53E}" type="presParOf" srcId="{ABAFCCF3-E5BA-400F-AD9B-9584B2EB5712}" destId="{EAE9890F-1CA0-49D6-9B65-B4A617EBF420}" srcOrd="2" destOrd="0" presId="urn:microsoft.com/office/officeart/2005/8/layout/chevron1"/>
    <dgm:cxn modelId="{0718A3E2-A6E1-4838-846C-EA104D7BD6EA}" type="presParOf" srcId="{ABAFCCF3-E5BA-400F-AD9B-9584B2EB5712}" destId="{6105743A-B6FD-41C5-B1BD-4E4609092CA4}" srcOrd="3" destOrd="0" presId="urn:microsoft.com/office/officeart/2005/8/layout/chevron1"/>
    <dgm:cxn modelId="{787F8E23-282F-4983-94E7-CDFA7CE730EA}" type="presParOf" srcId="{ABAFCCF3-E5BA-400F-AD9B-9584B2EB5712}" destId="{17664783-244B-47B5-9AA6-E607F20BE0CF}" srcOrd="4" destOrd="0" presId="urn:microsoft.com/office/officeart/2005/8/layout/chevron1"/>
    <dgm:cxn modelId="{EAD5DD8B-5EDF-407E-B302-C828DE965C95}" type="presParOf" srcId="{ABAFCCF3-E5BA-400F-AD9B-9584B2EB5712}" destId="{2A3242CF-C17E-4927-BCA7-8062D933BA16}" srcOrd="5" destOrd="0" presId="urn:microsoft.com/office/officeart/2005/8/layout/chevron1"/>
    <dgm:cxn modelId="{A13C4506-175F-4598-856B-F6AA9A9395D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1.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F0B0D9EE-A046-44AA-A633-B2059AF34B03}" type="presOf" srcId="{BC2AEED1-0333-4BCD-8688-A1036C69031D}" destId="{17664783-244B-47B5-9AA6-E607F20BE0CF}"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EC8980BB-18D8-4A88-A1CC-94B77583962B}" type="presOf" srcId="{F35E1081-9053-4D3D-A7EF-399325972F86}" destId="{46146EC2-63C5-4F50-83B1-D5D8AF221776}" srcOrd="0" destOrd="0" presId="urn:microsoft.com/office/officeart/2005/8/layout/chevron1"/>
    <dgm:cxn modelId="{591E3C4C-628B-40EF-99F4-7082B2FFB93D}" type="presOf" srcId="{5F1DD7DC-6462-4443-9C81-6B4692EECB0B}" destId="{EAE9890F-1CA0-49D6-9B65-B4A617EBF420}" srcOrd="0" destOrd="0" presId="urn:microsoft.com/office/officeart/2005/8/layout/chevron1"/>
    <dgm:cxn modelId="{F4028736-BA1E-4784-B0B5-4F2A869C25B7}" type="presOf" srcId="{A47A57E1-FA17-47A4-BA71-064C01F1B937}" destId="{59333857-204D-44E8-A0A8-FD4682522A19}" srcOrd="0" destOrd="0" presId="urn:microsoft.com/office/officeart/2005/8/layout/chevron1"/>
    <dgm:cxn modelId="{D0CF11A3-E7FC-4336-9F52-1A4F6ED509CC}"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71E9370D-25FB-4923-9526-3409EEB4D076}" type="presParOf" srcId="{ABAFCCF3-E5BA-400F-AD9B-9584B2EB5712}" destId="{46146EC2-63C5-4F50-83B1-D5D8AF221776}" srcOrd="0" destOrd="0" presId="urn:microsoft.com/office/officeart/2005/8/layout/chevron1"/>
    <dgm:cxn modelId="{A4CA4262-CF72-4A5C-B1A3-DA6361E6C44A}" type="presParOf" srcId="{ABAFCCF3-E5BA-400F-AD9B-9584B2EB5712}" destId="{7322423A-237D-4B50-BB2D-5ED619C908C0}" srcOrd="1" destOrd="0" presId="urn:microsoft.com/office/officeart/2005/8/layout/chevron1"/>
    <dgm:cxn modelId="{CE8BEAE0-01F0-49F1-A076-AF7F494D4A18}" type="presParOf" srcId="{ABAFCCF3-E5BA-400F-AD9B-9584B2EB5712}" destId="{EAE9890F-1CA0-49D6-9B65-B4A617EBF420}" srcOrd="2" destOrd="0" presId="urn:microsoft.com/office/officeart/2005/8/layout/chevron1"/>
    <dgm:cxn modelId="{780D2036-D0B8-43C0-9B87-1F953D6F647B}" type="presParOf" srcId="{ABAFCCF3-E5BA-400F-AD9B-9584B2EB5712}" destId="{6105743A-B6FD-41C5-B1BD-4E4609092CA4}" srcOrd="3" destOrd="0" presId="urn:microsoft.com/office/officeart/2005/8/layout/chevron1"/>
    <dgm:cxn modelId="{71EA6555-2F6A-44E0-9A71-673A3E594FA7}" type="presParOf" srcId="{ABAFCCF3-E5BA-400F-AD9B-9584B2EB5712}" destId="{17664783-244B-47B5-9AA6-E607F20BE0CF}" srcOrd="4" destOrd="0" presId="urn:microsoft.com/office/officeart/2005/8/layout/chevron1"/>
    <dgm:cxn modelId="{B68FB8E4-3C59-4277-A7D2-4E3E5FA9C891}" type="presParOf" srcId="{ABAFCCF3-E5BA-400F-AD9B-9584B2EB5712}" destId="{2A3242CF-C17E-4927-BCA7-8062D933BA16}" srcOrd="5" destOrd="0" presId="urn:microsoft.com/office/officeart/2005/8/layout/chevron1"/>
    <dgm:cxn modelId="{BA134C40-58EA-4837-832B-A02AEDA2815B}"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0F3EF5A0-AF9D-4C9D-9FD0-BFD94255186F}" type="presOf" srcId="{F35E1081-9053-4D3D-A7EF-399325972F86}" destId="{46146EC2-63C5-4F50-83B1-D5D8AF221776}"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2E9BAAF3-F72B-4FF7-AE51-15EF29DAC3BB}" type="presOf" srcId="{5F1DD7DC-6462-4443-9C81-6B4692EECB0B}" destId="{EAE9890F-1CA0-49D6-9B65-B4A617EBF420}" srcOrd="0" destOrd="0" presId="urn:microsoft.com/office/officeart/2005/8/layout/chevron1"/>
    <dgm:cxn modelId="{FE20D2EA-F16F-485E-9D7C-8A8FCE640295}" type="presOf" srcId="{BC2AEED1-0333-4BCD-8688-A1036C69031D}" destId="{17664783-244B-47B5-9AA6-E607F20BE0CF}" srcOrd="0" destOrd="0" presId="urn:microsoft.com/office/officeart/2005/8/layout/chevron1"/>
    <dgm:cxn modelId="{85C30C37-5010-4ED5-B9D4-7450F1B6A864}" type="presOf" srcId="{A47A57E1-FA17-47A4-BA71-064C01F1B937}" destId="{59333857-204D-44E8-A0A8-FD4682522A19}" srcOrd="0" destOrd="0" presId="urn:microsoft.com/office/officeart/2005/8/layout/chevron1"/>
    <dgm:cxn modelId="{D0A72796-A4B1-456E-94AD-C4359E5BEA84}"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B3BF9910-1C1D-4E84-8DBA-62EA08A81981}" type="presParOf" srcId="{ABAFCCF3-E5BA-400F-AD9B-9584B2EB5712}" destId="{46146EC2-63C5-4F50-83B1-D5D8AF221776}" srcOrd="0" destOrd="0" presId="urn:microsoft.com/office/officeart/2005/8/layout/chevron1"/>
    <dgm:cxn modelId="{B682EF47-C81E-4610-8910-004AC59250E9}" type="presParOf" srcId="{ABAFCCF3-E5BA-400F-AD9B-9584B2EB5712}" destId="{7322423A-237D-4B50-BB2D-5ED619C908C0}" srcOrd="1" destOrd="0" presId="urn:microsoft.com/office/officeart/2005/8/layout/chevron1"/>
    <dgm:cxn modelId="{B47E1273-5BCE-4C91-9420-47B207602186}" type="presParOf" srcId="{ABAFCCF3-E5BA-400F-AD9B-9584B2EB5712}" destId="{EAE9890F-1CA0-49D6-9B65-B4A617EBF420}" srcOrd="2" destOrd="0" presId="urn:microsoft.com/office/officeart/2005/8/layout/chevron1"/>
    <dgm:cxn modelId="{C88E9931-1D96-4E8C-A110-32E0DBD0D734}" type="presParOf" srcId="{ABAFCCF3-E5BA-400F-AD9B-9584B2EB5712}" destId="{6105743A-B6FD-41C5-B1BD-4E4609092CA4}" srcOrd="3" destOrd="0" presId="urn:microsoft.com/office/officeart/2005/8/layout/chevron1"/>
    <dgm:cxn modelId="{4BA523EB-B545-4317-9F04-90B9AC9C4FF6}" type="presParOf" srcId="{ABAFCCF3-E5BA-400F-AD9B-9584B2EB5712}" destId="{17664783-244B-47B5-9AA6-E607F20BE0CF}" srcOrd="4" destOrd="0" presId="urn:microsoft.com/office/officeart/2005/8/layout/chevron1"/>
    <dgm:cxn modelId="{98577195-E003-4943-80AC-2945C784ED65}" type="presParOf" srcId="{ABAFCCF3-E5BA-400F-AD9B-9584B2EB5712}" destId="{2A3242CF-C17E-4927-BCA7-8062D933BA16}" srcOrd="5" destOrd="0" presId="urn:microsoft.com/office/officeart/2005/8/layout/chevron1"/>
    <dgm:cxn modelId="{70A93801-6B54-4E68-9D82-3581A504081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AA07C6E5-38C2-41B3-99B7-D27DB943CBDF}" type="presOf" srcId="{5F1DD7DC-6462-4443-9C81-6B4692EECB0B}" destId="{EAE9890F-1CA0-49D6-9B65-B4A617EBF420}" srcOrd="0" destOrd="0" presId="urn:microsoft.com/office/officeart/2005/8/layout/chevron1"/>
    <dgm:cxn modelId="{5255337C-E8BC-46F6-9969-8C0B07E70A4F}"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581E7196-A08E-4DEE-A75A-59E849E8BC43}" type="presOf" srcId="{BC2AEED1-0333-4BCD-8688-A1036C69031D}" destId="{17664783-244B-47B5-9AA6-E607F20BE0CF}"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DC0E5E9F-E61E-4143-9D3F-0E258F75DCDA}" type="presOf" srcId="{F35E1081-9053-4D3D-A7EF-399325972F86}" destId="{46146EC2-63C5-4F50-83B1-D5D8AF221776}" srcOrd="0" destOrd="0" presId="urn:microsoft.com/office/officeart/2005/8/layout/chevron1"/>
    <dgm:cxn modelId="{DA05FA12-5252-44A1-9A04-8961E02A84E9}" type="presOf" srcId="{0D5AA799-7E41-41CF-B36B-F8220F61B0D2}" destId="{ABAFCCF3-E5BA-400F-AD9B-9584B2EB5712}" srcOrd="0" destOrd="0" presId="urn:microsoft.com/office/officeart/2005/8/layout/chevron1"/>
    <dgm:cxn modelId="{995C3A3D-2729-45ED-B4C7-360430F4AABD}" type="presParOf" srcId="{ABAFCCF3-E5BA-400F-AD9B-9584B2EB5712}" destId="{46146EC2-63C5-4F50-83B1-D5D8AF221776}" srcOrd="0" destOrd="0" presId="urn:microsoft.com/office/officeart/2005/8/layout/chevron1"/>
    <dgm:cxn modelId="{82450283-0648-45A8-B361-D552979A9FAA}" type="presParOf" srcId="{ABAFCCF3-E5BA-400F-AD9B-9584B2EB5712}" destId="{7322423A-237D-4B50-BB2D-5ED619C908C0}" srcOrd="1" destOrd="0" presId="urn:microsoft.com/office/officeart/2005/8/layout/chevron1"/>
    <dgm:cxn modelId="{6FC0D8B7-1DF3-417A-A283-E928B042B667}" type="presParOf" srcId="{ABAFCCF3-E5BA-400F-AD9B-9584B2EB5712}" destId="{EAE9890F-1CA0-49D6-9B65-B4A617EBF420}" srcOrd="2" destOrd="0" presId="urn:microsoft.com/office/officeart/2005/8/layout/chevron1"/>
    <dgm:cxn modelId="{B8D01D4D-9B76-4E4F-91C0-F3A70EDD08F0}" type="presParOf" srcId="{ABAFCCF3-E5BA-400F-AD9B-9584B2EB5712}" destId="{6105743A-B6FD-41C5-B1BD-4E4609092CA4}" srcOrd="3" destOrd="0" presId="urn:microsoft.com/office/officeart/2005/8/layout/chevron1"/>
    <dgm:cxn modelId="{6F5FBBF3-8CB0-4C22-8810-2DBA4DE108B3}" type="presParOf" srcId="{ABAFCCF3-E5BA-400F-AD9B-9584B2EB5712}" destId="{17664783-244B-47B5-9AA6-E607F20BE0CF}" srcOrd="4" destOrd="0" presId="urn:microsoft.com/office/officeart/2005/8/layout/chevron1"/>
    <dgm:cxn modelId="{4EBDF982-8691-442F-B90D-EFA0077422DD}" type="presParOf" srcId="{ABAFCCF3-E5BA-400F-AD9B-9584B2EB5712}" destId="{2A3242CF-C17E-4927-BCA7-8062D933BA16}" srcOrd="5" destOrd="0" presId="urn:microsoft.com/office/officeart/2005/8/layout/chevron1"/>
    <dgm:cxn modelId="{CE3E458E-1BA6-48B3-B8DB-2A452931BF47}"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094BCEFB-629E-473B-9BFA-6AF2A3B4A898}" type="presOf" srcId="{0D5AA799-7E41-41CF-B36B-F8220F61B0D2}" destId="{ABAFCCF3-E5BA-400F-AD9B-9584B2EB5712}"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9D9809DF-1F3B-47ED-B803-3FC14C948325}" type="presOf" srcId="{5F1DD7DC-6462-4443-9C81-6B4692EECB0B}" destId="{EAE9890F-1CA0-49D6-9B65-B4A617EBF420}" srcOrd="0" destOrd="0" presId="urn:microsoft.com/office/officeart/2005/8/layout/chevron1"/>
    <dgm:cxn modelId="{B1C53BA8-F8B4-480A-B165-51E187F18E94}" type="presOf" srcId="{A47A57E1-FA17-47A4-BA71-064C01F1B937}" destId="{59333857-204D-44E8-A0A8-FD4682522A19}" srcOrd="0" destOrd="0" presId="urn:microsoft.com/office/officeart/2005/8/layout/chevron1"/>
    <dgm:cxn modelId="{84A47E37-4C72-40C3-A25E-C69EA309853A}" type="presOf" srcId="{F35E1081-9053-4D3D-A7EF-399325972F86}" destId="{46146EC2-63C5-4F50-83B1-D5D8AF221776}" srcOrd="0" destOrd="0" presId="urn:microsoft.com/office/officeart/2005/8/layout/chevron1"/>
    <dgm:cxn modelId="{EA489B05-3563-4DAE-AAD6-8A757AA596C2}"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26856B31-DA88-4F5F-BA3F-24159D50A95F}" type="presParOf" srcId="{ABAFCCF3-E5BA-400F-AD9B-9584B2EB5712}" destId="{46146EC2-63C5-4F50-83B1-D5D8AF221776}" srcOrd="0" destOrd="0" presId="urn:microsoft.com/office/officeart/2005/8/layout/chevron1"/>
    <dgm:cxn modelId="{694B8DCA-8717-4B91-BB24-3021D19DECE4}" type="presParOf" srcId="{ABAFCCF3-E5BA-400F-AD9B-9584B2EB5712}" destId="{7322423A-237D-4B50-BB2D-5ED619C908C0}" srcOrd="1" destOrd="0" presId="urn:microsoft.com/office/officeart/2005/8/layout/chevron1"/>
    <dgm:cxn modelId="{36C49C46-3FE5-485E-9900-4E1EA86A725E}" type="presParOf" srcId="{ABAFCCF3-E5BA-400F-AD9B-9584B2EB5712}" destId="{EAE9890F-1CA0-49D6-9B65-B4A617EBF420}" srcOrd="2" destOrd="0" presId="urn:microsoft.com/office/officeart/2005/8/layout/chevron1"/>
    <dgm:cxn modelId="{65D85CA9-6036-4170-B0EF-F8B0B133C876}" type="presParOf" srcId="{ABAFCCF3-E5BA-400F-AD9B-9584B2EB5712}" destId="{6105743A-B6FD-41C5-B1BD-4E4609092CA4}" srcOrd="3" destOrd="0" presId="urn:microsoft.com/office/officeart/2005/8/layout/chevron1"/>
    <dgm:cxn modelId="{CD63750B-69E4-4906-8712-FAFE6C515822}" type="presParOf" srcId="{ABAFCCF3-E5BA-400F-AD9B-9584B2EB5712}" destId="{17664783-244B-47B5-9AA6-E607F20BE0CF}" srcOrd="4" destOrd="0" presId="urn:microsoft.com/office/officeart/2005/8/layout/chevron1"/>
    <dgm:cxn modelId="{8FA28864-A894-463D-B433-23782D11F22C}" type="presParOf" srcId="{ABAFCCF3-E5BA-400F-AD9B-9584B2EB5712}" destId="{2A3242CF-C17E-4927-BCA7-8062D933BA16}" srcOrd="5" destOrd="0" presId="urn:microsoft.com/office/officeart/2005/8/layout/chevron1"/>
    <dgm:cxn modelId="{28E92AE1-EC09-480A-BD98-6CEB9900439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DA27D860-9103-4DDE-B483-A6FC95223B22}" type="presOf" srcId="{0D5AA799-7E41-41CF-B36B-F8220F61B0D2}" destId="{ABAFCCF3-E5BA-400F-AD9B-9584B2EB5712}"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985A8925-CF8B-498D-A8D2-F8901F6E6790}" type="presOf" srcId="{F35E1081-9053-4D3D-A7EF-399325972F86}" destId="{46146EC2-63C5-4F50-83B1-D5D8AF221776}" srcOrd="0" destOrd="0" presId="urn:microsoft.com/office/officeart/2005/8/layout/chevron1"/>
    <dgm:cxn modelId="{08F4B460-79DD-430F-903D-045ACFF91C48}" type="presOf" srcId="{5F1DD7DC-6462-4443-9C81-6B4692EECB0B}" destId="{EAE9890F-1CA0-49D6-9B65-B4A617EBF420}"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990E8A2B-C13F-490F-B8DA-9F57F3204674}" type="presOf" srcId="{A47A57E1-FA17-47A4-BA71-064C01F1B937}" destId="{59333857-204D-44E8-A0A8-FD4682522A19}" srcOrd="0" destOrd="0" presId="urn:microsoft.com/office/officeart/2005/8/layout/chevron1"/>
    <dgm:cxn modelId="{0739BA56-6953-4279-AEF2-6C16CD6ADCED}"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F9647DF9-02AD-4A62-9834-3160E1924AD5}" type="presParOf" srcId="{ABAFCCF3-E5BA-400F-AD9B-9584B2EB5712}" destId="{46146EC2-63C5-4F50-83B1-D5D8AF221776}" srcOrd="0" destOrd="0" presId="urn:microsoft.com/office/officeart/2005/8/layout/chevron1"/>
    <dgm:cxn modelId="{4D21A18C-8D67-4324-925F-86ABEE1F2C7B}" type="presParOf" srcId="{ABAFCCF3-E5BA-400F-AD9B-9584B2EB5712}" destId="{7322423A-237D-4B50-BB2D-5ED619C908C0}" srcOrd="1" destOrd="0" presId="urn:microsoft.com/office/officeart/2005/8/layout/chevron1"/>
    <dgm:cxn modelId="{0BB08D40-E308-40D5-A5B3-B30332540946}" type="presParOf" srcId="{ABAFCCF3-E5BA-400F-AD9B-9584B2EB5712}" destId="{EAE9890F-1CA0-49D6-9B65-B4A617EBF420}" srcOrd="2" destOrd="0" presId="urn:microsoft.com/office/officeart/2005/8/layout/chevron1"/>
    <dgm:cxn modelId="{BE7E187A-D0C5-4744-9ADD-90DE37E86C50}" type="presParOf" srcId="{ABAFCCF3-E5BA-400F-AD9B-9584B2EB5712}" destId="{6105743A-B6FD-41C5-B1BD-4E4609092CA4}" srcOrd="3" destOrd="0" presId="urn:microsoft.com/office/officeart/2005/8/layout/chevron1"/>
    <dgm:cxn modelId="{F9CD58A3-3AF7-4536-8600-216F1E5AE24F}" type="presParOf" srcId="{ABAFCCF3-E5BA-400F-AD9B-9584B2EB5712}" destId="{17664783-244B-47B5-9AA6-E607F20BE0CF}" srcOrd="4" destOrd="0" presId="urn:microsoft.com/office/officeart/2005/8/layout/chevron1"/>
    <dgm:cxn modelId="{5489493C-8F90-486D-9685-CCED9E5B42A4}" type="presParOf" srcId="{ABAFCCF3-E5BA-400F-AD9B-9584B2EB5712}" destId="{2A3242CF-C17E-4927-BCA7-8062D933BA16}" srcOrd="5" destOrd="0" presId="urn:microsoft.com/office/officeart/2005/8/layout/chevron1"/>
    <dgm:cxn modelId="{7A2168F7-294E-4DFC-B34C-585AF472B982}"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C46F575E-AFE4-4868-A78D-F66AC04BB72E}" type="presOf" srcId="{5F1DD7DC-6462-4443-9C81-6B4692EECB0B}" destId="{EAE9890F-1CA0-49D6-9B65-B4A617EBF420}"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C64BFA2B-6D17-4C31-9CEF-1587EB9420D7}" type="presOf" srcId="{0D5AA799-7E41-41CF-B36B-F8220F61B0D2}" destId="{ABAFCCF3-E5BA-400F-AD9B-9584B2EB5712}" srcOrd="0" destOrd="0" presId="urn:microsoft.com/office/officeart/2005/8/layout/chevron1"/>
    <dgm:cxn modelId="{EE7F3182-0158-4456-AF60-95B24E1D1A9E}" type="presOf" srcId="{F35E1081-9053-4D3D-A7EF-399325972F86}" destId="{46146EC2-63C5-4F50-83B1-D5D8AF221776}" srcOrd="0" destOrd="0" presId="urn:microsoft.com/office/officeart/2005/8/layout/chevron1"/>
    <dgm:cxn modelId="{4696EA9E-73B1-4E7D-B39E-3FE294F65F7A}" type="presOf" srcId="{A47A57E1-FA17-47A4-BA71-064C01F1B937}" destId="{59333857-204D-44E8-A0A8-FD4682522A19}" srcOrd="0" destOrd="0" presId="urn:microsoft.com/office/officeart/2005/8/layout/chevron1"/>
    <dgm:cxn modelId="{C02C58A5-C1D1-410D-AD22-A98BBC00FC30}"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1B9E7027-2E49-4422-929B-06029524A411}" type="presParOf" srcId="{ABAFCCF3-E5BA-400F-AD9B-9584B2EB5712}" destId="{46146EC2-63C5-4F50-83B1-D5D8AF221776}" srcOrd="0" destOrd="0" presId="urn:microsoft.com/office/officeart/2005/8/layout/chevron1"/>
    <dgm:cxn modelId="{BE8B7A0F-D690-4E50-9599-AA1AE1E98408}" type="presParOf" srcId="{ABAFCCF3-E5BA-400F-AD9B-9584B2EB5712}" destId="{7322423A-237D-4B50-BB2D-5ED619C908C0}" srcOrd="1" destOrd="0" presId="urn:microsoft.com/office/officeart/2005/8/layout/chevron1"/>
    <dgm:cxn modelId="{25F24D58-0885-4833-B92D-6540ED35A384}" type="presParOf" srcId="{ABAFCCF3-E5BA-400F-AD9B-9584B2EB5712}" destId="{EAE9890F-1CA0-49D6-9B65-B4A617EBF420}" srcOrd="2" destOrd="0" presId="urn:microsoft.com/office/officeart/2005/8/layout/chevron1"/>
    <dgm:cxn modelId="{F697A727-E2E2-4574-AFE1-E58CD1EA4580}" type="presParOf" srcId="{ABAFCCF3-E5BA-400F-AD9B-9584B2EB5712}" destId="{6105743A-B6FD-41C5-B1BD-4E4609092CA4}" srcOrd="3" destOrd="0" presId="urn:microsoft.com/office/officeart/2005/8/layout/chevron1"/>
    <dgm:cxn modelId="{2F53F8DC-51A5-4135-B95E-DDCFDFC945C7}" type="presParOf" srcId="{ABAFCCF3-E5BA-400F-AD9B-9584B2EB5712}" destId="{17664783-244B-47B5-9AA6-E607F20BE0CF}" srcOrd="4" destOrd="0" presId="urn:microsoft.com/office/officeart/2005/8/layout/chevron1"/>
    <dgm:cxn modelId="{98E2AD28-D0B2-483B-908E-A7FF11C5D28D}" type="presParOf" srcId="{ABAFCCF3-E5BA-400F-AD9B-9584B2EB5712}" destId="{2A3242CF-C17E-4927-BCA7-8062D933BA16}" srcOrd="5" destOrd="0" presId="urn:microsoft.com/office/officeart/2005/8/layout/chevron1"/>
    <dgm:cxn modelId="{A0CD98B1-EF80-4D36-BA4E-9C83344F8BEB}"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B8B1028-810B-42E8-9CE0-18DDCC0249A7}" type="presOf" srcId="{BC2AEED1-0333-4BCD-8688-A1036C69031D}" destId="{17664783-244B-47B5-9AA6-E607F20BE0CF}"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59657572-DE53-4741-B74A-96F72385254D}" type="presOf" srcId="{A47A57E1-FA17-47A4-BA71-064C01F1B937}" destId="{59333857-204D-44E8-A0A8-FD4682522A19}" srcOrd="0" destOrd="0" presId="urn:microsoft.com/office/officeart/2005/8/layout/chevron1"/>
    <dgm:cxn modelId="{410585B2-C818-4E46-903E-C623946986A9}" type="presOf" srcId="{F35E1081-9053-4D3D-A7EF-399325972F86}" destId="{46146EC2-63C5-4F50-83B1-D5D8AF221776}" srcOrd="0" destOrd="0" presId="urn:microsoft.com/office/officeart/2005/8/layout/chevron1"/>
    <dgm:cxn modelId="{2BCF13DF-008F-4C89-BB0E-D46CBBCA682C}" type="presOf" srcId="{0D5AA799-7E41-41CF-B36B-F8220F61B0D2}" destId="{ABAFCCF3-E5BA-400F-AD9B-9584B2EB5712}" srcOrd="0" destOrd="0" presId="urn:microsoft.com/office/officeart/2005/8/layout/chevron1"/>
    <dgm:cxn modelId="{71EA6A98-48CA-4A4C-A8FF-4D4910A7AAEB}"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061D2C0A-651E-42FD-B039-AE4B4724AB46}" type="presParOf" srcId="{ABAFCCF3-E5BA-400F-AD9B-9584B2EB5712}" destId="{46146EC2-63C5-4F50-83B1-D5D8AF221776}" srcOrd="0" destOrd="0" presId="urn:microsoft.com/office/officeart/2005/8/layout/chevron1"/>
    <dgm:cxn modelId="{91719FD4-B309-40CB-AF17-33E35442A5A9}" type="presParOf" srcId="{ABAFCCF3-E5BA-400F-AD9B-9584B2EB5712}" destId="{7322423A-237D-4B50-BB2D-5ED619C908C0}" srcOrd="1" destOrd="0" presId="urn:microsoft.com/office/officeart/2005/8/layout/chevron1"/>
    <dgm:cxn modelId="{5DEECFBC-FA48-4D3A-9A57-D870659F12E6}" type="presParOf" srcId="{ABAFCCF3-E5BA-400F-AD9B-9584B2EB5712}" destId="{EAE9890F-1CA0-49D6-9B65-B4A617EBF420}" srcOrd="2" destOrd="0" presId="urn:microsoft.com/office/officeart/2005/8/layout/chevron1"/>
    <dgm:cxn modelId="{CF138DC1-76B3-4386-9BE8-179D60D53E7A}" type="presParOf" srcId="{ABAFCCF3-E5BA-400F-AD9B-9584B2EB5712}" destId="{6105743A-B6FD-41C5-B1BD-4E4609092CA4}" srcOrd="3" destOrd="0" presId="urn:microsoft.com/office/officeart/2005/8/layout/chevron1"/>
    <dgm:cxn modelId="{3A42A8C9-9F26-4784-A614-85D983F0DA7F}" type="presParOf" srcId="{ABAFCCF3-E5BA-400F-AD9B-9584B2EB5712}" destId="{17664783-244B-47B5-9AA6-E607F20BE0CF}" srcOrd="4" destOrd="0" presId="urn:microsoft.com/office/officeart/2005/8/layout/chevron1"/>
    <dgm:cxn modelId="{CA21E49B-FF5B-45B4-A472-E7FF948715A9}" type="presParOf" srcId="{ABAFCCF3-E5BA-400F-AD9B-9584B2EB5712}" destId="{2A3242CF-C17E-4927-BCA7-8062D933BA16}" srcOrd="5" destOrd="0" presId="urn:microsoft.com/office/officeart/2005/8/layout/chevron1"/>
    <dgm:cxn modelId="{02B23302-A4E5-4A22-BED1-6F5A98CBB5F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269265A3-3974-4EBF-B068-8079D95E31A1}" type="presOf" srcId="{A47A57E1-FA17-47A4-BA71-064C01F1B937}" destId="{59333857-204D-44E8-A0A8-FD4682522A19}" srcOrd="0" destOrd="0" presId="urn:microsoft.com/office/officeart/2005/8/layout/chevron1"/>
    <dgm:cxn modelId="{D3457631-851F-448D-8312-50AE07415B35}" type="presOf" srcId="{F35E1081-9053-4D3D-A7EF-399325972F86}" destId="{46146EC2-63C5-4F50-83B1-D5D8AF221776}" srcOrd="0" destOrd="0" presId="urn:microsoft.com/office/officeart/2005/8/layout/chevron1"/>
    <dgm:cxn modelId="{BA58D1BA-5688-45AC-A7A1-D616975CF47E}" type="presOf" srcId="{BC2AEED1-0333-4BCD-8688-A1036C69031D}" destId="{17664783-244B-47B5-9AA6-E607F20BE0CF}" srcOrd="0" destOrd="0" presId="urn:microsoft.com/office/officeart/2005/8/layout/chevron1"/>
    <dgm:cxn modelId="{2AEA03D6-829D-4B51-BD71-5E42CFE4DCBB}" type="presOf" srcId="{0D5AA799-7E41-41CF-B36B-F8220F61B0D2}" destId="{ABAFCCF3-E5BA-400F-AD9B-9584B2EB5712}" srcOrd="0" destOrd="0" presId="urn:microsoft.com/office/officeart/2005/8/layout/chevron1"/>
    <dgm:cxn modelId="{C72BFC6F-8ECF-4CA6-87EC-D53EBF710AC8}"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8BC20C83-731D-42CE-B87E-CB3F7842330D}" type="presParOf" srcId="{ABAFCCF3-E5BA-400F-AD9B-9584B2EB5712}" destId="{46146EC2-63C5-4F50-83B1-D5D8AF221776}" srcOrd="0" destOrd="0" presId="urn:microsoft.com/office/officeart/2005/8/layout/chevron1"/>
    <dgm:cxn modelId="{B5D59B27-1342-43E7-8E34-46245FD02B71}" type="presParOf" srcId="{ABAFCCF3-E5BA-400F-AD9B-9584B2EB5712}" destId="{7322423A-237D-4B50-BB2D-5ED619C908C0}" srcOrd="1" destOrd="0" presId="urn:microsoft.com/office/officeart/2005/8/layout/chevron1"/>
    <dgm:cxn modelId="{92C38E0C-640F-40C9-86C2-54ED19CB1CC2}" type="presParOf" srcId="{ABAFCCF3-E5BA-400F-AD9B-9584B2EB5712}" destId="{EAE9890F-1CA0-49D6-9B65-B4A617EBF420}" srcOrd="2" destOrd="0" presId="urn:microsoft.com/office/officeart/2005/8/layout/chevron1"/>
    <dgm:cxn modelId="{F5640412-1BC1-4167-A3A5-2E22A791A75A}" type="presParOf" srcId="{ABAFCCF3-E5BA-400F-AD9B-9584B2EB5712}" destId="{6105743A-B6FD-41C5-B1BD-4E4609092CA4}" srcOrd="3" destOrd="0" presId="urn:microsoft.com/office/officeart/2005/8/layout/chevron1"/>
    <dgm:cxn modelId="{061748B4-4933-4EC8-B09D-177F842B6D8C}" type="presParOf" srcId="{ABAFCCF3-E5BA-400F-AD9B-9584B2EB5712}" destId="{17664783-244B-47B5-9AA6-E607F20BE0CF}" srcOrd="4" destOrd="0" presId="urn:microsoft.com/office/officeart/2005/8/layout/chevron1"/>
    <dgm:cxn modelId="{CBAEC9C7-7B14-4C03-8B94-E4D7E5E0010D}" type="presParOf" srcId="{ABAFCCF3-E5BA-400F-AD9B-9584B2EB5712}" destId="{2A3242CF-C17E-4927-BCA7-8062D933BA16}" srcOrd="5" destOrd="0" presId="urn:microsoft.com/office/officeart/2005/8/layout/chevron1"/>
    <dgm:cxn modelId="{5C19B6E0-7978-4A40-B3FE-3FD6E9468575}"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9.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170ECFA8-4508-4CD1-BF1B-E8E9A9D39D5E}" type="presOf" srcId="{0D5AA799-7E41-41CF-B36B-F8220F61B0D2}" destId="{ABAFCCF3-E5BA-400F-AD9B-9584B2EB5712}"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8868228C-3F3D-44D2-88C2-D49E4DFDB38F}" type="presOf" srcId="{F35E1081-9053-4D3D-A7EF-399325972F86}" destId="{46146EC2-63C5-4F50-83B1-D5D8AF221776}" srcOrd="0" destOrd="0" presId="urn:microsoft.com/office/officeart/2005/8/layout/chevron1"/>
    <dgm:cxn modelId="{4AA6EE29-4A6D-414D-A17F-9D2D1F6B3150}" type="presOf" srcId="{BC2AEED1-0333-4BCD-8688-A1036C69031D}" destId="{17664783-244B-47B5-9AA6-E607F20BE0CF}" srcOrd="0" destOrd="0" presId="urn:microsoft.com/office/officeart/2005/8/layout/chevron1"/>
    <dgm:cxn modelId="{B1D63749-B2CC-4E89-A1B3-F07E7690E167}" type="presOf" srcId="{5F1DD7DC-6462-4443-9C81-6B4692EECB0B}" destId="{EAE9890F-1CA0-49D6-9B65-B4A617EBF420}" srcOrd="0" destOrd="0" presId="urn:microsoft.com/office/officeart/2005/8/layout/chevron1"/>
    <dgm:cxn modelId="{A5F0BEFF-2195-4BFC-AA7B-F05519E8847E}"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A2DFF9B9-2B3B-4E41-BCB0-C042F7356B80}" type="presParOf" srcId="{ABAFCCF3-E5BA-400F-AD9B-9584B2EB5712}" destId="{46146EC2-63C5-4F50-83B1-D5D8AF221776}" srcOrd="0" destOrd="0" presId="urn:microsoft.com/office/officeart/2005/8/layout/chevron1"/>
    <dgm:cxn modelId="{B0BDA15D-A3D8-4A11-BFD2-52D3CEF5D2E8}" type="presParOf" srcId="{ABAFCCF3-E5BA-400F-AD9B-9584B2EB5712}" destId="{7322423A-237D-4B50-BB2D-5ED619C908C0}" srcOrd="1" destOrd="0" presId="urn:microsoft.com/office/officeart/2005/8/layout/chevron1"/>
    <dgm:cxn modelId="{B3367512-09E2-4F15-8B41-C9103F8C4382}" type="presParOf" srcId="{ABAFCCF3-E5BA-400F-AD9B-9584B2EB5712}" destId="{EAE9890F-1CA0-49D6-9B65-B4A617EBF420}" srcOrd="2" destOrd="0" presId="urn:microsoft.com/office/officeart/2005/8/layout/chevron1"/>
    <dgm:cxn modelId="{6ABA06F9-25E4-4310-B238-A7AB721AF3C4}" type="presParOf" srcId="{ABAFCCF3-E5BA-400F-AD9B-9584B2EB5712}" destId="{6105743A-B6FD-41C5-B1BD-4E4609092CA4}" srcOrd="3" destOrd="0" presId="urn:microsoft.com/office/officeart/2005/8/layout/chevron1"/>
    <dgm:cxn modelId="{8C4367B4-5635-41FA-9B8E-9CE398C5E0F3}" type="presParOf" srcId="{ABAFCCF3-E5BA-400F-AD9B-9584B2EB5712}" destId="{17664783-244B-47B5-9AA6-E607F20BE0CF}" srcOrd="4" destOrd="0" presId="urn:microsoft.com/office/officeart/2005/8/layout/chevron1"/>
    <dgm:cxn modelId="{0D14736F-B1CE-45AF-AE8B-73EA723B00B1}" type="presParOf" srcId="{ABAFCCF3-E5BA-400F-AD9B-9584B2EB5712}" destId="{2A3242CF-C17E-4927-BCA7-8062D933BA16}" srcOrd="5" destOrd="0" presId="urn:microsoft.com/office/officeart/2005/8/layout/chevron1"/>
    <dgm:cxn modelId="{5065739E-7957-4E17-8CB9-D77EBE4ABB9C}"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997887BE-D631-7747-A95B-A07A6BCCBEA5}" type="presOf" srcId="{A47A57E1-FA17-47A4-BA71-064C01F1B937}" destId="{59333857-204D-44E8-A0A8-FD4682522A19}" srcOrd="0" destOrd="0" presId="urn:microsoft.com/office/officeart/2005/8/layout/chevron1"/>
    <dgm:cxn modelId="{D8370963-E80B-1A44-A61D-F08A316660A8}" type="presOf" srcId="{F35E1081-9053-4D3D-A7EF-399325972F86}" destId="{46146EC2-63C5-4F50-83B1-D5D8AF221776}" srcOrd="0" destOrd="0" presId="urn:microsoft.com/office/officeart/2005/8/layout/chevron1"/>
    <dgm:cxn modelId="{58F74297-3A7F-D74A-9BDA-E1BC73EBE06E}" type="presOf" srcId="{5F1DD7DC-6462-4443-9C81-6B4692EECB0B}" destId="{EAE9890F-1CA0-49D6-9B65-B4A617EBF420}" srcOrd="0" destOrd="0" presId="urn:microsoft.com/office/officeart/2005/8/layout/chevron1"/>
    <dgm:cxn modelId="{71740CC3-59A3-744D-B51B-102D3741EF79}" type="presOf" srcId="{BC2AEED1-0333-4BCD-8688-A1036C69031D}" destId="{17664783-244B-47B5-9AA6-E607F20BE0CF}" srcOrd="0" destOrd="0" presId="urn:microsoft.com/office/officeart/2005/8/layout/chevron1"/>
    <dgm:cxn modelId="{2D1930BC-55B8-AC41-A772-4EDC1F7DC51B}"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ED798935-54E9-474C-846D-A8F81B0A2F9E}" type="presParOf" srcId="{ABAFCCF3-E5BA-400F-AD9B-9584B2EB5712}" destId="{46146EC2-63C5-4F50-83B1-D5D8AF221776}" srcOrd="0" destOrd="0" presId="urn:microsoft.com/office/officeart/2005/8/layout/chevron1"/>
    <dgm:cxn modelId="{E5C05D1A-D609-8440-B262-21B62709D62B}" type="presParOf" srcId="{ABAFCCF3-E5BA-400F-AD9B-9584B2EB5712}" destId="{7322423A-237D-4B50-BB2D-5ED619C908C0}" srcOrd="1" destOrd="0" presId="urn:microsoft.com/office/officeart/2005/8/layout/chevron1"/>
    <dgm:cxn modelId="{00858DEF-388E-C040-8A53-45AF4F18BD80}" type="presParOf" srcId="{ABAFCCF3-E5BA-400F-AD9B-9584B2EB5712}" destId="{EAE9890F-1CA0-49D6-9B65-B4A617EBF420}" srcOrd="2" destOrd="0" presId="urn:microsoft.com/office/officeart/2005/8/layout/chevron1"/>
    <dgm:cxn modelId="{C409C921-11D5-9A49-9973-BF29411391B9}" type="presParOf" srcId="{ABAFCCF3-E5BA-400F-AD9B-9584B2EB5712}" destId="{6105743A-B6FD-41C5-B1BD-4E4609092CA4}" srcOrd="3" destOrd="0" presId="urn:microsoft.com/office/officeart/2005/8/layout/chevron1"/>
    <dgm:cxn modelId="{09DAB33A-E9A9-2F4F-9BB4-6FDB442D2CE0}" type="presParOf" srcId="{ABAFCCF3-E5BA-400F-AD9B-9584B2EB5712}" destId="{17664783-244B-47B5-9AA6-E607F20BE0CF}" srcOrd="4" destOrd="0" presId="urn:microsoft.com/office/officeart/2005/8/layout/chevron1"/>
    <dgm:cxn modelId="{AD30EFFB-EBAD-874D-963A-764732758BAA}" type="presParOf" srcId="{ABAFCCF3-E5BA-400F-AD9B-9584B2EB5712}" destId="{2A3242CF-C17E-4927-BCA7-8062D933BA16}" srcOrd="5" destOrd="0" presId="urn:microsoft.com/office/officeart/2005/8/layout/chevron1"/>
    <dgm:cxn modelId="{77B15C33-5117-E746-9E4F-6F8F8ACC857E}"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0.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390101E8-F8DF-4290-AB0A-D1B3D7ECF459}" type="presOf" srcId="{5F1DD7DC-6462-4443-9C81-6B4692EECB0B}" destId="{EAE9890F-1CA0-49D6-9B65-B4A617EBF420}"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F5C4FBF8-1CD0-4BB7-ABA3-5E7F1D5CE45A}" type="presOf" srcId="{A47A57E1-FA17-47A4-BA71-064C01F1B937}" destId="{59333857-204D-44E8-A0A8-FD4682522A19}" srcOrd="0" destOrd="0" presId="urn:microsoft.com/office/officeart/2005/8/layout/chevron1"/>
    <dgm:cxn modelId="{138E69C8-13C4-4B88-BB6A-E968EEB8B3B6}" type="presOf" srcId="{0D5AA799-7E41-41CF-B36B-F8220F61B0D2}" destId="{ABAFCCF3-E5BA-400F-AD9B-9584B2EB5712}" srcOrd="0" destOrd="0" presId="urn:microsoft.com/office/officeart/2005/8/layout/chevron1"/>
    <dgm:cxn modelId="{F63A00CA-209E-43FD-A15C-155F672AA247}" type="presOf" srcId="{F35E1081-9053-4D3D-A7EF-399325972F86}" destId="{46146EC2-63C5-4F50-83B1-D5D8AF221776}" srcOrd="0" destOrd="0" presId="urn:microsoft.com/office/officeart/2005/8/layout/chevron1"/>
    <dgm:cxn modelId="{F8315C06-D526-414F-BFB1-B396DD565209}"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2D607C0C-515C-472F-A3C4-FC766B2690EF}" type="presParOf" srcId="{ABAFCCF3-E5BA-400F-AD9B-9584B2EB5712}" destId="{46146EC2-63C5-4F50-83B1-D5D8AF221776}" srcOrd="0" destOrd="0" presId="urn:microsoft.com/office/officeart/2005/8/layout/chevron1"/>
    <dgm:cxn modelId="{FF520596-3A35-4397-85D7-E33589EACB40}" type="presParOf" srcId="{ABAFCCF3-E5BA-400F-AD9B-9584B2EB5712}" destId="{7322423A-237D-4B50-BB2D-5ED619C908C0}" srcOrd="1" destOrd="0" presId="urn:microsoft.com/office/officeart/2005/8/layout/chevron1"/>
    <dgm:cxn modelId="{7F2C8DB7-AEA0-4074-833C-0F95906A291A}" type="presParOf" srcId="{ABAFCCF3-E5BA-400F-AD9B-9584B2EB5712}" destId="{EAE9890F-1CA0-49D6-9B65-B4A617EBF420}" srcOrd="2" destOrd="0" presId="urn:microsoft.com/office/officeart/2005/8/layout/chevron1"/>
    <dgm:cxn modelId="{0615EB1A-6170-41DB-9214-8FF38ADB04D5}" type="presParOf" srcId="{ABAFCCF3-E5BA-400F-AD9B-9584B2EB5712}" destId="{6105743A-B6FD-41C5-B1BD-4E4609092CA4}" srcOrd="3" destOrd="0" presId="urn:microsoft.com/office/officeart/2005/8/layout/chevron1"/>
    <dgm:cxn modelId="{06D93B93-89E4-4D4A-AD13-C58B3B5384A7}" type="presParOf" srcId="{ABAFCCF3-E5BA-400F-AD9B-9584B2EB5712}" destId="{17664783-244B-47B5-9AA6-E607F20BE0CF}" srcOrd="4" destOrd="0" presId="urn:microsoft.com/office/officeart/2005/8/layout/chevron1"/>
    <dgm:cxn modelId="{359929C8-AC0E-4CC9-8405-5373DD9BB6F8}" type="presParOf" srcId="{ABAFCCF3-E5BA-400F-AD9B-9584B2EB5712}" destId="{2A3242CF-C17E-4927-BCA7-8062D933BA16}" srcOrd="5" destOrd="0" presId="urn:microsoft.com/office/officeart/2005/8/layout/chevron1"/>
    <dgm:cxn modelId="{2655D93E-AC70-4959-840E-93D3196F53D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1.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ECCA8510-4213-4D6C-86E0-6456C1AD84B2}" type="presOf" srcId="{0D5AA799-7E41-41CF-B36B-F8220F61B0D2}" destId="{ABAFCCF3-E5BA-400F-AD9B-9584B2EB5712}" srcOrd="0" destOrd="0" presId="urn:microsoft.com/office/officeart/2005/8/layout/chevron1"/>
    <dgm:cxn modelId="{32057F4F-D789-402C-99C4-A21DDBFA1799}"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11EBEFE2-CA51-420A-B658-49F0DF427A50}" type="presOf" srcId="{F35E1081-9053-4D3D-A7EF-399325972F86}" destId="{46146EC2-63C5-4F50-83B1-D5D8AF221776}" srcOrd="0" destOrd="0" presId="urn:microsoft.com/office/officeart/2005/8/layout/chevron1"/>
    <dgm:cxn modelId="{62D2B892-32DA-4A08-8126-603E0C7A2608}" type="presOf" srcId="{BC2AEED1-0333-4BCD-8688-A1036C69031D}" destId="{17664783-244B-47B5-9AA6-E607F20BE0CF}"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5040FC3B-9A0B-4CB3-80D5-39588D7A44E6}" type="presOf" srcId="{5F1DD7DC-6462-4443-9C81-6B4692EECB0B}" destId="{EAE9890F-1CA0-49D6-9B65-B4A617EBF420}" srcOrd="0" destOrd="0" presId="urn:microsoft.com/office/officeart/2005/8/layout/chevron1"/>
    <dgm:cxn modelId="{1EBCA2C6-2AD9-4866-AE88-7068CCE4E822}" type="presParOf" srcId="{ABAFCCF3-E5BA-400F-AD9B-9584B2EB5712}" destId="{46146EC2-63C5-4F50-83B1-D5D8AF221776}" srcOrd="0" destOrd="0" presId="urn:microsoft.com/office/officeart/2005/8/layout/chevron1"/>
    <dgm:cxn modelId="{71281389-6873-4E30-AF8B-17359507F94E}" type="presParOf" srcId="{ABAFCCF3-E5BA-400F-AD9B-9584B2EB5712}" destId="{7322423A-237D-4B50-BB2D-5ED619C908C0}" srcOrd="1" destOrd="0" presId="urn:microsoft.com/office/officeart/2005/8/layout/chevron1"/>
    <dgm:cxn modelId="{38833931-A256-4316-A34E-71E07430FD3C}" type="presParOf" srcId="{ABAFCCF3-E5BA-400F-AD9B-9584B2EB5712}" destId="{EAE9890F-1CA0-49D6-9B65-B4A617EBF420}" srcOrd="2" destOrd="0" presId="urn:microsoft.com/office/officeart/2005/8/layout/chevron1"/>
    <dgm:cxn modelId="{4E889281-8642-4364-A87B-A348972B235F}" type="presParOf" srcId="{ABAFCCF3-E5BA-400F-AD9B-9584B2EB5712}" destId="{6105743A-B6FD-41C5-B1BD-4E4609092CA4}" srcOrd="3" destOrd="0" presId="urn:microsoft.com/office/officeart/2005/8/layout/chevron1"/>
    <dgm:cxn modelId="{0E0A7CF8-3BA5-4E3C-BE04-F8D16C85124B}" type="presParOf" srcId="{ABAFCCF3-E5BA-400F-AD9B-9584B2EB5712}" destId="{17664783-244B-47B5-9AA6-E607F20BE0CF}" srcOrd="4" destOrd="0" presId="urn:microsoft.com/office/officeart/2005/8/layout/chevron1"/>
    <dgm:cxn modelId="{4C1718A7-C9E4-4C0A-B63F-1F5FFA842609}" type="presParOf" srcId="{ABAFCCF3-E5BA-400F-AD9B-9584B2EB5712}" destId="{2A3242CF-C17E-4927-BCA7-8062D933BA16}" srcOrd="5" destOrd="0" presId="urn:microsoft.com/office/officeart/2005/8/layout/chevron1"/>
    <dgm:cxn modelId="{90C17908-A14A-4498-833B-F531E481D2D6}"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896CA1D4-62C5-4A36-9D7D-8FEB5CB1215D}" type="presOf" srcId="{5F1DD7DC-6462-4443-9C81-6B4692EECB0B}" destId="{EAE9890F-1CA0-49D6-9B65-B4A617EBF420}" srcOrd="0" destOrd="0" presId="urn:microsoft.com/office/officeart/2005/8/layout/chevron1"/>
    <dgm:cxn modelId="{544E6BF5-4AF0-4DCA-9EE5-38D4B4D0F160}" type="presOf" srcId="{0D5AA799-7E41-41CF-B36B-F8220F61B0D2}" destId="{ABAFCCF3-E5BA-400F-AD9B-9584B2EB5712}" srcOrd="0" destOrd="0" presId="urn:microsoft.com/office/officeart/2005/8/layout/chevron1"/>
    <dgm:cxn modelId="{0FEED990-5612-41C5-89C9-BD2E9C0FFF65}"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FEE6A744-2A2D-4CC3-90CE-0B6D36811CCB}" type="presOf" srcId="{A47A57E1-FA17-47A4-BA71-064C01F1B937}" destId="{59333857-204D-44E8-A0A8-FD4682522A19}" srcOrd="0" destOrd="0" presId="urn:microsoft.com/office/officeart/2005/8/layout/chevron1"/>
    <dgm:cxn modelId="{7B5AF2F7-F13C-4476-A677-11B94C59A374}" type="presOf" srcId="{BC2AEED1-0333-4BCD-8688-A1036C69031D}" destId="{17664783-244B-47B5-9AA6-E607F20BE0CF}" srcOrd="0" destOrd="0" presId="urn:microsoft.com/office/officeart/2005/8/layout/chevron1"/>
    <dgm:cxn modelId="{3A65B9F8-5EBB-412E-A5C5-DC75B853518B}" type="presParOf" srcId="{ABAFCCF3-E5BA-400F-AD9B-9584B2EB5712}" destId="{46146EC2-63C5-4F50-83B1-D5D8AF221776}" srcOrd="0" destOrd="0" presId="urn:microsoft.com/office/officeart/2005/8/layout/chevron1"/>
    <dgm:cxn modelId="{D72D1235-B5DD-43F0-9F98-B1E8914DA363}" type="presParOf" srcId="{ABAFCCF3-E5BA-400F-AD9B-9584B2EB5712}" destId="{7322423A-237D-4B50-BB2D-5ED619C908C0}" srcOrd="1" destOrd="0" presId="urn:microsoft.com/office/officeart/2005/8/layout/chevron1"/>
    <dgm:cxn modelId="{5E68B115-F2B5-43B3-8264-6B59545166B4}" type="presParOf" srcId="{ABAFCCF3-E5BA-400F-AD9B-9584B2EB5712}" destId="{EAE9890F-1CA0-49D6-9B65-B4A617EBF420}" srcOrd="2" destOrd="0" presId="urn:microsoft.com/office/officeart/2005/8/layout/chevron1"/>
    <dgm:cxn modelId="{1E434A20-2A2D-495A-9954-8B42D32AA371}" type="presParOf" srcId="{ABAFCCF3-E5BA-400F-AD9B-9584B2EB5712}" destId="{6105743A-B6FD-41C5-B1BD-4E4609092CA4}" srcOrd="3" destOrd="0" presId="urn:microsoft.com/office/officeart/2005/8/layout/chevron1"/>
    <dgm:cxn modelId="{D7F89112-12B9-4BF7-90A8-68452EF1CF39}" type="presParOf" srcId="{ABAFCCF3-E5BA-400F-AD9B-9584B2EB5712}" destId="{17664783-244B-47B5-9AA6-E607F20BE0CF}" srcOrd="4" destOrd="0" presId="urn:microsoft.com/office/officeart/2005/8/layout/chevron1"/>
    <dgm:cxn modelId="{1F8D419D-58D6-4163-AA03-C263010829DB}" type="presParOf" srcId="{ABAFCCF3-E5BA-400F-AD9B-9584B2EB5712}" destId="{2A3242CF-C17E-4927-BCA7-8062D933BA16}" srcOrd="5" destOrd="0" presId="urn:microsoft.com/office/officeart/2005/8/layout/chevron1"/>
    <dgm:cxn modelId="{3422D934-F96C-4085-B920-060D88F2892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7EACACC2-CD95-4976-A149-2B8D77FFC36B}" type="presOf" srcId="{0D5AA799-7E41-41CF-B36B-F8220F61B0D2}" destId="{ABAFCCF3-E5BA-400F-AD9B-9584B2EB5712}" srcOrd="0" destOrd="0" presId="urn:microsoft.com/office/officeart/2005/8/layout/chevron1"/>
    <dgm:cxn modelId="{FF092AF4-E159-4B16-B7EF-113B091B3100}" type="presOf" srcId="{BC2AEED1-0333-4BCD-8688-A1036C69031D}" destId="{17664783-244B-47B5-9AA6-E607F20BE0CF}" srcOrd="0" destOrd="0" presId="urn:microsoft.com/office/officeart/2005/8/layout/chevron1"/>
    <dgm:cxn modelId="{4DF4BE79-A835-482A-893E-11621AB1277D}" type="presOf" srcId="{F35E1081-9053-4D3D-A7EF-399325972F86}" destId="{46146EC2-63C5-4F50-83B1-D5D8AF221776}" srcOrd="0" destOrd="0" presId="urn:microsoft.com/office/officeart/2005/8/layout/chevron1"/>
    <dgm:cxn modelId="{280AFDFB-240D-442B-BFE0-D9F9A05AE490}"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18D6D7E6-56B8-4A33-9A77-D438E205B278}" type="presOf" srcId="{5F1DD7DC-6462-4443-9C81-6B4692EECB0B}" destId="{EAE9890F-1CA0-49D6-9B65-B4A617EBF420}" srcOrd="0" destOrd="0" presId="urn:microsoft.com/office/officeart/2005/8/layout/chevron1"/>
    <dgm:cxn modelId="{07C9F391-4029-499C-B5E4-74F722BDCB15}" type="presParOf" srcId="{ABAFCCF3-E5BA-400F-AD9B-9584B2EB5712}" destId="{46146EC2-63C5-4F50-83B1-D5D8AF221776}" srcOrd="0" destOrd="0" presId="urn:microsoft.com/office/officeart/2005/8/layout/chevron1"/>
    <dgm:cxn modelId="{1D8887B0-DB5F-4E69-B00D-EF2DFDCB7C7B}" type="presParOf" srcId="{ABAFCCF3-E5BA-400F-AD9B-9584B2EB5712}" destId="{7322423A-237D-4B50-BB2D-5ED619C908C0}" srcOrd="1" destOrd="0" presId="urn:microsoft.com/office/officeart/2005/8/layout/chevron1"/>
    <dgm:cxn modelId="{FD49D13B-12FD-4663-AB04-47104F1C7249}" type="presParOf" srcId="{ABAFCCF3-E5BA-400F-AD9B-9584B2EB5712}" destId="{EAE9890F-1CA0-49D6-9B65-B4A617EBF420}" srcOrd="2" destOrd="0" presId="urn:microsoft.com/office/officeart/2005/8/layout/chevron1"/>
    <dgm:cxn modelId="{CDBEC53C-9818-42D2-8927-ACA2D9D0ADD7}" type="presParOf" srcId="{ABAFCCF3-E5BA-400F-AD9B-9584B2EB5712}" destId="{6105743A-B6FD-41C5-B1BD-4E4609092CA4}" srcOrd="3" destOrd="0" presId="urn:microsoft.com/office/officeart/2005/8/layout/chevron1"/>
    <dgm:cxn modelId="{F5092A61-4424-4576-9A8C-CEBA5810B45D}" type="presParOf" srcId="{ABAFCCF3-E5BA-400F-AD9B-9584B2EB5712}" destId="{17664783-244B-47B5-9AA6-E607F20BE0CF}" srcOrd="4" destOrd="0" presId="urn:microsoft.com/office/officeart/2005/8/layout/chevron1"/>
    <dgm:cxn modelId="{152DCE95-9E18-4D0F-91B9-E9772B8989DF}" type="presParOf" srcId="{ABAFCCF3-E5BA-400F-AD9B-9584B2EB5712}" destId="{2A3242CF-C17E-4927-BCA7-8062D933BA16}" srcOrd="5" destOrd="0" presId="urn:microsoft.com/office/officeart/2005/8/layout/chevron1"/>
    <dgm:cxn modelId="{5319080C-CC52-4A66-91DA-0F3EDA165EE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EFFA0BA2-0848-410D-9466-5CCE9D3B68FC}" type="presOf" srcId="{F35E1081-9053-4D3D-A7EF-399325972F86}" destId="{46146EC2-63C5-4F50-83B1-D5D8AF221776}"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4A49FF3F-2020-4BF3-9B8B-2A039638662E}" type="presOf" srcId="{0D5AA799-7E41-41CF-B36B-F8220F61B0D2}" destId="{ABAFCCF3-E5BA-400F-AD9B-9584B2EB5712}" srcOrd="0" destOrd="0" presId="urn:microsoft.com/office/officeart/2005/8/layout/chevron1"/>
    <dgm:cxn modelId="{05B6DCFE-7AF8-4081-9804-C10C84006096}" type="presOf" srcId="{5F1DD7DC-6462-4443-9C81-6B4692EECB0B}" destId="{EAE9890F-1CA0-49D6-9B65-B4A617EBF420}"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3F5A8B45-1006-4BCA-BF65-92E0B9BD7DD0}" type="presOf" srcId="{A47A57E1-FA17-47A4-BA71-064C01F1B937}" destId="{59333857-204D-44E8-A0A8-FD4682522A19}" srcOrd="0" destOrd="0" presId="urn:microsoft.com/office/officeart/2005/8/layout/chevron1"/>
    <dgm:cxn modelId="{730754A6-897D-4B1A-A03B-D27431967E34}"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DC23A3DB-61A8-47F2-B822-53C7458D92A0}" type="presParOf" srcId="{ABAFCCF3-E5BA-400F-AD9B-9584B2EB5712}" destId="{46146EC2-63C5-4F50-83B1-D5D8AF221776}" srcOrd="0" destOrd="0" presId="urn:microsoft.com/office/officeart/2005/8/layout/chevron1"/>
    <dgm:cxn modelId="{9777C052-C818-471A-BEBF-5F8E0519A4B5}" type="presParOf" srcId="{ABAFCCF3-E5BA-400F-AD9B-9584B2EB5712}" destId="{7322423A-237D-4B50-BB2D-5ED619C908C0}" srcOrd="1" destOrd="0" presId="urn:microsoft.com/office/officeart/2005/8/layout/chevron1"/>
    <dgm:cxn modelId="{5B59065A-F590-43A6-82DB-8E2169846016}" type="presParOf" srcId="{ABAFCCF3-E5BA-400F-AD9B-9584B2EB5712}" destId="{EAE9890F-1CA0-49D6-9B65-B4A617EBF420}" srcOrd="2" destOrd="0" presId="urn:microsoft.com/office/officeart/2005/8/layout/chevron1"/>
    <dgm:cxn modelId="{C09DDBFB-E2DF-4FC1-8E04-CB63EDB16A25}" type="presParOf" srcId="{ABAFCCF3-E5BA-400F-AD9B-9584B2EB5712}" destId="{6105743A-B6FD-41C5-B1BD-4E4609092CA4}" srcOrd="3" destOrd="0" presId="urn:microsoft.com/office/officeart/2005/8/layout/chevron1"/>
    <dgm:cxn modelId="{83F4FB8C-452F-4B1C-83B5-DD0C4611408A}" type="presParOf" srcId="{ABAFCCF3-E5BA-400F-AD9B-9584B2EB5712}" destId="{17664783-244B-47B5-9AA6-E607F20BE0CF}" srcOrd="4" destOrd="0" presId="urn:microsoft.com/office/officeart/2005/8/layout/chevron1"/>
    <dgm:cxn modelId="{654389DC-E78E-4031-8E5C-1F91676627B2}" type="presParOf" srcId="{ABAFCCF3-E5BA-400F-AD9B-9584B2EB5712}" destId="{2A3242CF-C17E-4927-BCA7-8062D933BA16}" srcOrd="5" destOrd="0" presId="urn:microsoft.com/office/officeart/2005/8/layout/chevron1"/>
    <dgm:cxn modelId="{84A5BA5B-2647-4065-BFC0-8FAF929605B5}"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83AE777B-12C6-4577-B878-A43FF1DA546D}" type="presOf" srcId="{A47A57E1-FA17-47A4-BA71-064C01F1B937}" destId="{59333857-204D-44E8-A0A8-FD4682522A19}" srcOrd="0" destOrd="0" presId="urn:microsoft.com/office/officeart/2005/8/layout/chevron1"/>
    <dgm:cxn modelId="{8F002CE9-98B4-4C69-A9F9-24FEEF4CFAC8}" type="presOf" srcId="{0D5AA799-7E41-41CF-B36B-F8220F61B0D2}" destId="{ABAFCCF3-E5BA-400F-AD9B-9584B2EB5712}"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AE7F8A8F-CB8F-4EF2-98B4-47375E636265}" type="presOf" srcId="{BC2AEED1-0333-4BCD-8688-A1036C69031D}" destId="{17664783-244B-47B5-9AA6-E607F20BE0CF}" srcOrd="0" destOrd="0" presId="urn:microsoft.com/office/officeart/2005/8/layout/chevron1"/>
    <dgm:cxn modelId="{B62734DF-2CD2-4D17-BC6F-9C03FE4797DD}"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EBC0A104-36AD-44CF-9910-DA2DF3BB79B3}" type="presOf" srcId="{F35E1081-9053-4D3D-A7EF-399325972F86}" destId="{46146EC2-63C5-4F50-83B1-D5D8AF221776}" srcOrd="0" destOrd="0" presId="urn:microsoft.com/office/officeart/2005/8/layout/chevron1"/>
    <dgm:cxn modelId="{019BCA61-D10B-4CE8-B167-1CFF948AF3D2}" type="presParOf" srcId="{ABAFCCF3-E5BA-400F-AD9B-9584B2EB5712}" destId="{46146EC2-63C5-4F50-83B1-D5D8AF221776}" srcOrd="0" destOrd="0" presId="urn:microsoft.com/office/officeart/2005/8/layout/chevron1"/>
    <dgm:cxn modelId="{E77678F4-3391-4FEF-B49E-401B4A8B00DA}" type="presParOf" srcId="{ABAFCCF3-E5BA-400F-AD9B-9584B2EB5712}" destId="{7322423A-237D-4B50-BB2D-5ED619C908C0}" srcOrd="1" destOrd="0" presId="urn:microsoft.com/office/officeart/2005/8/layout/chevron1"/>
    <dgm:cxn modelId="{1B837F2F-1B4B-4481-8B18-56F0DDE3618D}" type="presParOf" srcId="{ABAFCCF3-E5BA-400F-AD9B-9584B2EB5712}" destId="{EAE9890F-1CA0-49D6-9B65-B4A617EBF420}" srcOrd="2" destOrd="0" presId="urn:microsoft.com/office/officeart/2005/8/layout/chevron1"/>
    <dgm:cxn modelId="{ED03FB16-5B17-4C3C-8516-DED8158ECB78}" type="presParOf" srcId="{ABAFCCF3-E5BA-400F-AD9B-9584B2EB5712}" destId="{6105743A-B6FD-41C5-B1BD-4E4609092CA4}" srcOrd="3" destOrd="0" presId="urn:microsoft.com/office/officeart/2005/8/layout/chevron1"/>
    <dgm:cxn modelId="{90137923-CBC1-4740-8E11-5D74767A471E}" type="presParOf" srcId="{ABAFCCF3-E5BA-400F-AD9B-9584B2EB5712}" destId="{17664783-244B-47B5-9AA6-E607F20BE0CF}" srcOrd="4" destOrd="0" presId="urn:microsoft.com/office/officeart/2005/8/layout/chevron1"/>
    <dgm:cxn modelId="{0C5CBACE-E731-4E09-BA2E-866C2E3C5F01}" type="presParOf" srcId="{ABAFCCF3-E5BA-400F-AD9B-9584B2EB5712}" destId="{2A3242CF-C17E-4927-BCA7-8062D933BA16}" srcOrd="5" destOrd="0" presId="urn:microsoft.com/office/officeart/2005/8/layout/chevron1"/>
    <dgm:cxn modelId="{D75462C4-97EC-4CF2-B0D6-A60BFAE9793F}"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D96630CF-F23F-41D0-98EE-D1CC9CD0D39A}" type="presOf" srcId="{BC2AEED1-0333-4BCD-8688-A1036C69031D}" destId="{17664783-244B-47B5-9AA6-E607F20BE0CF}" srcOrd="0" destOrd="0" presId="urn:microsoft.com/office/officeart/2005/8/layout/chevron1"/>
    <dgm:cxn modelId="{2E69F735-334B-4F27-A9E0-A662EF6763B3}" type="presOf" srcId="{F35E1081-9053-4D3D-A7EF-399325972F86}" destId="{46146EC2-63C5-4F50-83B1-D5D8AF221776}" srcOrd="0" destOrd="0" presId="urn:microsoft.com/office/officeart/2005/8/layout/chevron1"/>
    <dgm:cxn modelId="{60E5A325-3414-4A87-9EF1-58D20963F4BB}" type="presOf" srcId="{0D5AA799-7E41-41CF-B36B-F8220F61B0D2}" destId="{ABAFCCF3-E5BA-400F-AD9B-9584B2EB5712}" srcOrd="0" destOrd="0" presId="urn:microsoft.com/office/officeart/2005/8/layout/chevron1"/>
    <dgm:cxn modelId="{232A2FFA-0D9F-4EAA-A4F5-33D20580BE1E}"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B52085D7-9A56-455E-95A2-A1D4D343A2DE}" type="presOf" srcId="{5F1DD7DC-6462-4443-9C81-6B4692EECB0B}" destId="{EAE9890F-1CA0-49D6-9B65-B4A617EBF420}"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4F3F3310-11C6-4331-8712-C1E8C95A431C}" type="presParOf" srcId="{ABAFCCF3-E5BA-400F-AD9B-9584B2EB5712}" destId="{46146EC2-63C5-4F50-83B1-D5D8AF221776}" srcOrd="0" destOrd="0" presId="urn:microsoft.com/office/officeart/2005/8/layout/chevron1"/>
    <dgm:cxn modelId="{A3812DC3-5888-46D3-BED5-9AC6AFC332C9}" type="presParOf" srcId="{ABAFCCF3-E5BA-400F-AD9B-9584B2EB5712}" destId="{7322423A-237D-4B50-BB2D-5ED619C908C0}" srcOrd="1" destOrd="0" presId="urn:microsoft.com/office/officeart/2005/8/layout/chevron1"/>
    <dgm:cxn modelId="{C5701696-C3D5-4A82-BB81-0EF4ECD937E1}" type="presParOf" srcId="{ABAFCCF3-E5BA-400F-AD9B-9584B2EB5712}" destId="{EAE9890F-1CA0-49D6-9B65-B4A617EBF420}" srcOrd="2" destOrd="0" presId="urn:microsoft.com/office/officeart/2005/8/layout/chevron1"/>
    <dgm:cxn modelId="{F547163E-5020-4201-B7A2-069A8B8DD323}" type="presParOf" srcId="{ABAFCCF3-E5BA-400F-AD9B-9584B2EB5712}" destId="{6105743A-B6FD-41C5-B1BD-4E4609092CA4}" srcOrd="3" destOrd="0" presId="urn:microsoft.com/office/officeart/2005/8/layout/chevron1"/>
    <dgm:cxn modelId="{DFFC2E16-78E4-47B3-88EE-44D38CCB320B}" type="presParOf" srcId="{ABAFCCF3-E5BA-400F-AD9B-9584B2EB5712}" destId="{17664783-244B-47B5-9AA6-E607F20BE0CF}" srcOrd="4" destOrd="0" presId="urn:microsoft.com/office/officeart/2005/8/layout/chevron1"/>
    <dgm:cxn modelId="{B9F81D8D-5996-4B04-BCED-369A00BED95B}" type="presParOf" srcId="{ABAFCCF3-E5BA-400F-AD9B-9584B2EB5712}" destId="{2A3242CF-C17E-4927-BCA7-8062D933BA16}" srcOrd="5" destOrd="0" presId="urn:microsoft.com/office/officeart/2005/8/layout/chevron1"/>
    <dgm:cxn modelId="{6B30C01D-A160-4D54-A60D-724BA589E058}"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FF02A8F6-6E52-4B8F-A05D-D8AFE7828EF0}" type="presOf" srcId="{F35E1081-9053-4D3D-A7EF-399325972F86}" destId="{46146EC2-63C5-4F50-83B1-D5D8AF221776}"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5EFD5D43-8C0F-40E2-81AE-276CE51194EF}" type="presOf" srcId="{5F1DD7DC-6462-4443-9C81-6B4692EECB0B}" destId="{EAE9890F-1CA0-49D6-9B65-B4A617EBF420}" srcOrd="0" destOrd="0" presId="urn:microsoft.com/office/officeart/2005/8/layout/chevron1"/>
    <dgm:cxn modelId="{4A37C38F-3071-4746-B8D5-7A2EFF408421}" type="presOf" srcId="{A47A57E1-FA17-47A4-BA71-064C01F1B937}" destId="{59333857-204D-44E8-A0A8-FD4682522A19}" srcOrd="0" destOrd="0" presId="urn:microsoft.com/office/officeart/2005/8/layout/chevron1"/>
    <dgm:cxn modelId="{2D83BB02-985C-4657-8723-294FBD1F2B60}"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1E9FE156-EBFE-4537-BF94-719A84D76171}" type="presOf" srcId="{0D5AA799-7E41-41CF-B36B-F8220F61B0D2}" destId="{ABAFCCF3-E5BA-400F-AD9B-9584B2EB5712}" srcOrd="0" destOrd="0" presId="urn:microsoft.com/office/officeart/2005/8/layout/chevron1"/>
    <dgm:cxn modelId="{2CD63B40-ED46-47D1-9942-5E8801E79F0C}" type="presParOf" srcId="{ABAFCCF3-E5BA-400F-AD9B-9584B2EB5712}" destId="{46146EC2-63C5-4F50-83B1-D5D8AF221776}" srcOrd="0" destOrd="0" presId="urn:microsoft.com/office/officeart/2005/8/layout/chevron1"/>
    <dgm:cxn modelId="{B9D8FF02-44F8-43B9-B447-DDF1463FAB8E}" type="presParOf" srcId="{ABAFCCF3-E5BA-400F-AD9B-9584B2EB5712}" destId="{7322423A-237D-4B50-BB2D-5ED619C908C0}" srcOrd="1" destOrd="0" presId="urn:microsoft.com/office/officeart/2005/8/layout/chevron1"/>
    <dgm:cxn modelId="{31D57FF7-F9BB-4BFE-A48D-F1C4AEF2B4E5}" type="presParOf" srcId="{ABAFCCF3-E5BA-400F-AD9B-9584B2EB5712}" destId="{EAE9890F-1CA0-49D6-9B65-B4A617EBF420}" srcOrd="2" destOrd="0" presId="urn:microsoft.com/office/officeart/2005/8/layout/chevron1"/>
    <dgm:cxn modelId="{3CD153C5-61F4-4E7A-B5A6-FC88EBC25096}" type="presParOf" srcId="{ABAFCCF3-E5BA-400F-AD9B-9584B2EB5712}" destId="{6105743A-B6FD-41C5-B1BD-4E4609092CA4}" srcOrd="3" destOrd="0" presId="urn:microsoft.com/office/officeart/2005/8/layout/chevron1"/>
    <dgm:cxn modelId="{7254E015-AAC1-4CF1-BE21-0B2B0DA38FB5}" type="presParOf" srcId="{ABAFCCF3-E5BA-400F-AD9B-9584B2EB5712}" destId="{17664783-244B-47B5-9AA6-E607F20BE0CF}" srcOrd="4" destOrd="0" presId="urn:microsoft.com/office/officeart/2005/8/layout/chevron1"/>
    <dgm:cxn modelId="{5620F766-A0B3-4CAA-9811-A7C864A9564D}" type="presParOf" srcId="{ABAFCCF3-E5BA-400F-AD9B-9584B2EB5712}" destId="{2A3242CF-C17E-4927-BCA7-8062D933BA16}" srcOrd="5" destOrd="0" presId="urn:microsoft.com/office/officeart/2005/8/layout/chevron1"/>
    <dgm:cxn modelId="{FD013ABB-8E9C-4809-B174-1B9F0F145E53}"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41" qsCatId="simple" csTypeId="urn:microsoft.com/office/officeart/2005/8/colors/accent1_2#41"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36C9C6CE-6907-4808-A0F3-ADE8EA6BE131}" type="presOf" srcId="{F35E1081-9053-4D3D-A7EF-399325972F86}" destId="{46146EC2-63C5-4F50-83B1-D5D8AF221776}" srcOrd="0" destOrd="0" presId="urn:microsoft.com/office/officeart/2005/8/layout/chevron1"/>
    <dgm:cxn modelId="{894050F3-F120-4025-93D6-E6EB4809C9D2}"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565DE4CD-F85A-48B8-8492-D7BED669A051}" type="presOf" srcId="{0D5AA799-7E41-41CF-B36B-F8220F61B0D2}" destId="{ABAFCCF3-E5BA-400F-AD9B-9584B2EB5712}" srcOrd="0" destOrd="0" presId="urn:microsoft.com/office/officeart/2005/8/layout/chevron1"/>
    <dgm:cxn modelId="{3F0197EB-E78D-4767-B9E9-B3B40802392C}" type="presOf" srcId="{A47A57E1-FA17-47A4-BA71-064C01F1B937}" destId="{59333857-204D-44E8-A0A8-FD4682522A19}" srcOrd="0" destOrd="0" presId="urn:microsoft.com/office/officeart/2005/8/layout/chevron1"/>
    <dgm:cxn modelId="{BB24DAEA-A852-48CE-986F-09C9A671AEE1}" type="presOf" srcId="{5F1DD7DC-6462-4443-9C81-6B4692EECB0B}" destId="{EAE9890F-1CA0-49D6-9B65-B4A617EBF420}" srcOrd="0" destOrd="0" presId="urn:microsoft.com/office/officeart/2005/8/layout/chevron1"/>
    <dgm:cxn modelId="{1DE793F2-4B3A-4CEA-95F6-B98791D9B7F3}" type="presParOf" srcId="{ABAFCCF3-E5BA-400F-AD9B-9584B2EB5712}" destId="{46146EC2-63C5-4F50-83B1-D5D8AF221776}" srcOrd="0" destOrd="0" presId="urn:microsoft.com/office/officeart/2005/8/layout/chevron1"/>
    <dgm:cxn modelId="{506BA80F-7440-40F8-8563-B68473737906}" type="presParOf" srcId="{ABAFCCF3-E5BA-400F-AD9B-9584B2EB5712}" destId="{7322423A-237D-4B50-BB2D-5ED619C908C0}" srcOrd="1" destOrd="0" presId="urn:microsoft.com/office/officeart/2005/8/layout/chevron1"/>
    <dgm:cxn modelId="{CA3D7C8F-6462-4ECE-877D-940D59F7AB2B}" type="presParOf" srcId="{ABAFCCF3-E5BA-400F-AD9B-9584B2EB5712}" destId="{EAE9890F-1CA0-49D6-9B65-B4A617EBF420}" srcOrd="2" destOrd="0" presId="urn:microsoft.com/office/officeart/2005/8/layout/chevron1"/>
    <dgm:cxn modelId="{7C7B57F6-D8A2-40D9-B1C5-6B4F57A2991D}" type="presParOf" srcId="{ABAFCCF3-E5BA-400F-AD9B-9584B2EB5712}" destId="{6105743A-B6FD-41C5-B1BD-4E4609092CA4}" srcOrd="3" destOrd="0" presId="urn:microsoft.com/office/officeart/2005/8/layout/chevron1"/>
    <dgm:cxn modelId="{E17DA01E-7FBE-491D-B879-6B1E42974153}" type="presParOf" srcId="{ABAFCCF3-E5BA-400F-AD9B-9584B2EB5712}" destId="{17664783-244B-47B5-9AA6-E607F20BE0CF}" srcOrd="4" destOrd="0" presId="urn:microsoft.com/office/officeart/2005/8/layout/chevron1"/>
    <dgm:cxn modelId="{08141C28-8C6B-4E0C-A8B5-C2041C4A047A}" type="presParOf" srcId="{ABAFCCF3-E5BA-400F-AD9B-9584B2EB5712}" destId="{2A3242CF-C17E-4927-BCA7-8062D933BA16}" srcOrd="5" destOrd="0" presId="urn:microsoft.com/office/officeart/2005/8/layout/chevron1"/>
    <dgm:cxn modelId="{1AC98047-E625-44F3-89D1-C4AA96D523D3}"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BFA22B9-4815-FF4E-9DA4-2D091BCCA817}" type="presOf" srcId="{0D5AA799-7E41-41CF-B36B-F8220F61B0D2}" destId="{ABAFCCF3-E5BA-400F-AD9B-9584B2EB5712}"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58791411-D65A-D14F-9FBE-E057004C57C6}" type="presOf" srcId="{F35E1081-9053-4D3D-A7EF-399325972F86}" destId="{46146EC2-63C5-4F50-83B1-D5D8AF221776}"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DD39D616-ADFD-B947-86D9-0B7E9DA20A07}" type="presOf" srcId="{A47A57E1-FA17-47A4-BA71-064C01F1B937}" destId="{59333857-204D-44E8-A0A8-FD4682522A19}" srcOrd="0" destOrd="0" presId="urn:microsoft.com/office/officeart/2005/8/layout/chevron1"/>
    <dgm:cxn modelId="{EF3083AB-F1B2-154B-9F1F-D11C4DDC5902}" type="presOf" srcId="{BC2AEED1-0333-4BCD-8688-A1036C69031D}" destId="{17664783-244B-47B5-9AA6-E607F20BE0CF}" srcOrd="0" destOrd="0" presId="urn:microsoft.com/office/officeart/2005/8/layout/chevron1"/>
    <dgm:cxn modelId="{8F3CEF12-3E42-5047-993F-D44D1D8F23B2}"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4CFAAB58-BE31-304F-B0B5-D6EBEAE93D4F}" type="presParOf" srcId="{ABAFCCF3-E5BA-400F-AD9B-9584B2EB5712}" destId="{46146EC2-63C5-4F50-83B1-D5D8AF221776}" srcOrd="0" destOrd="0" presId="urn:microsoft.com/office/officeart/2005/8/layout/chevron1"/>
    <dgm:cxn modelId="{5202E6C7-3615-AE4F-A1A7-8F1687437646}" type="presParOf" srcId="{ABAFCCF3-E5BA-400F-AD9B-9584B2EB5712}" destId="{7322423A-237D-4B50-BB2D-5ED619C908C0}" srcOrd="1" destOrd="0" presId="urn:microsoft.com/office/officeart/2005/8/layout/chevron1"/>
    <dgm:cxn modelId="{F5924113-71DB-7B4C-8727-0098FB9E39C9}" type="presParOf" srcId="{ABAFCCF3-E5BA-400F-AD9B-9584B2EB5712}" destId="{EAE9890F-1CA0-49D6-9B65-B4A617EBF420}" srcOrd="2" destOrd="0" presId="urn:microsoft.com/office/officeart/2005/8/layout/chevron1"/>
    <dgm:cxn modelId="{34AB67AA-9602-4442-BF3E-A13CF0054C58}" type="presParOf" srcId="{ABAFCCF3-E5BA-400F-AD9B-9584B2EB5712}" destId="{6105743A-B6FD-41C5-B1BD-4E4609092CA4}" srcOrd="3" destOrd="0" presId="urn:microsoft.com/office/officeart/2005/8/layout/chevron1"/>
    <dgm:cxn modelId="{013BBAB1-F9E9-344F-9159-1A92F2914002}" type="presParOf" srcId="{ABAFCCF3-E5BA-400F-AD9B-9584B2EB5712}" destId="{17664783-244B-47B5-9AA6-E607F20BE0CF}" srcOrd="4" destOrd="0" presId="urn:microsoft.com/office/officeart/2005/8/layout/chevron1"/>
    <dgm:cxn modelId="{7C84A480-6E3A-8B4E-B4DA-BE27C0CB002F}" type="presParOf" srcId="{ABAFCCF3-E5BA-400F-AD9B-9584B2EB5712}" destId="{2A3242CF-C17E-4927-BCA7-8062D933BA16}" srcOrd="5" destOrd="0" presId="urn:microsoft.com/office/officeart/2005/8/layout/chevron1"/>
    <dgm:cxn modelId="{3C69ADDF-779D-B944-8146-1471FD0E9E58}"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8B9A0B9F-6DDB-2246-8775-52B2193B665C}" type="presOf" srcId="{BC2AEED1-0333-4BCD-8688-A1036C69031D}" destId="{17664783-244B-47B5-9AA6-E607F20BE0CF}" srcOrd="0" destOrd="0" presId="urn:microsoft.com/office/officeart/2005/8/layout/chevron1"/>
    <dgm:cxn modelId="{4D7940E8-5773-2342-B41C-7CA85B2DFB73}" type="presOf" srcId="{A47A57E1-FA17-47A4-BA71-064C01F1B937}" destId="{59333857-204D-44E8-A0A8-FD4682522A19}" srcOrd="0" destOrd="0" presId="urn:microsoft.com/office/officeart/2005/8/layout/chevron1"/>
    <dgm:cxn modelId="{05127FF2-7D27-8044-929A-ECAF1D6CEFE9}" type="presOf" srcId="{0D5AA799-7E41-41CF-B36B-F8220F61B0D2}" destId="{ABAFCCF3-E5BA-400F-AD9B-9584B2EB5712}" srcOrd="0" destOrd="0" presId="urn:microsoft.com/office/officeart/2005/8/layout/chevron1"/>
    <dgm:cxn modelId="{0EF89FBE-71CF-634D-9329-2C3696DD5B28}"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B7BFB3CA-8D9D-FC42-AD0B-9BD989E0555D}" type="presOf" srcId="{5F1DD7DC-6462-4443-9C81-6B4692EECB0B}" destId="{EAE9890F-1CA0-49D6-9B65-B4A617EBF420}" srcOrd="0" destOrd="0" presId="urn:microsoft.com/office/officeart/2005/8/layout/chevron1"/>
    <dgm:cxn modelId="{B42514A2-69B2-8C46-B91B-F5872177979C}" type="presParOf" srcId="{ABAFCCF3-E5BA-400F-AD9B-9584B2EB5712}" destId="{46146EC2-63C5-4F50-83B1-D5D8AF221776}" srcOrd="0" destOrd="0" presId="urn:microsoft.com/office/officeart/2005/8/layout/chevron1"/>
    <dgm:cxn modelId="{8D1B0A94-53D6-B841-B8AB-02671AB7BC1E}" type="presParOf" srcId="{ABAFCCF3-E5BA-400F-AD9B-9584B2EB5712}" destId="{7322423A-237D-4B50-BB2D-5ED619C908C0}" srcOrd="1" destOrd="0" presId="urn:microsoft.com/office/officeart/2005/8/layout/chevron1"/>
    <dgm:cxn modelId="{CF6F818B-9211-A843-A8E1-2342DA98EAAB}" type="presParOf" srcId="{ABAFCCF3-E5BA-400F-AD9B-9584B2EB5712}" destId="{EAE9890F-1CA0-49D6-9B65-B4A617EBF420}" srcOrd="2" destOrd="0" presId="urn:microsoft.com/office/officeart/2005/8/layout/chevron1"/>
    <dgm:cxn modelId="{E2681670-147F-CF4F-83E6-507435B50DB3}" type="presParOf" srcId="{ABAFCCF3-E5BA-400F-AD9B-9584B2EB5712}" destId="{6105743A-B6FD-41C5-B1BD-4E4609092CA4}" srcOrd="3" destOrd="0" presId="urn:microsoft.com/office/officeart/2005/8/layout/chevron1"/>
    <dgm:cxn modelId="{9D6CF0FF-1AEA-9B48-8573-D05432A4CA90}" type="presParOf" srcId="{ABAFCCF3-E5BA-400F-AD9B-9584B2EB5712}" destId="{17664783-244B-47B5-9AA6-E607F20BE0CF}" srcOrd="4" destOrd="0" presId="urn:microsoft.com/office/officeart/2005/8/layout/chevron1"/>
    <dgm:cxn modelId="{BE071E6A-6F5C-EA44-9299-E6F6F10E19C9}" type="presParOf" srcId="{ABAFCCF3-E5BA-400F-AD9B-9584B2EB5712}" destId="{2A3242CF-C17E-4927-BCA7-8062D933BA16}" srcOrd="5" destOrd="0" presId="urn:microsoft.com/office/officeart/2005/8/layout/chevron1"/>
    <dgm:cxn modelId="{BED327A0-E0D3-6A46-9B1E-A4BA8D6B6482}"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7116699D-A58C-BF4D-B323-6A7E47541AE2}" type="presOf" srcId="{BC2AEED1-0333-4BCD-8688-A1036C69031D}" destId="{17664783-244B-47B5-9AA6-E607F20BE0CF}" srcOrd="0" destOrd="0" presId="urn:microsoft.com/office/officeart/2005/8/layout/chevron1"/>
    <dgm:cxn modelId="{3B9AB7A0-7A78-5F44-9DC4-03B4676DD474}" type="presOf" srcId="{A47A57E1-FA17-47A4-BA71-064C01F1B937}" destId="{59333857-204D-44E8-A0A8-FD4682522A19}" srcOrd="0" destOrd="0" presId="urn:microsoft.com/office/officeart/2005/8/layout/chevron1"/>
    <dgm:cxn modelId="{A2C7EA11-6C9F-BA4C-8BA8-30B194CADCA2}" type="presOf" srcId="{5F1DD7DC-6462-4443-9C81-6B4692EECB0B}" destId="{EAE9890F-1CA0-49D6-9B65-B4A617EBF420}" srcOrd="0" destOrd="0" presId="urn:microsoft.com/office/officeart/2005/8/layout/chevron1"/>
    <dgm:cxn modelId="{C5298975-CF5F-3A4D-92C5-209A86A8F3B8}" type="presOf" srcId="{F35E1081-9053-4D3D-A7EF-399325972F86}" destId="{46146EC2-63C5-4F50-83B1-D5D8AF221776}" srcOrd="0" destOrd="0" presId="urn:microsoft.com/office/officeart/2005/8/layout/chevron1"/>
    <dgm:cxn modelId="{DACEC39B-1F3F-1949-B3C8-DCE8280567A5}"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0F5740F4-1F41-C24F-959C-8597D4BD77FA}" type="presParOf" srcId="{ABAFCCF3-E5BA-400F-AD9B-9584B2EB5712}" destId="{46146EC2-63C5-4F50-83B1-D5D8AF221776}" srcOrd="0" destOrd="0" presId="urn:microsoft.com/office/officeart/2005/8/layout/chevron1"/>
    <dgm:cxn modelId="{0A0E2C01-8539-734E-9CF2-4FD54A5F1205}" type="presParOf" srcId="{ABAFCCF3-E5BA-400F-AD9B-9584B2EB5712}" destId="{7322423A-237D-4B50-BB2D-5ED619C908C0}" srcOrd="1" destOrd="0" presId="urn:microsoft.com/office/officeart/2005/8/layout/chevron1"/>
    <dgm:cxn modelId="{7028ABB2-2C0A-F14E-9A6F-079A2A8B5CE1}" type="presParOf" srcId="{ABAFCCF3-E5BA-400F-AD9B-9584B2EB5712}" destId="{EAE9890F-1CA0-49D6-9B65-B4A617EBF420}" srcOrd="2" destOrd="0" presId="urn:microsoft.com/office/officeart/2005/8/layout/chevron1"/>
    <dgm:cxn modelId="{E2BF135E-299A-474F-91B9-0FE1CB21CE40}" type="presParOf" srcId="{ABAFCCF3-E5BA-400F-AD9B-9584B2EB5712}" destId="{6105743A-B6FD-41C5-B1BD-4E4609092CA4}" srcOrd="3" destOrd="0" presId="urn:microsoft.com/office/officeart/2005/8/layout/chevron1"/>
    <dgm:cxn modelId="{A174DED3-DE2F-7B48-A8AC-D11FE1A36461}" type="presParOf" srcId="{ABAFCCF3-E5BA-400F-AD9B-9584B2EB5712}" destId="{17664783-244B-47B5-9AA6-E607F20BE0CF}" srcOrd="4" destOrd="0" presId="urn:microsoft.com/office/officeart/2005/8/layout/chevron1"/>
    <dgm:cxn modelId="{6B372567-D044-A34D-A0A0-D61AA724A9A2}" type="presParOf" srcId="{ABAFCCF3-E5BA-400F-AD9B-9584B2EB5712}" destId="{2A3242CF-C17E-4927-BCA7-8062D933BA16}" srcOrd="5" destOrd="0" presId="urn:microsoft.com/office/officeart/2005/8/layout/chevron1"/>
    <dgm:cxn modelId="{6AC12E8B-153F-2B43-85AC-2F0412537E7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A4B0EF76-8852-DC48-AF9F-7E71A629D05B}" type="presOf" srcId="{F35E1081-9053-4D3D-A7EF-399325972F86}" destId="{46146EC2-63C5-4F50-83B1-D5D8AF221776}" srcOrd="0" destOrd="0" presId="urn:microsoft.com/office/officeart/2005/8/layout/chevron1"/>
    <dgm:cxn modelId="{D0AA76A7-F1E1-0846-A0C2-C2551FC4B3E6}"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16F651C8-478D-4BB6-B060-B4A89B1A51A5}" srcId="{0D5AA799-7E41-41CF-B36B-F8220F61B0D2}" destId="{5F1DD7DC-6462-4443-9C81-6B4692EECB0B}" srcOrd="1" destOrd="0" parTransId="{FE2C9935-7DC1-4A21-A16F-5B6B13FCDBAC}" sibTransId="{AB8B789B-E16C-4580-AAB6-19F3F2C97F7E}"/>
    <dgm:cxn modelId="{CD7CD304-455A-449C-AE4F-47B68E3B412B}" srcId="{0D5AA799-7E41-41CF-B36B-F8220F61B0D2}" destId="{A47A57E1-FA17-47A4-BA71-064C01F1B937}" srcOrd="3" destOrd="0" parTransId="{76CA8E70-07DB-43D9-A327-F3A3CF808033}" sibTransId="{9E3F8382-8EC1-4848-81B9-BFA798541700}"/>
    <dgm:cxn modelId="{E828AC65-C8DD-3B44-A868-35975BB38FCA}" type="presOf" srcId="{A47A57E1-FA17-47A4-BA71-064C01F1B937}" destId="{59333857-204D-44E8-A0A8-FD4682522A19}" srcOrd="0" destOrd="0" presId="urn:microsoft.com/office/officeart/2005/8/layout/chevron1"/>
    <dgm:cxn modelId="{C4112291-EAB0-064E-ADA6-267DFD978247}" type="presOf" srcId="{0D5AA799-7E41-41CF-B36B-F8220F61B0D2}" destId="{ABAFCCF3-E5BA-400F-AD9B-9584B2EB5712}" srcOrd="0" destOrd="0" presId="urn:microsoft.com/office/officeart/2005/8/layout/chevron1"/>
    <dgm:cxn modelId="{6D9486CB-7338-ED42-B610-04ACCAE8580D}" type="presOf" srcId="{5F1DD7DC-6462-4443-9C81-6B4692EECB0B}" destId="{EAE9890F-1CA0-49D6-9B65-B4A617EBF420}" srcOrd="0" destOrd="0" presId="urn:microsoft.com/office/officeart/2005/8/layout/chevron1"/>
    <dgm:cxn modelId="{458B1B96-F4B0-D34C-BCD7-6AF1885A3C17}" type="presParOf" srcId="{ABAFCCF3-E5BA-400F-AD9B-9584B2EB5712}" destId="{46146EC2-63C5-4F50-83B1-D5D8AF221776}" srcOrd="0" destOrd="0" presId="urn:microsoft.com/office/officeart/2005/8/layout/chevron1"/>
    <dgm:cxn modelId="{411EBF25-30D3-1443-9DC2-B261D258BADD}" type="presParOf" srcId="{ABAFCCF3-E5BA-400F-AD9B-9584B2EB5712}" destId="{7322423A-237D-4B50-BB2D-5ED619C908C0}" srcOrd="1" destOrd="0" presId="urn:microsoft.com/office/officeart/2005/8/layout/chevron1"/>
    <dgm:cxn modelId="{40EB2716-B76A-FD40-9EC5-3C5B5998E0FE}" type="presParOf" srcId="{ABAFCCF3-E5BA-400F-AD9B-9584B2EB5712}" destId="{EAE9890F-1CA0-49D6-9B65-B4A617EBF420}" srcOrd="2" destOrd="0" presId="urn:microsoft.com/office/officeart/2005/8/layout/chevron1"/>
    <dgm:cxn modelId="{2CB375B3-95DD-9A45-92C0-DD669DF2D731}" type="presParOf" srcId="{ABAFCCF3-E5BA-400F-AD9B-9584B2EB5712}" destId="{6105743A-B6FD-41C5-B1BD-4E4609092CA4}" srcOrd="3" destOrd="0" presId="urn:microsoft.com/office/officeart/2005/8/layout/chevron1"/>
    <dgm:cxn modelId="{3550E14C-4430-8948-8CE3-C8513A1EB3F0}" type="presParOf" srcId="{ABAFCCF3-E5BA-400F-AD9B-9584B2EB5712}" destId="{17664783-244B-47B5-9AA6-E607F20BE0CF}" srcOrd="4" destOrd="0" presId="urn:microsoft.com/office/officeart/2005/8/layout/chevron1"/>
    <dgm:cxn modelId="{518AACF8-3A81-854D-B5E8-77E729F448C6}" type="presParOf" srcId="{ABAFCCF3-E5BA-400F-AD9B-9584B2EB5712}" destId="{2A3242CF-C17E-4927-BCA7-8062D933BA16}" srcOrd="5" destOrd="0" presId="urn:microsoft.com/office/officeart/2005/8/layout/chevron1"/>
    <dgm:cxn modelId="{D45BC4BB-07C0-C54A-814A-BDE5A786D616}"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90BB0A84-235E-8346-962B-0109B3C3EDF6}" type="presOf" srcId="{BC2AEED1-0333-4BCD-8688-A1036C69031D}" destId="{17664783-244B-47B5-9AA6-E607F20BE0CF}" srcOrd="0" destOrd="0" presId="urn:microsoft.com/office/officeart/2005/8/layout/chevron1"/>
    <dgm:cxn modelId="{49A7A8B1-163A-EF48-A574-F1128B735632}" type="presOf" srcId="{A47A57E1-FA17-47A4-BA71-064C01F1B937}" destId="{59333857-204D-44E8-A0A8-FD4682522A19}" srcOrd="0" destOrd="0" presId="urn:microsoft.com/office/officeart/2005/8/layout/chevron1"/>
    <dgm:cxn modelId="{4A264576-E89A-5045-A306-38FCE12001C0}" type="presOf" srcId="{0D5AA799-7E41-41CF-B36B-F8220F61B0D2}" destId="{ABAFCCF3-E5BA-400F-AD9B-9584B2EB5712}" srcOrd="0" destOrd="0" presId="urn:microsoft.com/office/officeart/2005/8/layout/chevron1"/>
    <dgm:cxn modelId="{7B0A3A8A-7B72-8144-B5EF-77F9797D9AC2}"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6EEA979C-DD77-6D40-9252-6B8364A7AC2B}" type="presOf" srcId="{5F1DD7DC-6462-4443-9C81-6B4692EECB0B}" destId="{EAE9890F-1CA0-49D6-9B65-B4A617EBF420}" srcOrd="0" destOrd="0" presId="urn:microsoft.com/office/officeart/2005/8/layout/chevron1"/>
    <dgm:cxn modelId="{0B8F475A-C2B6-0749-AFBA-F5EC7D033109}" type="presParOf" srcId="{ABAFCCF3-E5BA-400F-AD9B-9584B2EB5712}" destId="{46146EC2-63C5-4F50-83B1-D5D8AF221776}" srcOrd="0" destOrd="0" presId="urn:microsoft.com/office/officeart/2005/8/layout/chevron1"/>
    <dgm:cxn modelId="{D89CED53-5DB8-FF40-BE17-B9C9963D9226}" type="presParOf" srcId="{ABAFCCF3-E5BA-400F-AD9B-9584B2EB5712}" destId="{7322423A-237D-4B50-BB2D-5ED619C908C0}" srcOrd="1" destOrd="0" presId="urn:microsoft.com/office/officeart/2005/8/layout/chevron1"/>
    <dgm:cxn modelId="{DA881E6E-0CE3-C545-91CD-90C3B31C5BF1}" type="presParOf" srcId="{ABAFCCF3-E5BA-400F-AD9B-9584B2EB5712}" destId="{EAE9890F-1CA0-49D6-9B65-B4A617EBF420}" srcOrd="2" destOrd="0" presId="urn:microsoft.com/office/officeart/2005/8/layout/chevron1"/>
    <dgm:cxn modelId="{D71EDD1C-0329-2241-A2FC-8D9A45BF0BD1}" type="presParOf" srcId="{ABAFCCF3-E5BA-400F-AD9B-9584B2EB5712}" destId="{6105743A-B6FD-41C5-B1BD-4E4609092CA4}" srcOrd="3" destOrd="0" presId="urn:microsoft.com/office/officeart/2005/8/layout/chevron1"/>
    <dgm:cxn modelId="{9A70401D-CA3A-5146-922D-21B0730B1B95}" type="presParOf" srcId="{ABAFCCF3-E5BA-400F-AD9B-9584B2EB5712}" destId="{17664783-244B-47B5-9AA6-E607F20BE0CF}" srcOrd="4" destOrd="0" presId="urn:microsoft.com/office/officeart/2005/8/layout/chevron1"/>
    <dgm:cxn modelId="{BAA11CAF-0DCF-9242-B291-3AAF52DC9E68}" type="presParOf" srcId="{ABAFCCF3-E5BA-400F-AD9B-9584B2EB5712}" destId="{2A3242CF-C17E-4927-BCA7-8062D933BA16}" srcOrd="5" destOrd="0" presId="urn:microsoft.com/office/officeart/2005/8/layout/chevron1"/>
    <dgm:cxn modelId="{18C13FAE-B2B0-914C-A51B-5D8D5227BB7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661049BB-D269-A94C-B226-49ACB47E0148}" type="presOf" srcId="{0D5AA799-7E41-41CF-B36B-F8220F61B0D2}" destId="{ABAFCCF3-E5BA-400F-AD9B-9584B2EB5712}"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AEA7D3A9-60F1-2A45-A977-E1E3B74266BC}" type="presOf" srcId="{A47A57E1-FA17-47A4-BA71-064C01F1B937}" destId="{59333857-204D-44E8-A0A8-FD4682522A19}" srcOrd="0" destOrd="0" presId="urn:microsoft.com/office/officeart/2005/8/layout/chevron1"/>
    <dgm:cxn modelId="{ADA642D8-3139-A349-AB52-5E61A2085784}" type="presOf" srcId="{F35E1081-9053-4D3D-A7EF-399325972F86}" destId="{46146EC2-63C5-4F50-83B1-D5D8AF221776}" srcOrd="0" destOrd="0" presId="urn:microsoft.com/office/officeart/2005/8/layout/chevron1"/>
    <dgm:cxn modelId="{7E6B613F-41A6-5A4D-8971-3ADD7A4629A1}" type="presOf" srcId="{5F1DD7DC-6462-4443-9C81-6B4692EECB0B}" destId="{EAE9890F-1CA0-49D6-9B65-B4A617EBF420}" srcOrd="0" destOrd="0" presId="urn:microsoft.com/office/officeart/2005/8/layout/chevron1"/>
    <dgm:cxn modelId="{946C2097-5157-E54A-90D0-CBD25C4EE179}"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60F7A224-D528-384F-964D-637DE42A8ACC}" type="presParOf" srcId="{ABAFCCF3-E5BA-400F-AD9B-9584B2EB5712}" destId="{46146EC2-63C5-4F50-83B1-D5D8AF221776}" srcOrd="0" destOrd="0" presId="urn:microsoft.com/office/officeart/2005/8/layout/chevron1"/>
    <dgm:cxn modelId="{45AE512C-1F4D-B949-AB18-EE8497263D53}" type="presParOf" srcId="{ABAFCCF3-E5BA-400F-AD9B-9584B2EB5712}" destId="{7322423A-237D-4B50-BB2D-5ED619C908C0}" srcOrd="1" destOrd="0" presId="urn:microsoft.com/office/officeart/2005/8/layout/chevron1"/>
    <dgm:cxn modelId="{FF1F079B-124F-294B-805D-709DA4D52CF1}" type="presParOf" srcId="{ABAFCCF3-E5BA-400F-AD9B-9584B2EB5712}" destId="{EAE9890F-1CA0-49D6-9B65-B4A617EBF420}" srcOrd="2" destOrd="0" presId="urn:microsoft.com/office/officeart/2005/8/layout/chevron1"/>
    <dgm:cxn modelId="{541BE73B-9B44-4E43-A610-2DF21484C8F9}" type="presParOf" srcId="{ABAFCCF3-E5BA-400F-AD9B-9584B2EB5712}" destId="{6105743A-B6FD-41C5-B1BD-4E4609092CA4}" srcOrd="3" destOrd="0" presId="urn:microsoft.com/office/officeart/2005/8/layout/chevron1"/>
    <dgm:cxn modelId="{28866755-EA9B-674F-A52B-89D82D41D8ED}" type="presParOf" srcId="{ABAFCCF3-E5BA-400F-AD9B-9584B2EB5712}" destId="{17664783-244B-47B5-9AA6-E607F20BE0CF}" srcOrd="4" destOrd="0" presId="urn:microsoft.com/office/officeart/2005/8/layout/chevron1"/>
    <dgm:cxn modelId="{9DCFFBFC-0F0D-D941-B7C6-BDDEC04DD33A}" type="presParOf" srcId="{ABAFCCF3-E5BA-400F-AD9B-9584B2EB5712}" destId="{2A3242CF-C17E-4927-BCA7-8062D933BA16}" srcOrd="5" destOrd="0" presId="urn:microsoft.com/office/officeart/2005/8/layout/chevron1"/>
    <dgm:cxn modelId="{704F9184-AA35-CE40-AAE2-C1BBDB26F78F}"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804936B2-BA52-9D40-BAB8-754A5EA8183D}" type="presOf" srcId="{A47A57E1-FA17-47A4-BA71-064C01F1B937}" destId="{59333857-204D-44E8-A0A8-FD4682522A19}"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59A83646-7F3A-A24E-910B-879813FDD751}" type="presOf" srcId="{F35E1081-9053-4D3D-A7EF-399325972F86}" destId="{46146EC2-63C5-4F50-83B1-D5D8AF221776}" srcOrd="0" destOrd="0" presId="urn:microsoft.com/office/officeart/2005/8/layout/chevron1"/>
    <dgm:cxn modelId="{5B8606B4-F677-4F49-AED5-583712CF9339}" type="presOf" srcId="{0D5AA799-7E41-41CF-B36B-F8220F61B0D2}" destId="{ABAFCCF3-E5BA-400F-AD9B-9584B2EB5712}" srcOrd="0" destOrd="0" presId="urn:microsoft.com/office/officeart/2005/8/layout/chevron1"/>
    <dgm:cxn modelId="{4DE550FE-71BE-D642-AC82-8A9624113882}" type="presOf" srcId="{BC2AEED1-0333-4BCD-8688-A1036C69031D}" destId="{17664783-244B-47B5-9AA6-E607F20BE0CF}" srcOrd="0" destOrd="0" presId="urn:microsoft.com/office/officeart/2005/8/layout/chevron1"/>
    <dgm:cxn modelId="{D0B3102F-FABC-9C42-B63B-F1E6A3C9E457}"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4AF7EBB4-55B3-FC41-8B9C-97638E825707}" type="presParOf" srcId="{ABAFCCF3-E5BA-400F-AD9B-9584B2EB5712}" destId="{46146EC2-63C5-4F50-83B1-D5D8AF221776}" srcOrd="0" destOrd="0" presId="urn:microsoft.com/office/officeart/2005/8/layout/chevron1"/>
    <dgm:cxn modelId="{9FDD80ED-38CD-6F4B-B5AD-01D9659A7874}" type="presParOf" srcId="{ABAFCCF3-E5BA-400F-AD9B-9584B2EB5712}" destId="{7322423A-237D-4B50-BB2D-5ED619C908C0}" srcOrd="1" destOrd="0" presId="urn:microsoft.com/office/officeart/2005/8/layout/chevron1"/>
    <dgm:cxn modelId="{7E3D1A74-2A44-1B43-B2BE-8A195A0FF288}" type="presParOf" srcId="{ABAFCCF3-E5BA-400F-AD9B-9584B2EB5712}" destId="{EAE9890F-1CA0-49D6-9B65-B4A617EBF420}" srcOrd="2" destOrd="0" presId="urn:microsoft.com/office/officeart/2005/8/layout/chevron1"/>
    <dgm:cxn modelId="{70F801FD-2780-EC4A-B93A-C984DE556408}" type="presParOf" srcId="{ABAFCCF3-E5BA-400F-AD9B-9584B2EB5712}" destId="{6105743A-B6FD-41C5-B1BD-4E4609092CA4}" srcOrd="3" destOrd="0" presId="urn:microsoft.com/office/officeart/2005/8/layout/chevron1"/>
    <dgm:cxn modelId="{2CBAC8F9-AD4F-244A-B66D-7DE65A846057}" type="presParOf" srcId="{ABAFCCF3-E5BA-400F-AD9B-9584B2EB5712}" destId="{17664783-244B-47B5-9AA6-E607F20BE0CF}" srcOrd="4" destOrd="0" presId="urn:microsoft.com/office/officeart/2005/8/layout/chevron1"/>
    <dgm:cxn modelId="{1E6C880D-B0B2-3440-A112-D1CB0C2E1B36}" type="presParOf" srcId="{ABAFCCF3-E5BA-400F-AD9B-9584B2EB5712}" destId="{2A3242CF-C17E-4927-BCA7-8062D933BA16}" srcOrd="5" destOrd="0" presId="urn:microsoft.com/office/officeart/2005/8/layout/chevron1"/>
    <dgm:cxn modelId="{56FC01D2-5FD8-B049-BE6D-E6DB65AF2AAC}"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4E81C313-C436-0349-8D9D-AAC2C83FC59C}" type="presOf" srcId="{5F1DD7DC-6462-4443-9C81-6B4692EECB0B}" destId="{EAE9890F-1CA0-49D6-9B65-B4A617EBF420}"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7D4C3E95-350B-4B42-A64B-9B414BA05B8D}" type="presOf" srcId="{0D5AA799-7E41-41CF-B36B-F8220F61B0D2}" destId="{ABAFCCF3-E5BA-400F-AD9B-9584B2EB5712}" srcOrd="0" destOrd="0" presId="urn:microsoft.com/office/officeart/2005/8/layout/chevron1"/>
    <dgm:cxn modelId="{96B594EE-D59D-D443-9AE3-30272A613695}" type="presOf" srcId="{F35E1081-9053-4D3D-A7EF-399325972F86}" destId="{46146EC2-63C5-4F50-83B1-D5D8AF221776}"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82BD5991-77A8-2F43-AB5D-C2B00919E17F}" type="presOf" srcId="{A47A57E1-FA17-47A4-BA71-064C01F1B937}" destId="{59333857-204D-44E8-A0A8-FD4682522A19}" srcOrd="0" destOrd="0" presId="urn:microsoft.com/office/officeart/2005/8/layout/chevron1"/>
    <dgm:cxn modelId="{465E19A1-9D94-4442-AA65-65FBD3F58EC5}"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3767C0AA-A3A6-1D4B-865F-0C000DF2099D}" type="presParOf" srcId="{ABAFCCF3-E5BA-400F-AD9B-9584B2EB5712}" destId="{46146EC2-63C5-4F50-83B1-D5D8AF221776}" srcOrd="0" destOrd="0" presId="urn:microsoft.com/office/officeart/2005/8/layout/chevron1"/>
    <dgm:cxn modelId="{CE990DD2-E2E6-1848-B52D-DE6131B3958A}" type="presParOf" srcId="{ABAFCCF3-E5BA-400F-AD9B-9584B2EB5712}" destId="{7322423A-237D-4B50-BB2D-5ED619C908C0}" srcOrd="1" destOrd="0" presId="urn:microsoft.com/office/officeart/2005/8/layout/chevron1"/>
    <dgm:cxn modelId="{44B26898-AE81-9844-AB87-B7E47377D26E}" type="presParOf" srcId="{ABAFCCF3-E5BA-400F-AD9B-9584B2EB5712}" destId="{EAE9890F-1CA0-49D6-9B65-B4A617EBF420}" srcOrd="2" destOrd="0" presId="urn:microsoft.com/office/officeart/2005/8/layout/chevron1"/>
    <dgm:cxn modelId="{4BE1D172-EA4E-EF41-B21E-13ABFADE9C22}" type="presParOf" srcId="{ABAFCCF3-E5BA-400F-AD9B-9584B2EB5712}" destId="{6105743A-B6FD-41C5-B1BD-4E4609092CA4}" srcOrd="3" destOrd="0" presId="urn:microsoft.com/office/officeart/2005/8/layout/chevron1"/>
    <dgm:cxn modelId="{9F1F7CDF-00F9-AF49-9749-132B81592560}" type="presParOf" srcId="{ABAFCCF3-E5BA-400F-AD9B-9584B2EB5712}" destId="{17664783-244B-47B5-9AA6-E607F20BE0CF}" srcOrd="4" destOrd="0" presId="urn:microsoft.com/office/officeart/2005/8/layout/chevron1"/>
    <dgm:cxn modelId="{3E1CD4FE-529D-2B4D-911B-6423923C91BD}" type="presParOf" srcId="{ABAFCCF3-E5BA-400F-AD9B-9584B2EB5712}" destId="{2A3242CF-C17E-4927-BCA7-8062D933BA16}" srcOrd="5" destOrd="0" presId="urn:microsoft.com/office/officeart/2005/8/layout/chevron1"/>
    <dgm:cxn modelId="{FD5C7E83-20BD-6D40-8328-A39B55173CEE}"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201A5235-737F-0041-A8CA-C2CCEC8E15EE}" type="presOf" srcId="{F35E1081-9053-4D3D-A7EF-399325972F86}" destId="{46146EC2-63C5-4F50-83B1-D5D8AF221776}" srcOrd="0" destOrd="0" presId="urn:microsoft.com/office/officeart/2005/8/layout/chevron1"/>
    <dgm:cxn modelId="{A4631D1B-C658-0C4D-A986-80CEACDFFAD4}" type="presOf" srcId="{5F1DD7DC-6462-4443-9C81-6B4692EECB0B}" destId="{EAE9890F-1CA0-49D6-9B65-B4A617EBF420}" srcOrd="0" destOrd="0" presId="urn:microsoft.com/office/officeart/2005/8/layout/chevron1"/>
    <dgm:cxn modelId="{82E49A56-75D9-0A4D-A06C-21D20A11FE9E}"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96AEB7E8-C498-0B48-B9DB-FB6DCA8A55CD}" type="presOf" srcId="{A47A57E1-FA17-47A4-BA71-064C01F1B937}" destId="{59333857-204D-44E8-A0A8-FD4682522A19}"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84772C37-324A-674C-95D8-E0694E6AE6A9}" type="presOf" srcId="{BC2AEED1-0333-4BCD-8688-A1036C69031D}" destId="{17664783-244B-47B5-9AA6-E607F20BE0CF}" srcOrd="0" destOrd="0" presId="urn:microsoft.com/office/officeart/2005/8/layout/chevron1"/>
    <dgm:cxn modelId="{73B2633E-1619-E24C-BCF1-25EFF7509F18}" type="presParOf" srcId="{ABAFCCF3-E5BA-400F-AD9B-9584B2EB5712}" destId="{46146EC2-63C5-4F50-83B1-D5D8AF221776}" srcOrd="0" destOrd="0" presId="urn:microsoft.com/office/officeart/2005/8/layout/chevron1"/>
    <dgm:cxn modelId="{87BCE646-0541-B549-9FF1-F3C4A84844E9}" type="presParOf" srcId="{ABAFCCF3-E5BA-400F-AD9B-9584B2EB5712}" destId="{7322423A-237D-4B50-BB2D-5ED619C908C0}" srcOrd="1" destOrd="0" presId="urn:microsoft.com/office/officeart/2005/8/layout/chevron1"/>
    <dgm:cxn modelId="{3D32D8F4-DB06-9842-8A17-0A22F8ED3524}" type="presParOf" srcId="{ABAFCCF3-E5BA-400F-AD9B-9584B2EB5712}" destId="{EAE9890F-1CA0-49D6-9B65-B4A617EBF420}" srcOrd="2" destOrd="0" presId="urn:microsoft.com/office/officeart/2005/8/layout/chevron1"/>
    <dgm:cxn modelId="{C3C839F9-C29E-C348-B4B5-48CAA2A8D6B9}" type="presParOf" srcId="{ABAFCCF3-E5BA-400F-AD9B-9584B2EB5712}" destId="{6105743A-B6FD-41C5-B1BD-4E4609092CA4}" srcOrd="3" destOrd="0" presId="urn:microsoft.com/office/officeart/2005/8/layout/chevron1"/>
    <dgm:cxn modelId="{1AA7DD69-9E7B-CD4D-8B78-4EDF8920D85B}" type="presParOf" srcId="{ABAFCCF3-E5BA-400F-AD9B-9584B2EB5712}" destId="{17664783-244B-47B5-9AA6-E607F20BE0CF}" srcOrd="4" destOrd="0" presId="urn:microsoft.com/office/officeart/2005/8/layout/chevron1"/>
    <dgm:cxn modelId="{B29017DA-4387-8642-A277-7BC33CDD4FA8}" type="presParOf" srcId="{ABAFCCF3-E5BA-400F-AD9B-9584B2EB5712}" destId="{2A3242CF-C17E-4927-BCA7-8062D933BA16}" srcOrd="5" destOrd="0" presId="urn:microsoft.com/office/officeart/2005/8/layout/chevron1"/>
    <dgm:cxn modelId="{BAC02702-A877-EA49-9744-532934F912EF}"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544DB24B-8349-B340-A8A5-EB1C3C411AC4}" type="presOf" srcId="{A47A57E1-FA17-47A4-BA71-064C01F1B937}" destId="{59333857-204D-44E8-A0A8-FD4682522A19}" srcOrd="0" destOrd="0" presId="urn:microsoft.com/office/officeart/2005/8/layout/chevron1"/>
    <dgm:cxn modelId="{7A2C5A0C-EDE4-854E-9DE4-B76AD6B02F67}" type="presOf" srcId="{BC2AEED1-0333-4BCD-8688-A1036C69031D}" destId="{17664783-244B-47B5-9AA6-E607F20BE0CF}" srcOrd="0" destOrd="0" presId="urn:microsoft.com/office/officeart/2005/8/layout/chevron1"/>
    <dgm:cxn modelId="{93A45EAF-3607-5542-BB84-4C974AE39601}"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D309331A-4761-4B4C-8975-A42AEE11DA43}" type="presOf" srcId="{5F1DD7DC-6462-4443-9C81-6B4692EECB0B}" destId="{EAE9890F-1CA0-49D6-9B65-B4A617EBF420}" srcOrd="0" destOrd="0" presId="urn:microsoft.com/office/officeart/2005/8/layout/chevron1"/>
    <dgm:cxn modelId="{EC6B59A9-F14C-BB49-A25F-F2A441E7E1E9}" type="presOf" srcId="{F35E1081-9053-4D3D-A7EF-399325972F86}" destId="{46146EC2-63C5-4F50-83B1-D5D8AF221776}" srcOrd="0" destOrd="0" presId="urn:microsoft.com/office/officeart/2005/8/layout/chevron1"/>
    <dgm:cxn modelId="{02AC9BEE-6F03-BA46-8376-3A5E3EAA4B69}" type="presParOf" srcId="{ABAFCCF3-E5BA-400F-AD9B-9584B2EB5712}" destId="{46146EC2-63C5-4F50-83B1-D5D8AF221776}" srcOrd="0" destOrd="0" presId="urn:microsoft.com/office/officeart/2005/8/layout/chevron1"/>
    <dgm:cxn modelId="{0F8C5183-6AAC-6F4B-8E0A-65DCF94E6681}" type="presParOf" srcId="{ABAFCCF3-E5BA-400F-AD9B-9584B2EB5712}" destId="{7322423A-237D-4B50-BB2D-5ED619C908C0}" srcOrd="1" destOrd="0" presId="urn:microsoft.com/office/officeart/2005/8/layout/chevron1"/>
    <dgm:cxn modelId="{0DB79104-28B8-244E-9B8F-C85F819DA6A7}" type="presParOf" srcId="{ABAFCCF3-E5BA-400F-AD9B-9584B2EB5712}" destId="{EAE9890F-1CA0-49D6-9B65-B4A617EBF420}" srcOrd="2" destOrd="0" presId="urn:microsoft.com/office/officeart/2005/8/layout/chevron1"/>
    <dgm:cxn modelId="{F28A1BFD-AAED-5E4D-BD79-21DB1692C21C}" type="presParOf" srcId="{ABAFCCF3-E5BA-400F-AD9B-9584B2EB5712}" destId="{6105743A-B6FD-41C5-B1BD-4E4609092CA4}" srcOrd="3" destOrd="0" presId="urn:microsoft.com/office/officeart/2005/8/layout/chevron1"/>
    <dgm:cxn modelId="{6E3765A6-287D-6D49-B87C-8B6F630AB8EF}" type="presParOf" srcId="{ABAFCCF3-E5BA-400F-AD9B-9584B2EB5712}" destId="{17664783-244B-47B5-9AA6-E607F20BE0CF}" srcOrd="4" destOrd="0" presId="urn:microsoft.com/office/officeart/2005/8/layout/chevron1"/>
    <dgm:cxn modelId="{491AEBAC-E543-F74B-A6C4-574237D5F28C}" type="presParOf" srcId="{ABAFCCF3-E5BA-400F-AD9B-9584B2EB5712}" destId="{2A3242CF-C17E-4927-BCA7-8062D933BA16}" srcOrd="5" destOrd="0" presId="urn:microsoft.com/office/officeart/2005/8/layout/chevron1"/>
    <dgm:cxn modelId="{B8E24817-B58B-7D4B-8CCE-5E946C8CAB4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CABC4463-FE73-5A43-8FDC-AF17EDE84AD4}" type="presOf" srcId="{A47A57E1-FA17-47A4-BA71-064C01F1B937}" destId="{59333857-204D-44E8-A0A8-FD4682522A19}"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5E0FEA34-90EE-3942-A377-3FF14B824E83}" type="presOf" srcId="{F35E1081-9053-4D3D-A7EF-399325972F86}" destId="{46146EC2-63C5-4F50-83B1-D5D8AF221776}" srcOrd="0" destOrd="0" presId="urn:microsoft.com/office/officeart/2005/8/layout/chevron1"/>
    <dgm:cxn modelId="{26733CD3-1437-4540-82A9-474BAA02A967}" type="presOf" srcId="{0D5AA799-7E41-41CF-B36B-F8220F61B0D2}" destId="{ABAFCCF3-E5BA-400F-AD9B-9584B2EB5712}" srcOrd="0" destOrd="0" presId="urn:microsoft.com/office/officeart/2005/8/layout/chevron1"/>
    <dgm:cxn modelId="{20F826F0-A4EA-BA4E-A5E5-57313273B229}" type="presOf" srcId="{BC2AEED1-0333-4BCD-8688-A1036C69031D}" destId="{17664783-244B-47B5-9AA6-E607F20BE0CF}" srcOrd="0" destOrd="0" presId="urn:microsoft.com/office/officeart/2005/8/layout/chevron1"/>
    <dgm:cxn modelId="{C2436618-EC6B-2F40-9007-F7AE0174288E}"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388EA254-948D-864C-8664-9F117CDEC840}" type="presParOf" srcId="{ABAFCCF3-E5BA-400F-AD9B-9584B2EB5712}" destId="{46146EC2-63C5-4F50-83B1-D5D8AF221776}" srcOrd="0" destOrd="0" presId="urn:microsoft.com/office/officeart/2005/8/layout/chevron1"/>
    <dgm:cxn modelId="{B075A094-F4EE-DA4A-BD14-DC4C282097AA}" type="presParOf" srcId="{ABAFCCF3-E5BA-400F-AD9B-9584B2EB5712}" destId="{7322423A-237D-4B50-BB2D-5ED619C908C0}" srcOrd="1" destOrd="0" presId="urn:microsoft.com/office/officeart/2005/8/layout/chevron1"/>
    <dgm:cxn modelId="{A9EF8679-82CE-D24D-81C9-3FFC2962A88C}" type="presParOf" srcId="{ABAFCCF3-E5BA-400F-AD9B-9584B2EB5712}" destId="{EAE9890F-1CA0-49D6-9B65-B4A617EBF420}" srcOrd="2" destOrd="0" presId="urn:microsoft.com/office/officeart/2005/8/layout/chevron1"/>
    <dgm:cxn modelId="{7EE87B47-70E0-1146-8A61-64F459F02BF1}" type="presParOf" srcId="{ABAFCCF3-E5BA-400F-AD9B-9584B2EB5712}" destId="{6105743A-B6FD-41C5-B1BD-4E4609092CA4}" srcOrd="3" destOrd="0" presId="urn:microsoft.com/office/officeart/2005/8/layout/chevron1"/>
    <dgm:cxn modelId="{DB907E0B-29C1-104D-9609-8967E20664E5}" type="presParOf" srcId="{ABAFCCF3-E5BA-400F-AD9B-9584B2EB5712}" destId="{17664783-244B-47B5-9AA6-E607F20BE0CF}" srcOrd="4" destOrd="0" presId="urn:microsoft.com/office/officeart/2005/8/layout/chevron1"/>
    <dgm:cxn modelId="{8DCC6F9D-CFA4-414B-A616-68255B062B21}" type="presParOf" srcId="{ABAFCCF3-E5BA-400F-AD9B-9584B2EB5712}" destId="{2A3242CF-C17E-4927-BCA7-8062D933BA16}" srcOrd="5" destOrd="0" presId="urn:microsoft.com/office/officeart/2005/8/layout/chevron1"/>
    <dgm:cxn modelId="{8C74EE29-C7B5-9947-9272-A91044991BB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66133291-0AB4-FB4D-869D-549719EA1D27}" type="presOf" srcId="{BC2AEED1-0333-4BCD-8688-A1036C69031D}" destId="{17664783-244B-47B5-9AA6-E607F20BE0CF}" srcOrd="0" destOrd="0" presId="urn:microsoft.com/office/officeart/2005/8/layout/chevron1"/>
    <dgm:cxn modelId="{95791BFD-9C24-3E40-AF0D-8CA43DFC1C4C}" type="presOf" srcId="{F35E1081-9053-4D3D-A7EF-399325972F86}" destId="{46146EC2-63C5-4F50-83B1-D5D8AF221776}"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E6254634-59F0-E64A-9926-45BD694DA972}" type="presOf" srcId="{0D5AA799-7E41-41CF-B36B-F8220F61B0D2}" destId="{ABAFCCF3-E5BA-400F-AD9B-9584B2EB5712}" srcOrd="0" destOrd="0" presId="urn:microsoft.com/office/officeart/2005/8/layout/chevron1"/>
    <dgm:cxn modelId="{C95FE78E-5EE6-BD48-8292-24056996F84D}" type="presOf" srcId="{5F1DD7DC-6462-4443-9C81-6B4692EECB0B}" destId="{EAE9890F-1CA0-49D6-9B65-B4A617EBF420}" srcOrd="0" destOrd="0" presId="urn:microsoft.com/office/officeart/2005/8/layout/chevron1"/>
    <dgm:cxn modelId="{BBD271D2-5F6E-3849-AB1F-343E9848FD30}"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687A82B7-6D8F-F149-93EB-58CAD95FA013}" type="presParOf" srcId="{ABAFCCF3-E5BA-400F-AD9B-9584B2EB5712}" destId="{46146EC2-63C5-4F50-83B1-D5D8AF221776}" srcOrd="0" destOrd="0" presId="urn:microsoft.com/office/officeart/2005/8/layout/chevron1"/>
    <dgm:cxn modelId="{AB99C582-536A-C04B-BB6F-A1BB8A828E98}" type="presParOf" srcId="{ABAFCCF3-E5BA-400F-AD9B-9584B2EB5712}" destId="{7322423A-237D-4B50-BB2D-5ED619C908C0}" srcOrd="1" destOrd="0" presId="urn:microsoft.com/office/officeart/2005/8/layout/chevron1"/>
    <dgm:cxn modelId="{D4C31023-78DF-8A4E-8707-C1F86BF6BB82}" type="presParOf" srcId="{ABAFCCF3-E5BA-400F-AD9B-9584B2EB5712}" destId="{EAE9890F-1CA0-49D6-9B65-B4A617EBF420}" srcOrd="2" destOrd="0" presId="urn:microsoft.com/office/officeart/2005/8/layout/chevron1"/>
    <dgm:cxn modelId="{B3600779-81D6-DC4B-BA73-16CA018FA2DF}" type="presParOf" srcId="{ABAFCCF3-E5BA-400F-AD9B-9584B2EB5712}" destId="{6105743A-B6FD-41C5-B1BD-4E4609092CA4}" srcOrd="3" destOrd="0" presId="urn:microsoft.com/office/officeart/2005/8/layout/chevron1"/>
    <dgm:cxn modelId="{CB96CEA7-D199-9F49-B05D-17C53B6E1B5E}" type="presParOf" srcId="{ABAFCCF3-E5BA-400F-AD9B-9584B2EB5712}" destId="{17664783-244B-47B5-9AA6-E607F20BE0CF}" srcOrd="4" destOrd="0" presId="urn:microsoft.com/office/officeart/2005/8/layout/chevron1"/>
    <dgm:cxn modelId="{F144E3FF-6146-3845-A158-1B1C0BD26A3C}" type="presParOf" srcId="{ABAFCCF3-E5BA-400F-AD9B-9584B2EB5712}" destId="{2A3242CF-C17E-4927-BCA7-8062D933BA16}" srcOrd="5" destOrd="0" presId="urn:microsoft.com/office/officeart/2005/8/layout/chevron1"/>
    <dgm:cxn modelId="{6DFA0072-7855-E749-9ADF-CE73A92A8AB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A704AAA6-E7E0-E94F-BBF4-AEE7E5AF3537}" type="presOf" srcId="{F35E1081-9053-4D3D-A7EF-399325972F86}" destId="{46146EC2-63C5-4F50-83B1-D5D8AF221776}"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52E73B4D-E52F-764C-8C0C-27006BA97902}" type="presOf" srcId="{A47A57E1-FA17-47A4-BA71-064C01F1B937}" destId="{59333857-204D-44E8-A0A8-FD4682522A19}" srcOrd="0" destOrd="0" presId="urn:microsoft.com/office/officeart/2005/8/layout/chevron1"/>
    <dgm:cxn modelId="{E308564A-125B-3344-A335-A23DBF201BCC}" type="presOf" srcId="{5F1DD7DC-6462-4443-9C81-6B4692EECB0B}" destId="{EAE9890F-1CA0-49D6-9B65-B4A617EBF420}" srcOrd="0" destOrd="0" presId="urn:microsoft.com/office/officeart/2005/8/layout/chevron1"/>
    <dgm:cxn modelId="{502D99C4-E806-ED41-A020-99AA343515C1}" type="presOf" srcId="{0D5AA799-7E41-41CF-B36B-F8220F61B0D2}" destId="{ABAFCCF3-E5BA-400F-AD9B-9584B2EB5712}" srcOrd="0" destOrd="0" presId="urn:microsoft.com/office/officeart/2005/8/layout/chevron1"/>
    <dgm:cxn modelId="{0642E72E-DFC4-1C43-B1FD-9E6740FE6602}"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BCC001CC-F51A-5B48-A269-D116C389322A}" type="presParOf" srcId="{ABAFCCF3-E5BA-400F-AD9B-9584B2EB5712}" destId="{46146EC2-63C5-4F50-83B1-D5D8AF221776}" srcOrd="0" destOrd="0" presId="urn:microsoft.com/office/officeart/2005/8/layout/chevron1"/>
    <dgm:cxn modelId="{5635FCFA-8E15-0843-9ED4-B0A4165DD143}" type="presParOf" srcId="{ABAFCCF3-E5BA-400F-AD9B-9584B2EB5712}" destId="{7322423A-237D-4B50-BB2D-5ED619C908C0}" srcOrd="1" destOrd="0" presId="urn:microsoft.com/office/officeart/2005/8/layout/chevron1"/>
    <dgm:cxn modelId="{C1CEBB4E-E602-B840-818F-3EDC6C15044E}" type="presParOf" srcId="{ABAFCCF3-E5BA-400F-AD9B-9584B2EB5712}" destId="{EAE9890F-1CA0-49D6-9B65-B4A617EBF420}" srcOrd="2" destOrd="0" presId="urn:microsoft.com/office/officeart/2005/8/layout/chevron1"/>
    <dgm:cxn modelId="{CE88137E-A938-E549-A255-EEF0167B7ECD}" type="presParOf" srcId="{ABAFCCF3-E5BA-400F-AD9B-9584B2EB5712}" destId="{6105743A-B6FD-41C5-B1BD-4E4609092CA4}" srcOrd="3" destOrd="0" presId="urn:microsoft.com/office/officeart/2005/8/layout/chevron1"/>
    <dgm:cxn modelId="{D280CF11-FAE4-524E-9650-7C07A809E52A}" type="presParOf" srcId="{ABAFCCF3-E5BA-400F-AD9B-9584B2EB5712}" destId="{17664783-244B-47B5-9AA6-E607F20BE0CF}" srcOrd="4" destOrd="0" presId="urn:microsoft.com/office/officeart/2005/8/layout/chevron1"/>
    <dgm:cxn modelId="{CC274C1E-C48C-2342-BA38-626379294788}" type="presParOf" srcId="{ABAFCCF3-E5BA-400F-AD9B-9584B2EB5712}" destId="{2A3242CF-C17E-4927-BCA7-8062D933BA16}" srcOrd="5" destOrd="0" presId="urn:microsoft.com/office/officeart/2005/8/layout/chevron1"/>
    <dgm:cxn modelId="{DAC27520-A45C-3C4E-9E04-0587833ECE9E}"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2631212F-E8F9-364A-AA03-7048A9B3A6B7}" type="presOf" srcId="{F35E1081-9053-4D3D-A7EF-399325972F86}" destId="{46146EC2-63C5-4F50-83B1-D5D8AF221776}" srcOrd="0" destOrd="0" presId="urn:microsoft.com/office/officeart/2005/8/layout/chevron1"/>
    <dgm:cxn modelId="{E34A9CA4-B742-984E-AE69-C22454D30AC3}" type="presOf" srcId="{BC2AEED1-0333-4BCD-8688-A1036C69031D}" destId="{17664783-244B-47B5-9AA6-E607F20BE0CF}" srcOrd="0" destOrd="0" presId="urn:microsoft.com/office/officeart/2005/8/layout/chevron1"/>
    <dgm:cxn modelId="{9B4B2B31-604E-8049-B6F1-01E584774791}"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4042CD58-B94D-F146-9B40-FC13165436C6}" type="presOf" srcId="{0D5AA799-7E41-41CF-B36B-F8220F61B0D2}" destId="{ABAFCCF3-E5BA-400F-AD9B-9584B2EB5712}" srcOrd="0" destOrd="0" presId="urn:microsoft.com/office/officeart/2005/8/layout/chevron1"/>
    <dgm:cxn modelId="{5DA0F87D-7B43-D247-9502-32D3F9300034}" type="presOf" srcId="{A47A57E1-FA17-47A4-BA71-064C01F1B937}" destId="{59333857-204D-44E8-A0A8-FD4682522A19}" srcOrd="0" destOrd="0" presId="urn:microsoft.com/office/officeart/2005/8/layout/chevron1"/>
    <dgm:cxn modelId="{E5D9686F-576D-674A-B613-87FB40E47F88}" type="presParOf" srcId="{ABAFCCF3-E5BA-400F-AD9B-9584B2EB5712}" destId="{46146EC2-63C5-4F50-83B1-D5D8AF221776}" srcOrd="0" destOrd="0" presId="urn:microsoft.com/office/officeart/2005/8/layout/chevron1"/>
    <dgm:cxn modelId="{6F0B0927-6975-1846-A337-925D7F10AE9A}" type="presParOf" srcId="{ABAFCCF3-E5BA-400F-AD9B-9584B2EB5712}" destId="{7322423A-237D-4B50-BB2D-5ED619C908C0}" srcOrd="1" destOrd="0" presId="urn:microsoft.com/office/officeart/2005/8/layout/chevron1"/>
    <dgm:cxn modelId="{B56FF91D-03F2-5544-AFE0-0E6D64BBB9E0}" type="presParOf" srcId="{ABAFCCF3-E5BA-400F-AD9B-9584B2EB5712}" destId="{EAE9890F-1CA0-49D6-9B65-B4A617EBF420}" srcOrd="2" destOrd="0" presId="urn:microsoft.com/office/officeart/2005/8/layout/chevron1"/>
    <dgm:cxn modelId="{2CB59407-B512-2044-9354-AF23B1F09780}" type="presParOf" srcId="{ABAFCCF3-E5BA-400F-AD9B-9584B2EB5712}" destId="{6105743A-B6FD-41C5-B1BD-4E4609092CA4}" srcOrd="3" destOrd="0" presId="urn:microsoft.com/office/officeart/2005/8/layout/chevron1"/>
    <dgm:cxn modelId="{3AC6AB1C-E21F-8B44-AC42-9FAB1B7F85C3}" type="presParOf" srcId="{ABAFCCF3-E5BA-400F-AD9B-9584B2EB5712}" destId="{17664783-244B-47B5-9AA6-E607F20BE0CF}" srcOrd="4" destOrd="0" presId="urn:microsoft.com/office/officeart/2005/8/layout/chevron1"/>
    <dgm:cxn modelId="{1D03B4CD-D61A-C542-AF5D-CF51DB5F617E}" type="presParOf" srcId="{ABAFCCF3-E5BA-400F-AD9B-9584B2EB5712}" destId="{2A3242CF-C17E-4927-BCA7-8062D933BA16}" srcOrd="5" destOrd="0" presId="urn:microsoft.com/office/officeart/2005/8/layout/chevron1"/>
    <dgm:cxn modelId="{A0CFB2D7-B0F5-1A47-A9B7-F0F09E79884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04C0A6E-D32F-8440-928D-F695172D97EE}" type="presOf" srcId="{BC2AEED1-0333-4BCD-8688-A1036C69031D}" destId="{17664783-244B-47B5-9AA6-E607F20BE0CF}"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927A992E-5623-C04D-A554-282514C123E2}" type="presOf" srcId="{5F1DD7DC-6462-4443-9C81-6B4692EECB0B}" destId="{EAE9890F-1CA0-49D6-9B65-B4A617EBF420}"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97C65026-0988-6041-90B7-0547F80A4EB4}" type="presOf" srcId="{0D5AA799-7E41-41CF-B36B-F8220F61B0D2}" destId="{ABAFCCF3-E5BA-400F-AD9B-9584B2EB5712}" srcOrd="0" destOrd="0" presId="urn:microsoft.com/office/officeart/2005/8/layout/chevron1"/>
    <dgm:cxn modelId="{9D258525-0034-EB41-AFBC-9155E99D0C59}" type="presOf" srcId="{A47A57E1-FA17-47A4-BA71-064C01F1B937}" destId="{59333857-204D-44E8-A0A8-FD4682522A19}" srcOrd="0" destOrd="0" presId="urn:microsoft.com/office/officeart/2005/8/layout/chevron1"/>
    <dgm:cxn modelId="{D7FBACC7-9BBF-0A41-A109-FCB782499B99}"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D5C13B5C-EEE0-B74D-B0EC-DBCE237BD895}" type="presParOf" srcId="{ABAFCCF3-E5BA-400F-AD9B-9584B2EB5712}" destId="{46146EC2-63C5-4F50-83B1-D5D8AF221776}" srcOrd="0" destOrd="0" presId="urn:microsoft.com/office/officeart/2005/8/layout/chevron1"/>
    <dgm:cxn modelId="{9A90A44D-056A-EF4B-BB05-C8B70A5D3F50}" type="presParOf" srcId="{ABAFCCF3-E5BA-400F-AD9B-9584B2EB5712}" destId="{7322423A-237D-4B50-BB2D-5ED619C908C0}" srcOrd="1" destOrd="0" presId="urn:microsoft.com/office/officeart/2005/8/layout/chevron1"/>
    <dgm:cxn modelId="{D90C96BB-7D26-ED40-BF98-3818A7545918}" type="presParOf" srcId="{ABAFCCF3-E5BA-400F-AD9B-9584B2EB5712}" destId="{EAE9890F-1CA0-49D6-9B65-B4A617EBF420}" srcOrd="2" destOrd="0" presId="urn:microsoft.com/office/officeart/2005/8/layout/chevron1"/>
    <dgm:cxn modelId="{DBF0A33B-444D-2F47-826A-11A0FD8B4D8A}" type="presParOf" srcId="{ABAFCCF3-E5BA-400F-AD9B-9584B2EB5712}" destId="{6105743A-B6FD-41C5-B1BD-4E4609092CA4}" srcOrd="3" destOrd="0" presId="urn:microsoft.com/office/officeart/2005/8/layout/chevron1"/>
    <dgm:cxn modelId="{96730F21-6B86-AD43-9E28-F0C19E6A3525}" type="presParOf" srcId="{ABAFCCF3-E5BA-400F-AD9B-9584B2EB5712}" destId="{17664783-244B-47B5-9AA6-E607F20BE0CF}" srcOrd="4" destOrd="0" presId="urn:microsoft.com/office/officeart/2005/8/layout/chevron1"/>
    <dgm:cxn modelId="{B6ADC28F-4BF1-0344-AAF3-6A353BF8D095}" type="presParOf" srcId="{ABAFCCF3-E5BA-400F-AD9B-9584B2EB5712}" destId="{2A3242CF-C17E-4927-BCA7-8062D933BA16}" srcOrd="5" destOrd="0" presId="urn:microsoft.com/office/officeart/2005/8/layout/chevron1"/>
    <dgm:cxn modelId="{4D412830-8DAD-2A4F-AC36-6D0CCDBA3FC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B4200900-94C2-A84F-9BB8-FECCBA737F85}" type="presOf" srcId="{0D5AA799-7E41-41CF-B36B-F8220F61B0D2}" destId="{ABAFCCF3-E5BA-400F-AD9B-9584B2EB5712}" srcOrd="0" destOrd="0" presId="urn:microsoft.com/office/officeart/2005/8/layout/chevron1"/>
    <dgm:cxn modelId="{0340835C-A2B3-C140-A1BE-857B746DBE96}" type="presOf" srcId="{BC2AEED1-0333-4BCD-8688-A1036C69031D}" destId="{17664783-244B-47B5-9AA6-E607F20BE0CF}" srcOrd="0" destOrd="0" presId="urn:microsoft.com/office/officeart/2005/8/layout/chevron1"/>
    <dgm:cxn modelId="{E6463085-ACF6-C946-A26D-20CDF66EF5C1}" type="presOf" srcId="{5F1DD7DC-6462-4443-9C81-6B4692EECB0B}" destId="{EAE9890F-1CA0-49D6-9B65-B4A617EBF420}" srcOrd="0" destOrd="0" presId="urn:microsoft.com/office/officeart/2005/8/layout/chevron1"/>
    <dgm:cxn modelId="{30ECAC19-17C3-2C4D-B38A-E60E2388D7B2}"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4F5DCE61-F224-2045-B8D8-33F784FF5C1A}" type="presOf" srcId="{A47A57E1-FA17-47A4-BA71-064C01F1B937}" destId="{59333857-204D-44E8-A0A8-FD4682522A19}"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9903130A-BC13-C34C-A66B-EEA17E8C46A7}" type="presParOf" srcId="{ABAFCCF3-E5BA-400F-AD9B-9584B2EB5712}" destId="{46146EC2-63C5-4F50-83B1-D5D8AF221776}" srcOrd="0" destOrd="0" presId="urn:microsoft.com/office/officeart/2005/8/layout/chevron1"/>
    <dgm:cxn modelId="{D3785AEF-10FB-6047-90AA-5968F26A21AA}" type="presParOf" srcId="{ABAFCCF3-E5BA-400F-AD9B-9584B2EB5712}" destId="{7322423A-237D-4B50-BB2D-5ED619C908C0}" srcOrd="1" destOrd="0" presId="urn:microsoft.com/office/officeart/2005/8/layout/chevron1"/>
    <dgm:cxn modelId="{D417EE18-1420-6441-994E-4E18733FC079}" type="presParOf" srcId="{ABAFCCF3-E5BA-400F-AD9B-9584B2EB5712}" destId="{EAE9890F-1CA0-49D6-9B65-B4A617EBF420}" srcOrd="2" destOrd="0" presId="urn:microsoft.com/office/officeart/2005/8/layout/chevron1"/>
    <dgm:cxn modelId="{0F2761A0-B0B3-A34B-820D-F1FD96AD03C7}" type="presParOf" srcId="{ABAFCCF3-E5BA-400F-AD9B-9584B2EB5712}" destId="{6105743A-B6FD-41C5-B1BD-4E4609092CA4}" srcOrd="3" destOrd="0" presId="urn:microsoft.com/office/officeart/2005/8/layout/chevron1"/>
    <dgm:cxn modelId="{484F8F8D-DAD4-8D4F-AC1A-44C550AA0A05}" type="presParOf" srcId="{ABAFCCF3-E5BA-400F-AD9B-9584B2EB5712}" destId="{17664783-244B-47B5-9AA6-E607F20BE0CF}" srcOrd="4" destOrd="0" presId="urn:microsoft.com/office/officeart/2005/8/layout/chevron1"/>
    <dgm:cxn modelId="{340DA503-EC1B-F046-A709-03E5E8308F68}" type="presParOf" srcId="{ABAFCCF3-E5BA-400F-AD9B-9584B2EB5712}" destId="{2A3242CF-C17E-4927-BCA7-8062D933BA16}" srcOrd="5" destOrd="0" presId="urn:microsoft.com/office/officeart/2005/8/layout/chevron1"/>
    <dgm:cxn modelId="{480AA204-A92B-0D48-A864-A90F2AC6E876}"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7B17153C-3CAB-8840-B5A0-A6D35CE0FB12}" type="presOf" srcId="{5F1DD7DC-6462-4443-9C81-6B4692EECB0B}" destId="{EAE9890F-1CA0-49D6-9B65-B4A617EBF420}" srcOrd="0" destOrd="0" presId="urn:microsoft.com/office/officeart/2005/8/layout/chevron1"/>
    <dgm:cxn modelId="{3C35B3E6-2777-CF4A-B036-0C895B0999F7}" type="presOf" srcId="{0D5AA799-7E41-41CF-B36B-F8220F61B0D2}" destId="{ABAFCCF3-E5BA-400F-AD9B-9584B2EB5712}"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4902005D-B035-0642-889E-37F99A63C4F5}" type="presOf" srcId="{BC2AEED1-0333-4BCD-8688-A1036C69031D}" destId="{17664783-244B-47B5-9AA6-E607F20BE0CF}" srcOrd="0" destOrd="0" presId="urn:microsoft.com/office/officeart/2005/8/layout/chevron1"/>
    <dgm:cxn modelId="{33C80B6B-95AC-4F4B-953F-448EEE2BBD34}" type="presOf" srcId="{A47A57E1-FA17-47A4-BA71-064C01F1B937}" destId="{59333857-204D-44E8-A0A8-FD4682522A19}" srcOrd="0" destOrd="0" presId="urn:microsoft.com/office/officeart/2005/8/layout/chevron1"/>
    <dgm:cxn modelId="{44EA6E1E-DAD7-8741-AAD1-6557D96628D8}"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A8CC27BF-A106-1041-9386-3DB5E692CCEA}" type="presParOf" srcId="{ABAFCCF3-E5BA-400F-AD9B-9584B2EB5712}" destId="{46146EC2-63C5-4F50-83B1-D5D8AF221776}" srcOrd="0" destOrd="0" presId="urn:microsoft.com/office/officeart/2005/8/layout/chevron1"/>
    <dgm:cxn modelId="{46E099D4-2D38-4F41-9027-D0D926BCE1FB}" type="presParOf" srcId="{ABAFCCF3-E5BA-400F-AD9B-9584B2EB5712}" destId="{7322423A-237D-4B50-BB2D-5ED619C908C0}" srcOrd="1" destOrd="0" presId="urn:microsoft.com/office/officeart/2005/8/layout/chevron1"/>
    <dgm:cxn modelId="{251BA46D-AEA0-6849-99DF-713F5AACEA77}" type="presParOf" srcId="{ABAFCCF3-E5BA-400F-AD9B-9584B2EB5712}" destId="{EAE9890F-1CA0-49D6-9B65-B4A617EBF420}" srcOrd="2" destOrd="0" presId="urn:microsoft.com/office/officeart/2005/8/layout/chevron1"/>
    <dgm:cxn modelId="{A089B09B-3E09-F342-8E3A-4BCDA338D974}" type="presParOf" srcId="{ABAFCCF3-E5BA-400F-AD9B-9584B2EB5712}" destId="{6105743A-B6FD-41C5-B1BD-4E4609092CA4}" srcOrd="3" destOrd="0" presId="urn:microsoft.com/office/officeart/2005/8/layout/chevron1"/>
    <dgm:cxn modelId="{FE22B7F6-5654-7C4E-9787-205CEEF92D02}" type="presParOf" srcId="{ABAFCCF3-E5BA-400F-AD9B-9584B2EB5712}" destId="{17664783-244B-47B5-9AA6-E607F20BE0CF}" srcOrd="4" destOrd="0" presId="urn:microsoft.com/office/officeart/2005/8/layout/chevron1"/>
    <dgm:cxn modelId="{92627576-F8A5-2943-A768-7630BBD568EA}" type="presParOf" srcId="{ABAFCCF3-E5BA-400F-AD9B-9584B2EB5712}" destId="{2A3242CF-C17E-4927-BCA7-8062D933BA16}" srcOrd="5" destOrd="0" presId="urn:microsoft.com/office/officeart/2005/8/layout/chevron1"/>
    <dgm:cxn modelId="{1721BEEA-FB2C-CC4B-A023-746D15F14583}"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22B94390-5CBA-C14E-8AED-BB237BB9D43E}" type="presOf" srcId="{5F1DD7DC-6462-4443-9C81-6B4692EECB0B}" destId="{EAE9890F-1CA0-49D6-9B65-B4A617EBF420}" srcOrd="0" destOrd="0" presId="urn:microsoft.com/office/officeart/2005/8/layout/chevron1"/>
    <dgm:cxn modelId="{BBB6C68A-B50C-1F4A-B37F-6075BFD54D88}" type="presOf" srcId="{F35E1081-9053-4D3D-A7EF-399325972F86}" destId="{46146EC2-63C5-4F50-83B1-D5D8AF221776}" srcOrd="0" destOrd="0" presId="urn:microsoft.com/office/officeart/2005/8/layout/chevron1"/>
    <dgm:cxn modelId="{D5340215-41A0-CE43-A0F6-71D74ECF4C03}"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DA635A31-FD64-FB41-8196-96AED54C9735}" type="presOf" srcId="{0D5AA799-7E41-41CF-B36B-F8220F61B0D2}" destId="{ABAFCCF3-E5BA-400F-AD9B-9584B2EB5712}"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02503230-FFCF-FF4B-88CB-41B1C4AB283E}" type="presOf" srcId="{BC2AEED1-0333-4BCD-8688-A1036C69031D}" destId="{17664783-244B-47B5-9AA6-E607F20BE0CF}" srcOrd="0" destOrd="0" presId="urn:microsoft.com/office/officeart/2005/8/layout/chevron1"/>
    <dgm:cxn modelId="{BD914B82-1B0F-4643-A0F0-E4F2FD997204}" type="presParOf" srcId="{ABAFCCF3-E5BA-400F-AD9B-9584B2EB5712}" destId="{46146EC2-63C5-4F50-83B1-D5D8AF221776}" srcOrd="0" destOrd="0" presId="urn:microsoft.com/office/officeart/2005/8/layout/chevron1"/>
    <dgm:cxn modelId="{5F1E9FB0-0FF8-144C-8D6E-BFA1913F2F16}" type="presParOf" srcId="{ABAFCCF3-E5BA-400F-AD9B-9584B2EB5712}" destId="{7322423A-237D-4B50-BB2D-5ED619C908C0}" srcOrd="1" destOrd="0" presId="urn:microsoft.com/office/officeart/2005/8/layout/chevron1"/>
    <dgm:cxn modelId="{876B80A1-9BB8-5348-929B-CCF1DD384E8F}" type="presParOf" srcId="{ABAFCCF3-E5BA-400F-AD9B-9584B2EB5712}" destId="{EAE9890F-1CA0-49D6-9B65-B4A617EBF420}" srcOrd="2" destOrd="0" presId="urn:microsoft.com/office/officeart/2005/8/layout/chevron1"/>
    <dgm:cxn modelId="{1FA1D708-DC75-7246-A96E-17867954093C}" type="presParOf" srcId="{ABAFCCF3-E5BA-400F-AD9B-9584B2EB5712}" destId="{6105743A-B6FD-41C5-B1BD-4E4609092CA4}" srcOrd="3" destOrd="0" presId="urn:microsoft.com/office/officeart/2005/8/layout/chevron1"/>
    <dgm:cxn modelId="{84C18CF6-2C6F-C449-BC8F-61DE5104C16A}" type="presParOf" srcId="{ABAFCCF3-E5BA-400F-AD9B-9584B2EB5712}" destId="{17664783-244B-47B5-9AA6-E607F20BE0CF}" srcOrd="4" destOrd="0" presId="urn:microsoft.com/office/officeart/2005/8/layout/chevron1"/>
    <dgm:cxn modelId="{339F2012-B24D-034E-8374-5FD0C2756425}" type="presParOf" srcId="{ABAFCCF3-E5BA-400F-AD9B-9584B2EB5712}" destId="{2A3242CF-C17E-4927-BCA7-8062D933BA16}" srcOrd="5" destOrd="0" presId="urn:microsoft.com/office/officeart/2005/8/layout/chevron1"/>
    <dgm:cxn modelId="{C9D8125E-DC53-9C4E-B440-F794C0F8D02E}"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A65B5EF3-AC43-CF4B-94F0-377656C9AD72}" type="presOf" srcId="{F35E1081-9053-4D3D-A7EF-399325972F86}" destId="{46146EC2-63C5-4F50-83B1-D5D8AF221776}" srcOrd="0" destOrd="0" presId="urn:microsoft.com/office/officeart/2005/8/layout/chevron1"/>
    <dgm:cxn modelId="{4C840517-FDFE-F341-90FA-DE3022370903}" type="presOf" srcId="{A47A57E1-FA17-47A4-BA71-064C01F1B937}" destId="{59333857-204D-44E8-A0A8-FD4682522A19}"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3B3A2416-B14C-8141-ACC3-98122714E9D2}" type="presOf" srcId="{0D5AA799-7E41-41CF-B36B-F8220F61B0D2}" destId="{ABAFCCF3-E5BA-400F-AD9B-9584B2EB5712}" srcOrd="0" destOrd="0" presId="urn:microsoft.com/office/officeart/2005/8/layout/chevron1"/>
    <dgm:cxn modelId="{7451BEFE-4AD6-5047-AF39-22DACA1A8E9A}" type="presOf" srcId="{BC2AEED1-0333-4BCD-8688-A1036C69031D}" destId="{17664783-244B-47B5-9AA6-E607F20BE0CF}" srcOrd="0" destOrd="0" presId="urn:microsoft.com/office/officeart/2005/8/layout/chevron1"/>
    <dgm:cxn modelId="{83F393F3-E155-DE45-A8AA-2FE90D15C2BB}"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1AECC7A8-B741-1C4F-8D47-8A376D572942}" type="presParOf" srcId="{ABAFCCF3-E5BA-400F-AD9B-9584B2EB5712}" destId="{46146EC2-63C5-4F50-83B1-D5D8AF221776}" srcOrd="0" destOrd="0" presId="urn:microsoft.com/office/officeart/2005/8/layout/chevron1"/>
    <dgm:cxn modelId="{4A4F60B5-5C64-3341-BDA5-E448CD7D67FC}" type="presParOf" srcId="{ABAFCCF3-E5BA-400F-AD9B-9584B2EB5712}" destId="{7322423A-237D-4B50-BB2D-5ED619C908C0}" srcOrd="1" destOrd="0" presId="urn:microsoft.com/office/officeart/2005/8/layout/chevron1"/>
    <dgm:cxn modelId="{F32A4A6A-036A-B848-959E-5016793B34BF}" type="presParOf" srcId="{ABAFCCF3-E5BA-400F-AD9B-9584B2EB5712}" destId="{EAE9890F-1CA0-49D6-9B65-B4A617EBF420}" srcOrd="2" destOrd="0" presId="urn:microsoft.com/office/officeart/2005/8/layout/chevron1"/>
    <dgm:cxn modelId="{0171C20C-3FAD-5E4D-B136-039E45976A08}" type="presParOf" srcId="{ABAFCCF3-E5BA-400F-AD9B-9584B2EB5712}" destId="{6105743A-B6FD-41C5-B1BD-4E4609092CA4}" srcOrd="3" destOrd="0" presId="urn:microsoft.com/office/officeart/2005/8/layout/chevron1"/>
    <dgm:cxn modelId="{C53511A6-B626-FF43-94BA-C4D29C846622}" type="presParOf" srcId="{ABAFCCF3-E5BA-400F-AD9B-9584B2EB5712}" destId="{17664783-244B-47B5-9AA6-E607F20BE0CF}" srcOrd="4" destOrd="0" presId="urn:microsoft.com/office/officeart/2005/8/layout/chevron1"/>
    <dgm:cxn modelId="{7F3F28B3-9FE9-F74C-8349-54930D0958A9}" type="presParOf" srcId="{ABAFCCF3-E5BA-400F-AD9B-9584B2EB5712}" destId="{2A3242CF-C17E-4927-BCA7-8062D933BA16}" srcOrd="5" destOrd="0" presId="urn:microsoft.com/office/officeart/2005/8/layout/chevron1"/>
    <dgm:cxn modelId="{4DD87FEB-FD88-AA4A-8EC1-7EA4836B385B}"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DA817B51-92DD-4771-9255-B0554FB36BAC}" type="presOf" srcId="{A47A57E1-FA17-47A4-BA71-064C01F1B937}" destId="{59333857-204D-44E8-A0A8-FD4682522A19}"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4B0B0434-A230-4F5F-A606-0499BC9A7A42}" type="presOf" srcId="{BC2AEED1-0333-4BCD-8688-A1036C69031D}" destId="{17664783-244B-47B5-9AA6-E607F20BE0CF}" srcOrd="0" destOrd="0" presId="urn:microsoft.com/office/officeart/2005/8/layout/chevron1"/>
    <dgm:cxn modelId="{60F55B6A-A663-4242-ACB6-F16FC5BB6299}" type="presOf" srcId="{0D5AA799-7E41-41CF-B36B-F8220F61B0D2}" destId="{ABAFCCF3-E5BA-400F-AD9B-9584B2EB5712}" srcOrd="0" destOrd="0" presId="urn:microsoft.com/office/officeart/2005/8/layout/chevron1"/>
    <dgm:cxn modelId="{B0EFF542-6036-42B7-89B5-719FCB2AE63F}" type="presOf" srcId="{5F1DD7DC-6462-4443-9C81-6B4692EECB0B}" destId="{EAE9890F-1CA0-49D6-9B65-B4A617EBF420}" srcOrd="0" destOrd="0" presId="urn:microsoft.com/office/officeart/2005/8/layout/chevron1"/>
    <dgm:cxn modelId="{1CA43E30-89E0-4DFF-9B7C-B8E95A34EA9C}"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28709EE-AE29-4778-91D3-B39FDA15769F}" type="presParOf" srcId="{ABAFCCF3-E5BA-400F-AD9B-9584B2EB5712}" destId="{46146EC2-63C5-4F50-83B1-D5D8AF221776}" srcOrd="0" destOrd="0" presId="urn:microsoft.com/office/officeart/2005/8/layout/chevron1"/>
    <dgm:cxn modelId="{90F4E23E-BE4C-4A81-A741-2B911AAE8D64}" type="presParOf" srcId="{ABAFCCF3-E5BA-400F-AD9B-9584B2EB5712}" destId="{7322423A-237D-4B50-BB2D-5ED619C908C0}" srcOrd="1" destOrd="0" presId="urn:microsoft.com/office/officeart/2005/8/layout/chevron1"/>
    <dgm:cxn modelId="{DB77534D-46DF-4E76-9A7A-CFF8AA1DD931}" type="presParOf" srcId="{ABAFCCF3-E5BA-400F-AD9B-9584B2EB5712}" destId="{EAE9890F-1CA0-49D6-9B65-B4A617EBF420}" srcOrd="2" destOrd="0" presId="urn:microsoft.com/office/officeart/2005/8/layout/chevron1"/>
    <dgm:cxn modelId="{3DC4D54D-1112-4379-ADA6-E6576F125D9F}" type="presParOf" srcId="{ABAFCCF3-E5BA-400F-AD9B-9584B2EB5712}" destId="{6105743A-B6FD-41C5-B1BD-4E4609092CA4}" srcOrd="3" destOrd="0" presId="urn:microsoft.com/office/officeart/2005/8/layout/chevron1"/>
    <dgm:cxn modelId="{0A318689-DC55-4614-9475-6DD89C81EFD4}" type="presParOf" srcId="{ABAFCCF3-E5BA-400F-AD9B-9584B2EB5712}" destId="{17664783-244B-47B5-9AA6-E607F20BE0CF}" srcOrd="4" destOrd="0" presId="urn:microsoft.com/office/officeart/2005/8/layout/chevron1"/>
    <dgm:cxn modelId="{BAC5F874-D853-436E-8E23-04FE9E76751C}" type="presParOf" srcId="{ABAFCCF3-E5BA-400F-AD9B-9584B2EB5712}" destId="{2A3242CF-C17E-4927-BCA7-8062D933BA16}" srcOrd="5" destOrd="0" presId="urn:microsoft.com/office/officeart/2005/8/layout/chevron1"/>
    <dgm:cxn modelId="{4C9E62FB-9FD6-4C8A-B6CB-20DD89D8264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6BFA2A9D-2259-4351-A412-09B3B3FD5458}" type="presOf" srcId="{0D5AA799-7E41-41CF-B36B-F8220F61B0D2}" destId="{ABAFCCF3-E5BA-400F-AD9B-9584B2EB5712}" srcOrd="0" destOrd="0" presId="urn:microsoft.com/office/officeart/2005/8/layout/chevron1"/>
    <dgm:cxn modelId="{09B701A5-F5BF-4B15-AECA-1125FB7B1EFE}" type="presOf" srcId="{F35E1081-9053-4D3D-A7EF-399325972F86}" destId="{46146EC2-63C5-4F50-83B1-D5D8AF221776}" srcOrd="0" destOrd="0" presId="urn:microsoft.com/office/officeart/2005/8/layout/chevron1"/>
    <dgm:cxn modelId="{BF7889AD-638F-4568-9778-5B267AC54220}"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ACE376AC-853D-4E5E-A102-04F254BE6470}" type="presOf" srcId="{BC2AEED1-0333-4BCD-8688-A1036C69031D}" destId="{17664783-244B-47B5-9AA6-E607F20BE0CF}"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422F52F1-3A7E-4989-989D-3BA54601AE98}" type="presOf" srcId="{A47A57E1-FA17-47A4-BA71-064C01F1B937}" destId="{59333857-204D-44E8-A0A8-FD4682522A19}" srcOrd="0" destOrd="0" presId="urn:microsoft.com/office/officeart/2005/8/layout/chevron1"/>
    <dgm:cxn modelId="{337DC1E8-FB1E-4ABA-AD5B-394F0BE4D28F}" type="presParOf" srcId="{ABAFCCF3-E5BA-400F-AD9B-9584B2EB5712}" destId="{46146EC2-63C5-4F50-83B1-D5D8AF221776}" srcOrd="0" destOrd="0" presId="urn:microsoft.com/office/officeart/2005/8/layout/chevron1"/>
    <dgm:cxn modelId="{A9C1DBC2-DA44-4A29-880F-78CBA6BED6C7}" type="presParOf" srcId="{ABAFCCF3-E5BA-400F-AD9B-9584B2EB5712}" destId="{7322423A-237D-4B50-BB2D-5ED619C908C0}" srcOrd="1" destOrd="0" presId="urn:microsoft.com/office/officeart/2005/8/layout/chevron1"/>
    <dgm:cxn modelId="{AA6F9483-1923-4710-9DE1-C8450AA862DF}" type="presParOf" srcId="{ABAFCCF3-E5BA-400F-AD9B-9584B2EB5712}" destId="{EAE9890F-1CA0-49D6-9B65-B4A617EBF420}" srcOrd="2" destOrd="0" presId="urn:microsoft.com/office/officeart/2005/8/layout/chevron1"/>
    <dgm:cxn modelId="{4FCFD8B8-FC2A-46A7-AF27-4E037F58F5B9}" type="presParOf" srcId="{ABAFCCF3-E5BA-400F-AD9B-9584B2EB5712}" destId="{6105743A-B6FD-41C5-B1BD-4E4609092CA4}" srcOrd="3" destOrd="0" presId="urn:microsoft.com/office/officeart/2005/8/layout/chevron1"/>
    <dgm:cxn modelId="{E5478C2F-1EE8-4657-8D02-E52C22ECAC71}" type="presParOf" srcId="{ABAFCCF3-E5BA-400F-AD9B-9584B2EB5712}" destId="{17664783-244B-47B5-9AA6-E607F20BE0CF}" srcOrd="4" destOrd="0" presId="urn:microsoft.com/office/officeart/2005/8/layout/chevron1"/>
    <dgm:cxn modelId="{8A048141-A10E-4E39-A2FC-773AB6831164}" type="presParOf" srcId="{ABAFCCF3-E5BA-400F-AD9B-9584B2EB5712}" destId="{2A3242CF-C17E-4927-BCA7-8062D933BA16}" srcOrd="5" destOrd="0" presId="urn:microsoft.com/office/officeart/2005/8/layout/chevron1"/>
    <dgm:cxn modelId="{58219CF7-5231-479E-8F14-0749E4AFC2E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E3E54265-5DF1-444D-ABE0-7631DA91A17D}" type="presOf" srcId="{5F1DD7DC-6462-4443-9C81-6B4692EECB0B}" destId="{EAE9890F-1CA0-49D6-9B65-B4A617EBF420}"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BA524AD3-7E21-4641-AD50-F670BCB949AA}" type="presOf" srcId="{BC2AEED1-0333-4BCD-8688-A1036C69031D}" destId="{17664783-244B-47B5-9AA6-E607F20BE0CF}" srcOrd="0" destOrd="0" presId="urn:microsoft.com/office/officeart/2005/8/layout/chevron1"/>
    <dgm:cxn modelId="{A2F35EDC-AAAF-44F3-940F-28D3FC457D01}" type="presOf" srcId="{A47A57E1-FA17-47A4-BA71-064C01F1B937}" destId="{59333857-204D-44E8-A0A8-FD4682522A19}" srcOrd="0" destOrd="0" presId="urn:microsoft.com/office/officeart/2005/8/layout/chevron1"/>
    <dgm:cxn modelId="{9ECFEA86-9409-4C68-AAC8-6F7D8A60CE5D}" type="presOf" srcId="{0D5AA799-7E41-41CF-B36B-F8220F61B0D2}" destId="{ABAFCCF3-E5BA-400F-AD9B-9584B2EB5712}" srcOrd="0" destOrd="0" presId="urn:microsoft.com/office/officeart/2005/8/layout/chevron1"/>
    <dgm:cxn modelId="{7B15C5E2-836A-48E4-8A12-E48EAACAF5FE}"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9958954-777C-4F5B-96DB-4CE49CFEDA80}" type="presParOf" srcId="{ABAFCCF3-E5BA-400F-AD9B-9584B2EB5712}" destId="{46146EC2-63C5-4F50-83B1-D5D8AF221776}" srcOrd="0" destOrd="0" presId="urn:microsoft.com/office/officeart/2005/8/layout/chevron1"/>
    <dgm:cxn modelId="{C5E98FCB-C006-48BF-8AD1-E1D625CC24E5}" type="presParOf" srcId="{ABAFCCF3-E5BA-400F-AD9B-9584B2EB5712}" destId="{7322423A-237D-4B50-BB2D-5ED619C908C0}" srcOrd="1" destOrd="0" presId="urn:microsoft.com/office/officeart/2005/8/layout/chevron1"/>
    <dgm:cxn modelId="{0FB788BE-CAE6-4D38-8D99-8316A0C10E75}" type="presParOf" srcId="{ABAFCCF3-E5BA-400F-AD9B-9584B2EB5712}" destId="{EAE9890F-1CA0-49D6-9B65-B4A617EBF420}" srcOrd="2" destOrd="0" presId="urn:microsoft.com/office/officeart/2005/8/layout/chevron1"/>
    <dgm:cxn modelId="{1285E98C-2C9B-409B-BB9A-DC818B63FD19}" type="presParOf" srcId="{ABAFCCF3-E5BA-400F-AD9B-9584B2EB5712}" destId="{6105743A-B6FD-41C5-B1BD-4E4609092CA4}" srcOrd="3" destOrd="0" presId="urn:microsoft.com/office/officeart/2005/8/layout/chevron1"/>
    <dgm:cxn modelId="{C264A0D5-9BF0-4883-B285-8B1D54290D98}" type="presParOf" srcId="{ABAFCCF3-E5BA-400F-AD9B-9584B2EB5712}" destId="{17664783-244B-47B5-9AA6-E607F20BE0CF}" srcOrd="4" destOrd="0" presId="urn:microsoft.com/office/officeart/2005/8/layout/chevron1"/>
    <dgm:cxn modelId="{B2EAD419-324A-4506-A4E1-68AE8FB37176}" type="presParOf" srcId="{ABAFCCF3-E5BA-400F-AD9B-9584B2EB5712}" destId="{2A3242CF-C17E-4927-BCA7-8062D933BA16}" srcOrd="5" destOrd="0" presId="urn:microsoft.com/office/officeart/2005/8/layout/chevron1"/>
    <dgm:cxn modelId="{70C767D7-41CE-4A38-9BC4-54924B58B53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DE113D07-9A88-4988-AF2F-C2728ECE0D4E}" type="presOf" srcId="{F35E1081-9053-4D3D-A7EF-399325972F86}" destId="{46146EC2-63C5-4F50-83B1-D5D8AF221776}" srcOrd="0" destOrd="0" presId="urn:microsoft.com/office/officeart/2005/8/layout/chevron1"/>
    <dgm:cxn modelId="{C367EE80-B7EE-4E12-AFE7-294178381485}" type="presOf" srcId="{A47A57E1-FA17-47A4-BA71-064C01F1B937}" destId="{59333857-204D-44E8-A0A8-FD4682522A19}" srcOrd="0" destOrd="0" presId="urn:microsoft.com/office/officeart/2005/8/layout/chevron1"/>
    <dgm:cxn modelId="{DE962533-2807-43CA-8D38-007B9077C2E5}"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2DFA9144-EB11-43DB-8446-34186E0E8D02}" type="presOf" srcId="{0D5AA799-7E41-41CF-B36B-F8220F61B0D2}" destId="{ABAFCCF3-E5BA-400F-AD9B-9584B2EB5712}" srcOrd="0" destOrd="0" presId="urn:microsoft.com/office/officeart/2005/8/layout/chevron1"/>
    <dgm:cxn modelId="{DD510F7C-2D81-4733-9D91-DC0F0E7960D9}" type="presOf" srcId="{5F1DD7DC-6462-4443-9C81-6B4692EECB0B}" destId="{EAE9890F-1CA0-49D6-9B65-B4A617EBF420}"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7F687244-EA5D-4C2A-8680-FFDED2588984}" type="presParOf" srcId="{ABAFCCF3-E5BA-400F-AD9B-9584B2EB5712}" destId="{46146EC2-63C5-4F50-83B1-D5D8AF221776}" srcOrd="0" destOrd="0" presId="urn:microsoft.com/office/officeart/2005/8/layout/chevron1"/>
    <dgm:cxn modelId="{647222B5-6165-432A-B024-24F3C5E13DE4}" type="presParOf" srcId="{ABAFCCF3-E5BA-400F-AD9B-9584B2EB5712}" destId="{7322423A-237D-4B50-BB2D-5ED619C908C0}" srcOrd="1" destOrd="0" presId="urn:microsoft.com/office/officeart/2005/8/layout/chevron1"/>
    <dgm:cxn modelId="{B46ECA28-94BF-4FAA-B9B0-A104F5FF0C2D}" type="presParOf" srcId="{ABAFCCF3-E5BA-400F-AD9B-9584B2EB5712}" destId="{EAE9890F-1CA0-49D6-9B65-B4A617EBF420}" srcOrd="2" destOrd="0" presId="urn:microsoft.com/office/officeart/2005/8/layout/chevron1"/>
    <dgm:cxn modelId="{64D8B999-5DA8-4928-915F-8C54BD53D88A}" type="presParOf" srcId="{ABAFCCF3-E5BA-400F-AD9B-9584B2EB5712}" destId="{6105743A-B6FD-41C5-B1BD-4E4609092CA4}" srcOrd="3" destOrd="0" presId="urn:microsoft.com/office/officeart/2005/8/layout/chevron1"/>
    <dgm:cxn modelId="{51E95BB1-F2B5-4301-9F1B-5FA9F8592C2E}" type="presParOf" srcId="{ABAFCCF3-E5BA-400F-AD9B-9584B2EB5712}" destId="{17664783-244B-47B5-9AA6-E607F20BE0CF}" srcOrd="4" destOrd="0" presId="urn:microsoft.com/office/officeart/2005/8/layout/chevron1"/>
    <dgm:cxn modelId="{8489553F-5178-4FA1-BC4E-163D09D30F4F}" type="presParOf" srcId="{ABAFCCF3-E5BA-400F-AD9B-9584B2EB5712}" destId="{2A3242CF-C17E-4927-BCA7-8062D933BA16}" srcOrd="5" destOrd="0" presId="urn:microsoft.com/office/officeart/2005/8/layout/chevron1"/>
    <dgm:cxn modelId="{87455C98-D352-4993-AB17-BA7DCE6C751C}"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4A89848A-FB4A-4023-A9F8-7E396D890005}" type="presOf" srcId="{BC2AEED1-0333-4BCD-8688-A1036C69031D}" destId="{17664783-244B-47B5-9AA6-E607F20BE0CF}"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89ACCF62-B2B7-4ABE-8EEB-AB8D406E4B08}" type="presOf" srcId="{F35E1081-9053-4D3D-A7EF-399325972F86}" destId="{46146EC2-63C5-4F50-83B1-D5D8AF221776}" srcOrd="0" destOrd="0" presId="urn:microsoft.com/office/officeart/2005/8/layout/chevron1"/>
    <dgm:cxn modelId="{EF6772D9-C1DE-4085-8F6F-197A581AF0B7}" type="presOf" srcId="{0D5AA799-7E41-41CF-B36B-F8220F61B0D2}" destId="{ABAFCCF3-E5BA-400F-AD9B-9584B2EB5712}" srcOrd="0" destOrd="0" presId="urn:microsoft.com/office/officeart/2005/8/layout/chevron1"/>
    <dgm:cxn modelId="{BFCA51A3-1861-4FDB-9ACB-796AA04B3AA9}" type="presOf" srcId="{5F1DD7DC-6462-4443-9C81-6B4692EECB0B}" destId="{EAE9890F-1CA0-49D6-9B65-B4A617EBF420}" srcOrd="0" destOrd="0" presId="urn:microsoft.com/office/officeart/2005/8/layout/chevron1"/>
    <dgm:cxn modelId="{A6DC6783-2280-4D3A-AACD-924F321DBA14}"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2F54D51D-5001-485A-959C-F7C1BDC0FD43}" type="presParOf" srcId="{ABAFCCF3-E5BA-400F-AD9B-9584B2EB5712}" destId="{46146EC2-63C5-4F50-83B1-D5D8AF221776}" srcOrd="0" destOrd="0" presId="urn:microsoft.com/office/officeart/2005/8/layout/chevron1"/>
    <dgm:cxn modelId="{E7898092-0D4B-4BC1-AB3C-6C5E3588DDCB}" type="presParOf" srcId="{ABAFCCF3-E5BA-400F-AD9B-9584B2EB5712}" destId="{7322423A-237D-4B50-BB2D-5ED619C908C0}" srcOrd="1" destOrd="0" presId="urn:microsoft.com/office/officeart/2005/8/layout/chevron1"/>
    <dgm:cxn modelId="{0674B745-ABEB-489B-B4BD-3486FF3A5799}" type="presParOf" srcId="{ABAFCCF3-E5BA-400F-AD9B-9584B2EB5712}" destId="{EAE9890F-1CA0-49D6-9B65-B4A617EBF420}" srcOrd="2" destOrd="0" presId="urn:microsoft.com/office/officeart/2005/8/layout/chevron1"/>
    <dgm:cxn modelId="{51E4AB3F-FD2C-4A17-9FBE-C16D76217185}" type="presParOf" srcId="{ABAFCCF3-E5BA-400F-AD9B-9584B2EB5712}" destId="{6105743A-B6FD-41C5-B1BD-4E4609092CA4}" srcOrd="3" destOrd="0" presId="urn:microsoft.com/office/officeart/2005/8/layout/chevron1"/>
    <dgm:cxn modelId="{D617A1BA-83EB-4B9A-8E57-6B2F447F455D}" type="presParOf" srcId="{ABAFCCF3-E5BA-400F-AD9B-9584B2EB5712}" destId="{17664783-244B-47B5-9AA6-E607F20BE0CF}" srcOrd="4" destOrd="0" presId="urn:microsoft.com/office/officeart/2005/8/layout/chevron1"/>
    <dgm:cxn modelId="{12ED6C6A-BD1F-44DE-9AD4-2DAE2974C18F}" type="presParOf" srcId="{ABAFCCF3-E5BA-400F-AD9B-9584B2EB5712}" destId="{2A3242CF-C17E-4927-BCA7-8062D933BA16}" srcOrd="5" destOrd="0" presId="urn:microsoft.com/office/officeart/2005/8/layout/chevron1"/>
    <dgm:cxn modelId="{85AB0E50-F0D7-4442-A71D-1432BC8F107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9627BCE-D236-488C-9455-BD5441953D56}" type="presOf" srcId="{BC2AEED1-0333-4BCD-8688-A1036C69031D}" destId="{17664783-244B-47B5-9AA6-E607F20BE0CF}"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43CE0E4E-6C26-4D87-88A8-F63429A540D7}" type="presOf" srcId="{0D5AA799-7E41-41CF-B36B-F8220F61B0D2}" destId="{ABAFCCF3-E5BA-400F-AD9B-9584B2EB5712}"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ADE54396-5720-4A40-BB26-43F976D27DFA}" type="presOf" srcId="{A47A57E1-FA17-47A4-BA71-064C01F1B937}" destId="{59333857-204D-44E8-A0A8-FD4682522A19}" srcOrd="0" destOrd="0" presId="urn:microsoft.com/office/officeart/2005/8/layout/chevron1"/>
    <dgm:cxn modelId="{952D6735-D054-45AC-93E1-B2E60BC09F00}" type="presOf" srcId="{5F1DD7DC-6462-4443-9C81-6B4692EECB0B}" destId="{EAE9890F-1CA0-49D6-9B65-B4A617EBF420}" srcOrd="0" destOrd="0" presId="urn:microsoft.com/office/officeart/2005/8/layout/chevron1"/>
    <dgm:cxn modelId="{ADD907A0-A068-4B33-A6DE-D7360E50B226}"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54431313-9C0A-4973-8EBB-6FC920D26E09}" type="presParOf" srcId="{ABAFCCF3-E5BA-400F-AD9B-9584B2EB5712}" destId="{46146EC2-63C5-4F50-83B1-D5D8AF221776}" srcOrd="0" destOrd="0" presId="urn:microsoft.com/office/officeart/2005/8/layout/chevron1"/>
    <dgm:cxn modelId="{97DFCE18-C355-45BB-86ED-91664A19F4A1}" type="presParOf" srcId="{ABAFCCF3-E5BA-400F-AD9B-9584B2EB5712}" destId="{7322423A-237D-4B50-BB2D-5ED619C908C0}" srcOrd="1" destOrd="0" presId="urn:microsoft.com/office/officeart/2005/8/layout/chevron1"/>
    <dgm:cxn modelId="{6DA25693-6476-4D6B-9757-B4010BCE93F2}" type="presParOf" srcId="{ABAFCCF3-E5BA-400F-AD9B-9584B2EB5712}" destId="{EAE9890F-1CA0-49D6-9B65-B4A617EBF420}" srcOrd="2" destOrd="0" presId="urn:microsoft.com/office/officeart/2005/8/layout/chevron1"/>
    <dgm:cxn modelId="{5B7035A1-7F0E-4A0A-B814-E9ED0166FDFD}" type="presParOf" srcId="{ABAFCCF3-E5BA-400F-AD9B-9584B2EB5712}" destId="{6105743A-B6FD-41C5-B1BD-4E4609092CA4}" srcOrd="3" destOrd="0" presId="urn:microsoft.com/office/officeart/2005/8/layout/chevron1"/>
    <dgm:cxn modelId="{975A7F11-F715-4F84-8B6F-B8D6480F8911}" type="presParOf" srcId="{ABAFCCF3-E5BA-400F-AD9B-9584B2EB5712}" destId="{17664783-244B-47B5-9AA6-E607F20BE0CF}" srcOrd="4" destOrd="0" presId="urn:microsoft.com/office/officeart/2005/8/layout/chevron1"/>
    <dgm:cxn modelId="{0FD8D0B6-EBAC-410C-85BA-4D306DB2C2A5}" type="presParOf" srcId="{ABAFCCF3-E5BA-400F-AD9B-9584B2EB5712}" destId="{2A3242CF-C17E-4927-BCA7-8062D933BA16}" srcOrd="5" destOrd="0" presId="urn:microsoft.com/office/officeart/2005/8/layout/chevron1"/>
    <dgm:cxn modelId="{A9368E71-D159-46F0-AE4E-F01D05F89ABE}"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3F6D47E4-753E-4803-A89C-4C57D9A21281}" type="presOf" srcId="{BC2AEED1-0333-4BCD-8688-A1036C69031D}" destId="{17664783-244B-47B5-9AA6-E607F20BE0CF}"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05CA1E87-385D-449A-B7F4-6F0B72AB2F37}" type="presOf" srcId="{0D5AA799-7E41-41CF-B36B-F8220F61B0D2}" destId="{ABAFCCF3-E5BA-400F-AD9B-9584B2EB5712}"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5E0E5912-88C4-4015-92BE-0EA2198DF714}" type="presOf" srcId="{F35E1081-9053-4D3D-A7EF-399325972F86}" destId="{46146EC2-63C5-4F50-83B1-D5D8AF221776}" srcOrd="0" destOrd="0" presId="urn:microsoft.com/office/officeart/2005/8/layout/chevron1"/>
    <dgm:cxn modelId="{CB015868-3D1B-47D1-8257-598D2F85B988}" type="presOf" srcId="{5F1DD7DC-6462-4443-9C81-6B4692EECB0B}" destId="{EAE9890F-1CA0-49D6-9B65-B4A617EBF420}" srcOrd="0" destOrd="0" presId="urn:microsoft.com/office/officeart/2005/8/layout/chevron1"/>
    <dgm:cxn modelId="{AA86A7BF-444F-41EF-9BBD-46FEBC1CD3BF}"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883C728-C89B-4D27-B026-A7B8A8B4D4CD}" type="presParOf" srcId="{ABAFCCF3-E5BA-400F-AD9B-9584B2EB5712}" destId="{46146EC2-63C5-4F50-83B1-D5D8AF221776}" srcOrd="0" destOrd="0" presId="urn:microsoft.com/office/officeart/2005/8/layout/chevron1"/>
    <dgm:cxn modelId="{B1A0E232-E735-4CA2-BA8D-E25142CC65A5}" type="presParOf" srcId="{ABAFCCF3-E5BA-400F-AD9B-9584B2EB5712}" destId="{7322423A-237D-4B50-BB2D-5ED619C908C0}" srcOrd="1" destOrd="0" presId="urn:microsoft.com/office/officeart/2005/8/layout/chevron1"/>
    <dgm:cxn modelId="{068DACCD-1598-459D-B9AA-277FDE44FD2F}" type="presParOf" srcId="{ABAFCCF3-E5BA-400F-AD9B-9584B2EB5712}" destId="{EAE9890F-1CA0-49D6-9B65-B4A617EBF420}" srcOrd="2" destOrd="0" presId="urn:microsoft.com/office/officeart/2005/8/layout/chevron1"/>
    <dgm:cxn modelId="{FF36F3B3-BFB9-417E-B99E-A8F9C6442059}" type="presParOf" srcId="{ABAFCCF3-E5BA-400F-AD9B-9584B2EB5712}" destId="{6105743A-B6FD-41C5-B1BD-4E4609092CA4}" srcOrd="3" destOrd="0" presId="urn:microsoft.com/office/officeart/2005/8/layout/chevron1"/>
    <dgm:cxn modelId="{FD61B205-DA08-4B76-B749-5CEA793F8A2A}" type="presParOf" srcId="{ABAFCCF3-E5BA-400F-AD9B-9584B2EB5712}" destId="{17664783-244B-47B5-9AA6-E607F20BE0CF}" srcOrd="4" destOrd="0" presId="urn:microsoft.com/office/officeart/2005/8/layout/chevron1"/>
    <dgm:cxn modelId="{F3CAE1A0-BFB2-4628-9E32-F22052BFD521}" type="presParOf" srcId="{ABAFCCF3-E5BA-400F-AD9B-9584B2EB5712}" destId="{2A3242CF-C17E-4927-BCA7-8062D933BA16}" srcOrd="5" destOrd="0" presId="urn:microsoft.com/office/officeart/2005/8/layout/chevron1"/>
    <dgm:cxn modelId="{E6B65CF8-7046-490C-B50D-70DA5954F8D7}"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11556">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6B19DAD2-4B2B-F940-BC39-F28F72D6CA94}" type="presOf" srcId="{F35E1081-9053-4D3D-A7EF-399325972F86}" destId="{46146EC2-63C5-4F50-83B1-D5D8AF221776}"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0CAF2D6B-98C7-3B43-98BB-27AC4B3F2666}" type="presOf" srcId="{BC2AEED1-0333-4BCD-8688-A1036C69031D}" destId="{17664783-244B-47B5-9AA6-E607F20BE0CF}" srcOrd="0" destOrd="0" presId="urn:microsoft.com/office/officeart/2005/8/layout/chevron1"/>
    <dgm:cxn modelId="{C250A038-101A-5648-88D4-5338C7C907CE}" type="presOf" srcId="{5F1DD7DC-6462-4443-9C81-6B4692EECB0B}" destId="{EAE9890F-1CA0-49D6-9B65-B4A617EBF420}" srcOrd="0" destOrd="0" presId="urn:microsoft.com/office/officeart/2005/8/layout/chevron1"/>
    <dgm:cxn modelId="{792D5E1F-A1B5-EE47-A79E-E48FD76A9CA0}" type="presOf" srcId="{A47A57E1-FA17-47A4-BA71-064C01F1B937}" destId="{59333857-204D-44E8-A0A8-FD4682522A19}"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1A83ABB6-A9DE-8D41-BA84-08E3368BC222}"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E7E09BBD-808A-FF43-B0EA-AA01BC7A3FE8}" type="presParOf" srcId="{ABAFCCF3-E5BA-400F-AD9B-9584B2EB5712}" destId="{46146EC2-63C5-4F50-83B1-D5D8AF221776}" srcOrd="0" destOrd="0" presId="urn:microsoft.com/office/officeart/2005/8/layout/chevron1"/>
    <dgm:cxn modelId="{BBC94465-DAEF-4E44-AE99-55F9B43D9600}" type="presParOf" srcId="{ABAFCCF3-E5BA-400F-AD9B-9584B2EB5712}" destId="{7322423A-237D-4B50-BB2D-5ED619C908C0}" srcOrd="1" destOrd="0" presId="urn:microsoft.com/office/officeart/2005/8/layout/chevron1"/>
    <dgm:cxn modelId="{D6EDE5C4-9FE6-934F-9A89-AE1519AA685A}" type="presParOf" srcId="{ABAFCCF3-E5BA-400F-AD9B-9584B2EB5712}" destId="{EAE9890F-1CA0-49D6-9B65-B4A617EBF420}" srcOrd="2" destOrd="0" presId="urn:microsoft.com/office/officeart/2005/8/layout/chevron1"/>
    <dgm:cxn modelId="{262B581A-1B5C-2A40-AB59-1859450FD565}" type="presParOf" srcId="{ABAFCCF3-E5BA-400F-AD9B-9584B2EB5712}" destId="{6105743A-B6FD-41C5-B1BD-4E4609092CA4}" srcOrd="3" destOrd="0" presId="urn:microsoft.com/office/officeart/2005/8/layout/chevron1"/>
    <dgm:cxn modelId="{F4C24E4B-AB5B-3F4F-A4FB-75EFD5D7F9BB}" type="presParOf" srcId="{ABAFCCF3-E5BA-400F-AD9B-9584B2EB5712}" destId="{17664783-244B-47B5-9AA6-E607F20BE0CF}" srcOrd="4" destOrd="0" presId="urn:microsoft.com/office/officeart/2005/8/layout/chevron1"/>
    <dgm:cxn modelId="{E8E92D00-23AD-5E42-B60E-D35A5C9FF5E2}" type="presParOf" srcId="{ABAFCCF3-E5BA-400F-AD9B-9584B2EB5712}" destId="{2A3242CF-C17E-4927-BCA7-8062D933BA16}" srcOrd="5" destOrd="0" presId="urn:microsoft.com/office/officeart/2005/8/layout/chevron1"/>
    <dgm:cxn modelId="{C0BB02EF-47EA-1E42-951A-E67B17BF13E2}"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5922EE0E-19D1-42EB-A9C4-81558D185EE5}" type="presOf" srcId="{A47A57E1-FA17-47A4-BA71-064C01F1B937}" destId="{59333857-204D-44E8-A0A8-FD4682522A19}"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4D35553D-8C42-48A2-9ADE-BF4899E6E2F5}" type="presOf" srcId="{5F1DD7DC-6462-4443-9C81-6B4692EECB0B}" destId="{EAE9890F-1CA0-49D6-9B65-B4A617EBF420}" srcOrd="0" destOrd="0" presId="urn:microsoft.com/office/officeart/2005/8/layout/chevron1"/>
    <dgm:cxn modelId="{66ECB759-D297-4013-AA15-B0E7565DD131}" type="presOf" srcId="{BC2AEED1-0333-4BCD-8688-A1036C69031D}" destId="{17664783-244B-47B5-9AA6-E607F20BE0CF}" srcOrd="0" destOrd="0" presId="urn:microsoft.com/office/officeart/2005/8/layout/chevron1"/>
    <dgm:cxn modelId="{EC0EF4F8-1F77-4024-ADE0-7ED03DC49C3E}" type="presOf" srcId="{0D5AA799-7E41-41CF-B36B-F8220F61B0D2}" destId="{ABAFCCF3-E5BA-400F-AD9B-9584B2EB5712}" srcOrd="0" destOrd="0" presId="urn:microsoft.com/office/officeart/2005/8/layout/chevron1"/>
    <dgm:cxn modelId="{B5E68E73-AB43-4239-93B1-1791F32C9541}"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DD37050F-29D9-408B-8DB5-C4C556DAA126}" type="presParOf" srcId="{ABAFCCF3-E5BA-400F-AD9B-9584B2EB5712}" destId="{46146EC2-63C5-4F50-83B1-D5D8AF221776}" srcOrd="0" destOrd="0" presId="urn:microsoft.com/office/officeart/2005/8/layout/chevron1"/>
    <dgm:cxn modelId="{CD83EC19-40F7-47E8-A457-DC7F87FD2D15}" type="presParOf" srcId="{ABAFCCF3-E5BA-400F-AD9B-9584B2EB5712}" destId="{7322423A-237D-4B50-BB2D-5ED619C908C0}" srcOrd="1" destOrd="0" presId="urn:microsoft.com/office/officeart/2005/8/layout/chevron1"/>
    <dgm:cxn modelId="{7693E1E1-DA7E-40A4-86E1-D5192AADDF5A}" type="presParOf" srcId="{ABAFCCF3-E5BA-400F-AD9B-9584B2EB5712}" destId="{EAE9890F-1CA0-49D6-9B65-B4A617EBF420}" srcOrd="2" destOrd="0" presId="urn:microsoft.com/office/officeart/2005/8/layout/chevron1"/>
    <dgm:cxn modelId="{FA1DB4FB-6835-4625-8A14-D5F49D505403}" type="presParOf" srcId="{ABAFCCF3-E5BA-400F-AD9B-9584B2EB5712}" destId="{6105743A-B6FD-41C5-B1BD-4E4609092CA4}" srcOrd="3" destOrd="0" presId="urn:microsoft.com/office/officeart/2005/8/layout/chevron1"/>
    <dgm:cxn modelId="{B06E9975-E932-4FFD-A701-2829356BEBBB}" type="presParOf" srcId="{ABAFCCF3-E5BA-400F-AD9B-9584B2EB5712}" destId="{17664783-244B-47B5-9AA6-E607F20BE0CF}" srcOrd="4" destOrd="0" presId="urn:microsoft.com/office/officeart/2005/8/layout/chevron1"/>
    <dgm:cxn modelId="{97B4065A-2FA5-49C2-91A4-2351FA5AEE89}" type="presParOf" srcId="{ABAFCCF3-E5BA-400F-AD9B-9584B2EB5712}" destId="{2A3242CF-C17E-4927-BCA7-8062D933BA16}" srcOrd="5" destOrd="0" presId="urn:microsoft.com/office/officeart/2005/8/layout/chevron1"/>
    <dgm:cxn modelId="{B49EE95C-6ECF-44B0-9CCF-75A11B68D9C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2500FB6F-F0A9-4351-80EF-5FBF4767ECE7}" type="presOf" srcId="{A47A57E1-FA17-47A4-BA71-064C01F1B937}" destId="{59333857-204D-44E8-A0A8-FD4682522A19}"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4596449D-DD8D-4D5B-A19A-68A270FC9758}" type="presOf" srcId="{F35E1081-9053-4D3D-A7EF-399325972F86}" destId="{46146EC2-63C5-4F50-83B1-D5D8AF221776}" srcOrd="0" destOrd="0" presId="urn:microsoft.com/office/officeart/2005/8/layout/chevron1"/>
    <dgm:cxn modelId="{DC16475F-8BB9-486D-AA58-3EC51F197E46}" type="presOf" srcId="{BC2AEED1-0333-4BCD-8688-A1036C69031D}" destId="{17664783-244B-47B5-9AA6-E607F20BE0CF}" srcOrd="0" destOrd="0" presId="urn:microsoft.com/office/officeart/2005/8/layout/chevron1"/>
    <dgm:cxn modelId="{B22238F3-B48B-429B-90A7-97CFDE87DEF3}" type="presOf" srcId="{0D5AA799-7E41-41CF-B36B-F8220F61B0D2}" destId="{ABAFCCF3-E5BA-400F-AD9B-9584B2EB5712}" srcOrd="0" destOrd="0" presId="urn:microsoft.com/office/officeart/2005/8/layout/chevron1"/>
    <dgm:cxn modelId="{64B620F8-82CD-49A3-8DE4-7F6E02ACFA9E}"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663EA796-E735-4F00-90C5-B4E92A8CAD65}" type="presParOf" srcId="{ABAFCCF3-E5BA-400F-AD9B-9584B2EB5712}" destId="{46146EC2-63C5-4F50-83B1-D5D8AF221776}" srcOrd="0" destOrd="0" presId="urn:microsoft.com/office/officeart/2005/8/layout/chevron1"/>
    <dgm:cxn modelId="{93F3CA46-47A6-426C-9D12-E7B7746FE7D1}" type="presParOf" srcId="{ABAFCCF3-E5BA-400F-AD9B-9584B2EB5712}" destId="{7322423A-237D-4B50-BB2D-5ED619C908C0}" srcOrd="1" destOrd="0" presId="urn:microsoft.com/office/officeart/2005/8/layout/chevron1"/>
    <dgm:cxn modelId="{97580F77-B940-49E1-A9BA-689D792997D9}" type="presParOf" srcId="{ABAFCCF3-E5BA-400F-AD9B-9584B2EB5712}" destId="{EAE9890F-1CA0-49D6-9B65-B4A617EBF420}" srcOrd="2" destOrd="0" presId="urn:microsoft.com/office/officeart/2005/8/layout/chevron1"/>
    <dgm:cxn modelId="{AEF66BC5-9AC9-4309-BF80-ED66FB89D366}" type="presParOf" srcId="{ABAFCCF3-E5BA-400F-AD9B-9584B2EB5712}" destId="{6105743A-B6FD-41C5-B1BD-4E4609092CA4}" srcOrd="3" destOrd="0" presId="urn:microsoft.com/office/officeart/2005/8/layout/chevron1"/>
    <dgm:cxn modelId="{43DB938C-CA0E-4826-A335-13D8B301E35C}" type="presParOf" srcId="{ABAFCCF3-E5BA-400F-AD9B-9584B2EB5712}" destId="{17664783-244B-47B5-9AA6-E607F20BE0CF}" srcOrd="4" destOrd="0" presId="urn:microsoft.com/office/officeart/2005/8/layout/chevron1"/>
    <dgm:cxn modelId="{F01FAFB2-F589-48FD-89D1-ED7752D0DAE7}" type="presParOf" srcId="{ABAFCCF3-E5BA-400F-AD9B-9584B2EB5712}" destId="{2A3242CF-C17E-4927-BCA7-8062D933BA16}" srcOrd="5" destOrd="0" presId="urn:microsoft.com/office/officeart/2005/8/layout/chevron1"/>
    <dgm:cxn modelId="{C6DC6EE6-1ADC-475B-96AB-04879926B87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4008E60-87B7-46AF-ABDE-E67595CC3968}" type="presOf" srcId="{F35E1081-9053-4D3D-A7EF-399325972F86}" destId="{46146EC2-63C5-4F50-83B1-D5D8AF221776}"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27B4B403-72C8-49E2-A0D1-67792C9871E9}" type="presOf" srcId="{A47A57E1-FA17-47A4-BA71-064C01F1B937}" destId="{59333857-204D-44E8-A0A8-FD4682522A19}"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D33B96DE-4888-4873-AFA4-94AA3080B49F}" type="presOf" srcId="{5F1DD7DC-6462-4443-9C81-6B4692EECB0B}" destId="{EAE9890F-1CA0-49D6-9B65-B4A617EBF420}" srcOrd="0" destOrd="0" presId="urn:microsoft.com/office/officeart/2005/8/layout/chevron1"/>
    <dgm:cxn modelId="{EE3403AC-697E-4806-8D3E-C04CB85119B2}"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FAC306BC-D8B1-465D-9C3E-E501E7B5991F}" type="presOf" srcId="{0D5AA799-7E41-41CF-B36B-F8220F61B0D2}" destId="{ABAFCCF3-E5BA-400F-AD9B-9584B2EB5712}" srcOrd="0" destOrd="0" presId="urn:microsoft.com/office/officeart/2005/8/layout/chevron1"/>
    <dgm:cxn modelId="{26B038FB-C093-4472-B3E9-A91140504B33}" type="presParOf" srcId="{ABAFCCF3-E5BA-400F-AD9B-9584B2EB5712}" destId="{46146EC2-63C5-4F50-83B1-D5D8AF221776}" srcOrd="0" destOrd="0" presId="urn:microsoft.com/office/officeart/2005/8/layout/chevron1"/>
    <dgm:cxn modelId="{24B27F06-5FE3-4A36-847C-45FC6279042B}" type="presParOf" srcId="{ABAFCCF3-E5BA-400F-AD9B-9584B2EB5712}" destId="{7322423A-237D-4B50-BB2D-5ED619C908C0}" srcOrd="1" destOrd="0" presId="urn:microsoft.com/office/officeart/2005/8/layout/chevron1"/>
    <dgm:cxn modelId="{569E2224-C18E-42A5-B6DA-3F61C5033244}" type="presParOf" srcId="{ABAFCCF3-E5BA-400F-AD9B-9584B2EB5712}" destId="{EAE9890F-1CA0-49D6-9B65-B4A617EBF420}" srcOrd="2" destOrd="0" presId="urn:microsoft.com/office/officeart/2005/8/layout/chevron1"/>
    <dgm:cxn modelId="{71EFA9A9-BABD-4CC8-9554-AB371D37E4A0}" type="presParOf" srcId="{ABAFCCF3-E5BA-400F-AD9B-9584B2EB5712}" destId="{6105743A-B6FD-41C5-B1BD-4E4609092CA4}" srcOrd="3" destOrd="0" presId="urn:microsoft.com/office/officeart/2005/8/layout/chevron1"/>
    <dgm:cxn modelId="{1CECB7F7-B1A2-498F-9F82-039CCD9D02F2}" type="presParOf" srcId="{ABAFCCF3-E5BA-400F-AD9B-9584B2EB5712}" destId="{17664783-244B-47B5-9AA6-E607F20BE0CF}" srcOrd="4" destOrd="0" presId="urn:microsoft.com/office/officeart/2005/8/layout/chevron1"/>
    <dgm:cxn modelId="{337DC0FF-5BC1-491C-9992-2686191D8E2C}" type="presParOf" srcId="{ABAFCCF3-E5BA-400F-AD9B-9584B2EB5712}" destId="{2A3242CF-C17E-4927-BCA7-8062D933BA16}" srcOrd="5" destOrd="0" presId="urn:microsoft.com/office/officeart/2005/8/layout/chevron1"/>
    <dgm:cxn modelId="{642A8024-5807-45B5-BC8C-B906731D2B3C}"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F637F8B4-7751-4704-A3B9-52BFCFDB4748}" type="presOf" srcId="{5F1DD7DC-6462-4443-9C81-6B4692EECB0B}" destId="{EAE9890F-1CA0-49D6-9B65-B4A617EBF420}" srcOrd="0" destOrd="0" presId="urn:microsoft.com/office/officeart/2005/8/layout/chevron1"/>
    <dgm:cxn modelId="{2200FDE1-3786-496D-8E5C-687C518F1054}" type="presOf" srcId="{BC2AEED1-0333-4BCD-8688-A1036C69031D}" destId="{17664783-244B-47B5-9AA6-E607F20BE0CF}" srcOrd="0" destOrd="0" presId="urn:microsoft.com/office/officeart/2005/8/layout/chevron1"/>
    <dgm:cxn modelId="{D38F66AC-D59B-4F25-821B-3F693772BE0E}" type="presOf" srcId="{0D5AA799-7E41-41CF-B36B-F8220F61B0D2}" destId="{ABAFCCF3-E5BA-400F-AD9B-9584B2EB5712}" srcOrd="0" destOrd="0" presId="urn:microsoft.com/office/officeart/2005/8/layout/chevron1"/>
    <dgm:cxn modelId="{34A643C8-3865-45CB-8764-908A43A41149}"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DCA4387E-7D21-4448-9FF2-2FFDBB29D015}" type="presOf" srcId="{A47A57E1-FA17-47A4-BA71-064C01F1B937}" destId="{59333857-204D-44E8-A0A8-FD4682522A19}"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4A619F4A-5633-473D-B628-E707E3E83C6A}" type="presParOf" srcId="{ABAFCCF3-E5BA-400F-AD9B-9584B2EB5712}" destId="{46146EC2-63C5-4F50-83B1-D5D8AF221776}" srcOrd="0" destOrd="0" presId="urn:microsoft.com/office/officeart/2005/8/layout/chevron1"/>
    <dgm:cxn modelId="{67BA36B9-DEEF-4C14-821F-5EDE36D10B11}" type="presParOf" srcId="{ABAFCCF3-E5BA-400F-AD9B-9584B2EB5712}" destId="{7322423A-237D-4B50-BB2D-5ED619C908C0}" srcOrd="1" destOrd="0" presId="urn:microsoft.com/office/officeart/2005/8/layout/chevron1"/>
    <dgm:cxn modelId="{5759DF33-12D1-49D9-9CAC-7C4D1D0A60BA}" type="presParOf" srcId="{ABAFCCF3-E5BA-400F-AD9B-9584B2EB5712}" destId="{EAE9890F-1CA0-49D6-9B65-B4A617EBF420}" srcOrd="2" destOrd="0" presId="urn:microsoft.com/office/officeart/2005/8/layout/chevron1"/>
    <dgm:cxn modelId="{36128024-66CC-4658-8A35-3D8D7F8447BC}" type="presParOf" srcId="{ABAFCCF3-E5BA-400F-AD9B-9584B2EB5712}" destId="{6105743A-B6FD-41C5-B1BD-4E4609092CA4}" srcOrd="3" destOrd="0" presId="urn:microsoft.com/office/officeart/2005/8/layout/chevron1"/>
    <dgm:cxn modelId="{3710C684-A784-4856-B801-621214D6B981}" type="presParOf" srcId="{ABAFCCF3-E5BA-400F-AD9B-9584B2EB5712}" destId="{17664783-244B-47B5-9AA6-E607F20BE0CF}" srcOrd="4" destOrd="0" presId="urn:microsoft.com/office/officeart/2005/8/layout/chevron1"/>
    <dgm:cxn modelId="{95DF72B1-9FE1-4F6B-A869-EA70DC3FE7B9}" type="presParOf" srcId="{ABAFCCF3-E5BA-400F-AD9B-9584B2EB5712}" destId="{2A3242CF-C17E-4927-BCA7-8062D933BA16}" srcOrd="5" destOrd="0" presId="urn:microsoft.com/office/officeart/2005/8/layout/chevron1"/>
    <dgm:cxn modelId="{C12DCF3C-F494-4AA7-A3A7-C1FA1894232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DC37DA61-DC26-4A38-AC04-5EF091BD9F5D}" type="presOf" srcId="{0D5AA799-7E41-41CF-B36B-F8220F61B0D2}" destId="{ABAFCCF3-E5BA-400F-AD9B-9584B2EB5712}" srcOrd="0" destOrd="0" presId="urn:microsoft.com/office/officeart/2005/8/layout/chevron1"/>
    <dgm:cxn modelId="{C422C7D4-C89C-4536-BA5B-0CF9CC45AE90}" type="presOf" srcId="{BC2AEED1-0333-4BCD-8688-A1036C69031D}" destId="{17664783-244B-47B5-9AA6-E607F20BE0CF}" srcOrd="0" destOrd="0" presId="urn:microsoft.com/office/officeart/2005/8/layout/chevron1"/>
    <dgm:cxn modelId="{E386BE2C-1347-4C92-90EE-D0812C61C748}"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A99840D5-C0B7-4F33-828E-7DECDF4077BF}" type="presOf" srcId="{A47A57E1-FA17-47A4-BA71-064C01F1B937}" destId="{59333857-204D-44E8-A0A8-FD4682522A19}"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43503386-4E9B-47CE-8913-34FB49D2C4FF}" type="presOf" srcId="{F35E1081-9053-4D3D-A7EF-399325972F86}" destId="{46146EC2-63C5-4F50-83B1-D5D8AF221776}" srcOrd="0" destOrd="0" presId="urn:microsoft.com/office/officeart/2005/8/layout/chevron1"/>
    <dgm:cxn modelId="{312741F8-B88F-435B-AB20-88D142D13383}" type="presParOf" srcId="{ABAFCCF3-E5BA-400F-AD9B-9584B2EB5712}" destId="{46146EC2-63C5-4F50-83B1-D5D8AF221776}" srcOrd="0" destOrd="0" presId="urn:microsoft.com/office/officeart/2005/8/layout/chevron1"/>
    <dgm:cxn modelId="{E754EBE1-2F00-4D63-BEA9-C2EB64264B70}" type="presParOf" srcId="{ABAFCCF3-E5BA-400F-AD9B-9584B2EB5712}" destId="{7322423A-237D-4B50-BB2D-5ED619C908C0}" srcOrd="1" destOrd="0" presId="urn:microsoft.com/office/officeart/2005/8/layout/chevron1"/>
    <dgm:cxn modelId="{0ADDF7A1-858E-4E90-8341-D0E41C8B616A}" type="presParOf" srcId="{ABAFCCF3-E5BA-400F-AD9B-9584B2EB5712}" destId="{EAE9890F-1CA0-49D6-9B65-B4A617EBF420}" srcOrd="2" destOrd="0" presId="urn:microsoft.com/office/officeart/2005/8/layout/chevron1"/>
    <dgm:cxn modelId="{06A50B70-DF78-412B-A5AC-1F876FE49C3C}" type="presParOf" srcId="{ABAFCCF3-E5BA-400F-AD9B-9584B2EB5712}" destId="{6105743A-B6FD-41C5-B1BD-4E4609092CA4}" srcOrd="3" destOrd="0" presId="urn:microsoft.com/office/officeart/2005/8/layout/chevron1"/>
    <dgm:cxn modelId="{4CB3E6C2-5953-4B10-8DC4-E5690B69D2F2}" type="presParOf" srcId="{ABAFCCF3-E5BA-400F-AD9B-9584B2EB5712}" destId="{17664783-244B-47B5-9AA6-E607F20BE0CF}" srcOrd="4" destOrd="0" presId="urn:microsoft.com/office/officeart/2005/8/layout/chevron1"/>
    <dgm:cxn modelId="{EEFC59AF-6E98-47B8-AA02-094AFE7DE965}" type="presParOf" srcId="{ABAFCCF3-E5BA-400F-AD9B-9584B2EB5712}" destId="{2A3242CF-C17E-4927-BCA7-8062D933BA16}" srcOrd="5" destOrd="0" presId="urn:microsoft.com/office/officeart/2005/8/layout/chevron1"/>
    <dgm:cxn modelId="{7438F265-BE33-4190-AAB4-27E567F8B6D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E29D4763-F032-4DC2-B88B-F2F6EF6C2970}"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18989048-07A6-4F4C-8456-74046720CEE0}" type="presOf" srcId="{BC2AEED1-0333-4BCD-8688-A1036C69031D}" destId="{17664783-244B-47B5-9AA6-E607F20BE0CF}"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9245DDCD-0633-440B-AE8B-E23813F6DB28}" type="presOf" srcId="{F35E1081-9053-4D3D-A7EF-399325972F86}" destId="{46146EC2-63C5-4F50-83B1-D5D8AF221776}" srcOrd="0" destOrd="0" presId="urn:microsoft.com/office/officeart/2005/8/layout/chevron1"/>
    <dgm:cxn modelId="{0C2F0176-ECAD-45BA-A566-E9E4005D9EDC}" type="presOf" srcId="{0D5AA799-7E41-41CF-B36B-F8220F61B0D2}" destId="{ABAFCCF3-E5BA-400F-AD9B-9584B2EB5712}" srcOrd="0" destOrd="0" presId="urn:microsoft.com/office/officeart/2005/8/layout/chevron1"/>
    <dgm:cxn modelId="{3DA617A5-F22F-4DFF-9CFC-BCBAEEFD4DE2}" type="presOf" srcId="{A47A57E1-FA17-47A4-BA71-064C01F1B937}" destId="{59333857-204D-44E8-A0A8-FD4682522A19}" srcOrd="0" destOrd="0" presId="urn:microsoft.com/office/officeart/2005/8/layout/chevron1"/>
    <dgm:cxn modelId="{21C94EE4-4DCD-454A-B097-FCB0BB72B31F}" type="presParOf" srcId="{ABAFCCF3-E5BA-400F-AD9B-9584B2EB5712}" destId="{46146EC2-63C5-4F50-83B1-D5D8AF221776}" srcOrd="0" destOrd="0" presId="urn:microsoft.com/office/officeart/2005/8/layout/chevron1"/>
    <dgm:cxn modelId="{A8E4F073-ED7D-449F-9B0C-8B07936073B6}" type="presParOf" srcId="{ABAFCCF3-E5BA-400F-AD9B-9584B2EB5712}" destId="{7322423A-237D-4B50-BB2D-5ED619C908C0}" srcOrd="1" destOrd="0" presId="urn:microsoft.com/office/officeart/2005/8/layout/chevron1"/>
    <dgm:cxn modelId="{F0FE4CFB-0B30-4FC3-AA2C-0F69C87E4470}" type="presParOf" srcId="{ABAFCCF3-E5BA-400F-AD9B-9584B2EB5712}" destId="{EAE9890F-1CA0-49D6-9B65-B4A617EBF420}" srcOrd="2" destOrd="0" presId="urn:microsoft.com/office/officeart/2005/8/layout/chevron1"/>
    <dgm:cxn modelId="{AF59851D-AE8F-4325-A420-88B6E922ED19}" type="presParOf" srcId="{ABAFCCF3-E5BA-400F-AD9B-9584B2EB5712}" destId="{6105743A-B6FD-41C5-B1BD-4E4609092CA4}" srcOrd="3" destOrd="0" presId="urn:microsoft.com/office/officeart/2005/8/layout/chevron1"/>
    <dgm:cxn modelId="{96207E5C-EEF2-4BF6-9C46-7E588F3AA392}" type="presParOf" srcId="{ABAFCCF3-E5BA-400F-AD9B-9584B2EB5712}" destId="{17664783-244B-47B5-9AA6-E607F20BE0CF}" srcOrd="4" destOrd="0" presId="urn:microsoft.com/office/officeart/2005/8/layout/chevron1"/>
    <dgm:cxn modelId="{CCE7FAF4-5DCC-46AC-8BDF-58A59466653B}" type="presParOf" srcId="{ABAFCCF3-E5BA-400F-AD9B-9584B2EB5712}" destId="{2A3242CF-C17E-4927-BCA7-8062D933BA16}" srcOrd="5" destOrd="0" presId="urn:microsoft.com/office/officeart/2005/8/layout/chevron1"/>
    <dgm:cxn modelId="{9933CA7A-DC57-4E9C-A0F4-59BDF7E397B0}"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4972383B-B285-4809-9E6A-0B33538EDF90}" type="presOf" srcId="{5F1DD7DC-6462-4443-9C81-6B4692EECB0B}" destId="{EAE9890F-1CA0-49D6-9B65-B4A617EBF420}"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400742A3-30F8-42EE-BD79-4072F85AEA7A}" type="presOf" srcId="{0D5AA799-7E41-41CF-B36B-F8220F61B0D2}" destId="{ABAFCCF3-E5BA-400F-AD9B-9584B2EB5712}" srcOrd="0" destOrd="0" presId="urn:microsoft.com/office/officeart/2005/8/layout/chevron1"/>
    <dgm:cxn modelId="{F895154A-B1A9-4892-A4BE-7410F56F92B7}" type="presOf" srcId="{BC2AEED1-0333-4BCD-8688-A1036C69031D}" destId="{17664783-244B-47B5-9AA6-E607F20BE0CF}" srcOrd="0" destOrd="0" presId="urn:microsoft.com/office/officeart/2005/8/layout/chevron1"/>
    <dgm:cxn modelId="{570B13B5-7741-4766-8149-80FA7B3B59A8}" type="presOf" srcId="{F35E1081-9053-4D3D-A7EF-399325972F86}" destId="{46146EC2-63C5-4F50-83B1-D5D8AF221776}" srcOrd="0" destOrd="0" presId="urn:microsoft.com/office/officeart/2005/8/layout/chevron1"/>
    <dgm:cxn modelId="{945A6958-83FE-4F20-8AB5-470CB4140541}"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48089B58-6512-4FF7-90B8-45A7CEC8AAB8}" type="presParOf" srcId="{ABAFCCF3-E5BA-400F-AD9B-9584B2EB5712}" destId="{46146EC2-63C5-4F50-83B1-D5D8AF221776}" srcOrd="0" destOrd="0" presId="urn:microsoft.com/office/officeart/2005/8/layout/chevron1"/>
    <dgm:cxn modelId="{1118907B-4AB4-498F-9CA1-DBDAC937F399}" type="presParOf" srcId="{ABAFCCF3-E5BA-400F-AD9B-9584B2EB5712}" destId="{7322423A-237D-4B50-BB2D-5ED619C908C0}" srcOrd="1" destOrd="0" presId="urn:microsoft.com/office/officeart/2005/8/layout/chevron1"/>
    <dgm:cxn modelId="{EDC5897A-4EFE-4105-829F-543F13FD0093}" type="presParOf" srcId="{ABAFCCF3-E5BA-400F-AD9B-9584B2EB5712}" destId="{EAE9890F-1CA0-49D6-9B65-B4A617EBF420}" srcOrd="2" destOrd="0" presId="urn:microsoft.com/office/officeart/2005/8/layout/chevron1"/>
    <dgm:cxn modelId="{3EAE99FC-C987-4C30-98F7-617B1F7C7C22}" type="presParOf" srcId="{ABAFCCF3-E5BA-400F-AD9B-9584B2EB5712}" destId="{6105743A-B6FD-41C5-B1BD-4E4609092CA4}" srcOrd="3" destOrd="0" presId="urn:microsoft.com/office/officeart/2005/8/layout/chevron1"/>
    <dgm:cxn modelId="{CEF354E3-79C0-4495-AEAA-1763872B8AF1}" type="presParOf" srcId="{ABAFCCF3-E5BA-400F-AD9B-9584B2EB5712}" destId="{17664783-244B-47B5-9AA6-E607F20BE0CF}" srcOrd="4" destOrd="0" presId="urn:microsoft.com/office/officeart/2005/8/layout/chevron1"/>
    <dgm:cxn modelId="{40CE0CDC-249C-41C4-8790-3F6A72AF35B3}" type="presParOf" srcId="{ABAFCCF3-E5BA-400F-AD9B-9584B2EB5712}" destId="{2A3242CF-C17E-4927-BCA7-8062D933BA16}" srcOrd="5" destOrd="0" presId="urn:microsoft.com/office/officeart/2005/8/layout/chevron1"/>
    <dgm:cxn modelId="{734F8623-0E3B-4F8F-B172-9529080ECC8A}"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D5752777-4E96-4D27-B480-DE9E8A2E8993}" type="presOf" srcId="{5F1DD7DC-6462-4443-9C81-6B4692EECB0B}" destId="{EAE9890F-1CA0-49D6-9B65-B4A617EBF420}"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2B7D5AD3-0432-4693-A91C-6F335031B7A2}" type="presOf" srcId="{BC2AEED1-0333-4BCD-8688-A1036C69031D}" destId="{17664783-244B-47B5-9AA6-E607F20BE0CF}" srcOrd="0" destOrd="0" presId="urn:microsoft.com/office/officeart/2005/8/layout/chevron1"/>
    <dgm:cxn modelId="{18293BA4-9A37-4F46-A281-C4B74202EF47}" type="presOf" srcId="{0D5AA799-7E41-41CF-B36B-F8220F61B0D2}" destId="{ABAFCCF3-E5BA-400F-AD9B-9584B2EB5712}" srcOrd="0" destOrd="0" presId="urn:microsoft.com/office/officeart/2005/8/layout/chevron1"/>
    <dgm:cxn modelId="{81C2D0AF-0FB1-4C07-B619-4E5486AAF9E3}"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0A0319E1-5C62-429D-8405-71A528262994}" type="presOf" srcId="{F35E1081-9053-4D3D-A7EF-399325972F86}" destId="{46146EC2-63C5-4F50-83B1-D5D8AF221776}" srcOrd="0" destOrd="0" presId="urn:microsoft.com/office/officeart/2005/8/layout/chevron1"/>
    <dgm:cxn modelId="{F4AC0D50-8881-49BC-9E89-D0C7ACF7733D}" type="presParOf" srcId="{ABAFCCF3-E5BA-400F-AD9B-9584B2EB5712}" destId="{46146EC2-63C5-4F50-83B1-D5D8AF221776}" srcOrd="0" destOrd="0" presId="urn:microsoft.com/office/officeart/2005/8/layout/chevron1"/>
    <dgm:cxn modelId="{71114E06-66F5-4663-80D9-84654C7A2C62}" type="presParOf" srcId="{ABAFCCF3-E5BA-400F-AD9B-9584B2EB5712}" destId="{7322423A-237D-4B50-BB2D-5ED619C908C0}" srcOrd="1" destOrd="0" presId="urn:microsoft.com/office/officeart/2005/8/layout/chevron1"/>
    <dgm:cxn modelId="{3CEBBD6E-8EAB-464C-8FD5-00F56FF27458}" type="presParOf" srcId="{ABAFCCF3-E5BA-400F-AD9B-9584B2EB5712}" destId="{EAE9890F-1CA0-49D6-9B65-B4A617EBF420}" srcOrd="2" destOrd="0" presId="urn:microsoft.com/office/officeart/2005/8/layout/chevron1"/>
    <dgm:cxn modelId="{00E83440-AE1F-4AE8-B4C8-47A6A2990D07}" type="presParOf" srcId="{ABAFCCF3-E5BA-400F-AD9B-9584B2EB5712}" destId="{6105743A-B6FD-41C5-B1BD-4E4609092CA4}" srcOrd="3" destOrd="0" presId="urn:microsoft.com/office/officeart/2005/8/layout/chevron1"/>
    <dgm:cxn modelId="{45A7F7EA-0258-43F8-9D8C-7085D5C156B3}" type="presParOf" srcId="{ABAFCCF3-E5BA-400F-AD9B-9584B2EB5712}" destId="{17664783-244B-47B5-9AA6-E607F20BE0CF}" srcOrd="4" destOrd="0" presId="urn:microsoft.com/office/officeart/2005/8/layout/chevron1"/>
    <dgm:cxn modelId="{C2449F8C-CE7C-4A47-A263-18BD7F9C48B5}" type="presParOf" srcId="{ABAFCCF3-E5BA-400F-AD9B-9584B2EB5712}" destId="{2A3242CF-C17E-4927-BCA7-8062D933BA16}" srcOrd="5" destOrd="0" presId="urn:microsoft.com/office/officeart/2005/8/layout/chevron1"/>
    <dgm:cxn modelId="{23E4F50B-889D-4D71-9704-2C909CB5FA35}"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D59E30D1-F023-4B63-B56A-EB16E3572649}" type="presOf" srcId="{BC2AEED1-0333-4BCD-8688-A1036C69031D}" destId="{17664783-244B-47B5-9AA6-E607F20BE0CF}"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A15788A4-BCE3-4E5E-9A28-582185E2243F}" type="presOf" srcId="{5F1DD7DC-6462-4443-9C81-6B4692EECB0B}" destId="{EAE9890F-1CA0-49D6-9B65-B4A617EBF420}" srcOrd="0" destOrd="0" presId="urn:microsoft.com/office/officeart/2005/8/layout/chevron1"/>
    <dgm:cxn modelId="{67FB6429-ED34-49D0-89BC-603F7D310677}" type="presOf" srcId="{A47A57E1-FA17-47A4-BA71-064C01F1B937}" destId="{59333857-204D-44E8-A0A8-FD4682522A19}" srcOrd="0" destOrd="0" presId="urn:microsoft.com/office/officeart/2005/8/layout/chevron1"/>
    <dgm:cxn modelId="{F37B001C-5E0A-4423-9A9E-0CFA1D21B66D}" type="presOf" srcId="{F35E1081-9053-4D3D-A7EF-399325972F86}" destId="{46146EC2-63C5-4F50-83B1-D5D8AF221776}" srcOrd="0" destOrd="0" presId="urn:microsoft.com/office/officeart/2005/8/layout/chevron1"/>
    <dgm:cxn modelId="{DF7B578B-466D-4028-A763-B9FB85802032}"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EFF7D3A4-9995-4A3C-A781-C1C15BFB8798}" type="presParOf" srcId="{ABAFCCF3-E5BA-400F-AD9B-9584B2EB5712}" destId="{46146EC2-63C5-4F50-83B1-D5D8AF221776}" srcOrd="0" destOrd="0" presId="urn:microsoft.com/office/officeart/2005/8/layout/chevron1"/>
    <dgm:cxn modelId="{E8C36F20-257D-4ADC-808D-20276DA2CC15}" type="presParOf" srcId="{ABAFCCF3-E5BA-400F-AD9B-9584B2EB5712}" destId="{7322423A-237D-4B50-BB2D-5ED619C908C0}" srcOrd="1" destOrd="0" presId="urn:microsoft.com/office/officeart/2005/8/layout/chevron1"/>
    <dgm:cxn modelId="{52B766BF-B9F5-4C27-89BF-F45972C2ACFF}" type="presParOf" srcId="{ABAFCCF3-E5BA-400F-AD9B-9584B2EB5712}" destId="{EAE9890F-1CA0-49D6-9B65-B4A617EBF420}" srcOrd="2" destOrd="0" presId="urn:microsoft.com/office/officeart/2005/8/layout/chevron1"/>
    <dgm:cxn modelId="{D5A47069-9F1F-4EA3-AFC3-E0D064C1B8F5}" type="presParOf" srcId="{ABAFCCF3-E5BA-400F-AD9B-9584B2EB5712}" destId="{6105743A-B6FD-41C5-B1BD-4E4609092CA4}" srcOrd="3" destOrd="0" presId="urn:microsoft.com/office/officeart/2005/8/layout/chevron1"/>
    <dgm:cxn modelId="{74653701-819F-48E6-81DC-3C80F2B82C3D}" type="presParOf" srcId="{ABAFCCF3-E5BA-400F-AD9B-9584B2EB5712}" destId="{17664783-244B-47B5-9AA6-E607F20BE0CF}" srcOrd="4" destOrd="0" presId="urn:microsoft.com/office/officeart/2005/8/layout/chevron1"/>
    <dgm:cxn modelId="{E5BB0DEE-5401-4DE2-9153-E607B4CEA004}" type="presParOf" srcId="{ABAFCCF3-E5BA-400F-AD9B-9584B2EB5712}" destId="{2A3242CF-C17E-4927-BCA7-8062D933BA16}" srcOrd="5" destOrd="0" presId="urn:microsoft.com/office/officeart/2005/8/layout/chevron1"/>
    <dgm:cxn modelId="{416C88EC-5F3F-4F0E-89CA-0322FF4E1AEA}"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DF658D72-A6CA-4E51-AA34-4FB0FA8E95E5}" type="presOf" srcId="{BC2AEED1-0333-4BCD-8688-A1036C69031D}" destId="{17664783-244B-47B5-9AA6-E607F20BE0CF}" srcOrd="0" destOrd="0" presId="urn:microsoft.com/office/officeart/2005/8/layout/chevron1"/>
    <dgm:cxn modelId="{1AC2002C-B72E-43E6-AF02-1B9F2B773B36}" type="presOf" srcId="{0D5AA799-7E41-41CF-B36B-F8220F61B0D2}" destId="{ABAFCCF3-E5BA-400F-AD9B-9584B2EB5712}" srcOrd="0" destOrd="0" presId="urn:microsoft.com/office/officeart/2005/8/layout/chevron1"/>
    <dgm:cxn modelId="{FFE932C1-5976-46B3-94E0-DFE4522C7318}" type="presOf" srcId="{F35E1081-9053-4D3D-A7EF-399325972F86}" destId="{46146EC2-63C5-4F50-83B1-D5D8AF221776}" srcOrd="0" destOrd="0" presId="urn:microsoft.com/office/officeart/2005/8/layout/chevron1"/>
    <dgm:cxn modelId="{EEA1D399-46A0-4B7F-93AB-9F62CAE54518}"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1DD1CF95-814C-4DE9-B719-72A2A1EC5C8F}" type="presOf" srcId="{A47A57E1-FA17-47A4-BA71-064C01F1B937}" destId="{59333857-204D-44E8-A0A8-FD4682522A19}" srcOrd="0" destOrd="0" presId="urn:microsoft.com/office/officeart/2005/8/layout/chevron1"/>
    <dgm:cxn modelId="{D3393B5F-8AF6-4A5A-B58A-FA85F688559B}" type="presParOf" srcId="{ABAFCCF3-E5BA-400F-AD9B-9584B2EB5712}" destId="{46146EC2-63C5-4F50-83B1-D5D8AF221776}" srcOrd="0" destOrd="0" presId="urn:microsoft.com/office/officeart/2005/8/layout/chevron1"/>
    <dgm:cxn modelId="{DC1F1CD0-D622-49BA-BCF1-77554E474E7C}" type="presParOf" srcId="{ABAFCCF3-E5BA-400F-AD9B-9584B2EB5712}" destId="{7322423A-237D-4B50-BB2D-5ED619C908C0}" srcOrd="1" destOrd="0" presId="urn:microsoft.com/office/officeart/2005/8/layout/chevron1"/>
    <dgm:cxn modelId="{0AE5FDB4-87A7-452C-BA6E-A1310B456897}" type="presParOf" srcId="{ABAFCCF3-E5BA-400F-AD9B-9584B2EB5712}" destId="{EAE9890F-1CA0-49D6-9B65-B4A617EBF420}" srcOrd="2" destOrd="0" presId="urn:microsoft.com/office/officeart/2005/8/layout/chevron1"/>
    <dgm:cxn modelId="{54893492-4376-4EB0-861F-AE18AF00E921}" type="presParOf" srcId="{ABAFCCF3-E5BA-400F-AD9B-9584B2EB5712}" destId="{6105743A-B6FD-41C5-B1BD-4E4609092CA4}" srcOrd="3" destOrd="0" presId="urn:microsoft.com/office/officeart/2005/8/layout/chevron1"/>
    <dgm:cxn modelId="{B15BCB75-1D31-4BF9-B0A1-4F568A45836A}" type="presParOf" srcId="{ABAFCCF3-E5BA-400F-AD9B-9584B2EB5712}" destId="{17664783-244B-47B5-9AA6-E607F20BE0CF}" srcOrd="4" destOrd="0" presId="urn:microsoft.com/office/officeart/2005/8/layout/chevron1"/>
    <dgm:cxn modelId="{1BD2EA6E-42DB-4DDE-AB19-C029AB9F2EF0}" type="presParOf" srcId="{ABAFCCF3-E5BA-400F-AD9B-9584B2EB5712}" destId="{2A3242CF-C17E-4927-BCA7-8062D933BA16}" srcOrd="5" destOrd="0" presId="urn:microsoft.com/office/officeart/2005/8/layout/chevron1"/>
    <dgm:cxn modelId="{3EFE6795-59A2-47E5-B5F0-B31CEA68AF1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429C0196-90B3-2547-81AF-1E09AFC31B02}" type="presOf" srcId="{BC2AEED1-0333-4BCD-8688-A1036C69031D}" destId="{17664783-244B-47B5-9AA6-E607F20BE0CF}"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39C11C5E-1D59-BD45-BF44-267B4BD8252D}" type="presOf" srcId="{F35E1081-9053-4D3D-A7EF-399325972F86}" destId="{46146EC2-63C5-4F50-83B1-D5D8AF221776}"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3CA81F1A-2635-7B40-81CC-659BD6AF6C9B}" type="presOf" srcId="{0D5AA799-7E41-41CF-B36B-F8220F61B0D2}" destId="{ABAFCCF3-E5BA-400F-AD9B-9584B2EB5712}" srcOrd="0" destOrd="0" presId="urn:microsoft.com/office/officeart/2005/8/layout/chevron1"/>
    <dgm:cxn modelId="{037CF9C6-9FA2-9746-BCCC-39C590D50C80}" type="presOf" srcId="{A47A57E1-FA17-47A4-BA71-064C01F1B937}" destId="{59333857-204D-44E8-A0A8-FD4682522A19}" srcOrd="0" destOrd="0" presId="urn:microsoft.com/office/officeart/2005/8/layout/chevron1"/>
    <dgm:cxn modelId="{94B96176-06D9-7B4C-BFD8-EADB1C1A8E5A}"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32DB28D9-D10E-5E48-A108-E12FD0DE5188}" type="presParOf" srcId="{ABAFCCF3-E5BA-400F-AD9B-9584B2EB5712}" destId="{46146EC2-63C5-4F50-83B1-D5D8AF221776}" srcOrd="0" destOrd="0" presId="urn:microsoft.com/office/officeart/2005/8/layout/chevron1"/>
    <dgm:cxn modelId="{96374882-6807-1444-A76B-CEAE835AE4BD}" type="presParOf" srcId="{ABAFCCF3-E5BA-400F-AD9B-9584B2EB5712}" destId="{7322423A-237D-4B50-BB2D-5ED619C908C0}" srcOrd="1" destOrd="0" presId="urn:microsoft.com/office/officeart/2005/8/layout/chevron1"/>
    <dgm:cxn modelId="{DC4DF3DD-1CC0-FE48-AF1D-1FD31EF763AA}" type="presParOf" srcId="{ABAFCCF3-E5BA-400F-AD9B-9584B2EB5712}" destId="{EAE9890F-1CA0-49D6-9B65-B4A617EBF420}" srcOrd="2" destOrd="0" presId="urn:microsoft.com/office/officeart/2005/8/layout/chevron1"/>
    <dgm:cxn modelId="{D2B3D2B8-9DD8-6C4D-9BD2-3F74031F8AC7}" type="presParOf" srcId="{ABAFCCF3-E5BA-400F-AD9B-9584B2EB5712}" destId="{6105743A-B6FD-41C5-B1BD-4E4609092CA4}" srcOrd="3" destOrd="0" presId="urn:microsoft.com/office/officeart/2005/8/layout/chevron1"/>
    <dgm:cxn modelId="{062157FA-858D-FB45-8A8D-76E7ADF42D87}" type="presParOf" srcId="{ABAFCCF3-E5BA-400F-AD9B-9584B2EB5712}" destId="{17664783-244B-47B5-9AA6-E607F20BE0CF}" srcOrd="4" destOrd="0" presId="urn:microsoft.com/office/officeart/2005/8/layout/chevron1"/>
    <dgm:cxn modelId="{6EE97F52-82C1-904E-BF41-57BCE6D5BE2E}" type="presParOf" srcId="{ABAFCCF3-E5BA-400F-AD9B-9584B2EB5712}" destId="{2A3242CF-C17E-4927-BCA7-8062D933BA16}" srcOrd="5" destOrd="0" presId="urn:microsoft.com/office/officeart/2005/8/layout/chevron1"/>
    <dgm:cxn modelId="{A22379BD-2A24-4446-9C7C-345E2066BF92}"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88C7471-D4EE-4738-A336-1F3E4C7DAED6}" type="presOf" srcId="{F35E1081-9053-4D3D-A7EF-399325972F86}" destId="{46146EC2-63C5-4F50-83B1-D5D8AF221776}"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7D4D8EB3-D7FE-4FB1-955F-3B9010E03CB2}" type="presOf" srcId="{BC2AEED1-0333-4BCD-8688-A1036C69031D}" destId="{17664783-244B-47B5-9AA6-E607F20BE0CF}" srcOrd="0" destOrd="0" presId="urn:microsoft.com/office/officeart/2005/8/layout/chevron1"/>
    <dgm:cxn modelId="{F9D26BD0-A59D-4BB6-B9C4-A2C354289364}" type="presOf" srcId="{5F1DD7DC-6462-4443-9C81-6B4692EECB0B}" destId="{EAE9890F-1CA0-49D6-9B65-B4A617EBF420}" srcOrd="0" destOrd="0" presId="urn:microsoft.com/office/officeart/2005/8/layout/chevron1"/>
    <dgm:cxn modelId="{5A4B7D4C-561B-4B0C-8392-8F3963ECAEC3}"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895D3855-5DCC-47E0-9F61-0177441A202D}" type="presOf" srcId="{A47A57E1-FA17-47A4-BA71-064C01F1B937}" destId="{59333857-204D-44E8-A0A8-FD4682522A19}" srcOrd="0" destOrd="0" presId="urn:microsoft.com/office/officeart/2005/8/layout/chevron1"/>
    <dgm:cxn modelId="{5D03F6EF-88CF-4750-8A08-118F765A774F}" type="presParOf" srcId="{ABAFCCF3-E5BA-400F-AD9B-9584B2EB5712}" destId="{46146EC2-63C5-4F50-83B1-D5D8AF221776}" srcOrd="0" destOrd="0" presId="urn:microsoft.com/office/officeart/2005/8/layout/chevron1"/>
    <dgm:cxn modelId="{04C872D4-9D87-4AD1-AD34-F0D923C3110B}" type="presParOf" srcId="{ABAFCCF3-E5BA-400F-AD9B-9584B2EB5712}" destId="{7322423A-237D-4B50-BB2D-5ED619C908C0}" srcOrd="1" destOrd="0" presId="urn:microsoft.com/office/officeart/2005/8/layout/chevron1"/>
    <dgm:cxn modelId="{3766A8A7-4394-46A1-BE04-80B638751977}" type="presParOf" srcId="{ABAFCCF3-E5BA-400F-AD9B-9584B2EB5712}" destId="{EAE9890F-1CA0-49D6-9B65-B4A617EBF420}" srcOrd="2" destOrd="0" presId="urn:microsoft.com/office/officeart/2005/8/layout/chevron1"/>
    <dgm:cxn modelId="{A38901CB-7158-43E1-B5C2-BCCEFF5B7D2B}" type="presParOf" srcId="{ABAFCCF3-E5BA-400F-AD9B-9584B2EB5712}" destId="{6105743A-B6FD-41C5-B1BD-4E4609092CA4}" srcOrd="3" destOrd="0" presId="urn:microsoft.com/office/officeart/2005/8/layout/chevron1"/>
    <dgm:cxn modelId="{6AC5C19B-593F-4083-BB03-E0050043FDD8}" type="presParOf" srcId="{ABAFCCF3-E5BA-400F-AD9B-9584B2EB5712}" destId="{17664783-244B-47B5-9AA6-E607F20BE0CF}" srcOrd="4" destOrd="0" presId="urn:microsoft.com/office/officeart/2005/8/layout/chevron1"/>
    <dgm:cxn modelId="{A93C76C4-C603-4AB1-BCCD-26106194C2D9}" type="presParOf" srcId="{ABAFCCF3-E5BA-400F-AD9B-9584B2EB5712}" destId="{2A3242CF-C17E-4927-BCA7-8062D933BA16}" srcOrd="5" destOrd="0" presId="urn:microsoft.com/office/officeart/2005/8/layout/chevron1"/>
    <dgm:cxn modelId="{2A7113E2-BF87-4980-BDA4-555B00E9675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093DF8CA-E9FC-4352-A453-8F66C0212583}" type="presOf" srcId="{5F1DD7DC-6462-4443-9C81-6B4692EECB0B}" destId="{EAE9890F-1CA0-49D6-9B65-B4A617EBF420}"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124A4DC0-BA7B-45E2-8617-DB6E2A3DCFC2}" type="presOf" srcId="{BC2AEED1-0333-4BCD-8688-A1036C69031D}" destId="{17664783-244B-47B5-9AA6-E607F20BE0CF}" srcOrd="0" destOrd="0" presId="urn:microsoft.com/office/officeart/2005/8/layout/chevron1"/>
    <dgm:cxn modelId="{EBC521A0-C099-4371-AC6B-4C5C77A07ABC}" type="presOf" srcId="{A47A57E1-FA17-47A4-BA71-064C01F1B937}" destId="{59333857-204D-44E8-A0A8-FD4682522A19}" srcOrd="0" destOrd="0" presId="urn:microsoft.com/office/officeart/2005/8/layout/chevron1"/>
    <dgm:cxn modelId="{966CC69B-8F0E-4F53-AE6F-1E13C2179506}"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EA8E84C7-4A40-4FC7-9FF3-2EB46D84ADEB}" type="presOf" srcId="{F35E1081-9053-4D3D-A7EF-399325972F86}" destId="{46146EC2-63C5-4F50-83B1-D5D8AF221776}"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0FB03E37-4CFB-49B8-A635-D7432E6F938B}" type="presParOf" srcId="{ABAFCCF3-E5BA-400F-AD9B-9584B2EB5712}" destId="{46146EC2-63C5-4F50-83B1-D5D8AF221776}" srcOrd="0" destOrd="0" presId="urn:microsoft.com/office/officeart/2005/8/layout/chevron1"/>
    <dgm:cxn modelId="{1D33DE55-F72F-44E3-B981-CF7DA3F86501}" type="presParOf" srcId="{ABAFCCF3-E5BA-400F-AD9B-9584B2EB5712}" destId="{7322423A-237D-4B50-BB2D-5ED619C908C0}" srcOrd="1" destOrd="0" presId="urn:microsoft.com/office/officeart/2005/8/layout/chevron1"/>
    <dgm:cxn modelId="{F1ACCDA4-0D42-45DA-9F88-EA3CBCEE7D3F}" type="presParOf" srcId="{ABAFCCF3-E5BA-400F-AD9B-9584B2EB5712}" destId="{EAE9890F-1CA0-49D6-9B65-B4A617EBF420}" srcOrd="2" destOrd="0" presId="urn:microsoft.com/office/officeart/2005/8/layout/chevron1"/>
    <dgm:cxn modelId="{D9728A34-F3F3-43B2-96DE-F4BEFB5D64F6}" type="presParOf" srcId="{ABAFCCF3-E5BA-400F-AD9B-9584B2EB5712}" destId="{6105743A-B6FD-41C5-B1BD-4E4609092CA4}" srcOrd="3" destOrd="0" presId="urn:microsoft.com/office/officeart/2005/8/layout/chevron1"/>
    <dgm:cxn modelId="{746712FE-22F9-4AB8-935E-E93C1805B9A4}" type="presParOf" srcId="{ABAFCCF3-E5BA-400F-AD9B-9584B2EB5712}" destId="{17664783-244B-47B5-9AA6-E607F20BE0CF}" srcOrd="4" destOrd="0" presId="urn:microsoft.com/office/officeart/2005/8/layout/chevron1"/>
    <dgm:cxn modelId="{867969CF-A164-48EF-9AFD-29A0C6F60CB7}" type="presParOf" srcId="{ABAFCCF3-E5BA-400F-AD9B-9584B2EB5712}" destId="{2A3242CF-C17E-4927-BCA7-8062D933BA16}" srcOrd="5" destOrd="0" presId="urn:microsoft.com/office/officeart/2005/8/layout/chevron1"/>
    <dgm:cxn modelId="{C88C38A1-279C-4796-A1B4-B418067118E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80889A18-ED1F-4E9F-A9B8-0CD3B85E12F3}" type="presOf" srcId="{0D5AA799-7E41-41CF-B36B-F8220F61B0D2}" destId="{ABAFCCF3-E5BA-400F-AD9B-9584B2EB5712}" srcOrd="0" destOrd="0" presId="urn:microsoft.com/office/officeart/2005/8/layout/chevron1"/>
    <dgm:cxn modelId="{BA890C25-388C-454C-A1BC-998876446C84}" type="presOf" srcId="{5F1DD7DC-6462-4443-9C81-6B4692EECB0B}" destId="{EAE9890F-1CA0-49D6-9B65-B4A617EBF420}" srcOrd="0" destOrd="0" presId="urn:microsoft.com/office/officeart/2005/8/layout/chevron1"/>
    <dgm:cxn modelId="{CD07E3EF-3FFA-4970-9A68-57137CA78CC5}"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A2FBD291-CE07-478B-B82C-F2557C32D127}" type="presOf" srcId="{A47A57E1-FA17-47A4-BA71-064C01F1B937}" destId="{59333857-204D-44E8-A0A8-FD4682522A19}" srcOrd="0" destOrd="0" presId="urn:microsoft.com/office/officeart/2005/8/layout/chevron1"/>
    <dgm:cxn modelId="{523CCB2F-571B-41A4-819C-6063EAA77ED5}" type="presOf" srcId="{F35E1081-9053-4D3D-A7EF-399325972F86}" destId="{46146EC2-63C5-4F50-83B1-D5D8AF221776}" srcOrd="0" destOrd="0" presId="urn:microsoft.com/office/officeart/2005/8/layout/chevron1"/>
    <dgm:cxn modelId="{C4BE6D3C-188D-4098-95D1-C00B0FE73B0D}" type="presParOf" srcId="{ABAFCCF3-E5BA-400F-AD9B-9584B2EB5712}" destId="{46146EC2-63C5-4F50-83B1-D5D8AF221776}" srcOrd="0" destOrd="0" presId="urn:microsoft.com/office/officeart/2005/8/layout/chevron1"/>
    <dgm:cxn modelId="{80012BEE-2E5A-4284-AE4D-6343306869E4}" type="presParOf" srcId="{ABAFCCF3-E5BA-400F-AD9B-9584B2EB5712}" destId="{7322423A-237D-4B50-BB2D-5ED619C908C0}" srcOrd="1" destOrd="0" presId="urn:microsoft.com/office/officeart/2005/8/layout/chevron1"/>
    <dgm:cxn modelId="{1C93109A-C743-4253-B23D-9307A2FDA79A}" type="presParOf" srcId="{ABAFCCF3-E5BA-400F-AD9B-9584B2EB5712}" destId="{EAE9890F-1CA0-49D6-9B65-B4A617EBF420}" srcOrd="2" destOrd="0" presId="urn:microsoft.com/office/officeart/2005/8/layout/chevron1"/>
    <dgm:cxn modelId="{93EE609E-D3A2-49A3-843B-D005B8A6E601}" type="presParOf" srcId="{ABAFCCF3-E5BA-400F-AD9B-9584B2EB5712}" destId="{6105743A-B6FD-41C5-B1BD-4E4609092CA4}" srcOrd="3" destOrd="0" presId="urn:microsoft.com/office/officeart/2005/8/layout/chevron1"/>
    <dgm:cxn modelId="{55C1017A-B0E7-4805-8142-94A5F122EADB}" type="presParOf" srcId="{ABAFCCF3-E5BA-400F-AD9B-9584B2EB5712}" destId="{17664783-244B-47B5-9AA6-E607F20BE0CF}" srcOrd="4" destOrd="0" presId="urn:microsoft.com/office/officeart/2005/8/layout/chevron1"/>
    <dgm:cxn modelId="{3E7C335B-913B-43CD-BD93-5904C3A4A181}" type="presParOf" srcId="{ABAFCCF3-E5BA-400F-AD9B-9584B2EB5712}" destId="{2A3242CF-C17E-4927-BCA7-8062D933BA16}" srcOrd="5" destOrd="0" presId="urn:microsoft.com/office/officeart/2005/8/layout/chevron1"/>
    <dgm:cxn modelId="{81098E0A-A9FF-4E6B-91A7-42FD56D250AB}"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F5970F65-297E-4DE3-A09E-09826331B323}" type="presOf" srcId="{BC2AEED1-0333-4BCD-8688-A1036C69031D}" destId="{17664783-244B-47B5-9AA6-E607F20BE0CF}" srcOrd="0" destOrd="0" presId="urn:microsoft.com/office/officeart/2005/8/layout/chevron1"/>
    <dgm:cxn modelId="{A6C46B78-D78D-40A3-B194-AF7DB6745310}" type="presOf" srcId="{0D5AA799-7E41-41CF-B36B-F8220F61B0D2}" destId="{ABAFCCF3-E5BA-400F-AD9B-9584B2EB5712}" srcOrd="0" destOrd="0" presId="urn:microsoft.com/office/officeart/2005/8/layout/chevron1"/>
    <dgm:cxn modelId="{ABE99CA6-41D0-4D42-87EE-335D840F0D08}" type="presOf" srcId="{5F1DD7DC-6462-4443-9C81-6B4692EECB0B}" destId="{EAE9890F-1CA0-49D6-9B65-B4A617EBF420}" srcOrd="0" destOrd="0" presId="urn:microsoft.com/office/officeart/2005/8/layout/chevron1"/>
    <dgm:cxn modelId="{4FC5C6B0-4E8B-48E4-959B-18F485F88A14}"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2243070A-7C14-49A0-9DB2-1E6B59B2E3EC}" type="presOf" srcId="{F35E1081-9053-4D3D-A7EF-399325972F86}" destId="{46146EC2-63C5-4F50-83B1-D5D8AF221776}" srcOrd="0" destOrd="0" presId="urn:microsoft.com/office/officeart/2005/8/layout/chevron1"/>
    <dgm:cxn modelId="{D877E145-BCA3-49FF-890D-60600B707EE4}" type="presParOf" srcId="{ABAFCCF3-E5BA-400F-AD9B-9584B2EB5712}" destId="{46146EC2-63C5-4F50-83B1-D5D8AF221776}" srcOrd="0" destOrd="0" presId="urn:microsoft.com/office/officeart/2005/8/layout/chevron1"/>
    <dgm:cxn modelId="{46FD069B-B3DA-4F65-B36B-3742DBFE8400}" type="presParOf" srcId="{ABAFCCF3-E5BA-400F-AD9B-9584B2EB5712}" destId="{7322423A-237D-4B50-BB2D-5ED619C908C0}" srcOrd="1" destOrd="0" presId="urn:microsoft.com/office/officeart/2005/8/layout/chevron1"/>
    <dgm:cxn modelId="{6BFD5BD3-5D00-4E86-98CE-BD6164A93536}" type="presParOf" srcId="{ABAFCCF3-E5BA-400F-AD9B-9584B2EB5712}" destId="{EAE9890F-1CA0-49D6-9B65-B4A617EBF420}" srcOrd="2" destOrd="0" presId="urn:microsoft.com/office/officeart/2005/8/layout/chevron1"/>
    <dgm:cxn modelId="{69A675AE-04BB-4D95-BFF3-66B8A27647AE}" type="presParOf" srcId="{ABAFCCF3-E5BA-400F-AD9B-9584B2EB5712}" destId="{6105743A-B6FD-41C5-B1BD-4E4609092CA4}" srcOrd="3" destOrd="0" presId="urn:microsoft.com/office/officeart/2005/8/layout/chevron1"/>
    <dgm:cxn modelId="{E3F12A0B-B581-42CC-83A4-6D2E3D790474}" type="presParOf" srcId="{ABAFCCF3-E5BA-400F-AD9B-9584B2EB5712}" destId="{17664783-244B-47B5-9AA6-E607F20BE0CF}" srcOrd="4" destOrd="0" presId="urn:microsoft.com/office/officeart/2005/8/layout/chevron1"/>
    <dgm:cxn modelId="{449785BE-8BE7-4141-9E23-C1A71935F93C}" type="presParOf" srcId="{ABAFCCF3-E5BA-400F-AD9B-9584B2EB5712}" destId="{2A3242CF-C17E-4927-BCA7-8062D933BA16}" srcOrd="5" destOrd="0" presId="urn:microsoft.com/office/officeart/2005/8/layout/chevron1"/>
    <dgm:cxn modelId="{0B153245-E972-481F-991A-FEAE381EB856}"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76F56691-536D-47F3-8254-E4B5892461D3}" type="presOf" srcId="{F35E1081-9053-4D3D-A7EF-399325972F86}" destId="{46146EC2-63C5-4F50-83B1-D5D8AF221776}"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CA38E64D-929B-4752-9CB5-CE139F54F3AC}" type="presOf" srcId="{A47A57E1-FA17-47A4-BA71-064C01F1B937}" destId="{59333857-204D-44E8-A0A8-FD4682522A19}" srcOrd="0" destOrd="0" presId="urn:microsoft.com/office/officeart/2005/8/layout/chevron1"/>
    <dgm:cxn modelId="{ED03F94C-B99F-494E-8274-6AD4D324B81E}" type="presOf" srcId="{0D5AA799-7E41-41CF-B36B-F8220F61B0D2}" destId="{ABAFCCF3-E5BA-400F-AD9B-9584B2EB5712}" srcOrd="0" destOrd="0" presId="urn:microsoft.com/office/officeart/2005/8/layout/chevron1"/>
    <dgm:cxn modelId="{B2EC4686-4337-48AE-834E-B2D3D46D1858}" type="presOf" srcId="{BC2AEED1-0333-4BCD-8688-A1036C69031D}" destId="{17664783-244B-47B5-9AA6-E607F20BE0CF}" srcOrd="0" destOrd="0" presId="urn:microsoft.com/office/officeart/2005/8/layout/chevron1"/>
    <dgm:cxn modelId="{556E37E5-9269-43E1-A812-8A17832A344A}"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A08EB077-304A-4EFE-93AA-C0838B6C404A}" type="presParOf" srcId="{ABAFCCF3-E5BA-400F-AD9B-9584B2EB5712}" destId="{46146EC2-63C5-4F50-83B1-D5D8AF221776}" srcOrd="0" destOrd="0" presId="urn:microsoft.com/office/officeart/2005/8/layout/chevron1"/>
    <dgm:cxn modelId="{5BD9C3D3-D0E1-4640-BFD3-1CA54D90361E}" type="presParOf" srcId="{ABAFCCF3-E5BA-400F-AD9B-9584B2EB5712}" destId="{7322423A-237D-4B50-BB2D-5ED619C908C0}" srcOrd="1" destOrd="0" presId="urn:microsoft.com/office/officeart/2005/8/layout/chevron1"/>
    <dgm:cxn modelId="{94F9E646-3FC7-40F9-88DF-1900F01C4305}" type="presParOf" srcId="{ABAFCCF3-E5BA-400F-AD9B-9584B2EB5712}" destId="{EAE9890F-1CA0-49D6-9B65-B4A617EBF420}" srcOrd="2" destOrd="0" presId="urn:microsoft.com/office/officeart/2005/8/layout/chevron1"/>
    <dgm:cxn modelId="{BE65D5E0-DA11-43AA-B01F-C4A432E72341}" type="presParOf" srcId="{ABAFCCF3-E5BA-400F-AD9B-9584B2EB5712}" destId="{6105743A-B6FD-41C5-B1BD-4E4609092CA4}" srcOrd="3" destOrd="0" presId="urn:microsoft.com/office/officeart/2005/8/layout/chevron1"/>
    <dgm:cxn modelId="{6948FC2B-0E88-4839-8FBB-335AF6B62126}" type="presParOf" srcId="{ABAFCCF3-E5BA-400F-AD9B-9584B2EB5712}" destId="{17664783-244B-47B5-9AA6-E607F20BE0CF}" srcOrd="4" destOrd="0" presId="urn:microsoft.com/office/officeart/2005/8/layout/chevron1"/>
    <dgm:cxn modelId="{3866BFB4-F889-4AF6-A3D4-B111AEB55D3A}" type="presParOf" srcId="{ABAFCCF3-E5BA-400F-AD9B-9584B2EB5712}" destId="{2A3242CF-C17E-4927-BCA7-8062D933BA16}" srcOrd="5" destOrd="0" presId="urn:microsoft.com/office/officeart/2005/8/layout/chevron1"/>
    <dgm:cxn modelId="{F8D19B91-ECBD-451E-8B7E-05BD18875D57}"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E59E7F3D-EFCC-4E02-99D9-D11B2084B368}" type="presOf" srcId="{F35E1081-9053-4D3D-A7EF-399325972F86}" destId="{46146EC2-63C5-4F50-83B1-D5D8AF221776}" srcOrd="0" destOrd="0" presId="urn:microsoft.com/office/officeart/2005/8/layout/chevron1"/>
    <dgm:cxn modelId="{E3707EAE-C058-42A7-938A-C210DE57D5CB}" type="presOf" srcId="{0D5AA799-7E41-41CF-B36B-F8220F61B0D2}" destId="{ABAFCCF3-E5BA-400F-AD9B-9584B2EB5712}" srcOrd="0" destOrd="0" presId="urn:microsoft.com/office/officeart/2005/8/layout/chevron1"/>
    <dgm:cxn modelId="{54EBC61F-F9A8-43FD-A565-EA852672231C}" type="presOf" srcId="{A47A57E1-FA17-47A4-BA71-064C01F1B937}" destId="{59333857-204D-44E8-A0A8-FD4682522A19}" srcOrd="0" destOrd="0" presId="urn:microsoft.com/office/officeart/2005/8/layout/chevron1"/>
    <dgm:cxn modelId="{A46BB407-421C-45DE-83C0-4F20D1537861}" type="presOf" srcId="{5F1DD7DC-6462-4443-9C81-6B4692EECB0B}" destId="{EAE9890F-1CA0-49D6-9B65-B4A617EBF420}" srcOrd="0" destOrd="0" presId="urn:microsoft.com/office/officeart/2005/8/layout/chevron1"/>
    <dgm:cxn modelId="{CFBEFBBE-FD00-4FE6-BCB5-223E400EFBC7}"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9F7F270F-9811-4064-B033-D5751A740532}" type="presParOf" srcId="{ABAFCCF3-E5BA-400F-AD9B-9584B2EB5712}" destId="{46146EC2-63C5-4F50-83B1-D5D8AF221776}" srcOrd="0" destOrd="0" presId="urn:microsoft.com/office/officeart/2005/8/layout/chevron1"/>
    <dgm:cxn modelId="{C3CE5B3E-F70E-418F-BEBF-4869360614A1}" type="presParOf" srcId="{ABAFCCF3-E5BA-400F-AD9B-9584B2EB5712}" destId="{7322423A-237D-4B50-BB2D-5ED619C908C0}" srcOrd="1" destOrd="0" presId="urn:microsoft.com/office/officeart/2005/8/layout/chevron1"/>
    <dgm:cxn modelId="{EDA3245D-C43C-4098-B49B-736CCD7AFEF7}" type="presParOf" srcId="{ABAFCCF3-E5BA-400F-AD9B-9584B2EB5712}" destId="{EAE9890F-1CA0-49D6-9B65-B4A617EBF420}" srcOrd="2" destOrd="0" presId="urn:microsoft.com/office/officeart/2005/8/layout/chevron1"/>
    <dgm:cxn modelId="{B36385FF-D58C-4A56-8520-754A26D4F14D}" type="presParOf" srcId="{ABAFCCF3-E5BA-400F-AD9B-9584B2EB5712}" destId="{6105743A-B6FD-41C5-B1BD-4E4609092CA4}" srcOrd="3" destOrd="0" presId="urn:microsoft.com/office/officeart/2005/8/layout/chevron1"/>
    <dgm:cxn modelId="{222A56FB-694B-4F05-8629-A25BBD2A67AA}" type="presParOf" srcId="{ABAFCCF3-E5BA-400F-AD9B-9584B2EB5712}" destId="{17664783-244B-47B5-9AA6-E607F20BE0CF}" srcOrd="4" destOrd="0" presId="urn:microsoft.com/office/officeart/2005/8/layout/chevron1"/>
    <dgm:cxn modelId="{3E76BF1E-6891-4170-9A4C-CD8A6240F9C5}" type="presParOf" srcId="{ABAFCCF3-E5BA-400F-AD9B-9584B2EB5712}" destId="{2A3242CF-C17E-4927-BCA7-8062D933BA16}" srcOrd="5" destOrd="0" presId="urn:microsoft.com/office/officeart/2005/8/layout/chevron1"/>
    <dgm:cxn modelId="{DD397FF9-7DC1-4B47-97EF-C64F13F931A2}"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4F267AE6-B7A4-4E77-9E30-CBFE95C6E92B}" type="presOf" srcId="{5F1DD7DC-6462-4443-9C81-6B4692EECB0B}" destId="{EAE9890F-1CA0-49D6-9B65-B4A617EBF420}"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C4B1E368-75F3-47F9-BCEF-F7F2D69A6CDE}" type="presOf" srcId="{0D5AA799-7E41-41CF-B36B-F8220F61B0D2}" destId="{ABAFCCF3-E5BA-400F-AD9B-9584B2EB5712}" srcOrd="0" destOrd="0" presId="urn:microsoft.com/office/officeart/2005/8/layout/chevron1"/>
    <dgm:cxn modelId="{246A46CD-242E-428F-B73A-B94D182AC5A9}" type="presOf" srcId="{A47A57E1-FA17-47A4-BA71-064C01F1B937}" destId="{59333857-204D-44E8-A0A8-FD4682522A19}" srcOrd="0" destOrd="0" presId="urn:microsoft.com/office/officeart/2005/8/layout/chevron1"/>
    <dgm:cxn modelId="{A04B7A4F-55E3-4D6A-836E-1AAFAC9107C3}" type="presOf" srcId="{BC2AEED1-0333-4BCD-8688-A1036C69031D}" destId="{17664783-244B-47B5-9AA6-E607F20BE0CF}" srcOrd="0" destOrd="0" presId="urn:microsoft.com/office/officeart/2005/8/layout/chevron1"/>
    <dgm:cxn modelId="{406E4F28-7BAA-4D48-B7B7-CE003A633C1E}"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76C35C41-DA98-41F6-B458-AFBCBDD72125}" type="presParOf" srcId="{ABAFCCF3-E5BA-400F-AD9B-9584B2EB5712}" destId="{46146EC2-63C5-4F50-83B1-D5D8AF221776}" srcOrd="0" destOrd="0" presId="urn:microsoft.com/office/officeart/2005/8/layout/chevron1"/>
    <dgm:cxn modelId="{28A78537-1D1A-41ED-B31A-22698AB3E9CF}" type="presParOf" srcId="{ABAFCCF3-E5BA-400F-AD9B-9584B2EB5712}" destId="{7322423A-237D-4B50-BB2D-5ED619C908C0}" srcOrd="1" destOrd="0" presId="urn:microsoft.com/office/officeart/2005/8/layout/chevron1"/>
    <dgm:cxn modelId="{CCDF43E9-D207-4C77-93A2-26D678BE874F}" type="presParOf" srcId="{ABAFCCF3-E5BA-400F-AD9B-9584B2EB5712}" destId="{EAE9890F-1CA0-49D6-9B65-B4A617EBF420}" srcOrd="2" destOrd="0" presId="urn:microsoft.com/office/officeart/2005/8/layout/chevron1"/>
    <dgm:cxn modelId="{826C3056-34F6-4210-83BB-83EE6F2B2E6C}" type="presParOf" srcId="{ABAFCCF3-E5BA-400F-AD9B-9584B2EB5712}" destId="{6105743A-B6FD-41C5-B1BD-4E4609092CA4}" srcOrd="3" destOrd="0" presId="urn:microsoft.com/office/officeart/2005/8/layout/chevron1"/>
    <dgm:cxn modelId="{6B275586-3786-45C7-A611-B4896F7CAD60}" type="presParOf" srcId="{ABAFCCF3-E5BA-400F-AD9B-9584B2EB5712}" destId="{17664783-244B-47B5-9AA6-E607F20BE0CF}" srcOrd="4" destOrd="0" presId="urn:microsoft.com/office/officeart/2005/8/layout/chevron1"/>
    <dgm:cxn modelId="{C06C1539-0CA2-4207-BE3F-D7A3BFC72774}" type="presParOf" srcId="{ABAFCCF3-E5BA-400F-AD9B-9584B2EB5712}" destId="{2A3242CF-C17E-4927-BCA7-8062D933BA16}" srcOrd="5" destOrd="0" presId="urn:microsoft.com/office/officeart/2005/8/layout/chevron1"/>
    <dgm:cxn modelId="{039C79D0-702F-4339-97CE-779FA9D92F37}"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6BEB6BB0-B6B2-4E47-BDE9-EDD6B4D7F7CA}" type="presOf" srcId="{F35E1081-9053-4D3D-A7EF-399325972F86}" destId="{46146EC2-63C5-4F50-83B1-D5D8AF221776}" srcOrd="0" destOrd="0" presId="urn:microsoft.com/office/officeart/2005/8/layout/chevron1"/>
    <dgm:cxn modelId="{2016C3DC-CD05-4A41-A704-E15E51A3993F}" type="presOf" srcId="{BC2AEED1-0333-4BCD-8688-A1036C69031D}" destId="{17664783-244B-47B5-9AA6-E607F20BE0CF}" srcOrd="0" destOrd="0" presId="urn:microsoft.com/office/officeart/2005/8/layout/chevron1"/>
    <dgm:cxn modelId="{6D75BC39-4131-484C-BC1B-DB6325619C58}"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5E660836-606A-4466-8F43-13A0D2E766A2}" type="presOf" srcId="{0D5AA799-7E41-41CF-B36B-F8220F61B0D2}" destId="{ABAFCCF3-E5BA-400F-AD9B-9584B2EB5712}" srcOrd="0" destOrd="0" presId="urn:microsoft.com/office/officeart/2005/8/layout/chevron1"/>
    <dgm:cxn modelId="{01009023-77E7-4FB7-9CCB-BA1550D05D0D}" type="presOf" srcId="{5F1DD7DC-6462-4443-9C81-6B4692EECB0B}" destId="{EAE9890F-1CA0-49D6-9B65-B4A617EBF420}" srcOrd="0" destOrd="0" presId="urn:microsoft.com/office/officeart/2005/8/layout/chevron1"/>
    <dgm:cxn modelId="{25F63B1C-0EC5-4457-8F61-58A72680E828}" type="presParOf" srcId="{ABAFCCF3-E5BA-400F-AD9B-9584B2EB5712}" destId="{46146EC2-63C5-4F50-83B1-D5D8AF221776}" srcOrd="0" destOrd="0" presId="urn:microsoft.com/office/officeart/2005/8/layout/chevron1"/>
    <dgm:cxn modelId="{5F2874ED-8AB8-4A0A-B78F-5A069750E8D2}" type="presParOf" srcId="{ABAFCCF3-E5BA-400F-AD9B-9584B2EB5712}" destId="{7322423A-237D-4B50-BB2D-5ED619C908C0}" srcOrd="1" destOrd="0" presId="urn:microsoft.com/office/officeart/2005/8/layout/chevron1"/>
    <dgm:cxn modelId="{4EF8A097-182A-43DF-A847-B23CE023C77E}" type="presParOf" srcId="{ABAFCCF3-E5BA-400F-AD9B-9584B2EB5712}" destId="{EAE9890F-1CA0-49D6-9B65-B4A617EBF420}" srcOrd="2" destOrd="0" presId="urn:microsoft.com/office/officeart/2005/8/layout/chevron1"/>
    <dgm:cxn modelId="{20E619CE-318D-44E9-A12B-B0D957CDF51C}" type="presParOf" srcId="{ABAFCCF3-E5BA-400F-AD9B-9584B2EB5712}" destId="{6105743A-B6FD-41C5-B1BD-4E4609092CA4}" srcOrd="3" destOrd="0" presId="urn:microsoft.com/office/officeart/2005/8/layout/chevron1"/>
    <dgm:cxn modelId="{37E72319-53BC-4E47-AB9E-7040B4AEEAFF}" type="presParOf" srcId="{ABAFCCF3-E5BA-400F-AD9B-9584B2EB5712}" destId="{17664783-244B-47B5-9AA6-E607F20BE0CF}" srcOrd="4" destOrd="0" presId="urn:microsoft.com/office/officeart/2005/8/layout/chevron1"/>
    <dgm:cxn modelId="{87326A02-850F-4D2B-9778-8AF8AFD72E09}" type="presParOf" srcId="{ABAFCCF3-E5BA-400F-AD9B-9584B2EB5712}" destId="{2A3242CF-C17E-4927-BCA7-8062D933BA16}" srcOrd="5" destOrd="0" presId="urn:microsoft.com/office/officeart/2005/8/layout/chevron1"/>
    <dgm:cxn modelId="{62E75178-5F8B-4666-B450-AA291F0EDF4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3392F943-581A-4677-AE2F-8B2D738976D7}" type="presOf" srcId="{5F1DD7DC-6462-4443-9C81-6B4692EECB0B}" destId="{EAE9890F-1CA0-49D6-9B65-B4A617EBF420}" srcOrd="0" destOrd="0" presId="urn:microsoft.com/office/officeart/2005/8/layout/chevron1"/>
    <dgm:cxn modelId="{5A1D4107-B45C-4F7F-BCBC-2C554215A88D}" type="presOf" srcId="{BC2AEED1-0333-4BCD-8688-A1036C69031D}" destId="{17664783-244B-47B5-9AA6-E607F20BE0CF}" srcOrd="0" destOrd="0" presId="urn:microsoft.com/office/officeart/2005/8/layout/chevron1"/>
    <dgm:cxn modelId="{6F44FC9A-3B36-4E14-8736-55A44BCA374B}"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48D15499-A34E-4FAE-A7F8-29F92ADBF1A2}" type="presOf" srcId="{A47A57E1-FA17-47A4-BA71-064C01F1B937}" destId="{59333857-204D-44E8-A0A8-FD4682522A19}" srcOrd="0" destOrd="0" presId="urn:microsoft.com/office/officeart/2005/8/layout/chevron1"/>
    <dgm:cxn modelId="{C8EE0B8E-B749-41FE-8E6D-89A3D84B8A01}" type="presOf" srcId="{0D5AA799-7E41-41CF-B36B-F8220F61B0D2}" destId="{ABAFCCF3-E5BA-400F-AD9B-9584B2EB5712}" srcOrd="0" destOrd="0" presId="urn:microsoft.com/office/officeart/2005/8/layout/chevron1"/>
    <dgm:cxn modelId="{5023FF53-8326-4D13-903F-B8415E63370A}" type="presParOf" srcId="{ABAFCCF3-E5BA-400F-AD9B-9584B2EB5712}" destId="{46146EC2-63C5-4F50-83B1-D5D8AF221776}" srcOrd="0" destOrd="0" presId="urn:microsoft.com/office/officeart/2005/8/layout/chevron1"/>
    <dgm:cxn modelId="{F8B62CCB-45D9-47E8-BD6D-E58EA7E39B7D}" type="presParOf" srcId="{ABAFCCF3-E5BA-400F-AD9B-9584B2EB5712}" destId="{7322423A-237D-4B50-BB2D-5ED619C908C0}" srcOrd="1" destOrd="0" presId="urn:microsoft.com/office/officeart/2005/8/layout/chevron1"/>
    <dgm:cxn modelId="{7C96B237-F3DF-42F4-8AC5-1234EA7A600A}" type="presParOf" srcId="{ABAFCCF3-E5BA-400F-AD9B-9584B2EB5712}" destId="{EAE9890F-1CA0-49D6-9B65-B4A617EBF420}" srcOrd="2" destOrd="0" presId="urn:microsoft.com/office/officeart/2005/8/layout/chevron1"/>
    <dgm:cxn modelId="{0C0944A2-D110-4FC2-AB19-7DE3FB5F10D2}" type="presParOf" srcId="{ABAFCCF3-E5BA-400F-AD9B-9584B2EB5712}" destId="{6105743A-B6FD-41C5-B1BD-4E4609092CA4}" srcOrd="3" destOrd="0" presId="urn:microsoft.com/office/officeart/2005/8/layout/chevron1"/>
    <dgm:cxn modelId="{A821D70C-B7C0-44B9-8521-316C87B6F15B}" type="presParOf" srcId="{ABAFCCF3-E5BA-400F-AD9B-9584B2EB5712}" destId="{17664783-244B-47B5-9AA6-E607F20BE0CF}" srcOrd="4" destOrd="0" presId="urn:microsoft.com/office/officeart/2005/8/layout/chevron1"/>
    <dgm:cxn modelId="{341E17B0-9B15-450F-A12D-B87F83741303}" type="presParOf" srcId="{ABAFCCF3-E5BA-400F-AD9B-9584B2EB5712}" destId="{2A3242CF-C17E-4927-BCA7-8062D933BA16}" srcOrd="5" destOrd="0" presId="urn:microsoft.com/office/officeart/2005/8/layout/chevron1"/>
    <dgm:cxn modelId="{7C700C8B-5FF2-4D3E-B2A4-A657241C1FFA}"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5FD2337B-A100-4374-8E0B-87C5928C51C2}" type="presOf" srcId="{0D5AA799-7E41-41CF-B36B-F8220F61B0D2}" destId="{ABAFCCF3-E5BA-400F-AD9B-9584B2EB5712}"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D1C88CFF-655D-4D8D-832D-FB595DE0ABE2}" type="presOf" srcId="{F35E1081-9053-4D3D-A7EF-399325972F86}" destId="{46146EC2-63C5-4F50-83B1-D5D8AF221776}" srcOrd="0" destOrd="0" presId="urn:microsoft.com/office/officeart/2005/8/layout/chevron1"/>
    <dgm:cxn modelId="{498AD619-C9FA-4EB7-9540-565B855CBA98}" type="presOf" srcId="{BC2AEED1-0333-4BCD-8688-A1036C69031D}" destId="{17664783-244B-47B5-9AA6-E607F20BE0CF}" srcOrd="0" destOrd="0" presId="urn:microsoft.com/office/officeart/2005/8/layout/chevron1"/>
    <dgm:cxn modelId="{FF583742-FA40-4142-B501-0203C3D5AFD5}" type="presOf" srcId="{5F1DD7DC-6462-4443-9C81-6B4692EECB0B}" destId="{EAE9890F-1CA0-49D6-9B65-B4A617EBF420}" srcOrd="0" destOrd="0" presId="urn:microsoft.com/office/officeart/2005/8/layout/chevron1"/>
    <dgm:cxn modelId="{03F8674F-E77E-401C-A6DC-2217F50E4E50}"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2EAB583F-545A-49ED-B046-47D2D732CA59}" type="presParOf" srcId="{ABAFCCF3-E5BA-400F-AD9B-9584B2EB5712}" destId="{46146EC2-63C5-4F50-83B1-D5D8AF221776}" srcOrd="0" destOrd="0" presId="urn:microsoft.com/office/officeart/2005/8/layout/chevron1"/>
    <dgm:cxn modelId="{DCFB92B8-B498-4463-A2A2-4D0A7817865C}" type="presParOf" srcId="{ABAFCCF3-E5BA-400F-AD9B-9584B2EB5712}" destId="{7322423A-237D-4B50-BB2D-5ED619C908C0}" srcOrd="1" destOrd="0" presId="urn:microsoft.com/office/officeart/2005/8/layout/chevron1"/>
    <dgm:cxn modelId="{2CA43193-4D92-4A58-BE78-A654DB391720}" type="presParOf" srcId="{ABAFCCF3-E5BA-400F-AD9B-9584B2EB5712}" destId="{EAE9890F-1CA0-49D6-9B65-B4A617EBF420}" srcOrd="2" destOrd="0" presId="urn:microsoft.com/office/officeart/2005/8/layout/chevron1"/>
    <dgm:cxn modelId="{5CFEC0AE-AF91-4843-8C2A-AB9DC6EBDF3E}" type="presParOf" srcId="{ABAFCCF3-E5BA-400F-AD9B-9584B2EB5712}" destId="{6105743A-B6FD-41C5-B1BD-4E4609092CA4}" srcOrd="3" destOrd="0" presId="urn:microsoft.com/office/officeart/2005/8/layout/chevron1"/>
    <dgm:cxn modelId="{D17B9F18-3445-4511-96B7-02B0ABB611C1}" type="presParOf" srcId="{ABAFCCF3-E5BA-400F-AD9B-9584B2EB5712}" destId="{17664783-244B-47B5-9AA6-E607F20BE0CF}" srcOrd="4" destOrd="0" presId="urn:microsoft.com/office/officeart/2005/8/layout/chevron1"/>
    <dgm:cxn modelId="{33A513E1-B22A-4ECD-A730-11E7668A2E0D}" type="presParOf" srcId="{ABAFCCF3-E5BA-400F-AD9B-9584B2EB5712}" destId="{2A3242CF-C17E-4927-BCA7-8062D933BA16}" srcOrd="5" destOrd="0" presId="urn:microsoft.com/office/officeart/2005/8/layout/chevron1"/>
    <dgm:cxn modelId="{C0762E0C-3522-4D3E-9EFA-7026191CC3B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E87ACD91-D236-3448-A238-868E05194A07}" type="presOf" srcId="{0D5AA799-7E41-41CF-B36B-F8220F61B0D2}" destId="{ABAFCCF3-E5BA-400F-AD9B-9584B2EB5712}" srcOrd="0" destOrd="0" presId="urn:microsoft.com/office/officeart/2005/8/layout/chevron1"/>
    <dgm:cxn modelId="{F6B60776-9006-4046-AA92-E0DC46608498}"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37408965-F813-6241-B0EA-DC04982493AA}" type="presOf" srcId="{5F1DD7DC-6462-4443-9C81-6B4692EECB0B}" destId="{EAE9890F-1CA0-49D6-9B65-B4A617EBF420}" srcOrd="0" destOrd="0" presId="urn:microsoft.com/office/officeart/2005/8/layout/chevron1"/>
    <dgm:cxn modelId="{6ED2B8E2-0E06-5140-A939-37DE24604052}" type="presOf" srcId="{A47A57E1-FA17-47A4-BA71-064C01F1B937}" destId="{59333857-204D-44E8-A0A8-FD4682522A19}" srcOrd="0" destOrd="0" presId="urn:microsoft.com/office/officeart/2005/8/layout/chevron1"/>
    <dgm:cxn modelId="{E0FECDC0-036C-3C4D-8341-78607D5A6A1D}" type="presOf" srcId="{BC2AEED1-0333-4BCD-8688-A1036C69031D}" destId="{17664783-244B-47B5-9AA6-E607F20BE0CF}" srcOrd="0" destOrd="0" presId="urn:microsoft.com/office/officeart/2005/8/layout/chevron1"/>
    <dgm:cxn modelId="{29031C27-5931-C647-A7ED-E0F52EA5EAE9}" type="presParOf" srcId="{ABAFCCF3-E5BA-400F-AD9B-9584B2EB5712}" destId="{46146EC2-63C5-4F50-83B1-D5D8AF221776}" srcOrd="0" destOrd="0" presId="urn:microsoft.com/office/officeart/2005/8/layout/chevron1"/>
    <dgm:cxn modelId="{D09C736E-041E-2B49-9020-37653B332119}" type="presParOf" srcId="{ABAFCCF3-E5BA-400F-AD9B-9584B2EB5712}" destId="{7322423A-237D-4B50-BB2D-5ED619C908C0}" srcOrd="1" destOrd="0" presId="urn:microsoft.com/office/officeart/2005/8/layout/chevron1"/>
    <dgm:cxn modelId="{AB756F69-05F8-C74B-8851-A05A409381AE}" type="presParOf" srcId="{ABAFCCF3-E5BA-400F-AD9B-9584B2EB5712}" destId="{EAE9890F-1CA0-49D6-9B65-B4A617EBF420}" srcOrd="2" destOrd="0" presId="urn:microsoft.com/office/officeart/2005/8/layout/chevron1"/>
    <dgm:cxn modelId="{A230ECCA-2DD6-B649-9085-83938923F728}" type="presParOf" srcId="{ABAFCCF3-E5BA-400F-AD9B-9584B2EB5712}" destId="{6105743A-B6FD-41C5-B1BD-4E4609092CA4}" srcOrd="3" destOrd="0" presId="urn:microsoft.com/office/officeart/2005/8/layout/chevron1"/>
    <dgm:cxn modelId="{1D1A2E9F-2B1B-594F-BA07-57C47D44E270}" type="presParOf" srcId="{ABAFCCF3-E5BA-400F-AD9B-9584B2EB5712}" destId="{17664783-244B-47B5-9AA6-E607F20BE0CF}" srcOrd="4" destOrd="0" presId="urn:microsoft.com/office/officeart/2005/8/layout/chevron1"/>
    <dgm:cxn modelId="{77CBC01E-1FB5-884B-A0CC-83EF3FBD2FE3}" type="presParOf" srcId="{ABAFCCF3-E5BA-400F-AD9B-9584B2EB5712}" destId="{2A3242CF-C17E-4927-BCA7-8062D933BA16}" srcOrd="5" destOrd="0" presId="urn:microsoft.com/office/officeart/2005/8/layout/chevron1"/>
    <dgm:cxn modelId="{611CA85F-369E-1E4A-84CF-C516B085C06C}"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59C2DA24-FF5E-4CF5-8A8A-3A3ADE067B4E}" type="presOf" srcId="{5F1DD7DC-6462-4443-9C81-6B4692EECB0B}" destId="{EAE9890F-1CA0-49D6-9B65-B4A617EBF420}" srcOrd="0" destOrd="0" presId="urn:microsoft.com/office/officeart/2005/8/layout/chevron1"/>
    <dgm:cxn modelId="{9E060AAC-8354-4FF5-86C6-2B3CEF7D7AC1}" type="presOf" srcId="{0D5AA799-7E41-41CF-B36B-F8220F61B0D2}" destId="{ABAFCCF3-E5BA-400F-AD9B-9584B2EB5712}" srcOrd="0" destOrd="0" presId="urn:microsoft.com/office/officeart/2005/8/layout/chevron1"/>
    <dgm:cxn modelId="{0BADDF40-548A-4FE1-B388-22C6A3BD2C4A}" type="presOf" srcId="{BC2AEED1-0333-4BCD-8688-A1036C69031D}" destId="{17664783-244B-47B5-9AA6-E607F20BE0CF}" srcOrd="0" destOrd="0" presId="urn:microsoft.com/office/officeart/2005/8/layout/chevron1"/>
    <dgm:cxn modelId="{9C93BF7E-8E1F-4348-BF67-E571F7142004}" type="presOf" srcId="{F35E1081-9053-4D3D-A7EF-399325972F86}" destId="{46146EC2-63C5-4F50-83B1-D5D8AF221776}" srcOrd="0" destOrd="0" presId="urn:microsoft.com/office/officeart/2005/8/layout/chevron1"/>
    <dgm:cxn modelId="{EB0F8103-41A6-4665-815A-609A225C756C}"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87FDE7B2-9FC9-4A73-8E6A-5DE329B1C801}" type="presParOf" srcId="{ABAFCCF3-E5BA-400F-AD9B-9584B2EB5712}" destId="{46146EC2-63C5-4F50-83B1-D5D8AF221776}" srcOrd="0" destOrd="0" presId="urn:microsoft.com/office/officeart/2005/8/layout/chevron1"/>
    <dgm:cxn modelId="{249E8BE0-8886-4138-AB6B-B2A0850D3632}" type="presParOf" srcId="{ABAFCCF3-E5BA-400F-AD9B-9584B2EB5712}" destId="{7322423A-237D-4B50-BB2D-5ED619C908C0}" srcOrd="1" destOrd="0" presId="urn:microsoft.com/office/officeart/2005/8/layout/chevron1"/>
    <dgm:cxn modelId="{471E981A-9E5F-4340-B87F-0672630FDD67}" type="presParOf" srcId="{ABAFCCF3-E5BA-400F-AD9B-9584B2EB5712}" destId="{EAE9890F-1CA0-49D6-9B65-B4A617EBF420}" srcOrd="2" destOrd="0" presId="urn:microsoft.com/office/officeart/2005/8/layout/chevron1"/>
    <dgm:cxn modelId="{5FFFB26A-E221-49A6-8388-FDBF392E0952}" type="presParOf" srcId="{ABAFCCF3-E5BA-400F-AD9B-9584B2EB5712}" destId="{6105743A-B6FD-41C5-B1BD-4E4609092CA4}" srcOrd="3" destOrd="0" presId="urn:microsoft.com/office/officeart/2005/8/layout/chevron1"/>
    <dgm:cxn modelId="{CB2A988A-CE71-4A31-9EA9-645FFDD7EEE6}" type="presParOf" srcId="{ABAFCCF3-E5BA-400F-AD9B-9584B2EB5712}" destId="{17664783-244B-47B5-9AA6-E607F20BE0CF}" srcOrd="4" destOrd="0" presId="urn:microsoft.com/office/officeart/2005/8/layout/chevron1"/>
    <dgm:cxn modelId="{A31BD763-82E7-4A40-A1C2-5508BED82C09}" type="presParOf" srcId="{ABAFCCF3-E5BA-400F-AD9B-9584B2EB5712}" destId="{2A3242CF-C17E-4927-BCA7-8062D933BA16}" srcOrd="5" destOrd="0" presId="urn:microsoft.com/office/officeart/2005/8/layout/chevron1"/>
    <dgm:cxn modelId="{D7D432F2-BA15-4BF5-ABA5-29F6BEEC0D2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29C05641-3F56-493B-9548-0E8DBE0C5B3A}" type="presOf" srcId="{F35E1081-9053-4D3D-A7EF-399325972F86}" destId="{46146EC2-63C5-4F50-83B1-D5D8AF221776}" srcOrd="0" destOrd="0" presId="urn:microsoft.com/office/officeart/2005/8/layout/chevron1"/>
    <dgm:cxn modelId="{D7F5EA99-C63D-47E7-A74C-72F1385D99F7}" type="presOf" srcId="{0D5AA799-7E41-41CF-B36B-F8220F61B0D2}" destId="{ABAFCCF3-E5BA-400F-AD9B-9584B2EB5712}" srcOrd="0" destOrd="0" presId="urn:microsoft.com/office/officeart/2005/8/layout/chevron1"/>
    <dgm:cxn modelId="{B9273963-7157-4EA3-A6AB-03DB03A1711F}" type="presOf" srcId="{5F1DD7DC-6462-4443-9C81-6B4692EECB0B}" destId="{EAE9890F-1CA0-49D6-9B65-B4A617EBF420}" srcOrd="0" destOrd="0" presId="urn:microsoft.com/office/officeart/2005/8/layout/chevron1"/>
    <dgm:cxn modelId="{FAD22BC5-EFAA-49C7-98B7-0329023FCC0C}" type="presOf" srcId="{BC2AEED1-0333-4BCD-8688-A1036C69031D}" destId="{17664783-244B-47B5-9AA6-E607F20BE0CF}" srcOrd="0" destOrd="0" presId="urn:microsoft.com/office/officeart/2005/8/layout/chevron1"/>
    <dgm:cxn modelId="{22AB0123-7B21-4745-AA92-BF4329896479}"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D686AF20-1CD2-4269-A8F8-F7C4858A6206}" type="presParOf" srcId="{ABAFCCF3-E5BA-400F-AD9B-9584B2EB5712}" destId="{46146EC2-63C5-4F50-83B1-D5D8AF221776}" srcOrd="0" destOrd="0" presId="urn:microsoft.com/office/officeart/2005/8/layout/chevron1"/>
    <dgm:cxn modelId="{F4678805-A1A0-4E69-9A4D-D3E0096C6C74}" type="presParOf" srcId="{ABAFCCF3-E5BA-400F-AD9B-9584B2EB5712}" destId="{7322423A-237D-4B50-BB2D-5ED619C908C0}" srcOrd="1" destOrd="0" presId="urn:microsoft.com/office/officeart/2005/8/layout/chevron1"/>
    <dgm:cxn modelId="{4F8705BD-F7D4-42AC-BD60-0213440AE389}" type="presParOf" srcId="{ABAFCCF3-E5BA-400F-AD9B-9584B2EB5712}" destId="{EAE9890F-1CA0-49D6-9B65-B4A617EBF420}" srcOrd="2" destOrd="0" presId="urn:microsoft.com/office/officeart/2005/8/layout/chevron1"/>
    <dgm:cxn modelId="{18639D2D-8626-41CC-A40A-C4417D0D6812}" type="presParOf" srcId="{ABAFCCF3-E5BA-400F-AD9B-9584B2EB5712}" destId="{6105743A-B6FD-41C5-B1BD-4E4609092CA4}" srcOrd="3" destOrd="0" presId="urn:microsoft.com/office/officeart/2005/8/layout/chevron1"/>
    <dgm:cxn modelId="{A77336C0-626D-42D4-BEAF-A31C01B55EF0}" type="presParOf" srcId="{ABAFCCF3-E5BA-400F-AD9B-9584B2EB5712}" destId="{17664783-244B-47B5-9AA6-E607F20BE0CF}" srcOrd="4" destOrd="0" presId="urn:microsoft.com/office/officeart/2005/8/layout/chevron1"/>
    <dgm:cxn modelId="{71501452-A702-478E-91AF-EDDEB64AD870}" type="presParOf" srcId="{ABAFCCF3-E5BA-400F-AD9B-9584B2EB5712}" destId="{2A3242CF-C17E-4927-BCA7-8062D933BA16}" srcOrd="5" destOrd="0" presId="urn:microsoft.com/office/officeart/2005/8/layout/chevron1"/>
    <dgm:cxn modelId="{34AFD90C-1929-477D-AB3C-E7C15ADA273F}"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0BD486E5-B66E-4892-8071-A65D66ADB29D}" type="presOf" srcId="{5F1DD7DC-6462-4443-9C81-6B4692EECB0B}" destId="{EAE9890F-1CA0-49D6-9B65-B4A617EBF420}" srcOrd="0" destOrd="0" presId="urn:microsoft.com/office/officeart/2005/8/layout/chevron1"/>
    <dgm:cxn modelId="{614CADF9-A251-42C4-A6C7-52BEB72D8BB2}" type="presOf" srcId="{BC2AEED1-0333-4BCD-8688-A1036C69031D}" destId="{17664783-244B-47B5-9AA6-E607F20BE0CF}"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2731E4F6-DAD9-4B26-BF91-E9C4F69F1C53}" type="presOf" srcId="{F35E1081-9053-4D3D-A7EF-399325972F86}" destId="{46146EC2-63C5-4F50-83B1-D5D8AF221776}" srcOrd="0" destOrd="0" presId="urn:microsoft.com/office/officeart/2005/8/layout/chevron1"/>
    <dgm:cxn modelId="{6993F08C-B3B5-4BB6-9E3B-453ABA088050}" type="presOf" srcId="{0D5AA799-7E41-41CF-B36B-F8220F61B0D2}" destId="{ABAFCCF3-E5BA-400F-AD9B-9584B2EB5712}" srcOrd="0" destOrd="0" presId="urn:microsoft.com/office/officeart/2005/8/layout/chevron1"/>
    <dgm:cxn modelId="{7815487E-5340-411F-9AE2-2B69BB96D9AE}"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8EC09C76-4C89-4014-82FC-8C68B55583AB}" type="presParOf" srcId="{ABAFCCF3-E5BA-400F-AD9B-9584B2EB5712}" destId="{46146EC2-63C5-4F50-83B1-D5D8AF221776}" srcOrd="0" destOrd="0" presId="urn:microsoft.com/office/officeart/2005/8/layout/chevron1"/>
    <dgm:cxn modelId="{AFA9FD2F-02D1-4972-839A-C9EEA1DDA0BF}" type="presParOf" srcId="{ABAFCCF3-E5BA-400F-AD9B-9584B2EB5712}" destId="{7322423A-237D-4B50-BB2D-5ED619C908C0}" srcOrd="1" destOrd="0" presId="urn:microsoft.com/office/officeart/2005/8/layout/chevron1"/>
    <dgm:cxn modelId="{E0D1763B-53D0-4371-B5DA-6750AE6B964E}" type="presParOf" srcId="{ABAFCCF3-E5BA-400F-AD9B-9584B2EB5712}" destId="{EAE9890F-1CA0-49D6-9B65-B4A617EBF420}" srcOrd="2" destOrd="0" presId="urn:microsoft.com/office/officeart/2005/8/layout/chevron1"/>
    <dgm:cxn modelId="{923597FE-248E-4973-A476-CE983A29A68B}" type="presParOf" srcId="{ABAFCCF3-E5BA-400F-AD9B-9584B2EB5712}" destId="{6105743A-B6FD-41C5-B1BD-4E4609092CA4}" srcOrd="3" destOrd="0" presId="urn:microsoft.com/office/officeart/2005/8/layout/chevron1"/>
    <dgm:cxn modelId="{D801C344-9AC7-4624-94A0-52B0C7586D88}" type="presParOf" srcId="{ABAFCCF3-E5BA-400F-AD9B-9584B2EB5712}" destId="{17664783-244B-47B5-9AA6-E607F20BE0CF}" srcOrd="4" destOrd="0" presId="urn:microsoft.com/office/officeart/2005/8/layout/chevron1"/>
    <dgm:cxn modelId="{780C7FC6-DF93-4153-8F44-C18A4AB052C0}" type="presParOf" srcId="{ABAFCCF3-E5BA-400F-AD9B-9584B2EB5712}" destId="{2A3242CF-C17E-4927-BCA7-8062D933BA16}" srcOrd="5" destOrd="0" presId="urn:microsoft.com/office/officeart/2005/8/layout/chevron1"/>
    <dgm:cxn modelId="{46A80AE7-2EF3-4F39-BDE9-AA0CF4F97643}"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A568AA41-E362-4AAB-8610-82685E47A4B2}" type="presOf" srcId="{A47A57E1-FA17-47A4-BA71-064C01F1B937}" destId="{59333857-204D-44E8-A0A8-FD4682522A19}" srcOrd="0" destOrd="0" presId="urn:microsoft.com/office/officeart/2005/8/layout/chevron1"/>
    <dgm:cxn modelId="{98289C76-540F-46D8-B756-E16FFCBF5E07}" type="presOf" srcId="{F35E1081-9053-4D3D-A7EF-399325972F86}" destId="{46146EC2-63C5-4F50-83B1-D5D8AF221776}" srcOrd="0" destOrd="0" presId="urn:microsoft.com/office/officeart/2005/8/layout/chevron1"/>
    <dgm:cxn modelId="{74704535-9C6F-403D-8E50-905DB03FAAEB}" type="presOf" srcId="{0D5AA799-7E41-41CF-B36B-F8220F61B0D2}" destId="{ABAFCCF3-E5BA-400F-AD9B-9584B2EB5712}" srcOrd="0" destOrd="0" presId="urn:microsoft.com/office/officeart/2005/8/layout/chevron1"/>
    <dgm:cxn modelId="{8D0FD937-3173-4C66-8B6A-845538774583}" type="presOf" srcId="{5F1DD7DC-6462-4443-9C81-6B4692EECB0B}" destId="{EAE9890F-1CA0-49D6-9B65-B4A617EBF420}" srcOrd="0" destOrd="0" presId="urn:microsoft.com/office/officeart/2005/8/layout/chevron1"/>
    <dgm:cxn modelId="{3471E0EC-66CC-4E24-A390-7CF0EB98E956}"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B66FA065-2AC5-4D2A-8A7C-D3B2410B67E9}" type="presParOf" srcId="{ABAFCCF3-E5BA-400F-AD9B-9584B2EB5712}" destId="{46146EC2-63C5-4F50-83B1-D5D8AF221776}" srcOrd="0" destOrd="0" presId="urn:microsoft.com/office/officeart/2005/8/layout/chevron1"/>
    <dgm:cxn modelId="{9E5360DD-E813-45D1-8985-09C606A8A71C}" type="presParOf" srcId="{ABAFCCF3-E5BA-400F-AD9B-9584B2EB5712}" destId="{7322423A-237D-4B50-BB2D-5ED619C908C0}" srcOrd="1" destOrd="0" presId="urn:microsoft.com/office/officeart/2005/8/layout/chevron1"/>
    <dgm:cxn modelId="{71C78AB6-D731-4312-B3E5-42147626F533}" type="presParOf" srcId="{ABAFCCF3-E5BA-400F-AD9B-9584B2EB5712}" destId="{EAE9890F-1CA0-49D6-9B65-B4A617EBF420}" srcOrd="2" destOrd="0" presId="urn:microsoft.com/office/officeart/2005/8/layout/chevron1"/>
    <dgm:cxn modelId="{4F19C27C-B6AC-4BC5-8017-50FCAB0AA392}" type="presParOf" srcId="{ABAFCCF3-E5BA-400F-AD9B-9584B2EB5712}" destId="{6105743A-B6FD-41C5-B1BD-4E4609092CA4}" srcOrd="3" destOrd="0" presId="urn:microsoft.com/office/officeart/2005/8/layout/chevron1"/>
    <dgm:cxn modelId="{33877384-0E65-4425-B002-40968C17956E}" type="presParOf" srcId="{ABAFCCF3-E5BA-400F-AD9B-9584B2EB5712}" destId="{17664783-244B-47B5-9AA6-E607F20BE0CF}" srcOrd="4" destOrd="0" presId="urn:microsoft.com/office/officeart/2005/8/layout/chevron1"/>
    <dgm:cxn modelId="{34566071-0868-45E1-9DB2-CAD8F6E721A5}" type="presParOf" srcId="{ABAFCCF3-E5BA-400F-AD9B-9584B2EB5712}" destId="{2A3242CF-C17E-4927-BCA7-8062D933BA16}" srcOrd="5" destOrd="0" presId="urn:microsoft.com/office/officeart/2005/8/layout/chevron1"/>
    <dgm:cxn modelId="{6EF2CC01-76F8-47F9-8B2D-77138A2A872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3EECEF21-8F2A-4399-91DC-D7886546541D}" type="presOf" srcId="{0D5AA799-7E41-41CF-B36B-F8220F61B0D2}" destId="{ABAFCCF3-E5BA-400F-AD9B-9584B2EB5712}"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C4BCA6C0-BE7F-4331-A468-E65BA3EBBD57}" type="presOf" srcId="{BC2AEED1-0333-4BCD-8688-A1036C69031D}" destId="{17664783-244B-47B5-9AA6-E607F20BE0CF}" srcOrd="0" destOrd="0" presId="urn:microsoft.com/office/officeart/2005/8/layout/chevron1"/>
    <dgm:cxn modelId="{64825367-62F1-4F32-AFB9-69B87C56D824}" type="presOf" srcId="{F35E1081-9053-4D3D-A7EF-399325972F86}" destId="{46146EC2-63C5-4F50-83B1-D5D8AF221776}" srcOrd="0" destOrd="0" presId="urn:microsoft.com/office/officeart/2005/8/layout/chevron1"/>
    <dgm:cxn modelId="{DFD6FA25-62FF-4A10-AA38-4C1EA2DB717B}" type="presOf" srcId="{A47A57E1-FA17-47A4-BA71-064C01F1B937}" destId="{59333857-204D-44E8-A0A8-FD4682522A19}" srcOrd="0" destOrd="0" presId="urn:microsoft.com/office/officeart/2005/8/layout/chevron1"/>
    <dgm:cxn modelId="{1FAC7251-E564-491C-8FEB-7A29AC1EEACE}"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4F1161C5-82AB-4C2D-8878-D76E52E4E5F6}" type="presParOf" srcId="{ABAFCCF3-E5BA-400F-AD9B-9584B2EB5712}" destId="{46146EC2-63C5-4F50-83B1-D5D8AF221776}" srcOrd="0" destOrd="0" presId="urn:microsoft.com/office/officeart/2005/8/layout/chevron1"/>
    <dgm:cxn modelId="{1E3C6261-42D8-4D00-B9F9-98E3469E4374}" type="presParOf" srcId="{ABAFCCF3-E5BA-400F-AD9B-9584B2EB5712}" destId="{7322423A-237D-4B50-BB2D-5ED619C908C0}" srcOrd="1" destOrd="0" presId="urn:microsoft.com/office/officeart/2005/8/layout/chevron1"/>
    <dgm:cxn modelId="{294EADB7-88A3-43C9-8460-4AB89D5D446B}" type="presParOf" srcId="{ABAFCCF3-E5BA-400F-AD9B-9584B2EB5712}" destId="{EAE9890F-1CA0-49D6-9B65-B4A617EBF420}" srcOrd="2" destOrd="0" presId="urn:microsoft.com/office/officeart/2005/8/layout/chevron1"/>
    <dgm:cxn modelId="{A397E7E1-473A-44CF-BC19-92F47BD4596B}" type="presParOf" srcId="{ABAFCCF3-E5BA-400F-AD9B-9584B2EB5712}" destId="{6105743A-B6FD-41C5-B1BD-4E4609092CA4}" srcOrd="3" destOrd="0" presId="urn:microsoft.com/office/officeart/2005/8/layout/chevron1"/>
    <dgm:cxn modelId="{5369FC92-85ED-4F55-994A-4D601910556F}" type="presParOf" srcId="{ABAFCCF3-E5BA-400F-AD9B-9584B2EB5712}" destId="{17664783-244B-47B5-9AA6-E607F20BE0CF}" srcOrd="4" destOrd="0" presId="urn:microsoft.com/office/officeart/2005/8/layout/chevron1"/>
    <dgm:cxn modelId="{CBDDB4A6-5F45-4CD2-82D9-58295EE0225E}" type="presParOf" srcId="{ABAFCCF3-E5BA-400F-AD9B-9584B2EB5712}" destId="{2A3242CF-C17E-4927-BCA7-8062D933BA16}" srcOrd="5" destOrd="0" presId="urn:microsoft.com/office/officeart/2005/8/layout/chevron1"/>
    <dgm:cxn modelId="{E2724CCA-A106-4207-87A5-85357CFF7F63}"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B4B9BD57-B027-43B1-B08D-9DADE0DC60AA}" type="presOf" srcId="{BC2AEED1-0333-4BCD-8688-A1036C69031D}" destId="{17664783-244B-47B5-9AA6-E607F20BE0CF}"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44BF8C30-062D-4AF6-856D-F8CCA88F984A}" type="presOf" srcId="{F35E1081-9053-4D3D-A7EF-399325972F86}" destId="{46146EC2-63C5-4F50-83B1-D5D8AF221776}"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571B262E-A8BE-4CB5-9292-015548EF3B1C}" type="presOf" srcId="{A47A57E1-FA17-47A4-BA71-064C01F1B937}" destId="{59333857-204D-44E8-A0A8-FD4682522A19}" srcOrd="0" destOrd="0" presId="urn:microsoft.com/office/officeart/2005/8/layout/chevron1"/>
    <dgm:cxn modelId="{7ED126EE-BBEE-44AB-AEBC-E1B325199EBD}" type="presOf" srcId="{5F1DD7DC-6462-4443-9C81-6B4692EECB0B}" destId="{EAE9890F-1CA0-49D6-9B65-B4A617EBF420}" srcOrd="0" destOrd="0" presId="urn:microsoft.com/office/officeart/2005/8/layout/chevron1"/>
    <dgm:cxn modelId="{182D1454-CC25-4E4A-AB20-EE4EBAD04216}"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30BE32C0-2129-48EB-A5EF-13760022E7CF}" type="presParOf" srcId="{ABAFCCF3-E5BA-400F-AD9B-9584B2EB5712}" destId="{46146EC2-63C5-4F50-83B1-D5D8AF221776}" srcOrd="0" destOrd="0" presId="urn:microsoft.com/office/officeart/2005/8/layout/chevron1"/>
    <dgm:cxn modelId="{9218EC34-73BB-431A-A8B2-D59B64A8817C}" type="presParOf" srcId="{ABAFCCF3-E5BA-400F-AD9B-9584B2EB5712}" destId="{7322423A-237D-4B50-BB2D-5ED619C908C0}" srcOrd="1" destOrd="0" presId="urn:microsoft.com/office/officeart/2005/8/layout/chevron1"/>
    <dgm:cxn modelId="{876B8887-755D-42E8-9994-7911E25E3ECD}" type="presParOf" srcId="{ABAFCCF3-E5BA-400F-AD9B-9584B2EB5712}" destId="{EAE9890F-1CA0-49D6-9B65-B4A617EBF420}" srcOrd="2" destOrd="0" presId="urn:microsoft.com/office/officeart/2005/8/layout/chevron1"/>
    <dgm:cxn modelId="{EEDBED8A-6295-46B4-8DC1-921C0D509C64}" type="presParOf" srcId="{ABAFCCF3-E5BA-400F-AD9B-9584B2EB5712}" destId="{6105743A-B6FD-41C5-B1BD-4E4609092CA4}" srcOrd="3" destOrd="0" presId="urn:microsoft.com/office/officeart/2005/8/layout/chevron1"/>
    <dgm:cxn modelId="{88F6DC58-8DCA-4B68-9E8D-021797C5EB69}" type="presParOf" srcId="{ABAFCCF3-E5BA-400F-AD9B-9584B2EB5712}" destId="{17664783-244B-47B5-9AA6-E607F20BE0CF}" srcOrd="4" destOrd="0" presId="urn:microsoft.com/office/officeart/2005/8/layout/chevron1"/>
    <dgm:cxn modelId="{10660D7C-659C-4E6C-A114-4895BC7DBDC5}" type="presParOf" srcId="{ABAFCCF3-E5BA-400F-AD9B-9584B2EB5712}" destId="{2A3242CF-C17E-4927-BCA7-8062D933BA16}" srcOrd="5" destOrd="0" presId="urn:microsoft.com/office/officeart/2005/8/layout/chevron1"/>
    <dgm:cxn modelId="{F61C7650-AE37-4A3B-A04A-46BA78B99745}"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6D703EA6-FCD3-4BE2-BE2F-0DA61C75104B}" type="presOf" srcId="{5F1DD7DC-6462-4443-9C81-6B4692EECB0B}" destId="{EAE9890F-1CA0-49D6-9B65-B4A617EBF420}" srcOrd="0" destOrd="0" presId="urn:microsoft.com/office/officeart/2005/8/layout/chevron1"/>
    <dgm:cxn modelId="{C5AAE7CB-00C3-42DE-A1A9-B5A0BD6E6D5F}" type="presOf" srcId="{A47A57E1-FA17-47A4-BA71-064C01F1B937}" destId="{59333857-204D-44E8-A0A8-FD4682522A19}" srcOrd="0" destOrd="0" presId="urn:microsoft.com/office/officeart/2005/8/layout/chevron1"/>
    <dgm:cxn modelId="{1C8450D5-9AB4-4BA8-AEC1-15D95083F8F7}"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B0AE9F19-4DF3-4798-A906-430AE4EA0994}" type="presOf" srcId="{F35E1081-9053-4D3D-A7EF-399325972F86}" destId="{46146EC2-63C5-4F50-83B1-D5D8AF221776}"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641B72B0-DC51-4834-BAA7-E1AFF5B526CE}" type="presOf" srcId="{0D5AA799-7E41-41CF-B36B-F8220F61B0D2}" destId="{ABAFCCF3-E5BA-400F-AD9B-9584B2EB5712}" srcOrd="0" destOrd="0" presId="urn:microsoft.com/office/officeart/2005/8/layout/chevron1"/>
    <dgm:cxn modelId="{E341B0E3-1720-4DDD-B5E4-DA73C785AA2E}" type="presParOf" srcId="{ABAFCCF3-E5BA-400F-AD9B-9584B2EB5712}" destId="{46146EC2-63C5-4F50-83B1-D5D8AF221776}" srcOrd="0" destOrd="0" presId="urn:microsoft.com/office/officeart/2005/8/layout/chevron1"/>
    <dgm:cxn modelId="{849D0192-A7AC-47B0-AA26-40B9F573DA03}" type="presParOf" srcId="{ABAFCCF3-E5BA-400F-AD9B-9584B2EB5712}" destId="{7322423A-237D-4B50-BB2D-5ED619C908C0}" srcOrd="1" destOrd="0" presId="urn:microsoft.com/office/officeart/2005/8/layout/chevron1"/>
    <dgm:cxn modelId="{912372D4-FFF1-4DA8-AC52-BC901C63EDC4}" type="presParOf" srcId="{ABAFCCF3-E5BA-400F-AD9B-9584B2EB5712}" destId="{EAE9890F-1CA0-49D6-9B65-B4A617EBF420}" srcOrd="2" destOrd="0" presId="urn:microsoft.com/office/officeart/2005/8/layout/chevron1"/>
    <dgm:cxn modelId="{E5DDFAF4-2D28-4C39-8C46-399E7C8AC11A}" type="presParOf" srcId="{ABAFCCF3-E5BA-400F-AD9B-9584B2EB5712}" destId="{6105743A-B6FD-41C5-B1BD-4E4609092CA4}" srcOrd="3" destOrd="0" presId="urn:microsoft.com/office/officeart/2005/8/layout/chevron1"/>
    <dgm:cxn modelId="{09621D1C-52AE-4CE9-8AB3-123A9E2DCF59}" type="presParOf" srcId="{ABAFCCF3-E5BA-400F-AD9B-9584B2EB5712}" destId="{17664783-244B-47B5-9AA6-E607F20BE0CF}" srcOrd="4" destOrd="0" presId="urn:microsoft.com/office/officeart/2005/8/layout/chevron1"/>
    <dgm:cxn modelId="{57B40471-68EC-4896-A05A-FAF09759CC1A}" type="presParOf" srcId="{ABAFCCF3-E5BA-400F-AD9B-9584B2EB5712}" destId="{2A3242CF-C17E-4927-BCA7-8062D933BA16}" srcOrd="5" destOrd="0" presId="urn:microsoft.com/office/officeart/2005/8/layout/chevron1"/>
    <dgm:cxn modelId="{F5D68E70-5D7F-4B2F-9E98-6EEBC41B2513}"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02F638B4-69B3-48CC-89B7-828F51C489C6}" type="presOf" srcId="{BC2AEED1-0333-4BCD-8688-A1036C69031D}" destId="{17664783-244B-47B5-9AA6-E607F20BE0CF}" srcOrd="0" destOrd="0" presId="urn:microsoft.com/office/officeart/2005/8/layout/chevron1"/>
    <dgm:cxn modelId="{BDECCE7C-8117-45FB-A9F4-BB678690126A}" type="presOf" srcId="{A47A57E1-FA17-47A4-BA71-064C01F1B937}" destId="{59333857-204D-44E8-A0A8-FD4682522A19}" srcOrd="0" destOrd="0" presId="urn:microsoft.com/office/officeart/2005/8/layout/chevron1"/>
    <dgm:cxn modelId="{24FA539B-3F88-4F31-BEC0-381BFC959977}" type="presOf" srcId="{F35E1081-9053-4D3D-A7EF-399325972F86}" destId="{46146EC2-63C5-4F50-83B1-D5D8AF221776}" srcOrd="0" destOrd="0" presId="urn:microsoft.com/office/officeart/2005/8/layout/chevron1"/>
    <dgm:cxn modelId="{E428F89D-4223-4FA5-99AE-FE51744E5F4A}"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4B08947C-AB69-4B98-B283-095DBDFCDF8B}" type="presOf" srcId="{0D5AA799-7E41-41CF-B36B-F8220F61B0D2}" destId="{ABAFCCF3-E5BA-400F-AD9B-9584B2EB5712}" srcOrd="0" destOrd="0" presId="urn:microsoft.com/office/officeart/2005/8/layout/chevron1"/>
    <dgm:cxn modelId="{1E609913-EE5A-4ED4-9DE8-6FD6ABD3CF24}" type="presParOf" srcId="{ABAFCCF3-E5BA-400F-AD9B-9584B2EB5712}" destId="{46146EC2-63C5-4F50-83B1-D5D8AF221776}" srcOrd="0" destOrd="0" presId="urn:microsoft.com/office/officeart/2005/8/layout/chevron1"/>
    <dgm:cxn modelId="{05612591-FE31-49FC-83C0-461821EC0F0C}" type="presParOf" srcId="{ABAFCCF3-E5BA-400F-AD9B-9584B2EB5712}" destId="{7322423A-237D-4B50-BB2D-5ED619C908C0}" srcOrd="1" destOrd="0" presId="urn:microsoft.com/office/officeart/2005/8/layout/chevron1"/>
    <dgm:cxn modelId="{0A8769C9-ECE0-463B-B262-A9D40147208D}" type="presParOf" srcId="{ABAFCCF3-E5BA-400F-AD9B-9584B2EB5712}" destId="{EAE9890F-1CA0-49D6-9B65-B4A617EBF420}" srcOrd="2" destOrd="0" presId="urn:microsoft.com/office/officeart/2005/8/layout/chevron1"/>
    <dgm:cxn modelId="{3B00B937-44D1-43CC-BA01-C9521DB3A320}" type="presParOf" srcId="{ABAFCCF3-E5BA-400F-AD9B-9584B2EB5712}" destId="{6105743A-B6FD-41C5-B1BD-4E4609092CA4}" srcOrd="3" destOrd="0" presId="urn:microsoft.com/office/officeart/2005/8/layout/chevron1"/>
    <dgm:cxn modelId="{8D20C175-808B-4703-B5C2-9195E7FB5F1C}" type="presParOf" srcId="{ABAFCCF3-E5BA-400F-AD9B-9584B2EB5712}" destId="{17664783-244B-47B5-9AA6-E607F20BE0CF}" srcOrd="4" destOrd="0" presId="urn:microsoft.com/office/officeart/2005/8/layout/chevron1"/>
    <dgm:cxn modelId="{7E3E7D40-E90C-4589-865D-00F923D55F10}" type="presParOf" srcId="{ABAFCCF3-E5BA-400F-AD9B-9584B2EB5712}" destId="{2A3242CF-C17E-4927-BCA7-8062D933BA16}" srcOrd="5" destOrd="0" presId="urn:microsoft.com/office/officeart/2005/8/layout/chevron1"/>
    <dgm:cxn modelId="{A028B18C-F360-4479-A850-5212110F9772}"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1904D158-F29F-439A-85EC-ADF8E619ABD1}" type="presOf" srcId="{0D5AA799-7E41-41CF-B36B-F8220F61B0D2}" destId="{ABAFCCF3-E5BA-400F-AD9B-9584B2EB5712}" srcOrd="0" destOrd="0" presId="urn:microsoft.com/office/officeart/2005/8/layout/chevron1"/>
    <dgm:cxn modelId="{4D1C11A3-4CE1-4B3A-B679-5CE4385C5D6D}" type="presOf" srcId="{F35E1081-9053-4D3D-A7EF-399325972F86}" destId="{46146EC2-63C5-4F50-83B1-D5D8AF221776}" srcOrd="0" destOrd="0" presId="urn:microsoft.com/office/officeart/2005/8/layout/chevron1"/>
    <dgm:cxn modelId="{4CA66B5B-FFB5-4F66-B5B2-87D1B99BEDF7}" type="presOf" srcId="{A47A57E1-FA17-47A4-BA71-064C01F1B937}" destId="{59333857-204D-44E8-A0A8-FD4682522A19}" srcOrd="0" destOrd="0" presId="urn:microsoft.com/office/officeart/2005/8/layout/chevron1"/>
    <dgm:cxn modelId="{45663EA5-4863-4520-B3E0-F5AC66361CCB}"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E5E2DF74-9628-4E10-A619-3CF5833C90B1}" type="presOf" srcId="{BC2AEED1-0333-4BCD-8688-A1036C69031D}" destId="{17664783-244B-47B5-9AA6-E607F20BE0CF}" srcOrd="0" destOrd="0" presId="urn:microsoft.com/office/officeart/2005/8/layout/chevron1"/>
    <dgm:cxn modelId="{00C63D89-5A5C-4D66-8B2D-3E343C9938C1}" type="presParOf" srcId="{ABAFCCF3-E5BA-400F-AD9B-9584B2EB5712}" destId="{46146EC2-63C5-4F50-83B1-D5D8AF221776}" srcOrd="0" destOrd="0" presId="urn:microsoft.com/office/officeart/2005/8/layout/chevron1"/>
    <dgm:cxn modelId="{4403E8D2-FA96-4971-B38E-41764E35DB45}" type="presParOf" srcId="{ABAFCCF3-E5BA-400F-AD9B-9584B2EB5712}" destId="{7322423A-237D-4B50-BB2D-5ED619C908C0}" srcOrd="1" destOrd="0" presId="urn:microsoft.com/office/officeart/2005/8/layout/chevron1"/>
    <dgm:cxn modelId="{822D34B3-062C-49C5-8B0D-BEB00B902C86}" type="presParOf" srcId="{ABAFCCF3-E5BA-400F-AD9B-9584B2EB5712}" destId="{EAE9890F-1CA0-49D6-9B65-B4A617EBF420}" srcOrd="2" destOrd="0" presId="urn:microsoft.com/office/officeart/2005/8/layout/chevron1"/>
    <dgm:cxn modelId="{1ADE12E0-D0DD-4D9E-B86E-99FFBFDA1A90}" type="presParOf" srcId="{ABAFCCF3-E5BA-400F-AD9B-9584B2EB5712}" destId="{6105743A-B6FD-41C5-B1BD-4E4609092CA4}" srcOrd="3" destOrd="0" presId="urn:microsoft.com/office/officeart/2005/8/layout/chevron1"/>
    <dgm:cxn modelId="{B99C93FB-2671-45EE-A949-B08AE5CB2F45}" type="presParOf" srcId="{ABAFCCF3-E5BA-400F-AD9B-9584B2EB5712}" destId="{17664783-244B-47B5-9AA6-E607F20BE0CF}" srcOrd="4" destOrd="0" presId="urn:microsoft.com/office/officeart/2005/8/layout/chevron1"/>
    <dgm:cxn modelId="{972194B4-3D93-4B5C-B07C-914ED55F586E}" type="presParOf" srcId="{ABAFCCF3-E5BA-400F-AD9B-9584B2EB5712}" destId="{2A3242CF-C17E-4927-BCA7-8062D933BA16}" srcOrd="5" destOrd="0" presId="urn:microsoft.com/office/officeart/2005/8/layout/chevron1"/>
    <dgm:cxn modelId="{2DBC6F6C-B21A-49D8-B38D-F271BFD2F163}"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633BA8EB-8247-46DA-9690-1C058518889B}" type="presOf" srcId="{F35E1081-9053-4D3D-A7EF-399325972F86}" destId="{46146EC2-63C5-4F50-83B1-D5D8AF221776}" srcOrd="0" destOrd="0" presId="urn:microsoft.com/office/officeart/2005/8/layout/chevron1"/>
    <dgm:cxn modelId="{7B9A5A65-2E47-4096-AC64-79C9C20E2195}" type="presOf" srcId="{5F1DD7DC-6462-4443-9C81-6B4692EECB0B}" destId="{EAE9890F-1CA0-49D6-9B65-B4A617EBF420}" srcOrd="0" destOrd="0" presId="urn:microsoft.com/office/officeart/2005/8/layout/chevron1"/>
    <dgm:cxn modelId="{C9057B73-1E1F-4568-8703-0BCF3875CBB6}" type="presOf" srcId="{BC2AEED1-0333-4BCD-8688-A1036C69031D}" destId="{17664783-244B-47B5-9AA6-E607F20BE0CF}" srcOrd="0" destOrd="0" presId="urn:microsoft.com/office/officeart/2005/8/layout/chevron1"/>
    <dgm:cxn modelId="{E7513B8F-7595-493D-8166-20AE3CD5D46F}" type="presOf" srcId="{0D5AA799-7E41-41CF-B36B-F8220F61B0D2}" destId="{ABAFCCF3-E5BA-400F-AD9B-9584B2EB5712}" srcOrd="0" destOrd="0" presId="urn:microsoft.com/office/officeart/2005/8/layout/chevron1"/>
    <dgm:cxn modelId="{6466F3C8-8B33-475D-8A23-D56E515473EE}"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12C48C16-3911-4EB5-9DE4-1BCC93FBFE4F}" type="presParOf" srcId="{ABAFCCF3-E5BA-400F-AD9B-9584B2EB5712}" destId="{46146EC2-63C5-4F50-83B1-D5D8AF221776}" srcOrd="0" destOrd="0" presId="urn:microsoft.com/office/officeart/2005/8/layout/chevron1"/>
    <dgm:cxn modelId="{67B59D05-BFF8-4D6B-BC1D-537BAF744E44}" type="presParOf" srcId="{ABAFCCF3-E5BA-400F-AD9B-9584B2EB5712}" destId="{7322423A-237D-4B50-BB2D-5ED619C908C0}" srcOrd="1" destOrd="0" presId="urn:microsoft.com/office/officeart/2005/8/layout/chevron1"/>
    <dgm:cxn modelId="{5112B2C6-3922-47EC-9AF5-F2780B121529}" type="presParOf" srcId="{ABAFCCF3-E5BA-400F-AD9B-9584B2EB5712}" destId="{EAE9890F-1CA0-49D6-9B65-B4A617EBF420}" srcOrd="2" destOrd="0" presId="urn:microsoft.com/office/officeart/2005/8/layout/chevron1"/>
    <dgm:cxn modelId="{ECAE82B9-69E3-429B-9017-1200ED408194}" type="presParOf" srcId="{ABAFCCF3-E5BA-400F-AD9B-9584B2EB5712}" destId="{6105743A-B6FD-41C5-B1BD-4E4609092CA4}" srcOrd="3" destOrd="0" presId="urn:microsoft.com/office/officeart/2005/8/layout/chevron1"/>
    <dgm:cxn modelId="{11EA593D-0502-44C2-ADAD-CB80ADA3F9B2}" type="presParOf" srcId="{ABAFCCF3-E5BA-400F-AD9B-9584B2EB5712}" destId="{17664783-244B-47B5-9AA6-E607F20BE0CF}" srcOrd="4" destOrd="0" presId="urn:microsoft.com/office/officeart/2005/8/layout/chevron1"/>
    <dgm:cxn modelId="{5860C92D-23CF-4C65-B201-86A0035FCF30}" type="presParOf" srcId="{ABAFCCF3-E5BA-400F-AD9B-9584B2EB5712}" destId="{2A3242CF-C17E-4927-BCA7-8062D933BA16}" srcOrd="5" destOrd="0" presId="urn:microsoft.com/office/officeart/2005/8/layout/chevron1"/>
    <dgm:cxn modelId="{DA06D6CC-7CD1-493D-A7DE-6B37B5E5A85B}"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6287FF47-5DE7-8E45-9494-CEAB48396A46}" type="presOf" srcId="{F35E1081-9053-4D3D-A7EF-399325972F86}" destId="{46146EC2-63C5-4F50-83B1-D5D8AF221776}" srcOrd="0" destOrd="0" presId="urn:microsoft.com/office/officeart/2005/8/layout/chevron1"/>
    <dgm:cxn modelId="{3FC89309-72D4-D840-8127-5C7D9C194BC4}" type="presOf" srcId="{BC2AEED1-0333-4BCD-8688-A1036C69031D}" destId="{17664783-244B-47B5-9AA6-E607F20BE0CF}" srcOrd="0" destOrd="0" presId="urn:microsoft.com/office/officeart/2005/8/layout/chevron1"/>
    <dgm:cxn modelId="{9281A65D-230F-5644-B54E-B2930019F2D6}" type="presOf" srcId="{5F1DD7DC-6462-4443-9C81-6B4692EECB0B}" destId="{EAE9890F-1CA0-49D6-9B65-B4A617EBF420}" srcOrd="0" destOrd="0" presId="urn:microsoft.com/office/officeart/2005/8/layout/chevron1"/>
    <dgm:cxn modelId="{D897E738-8A06-A549-9926-8B37154D04BB}"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705033F1-D996-1C43-917D-C6A8AAACE53A}" type="presOf" srcId="{0D5AA799-7E41-41CF-B36B-F8220F61B0D2}" destId="{ABAFCCF3-E5BA-400F-AD9B-9584B2EB5712}" srcOrd="0" destOrd="0" presId="urn:microsoft.com/office/officeart/2005/8/layout/chevron1"/>
    <dgm:cxn modelId="{BD9AD5EB-C639-9A41-BEA2-616ACDA2F300}" type="presParOf" srcId="{ABAFCCF3-E5BA-400F-AD9B-9584B2EB5712}" destId="{46146EC2-63C5-4F50-83B1-D5D8AF221776}" srcOrd="0" destOrd="0" presId="urn:microsoft.com/office/officeart/2005/8/layout/chevron1"/>
    <dgm:cxn modelId="{C0830D35-F57C-8146-86DA-BD6B686A768D}" type="presParOf" srcId="{ABAFCCF3-E5BA-400F-AD9B-9584B2EB5712}" destId="{7322423A-237D-4B50-BB2D-5ED619C908C0}" srcOrd="1" destOrd="0" presId="urn:microsoft.com/office/officeart/2005/8/layout/chevron1"/>
    <dgm:cxn modelId="{00FAB3F9-B3E6-0041-BDB1-992CDC5267C1}" type="presParOf" srcId="{ABAFCCF3-E5BA-400F-AD9B-9584B2EB5712}" destId="{EAE9890F-1CA0-49D6-9B65-B4A617EBF420}" srcOrd="2" destOrd="0" presId="urn:microsoft.com/office/officeart/2005/8/layout/chevron1"/>
    <dgm:cxn modelId="{84540856-C22F-B541-A008-BCD25BF01005}" type="presParOf" srcId="{ABAFCCF3-E5BA-400F-AD9B-9584B2EB5712}" destId="{6105743A-B6FD-41C5-B1BD-4E4609092CA4}" srcOrd="3" destOrd="0" presId="urn:microsoft.com/office/officeart/2005/8/layout/chevron1"/>
    <dgm:cxn modelId="{23ACF494-0C6B-6D47-A1C7-9DF433DC22D2}" type="presParOf" srcId="{ABAFCCF3-E5BA-400F-AD9B-9584B2EB5712}" destId="{17664783-244B-47B5-9AA6-E607F20BE0CF}" srcOrd="4" destOrd="0" presId="urn:microsoft.com/office/officeart/2005/8/layout/chevron1"/>
    <dgm:cxn modelId="{788B3863-3F5C-544E-B46D-061A89EF2EE3}" type="presParOf" srcId="{ABAFCCF3-E5BA-400F-AD9B-9584B2EB5712}" destId="{2A3242CF-C17E-4927-BCA7-8062D933BA16}" srcOrd="5" destOrd="0" presId="urn:microsoft.com/office/officeart/2005/8/layout/chevron1"/>
    <dgm:cxn modelId="{7D49F9C7-C865-9C4A-BB64-EECF6A51FA94}"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79B30EE3-F80A-48F6-B2DC-FB4897F49232}" type="presOf" srcId="{0D5AA799-7E41-41CF-B36B-F8220F61B0D2}" destId="{ABAFCCF3-E5BA-400F-AD9B-9584B2EB5712}" srcOrd="0" destOrd="0" presId="urn:microsoft.com/office/officeart/2005/8/layout/chevron1"/>
    <dgm:cxn modelId="{F16F6B76-9CF9-4994-9574-8F3199C6815D}" type="presOf" srcId="{5F1DD7DC-6462-4443-9C81-6B4692EECB0B}" destId="{EAE9890F-1CA0-49D6-9B65-B4A617EBF420}" srcOrd="0" destOrd="0" presId="urn:microsoft.com/office/officeart/2005/8/layout/chevron1"/>
    <dgm:cxn modelId="{A09202AA-BDA7-4464-A81E-488AFCD81ADC}" type="presOf" srcId="{F35E1081-9053-4D3D-A7EF-399325972F86}" destId="{46146EC2-63C5-4F50-83B1-D5D8AF221776}" srcOrd="0" destOrd="0" presId="urn:microsoft.com/office/officeart/2005/8/layout/chevron1"/>
    <dgm:cxn modelId="{D5E1669F-B7F9-46FC-9C04-46B6ECAD12DB}"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B9FA612C-63EB-4338-999B-B3C3BFD0E221}" type="presOf" srcId="{A47A57E1-FA17-47A4-BA71-064C01F1B937}" destId="{59333857-204D-44E8-A0A8-FD4682522A19}"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6675A3BC-7FE0-476E-8472-F78C9C6DC8D6}" type="presParOf" srcId="{ABAFCCF3-E5BA-400F-AD9B-9584B2EB5712}" destId="{46146EC2-63C5-4F50-83B1-D5D8AF221776}" srcOrd="0" destOrd="0" presId="urn:microsoft.com/office/officeart/2005/8/layout/chevron1"/>
    <dgm:cxn modelId="{3C27AE44-40BD-48FE-98E6-2691C210A271}" type="presParOf" srcId="{ABAFCCF3-E5BA-400F-AD9B-9584B2EB5712}" destId="{7322423A-237D-4B50-BB2D-5ED619C908C0}" srcOrd="1" destOrd="0" presId="urn:microsoft.com/office/officeart/2005/8/layout/chevron1"/>
    <dgm:cxn modelId="{E4ABB89C-C303-48D9-95D7-F927424EFFA6}" type="presParOf" srcId="{ABAFCCF3-E5BA-400F-AD9B-9584B2EB5712}" destId="{EAE9890F-1CA0-49D6-9B65-B4A617EBF420}" srcOrd="2" destOrd="0" presId="urn:microsoft.com/office/officeart/2005/8/layout/chevron1"/>
    <dgm:cxn modelId="{E2E3D98D-B36C-49DF-902B-648FAC2F50F1}" type="presParOf" srcId="{ABAFCCF3-E5BA-400F-AD9B-9584B2EB5712}" destId="{6105743A-B6FD-41C5-B1BD-4E4609092CA4}" srcOrd="3" destOrd="0" presId="urn:microsoft.com/office/officeart/2005/8/layout/chevron1"/>
    <dgm:cxn modelId="{4015DD51-D86D-4EA1-AFFD-2DBE5BA0F460}" type="presParOf" srcId="{ABAFCCF3-E5BA-400F-AD9B-9584B2EB5712}" destId="{17664783-244B-47B5-9AA6-E607F20BE0CF}" srcOrd="4" destOrd="0" presId="urn:microsoft.com/office/officeart/2005/8/layout/chevron1"/>
    <dgm:cxn modelId="{FB133C57-AFF5-4ADD-A299-2FBA83BE73B8}" type="presParOf" srcId="{ABAFCCF3-E5BA-400F-AD9B-9584B2EB5712}" destId="{2A3242CF-C17E-4927-BCA7-8062D933BA16}" srcOrd="5" destOrd="0" presId="urn:microsoft.com/office/officeart/2005/8/layout/chevron1"/>
    <dgm:cxn modelId="{820442EA-C383-4045-B07D-AE42A09518BF}"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4871A83D-910B-4286-B2EB-4469D6EAC1F4}" type="presOf" srcId="{A47A57E1-FA17-47A4-BA71-064C01F1B937}" destId="{59333857-204D-44E8-A0A8-FD4682522A19}" srcOrd="0" destOrd="0" presId="urn:microsoft.com/office/officeart/2005/8/layout/chevron1"/>
    <dgm:cxn modelId="{53734057-78F6-453A-9B07-27F7DC9D7FFF}" type="presOf" srcId="{0D5AA799-7E41-41CF-B36B-F8220F61B0D2}" destId="{ABAFCCF3-E5BA-400F-AD9B-9584B2EB5712}" srcOrd="0" destOrd="0" presId="urn:microsoft.com/office/officeart/2005/8/layout/chevron1"/>
    <dgm:cxn modelId="{B865C732-7129-44A1-B8FC-29081EB69F4B}" type="presOf" srcId="{F35E1081-9053-4D3D-A7EF-399325972F86}" destId="{46146EC2-63C5-4F50-83B1-D5D8AF221776}" srcOrd="0" destOrd="0" presId="urn:microsoft.com/office/officeart/2005/8/layout/chevron1"/>
    <dgm:cxn modelId="{5355BB26-9AD3-4888-A8C1-756E22B10DA0}" type="presOf" srcId="{BC2AEED1-0333-4BCD-8688-A1036C69031D}" destId="{17664783-244B-47B5-9AA6-E607F20BE0CF}" srcOrd="0" destOrd="0" presId="urn:microsoft.com/office/officeart/2005/8/layout/chevron1"/>
    <dgm:cxn modelId="{A4E6A965-410A-4D57-99F2-43B27EFFF736}"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17875FC1-9886-4D73-A5A0-E8117831CACB}" type="presParOf" srcId="{ABAFCCF3-E5BA-400F-AD9B-9584B2EB5712}" destId="{46146EC2-63C5-4F50-83B1-D5D8AF221776}" srcOrd="0" destOrd="0" presId="urn:microsoft.com/office/officeart/2005/8/layout/chevron1"/>
    <dgm:cxn modelId="{CA5E3DCE-A13B-4D9D-BEF2-B0D73D5B681E}" type="presParOf" srcId="{ABAFCCF3-E5BA-400F-AD9B-9584B2EB5712}" destId="{7322423A-237D-4B50-BB2D-5ED619C908C0}" srcOrd="1" destOrd="0" presId="urn:microsoft.com/office/officeart/2005/8/layout/chevron1"/>
    <dgm:cxn modelId="{13958134-609F-46C3-B9F4-DE9FE31BD676}" type="presParOf" srcId="{ABAFCCF3-E5BA-400F-AD9B-9584B2EB5712}" destId="{EAE9890F-1CA0-49D6-9B65-B4A617EBF420}" srcOrd="2" destOrd="0" presId="urn:microsoft.com/office/officeart/2005/8/layout/chevron1"/>
    <dgm:cxn modelId="{5796FCAB-16E7-4D17-9654-B820290482B2}" type="presParOf" srcId="{ABAFCCF3-E5BA-400F-AD9B-9584B2EB5712}" destId="{6105743A-B6FD-41C5-B1BD-4E4609092CA4}" srcOrd="3" destOrd="0" presId="urn:microsoft.com/office/officeart/2005/8/layout/chevron1"/>
    <dgm:cxn modelId="{290F026E-304F-433A-8558-DBE950323449}" type="presParOf" srcId="{ABAFCCF3-E5BA-400F-AD9B-9584B2EB5712}" destId="{17664783-244B-47B5-9AA6-E607F20BE0CF}" srcOrd="4" destOrd="0" presId="urn:microsoft.com/office/officeart/2005/8/layout/chevron1"/>
    <dgm:cxn modelId="{58771D8F-6037-4084-9E35-3591C960B9E4}" type="presParOf" srcId="{ABAFCCF3-E5BA-400F-AD9B-9584B2EB5712}" destId="{2A3242CF-C17E-4927-BCA7-8062D933BA16}" srcOrd="5" destOrd="0" presId="urn:microsoft.com/office/officeart/2005/8/layout/chevron1"/>
    <dgm:cxn modelId="{1C7237A4-B0DF-45EC-B284-BA7F6ABFCE56}"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7B54D569-1B40-44EA-99CA-F2E3A37A5024}" type="presOf" srcId="{0D5AA799-7E41-41CF-B36B-F8220F61B0D2}" destId="{ABAFCCF3-E5BA-400F-AD9B-9584B2EB5712}"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EAEB737A-80B0-4F48-A680-3ADDA800086C}" type="presOf" srcId="{5F1DD7DC-6462-4443-9C81-6B4692EECB0B}" destId="{EAE9890F-1CA0-49D6-9B65-B4A617EBF420}" srcOrd="0" destOrd="0" presId="urn:microsoft.com/office/officeart/2005/8/layout/chevron1"/>
    <dgm:cxn modelId="{4EA4258B-6459-44A8-8536-8026D9ADBBE0}" type="presOf" srcId="{BC2AEED1-0333-4BCD-8688-A1036C69031D}" destId="{17664783-244B-47B5-9AA6-E607F20BE0CF}" srcOrd="0" destOrd="0" presId="urn:microsoft.com/office/officeart/2005/8/layout/chevron1"/>
    <dgm:cxn modelId="{A246C0E0-481E-4F3E-916D-9815C649DF5E}"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EA000425-16D5-4D5B-99EC-2DDDF0845E31}" type="presOf" srcId="{F35E1081-9053-4D3D-A7EF-399325972F86}" destId="{46146EC2-63C5-4F50-83B1-D5D8AF221776}" srcOrd="0" destOrd="0" presId="urn:microsoft.com/office/officeart/2005/8/layout/chevron1"/>
    <dgm:cxn modelId="{E70C1597-F6D3-4C5E-80DD-C4D1AE137000}" type="presParOf" srcId="{ABAFCCF3-E5BA-400F-AD9B-9584B2EB5712}" destId="{46146EC2-63C5-4F50-83B1-D5D8AF221776}" srcOrd="0" destOrd="0" presId="urn:microsoft.com/office/officeart/2005/8/layout/chevron1"/>
    <dgm:cxn modelId="{D5347815-A148-466F-9257-715C977752C3}" type="presParOf" srcId="{ABAFCCF3-E5BA-400F-AD9B-9584B2EB5712}" destId="{7322423A-237D-4B50-BB2D-5ED619C908C0}" srcOrd="1" destOrd="0" presId="urn:microsoft.com/office/officeart/2005/8/layout/chevron1"/>
    <dgm:cxn modelId="{8B7FE8F6-2A8E-44EB-B75E-951C654EE97B}" type="presParOf" srcId="{ABAFCCF3-E5BA-400F-AD9B-9584B2EB5712}" destId="{EAE9890F-1CA0-49D6-9B65-B4A617EBF420}" srcOrd="2" destOrd="0" presId="urn:microsoft.com/office/officeart/2005/8/layout/chevron1"/>
    <dgm:cxn modelId="{E87ACAB6-CD21-41C2-9996-FFF9071290FE}" type="presParOf" srcId="{ABAFCCF3-E5BA-400F-AD9B-9584B2EB5712}" destId="{6105743A-B6FD-41C5-B1BD-4E4609092CA4}" srcOrd="3" destOrd="0" presId="urn:microsoft.com/office/officeart/2005/8/layout/chevron1"/>
    <dgm:cxn modelId="{AE4A63E8-96C9-4DFA-AF8E-6ECB51045130}" type="presParOf" srcId="{ABAFCCF3-E5BA-400F-AD9B-9584B2EB5712}" destId="{17664783-244B-47B5-9AA6-E607F20BE0CF}" srcOrd="4" destOrd="0" presId="urn:microsoft.com/office/officeart/2005/8/layout/chevron1"/>
    <dgm:cxn modelId="{F26BDAA7-7E07-4DB1-90D0-BD2A15AD78CC}" type="presParOf" srcId="{ABAFCCF3-E5BA-400F-AD9B-9584B2EB5712}" destId="{2A3242CF-C17E-4927-BCA7-8062D933BA16}" srcOrd="5" destOrd="0" presId="urn:microsoft.com/office/officeart/2005/8/layout/chevron1"/>
    <dgm:cxn modelId="{C554CBFB-7FEC-44A0-BDD7-FF7D8C3418DC}"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1FE2E1ED-89AB-4ADF-8E5A-1F264FF47FE8}" type="presOf" srcId="{A47A57E1-FA17-47A4-BA71-064C01F1B937}" destId="{59333857-204D-44E8-A0A8-FD4682522A19}" srcOrd="0" destOrd="0" presId="urn:microsoft.com/office/officeart/2005/8/layout/chevron1"/>
    <dgm:cxn modelId="{195E7780-C32D-4356-97A7-7A5C323F30A6}" type="presOf" srcId="{0D5AA799-7E41-41CF-B36B-F8220F61B0D2}" destId="{ABAFCCF3-E5BA-400F-AD9B-9584B2EB5712}" srcOrd="0" destOrd="0" presId="urn:microsoft.com/office/officeart/2005/8/layout/chevron1"/>
    <dgm:cxn modelId="{97A6A01E-48DB-4C1B-AA8A-9009390F00F6}"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382D5F3C-2A84-4B96-801E-5840DD922A5F}" type="presOf" srcId="{5F1DD7DC-6462-4443-9C81-6B4692EECB0B}" destId="{EAE9890F-1CA0-49D6-9B65-B4A617EBF420}" srcOrd="0" destOrd="0" presId="urn:microsoft.com/office/officeart/2005/8/layout/chevron1"/>
    <dgm:cxn modelId="{84CBFE0A-7BE9-4F20-B826-B8764E36F314}" type="presOf" srcId="{F35E1081-9053-4D3D-A7EF-399325972F86}" destId="{46146EC2-63C5-4F50-83B1-D5D8AF221776}" srcOrd="0" destOrd="0" presId="urn:microsoft.com/office/officeart/2005/8/layout/chevron1"/>
    <dgm:cxn modelId="{4DE17624-78D9-490C-B6E8-6B2A75BFE2ED}" type="presParOf" srcId="{ABAFCCF3-E5BA-400F-AD9B-9584B2EB5712}" destId="{46146EC2-63C5-4F50-83B1-D5D8AF221776}" srcOrd="0" destOrd="0" presId="urn:microsoft.com/office/officeart/2005/8/layout/chevron1"/>
    <dgm:cxn modelId="{CCD58539-5F9B-4D4F-836E-22699F322327}" type="presParOf" srcId="{ABAFCCF3-E5BA-400F-AD9B-9584B2EB5712}" destId="{7322423A-237D-4B50-BB2D-5ED619C908C0}" srcOrd="1" destOrd="0" presId="urn:microsoft.com/office/officeart/2005/8/layout/chevron1"/>
    <dgm:cxn modelId="{7FB9B5D8-BE3D-44C1-9B50-BD4557990103}" type="presParOf" srcId="{ABAFCCF3-E5BA-400F-AD9B-9584B2EB5712}" destId="{EAE9890F-1CA0-49D6-9B65-B4A617EBF420}" srcOrd="2" destOrd="0" presId="urn:microsoft.com/office/officeart/2005/8/layout/chevron1"/>
    <dgm:cxn modelId="{FC1434A3-6604-4095-BDC6-D0340B8FE49A}" type="presParOf" srcId="{ABAFCCF3-E5BA-400F-AD9B-9584B2EB5712}" destId="{6105743A-B6FD-41C5-B1BD-4E4609092CA4}" srcOrd="3" destOrd="0" presId="urn:microsoft.com/office/officeart/2005/8/layout/chevron1"/>
    <dgm:cxn modelId="{96570F9A-9E3D-4647-919F-08BD98AA9460}" type="presParOf" srcId="{ABAFCCF3-E5BA-400F-AD9B-9584B2EB5712}" destId="{17664783-244B-47B5-9AA6-E607F20BE0CF}" srcOrd="4" destOrd="0" presId="urn:microsoft.com/office/officeart/2005/8/layout/chevron1"/>
    <dgm:cxn modelId="{5916C650-94F1-452A-A47E-7DFDC64C532A}" type="presParOf" srcId="{ABAFCCF3-E5BA-400F-AD9B-9584B2EB5712}" destId="{2A3242CF-C17E-4927-BCA7-8062D933BA16}" srcOrd="5" destOrd="0" presId="urn:microsoft.com/office/officeart/2005/8/layout/chevron1"/>
    <dgm:cxn modelId="{370929EF-3252-4D2A-BA51-455BD03E37D4}"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E9B81194-915B-4029-9988-35FE7E136D11}" type="presOf" srcId="{0D5AA799-7E41-41CF-B36B-F8220F61B0D2}" destId="{ABAFCCF3-E5BA-400F-AD9B-9584B2EB5712}" srcOrd="0" destOrd="0" presId="urn:microsoft.com/office/officeart/2005/8/layout/chevron1"/>
    <dgm:cxn modelId="{B2D4A745-6F31-425C-BC51-5AB1C5C9FCC9}" type="presOf" srcId="{F35E1081-9053-4D3D-A7EF-399325972F86}" destId="{46146EC2-63C5-4F50-83B1-D5D8AF221776}" srcOrd="0" destOrd="0" presId="urn:microsoft.com/office/officeart/2005/8/layout/chevron1"/>
    <dgm:cxn modelId="{15C7C123-4FB0-43FC-98F7-E7BB4F2C03D8}" type="presOf" srcId="{5F1DD7DC-6462-4443-9C81-6B4692EECB0B}" destId="{EAE9890F-1CA0-49D6-9B65-B4A617EBF420}" srcOrd="0" destOrd="0" presId="urn:microsoft.com/office/officeart/2005/8/layout/chevron1"/>
    <dgm:cxn modelId="{F91E5BE1-253F-4E1B-A3A2-BEBBB1ABF6C9}"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754D0C7E-C401-4491-A752-86B29F1CAC68}" type="presOf" srcId="{A47A57E1-FA17-47A4-BA71-064C01F1B937}" destId="{59333857-204D-44E8-A0A8-FD4682522A19}" srcOrd="0" destOrd="0" presId="urn:microsoft.com/office/officeart/2005/8/layout/chevron1"/>
    <dgm:cxn modelId="{E2BC08F3-BD78-4374-88BC-848DB1D40FC7}" type="presParOf" srcId="{ABAFCCF3-E5BA-400F-AD9B-9584B2EB5712}" destId="{46146EC2-63C5-4F50-83B1-D5D8AF221776}" srcOrd="0" destOrd="0" presId="urn:microsoft.com/office/officeart/2005/8/layout/chevron1"/>
    <dgm:cxn modelId="{47797054-F349-400A-B160-7CEE8B36A05D}" type="presParOf" srcId="{ABAFCCF3-E5BA-400F-AD9B-9584B2EB5712}" destId="{7322423A-237D-4B50-BB2D-5ED619C908C0}" srcOrd="1" destOrd="0" presId="urn:microsoft.com/office/officeart/2005/8/layout/chevron1"/>
    <dgm:cxn modelId="{B926D5BA-4C17-405C-B3F9-E600B9C3E145}" type="presParOf" srcId="{ABAFCCF3-E5BA-400F-AD9B-9584B2EB5712}" destId="{EAE9890F-1CA0-49D6-9B65-B4A617EBF420}" srcOrd="2" destOrd="0" presId="urn:microsoft.com/office/officeart/2005/8/layout/chevron1"/>
    <dgm:cxn modelId="{D967313F-B644-4639-99BA-3A0467525FE6}" type="presParOf" srcId="{ABAFCCF3-E5BA-400F-AD9B-9584B2EB5712}" destId="{6105743A-B6FD-41C5-B1BD-4E4609092CA4}" srcOrd="3" destOrd="0" presId="urn:microsoft.com/office/officeart/2005/8/layout/chevron1"/>
    <dgm:cxn modelId="{D7573514-F0CF-4044-BE5D-2E723E41CC55}" type="presParOf" srcId="{ABAFCCF3-E5BA-400F-AD9B-9584B2EB5712}" destId="{17664783-244B-47B5-9AA6-E607F20BE0CF}" srcOrd="4" destOrd="0" presId="urn:microsoft.com/office/officeart/2005/8/layout/chevron1"/>
    <dgm:cxn modelId="{E4C44FC6-0491-48B4-87C3-2A050120D095}" type="presParOf" srcId="{ABAFCCF3-E5BA-400F-AD9B-9584B2EB5712}" destId="{2A3242CF-C17E-4927-BCA7-8062D933BA16}" srcOrd="5" destOrd="0" presId="urn:microsoft.com/office/officeart/2005/8/layout/chevron1"/>
    <dgm:cxn modelId="{54BD8CEB-59B1-411A-BAB0-CCA27438512A}"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92ED1C6F-C302-4BD6-A62B-B0022A4DC083}" type="presOf" srcId="{BC2AEED1-0333-4BCD-8688-A1036C69031D}" destId="{17664783-244B-47B5-9AA6-E607F20BE0CF}"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0DE0CEA7-5836-4852-A33F-2B2A62BEE975}" type="presOf" srcId="{5F1DD7DC-6462-4443-9C81-6B4692EECB0B}" destId="{EAE9890F-1CA0-49D6-9B65-B4A617EBF420}" srcOrd="0" destOrd="0" presId="urn:microsoft.com/office/officeart/2005/8/layout/chevron1"/>
    <dgm:cxn modelId="{DD2A33D9-2B60-48AC-B11F-620718E839A8}" type="presOf" srcId="{F35E1081-9053-4D3D-A7EF-399325972F86}" destId="{46146EC2-63C5-4F50-83B1-D5D8AF221776}" srcOrd="0" destOrd="0" presId="urn:microsoft.com/office/officeart/2005/8/layout/chevron1"/>
    <dgm:cxn modelId="{EA17DAA7-4DD3-4CF3-8940-A7DF408E837D}" type="presOf" srcId="{0D5AA799-7E41-41CF-B36B-F8220F61B0D2}" destId="{ABAFCCF3-E5BA-400F-AD9B-9584B2EB5712}" srcOrd="0" destOrd="0" presId="urn:microsoft.com/office/officeart/2005/8/layout/chevron1"/>
    <dgm:cxn modelId="{A073FDC8-6452-4277-A29E-C93D2405F240}"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B2535DE2-25E0-4D8D-B29E-EBE72525038D}" type="presParOf" srcId="{ABAFCCF3-E5BA-400F-AD9B-9584B2EB5712}" destId="{46146EC2-63C5-4F50-83B1-D5D8AF221776}" srcOrd="0" destOrd="0" presId="urn:microsoft.com/office/officeart/2005/8/layout/chevron1"/>
    <dgm:cxn modelId="{272ECBF5-2734-4285-86D0-45B46D5EA481}" type="presParOf" srcId="{ABAFCCF3-E5BA-400F-AD9B-9584B2EB5712}" destId="{7322423A-237D-4B50-BB2D-5ED619C908C0}" srcOrd="1" destOrd="0" presId="urn:microsoft.com/office/officeart/2005/8/layout/chevron1"/>
    <dgm:cxn modelId="{7E24C9FB-4EC9-41AB-9B72-DCC49656317F}" type="presParOf" srcId="{ABAFCCF3-E5BA-400F-AD9B-9584B2EB5712}" destId="{EAE9890F-1CA0-49D6-9B65-B4A617EBF420}" srcOrd="2" destOrd="0" presId="urn:microsoft.com/office/officeart/2005/8/layout/chevron1"/>
    <dgm:cxn modelId="{32783D0C-A817-4203-B371-CACE229B19B5}" type="presParOf" srcId="{ABAFCCF3-E5BA-400F-AD9B-9584B2EB5712}" destId="{6105743A-B6FD-41C5-B1BD-4E4609092CA4}" srcOrd="3" destOrd="0" presId="urn:microsoft.com/office/officeart/2005/8/layout/chevron1"/>
    <dgm:cxn modelId="{05741677-0A90-4E60-A2B8-511E90661078}" type="presParOf" srcId="{ABAFCCF3-E5BA-400F-AD9B-9584B2EB5712}" destId="{17664783-244B-47B5-9AA6-E607F20BE0CF}" srcOrd="4" destOrd="0" presId="urn:microsoft.com/office/officeart/2005/8/layout/chevron1"/>
    <dgm:cxn modelId="{6EBF8F43-2EDE-43A5-AB97-164C5072F2F3}" type="presParOf" srcId="{ABAFCCF3-E5BA-400F-AD9B-9584B2EB5712}" destId="{2A3242CF-C17E-4927-BCA7-8062D933BA16}" srcOrd="5" destOrd="0" presId="urn:microsoft.com/office/officeart/2005/8/layout/chevron1"/>
    <dgm:cxn modelId="{1638336D-4515-4B63-8156-02B6D35472D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096428E2-00D1-4B0E-82A8-B3D14A50F0D8}" type="presOf" srcId="{A47A57E1-FA17-47A4-BA71-064C01F1B937}" destId="{59333857-204D-44E8-A0A8-FD4682522A19}" srcOrd="0" destOrd="0" presId="urn:microsoft.com/office/officeart/2005/8/layout/chevron1"/>
    <dgm:cxn modelId="{7F1DEB7B-908B-499C-B4A2-A400640DBCAF}" type="presOf" srcId="{5F1DD7DC-6462-4443-9C81-6B4692EECB0B}" destId="{EAE9890F-1CA0-49D6-9B65-B4A617EBF420}" srcOrd="0" destOrd="0" presId="urn:microsoft.com/office/officeart/2005/8/layout/chevron1"/>
    <dgm:cxn modelId="{99AE1756-830B-4DEA-A6A0-D47B733E28F8}" type="presOf" srcId="{BC2AEED1-0333-4BCD-8688-A1036C69031D}" destId="{17664783-244B-47B5-9AA6-E607F20BE0CF}" srcOrd="0" destOrd="0" presId="urn:microsoft.com/office/officeart/2005/8/layout/chevron1"/>
    <dgm:cxn modelId="{35C4CC5C-96BC-4770-A6F1-94B3EF808310}" type="presOf" srcId="{0D5AA799-7E41-41CF-B36B-F8220F61B0D2}" destId="{ABAFCCF3-E5BA-400F-AD9B-9584B2EB5712}" srcOrd="0" destOrd="0" presId="urn:microsoft.com/office/officeart/2005/8/layout/chevron1"/>
    <dgm:cxn modelId="{E7C7461B-0EA6-4651-B489-BEC0AA97C6EB}"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09B25E21-B661-4C1A-A7BA-397F34F7D72B}" type="presParOf" srcId="{ABAFCCF3-E5BA-400F-AD9B-9584B2EB5712}" destId="{46146EC2-63C5-4F50-83B1-D5D8AF221776}" srcOrd="0" destOrd="0" presId="urn:microsoft.com/office/officeart/2005/8/layout/chevron1"/>
    <dgm:cxn modelId="{10E248DB-B9CA-4FC7-BDE7-15DF1431DF8A}" type="presParOf" srcId="{ABAFCCF3-E5BA-400F-AD9B-9584B2EB5712}" destId="{7322423A-237D-4B50-BB2D-5ED619C908C0}" srcOrd="1" destOrd="0" presId="urn:microsoft.com/office/officeart/2005/8/layout/chevron1"/>
    <dgm:cxn modelId="{720F7414-38F1-493F-818D-0A57DA2CACB8}" type="presParOf" srcId="{ABAFCCF3-E5BA-400F-AD9B-9584B2EB5712}" destId="{EAE9890F-1CA0-49D6-9B65-B4A617EBF420}" srcOrd="2" destOrd="0" presId="urn:microsoft.com/office/officeart/2005/8/layout/chevron1"/>
    <dgm:cxn modelId="{057D4A1A-D26A-4F7C-ACE7-6A6012DD16B4}" type="presParOf" srcId="{ABAFCCF3-E5BA-400F-AD9B-9584B2EB5712}" destId="{6105743A-B6FD-41C5-B1BD-4E4609092CA4}" srcOrd="3" destOrd="0" presId="urn:microsoft.com/office/officeart/2005/8/layout/chevron1"/>
    <dgm:cxn modelId="{A42E3305-93B6-4FB0-99CA-429B1F1DD170}" type="presParOf" srcId="{ABAFCCF3-E5BA-400F-AD9B-9584B2EB5712}" destId="{17664783-244B-47B5-9AA6-E607F20BE0CF}" srcOrd="4" destOrd="0" presId="urn:microsoft.com/office/officeart/2005/8/layout/chevron1"/>
    <dgm:cxn modelId="{E0961B85-3D20-44A9-BCD8-61EEFA73B6A4}" type="presParOf" srcId="{ABAFCCF3-E5BA-400F-AD9B-9584B2EB5712}" destId="{2A3242CF-C17E-4927-BCA7-8062D933BA16}" srcOrd="5" destOrd="0" presId="urn:microsoft.com/office/officeart/2005/8/layout/chevron1"/>
    <dgm:cxn modelId="{02AEC38E-15F7-4D69-AA34-B386F4E8FA7C}"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51D68F09-E3E7-4295-A00C-8E3B17113683}" type="presOf" srcId="{A47A57E1-FA17-47A4-BA71-064C01F1B937}" destId="{59333857-204D-44E8-A0A8-FD4682522A19}"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8DABA664-730B-4DB9-800B-490D5811A925}" type="presOf" srcId="{5F1DD7DC-6462-4443-9C81-6B4692EECB0B}" destId="{EAE9890F-1CA0-49D6-9B65-B4A617EBF420}" srcOrd="0" destOrd="0" presId="urn:microsoft.com/office/officeart/2005/8/layout/chevron1"/>
    <dgm:cxn modelId="{FA4874D0-F323-4A77-ABCE-068667419F47}" type="presOf" srcId="{F35E1081-9053-4D3D-A7EF-399325972F86}" destId="{46146EC2-63C5-4F50-83B1-D5D8AF221776}" srcOrd="0" destOrd="0" presId="urn:microsoft.com/office/officeart/2005/8/layout/chevron1"/>
    <dgm:cxn modelId="{16014326-1D44-4C27-8EF4-D7987F540033}" type="presOf" srcId="{0D5AA799-7E41-41CF-B36B-F8220F61B0D2}" destId="{ABAFCCF3-E5BA-400F-AD9B-9584B2EB5712}" srcOrd="0" destOrd="0" presId="urn:microsoft.com/office/officeart/2005/8/layout/chevron1"/>
    <dgm:cxn modelId="{16F3F1E0-64D4-4522-B68B-9D92B22A040C}"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09C9F474-B66E-4A2B-A784-013984E4FC1F}" type="presParOf" srcId="{ABAFCCF3-E5BA-400F-AD9B-9584B2EB5712}" destId="{46146EC2-63C5-4F50-83B1-D5D8AF221776}" srcOrd="0" destOrd="0" presId="urn:microsoft.com/office/officeart/2005/8/layout/chevron1"/>
    <dgm:cxn modelId="{B9D6AA6C-587E-4B4A-93A6-EDA3A810ABF5}" type="presParOf" srcId="{ABAFCCF3-E5BA-400F-AD9B-9584B2EB5712}" destId="{7322423A-237D-4B50-BB2D-5ED619C908C0}" srcOrd="1" destOrd="0" presId="urn:microsoft.com/office/officeart/2005/8/layout/chevron1"/>
    <dgm:cxn modelId="{F2FD3A6B-FE5E-4016-AEEF-35B6D152FE50}" type="presParOf" srcId="{ABAFCCF3-E5BA-400F-AD9B-9584B2EB5712}" destId="{EAE9890F-1CA0-49D6-9B65-B4A617EBF420}" srcOrd="2" destOrd="0" presId="urn:microsoft.com/office/officeart/2005/8/layout/chevron1"/>
    <dgm:cxn modelId="{216142FA-8CD8-412E-A441-3AC54C765A30}" type="presParOf" srcId="{ABAFCCF3-E5BA-400F-AD9B-9584B2EB5712}" destId="{6105743A-B6FD-41C5-B1BD-4E4609092CA4}" srcOrd="3" destOrd="0" presId="urn:microsoft.com/office/officeart/2005/8/layout/chevron1"/>
    <dgm:cxn modelId="{5796E32E-6EF0-4797-810F-E10CF25E9669}" type="presParOf" srcId="{ABAFCCF3-E5BA-400F-AD9B-9584B2EB5712}" destId="{17664783-244B-47B5-9AA6-E607F20BE0CF}" srcOrd="4" destOrd="0" presId="urn:microsoft.com/office/officeart/2005/8/layout/chevron1"/>
    <dgm:cxn modelId="{3A0CFE5F-84A8-4697-8AE0-4860E1A77F9F}" type="presParOf" srcId="{ABAFCCF3-E5BA-400F-AD9B-9584B2EB5712}" destId="{2A3242CF-C17E-4927-BCA7-8062D933BA16}" srcOrd="5" destOrd="0" presId="urn:microsoft.com/office/officeart/2005/8/layout/chevron1"/>
    <dgm:cxn modelId="{233D3A25-039E-4FC5-BEE8-B01246E1B268}"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BE7AD328-B38B-4180-A36E-08CC492C6FBE}" type="presOf" srcId="{0D5AA799-7E41-41CF-B36B-F8220F61B0D2}" destId="{ABAFCCF3-E5BA-400F-AD9B-9584B2EB5712}" srcOrd="0" destOrd="0" presId="urn:microsoft.com/office/officeart/2005/8/layout/chevron1"/>
    <dgm:cxn modelId="{F8EA1577-DCA5-4CF4-A81D-DB96AFC691E1}" type="presOf" srcId="{BC2AEED1-0333-4BCD-8688-A1036C69031D}" destId="{17664783-244B-47B5-9AA6-E607F20BE0CF}" srcOrd="0" destOrd="0" presId="urn:microsoft.com/office/officeart/2005/8/layout/chevron1"/>
    <dgm:cxn modelId="{9A619FC8-1639-4914-8547-44AB4BB5B4BC}" type="presOf" srcId="{A47A57E1-FA17-47A4-BA71-064C01F1B937}" destId="{59333857-204D-44E8-A0A8-FD4682522A19}" srcOrd="0" destOrd="0" presId="urn:microsoft.com/office/officeart/2005/8/layout/chevron1"/>
    <dgm:cxn modelId="{0DD4AF21-25F6-46A8-894A-11E1FFFCF983}" type="presOf" srcId="{5F1DD7DC-6462-4443-9C81-6B4692EECB0B}" destId="{EAE9890F-1CA0-49D6-9B65-B4A617EBF420}" srcOrd="0" destOrd="0" presId="urn:microsoft.com/office/officeart/2005/8/layout/chevron1"/>
    <dgm:cxn modelId="{26F431F9-2698-4D10-8D86-98A41A4C81D9}"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8E185C49-6CBB-459E-A381-3C3EF387D345}" type="presParOf" srcId="{ABAFCCF3-E5BA-400F-AD9B-9584B2EB5712}" destId="{46146EC2-63C5-4F50-83B1-D5D8AF221776}" srcOrd="0" destOrd="0" presId="urn:microsoft.com/office/officeart/2005/8/layout/chevron1"/>
    <dgm:cxn modelId="{974EC711-47D6-41D4-87FB-8B801B4443A2}" type="presParOf" srcId="{ABAFCCF3-E5BA-400F-AD9B-9584B2EB5712}" destId="{7322423A-237D-4B50-BB2D-5ED619C908C0}" srcOrd="1" destOrd="0" presId="urn:microsoft.com/office/officeart/2005/8/layout/chevron1"/>
    <dgm:cxn modelId="{4E35E5F6-7FA2-42FE-B7EB-F38E885F8210}" type="presParOf" srcId="{ABAFCCF3-E5BA-400F-AD9B-9584B2EB5712}" destId="{EAE9890F-1CA0-49D6-9B65-B4A617EBF420}" srcOrd="2" destOrd="0" presId="urn:microsoft.com/office/officeart/2005/8/layout/chevron1"/>
    <dgm:cxn modelId="{9BC17D86-5474-4BFD-A1B3-4A3C21CAAB6D}" type="presParOf" srcId="{ABAFCCF3-E5BA-400F-AD9B-9584B2EB5712}" destId="{6105743A-B6FD-41C5-B1BD-4E4609092CA4}" srcOrd="3" destOrd="0" presId="urn:microsoft.com/office/officeart/2005/8/layout/chevron1"/>
    <dgm:cxn modelId="{51EEBAB9-228C-46C2-9C83-4C1DFBF1AC03}" type="presParOf" srcId="{ABAFCCF3-E5BA-400F-AD9B-9584B2EB5712}" destId="{17664783-244B-47B5-9AA6-E607F20BE0CF}" srcOrd="4" destOrd="0" presId="urn:microsoft.com/office/officeart/2005/8/layout/chevron1"/>
    <dgm:cxn modelId="{DEDD7B81-74BF-488E-B1DB-52D1B597E0E4}" type="presParOf" srcId="{ABAFCCF3-E5BA-400F-AD9B-9584B2EB5712}" destId="{2A3242CF-C17E-4927-BCA7-8062D933BA16}" srcOrd="5" destOrd="0" presId="urn:microsoft.com/office/officeart/2005/8/layout/chevron1"/>
    <dgm:cxn modelId="{A725DC83-04C1-4D38-AA48-F9FB249B0433}"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6FCDE422-A1A5-4DBE-B3E2-9E2282B5E711}" type="presOf" srcId="{5F1DD7DC-6462-4443-9C81-6B4692EECB0B}" destId="{EAE9890F-1CA0-49D6-9B65-B4A617EBF420}"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14E8D9AF-E545-4AEF-A5AD-480B7D267280}" type="presOf" srcId="{BC2AEED1-0333-4BCD-8688-A1036C69031D}" destId="{17664783-244B-47B5-9AA6-E607F20BE0CF}" srcOrd="0" destOrd="0" presId="urn:microsoft.com/office/officeart/2005/8/layout/chevron1"/>
    <dgm:cxn modelId="{160C262E-0322-4179-92CF-323EEDEA01AF}" type="presOf" srcId="{A47A57E1-FA17-47A4-BA71-064C01F1B937}" destId="{59333857-204D-44E8-A0A8-FD4682522A19}" srcOrd="0" destOrd="0" presId="urn:microsoft.com/office/officeart/2005/8/layout/chevron1"/>
    <dgm:cxn modelId="{CE8DD25E-EA2E-4B9C-AF98-A12805C32F30}"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1067C781-F4FA-4319-A43D-1C493C111098}" type="presOf" srcId="{F35E1081-9053-4D3D-A7EF-399325972F86}" destId="{46146EC2-63C5-4F50-83B1-D5D8AF221776}" srcOrd="0" destOrd="0" presId="urn:microsoft.com/office/officeart/2005/8/layout/chevron1"/>
    <dgm:cxn modelId="{2A373D9E-1B04-4AAA-9961-E4A1113433BD}" type="presParOf" srcId="{ABAFCCF3-E5BA-400F-AD9B-9584B2EB5712}" destId="{46146EC2-63C5-4F50-83B1-D5D8AF221776}" srcOrd="0" destOrd="0" presId="urn:microsoft.com/office/officeart/2005/8/layout/chevron1"/>
    <dgm:cxn modelId="{F9EDCE7C-0669-476B-8B4E-CA1D04D303AF}" type="presParOf" srcId="{ABAFCCF3-E5BA-400F-AD9B-9584B2EB5712}" destId="{7322423A-237D-4B50-BB2D-5ED619C908C0}" srcOrd="1" destOrd="0" presId="urn:microsoft.com/office/officeart/2005/8/layout/chevron1"/>
    <dgm:cxn modelId="{E57BC0BD-42AC-4CEC-9E81-B1FA0AD2560C}" type="presParOf" srcId="{ABAFCCF3-E5BA-400F-AD9B-9584B2EB5712}" destId="{EAE9890F-1CA0-49D6-9B65-B4A617EBF420}" srcOrd="2" destOrd="0" presId="urn:microsoft.com/office/officeart/2005/8/layout/chevron1"/>
    <dgm:cxn modelId="{6262BA3B-9631-441F-8265-5B5BEB7DF2A4}" type="presParOf" srcId="{ABAFCCF3-E5BA-400F-AD9B-9584B2EB5712}" destId="{6105743A-B6FD-41C5-B1BD-4E4609092CA4}" srcOrd="3" destOrd="0" presId="urn:microsoft.com/office/officeart/2005/8/layout/chevron1"/>
    <dgm:cxn modelId="{82320C7F-1AD0-42F7-8FFD-B7FC0DB2B2DA}" type="presParOf" srcId="{ABAFCCF3-E5BA-400F-AD9B-9584B2EB5712}" destId="{17664783-244B-47B5-9AA6-E607F20BE0CF}" srcOrd="4" destOrd="0" presId="urn:microsoft.com/office/officeart/2005/8/layout/chevron1"/>
    <dgm:cxn modelId="{8820C672-F1C3-4E11-B25D-3F569184DCD9}" type="presParOf" srcId="{ABAFCCF3-E5BA-400F-AD9B-9584B2EB5712}" destId="{2A3242CF-C17E-4927-BCA7-8062D933BA16}" srcOrd="5" destOrd="0" presId="urn:microsoft.com/office/officeart/2005/8/layout/chevron1"/>
    <dgm:cxn modelId="{54A03A74-5975-4727-A2D9-5D4B62588E0A}"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979E17D-868D-2245-B441-0E82DDE34064}" type="presOf" srcId="{0D5AA799-7E41-41CF-B36B-F8220F61B0D2}" destId="{ABAFCCF3-E5BA-400F-AD9B-9584B2EB5712}" srcOrd="0" destOrd="0" presId="urn:microsoft.com/office/officeart/2005/8/layout/chevron1"/>
    <dgm:cxn modelId="{F2762519-69BE-FE48-AA5D-AAE96F4DEF22}" type="presOf" srcId="{F35E1081-9053-4D3D-A7EF-399325972F86}" destId="{46146EC2-63C5-4F50-83B1-D5D8AF221776}" srcOrd="0" destOrd="0" presId="urn:microsoft.com/office/officeart/2005/8/layout/chevron1"/>
    <dgm:cxn modelId="{83C01B8E-74A9-7D45-8568-54CF92E709CC}" type="presOf" srcId="{5F1DD7DC-6462-4443-9C81-6B4692EECB0B}" destId="{EAE9890F-1CA0-49D6-9B65-B4A617EBF420}" srcOrd="0" destOrd="0" presId="urn:microsoft.com/office/officeart/2005/8/layout/chevron1"/>
    <dgm:cxn modelId="{9CA3B8FE-E2AD-F04D-A0F7-3F5F720423AD}" type="presOf" srcId="{A47A57E1-FA17-47A4-BA71-064C01F1B937}" destId="{59333857-204D-44E8-A0A8-FD4682522A19}"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9C909A1E-B2AB-474C-A4C7-400011B35DCA}"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6D545D7D-FD88-3848-ACF7-D625FC0375B4}" type="presParOf" srcId="{ABAFCCF3-E5BA-400F-AD9B-9584B2EB5712}" destId="{46146EC2-63C5-4F50-83B1-D5D8AF221776}" srcOrd="0" destOrd="0" presId="urn:microsoft.com/office/officeart/2005/8/layout/chevron1"/>
    <dgm:cxn modelId="{ABF53DC3-D53D-1741-A8C9-98D04E0CDA3B}" type="presParOf" srcId="{ABAFCCF3-E5BA-400F-AD9B-9584B2EB5712}" destId="{7322423A-237D-4B50-BB2D-5ED619C908C0}" srcOrd="1" destOrd="0" presId="urn:microsoft.com/office/officeart/2005/8/layout/chevron1"/>
    <dgm:cxn modelId="{964A5949-E052-2948-97BC-788060B5940E}" type="presParOf" srcId="{ABAFCCF3-E5BA-400F-AD9B-9584B2EB5712}" destId="{EAE9890F-1CA0-49D6-9B65-B4A617EBF420}" srcOrd="2" destOrd="0" presId="urn:microsoft.com/office/officeart/2005/8/layout/chevron1"/>
    <dgm:cxn modelId="{44D59C90-7F82-2844-99E2-56D2A413B535}" type="presParOf" srcId="{ABAFCCF3-E5BA-400F-AD9B-9584B2EB5712}" destId="{6105743A-B6FD-41C5-B1BD-4E4609092CA4}" srcOrd="3" destOrd="0" presId="urn:microsoft.com/office/officeart/2005/8/layout/chevron1"/>
    <dgm:cxn modelId="{6DAF9562-2C07-8540-89C9-272183DCB672}" type="presParOf" srcId="{ABAFCCF3-E5BA-400F-AD9B-9584B2EB5712}" destId="{17664783-244B-47B5-9AA6-E607F20BE0CF}" srcOrd="4" destOrd="0" presId="urn:microsoft.com/office/officeart/2005/8/layout/chevron1"/>
    <dgm:cxn modelId="{80A43E3C-F477-D549-8F94-8D2A6481D11B}" type="presParOf" srcId="{ABAFCCF3-E5BA-400F-AD9B-9584B2EB5712}" destId="{2A3242CF-C17E-4927-BCA7-8062D933BA16}" srcOrd="5" destOrd="0" presId="urn:microsoft.com/office/officeart/2005/8/layout/chevron1"/>
    <dgm:cxn modelId="{47D97174-5786-CB40-8248-EDE169B99F15}"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EE9A79A-10B9-48B9-80A0-EB9819215DF2}" type="presOf" srcId="{5F1DD7DC-6462-4443-9C81-6B4692EECB0B}" destId="{EAE9890F-1CA0-49D6-9B65-B4A617EBF420}" srcOrd="0" destOrd="0" presId="urn:microsoft.com/office/officeart/2005/8/layout/chevron1"/>
    <dgm:cxn modelId="{839EE8F4-3D0E-476E-8450-F6E10383A511}" type="presOf" srcId="{0D5AA799-7E41-41CF-B36B-F8220F61B0D2}" destId="{ABAFCCF3-E5BA-400F-AD9B-9584B2EB5712}" srcOrd="0" destOrd="0" presId="urn:microsoft.com/office/officeart/2005/8/layout/chevron1"/>
    <dgm:cxn modelId="{936B04DB-0396-471D-BE4C-519E4C7A524A}" type="presOf" srcId="{BC2AEED1-0333-4BCD-8688-A1036C69031D}" destId="{17664783-244B-47B5-9AA6-E607F20BE0CF}" srcOrd="0" destOrd="0" presId="urn:microsoft.com/office/officeart/2005/8/layout/chevron1"/>
    <dgm:cxn modelId="{57E2DF06-C1A9-4C6A-BAAE-38B7089EE6EC}"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AFD91328-46B1-4A4E-A784-F0FE935B3367}" type="presOf" srcId="{F35E1081-9053-4D3D-A7EF-399325972F86}" destId="{46146EC2-63C5-4F50-83B1-D5D8AF221776}"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2E0A1833-5B8D-4819-8A67-42D526D59B16}" type="presParOf" srcId="{ABAFCCF3-E5BA-400F-AD9B-9584B2EB5712}" destId="{46146EC2-63C5-4F50-83B1-D5D8AF221776}" srcOrd="0" destOrd="0" presId="urn:microsoft.com/office/officeart/2005/8/layout/chevron1"/>
    <dgm:cxn modelId="{43434C1D-0622-4D36-9570-23C48AB6DE97}" type="presParOf" srcId="{ABAFCCF3-E5BA-400F-AD9B-9584B2EB5712}" destId="{7322423A-237D-4B50-BB2D-5ED619C908C0}" srcOrd="1" destOrd="0" presId="urn:microsoft.com/office/officeart/2005/8/layout/chevron1"/>
    <dgm:cxn modelId="{2E350502-6935-49F9-BAF5-041D47E42404}" type="presParOf" srcId="{ABAFCCF3-E5BA-400F-AD9B-9584B2EB5712}" destId="{EAE9890F-1CA0-49D6-9B65-B4A617EBF420}" srcOrd="2" destOrd="0" presId="urn:microsoft.com/office/officeart/2005/8/layout/chevron1"/>
    <dgm:cxn modelId="{B2793C04-3EE5-4B8B-8D1B-1685B2B18F3E}" type="presParOf" srcId="{ABAFCCF3-E5BA-400F-AD9B-9584B2EB5712}" destId="{6105743A-B6FD-41C5-B1BD-4E4609092CA4}" srcOrd="3" destOrd="0" presId="urn:microsoft.com/office/officeart/2005/8/layout/chevron1"/>
    <dgm:cxn modelId="{059F9A19-763E-49E9-BBC3-C45DB93B8571}" type="presParOf" srcId="{ABAFCCF3-E5BA-400F-AD9B-9584B2EB5712}" destId="{17664783-244B-47B5-9AA6-E607F20BE0CF}" srcOrd="4" destOrd="0" presId="urn:microsoft.com/office/officeart/2005/8/layout/chevron1"/>
    <dgm:cxn modelId="{4A62B515-D5DF-4337-9D01-8CCF28631865}" type="presParOf" srcId="{ABAFCCF3-E5BA-400F-AD9B-9584B2EB5712}" destId="{2A3242CF-C17E-4927-BCA7-8062D933BA16}" srcOrd="5" destOrd="0" presId="urn:microsoft.com/office/officeart/2005/8/layout/chevron1"/>
    <dgm:cxn modelId="{718CB711-117E-4700-88B6-2773D592E80F}"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F896D6C2-D60A-4FC8-8C31-579EBC225556}" type="presOf" srcId="{F35E1081-9053-4D3D-A7EF-399325972F86}" destId="{46146EC2-63C5-4F50-83B1-D5D8AF221776}"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F7CEDE8C-FA72-4601-92E5-9D03022757EA}" type="presOf" srcId="{A47A57E1-FA17-47A4-BA71-064C01F1B937}" destId="{59333857-204D-44E8-A0A8-FD4682522A19}" srcOrd="0" destOrd="0" presId="urn:microsoft.com/office/officeart/2005/8/layout/chevron1"/>
    <dgm:cxn modelId="{CBD35894-3552-430E-A382-D3039CD52707}" type="presOf" srcId="{0D5AA799-7E41-41CF-B36B-F8220F61B0D2}" destId="{ABAFCCF3-E5BA-400F-AD9B-9584B2EB5712}" srcOrd="0" destOrd="0" presId="urn:microsoft.com/office/officeart/2005/8/layout/chevron1"/>
    <dgm:cxn modelId="{8E425A4A-BA7A-4FF8-A15B-FC7E329D7080}" type="presOf" srcId="{5F1DD7DC-6462-4443-9C81-6B4692EECB0B}" destId="{EAE9890F-1CA0-49D6-9B65-B4A617EBF420}" srcOrd="0" destOrd="0" presId="urn:microsoft.com/office/officeart/2005/8/layout/chevron1"/>
    <dgm:cxn modelId="{E9E53C78-D0DB-4F3E-87D2-8DA2EE51EE95}"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4831242C-4991-4595-812F-4B964FA47C67}" type="presParOf" srcId="{ABAFCCF3-E5BA-400F-AD9B-9584B2EB5712}" destId="{46146EC2-63C5-4F50-83B1-D5D8AF221776}" srcOrd="0" destOrd="0" presId="urn:microsoft.com/office/officeart/2005/8/layout/chevron1"/>
    <dgm:cxn modelId="{8641FD2A-5F57-4821-BE30-4C0E2D0F50A1}" type="presParOf" srcId="{ABAFCCF3-E5BA-400F-AD9B-9584B2EB5712}" destId="{7322423A-237D-4B50-BB2D-5ED619C908C0}" srcOrd="1" destOrd="0" presId="urn:microsoft.com/office/officeart/2005/8/layout/chevron1"/>
    <dgm:cxn modelId="{5E723D08-6F33-4360-9F22-9953FCC184D9}" type="presParOf" srcId="{ABAFCCF3-E5BA-400F-AD9B-9584B2EB5712}" destId="{EAE9890F-1CA0-49D6-9B65-B4A617EBF420}" srcOrd="2" destOrd="0" presId="urn:microsoft.com/office/officeart/2005/8/layout/chevron1"/>
    <dgm:cxn modelId="{33748441-A609-43BF-BEA1-925B6A124C70}" type="presParOf" srcId="{ABAFCCF3-E5BA-400F-AD9B-9584B2EB5712}" destId="{6105743A-B6FD-41C5-B1BD-4E4609092CA4}" srcOrd="3" destOrd="0" presId="urn:microsoft.com/office/officeart/2005/8/layout/chevron1"/>
    <dgm:cxn modelId="{A95501EB-ABD0-46B9-8C10-D5261C4FF5F5}" type="presParOf" srcId="{ABAFCCF3-E5BA-400F-AD9B-9584B2EB5712}" destId="{17664783-244B-47B5-9AA6-E607F20BE0CF}" srcOrd="4" destOrd="0" presId="urn:microsoft.com/office/officeart/2005/8/layout/chevron1"/>
    <dgm:cxn modelId="{024D1D53-BC80-407A-8288-16700F8E7C23}" type="presParOf" srcId="{ABAFCCF3-E5BA-400F-AD9B-9584B2EB5712}" destId="{2A3242CF-C17E-4927-BCA7-8062D933BA16}" srcOrd="5" destOrd="0" presId="urn:microsoft.com/office/officeart/2005/8/layout/chevron1"/>
    <dgm:cxn modelId="{04B1D9CA-972B-4171-BD03-F8F93EF775FF}"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34A6F74A-79B9-46F6-B906-6341AAD57B01}" type="presOf" srcId="{A47A57E1-FA17-47A4-BA71-064C01F1B937}" destId="{59333857-204D-44E8-A0A8-FD4682522A19}" srcOrd="0" destOrd="0" presId="urn:microsoft.com/office/officeart/2005/8/layout/chevron1"/>
    <dgm:cxn modelId="{DD60F222-C973-452F-9DE5-AC5182767282}" type="presOf" srcId="{BC2AEED1-0333-4BCD-8688-A1036C69031D}" destId="{17664783-244B-47B5-9AA6-E607F20BE0CF}" srcOrd="0" destOrd="0" presId="urn:microsoft.com/office/officeart/2005/8/layout/chevron1"/>
    <dgm:cxn modelId="{79291FCA-5882-46F0-8427-AC21409AAAAE}"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97C08960-8E78-4869-8500-FA61A85A4C49}" type="presOf" srcId="{F35E1081-9053-4D3D-A7EF-399325972F86}" destId="{46146EC2-63C5-4F50-83B1-D5D8AF221776}"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CF8510A1-3438-4547-B294-659B5E1BF4A2}" type="presOf" srcId="{0D5AA799-7E41-41CF-B36B-F8220F61B0D2}" destId="{ABAFCCF3-E5BA-400F-AD9B-9584B2EB5712}" srcOrd="0" destOrd="0" presId="urn:microsoft.com/office/officeart/2005/8/layout/chevron1"/>
    <dgm:cxn modelId="{6F3285DD-365A-474A-9456-88839EC0136B}" type="presParOf" srcId="{ABAFCCF3-E5BA-400F-AD9B-9584B2EB5712}" destId="{46146EC2-63C5-4F50-83B1-D5D8AF221776}" srcOrd="0" destOrd="0" presId="urn:microsoft.com/office/officeart/2005/8/layout/chevron1"/>
    <dgm:cxn modelId="{A40E649C-AA40-4DB3-BC25-BE988A0CC16F}" type="presParOf" srcId="{ABAFCCF3-E5BA-400F-AD9B-9584B2EB5712}" destId="{7322423A-237D-4B50-BB2D-5ED619C908C0}" srcOrd="1" destOrd="0" presId="urn:microsoft.com/office/officeart/2005/8/layout/chevron1"/>
    <dgm:cxn modelId="{280F5E5D-39E8-4E53-BBE0-6122B8609A21}" type="presParOf" srcId="{ABAFCCF3-E5BA-400F-AD9B-9584B2EB5712}" destId="{EAE9890F-1CA0-49D6-9B65-B4A617EBF420}" srcOrd="2" destOrd="0" presId="urn:microsoft.com/office/officeart/2005/8/layout/chevron1"/>
    <dgm:cxn modelId="{9A418762-ACBD-4277-A291-10EDAB4BF3C2}" type="presParOf" srcId="{ABAFCCF3-E5BA-400F-AD9B-9584B2EB5712}" destId="{6105743A-B6FD-41C5-B1BD-4E4609092CA4}" srcOrd="3" destOrd="0" presId="urn:microsoft.com/office/officeart/2005/8/layout/chevron1"/>
    <dgm:cxn modelId="{12358349-6645-4A2B-8ED5-C014FD606AAB}" type="presParOf" srcId="{ABAFCCF3-E5BA-400F-AD9B-9584B2EB5712}" destId="{17664783-244B-47B5-9AA6-E607F20BE0CF}" srcOrd="4" destOrd="0" presId="urn:microsoft.com/office/officeart/2005/8/layout/chevron1"/>
    <dgm:cxn modelId="{08C3A482-1635-45B4-87E8-44D1B27A894B}" type="presParOf" srcId="{ABAFCCF3-E5BA-400F-AD9B-9584B2EB5712}" destId="{2A3242CF-C17E-4927-BCA7-8062D933BA16}" srcOrd="5" destOrd="0" presId="urn:microsoft.com/office/officeart/2005/8/layout/chevron1"/>
    <dgm:cxn modelId="{46F84041-230D-4664-87CA-6933F67C4232}"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01CB493E-24A1-44A5-B5C4-5C7492A8CB62}" type="presOf" srcId="{0D5AA799-7E41-41CF-B36B-F8220F61B0D2}" destId="{ABAFCCF3-E5BA-400F-AD9B-9584B2EB5712}" srcOrd="0" destOrd="0" presId="urn:microsoft.com/office/officeart/2005/8/layout/chevron1"/>
    <dgm:cxn modelId="{18989067-7186-4DF5-A903-884A993287A2}" type="presOf" srcId="{A47A57E1-FA17-47A4-BA71-064C01F1B937}" destId="{59333857-204D-44E8-A0A8-FD4682522A19}" srcOrd="0" destOrd="0" presId="urn:microsoft.com/office/officeart/2005/8/layout/chevron1"/>
    <dgm:cxn modelId="{63D0291C-159F-4633-8C8F-A3787D50B137}" type="presOf" srcId="{F35E1081-9053-4D3D-A7EF-399325972F86}" destId="{46146EC2-63C5-4F50-83B1-D5D8AF221776}" srcOrd="0" destOrd="0" presId="urn:microsoft.com/office/officeart/2005/8/layout/chevron1"/>
    <dgm:cxn modelId="{3F1A1289-0993-41EC-B9C4-BD4998D9697C}" type="presOf" srcId="{BC2AEED1-0333-4BCD-8688-A1036C69031D}" destId="{17664783-244B-47B5-9AA6-E607F20BE0CF}" srcOrd="0" destOrd="0" presId="urn:microsoft.com/office/officeart/2005/8/layout/chevron1"/>
    <dgm:cxn modelId="{26203A55-AB70-4510-82B0-4D9DFC1ED18E}"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13CFD617-C7E5-429E-BFC2-A8744B393AF8}" type="presParOf" srcId="{ABAFCCF3-E5BA-400F-AD9B-9584B2EB5712}" destId="{46146EC2-63C5-4F50-83B1-D5D8AF221776}" srcOrd="0" destOrd="0" presId="urn:microsoft.com/office/officeart/2005/8/layout/chevron1"/>
    <dgm:cxn modelId="{0BF04AF3-5083-4946-82BF-E4B489E28C9D}" type="presParOf" srcId="{ABAFCCF3-E5BA-400F-AD9B-9584B2EB5712}" destId="{7322423A-237D-4B50-BB2D-5ED619C908C0}" srcOrd="1" destOrd="0" presId="urn:microsoft.com/office/officeart/2005/8/layout/chevron1"/>
    <dgm:cxn modelId="{F896AE83-A1F8-4225-9174-FC8D30EE5FF9}" type="presParOf" srcId="{ABAFCCF3-E5BA-400F-AD9B-9584B2EB5712}" destId="{EAE9890F-1CA0-49D6-9B65-B4A617EBF420}" srcOrd="2" destOrd="0" presId="urn:microsoft.com/office/officeart/2005/8/layout/chevron1"/>
    <dgm:cxn modelId="{0F355D82-AC5F-4A8E-BFB5-970DE90FF2A9}" type="presParOf" srcId="{ABAFCCF3-E5BA-400F-AD9B-9584B2EB5712}" destId="{6105743A-B6FD-41C5-B1BD-4E4609092CA4}" srcOrd="3" destOrd="0" presId="urn:microsoft.com/office/officeart/2005/8/layout/chevron1"/>
    <dgm:cxn modelId="{BAA1BABC-3773-437C-A2C3-7425C3D9A0BB}" type="presParOf" srcId="{ABAFCCF3-E5BA-400F-AD9B-9584B2EB5712}" destId="{17664783-244B-47B5-9AA6-E607F20BE0CF}" srcOrd="4" destOrd="0" presId="urn:microsoft.com/office/officeart/2005/8/layout/chevron1"/>
    <dgm:cxn modelId="{39884EF7-BB12-4ECD-A0D6-EBBAB2DE5B5A}" type="presParOf" srcId="{ABAFCCF3-E5BA-400F-AD9B-9584B2EB5712}" destId="{2A3242CF-C17E-4927-BCA7-8062D933BA16}" srcOrd="5" destOrd="0" presId="urn:microsoft.com/office/officeart/2005/8/layout/chevron1"/>
    <dgm:cxn modelId="{5448304E-B6EE-4F64-967C-69D52949F04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F1A1A3EF-7E68-4EF1-BDE3-335A53E5AAE6}" type="presOf" srcId="{A47A57E1-FA17-47A4-BA71-064C01F1B937}" destId="{59333857-204D-44E8-A0A8-FD4682522A19}" srcOrd="0" destOrd="0" presId="urn:microsoft.com/office/officeart/2005/8/layout/chevron1"/>
    <dgm:cxn modelId="{40F49790-11DB-4BFA-A8ED-7F1092F50DAC}" type="presOf" srcId="{BC2AEED1-0333-4BCD-8688-A1036C69031D}" destId="{17664783-244B-47B5-9AA6-E607F20BE0CF}" srcOrd="0" destOrd="0" presId="urn:microsoft.com/office/officeart/2005/8/layout/chevron1"/>
    <dgm:cxn modelId="{E0E97921-3C52-4FBF-87E9-2D4B24D95113}" type="presOf" srcId="{F35E1081-9053-4D3D-A7EF-399325972F86}" destId="{46146EC2-63C5-4F50-83B1-D5D8AF221776}" srcOrd="0" destOrd="0" presId="urn:microsoft.com/office/officeart/2005/8/layout/chevron1"/>
    <dgm:cxn modelId="{13AD59F7-7FA1-420E-8E78-F80AF3AC810E}" type="presOf" srcId="{5F1DD7DC-6462-4443-9C81-6B4692EECB0B}" destId="{EAE9890F-1CA0-49D6-9B65-B4A617EBF420}" srcOrd="0" destOrd="0" presId="urn:microsoft.com/office/officeart/2005/8/layout/chevron1"/>
    <dgm:cxn modelId="{218C17F3-353C-4FD5-A4A9-62481E92B6A6}"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9E48124E-A8C2-4986-AC1D-883BB8A5340A}" type="presParOf" srcId="{ABAFCCF3-E5BA-400F-AD9B-9584B2EB5712}" destId="{46146EC2-63C5-4F50-83B1-D5D8AF221776}" srcOrd="0" destOrd="0" presId="urn:microsoft.com/office/officeart/2005/8/layout/chevron1"/>
    <dgm:cxn modelId="{9AED4908-0F3B-42CE-AF96-8162267599F9}" type="presParOf" srcId="{ABAFCCF3-E5BA-400F-AD9B-9584B2EB5712}" destId="{7322423A-237D-4B50-BB2D-5ED619C908C0}" srcOrd="1" destOrd="0" presId="urn:microsoft.com/office/officeart/2005/8/layout/chevron1"/>
    <dgm:cxn modelId="{921C2307-8CEE-441F-B263-7FADD9FB4DBE}" type="presParOf" srcId="{ABAFCCF3-E5BA-400F-AD9B-9584B2EB5712}" destId="{EAE9890F-1CA0-49D6-9B65-B4A617EBF420}" srcOrd="2" destOrd="0" presId="urn:microsoft.com/office/officeart/2005/8/layout/chevron1"/>
    <dgm:cxn modelId="{18591A7E-36C5-4F6D-9C94-7797AF95B7C2}" type="presParOf" srcId="{ABAFCCF3-E5BA-400F-AD9B-9584B2EB5712}" destId="{6105743A-B6FD-41C5-B1BD-4E4609092CA4}" srcOrd="3" destOrd="0" presId="urn:microsoft.com/office/officeart/2005/8/layout/chevron1"/>
    <dgm:cxn modelId="{8F0944BD-9780-482C-9E5C-DAD7494A147E}" type="presParOf" srcId="{ABAFCCF3-E5BA-400F-AD9B-9584B2EB5712}" destId="{17664783-244B-47B5-9AA6-E607F20BE0CF}" srcOrd="4" destOrd="0" presId="urn:microsoft.com/office/officeart/2005/8/layout/chevron1"/>
    <dgm:cxn modelId="{B28EA775-C90C-480B-93C2-4D6A4854982A}" type="presParOf" srcId="{ABAFCCF3-E5BA-400F-AD9B-9584B2EB5712}" destId="{2A3242CF-C17E-4927-BCA7-8062D933BA16}" srcOrd="5" destOrd="0" presId="urn:microsoft.com/office/officeart/2005/8/layout/chevron1"/>
    <dgm:cxn modelId="{8C55FC81-AA35-4553-9E97-554978289E0C}"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BE9EFA91-0BE5-4744-AD25-301F823A7DBA}" type="presOf" srcId="{F35E1081-9053-4D3D-A7EF-399325972F86}" destId="{46146EC2-63C5-4F50-83B1-D5D8AF221776}"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4C328019-55E8-49D7-AA08-79618DCC243A}" type="presOf" srcId="{5F1DD7DC-6462-4443-9C81-6B4692EECB0B}" destId="{EAE9890F-1CA0-49D6-9B65-B4A617EBF420}" srcOrd="0" destOrd="0" presId="urn:microsoft.com/office/officeart/2005/8/layout/chevron1"/>
    <dgm:cxn modelId="{EC8FD34F-CE6A-46A8-B7AB-2840C478EA29}" type="presOf" srcId="{0D5AA799-7E41-41CF-B36B-F8220F61B0D2}" destId="{ABAFCCF3-E5BA-400F-AD9B-9584B2EB5712}" srcOrd="0" destOrd="0" presId="urn:microsoft.com/office/officeart/2005/8/layout/chevron1"/>
    <dgm:cxn modelId="{152F073C-ED0D-4E46-8FF6-0E0718C3C7E9}"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5F1BC05F-95AC-45A0-822F-6242C2656556}" type="presOf" srcId="{BC2AEED1-0333-4BCD-8688-A1036C69031D}" destId="{17664783-244B-47B5-9AA6-E607F20BE0CF}" srcOrd="0" destOrd="0" presId="urn:microsoft.com/office/officeart/2005/8/layout/chevron1"/>
    <dgm:cxn modelId="{5E478246-597C-493A-87FE-35D1E5B51F7D}" type="presParOf" srcId="{ABAFCCF3-E5BA-400F-AD9B-9584B2EB5712}" destId="{46146EC2-63C5-4F50-83B1-D5D8AF221776}" srcOrd="0" destOrd="0" presId="urn:microsoft.com/office/officeart/2005/8/layout/chevron1"/>
    <dgm:cxn modelId="{211BC89A-1743-47B9-AD56-54988454902F}" type="presParOf" srcId="{ABAFCCF3-E5BA-400F-AD9B-9584B2EB5712}" destId="{7322423A-237D-4B50-BB2D-5ED619C908C0}" srcOrd="1" destOrd="0" presId="urn:microsoft.com/office/officeart/2005/8/layout/chevron1"/>
    <dgm:cxn modelId="{EAD45535-4EEE-4125-B816-DBE23BA769DD}" type="presParOf" srcId="{ABAFCCF3-E5BA-400F-AD9B-9584B2EB5712}" destId="{EAE9890F-1CA0-49D6-9B65-B4A617EBF420}" srcOrd="2" destOrd="0" presId="urn:microsoft.com/office/officeart/2005/8/layout/chevron1"/>
    <dgm:cxn modelId="{80CB60CE-91B4-4530-9C48-FE98A352BBDE}" type="presParOf" srcId="{ABAFCCF3-E5BA-400F-AD9B-9584B2EB5712}" destId="{6105743A-B6FD-41C5-B1BD-4E4609092CA4}" srcOrd="3" destOrd="0" presId="urn:microsoft.com/office/officeart/2005/8/layout/chevron1"/>
    <dgm:cxn modelId="{0759417B-53A3-4EBC-A5E2-C37F692C4EC5}" type="presParOf" srcId="{ABAFCCF3-E5BA-400F-AD9B-9584B2EB5712}" destId="{17664783-244B-47B5-9AA6-E607F20BE0CF}" srcOrd="4" destOrd="0" presId="urn:microsoft.com/office/officeart/2005/8/layout/chevron1"/>
    <dgm:cxn modelId="{00FEA6C6-16C6-4B48-A621-9C956CD408A4}" type="presParOf" srcId="{ABAFCCF3-E5BA-400F-AD9B-9584B2EB5712}" destId="{2A3242CF-C17E-4927-BCA7-8062D933BA16}" srcOrd="5" destOrd="0" presId="urn:microsoft.com/office/officeart/2005/8/layout/chevron1"/>
    <dgm:cxn modelId="{93CF987F-E149-4FB9-8216-773BDE0828E5}"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54812667-BF61-444B-A5BA-AE614A8B42EC}" type="presOf" srcId="{5F1DD7DC-6462-4443-9C81-6B4692EECB0B}" destId="{EAE9890F-1CA0-49D6-9B65-B4A617EBF420}" srcOrd="0" destOrd="0" presId="urn:microsoft.com/office/officeart/2005/8/layout/chevron1"/>
    <dgm:cxn modelId="{A19E20A5-2A89-44FE-BA89-D000D095C9A5}" type="presOf" srcId="{F35E1081-9053-4D3D-A7EF-399325972F86}" destId="{46146EC2-63C5-4F50-83B1-D5D8AF221776}" srcOrd="0" destOrd="0" presId="urn:microsoft.com/office/officeart/2005/8/layout/chevron1"/>
    <dgm:cxn modelId="{C89B318F-AF04-4220-8F80-3F4AC8BB0579}"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595A5E5E-7357-4B75-98A2-07D1F36FF10A}" type="presOf" srcId="{BC2AEED1-0333-4BCD-8688-A1036C69031D}" destId="{17664783-244B-47B5-9AA6-E607F20BE0CF}"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C35D62FD-A870-4F33-9926-753E945DF35F}" type="presOf" srcId="{A47A57E1-FA17-47A4-BA71-064C01F1B937}" destId="{59333857-204D-44E8-A0A8-FD4682522A19}" srcOrd="0" destOrd="0" presId="urn:microsoft.com/office/officeart/2005/8/layout/chevron1"/>
    <dgm:cxn modelId="{3E2E7754-47D6-4E3A-9A65-C97721A8552D}" type="presParOf" srcId="{ABAFCCF3-E5BA-400F-AD9B-9584B2EB5712}" destId="{46146EC2-63C5-4F50-83B1-D5D8AF221776}" srcOrd="0" destOrd="0" presId="urn:microsoft.com/office/officeart/2005/8/layout/chevron1"/>
    <dgm:cxn modelId="{340D7588-8A73-49D6-B519-98CC6443D69F}" type="presParOf" srcId="{ABAFCCF3-E5BA-400F-AD9B-9584B2EB5712}" destId="{7322423A-237D-4B50-BB2D-5ED619C908C0}" srcOrd="1" destOrd="0" presId="urn:microsoft.com/office/officeart/2005/8/layout/chevron1"/>
    <dgm:cxn modelId="{6605E4E3-AC91-4B82-A111-04AF7273D8B8}" type="presParOf" srcId="{ABAFCCF3-E5BA-400F-AD9B-9584B2EB5712}" destId="{EAE9890F-1CA0-49D6-9B65-B4A617EBF420}" srcOrd="2" destOrd="0" presId="urn:microsoft.com/office/officeart/2005/8/layout/chevron1"/>
    <dgm:cxn modelId="{66501EFF-BD44-4A74-9F44-6E7384BF895C}" type="presParOf" srcId="{ABAFCCF3-E5BA-400F-AD9B-9584B2EB5712}" destId="{6105743A-B6FD-41C5-B1BD-4E4609092CA4}" srcOrd="3" destOrd="0" presId="urn:microsoft.com/office/officeart/2005/8/layout/chevron1"/>
    <dgm:cxn modelId="{95B42061-7C26-43E4-AC66-2456F6199297}" type="presParOf" srcId="{ABAFCCF3-E5BA-400F-AD9B-9584B2EB5712}" destId="{17664783-244B-47B5-9AA6-E607F20BE0CF}" srcOrd="4" destOrd="0" presId="urn:microsoft.com/office/officeart/2005/8/layout/chevron1"/>
    <dgm:cxn modelId="{E3427B2C-7067-404B-83AF-E7989B67A5E5}" type="presParOf" srcId="{ABAFCCF3-E5BA-400F-AD9B-9584B2EB5712}" destId="{2A3242CF-C17E-4927-BCA7-8062D933BA16}" srcOrd="5" destOrd="0" presId="urn:microsoft.com/office/officeart/2005/8/layout/chevron1"/>
    <dgm:cxn modelId="{7E491F9B-1B8A-4663-BD8A-0FA09D02CC17}"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2879E482-22CA-4033-9464-3B6993E00A4D}" type="presOf" srcId="{A47A57E1-FA17-47A4-BA71-064C01F1B937}" destId="{59333857-204D-44E8-A0A8-FD4682522A19}"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0E422DE1-A130-41FE-AC0A-491133C0CBB5}" type="presOf" srcId="{0D5AA799-7E41-41CF-B36B-F8220F61B0D2}" destId="{ABAFCCF3-E5BA-400F-AD9B-9584B2EB5712}" srcOrd="0" destOrd="0" presId="urn:microsoft.com/office/officeart/2005/8/layout/chevron1"/>
    <dgm:cxn modelId="{D36794AB-B1D7-45B7-8603-557C75065DBE}" type="presOf" srcId="{BC2AEED1-0333-4BCD-8688-A1036C69031D}" destId="{17664783-244B-47B5-9AA6-E607F20BE0CF}" srcOrd="0" destOrd="0" presId="urn:microsoft.com/office/officeart/2005/8/layout/chevron1"/>
    <dgm:cxn modelId="{EBA7FDD4-6277-4E35-B506-6298A8A66CB5}"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068E812F-CBEC-4EB3-86C1-3446F7EA25CC}" type="presOf" srcId="{F35E1081-9053-4D3D-A7EF-399325972F86}" destId="{46146EC2-63C5-4F50-83B1-D5D8AF221776}" srcOrd="0" destOrd="0" presId="urn:microsoft.com/office/officeart/2005/8/layout/chevron1"/>
    <dgm:cxn modelId="{9AB88BB3-E1E7-474B-8DBF-BFBBC9CD01D8}" type="presParOf" srcId="{ABAFCCF3-E5BA-400F-AD9B-9584B2EB5712}" destId="{46146EC2-63C5-4F50-83B1-D5D8AF221776}" srcOrd="0" destOrd="0" presId="urn:microsoft.com/office/officeart/2005/8/layout/chevron1"/>
    <dgm:cxn modelId="{8A85F969-C7C6-40AA-A74D-3A03919F51A7}" type="presParOf" srcId="{ABAFCCF3-E5BA-400F-AD9B-9584B2EB5712}" destId="{7322423A-237D-4B50-BB2D-5ED619C908C0}" srcOrd="1" destOrd="0" presId="urn:microsoft.com/office/officeart/2005/8/layout/chevron1"/>
    <dgm:cxn modelId="{48A325B4-ADDF-4EB2-A6A9-CC91A949577C}" type="presParOf" srcId="{ABAFCCF3-E5BA-400F-AD9B-9584B2EB5712}" destId="{EAE9890F-1CA0-49D6-9B65-B4A617EBF420}" srcOrd="2" destOrd="0" presId="urn:microsoft.com/office/officeart/2005/8/layout/chevron1"/>
    <dgm:cxn modelId="{6C66AE12-261F-4F69-BEA9-674C71B70E8C}" type="presParOf" srcId="{ABAFCCF3-E5BA-400F-AD9B-9584B2EB5712}" destId="{6105743A-B6FD-41C5-B1BD-4E4609092CA4}" srcOrd="3" destOrd="0" presId="urn:microsoft.com/office/officeart/2005/8/layout/chevron1"/>
    <dgm:cxn modelId="{8D8F1C20-AA70-4C63-A588-6DDCB82BA983}" type="presParOf" srcId="{ABAFCCF3-E5BA-400F-AD9B-9584B2EB5712}" destId="{17664783-244B-47B5-9AA6-E607F20BE0CF}" srcOrd="4" destOrd="0" presId="urn:microsoft.com/office/officeart/2005/8/layout/chevron1"/>
    <dgm:cxn modelId="{1CE14E34-47F1-4924-BBBE-FC7D67BE529B}" type="presParOf" srcId="{ABAFCCF3-E5BA-400F-AD9B-9584B2EB5712}" destId="{2A3242CF-C17E-4927-BCA7-8062D933BA16}" srcOrd="5" destOrd="0" presId="urn:microsoft.com/office/officeart/2005/8/layout/chevron1"/>
    <dgm:cxn modelId="{C9E932A8-B331-4466-80C7-F403F59EB17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4983E976-91AA-43CC-9EB4-38593303146D}" type="presOf" srcId="{A47A57E1-FA17-47A4-BA71-064C01F1B937}" destId="{59333857-204D-44E8-A0A8-FD4682522A19}" srcOrd="0" destOrd="0" presId="urn:microsoft.com/office/officeart/2005/8/layout/chevron1"/>
    <dgm:cxn modelId="{4ACC1A70-9AC6-4313-8F13-A8AB014CEAE0}" type="presOf" srcId="{BC2AEED1-0333-4BCD-8688-A1036C69031D}" destId="{17664783-244B-47B5-9AA6-E607F20BE0CF}" srcOrd="0" destOrd="0" presId="urn:microsoft.com/office/officeart/2005/8/layout/chevron1"/>
    <dgm:cxn modelId="{38748103-27C7-42E8-B26A-DE9C22F1166E}" type="presOf" srcId="{F35E1081-9053-4D3D-A7EF-399325972F86}" destId="{46146EC2-63C5-4F50-83B1-D5D8AF221776}" srcOrd="0" destOrd="0" presId="urn:microsoft.com/office/officeart/2005/8/layout/chevron1"/>
    <dgm:cxn modelId="{9903390E-B6F8-4C6D-96AD-001E27C3E0DD}"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DDD9F8EE-FA5B-4DB5-97AF-16BDF356DDEF}" type="presOf" srcId="{0D5AA799-7E41-41CF-B36B-F8220F61B0D2}" destId="{ABAFCCF3-E5BA-400F-AD9B-9584B2EB5712}" srcOrd="0" destOrd="0" presId="urn:microsoft.com/office/officeart/2005/8/layout/chevron1"/>
    <dgm:cxn modelId="{43F6355E-01FC-4AC4-924B-4C975046DB6F}" type="presParOf" srcId="{ABAFCCF3-E5BA-400F-AD9B-9584B2EB5712}" destId="{46146EC2-63C5-4F50-83B1-D5D8AF221776}" srcOrd="0" destOrd="0" presId="urn:microsoft.com/office/officeart/2005/8/layout/chevron1"/>
    <dgm:cxn modelId="{951B648F-93A0-48F0-8832-5EBFB93E7099}" type="presParOf" srcId="{ABAFCCF3-E5BA-400F-AD9B-9584B2EB5712}" destId="{7322423A-237D-4B50-BB2D-5ED619C908C0}" srcOrd="1" destOrd="0" presId="urn:microsoft.com/office/officeart/2005/8/layout/chevron1"/>
    <dgm:cxn modelId="{8A80FDDB-E640-4E22-9804-4731A058B660}" type="presParOf" srcId="{ABAFCCF3-E5BA-400F-AD9B-9584B2EB5712}" destId="{EAE9890F-1CA0-49D6-9B65-B4A617EBF420}" srcOrd="2" destOrd="0" presId="urn:microsoft.com/office/officeart/2005/8/layout/chevron1"/>
    <dgm:cxn modelId="{89BF9684-7B7B-4097-905A-9EB3CCFA3C0A}" type="presParOf" srcId="{ABAFCCF3-E5BA-400F-AD9B-9584B2EB5712}" destId="{6105743A-B6FD-41C5-B1BD-4E4609092CA4}" srcOrd="3" destOrd="0" presId="urn:microsoft.com/office/officeart/2005/8/layout/chevron1"/>
    <dgm:cxn modelId="{CD9B1B97-FBE5-45FF-A1A5-6C80C0505690}" type="presParOf" srcId="{ABAFCCF3-E5BA-400F-AD9B-9584B2EB5712}" destId="{17664783-244B-47B5-9AA6-E607F20BE0CF}" srcOrd="4" destOrd="0" presId="urn:microsoft.com/office/officeart/2005/8/layout/chevron1"/>
    <dgm:cxn modelId="{FFE853EC-0858-424F-B809-31AE4F48010B}" type="presParOf" srcId="{ABAFCCF3-E5BA-400F-AD9B-9584B2EB5712}" destId="{2A3242CF-C17E-4927-BCA7-8062D933BA16}" srcOrd="5" destOrd="0" presId="urn:microsoft.com/office/officeart/2005/8/layout/chevron1"/>
    <dgm:cxn modelId="{CE27D1C1-A4A2-4FE7-913D-BD1109BF2813}"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C918FE4E-4F50-4C90-B4CC-75F85F1053EF}" type="presOf" srcId="{BC2AEED1-0333-4BCD-8688-A1036C69031D}" destId="{17664783-244B-47B5-9AA6-E607F20BE0CF}" srcOrd="0" destOrd="0" presId="urn:microsoft.com/office/officeart/2005/8/layout/chevron1"/>
    <dgm:cxn modelId="{9346CB19-704A-434C-A05B-582734626308}" type="presOf" srcId="{A47A57E1-FA17-47A4-BA71-064C01F1B937}" destId="{59333857-204D-44E8-A0A8-FD4682522A19}" srcOrd="0" destOrd="0" presId="urn:microsoft.com/office/officeart/2005/8/layout/chevron1"/>
    <dgm:cxn modelId="{F1F6800C-A497-4397-AFE5-820D9B8FC46C}" type="presOf" srcId="{0D5AA799-7E41-41CF-B36B-F8220F61B0D2}" destId="{ABAFCCF3-E5BA-400F-AD9B-9584B2EB5712}" srcOrd="0" destOrd="0" presId="urn:microsoft.com/office/officeart/2005/8/layout/chevron1"/>
    <dgm:cxn modelId="{93407FB3-EF4B-428D-AB74-669613B35142}" type="presOf" srcId="{5F1DD7DC-6462-4443-9C81-6B4692EECB0B}" destId="{EAE9890F-1CA0-49D6-9B65-B4A617EBF420}" srcOrd="0" destOrd="0" presId="urn:microsoft.com/office/officeart/2005/8/layout/chevron1"/>
    <dgm:cxn modelId="{F84A8C5C-6EFD-4F74-B46E-8E1BFB0C0810}"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717B4E67-41F5-4F7C-8075-7B29F601B090}" type="presParOf" srcId="{ABAFCCF3-E5BA-400F-AD9B-9584B2EB5712}" destId="{46146EC2-63C5-4F50-83B1-D5D8AF221776}" srcOrd="0" destOrd="0" presId="urn:microsoft.com/office/officeart/2005/8/layout/chevron1"/>
    <dgm:cxn modelId="{F5ECBC38-ACAF-4D1E-A3C5-3DBC0BDAA6E9}" type="presParOf" srcId="{ABAFCCF3-E5BA-400F-AD9B-9584B2EB5712}" destId="{7322423A-237D-4B50-BB2D-5ED619C908C0}" srcOrd="1" destOrd="0" presId="urn:microsoft.com/office/officeart/2005/8/layout/chevron1"/>
    <dgm:cxn modelId="{42FB5E99-D1A4-4ECB-94CE-50C6074EF2CA}" type="presParOf" srcId="{ABAFCCF3-E5BA-400F-AD9B-9584B2EB5712}" destId="{EAE9890F-1CA0-49D6-9B65-B4A617EBF420}" srcOrd="2" destOrd="0" presId="urn:microsoft.com/office/officeart/2005/8/layout/chevron1"/>
    <dgm:cxn modelId="{FD1FF0F2-DE93-416A-92BC-FBAD4C91FC5A}" type="presParOf" srcId="{ABAFCCF3-E5BA-400F-AD9B-9584B2EB5712}" destId="{6105743A-B6FD-41C5-B1BD-4E4609092CA4}" srcOrd="3" destOrd="0" presId="urn:microsoft.com/office/officeart/2005/8/layout/chevron1"/>
    <dgm:cxn modelId="{A0AF8CBD-9EC9-4587-8451-91B01559F24D}" type="presParOf" srcId="{ABAFCCF3-E5BA-400F-AD9B-9584B2EB5712}" destId="{17664783-244B-47B5-9AA6-E607F20BE0CF}" srcOrd="4" destOrd="0" presId="urn:microsoft.com/office/officeart/2005/8/layout/chevron1"/>
    <dgm:cxn modelId="{273942E1-78A2-40E8-80DB-31D6A036D309}" type="presParOf" srcId="{ABAFCCF3-E5BA-400F-AD9B-9584B2EB5712}" destId="{2A3242CF-C17E-4927-BCA7-8062D933BA16}" srcOrd="5" destOrd="0" presId="urn:microsoft.com/office/officeart/2005/8/layout/chevron1"/>
    <dgm:cxn modelId="{9CD59FA7-304B-4B88-9AFE-459C209A384C}"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lumMod val="60000"/>
            <a:lumOff val="40000"/>
          </a:schemeClr>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custLinFactNeighborX="-12417" custLinFactNeighborY="-31407">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8021B919-3336-D644-9950-9B4760462FA4}" type="presOf" srcId="{A47A57E1-FA17-47A4-BA71-064C01F1B937}" destId="{59333857-204D-44E8-A0A8-FD4682522A19}" srcOrd="0" destOrd="0" presId="urn:microsoft.com/office/officeart/2005/8/layout/chevron1"/>
    <dgm:cxn modelId="{11FF9EDC-2B48-EF49-8F9F-6F2449454DBB}" type="presOf" srcId="{5F1DD7DC-6462-4443-9C81-6B4692EECB0B}" destId="{EAE9890F-1CA0-49D6-9B65-B4A617EBF420}" srcOrd="0" destOrd="0" presId="urn:microsoft.com/office/officeart/2005/8/layout/chevron1"/>
    <dgm:cxn modelId="{24DF6FF3-ED2A-2B42-A2E1-A21AABEE2A4E}"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FEEC51A2-EDA9-9E48-8C04-412D424EA453}" type="presOf" srcId="{F35E1081-9053-4D3D-A7EF-399325972F86}" destId="{46146EC2-63C5-4F50-83B1-D5D8AF221776}" srcOrd="0" destOrd="0" presId="urn:microsoft.com/office/officeart/2005/8/layout/chevron1"/>
    <dgm:cxn modelId="{7E58C919-35B1-5540-9C78-29A199085B79}" type="presOf" srcId="{0D5AA799-7E41-41CF-B36B-F8220F61B0D2}" destId="{ABAFCCF3-E5BA-400F-AD9B-9584B2EB5712}" srcOrd="0" destOrd="0" presId="urn:microsoft.com/office/officeart/2005/8/layout/chevron1"/>
    <dgm:cxn modelId="{4C50FD1C-1FC5-A14E-8260-43BE9C648BEB}" type="presParOf" srcId="{ABAFCCF3-E5BA-400F-AD9B-9584B2EB5712}" destId="{46146EC2-63C5-4F50-83B1-D5D8AF221776}" srcOrd="0" destOrd="0" presId="urn:microsoft.com/office/officeart/2005/8/layout/chevron1"/>
    <dgm:cxn modelId="{EA28F5B6-9B11-4A47-9135-B20C2D37D0F4}" type="presParOf" srcId="{ABAFCCF3-E5BA-400F-AD9B-9584B2EB5712}" destId="{7322423A-237D-4B50-BB2D-5ED619C908C0}" srcOrd="1" destOrd="0" presId="urn:microsoft.com/office/officeart/2005/8/layout/chevron1"/>
    <dgm:cxn modelId="{63113204-C7E1-BC49-8B08-0B94EF6488F8}" type="presParOf" srcId="{ABAFCCF3-E5BA-400F-AD9B-9584B2EB5712}" destId="{EAE9890F-1CA0-49D6-9B65-B4A617EBF420}" srcOrd="2" destOrd="0" presId="urn:microsoft.com/office/officeart/2005/8/layout/chevron1"/>
    <dgm:cxn modelId="{42671063-B1CA-764C-9EBB-B5A31AD6F513}" type="presParOf" srcId="{ABAFCCF3-E5BA-400F-AD9B-9584B2EB5712}" destId="{6105743A-B6FD-41C5-B1BD-4E4609092CA4}" srcOrd="3" destOrd="0" presId="urn:microsoft.com/office/officeart/2005/8/layout/chevron1"/>
    <dgm:cxn modelId="{BD554626-B9A1-774F-9AEE-0D8FFE8B55E6}" type="presParOf" srcId="{ABAFCCF3-E5BA-400F-AD9B-9584B2EB5712}" destId="{17664783-244B-47B5-9AA6-E607F20BE0CF}" srcOrd="4" destOrd="0" presId="urn:microsoft.com/office/officeart/2005/8/layout/chevron1"/>
    <dgm:cxn modelId="{98536880-A9AC-6543-9370-EA278C275741}" type="presParOf" srcId="{ABAFCCF3-E5BA-400F-AD9B-9584B2EB5712}" destId="{2A3242CF-C17E-4927-BCA7-8062D933BA16}" srcOrd="5" destOrd="0" presId="urn:microsoft.com/office/officeart/2005/8/layout/chevron1"/>
    <dgm:cxn modelId="{8E898B0E-9D11-9843-8BF6-E2546E3E735A}"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BA1E855F-DE12-4609-B0B0-88AE130D794B}" type="presOf" srcId="{A47A57E1-FA17-47A4-BA71-064C01F1B937}" destId="{59333857-204D-44E8-A0A8-FD4682522A19}" srcOrd="0" destOrd="0" presId="urn:microsoft.com/office/officeart/2005/8/layout/chevron1"/>
    <dgm:cxn modelId="{753D7564-3C19-468F-95F6-B72B4BC89F3E}" type="presOf" srcId="{F35E1081-9053-4D3D-A7EF-399325972F86}" destId="{46146EC2-63C5-4F50-83B1-D5D8AF221776}" srcOrd="0" destOrd="0" presId="urn:microsoft.com/office/officeart/2005/8/layout/chevron1"/>
    <dgm:cxn modelId="{8113B3D2-FE7B-40BD-A0B8-46A426C8E6A7}" type="presOf" srcId="{BC2AEED1-0333-4BCD-8688-A1036C69031D}" destId="{17664783-244B-47B5-9AA6-E607F20BE0CF}" srcOrd="0" destOrd="0" presId="urn:microsoft.com/office/officeart/2005/8/layout/chevron1"/>
    <dgm:cxn modelId="{2A8070C5-0BBD-4BD0-91CB-C43F5F8E41E9}" type="presOf" srcId="{0D5AA799-7E41-41CF-B36B-F8220F61B0D2}" destId="{ABAFCCF3-E5BA-400F-AD9B-9584B2EB5712}" srcOrd="0" destOrd="0" presId="urn:microsoft.com/office/officeart/2005/8/layout/chevron1"/>
    <dgm:cxn modelId="{A7ABCC9E-A162-490D-92A8-E3106C4021AD}" type="presOf" srcId="{5F1DD7DC-6462-4443-9C81-6B4692EECB0B}" destId="{EAE9890F-1CA0-49D6-9B65-B4A617EBF420}"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A7669F75-861D-474B-99E5-B1FAEF2C36BF}" type="presParOf" srcId="{ABAFCCF3-E5BA-400F-AD9B-9584B2EB5712}" destId="{46146EC2-63C5-4F50-83B1-D5D8AF221776}" srcOrd="0" destOrd="0" presId="urn:microsoft.com/office/officeart/2005/8/layout/chevron1"/>
    <dgm:cxn modelId="{226B03D4-4EFD-4DEB-94EE-D8E0A673B18C}" type="presParOf" srcId="{ABAFCCF3-E5BA-400F-AD9B-9584B2EB5712}" destId="{7322423A-237D-4B50-BB2D-5ED619C908C0}" srcOrd="1" destOrd="0" presId="urn:microsoft.com/office/officeart/2005/8/layout/chevron1"/>
    <dgm:cxn modelId="{E6715878-0F57-4F5A-A6AD-F45D0ACAE92D}" type="presParOf" srcId="{ABAFCCF3-E5BA-400F-AD9B-9584B2EB5712}" destId="{EAE9890F-1CA0-49D6-9B65-B4A617EBF420}" srcOrd="2" destOrd="0" presId="urn:microsoft.com/office/officeart/2005/8/layout/chevron1"/>
    <dgm:cxn modelId="{D82B225D-13EB-4FBA-9ACD-58C4D718DAF6}" type="presParOf" srcId="{ABAFCCF3-E5BA-400F-AD9B-9584B2EB5712}" destId="{6105743A-B6FD-41C5-B1BD-4E4609092CA4}" srcOrd="3" destOrd="0" presId="urn:microsoft.com/office/officeart/2005/8/layout/chevron1"/>
    <dgm:cxn modelId="{4D3CBA67-709F-44D8-B402-FFABCEB8DAD3}" type="presParOf" srcId="{ABAFCCF3-E5BA-400F-AD9B-9584B2EB5712}" destId="{17664783-244B-47B5-9AA6-E607F20BE0CF}" srcOrd="4" destOrd="0" presId="urn:microsoft.com/office/officeart/2005/8/layout/chevron1"/>
    <dgm:cxn modelId="{88EEE620-A5DD-4C49-8B7A-6AF524590EA3}" type="presParOf" srcId="{ABAFCCF3-E5BA-400F-AD9B-9584B2EB5712}" destId="{2A3242CF-C17E-4927-BCA7-8062D933BA16}" srcOrd="5" destOrd="0" presId="urn:microsoft.com/office/officeart/2005/8/layout/chevron1"/>
    <dgm:cxn modelId="{61349BAB-B674-4CE2-A112-3BF8F29A5369}"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E43FFF6F-A762-47C3-9B0C-8AC90E24794B}" type="presOf" srcId="{A47A57E1-FA17-47A4-BA71-064C01F1B937}" destId="{59333857-204D-44E8-A0A8-FD4682522A19}" srcOrd="0" destOrd="0" presId="urn:microsoft.com/office/officeart/2005/8/layout/chevron1"/>
    <dgm:cxn modelId="{ADF52BA0-7D9A-470E-920D-947BC369B355}" type="presOf" srcId="{BC2AEED1-0333-4BCD-8688-A1036C69031D}" destId="{17664783-244B-47B5-9AA6-E607F20BE0CF}" srcOrd="0" destOrd="0" presId="urn:microsoft.com/office/officeart/2005/8/layout/chevron1"/>
    <dgm:cxn modelId="{7296D212-C4B1-41F1-B14A-06296108F486}"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574AC3AF-06E5-4346-A258-31F1D81EBB30}" type="presOf" srcId="{0D5AA799-7E41-41CF-B36B-F8220F61B0D2}" destId="{ABAFCCF3-E5BA-400F-AD9B-9584B2EB5712}" srcOrd="0" destOrd="0" presId="urn:microsoft.com/office/officeart/2005/8/layout/chevron1"/>
    <dgm:cxn modelId="{07DB75E5-B40E-41AF-AF3B-094E1F8A89DC}" type="presOf" srcId="{5F1DD7DC-6462-4443-9C81-6B4692EECB0B}" destId="{EAE9890F-1CA0-49D6-9B65-B4A617EBF420}" srcOrd="0" destOrd="0" presId="urn:microsoft.com/office/officeart/2005/8/layout/chevron1"/>
    <dgm:cxn modelId="{9731D83B-E51E-4FBB-94CA-BDD76F629ECE}" type="presParOf" srcId="{ABAFCCF3-E5BA-400F-AD9B-9584B2EB5712}" destId="{46146EC2-63C5-4F50-83B1-D5D8AF221776}" srcOrd="0" destOrd="0" presId="urn:microsoft.com/office/officeart/2005/8/layout/chevron1"/>
    <dgm:cxn modelId="{F99B3553-3B1B-485E-A4AE-75697E4FBF0F}" type="presParOf" srcId="{ABAFCCF3-E5BA-400F-AD9B-9584B2EB5712}" destId="{7322423A-237D-4B50-BB2D-5ED619C908C0}" srcOrd="1" destOrd="0" presId="urn:microsoft.com/office/officeart/2005/8/layout/chevron1"/>
    <dgm:cxn modelId="{A5581D8B-45B1-4966-B9A2-173FFE35E317}" type="presParOf" srcId="{ABAFCCF3-E5BA-400F-AD9B-9584B2EB5712}" destId="{EAE9890F-1CA0-49D6-9B65-B4A617EBF420}" srcOrd="2" destOrd="0" presId="urn:microsoft.com/office/officeart/2005/8/layout/chevron1"/>
    <dgm:cxn modelId="{7E518515-33C7-4323-8BF0-2576BC3D2C3A}" type="presParOf" srcId="{ABAFCCF3-E5BA-400F-AD9B-9584B2EB5712}" destId="{6105743A-B6FD-41C5-B1BD-4E4609092CA4}" srcOrd="3" destOrd="0" presId="urn:microsoft.com/office/officeart/2005/8/layout/chevron1"/>
    <dgm:cxn modelId="{4BCC24E2-3406-4D41-97AE-D98E87A29587}" type="presParOf" srcId="{ABAFCCF3-E5BA-400F-AD9B-9584B2EB5712}" destId="{17664783-244B-47B5-9AA6-E607F20BE0CF}" srcOrd="4" destOrd="0" presId="urn:microsoft.com/office/officeart/2005/8/layout/chevron1"/>
    <dgm:cxn modelId="{32CAC08E-05BE-48B8-8E8A-36B35ED98FE9}" type="presParOf" srcId="{ABAFCCF3-E5BA-400F-AD9B-9584B2EB5712}" destId="{2A3242CF-C17E-4927-BCA7-8062D933BA16}" srcOrd="5" destOrd="0" presId="urn:microsoft.com/office/officeart/2005/8/layout/chevron1"/>
    <dgm:cxn modelId="{0A483365-5AB9-41D6-B6A5-250AC7538356}"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11B38AC9-66E5-4629-AFE1-4B523D66ADF4}" type="presOf" srcId="{A47A57E1-FA17-47A4-BA71-064C01F1B937}" destId="{59333857-204D-44E8-A0A8-FD4682522A19}"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FFEB2C9B-6B14-4FA8-991B-486B48F46370}" type="presOf" srcId="{0D5AA799-7E41-41CF-B36B-F8220F61B0D2}" destId="{ABAFCCF3-E5BA-400F-AD9B-9584B2EB5712}" srcOrd="0" destOrd="0" presId="urn:microsoft.com/office/officeart/2005/8/layout/chevron1"/>
    <dgm:cxn modelId="{F93B6A1B-0411-4389-A9BD-44C6741020A2}" type="presOf" srcId="{5F1DD7DC-6462-4443-9C81-6B4692EECB0B}" destId="{EAE9890F-1CA0-49D6-9B65-B4A617EBF420}" srcOrd="0" destOrd="0" presId="urn:microsoft.com/office/officeart/2005/8/layout/chevron1"/>
    <dgm:cxn modelId="{AF479084-BCEF-4D7D-950A-473D2046911C}" type="presOf" srcId="{F35E1081-9053-4D3D-A7EF-399325972F86}" destId="{46146EC2-63C5-4F50-83B1-D5D8AF221776}" srcOrd="0" destOrd="0" presId="urn:microsoft.com/office/officeart/2005/8/layout/chevron1"/>
    <dgm:cxn modelId="{98AD1EE3-C8DC-49AD-B5A3-490AB6E83BEB}"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6AD1072F-DEAE-41A4-996F-462FADE8BB87}" type="presParOf" srcId="{ABAFCCF3-E5BA-400F-AD9B-9584B2EB5712}" destId="{46146EC2-63C5-4F50-83B1-D5D8AF221776}" srcOrd="0" destOrd="0" presId="urn:microsoft.com/office/officeart/2005/8/layout/chevron1"/>
    <dgm:cxn modelId="{4645E9B6-82C3-4AAB-A8E8-29E60192E041}" type="presParOf" srcId="{ABAFCCF3-E5BA-400F-AD9B-9584B2EB5712}" destId="{7322423A-237D-4B50-BB2D-5ED619C908C0}" srcOrd="1" destOrd="0" presId="urn:microsoft.com/office/officeart/2005/8/layout/chevron1"/>
    <dgm:cxn modelId="{346F021F-EA96-42D8-9B0A-6D1A6823A71C}" type="presParOf" srcId="{ABAFCCF3-E5BA-400F-AD9B-9584B2EB5712}" destId="{EAE9890F-1CA0-49D6-9B65-B4A617EBF420}" srcOrd="2" destOrd="0" presId="urn:microsoft.com/office/officeart/2005/8/layout/chevron1"/>
    <dgm:cxn modelId="{BAD4B6BA-00D7-490E-AC5B-7A5477DBF6F7}" type="presParOf" srcId="{ABAFCCF3-E5BA-400F-AD9B-9584B2EB5712}" destId="{6105743A-B6FD-41C5-B1BD-4E4609092CA4}" srcOrd="3" destOrd="0" presId="urn:microsoft.com/office/officeart/2005/8/layout/chevron1"/>
    <dgm:cxn modelId="{2C00B64B-85C6-4456-ACFA-4EF65A7C2B73}" type="presParOf" srcId="{ABAFCCF3-E5BA-400F-AD9B-9584B2EB5712}" destId="{17664783-244B-47B5-9AA6-E607F20BE0CF}" srcOrd="4" destOrd="0" presId="urn:microsoft.com/office/officeart/2005/8/layout/chevron1"/>
    <dgm:cxn modelId="{EBF015AC-1C4C-4C1F-8F3A-ECEAA58A1D15}" type="presParOf" srcId="{ABAFCCF3-E5BA-400F-AD9B-9584B2EB5712}" destId="{2A3242CF-C17E-4927-BCA7-8062D933BA16}" srcOrd="5" destOrd="0" presId="urn:microsoft.com/office/officeart/2005/8/layout/chevron1"/>
    <dgm:cxn modelId="{5A6AF89E-908E-4B71-A741-7F9C18A0B7F2}"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26816853-2DF5-4CB0-8C27-5B5109941069}" type="presOf" srcId="{BC2AEED1-0333-4BCD-8688-A1036C69031D}" destId="{17664783-244B-47B5-9AA6-E607F20BE0CF}" srcOrd="0" destOrd="0" presId="urn:microsoft.com/office/officeart/2005/8/layout/chevron1"/>
    <dgm:cxn modelId="{FCB7292C-F997-48BE-BF65-379F1BCA69FE}" type="presOf" srcId="{0D5AA799-7E41-41CF-B36B-F8220F61B0D2}" destId="{ABAFCCF3-E5BA-400F-AD9B-9584B2EB5712}" srcOrd="0" destOrd="0" presId="urn:microsoft.com/office/officeart/2005/8/layout/chevron1"/>
    <dgm:cxn modelId="{B88F19EC-0588-4D91-9094-33FEC4DCEFFD}"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B88C8DE8-22F3-4C43-9C10-770F199A6B1A}" type="presOf" srcId="{F35E1081-9053-4D3D-A7EF-399325972F86}" destId="{46146EC2-63C5-4F50-83B1-D5D8AF221776}"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DEC0A09D-908F-43DC-9A85-659CA8E3EDF7}" type="presOf" srcId="{5F1DD7DC-6462-4443-9C81-6B4692EECB0B}" destId="{EAE9890F-1CA0-49D6-9B65-B4A617EBF420}" srcOrd="0" destOrd="0" presId="urn:microsoft.com/office/officeart/2005/8/layout/chevron1"/>
    <dgm:cxn modelId="{056BF2FC-7B58-4068-8FBE-C37917E24FE2}" type="presParOf" srcId="{ABAFCCF3-E5BA-400F-AD9B-9584B2EB5712}" destId="{46146EC2-63C5-4F50-83B1-D5D8AF221776}" srcOrd="0" destOrd="0" presId="urn:microsoft.com/office/officeart/2005/8/layout/chevron1"/>
    <dgm:cxn modelId="{C88B37AD-6537-4632-93B5-D010AB3220B1}" type="presParOf" srcId="{ABAFCCF3-E5BA-400F-AD9B-9584B2EB5712}" destId="{7322423A-237D-4B50-BB2D-5ED619C908C0}" srcOrd="1" destOrd="0" presId="urn:microsoft.com/office/officeart/2005/8/layout/chevron1"/>
    <dgm:cxn modelId="{27D74578-4AF2-400A-BB2C-A5403C27A971}" type="presParOf" srcId="{ABAFCCF3-E5BA-400F-AD9B-9584B2EB5712}" destId="{EAE9890F-1CA0-49D6-9B65-B4A617EBF420}" srcOrd="2" destOrd="0" presId="urn:microsoft.com/office/officeart/2005/8/layout/chevron1"/>
    <dgm:cxn modelId="{D73E9126-46C0-4E0A-9DA6-D2344B85279C}" type="presParOf" srcId="{ABAFCCF3-E5BA-400F-AD9B-9584B2EB5712}" destId="{6105743A-B6FD-41C5-B1BD-4E4609092CA4}" srcOrd="3" destOrd="0" presId="urn:microsoft.com/office/officeart/2005/8/layout/chevron1"/>
    <dgm:cxn modelId="{3DD10044-8AC2-4128-BB89-A28A5B15FA10}" type="presParOf" srcId="{ABAFCCF3-E5BA-400F-AD9B-9584B2EB5712}" destId="{17664783-244B-47B5-9AA6-E607F20BE0CF}" srcOrd="4" destOrd="0" presId="urn:microsoft.com/office/officeart/2005/8/layout/chevron1"/>
    <dgm:cxn modelId="{5E9A3F8D-C1ED-4CCA-8A63-45ECA87CFAE6}" type="presParOf" srcId="{ABAFCCF3-E5BA-400F-AD9B-9584B2EB5712}" destId="{2A3242CF-C17E-4927-BCA7-8062D933BA16}" srcOrd="5" destOrd="0" presId="urn:microsoft.com/office/officeart/2005/8/layout/chevron1"/>
    <dgm:cxn modelId="{1CB4818F-AB93-4914-BF48-D0E1EC40240D}"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AAB605A6-D1A4-4041-B848-C768321C7CD2}" type="presOf" srcId="{F35E1081-9053-4D3D-A7EF-399325972F86}" destId="{46146EC2-63C5-4F50-83B1-D5D8AF221776}"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784C370A-E2A7-4C02-B83D-434E50A74F04}" type="presOf" srcId="{BC2AEED1-0333-4BCD-8688-A1036C69031D}" destId="{17664783-244B-47B5-9AA6-E607F20BE0CF}"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4E474951-11DF-4062-A250-D0182EF7FFDC}" type="presOf" srcId="{5F1DD7DC-6462-4443-9C81-6B4692EECB0B}" destId="{EAE9890F-1CA0-49D6-9B65-B4A617EBF420}" srcOrd="0" destOrd="0" presId="urn:microsoft.com/office/officeart/2005/8/layout/chevron1"/>
    <dgm:cxn modelId="{D22C564D-344B-462E-AF1C-F41C571753AB}" type="presOf" srcId="{0D5AA799-7E41-41CF-B36B-F8220F61B0D2}" destId="{ABAFCCF3-E5BA-400F-AD9B-9584B2EB5712}"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7D463DE6-11F2-4076-B736-E480A8F0DC08}" type="presOf" srcId="{A47A57E1-FA17-47A4-BA71-064C01F1B937}" destId="{59333857-204D-44E8-A0A8-FD4682522A19}" srcOrd="0" destOrd="0" presId="urn:microsoft.com/office/officeart/2005/8/layout/chevron1"/>
    <dgm:cxn modelId="{E22BC47C-A328-43D1-8DF7-DA3A29D2C30A}" type="presParOf" srcId="{ABAFCCF3-E5BA-400F-AD9B-9584B2EB5712}" destId="{46146EC2-63C5-4F50-83B1-D5D8AF221776}" srcOrd="0" destOrd="0" presId="urn:microsoft.com/office/officeart/2005/8/layout/chevron1"/>
    <dgm:cxn modelId="{6B2A833F-1631-434D-8690-E0A70A262A69}" type="presParOf" srcId="{ABAFCCF3-E5BA-400F-AD9B-9584B2EB5712}" destId="{7322423A-237D-4B50-BB2D-5ED619C908C0}" srcOrd="1" destOrd="0" presId="urn:microsoft.com/office/officeart/2005/8/layout/chevron1"/>
    <dgm:cxn modelId="{C023261B-FF7C-4313-9E72-69EC5D8B455D}" type="presParOf" srcId="{ABAFCCF3-E5BA-400F-AD9B-9584B2EB5712}" destId="{EAE9890F-1CA0-49D6-9B65-B4A617EBF420}" srcOrd="2" destOrd="0" presId="urn:microsoft.com/office/officeart/2005/8/layout/chevron1"/>
    <dgm:cxn modelId="{3493FCC0-F0B5-48D5-A9E6-C6CC065C67FF}" type="presParOf" srcId="{ABAFCCF3-E5BA-400F-AD9B-9584B2EB5712}" destId="{6105743A-B6FD-41C5-B1BD-4E4609092CA4}" srcOrd="3" destOrd="0" presId="urn:microsoft.com/office/officeart/2005/8/layout/chevron1"/>
    <dgm:cxn modelId="{14928C4F-54B1-4E9C-9BA5-B0E13961B739}" type="presParOf" srcId="{ABAFCCF3-E5BA-400F-AD9B-9584B2EB5712}" destId="{17664783-244B-47B5-9AA6-E607F20BE0CF}" srcOrd="4" destOrd="0" presId="urn:microsoft.com/office/officeart/2005/8/layout/chevron1"/>
    <dgm:cxn modelId="{1A487E63-6099-4B00-910F-06962440B2DA}" type="presParOf" srcId="{ABAFCCF3-E5BA-400F-AD9B-9584B2EB5712}" destId="{2A3242CF-C17E-4927-BCA7-8062D933BA16}" srcOrd="5" destOrd="0" presId="urn:microsoft.com/office/officeart/2005/8/layout/chevron1"/>
    <dgm:cxn modelId="{7B96D18A-0E6E-49E2-95E4-4262DF6DF677}"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C7D3A6DB-A2E4-45B7-A98E-421D25A4C74D}" type="presOf" srcId="{5F1DD7DC-6462-4443-9C81-6B4692EECB0B}" destId="{EAE9890F-1CA0-49D6-9B65-B4A617EBF420}"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05363DA5-8D0B-417A-8308-780C0170F97C}" type="presOf" srcId="{0D5AA799-7E41-41CF-B36B-F8220F61B0D2}" destId="{ABAFCCF3-E5BA-400F-AD9B-9584B2EB5712}" srcOrd="0" destOrd="0" presId="urn:microsoft.com/office/officeart/2005/8/layout/chevron1"/>
    <dgm:cxn modelId="{52DE59FE-140B-4AFA-B5CA-BE0A78730D98}" type="presOf" srcId="{F35E1081-9053-4D3D-A7EF-399325972F86}" destId="{46146EC2-63C5-4F50-83B1-D5D8AF221776}" srcOrd="0" destOrd="0" presId="urn:microsoft.com/office/officeart/2005/8/layout/chevron1"/>
    <dgm:cxn modelId="{3EF4041F-0700-4BFA-9C98-2BEF185BCA12}" type="presOf" srcId="{BC2AEED1-0333-4BCD-8688-A1036C69031D}" destId="{17664783-244B-47B5-9AA6-E607F20BE0CF}"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57B9BB-B1F5-411B-82B6-582E63086032}" type="presOf" srcId="{A47A57E1-FA17-47A4-BA71-064C01F1B937}" destId="{59333857-204D-44E8-A0A8-FD4682522A19}" srcOrd="0" destOrd="0" presId="urn:microsoft.com/office/officeart/2005/8/layout/chevron1"/>
    <dgm:cxn modelId="{7CC9F64F-4164-4BA9-99AC-B432A275AD04}" type="presParOf" srcId="{ABAFCCF3-E5BA-400F-AD9B-9584B2EB5712}" destId="{46146EC2-63C5-4F50-83B1-D5D8AF221776}" srcOrd="0" destOrd="0" presId="urn:microsoft.com/office/officeart/2005/8/layout/chevron1"/>
    <dgm:cxn modelId="{AAF90C6E-A747-4A65-BAEA-615310534A1C}" type="presParOf" srcId="{ABAFCCF3-E5BA-400F-AD9B-9584B2EB5712}" destId="{7322423A-237D-4B50-BB2D-5ED619C908C0}" srcOrd="1" destOrd="0" presId="urn:microsoft.com/office/officeart/2005/8/layout/chevron1"/>
    <dgm:cxn modelId="{8F278012-B1DF-47DC-B19D-E8EBD5A330F7}" type="presParOf" srcId="{ABAFCCF3-E5BA-400F-AD9B-9584B2EB5712}" destId="{EAE9890F-1CA0-49D6-9B65-B4A617EBF420}" srcOrd="2" destOrd="0" presId="urn:microsoft.com/office/officeart/2005/8/layout/chevron1"/>
    <dgm:cxn modelId="{BF6491F9-F884-4C37-AFEE-3D795322479F}" type="presParOf" srcId="{ABAFCCF3-E5BA-400F-AD9B-9584B2EB5712}" destId="{6105743A-B6FD-41C5-B1BD-4E4609092CA4}" srcOrd="3" destOrd="0" presId="urn:microsoft.com/office/officeart/2005/8/layout/chevron1"/>
    <dgm:cxn modelId="{7F341D5A-1371-4ED6-8AD4-49A42B10F2D2}" type="presParOf" srcId="{ABAFCCF3-E5BA-400F-AD9B-9584B2EB5712}" destId="{17664783-244B-47B5-9AA6-E607F20BE0CF}" srcOrd="4" destOrd="0" presId="urn:microsoft.com/office/officeart/2005/8/layout/chevron1"/>
    <dgm:cxn modelId="{0EDC1442-261A-4133-B5CB-1BF8B94CFBB5}" type="presParOf" srcId="{ABAFCCF3-E5BA-400F-AD9B-9584B2EB5712}" destId="{2A3242CF-C17E-4927-BCA7-8062D933BA16}" srcOrd="5" destOrd="0" presId="urn:microsoft.com/office/officeart/2005/8/layout/chevron1"/>
    <dgm:cxn modelId="{F75B514F-F8E9-4837-A573-AEEDAC259F66}"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36FF1425-8847-436F-AD68-BF9CDC202B6A}" srcId="{0D5AA799-7E41-41CF-B36B-F8220F61B0D2}" destId="{BC2AEED1-0333-4BCD-8688-A1036C69031D}" srcOrd="2" destOrd="0" parTransId="{CDD52C45-035E-4D74-8E36-22C0333F8939}" sibTransId="{C5D464BD-6698-4D2F-A2AB-EF435EEE88FD}"/>
    <dgm:cxn modelId="{A62BD741-FCE6-4EF7-B66D-3E25E45D755B}" type="presOf" srcId="{BC2AEED1-0333-4BCD-8688-A1036C69031D}" destId="{17664783-244B-47B5-9AA6-E607F20BE0CF}" srcOrd="0" destOrd="0" presId="urn:microsoft.com/office/officeart/2005/8/layout/chevron1"/>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856B6205-E539-4FA8-B626-F50DEA314075}" type="presOf" srcId="{F35E1081-9053-4D3D-A7EF-399325972F86}" destId="{46146EC2-63C5-4F50-83B1-D5D8AF221776}" srcOrd="0" destOrd="0" presId="urn:microsoft.com/office/officeart/2005/8/layout/chevron1"/>
    <dgm:cxn modelId="{4698DA23-99FC-473E-A35E-025CB28EF6E2}" type="presOf" srcId="{0D5AA799-7E41-41CF-B36B-F8220F61B0D2}" destId="{ABAFCCF3-E5BA-400F-AD9B-9584B2EB5712}" srcOrd="0" destOrd="0" presId="urn:microsoft.com/office/officeart/2005/8/layout/chevron1"/>
    <dgm:cxn modelId="{3538B803-6221-4F00-B4B4-29DA2A3CF7EE}" type="presOf" srcId="{5F1DD7DC-6462-4443-9C81-6B4692EECB0B}" destId="{EAE9890F-1CA0-49D6-9B65-B4A617EBF420}" srcOrd="0" destOrd="0" presId="urn:microsoft.com/office/officeart/2005/8/layout/chevron1"/>
    <dgm:cxn modelId="{6CDBB6DD-F1F1-412C-8E31-40BC3035E334}" type="presOf" srcId="{A47A57E1-FA17-47A4-BA71-064C01F1B937}" destId="{59333857-204D-44E8-A0A8-FD4682522A19}" srcOrd="0" destOrd="0" presId="urn:microsoft.com/office/officeart/2005/8/layout/chevron1"/>
    <dgm:cxn modelId="{A1DE5EE3-0B5E-4767-AA97-7AA352B1371E}" type="presParOf" srcId="{ABAFCCF3-E5BA-400F-AD9B-9584B2EB5712}" destId="{46146EC2-63C5-4F50-83B1-D5D8AF221776}" srcOrd="0" destOrd="0" presId="urn:microsoft.com/office/officeart/2005/8/layout/chevron1"/>
    <dgm:cxn modelId="{C52601F7-3518-4DE2-A8CF-33136101625F}" type="presParOf" srcId="{ABAFCCF3-E5BA-400F-AD9B-9584B2EB5712}" destId="{7322423A-237D-4B50-BB2D-5ED619C908C0}" srcOrd="1" destOrd="0" presId="urn:microsoft.com/office/officeart/2005/8/layout/chevron1"/>
    <dgm:cxn modelId="{7B42EC8B-2547-450D-91ED-E7A3926B8EFE}" type="presParOf" srcId="{ABAFCCF3-E5BA-400F-AD9B-9584B2EB5712}" destId="{EAE9890F-1CA0-49D6-9B65-B4A617EBF420}" srcOrd="2" destOrd="0" presId="urn:microsoft.com/office/officeart/2005/8/layout/chevron1"/>
    <dgm:cxn modelId="{A89A2B88-0942-4EBC-9225-9B9BD7CC3CDE}" type="presParOf" srcId="{ABAFCCF3-E5BA-400F-AD9B-9584B2EB5712}" destId="{6105743A-B6FD-41C5-B1BD-4E4609092CA4}" srcOrd="3" destOrd="0" presId="urn:microsoft.com/office/officeart/2005/8/layout/chevron1"/>
    <dgm:cxn modelId="{0E55A3D0-63D4-4D3F-9F1C-7E2353F68AD7}" type="presParOf" srcId="{ABAFCCF3-E5BA-400F-AD9B-9584B2EB5712}" destId="{17664783-244B-47B5-9AA6-E607F20BE0CF}" srcOrd="4" destOrd="0" presId="urn:microsoft.com/office/officeart/2005/8/layout/chevron1"/>
    <dgm:cxn modelId="{610B3778-B038-4C1A-BBD3-E607C0CFCF8F}" type="presParOf" srcId="{ABAFCCF3-E5BA-400F-AD9B-9584B2EB5712}" destId="{2A3242CF-C17E-4927-BCA7-8062D933BA16}" srcOrd="5" destOrd="0" presId="urn:microsoft.com/office/officeart/2005/8/layout/chevron1"/>
    <dgm:cxn modelId="{D35E89A9-2240-4EA6-872F-237D89EA837B}"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B8D71407-C378-4282-AB20-8C098183548A}" type="presOf" srcId="{A47A57E1-FA17-47A4-BA71-064C01F1B937}" destId="{59333857-204D-44E8-A0A8-FD4682522A19}" srcOrd="0" destOrd="0" presId="urn:microsoft.com/office/officeart/2005/8/layout/chevron1"/>
    <dgm:cxn modelId="{CD7CD304-455A-449C-AE4F-47B68E3B412B}" srcId="{0D5AA799-7E41-41CF-B36B-F8220F61B0D2}" destId="{A47A57E1-FA17-47A4-BA71-064C01F1B937}" srcOrd="3" destOrd="0" parTransId="{76CA8E70-07DB-43D9-A327-F3A3CF808033}" sibTransId="{9E3F8382-8EC1-4848-81B9-BFA798541700}"/>
    <dgm:cxn modelId="{E50A634E-7978-4B8F-A975-49C5F27CE4D9}" type="presOf" srcId="{5F1DD7DC-6462-4443-9C81-6B4692EECB0B}" destId="{EAE9890F-1CA0-49D6-9B65-B4A617EBF420}"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06FB3ACB-00E1-44EA-B342-C6D68D7DF906}" type="presOf" srcId="{0D5AA799-7E41-41CF-B36B-F8220F61B0D2}" destId="{ABAFCCF3-E5BA-400F-AD9B-9584B2EB5712}" srcOrd="0" destOrd="0" presId="urn:microsoft.com/office/officeart/2005/8/layout/chevron1"/>
    <dgm:cxn modelId="{67A052E2-DA1F-4284-82F2-CCE59F904AA2}" type="presOf" srcId="{BC2AEED1-0333-4BCD-8688-A1036C69031D}" destId="{17664783-244B-47B5-9AA6-E607F20BE0CF}" srcOrd="0" destOrd="0" presId="urn:microsoft.com/office/officeart/2005/8/layout/chevron1"/>
    <dgm:cxn modelId="{7AF5FE24-9C94-4092-9C73-DFEE0B33AFDD}" type="presOf" srcId="{F35E1081-9053-4D3D-A7EF-399325972F86}" destId="{46146EC2-63C5-4F50-83B1-D5D8AF221776}"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3F4199AF-C6BA-4FA2-8AEC-BCB6D2159749}" type="presParOf" srcId="{ABAFCCF3-E5BA-400F-AD9B-9584B2EB5712}" destId="{46146EC2-63C5-4F50-83B1-D5D8AF221776}" srcOrd="0" destOrd="0" presId="urn:microsoft.com/office/officeart/2005/8/layout/chevron1"/>
    <dgm:cxn modelId="{6DE24AF4-CC28-42C5-A4F7-75C9C6188B71}" type="presParOf" srcId="{ABAFCCF3-E5BA-400F-AD9B-9584B2EB5712}" destId="{7322423A-237D-4B50-BB2D-5ED619C908C0}" srcOrd="1" destOrd="0" presId="urn:microsoft.com/office/officeart/2005/8/layout/chevron1"/>
    <dgm:cxn modelId="{899E978F-3C57-497D-B457-A31ED288065A}" type="presParOf" srcId="{ABAFCCF3-E5BA-400F-AD9B-9584B2EB5712}" destId="{EAE9890F-1CA0-49D6-9B65-B4A617EBF420}" srcOrd="2" destOrd="0" presId="urn:microsoft.com/office/officeart/2005/8/layout/chevron1"/>
    <dgm:cxn modelId="{5CDFF533-1271-4076-9577-848364320812}" type="presParOf" srcId="{ABAFCCF3-E5BA-400F-AD9B-9584B2EB5712}" destId="{6105743A-B6FD-41C5-B1BD-4E4609092CA4}" srcOrd="3" destOrd="0" presId="urn:microsoft.com/office/officeart/2005/8/layout/chevron1"/>
    <dgm:cxn modelId="{988E106E-642F-41FB-8683-1B306D5ED20E}" type="presParOf" srcId="{ABAFCCF3-E5BA-400F-AD9B-9584B2EB5712}" destId="{17664783-244B-47B5-9AA6-E607F20BE0CF}" srcOrd="4" destOrd="0" presId="urn:microsoft.com/office/officeart/2005/8/layout/chevron1"/>
    <dgm:cxn modelId="{F2A550CD-AB52-4A09-9081-03636857EE39}" type="presParOf" srcId="{ABAFCCF3-E5BA-400F-AD9B-9584B2EB5712}" destId="{2A3242CF-C17E-4927-BCA7-8062D933BA16}" srcOrd="5" destOrd="0" presId="urn:microsoft.com/office/officeart/2005/8/layout/chevron1"/>
    <dgm:cxn modelId="{A0C456BD-1E93-4081-B232-D635089590C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358AABD7-CBC9-415E-8F43-5B8BA0594B1B}" type="presOf" srcId="{5F1DD7DC-6462-4443-9C81-6B4692EECB0B}" destId="{EAE9890F-1CA0-49D6-9B65-B4A617EBF420}" srcOrd="0" destOrd="0" presId="urn:microsoft.com/office/officeart/2005/8/layout/chevron1"/>
    <dgm:cxn modelId="{69103317-3349-47ED-AED1-F86F4102D2E1}" type="presOf" srcId="{BC2AEED1-0333-4BCD-8688-A1036C69031D}" destId="{17664783-244B-47B5-9AA6-E607F20BE0CF}" srcOrd="0" destOrd="0" presId="urn:microsoft.com/office/officeart/2005/8/layout/chevron1"/>
    <dgm:cxn modelId="{CD588D1C-266E-4411-AA26-624AD335E801}" type="presOf" srcId="{0D5AA799-7E41-41CF-B36B-F8220F61B0D2}" destId="{ABAFCCF3-E5BA-400F-AD9B-9584B2EB5712}" srcOrd="0" destOrd="0" presId="urn:microsoft.com/office/officeart/2005/8/layout/chevron1"/>
    <dgm:cxn modelId="{4532665B-7DBA-4B1F-AFEB-45BAEF87FCDB}" type="presOf" srcId="{F35E1081-9053-4D3D-A7EF-399325972F86}" destId="{46146EC2-63C5-4F50-83B1-D5D8AF221776}" srcOrd="0" destOrd="0" presId="urn:microsoft.com/office/officeart/2005/8/layout/chevron1"/>
    <dgm:cxn modelId="{3CF6C4FB-AB40-463D-BF0C-55EEE1E61E7D}"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CD7CD304-455A-449C-AE4F-47B68E3B412B}" srcId="{0D5AA799-7E41-41CF-B36B-F8220F61B0D2}" destId="{A47A57E1-FA17-47A4-BA71-064C01F1B937}" srcOrd="3" destOrd="0" parTransId="{76CA8E70-07DB-43D9-A327-F3A3CF808033}" sibTransId="{9E3F8382-8EC1-4848-81B9-BFA798541700}"/>
    <dgm:cxn modelId="{16F651C8-478D-4BB6-B060-B4A89B1A51A5}" srcId="{0D5AA799-7E41-41CF-B36B-F8220F61B0D2}" destId="{5F1DD7DC-6462-4443-9C81-6B4692EECB0B}" srcOrd="1" destOrd="0" parTransId="{FE2C9935-7DC1-4A21-A16F-5B6B13FCDBAC}" sibTransId="{AB8B789B-E16C-4580-AAB6-19F3F2C97F7E}"/>
    <dgm:cxn modelId="{923F55BE-CC7B-407C-9A17-D8F4BF52653A}" type="presParOf" srcId="{ABAFCCF3-E5BA-400F-AD9B-9584B2EB5712}" destId="{46146EC2-63C5-4F50-83B1-D5D8AF221776}" srcOrd="0" destOrd="0" presId="urn:microsoft.com/office/officeart/2005/8/layout/chevron1"/>
    <dgm:cxn modelId="{461B052A-5D79-43A9-93A3-4494E574085F}" type="presParOf" srcId="{ABAFCCF3-E5BA-400F-AD9B-9584B2EB5712}" destId="{7322423A-237D-4B50-BB2D-5ED619C908C0}" srcOrd="1" destOrd="0" presId="urn:microsoft.com/office/officeart/2005/8/layout/chevron1"/>
    <dgm:cxn modelId="{406C1148-10C6-45F9-8391-B93A7F700E08}" type="presParOf" srcId="{ABAFCCF3-E5BA-400F-AD9B-9584B2EB5712}" destId="{EAE9890F-1CA0-49D6-9B65-B4A617EBF420}" srcOrd="2" destOrd="0" presId="urn:microsoft.com/office/officeart/2005/8/layout/chevron1"/>
    <dgm:cxn modelId="{468356A1-A37A-49D6-A20A-709015C6414E}" type="presParOf" srcId="{ABAFCCF3-E5BA-400F-AD9B-9584B2EB5712}" destId="{6105743A-B6FD-41C5-B1BD-4E4609092CA4}" srcOrd="3" destOrd="0" presId="urn:microsoft.com/office/officeart/2005/8/layout/chevron1"/>
    <dgm:cxn modelId="{28EA3AEA-2B53-4A09-BB79-540976625D33}" type="presParOf" srcId="{ABAFCCF3-E5BA-400F-AD9B-9584B2EB5712}" destId="{17664783-244B-47B5-9AA6-E607F20BE0CF}" srcOrd="4" destOrd="0" presId="urn:microsoft.com/office/officeart/2005/8/layout/chevron1"/>
    <dgm:cxn modelId="{C15C0112-0083-4B20-9F96-60F556533CC5}" type="presParOf" srcId="{ABAFCCF3-E5BA-400F-AD9B-9584B2EB5712}" destId="{2A3242CF-C17E-4927-BCA7-8062D933BA16}" srcOrd="5" destOrd="0" presId="urn:microsoft.com/office/officeart/2005/8/layout/chevron1"/>
    <dgm:cxn modelId="{D2E4572C-4C35-4B70-A136-1DAACA122A76}"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0D5AA799-7E41-41CF-B36B-F8220F61B0D2}" type="doc">
      <dgm:prSet loTypeId="urn:microsoft.com/office/officeart/2005/8/layout/chevron1" loCatId="process" qsTypeId="urn:microsoft.com/office/officeart/2005/8/quickstyle/simple1" qsCatId="simple" csTypeId="urn:microsoft.com/office/officeart/2005/8/colors/accent1_2" csCatId="accent1" phldr="1"/>
      <dgm:spPr/>
    </dgm:pt>
    <dgm:pt modelId="{F35E1081-9053-4D3D-A7EF-399325972F86}">
      <dgm:prSet phldrT="[Text]"/>
      <dgm:spPr>
        <a:solidFill>
          <a:schemeClr val="accent1">
            <a:lumMod val="60000"/>
            <a:lumOff val="40000"/>
          </a:schemeClr>
        </a:solidFill>
      </dgm:spPr>
      <dgm:t>
        <a:bodyPr/>
        <a:lstStyle/>
        <a:p>
          <a:r>
            <a:rPr lang="en-CA" dirty="0" smtClean="0"/>
            <a:t>Overview</a:t>
          </a:r>
          <a:endParaRPr lang="en-CA" dirty="0"/>
        </a:p>
      </dgm:t>
    </dgm:pt>
    <dgm:pt modelId="{B031273F-3DFA-41DC-A547-0B07BD71DABC}" type="parTrans" cxnId="{8BAD8ED7-7E3F-4A95-BB48-3AB84D4844C8}">
      <dgm:prSet/>
      <dgm:spPr/>
      <dgm:t>
        <a:bodyPr/>
        <a:lstStyle/>
        <a:p>
          <a:endParaRPr lang="en-CA"/>
        </a:p>
      </dgm:t>
    </dgm:pt>
    <dgm:pt modelId="{404C88D0-6F3B-4DB7-B2E3-0BFC35EC057E}" type="sibTrans" cxnId="{8BAD8ED7-7E3F-4A95-BB48-3AB84D4844C8}">
      <dgm:prSet/>
      <dgm:spPr/>
      <dgm:t>
        <a:bodyPr/>
        <a:lstStyle/>
        <a:p>
          <a:endParaRPr lang="en-CA"/>
        </a:p>
      </dgm:t>
    </dgm:pt>
    <dgm:pt modelId="{5F1DD7DC-6462-4443-9C81-6B4692EECB0B}">
      <dgm:prSet phldrT="[Text]"/>
      <dgm:spPr>
        <a:solidFill>
          <a:schemeClr val="accent1">
            <a:lumMod val="60000"/>
            <a:lumOff val="40000"/>
          </a:schemeClr>
        </a:solidFill>
      </dgm:spPr>
      <dgm:t>
        <a:bodyPr/>
        <a:lstStyle/>
        <a:p>
          <a:r>
            <a:rPr lang="en-CA" dirty="0" smtClean="0"/>
            <a:t>RIOCAN</a:t>
          </a:r>
          <a:endParaRPr lang="en-CA" dirty="0"/>
        </a:p>
      </dgm:t>
    </dgm:pt>
    <dgm:pt modelId="{FE2C9935-7DC1-4A21-A16F-5B6B13FCDBAC}" type="parTrans" cxnId="{16F651C8-478D-4BB6-B060-B4A89B1A51A5}">
      <dgm:prSet/>
      <dgm:spPr/>
      <dgm:t>
        <a:bodyPr/>
        <a:lstStyle/>
        <a:p>
          <a:endParaRPr lang="en-CA"/>
        </a:p>
      </dgm:t>
    </dgm:pt>
    <dgm:pt modelId="{AB8B789B-E16C-4580-AAB6-19F3F2C97F7E}" type="sibTrans" cxnId="{16F651C8-478D-4BB6-B060-B4A89B1A51A5}">
      <dgm:prSet/>
      <dgm:spPr/>
      <dgm:t>
        <a:bodyPr/>
        <a:lstStyle/>
        <a:p>
          <a:endParaRPr lang="en-CA"/>
        </a:p>
      </dgm:t>
    </dgm:pt>
    <dgm:pt modelId="{BC2AEED1-0333-4BCD-8688-A1036C69031D}">
      <dgm:prSet phldrT="[Text]"/>
      <dgm:spPr>
        <a:solidFill>
          <a:schemeClr val="accent1"/>
        </a:solidFill>
      </dgm:spPr>
      <dgm:t>
        <a:bodyPr/>
        <a:lstStyle/>
        <a:p>
          <a:r>
            <a:rPr lang="en-CA" dirty="0" smtClean="0"/>
            <a:t>H&amp;R</a:t>
          </a:r>
          <a:endParaRPr lang="en-CA" dirty="0"/>
        </a:p>
      </dgm:t>
    </dgm:pt>
    <dgm:pt modelId="{CDD52C45-035E-4D74-8E36-22C0333F8939}" type="parTrans" cxnId="{36FF1425-8847-436F-AD68-BF9CDC202B6A}">
      <dgm:prSet/>
      <dgm:spPr/>
      <dgm:t>
        <a:bodyPr/>
        <a:lstStyle/>
        <a:p>
          <a:endParaRPr lang="en-CA"/>
        </a:p>
      </dgm:t>
    </dgm:pt>
    <dgm:pt modelId="{C5D464BD-6698-4D2F-A2AB-EF435EEE88FD}" type="sibTrans" cxnId="{36FF1425-8847-436F-AD68-BF9CDC202B6A}">
      <dgm:prSet/>
      <dgm:spPr/>
      <dgm:t>
        <a:bodyPr/>
        <a:lstStyle/>
        <a:p>
          <a:endParaRPr lang="en-CA"/>
        </a:p>
      </dgm:t>
    </dgm:pt>
    <dgm:pt modelId="{A47A57E1-FA17-47A4-BA71-064C01F1B937}">
      <dgm:prSet phldrT="[Text]"/>
      <dgm:spPr>
        <a:solidFill>
          <a:schemeClr val="accent1">
            <a:lumMod val="60000"/>
            <a:lumOff val="40000"/>
          </a:schemeClr>
        </a:solidFill>
      </dgm:spPr>
      <dgm:t>
        <a:bodyPr/>
        <a:lstStyle/>
        <a:p>
          <a:r>
            <a:rPr lang="en-CA" dirty="0" smtClean="0"/>
            <a:t>Calloway</a:t>
          </a:r>
          <a:endParaRPr lang="en-CA" dirty="0"/>
        </a:p>
      </dgm:t>
    </dgm:pt>
    <dgm:pt modelId="{76CA8E70-07DB-43D9-A327-F3A3CF808033}" type="parTrans" cxnId="{CD7CD304-455A-449C-AE4F-47B68E3B412B}">
      <dgm:prSet/>
      <dgm:spPr/>
      <dgm:t>
        <a:bodyPr/>
        <a:lstStyle/>
        <a:p>
          <a:endParaRPr lang="en-CA"/>
        </a:p>
      </dgm:t>
    </dgm:pt>
    <dgm:pt modelId="{9E3F8382-8EC1-4848-81B9-BFA798541700}" type="sibTrans" cxnId="{CD7CD304-455A-449C-AE4F-47B68E3B412B}">
      <dgm:prSet/>
      <dgm:spPr/>
      <dgm:t>
        <a:bodyPr/>
        <a:lstStyle/>
        <a:p>
          <a:endParaRPr lang="en-CA"/>
        </a:p>
      </dgm:t>
    </dgm:pt>
    <dgm:pt modelId="{ABAFCCF3-E5BA-400F-AD9B-9584B2EB5712}" type="pres">
      <dgm:prSet presAssocID="{0D5AA799-7E41-41CF-B36B-F8220F61B0D2}" presName="Name0" presStyleCnt="0">
        <dgm:presLayoutVars>
          <dgm:dir/>
          <dgm:animLvl val="lvl"/>
          <dgm:resizeHandles val="exact"/>
        </dgm:presLayoutVars>
      </dgm:prSet>
      <dgm:spPr/>
    </dgm:pt>
    <dgm:pt modelId="{46146EC2-63C5-4F50-83B1-D5D8AF221776}" type="pres">
      <dgm:prSet presAssocID="{F35E1081-9053-4D3D-A7EF-399325972F86}" presName="parTxOnly" presStyleLbl="node1" presStyleIdx="0" presStyleCnt="4" custLinFactNeighborY="19851">
        <dgm:presLayoutVars>
          <dgm:chMax val="0"/>
          <dgm:chPref val="0"/>
          <dgm:bulletEnabled val="1"/>
        </dgm:presLayoutVars>
      </dgm:prSet>
      <dgm:spPr/>
      <dgm:t>
        <a:bodyPr/>
        <a:lstStyle/>
        <a:p>
          <a:endParaRPr lang="en-CA"/>
        </a:p>
      </dgm:t>
    </dgm:pt>
    <dgm:pt modelId="{7322423A-237D-4B50-BB2D-5ED619C908C0}" type="pres">
      <dgm:prSet presAssocID="{404C88D0-6F3B-4DB7-B2E3-0BFC35EC057E}" presName="parTxOnlySpace" presStyleCnt="0"/>
      <dgm:spPr/>
    </dgm:pt>
    <dgm:pt modelId="{EAE9890F-1CA0-49D6-9B65-B4A617EBF420}" type="pres">
      <dgm:prSet presAssocID="{5F1DD7DC-6462-4443-9C81-6B4692EECB0B}" presName="parTxOnly" presStyleLbl="node1" presStyleIdx="1" presStyleCnt="4">
        <dgm:presLayoutVars>
          <dgm:chMax val="0"/>
          <dgm:chPref val="0"/>
          <dgm:bulletEnabled val="1"/>
        </dgm:presLayoutVars>
      </dgm:prSet>
      <dgm:spPr/>
      <dgm:t>
        <a:bodyPr/>
        <a:lstStyle/>
        <a:p>
          <a:endParaRPr lang="en-CA"/>
        </a:p>
      </dgm:t>
    </dgm:pt>
    <dgm:pt modelId="{6105743A-B6FD-41C5-B1BD-4E4609092CA4}" type="pres">
      <dgm:prSet presAssocID="{AB8B789B-E16C-4580-AAB6-19F3F2C97F7E}" presName="parTxOnlySpace" presStyleCnt="0"/>
      <dgm:spPr/>
    </dgm:pt>
    <dgm:pt modelId="{17664783-244B-47B5-9AA6-E607F20BE0CF}" type="pres">
      <dgm:prSet presAssocID="{BC2AEED1-0333-4BCD-8688-A1036C69031D}" presName="parTxOnly" presStyleLbl="node1" presStyleIdx="2" presStyleCnt="4">
        <dgm:presLayoutVars>
          <dgm:chMax val="0"/>
          <dgm:chPref val="0"/>
          <dgm:bulletEnabled val="1"/>
        </dgm:presLayoutVars>
      </dgm:prSet>
      <dgm:spPr/>
      <dgm:t>
        <a:bodyPr/>
        <a:lstStyle/>
        <a:p>
          <a:endParaRPr lang="en-CA"/>
        </a:p>
      </dgm:t>
    </dgm:pt>
    <dgm:pt modelId="{2A3242CF-C17E-4927-BCA7-8062D933BA16}" type="pres">
      <dgm:prSet presAssocID="{C5D464BD-6698-4D2F-A2AB-EF435EEE88FD}" presName="parTxOnlySpace" presStyleCnt="0"/>
      <dgm:spPr/>
    </dgm:pt>
    <dgm:pt modelId="{59333857-204D-44E8-A0A8-FD4682522A19}" type="pres">
      <dgm:prSet presAssocID="{A47A57E1-FA17-47A4-BA71-064C01F1B937}" presName="parTxOnly" presStyleLbl="node1" presStyleIdx="3" presStyleCnt="4">
        <dgm:presLayoutVars>
          <dgm:chMax val="0"/>
          <dgm:chPref val="0"/>
          <dgm:bulletEnabled val="1"/>
        </dgm:presLayoutVars>
      </dgm:prSet>
      <dgm:spPr/>
      <dgm:t>
        <a:bodyPr/>
        <a:lstStyle/>
        <a:p>
          <a:endParaRPr lang="en-CA"/>
        </a:p>
      </dgm:t>
    </dgm:pt>
  </dgm:ptLst>
  <dgm:cxnLst>
    <dgm:cxn modelId="{CD7CD304-455A-449C-AE4F-47B68E3B412B}" srcId="{0D5AA799-7E41-41CF-B36B-F8220F61B0D2}" destId="{A47A57E1-FA17-47A4-BA71-064C01F1B937}" srcOrd="3" destOrd="0" parTransId="{76CA8E70-07DB-43D9-A327-F3A3CF808033}" sibTransId="{9E3F8382-8EC1-4848-81B9-BFA798541700}"/>
    <dgm:cxn modelId="{624CE6C2-17DD-4D9A-A7D4-C705C927E4E1}" type="presOf" srcId="{BC2AEED1-0333-4BCD-8688-A1036C69031D}" destId="{17664783-244B-47B5-9AA6-E607F20BE0CF}" srcOrd="0" destOrd="0" presId="urn:microsoft.com/office/officeart/2005/8/layout/chevron1"/>
    <dgm:cxn modelId="{16F651C8-478D-4BB6-B060-B4A89B1A51A5}" srcId="{0D5AA799-7E41-41CF-B36B-F8220F61B0D2}" destId="{5F1DD7DC-6462-4443-9C81-6B4692EECB0B}" srcOrd="1" destOrd="0" parTransId="{FE2C9935-7DC1-4A21-A16F-5B6B13FCDBAC}" sibTransId="{AB8B789B-E16C-4580-AAB6-19F3F2C97F7E}"/>
    <dgm:cxn modelId="{A83B7DB6-C6DB-4BC0-BFA0-9300D3C77E39}" type="presOf" srcId="{5F1DD7DC-6462-4443-9C81-6B4692EECB0B}" destId="{EAE9890F-1CA0-49D6-9B65-B4A617EBF420}" srcOrd="0" destOrd="0" presId="urn:microsoft.com/office/officeart/2005/8/layout/chevron1"/>
    <dgm:cxn modelId="{DABAB69A-E2A2-4209-B0A7-F6C2016EB5B9}" type="presOf" srcId="{0D5AA799-7E41-41CF-B36B-F8220F61B0D2}" destId="{ABAFCCF3-E5BA-400F-AD9B-9584B2EB5712}" srcOrd="0" destOrd="0" presId="urn:microsoft.com/office/officeart/2005/8/layout/chevron1"/>
    <dgm:cxn modelId="{8AB5B2B4-5FDD-4464-BFD3-9748DCD49C9C}" type="presOf" srcId="{F35E1081-9053-4D3D-A7EF-399325972F86}" destId="{46146EC2-63C5-4F50-83B1-D5D8AF221776}" srcOrd="0" destOrd="0" presId="urn:microsoft.com/office/officeart/2005/8/layout/chevron1"/>
    <dgm:cxn modelId="{63B512FA-B08F-4122-A41C-378300604810}" type="presOf" srcId="{A47A57E1-FA17-47A4-BA71-064C01F1B937}" destId="{59333857-204D-44E8-A0A8-FD4682522A19}" srcOrd="0" destOrd="0" presId="urn:microsoft.com/office/officeart/2005/8/layout/chevron1"/>
    <dgm:cxn modelId="{36FF1425-8847-436F-AD68-BF9CDC202B6A}" srcId="{0D5AA799-7E41-41CF-B36B-F8220F61B0D2}" destId="{BC2AEED1-0333-4BCD-8688-A1036C69031D}" srcOrd="2" destOrd="0" parTransId="{CDD52C45-035E-4D74-8E36-22C0333F8939}" sibTransId="{C5D464BD-6698-4D2F-A2AB-EF435EEE88FD}"/>
    <dgm:cxn modelId="{8BAD8ED7-7E3F-4A95-BB48-3AB84D4844C8}" srcId="{0D5AA799-7E41-41CF-B36B-F8220F61B0D2}" destId="{F35E1081-9053-4D3D-A7EF-399325972F86}" srcOrd="0" destOrd="0" parTransId="{B031273F-3DFA-41DC-A547-0B07BD71DABC}" sibTransId="{404C88D0-6F3B-4DB7-B2E3-0BFC35EC057E}"/>
    <dgm:cxn modelId="{528CC455-34D5-4E23-8656-C3BBCD62BEDC}" type="presParOf" srcId="{ABAFCCF3-E5BA-400F-AD9B-9584B2EB5712}" destId="{46146EC2-63C5-4F50-83B1-D5D8AF221776}" srcOrd="0" destOrd="0" presId="urn:microsoft.com/office/officeart/2005/8/layout/chevron1"/>
    <dgm:cxn modelId="{8C844870-BFBE-4E1E-A5EB-2A0297E216CB}" type="presParOf" srcId="{ABAFCCF3-E5BA-400F-AD9B-9584B2EB5712}" destId="{7322423A-237D-4B50-BB2D-5ED619C908C0}" srcOrd="1" destOrd="0" presId="urn:microsoft.com/office/officeart/2005/8/layout/chevron1"/>
    <dgm:cxn modelId="{F0BC9C9C-9396-4C69-B32E-E5DAA3A5C271}" type="presParOf" srcId="{ABAFCCF3-E5BA-400F-AD9B-9584B2EB5712}" destId="{EAE9890F-1CA0-49D6-9B65-B4A617EBF420}" srcOrd="2" destOrd="0" presId="urn:microsoft.com/office/officeart/2005/8/layout/chevron1"/>
    <dgm:cxn modelId="{1FA8753C-5F82-456F-BE6F-00239DDB2CA2}" type="presParOf" srcId="{ABAFCCF3-E5BA-400F-AD9B-9584B2EB5712}" destId="{6105743A-B6FD-41C5-B1BD-4E4609092CA4}" srcOrd="3" destOrd="0" presId="urn:microsoft.com/office/officeart/2005/8/layout/chevron1"/>
    <dgm:cxn modelId="{CAB258DA-792D-4CBB-8BE4-7657E02A99C6}" type="presParOf" srcId="{ABAFCCF3-E5BA-400F-AD9B-9584B2EB5712}" destId="{17664783-244B-47B5-9AA6-E607F20BE0CF}" srcOrd="4" destOrd="0" presId="urn:microsoft.com/office/officeart/2005/8/layout/chevron1"/>
    <dgm:cxn modelId="{FACA8A3C-2DA4-418F-99A3-0CA4DA0A8E60}" type="presParOf" srcId="{ABAFCCF3-E5BA-400F-AD9B-9584B2EB5712}" destId="{2A3242CF-C17E-4927-BCA7-8062D933BA16}" srcOrd="5" destOrd="0" presId="urn:microsoft.com/office/officeart/2005/8/layout/chevron1"/>
    <dgm:cxn modelId="{190BB599-2C82-4BD0-A00A-CB835C8530C1}" type="presParOf" srcId="{ABAFCCF3-E5BA-400F-AD9B-9584B2EB5712}" destId="{59333857-204D-44E8-A0A8-FD4682522A19}"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19912A-BCDE-454C-A7C4-D5ACE35D3EF4}">
      <dsp:nvSpPr>
        <dsp:cNvPr id="0" name=""/>
        <dsp:cNvSpPr/>
      </dsp:nvSpPr>
      <dsp:spPr>
        <a:xfrm rot="5400000">
          <a:off x="-136044" y="139728"/>
          <a:ext cx="906964" cy="634875"/>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CA" sz="1800" b="0" kern="1200" dirty="0" smtClean="0"/>
            <a:t> </a:t>
          </a:r>
          <a:endParaRPr lang="en-CA" sz="1800" b="0" kern="1200" dirty="0"/>
        </a:p>
      </dsp:txBody>
      <dsp:txXfrm rot="-5400000">
        <a:off x="1" y="321122"/>
        <a:ext cx="634875" cy="272089"/>
      </dsp:txXfrm>
    </dsp:sp>
    <dsp:sp modelId="{1D839DB8-EC90-4DFF-B19B-B25014D346BA}">
      <dsp:nvSpPr>
        <dsp:cNvPr id="0" name=""/>
        <dsp:cNvSpPr/>
      </dsp:nvSpPr>
      <dsp:spPr>
        <a:xfrm rot="5400000">
          <a:off x="3070674" y="-2432115"/>
          <a:ext cx="589527" cy="546112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CA" sz="4000" b="0" kern="1200" dirty="0" smtClean="0"/>
            <a:t>REITS Overview</a:t>
          </a:r>
          <a:endParaRPr lang="en-CA" sz="4000" b="0" kern="1200" dirty="0"/>
        </a:p>
      </dsp:txBody>
      <dsp:txXfrm rot="-5400000">
        <a:off x="634876" y="32461"/>
        <a:ext cx="5432346" cy="531971"/>
      </dsp:txXfrm>
    </dsp:sp>
    <dsp:sp modelId="{77AA0762-D9EA-4CAB-B0B3-9D7E1011E067}">
      <dsp:nvSpPr>
        <dsp:cNvPr id="0" name=""/>
        <dsp:cNvSpPr/>
      </dsp:nvSpPr>
      <dsp:spPr>
        <a:xfrm rot="5400000">
          <a:off x="-136044" y="927145"/>
          <a:ext cx="906964" cy="634875"/>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CA" sz="1800" b="0" kern="1200" dirty="0"/>
        </a:p>
      </dsp:txBody>
      <dsp:txXfrm rot="-5400000">
        <a:off x="1" y="1108539"/>
        <a:ext cx="634875" cy="272089"/>
      </dsp:txXfrm>
    </dsp:sp>
    <dsp:sp modelId="{AE8FB709-6486-4A37-AE24-CE45761925EA}">
      <dsp:nvSpPr>
        <dsp:cNvPr id="0" name=""/>
        <dsp:cNvSpPr/>
      </dsp:nvSpPr>
      <dsp:spPr>
        <a:xfrm rot="5400000">
          <a:off x="3070674" y="-1644698"/>
          <a:ext cx="589527" cy="546112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CA" sz="4000" b="0" kern="1200" dirty="0" smtClean="0"/>
            <a:t>RIOCAN</a:t>
          </a:r>
          <a:endParaRPr lang="en-CA" sz="4000" b="0" kern="1200" dirty="0"/>
        </a:p>
      </dsp:txBody>
      <dsp:txXfrm rot="-5400000">
        <a:off x="634876" y="819878"/>
        <a:ext cx="5432346" cy="531971"/>
      </dsp:txXfrm>
    </dsp:sp>
    <dsp:sp modelId="{A2901F3F-15C6-4843-8897-632708A2D621}">
      <dsp:nvSpPr>
        <dsp:cNvPr id="0" name=""/>
        <dsp:cNvSpPr/>
      </dsp:nvSpPr>
      <dsp:spPr>
        <a:xfrm rot="5400000">
          <a:off x="-136044" y="1714562"/>
          <a:ext cx="906964" cy="634875"/>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CA" sz="1800" b="0" kern="1200" dirty="0" smtClean="0"/>
            <a:t> </a:t>
          </a:r>
          <a:endParaRPr lang="en-CA" sz="1800" b="0" kern="1200" dirty="0"/>
        </a:p>
      </dsp:txBody>
      <dsp:txXfrm rot="-5400000">
        <a:off x="1" y="1895956"/>
        <a:ext cx="634875" cy="272089"/>
      </dsp:txXfrm>
    </dsp:sp>
    <dsp:sp modelId="{71A77856-9F83-4D78-B0C9-5792C376AFF7}">
      <dsp:nvSpPr>
        <dsp:cNvPr id="0" name=""/>
        <dsp:cNvSpPr/>
      </dsp:nvSpPr>
      <dsp:spPr>
        <a:xfrm rot="5400000">
          <a:off x="3070674" y="-857281"/>
          <a:ext cx="589527" cy="546112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CA" sz="4000" b="0" kern="1200" dirty="0" smtClean="0"/>
            <a:t>H&amp;R</a:t>
          </a:r>
          <a:endParaRPr lang="en-CA" sz="4000" b="0" kern="1200" dirty="0"/>
        </a:p>
      </dsp:txBody>
      <dsp:txXfrm rot="-5400000">
        <a:off x="634876" y="1607295"/>
        <a:ext cx="5432346" cy="531971"/>
      </dsp:txXfrm>
    </dsp:sp>
    <dsp:sp modelId="{008B2A90-FC40-42AC-B73A-EF6A156DA6EE}">
      <dsp:nvSpPr>
        <dsp:cNvPr id="0" name=""/>
        <dsp:cNvSpPr/>
      </dsp:nvSpPr>
      <dsp:spPr>
        <a:xfrm rot="5400000">
          <a:off x="-136044" y="2501979"/>
          <a:ext cx="906964" cy="634875"/>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CA" sz="1800" b="0" kern="1200" dirty="0"/>
        </a:p>
      </dsp:txBody>
      <dsp:txXfrm rot="-5400000">
        <a:off x="1" y="2683373"/>
        <a:ext cx="634875" cy="272089"/>
      </dsp:txXfrm>
    </dsp:sp>
    <dsp:sp modelId="{412245BD-5B1C-4C1D-8A01-570698558E27}">
      <dsp:nvSpPr>
        <dsp:cNvPr id="0" name=""/>
        <dsp:cNvSpPr/>
      </dsp:nvSpPr>
      <dsp:spPr>
        <a:xfrm rot="5400000">
          <a:off x="3070674" y="-69864"/>
          <a:ext cx="589527" cy="546112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CA" sz="4000" b="0" kern="1200" dirty="0" smtClean="0"/>
            <a:t>Calloway</a:t>
          </a:r>
          <a:endParaRPr lang="en-CA" sz="4000" b="0" kern="1200" dirty="0"/>
        </a:p>
      </dsp:txBody>
      <dsp:txXfrm rot="-5400000">
        <a:off x="634876" y="2394712"/>
        <a:ext cx="5432346" cy="531971"/>
      </dsp:txXfrm>
    </dsp:sp>
    <dsp:sp modelId="{5B7D7AFE-A15E-4431-B632-9FD179AFE78E}">
      <dsp:nvSpPr>
        <dsp:cNvPr id="0" name=""/>
        <dsp:cNvSpPr/>
      </dsp:nvSpPr>
      <dsp:spPr>
        <a:xfrm rot="5400000">
          <a:off x="-136044" y="3289396"/>
          <a:ext cx="906964" cy="634875"/>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endParaRPr lang="en-CA" sz="4000" b="0" kern="1200" dirty="0"/>
        </a:p>
      </dsp:txBody>
      <dsp:txXfrm rot="-5400000">
        <a:off x="1" y="3470790"/>
        <a:ext cx="634875" cy="272089"/>
      </dsp:txXfrm>
    </dsp:sp>
    <dsp:sp modelId="{1EF2F4E6-ED49-4E1A-9C0E-981D127A3A22}">
      <dsp:nvSpPr>
        <dsp:cNvPr id="0" name=""/>
        <dsp:cNvSpPr/>
      </dsp:nvSpPr>
      <dsp:spPr>
        <a:xfrm rot="5400000">
          <a:off x="3070674" y="717552"/>
          <a:ext cx="589527" cy="546112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CA" sz="4000" b="0" kern="1200" dirty="0" smtClean="0"/>
            <a:t>Conclusion</a:t>
          </a:r>
          <a:endParaRPr lang="en-CA" sz="4000" b="0" kern="1200" dirty="0"/>
        </a:p>
      </dsp:txBody>
      <dsp:txXfrm rot="-5400000">
        <a:off x="634876" y="3182128"/>
        <a:ext cx="5432346" cy="5319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46EC2-63C5-4F50-83B1-D5D8AF221776}">
      <dsp:nvSpPr>
        <dsp:cNvPr id="0" name=""/>
        <dsp:cNvSpPr/>
      </dsp:nvSpPr>
      <dsp:spPr>
        <a:xfrm>
          <a:off x="4241"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Overview</a:t>
          </a:r>
          <a:endParaRPr lang="en-CA" sz="2400" kern="1200" dirty="0"/>
        </a:p>
      </dsp:txBody>
      <dsp:txXfrm>
        <a:off x="185613" y="0"/>
        <a:ext cx="2106314" cy="362744"/>
      </dsp:txXfrm>
    </dsp:sp>
    <dsp:sp modelId="{EAE9890F-1CA0-49D6-9B65-B4A617EBF420}">
      <dsp:nvSpPr>
        <dsp:cNvPr id="0" name=""/>
        <dsp:cNvSpPr/>
      </dsp:nvSpPr>
      <dsp:spPr>
        <a:xfrm>
          <a:off x="2226394"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RIOCAN</a:t>
          </a:r>
          <a:endParaRPr lang="en-CA" sz="2400" kern="1200" dirty="0"/>
        </a:p>
      </dsp:txBody>
      <dsp:txXfrm>
        <a:off x="2407766" y="0"/>
        <a:ext cx="2106314" cy="362744"/>
      </dsp:txXfrm>
    </dsp:sp>
    <dsp:sp modelId="{17664783-244B-47B5-9AA6-E607F20BE0CF}">
      <dsp:nvSpPr>
        <dsp:cNvPr id="0" name=""/>
        <dsp:cNvSpPr/>
      </dsp:nvSpPr>
      <dsp:spPr>
        <a:xfrm>
          <a:off x="4448547" y="0"/>
          <a:ext cx="2469058" cy="362744"/>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H&amp;R</a:t>
          </a:r>
          <a:endParaRPr lang="en-CA" sz="2400" kern="1200" dirty="0"/>
        </a:p>
      </dsp:txBody>
      <dsp:txXfrm>
        <a:off x="4629919" y="0"/>
        <a:ext cx="2106314" cy="362744"/>
      </dsp:txXfrm>
    </dsp:sp>
    <dsp:sp modelId="{59333857-204D-44E8-A0A8-FD4682522A19}">
      <dsp:nvSpPr>
        <dsp:cNvPr id="0" name=""/>
        <dsp:cNvSpPr/>
      </dsp:nvSpPr>
      <dsp:spPr>
        <a:xfrm>
          <a:off x="6670699"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Calloway</a:t>
          </a:r>
          <a:endParaRPr lang="en-CA" sz="2400" kern="1200" dirty="0"/>
        </a:p>
      </dsp:txBody>
      <dsp:txXfrm>
        <a:off x="6852071" y="0"/>
        <a:ext cx="2106314" cy="362744"/>
      </dsp:txXfrm>
    </dsp:sp>
  </dsp:spTree>
</dsp:drawing>
</file>

<file path=ppt/diagrams/drawing1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46EC2-63C5-4F50-83B1-D5D8AF221776}">
      <dsp:nvSpPr>
        <dsp:cNvPr id="0" name=""/>
        <dsp:cNvSpPr/>
      </dsp:nvSpPr>
      <dsp:spPr>
        <a:xfrm>
          <a:off x="4241" y="0"/>
          <a:ext cx="2469058" cy="362744"/>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Overview</a:t>
          </a:r>
          <a:endParaRPr lang="en-CA" sz="2400" kern="1200" dirty="0"/>
        </a:p>
      </dsp:txBody>
      <dsp:txXfrm>
        <a:off x="185613" y="0"/>
        <a:ext cx="2106314" cy="362744"/>
      </dsp:txXfrm>
    </dsp:sp>
    <dsp:sp modelId="{EAE9890F-1CA0-49D6-9B65-B4A617EBF420}">
      <dsp:nvSpPr>
        <dsp:cNvPr id="0" name=""/>
        <dsp:cNvSpPr/>
      </dsp:nvSpPr>
      <dsp:spPr>
        <a:xfrm>
          <a:off x="2195736"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RIOCAN</a:t>
          </a:r>
          <a:endParaRPr lang="en-CA" sz="2400" kern="1200" dirty="0"/>
        </a:p>
      </dsp:txBody>
      <dsp:txXfrm>
        <a:off x="2377108" y="0"/>
        <a:ext cx="2106314" cy="362744"/>
      </dsp:txXfrm>
    </dsp:sp>
    <dsp:sp modelId="{17664783-244B-47B5-9AA6-E607F20BE0CF}">
      <dsp:nvSpPr>
        <dsp:cNvPr id="0" name=""/>
        <dsp:cNvSpPr/>
      </dsp:nvSpPr>
      <dsp:spPr>
        <a:xfrm>
          <a:off x="4448547"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H&amp;R</a:t>
          </a:r>
          <a:endParaRPr lang="en-CA" sz="2400" kern="1200" dirty="0"/>
        </a:p>
      </dsp:txBody>
      <dsp:txXfrm>
        <a:off x="4629919" y="0"/>
        <a:ext cx="2106314" cy="362744"/>
      </dsp:txXfrm>
    </dsp:sp>
    <dsp:sp modelId="{59333857-204D-44E8-A0A8-FD4682522A19}">
      <dsp:nvSpPr>
        <dsp:cNvPr id="0" name=""/>
        <dsp:cNvSpPr/>
      </dsp:nvSpPr>
      <dsp:spPr>
        <a:xfrm>
          <a:off x="6670699"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Calloway</a:t>
          </a:r>
          <a:endParaRPr lang="en-CA" sz="2400" kern="1200" dirty="0"/>
        </a:p>
      </dsp:txBody>
      <dsp:txXfrm>
        <a:off x="6852071" y="0"/>
        <a:ext cx="2106314" cy="36274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46EC2-63C5-4F50-83B1-D5D8AF221776}">
      <dsp:nvSpPr>
        <dsp:cNvPr id="0" name=""/>
        <dsp:cNvSpPr/>
      </dsp:nvSpPr>
      <dsp:spPr>
        <a:xfrm>
          <a:off x="4241" y="0"/>
          <a:ext cx="2469058" cy="362744"/>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Overview</a:t>
          </a:r>
          <a:endParaRPr lang="en-CA" sz="2400" kern="1200" dirty="0"/>
        </a:p>
      </dsp:txBody>
      <dsp:txXfrm>
        <a:off x="185613" y="0"/>
        <a:ext cx="2106314" cy="362744"/>
      </dsp:txXfrm>
    </dsp:sp>
    <dsp:sp modelId="{EAE9890F-1CA0-49D6-9B65-B4A617EBF420}">
      <dsp:nvSpPr>
        <dsp:cNvPr id="0" name=""/>
        <dsp:cNvSpPr/>
      </dsp:nvSpPr>
      <dsp:spPr>
        <a:xfrm>
          <a:off x="2195736"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RIOCAN</a:t>
          </a:r>
          <a:endParaRPr lang="en-CA" sz="2400" kern="1200" dirty="0"/>
        </a:p>
      </dsp:txBody>
      <dsp:txXfrm>
        <a:off x="2377108" y="0"/>
        <a:ext cx="2106314" cy="362744"/>
      </dsp:txXfrm>
    </dsp:sp>
    <dsp:sp modelId="{17664783-244B-47B5-9AA6-E607F20BE0CF}">
      <dsp:nvSpPr>
        <dsp:cNvPr id="0" name=""/>
        <dsp:cNvSpPr/>
      </dsp:nvSpPr>
      <dsp:spPr>
        <a:xfrm>
          <a:off x="4448547"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H&amp;R</a:t>
          </a:r>
          <a:endParaRPr lang="en-CA" sz="2400" kern="1200" dirty="0"/>
        </a:p>
      </dsp:txBody>
      <dsp:txXfrm>
        <a:off x="4629919" y="0"/>
        <a:ext cx="2106314" cy="362744"/>
      </dsp:txXfrm>
    </dsp:sp>
    <dsp:sp modelId="{59333857-204D-44E8-A0A8-FD4682522A19}">
      <dsp:nvSpPr>
        <dsp:cNvPr id="0" name=""/>
        <dsp:cNvSpPr/>
      </dsp:nvSpPr>
      <dsp:spPr>
        <a:xfrm>
          <a:off x="6670699"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Calloway</a:t>
          </a:r>
          <a:endParaRPr lang="en-CA" sz="2400" kern="1200" dirty="0"/>
        </a:p>
      </dsp:txBody>
      <dsp:txXfrm>
        <a:off x="6852071" y="0"/>
        <a:ext cx="2106314" cy="36274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46EC2-63C5-4F50-83B1-D5D8AF221776}">
      <dsp:nvSpPr>
        <dsp:cNvPr id="0" name=""/>
        <dsp:cNvSpPr/>
      </dsp:nvSpPr>
      <dsp:spPr>
        <a:xfrm>
          <a:off x="4241" y="0"/>
          <a:ext cx="2469058" cy="362744"/>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Overview</a:t>
          </a:r>
          <a:endParaRPr lang="en-CA" sz="2400" kern="1200" dirty="0"/>
        </a:p>
      </dsp:txBody>
      <dsp:txXfrm>
        <a:off x="185613" y="0"/>
        <a:ext cx="2106314" cy="362744"/>
      </dsp:txXfrm>
    </dsp:sp>
    <dsp:sp modelId="{EAE9890F-1CA0-49D6-9B65-B4A617EBF420}">
      <dsp:nvSpPr>
        <dsp:cNvPr id="0" name=""/>
        <dsp:cNvSpPr/>
      </dsp:nvSpPr>
      <dsp:spPr>
        <a:xfrm>
          <a:off x="2195736"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RIOCAN</a:t>
          </a:r>
          <a:endParaRPr lang="en-CA" sz="2400" kern="1200" dirty="0"/>
        </a:p>
      </dsp:txBody>
      <dsp:txXfrm>
        <a:off x="2377108" y="0"/>
        <a:ext cx="2106314" cy="362744"/>
      </dsp:txXfrm>
    </dsp:sp>
    <dsp:sp modelId="{17664783-244B-47B5-9AA6-E607F20BE0CF}">
      <dsp:nvSpPr>
        <dsp:cNvPr id="0" name=""/>
        <dsp:cNvSpPr/>
      </dsp:nvSpPr>
      <dsp:spPr>
        <a:xfrm>
          <a:off x="4448547"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H&amp;R</a:t>
          </a:r>
          <a:endParaRPr lang="en-CA" sz="2400" kern="1200" dirty="0"/>
        </a:p>
      </dsp:txBody>
      <dsp:txXfrm>
        <a:off x="4629919" y="0"/>
        <a:ext cx="2106314" cy="362744"/>
      </dsp:txXfrm>
    </dsp:sp>
    <dsp:sp modelId="{59333857-204D-44E8-A0A8-FD4682522A19}">
      <dsp:nvSpPr>
        <dsp:cNvPr id="0" name=""/>
        <dsp:cNvSpPr/>
      </dsp:nvSpPr>
      <dsp:spPr>
        <a:xfrm>
          <a:off x="6670699"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Calloway</a:t>
          </a:r>
          <a:endParaRPr lang="en-CA" sz="2400" kern="1200" dirty="0"/>
        </a:p>
      </dsp:txBody>
      <dsp:txXfrm>
        <a:off x="6852071" y="0"/>
        <a:ext cx="2106314" cy="36274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46EC2-63C5-4F50-83B1-D5D8AF221776}">
      <dsp:nvSpPr>
        <dsp:cNvPr id="0" name=""/>
        <dsp:cNvSpPr/>
      </dsp:nvSpPr>
      <dsp:spPr>
        <a:xfrm>
          <a:off x="4241" y="0"/>
          <a:ext cx="2469058" cy="362744"/>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Overview</a:t>
          </a:r>
          <a:endParaRPr lang="en-CA" sz="2400" kern="1200" dirty="0"/>
        </a:p>
      </dsp:txBody>
      <dsp:txXfrm>
        <a:off x="185613" y="0"/>
        <a:ext cx="2106314" cy="362744"/>
      </dsp:txXfrm>
    </dsp:sp>
    <dsp:sp modelId="{EAE9890F-1CA0-49D6-9B65-B4A617EBF420}">
      <dsp:nvSpPr>
        <dsp:cNvPr id="0" name=""/>
        <dsp:cNvSpPr/>
      </dsp:nvSpPr>
      <dsp:spPr>
        <a:xfrm>
          <a:off x="2195736"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RIOCAN</a:t>
          </a:r>
          <a:endParaRPr lang="en-CA" sz="2400" kern="1200" dirty="0"/>
        </a:p>
      </dsp:txBody>
      <dsp:txXfrm>
        <a:off x="2377108" y="0"/>
        <a:ext cx="2106314" cy="362744"/>
      </dsp:txXfrm>
    </dsp:sp>
    <dsp:sp modelId="{17664783-244B-47B5-9AA6-E607F20BE0CF}">
      <dsp:nvSpPr>
        <dsp:cNvPr id="0" name=""/>
        <dsp:cNvSpPr/>
      </dsp:nvSpPr>
      <dsp:spPr>
        <a:xfrm>
          <a:off x="4448547"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H&amp;R</a:t>
          </a:r>
          <a:endParaRPr lang="en-CA" sz="2400" kern="1200" dirty="0"/>
        </a:p>
      </dsp:txBody>
      <dsp:txXfrm>
        <a:off x="4629919" y="0"/>
        <a:ext cx="2106314" cy="362744"/>
      </dsp:txXfrm>
    </dsp:sp>
    <dsp:sp modelId="{59333857-204D-44E8-A0A8-FD4682522A19}">
      <dsp:nvSpPr>
        <dsp:cNvPr id="0" name=""/>
        <dsp:cNvSpPr/>
      </dsp:nvSpPr>
      <dsp:spPr>
        <a:xfrm>
          <a:off x="6670699"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Calloway</a:t>
          </a:r>
          <a:endParaRPr lang="en-CA" sz="2400" kern="1200" dirty="0"/>
        </a:p>
      </dsp:txBody>
      <dsp:txXfrm>
        <a:off x="6852071" y="0"/>
        <a:ext cx="2106314" cy="362744"/>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46EC2-63C5-4F50-83B1-D5D8AF221776}">
      <dsp:nvSpPr>
        <dsp:cNvPr id="0" name=""/>
        <dsp:cNvSpPr/>
      </dsp:nvSpPr>
      <dsp:spPr>
        <a:xfrm>
          <a:off x="4241" y="0"/>
          <a:ext cx="2469058" cy="362744"/>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Overview</a:t>
          </a:r>
          <a:endParaRPr lang="en-CA" sz="2400" kern="1200" dirty="0"/>
        </a:p>
      </dsp:txBody>
      <dsp:txXfrm>
        <a:off x="185613" y="0"/>
        <a:ext cx="2106314" cy="362744"/>
      </dsp:txXfrm>
    </dsp:sp>
    <dsp:sp modelId="{EAE9890F-1CA0-49D6-9B65-B4A617EBF420}">
      <dsp:nvSpPr>
        <dsp:cNvPr id="0" name=""/>
        <dsp:cNvSpPr/>
      </dsp:nvSpPr>
      <dsp:spPr>
        <a:xfrm>
          <a:off x="2195736"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RIOCAN</a:t>
          </a:r>
          <a:endParaRPr lang="en-CA" sz="2400" kern="1200" dirty="0"/>
        </a:p>
      </dsp:txBody>
      <dsp:txXfrm>
        <a:off x="2377108" y="0"/>
        <a:ext cx="2106314" cy="362744"/>
      </dsp:txXfrm>
    </dsp:sp>
    <dsp:sp modelId="{17664783-244B-47B5-9AA6-E607F20BE0CF}">
      <dsp:nvSpPr>
        <dsp:cNvPr id="0" name=""/>
        <dsp:cNvSpPr/>
      </dsp:nvSpPr>
      <dsp:spPr>
        <a:xfrm>
          <a:off x="4448547"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H&amp;R</a:t>
          </a:r>
          <a:endParaRPr lang="en-CA" sz="2400" kern="1200" dirty="0"/>
        </a:p>
      </dsp:txBody>
      <dsp:txXfrm>
        <a:off x="4629919" y="0"/>
        <a:ext cx="2106314" cy="362744"/>
      </dsp:txXfrm>
    </dsp:sp>
    <dsp:sp modelId="{59333857-204D-44E8-A0A8-FD4682522A19}">
      <dsp:nvSpPr>
        <dsp:cNvPr id="0" name=""/>
        <dsp:cNvSpPr/>
      </dsp:nvSpPr>
      <dsp:spPr>
        <a:xfrm>
          <a:off x="6670699"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Calloway</a:t>
          </a:r>
          <a:endParaRPr lang="en-CA" sz="2400" kern="1200" dirty="0"/>
        </a:p>
      </dsp:txBody>
      <dsp:txXfrm>
        <a:off x="6852071" y="0"/>
        <a:ext cx="2106314" cy="362744"/>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46EC2-63C5-4F50-83B1-D5D8AF221776}">
      <dsp:nvSpPr>
        <dsp:cNvPr id="0" name=""/>
        <dsp:cNvSpPr/>
      </dsp:nvSpPr>
      <dsp:spPr>
        <a:xfrm>
          <a:off x="4241" y="0"/>
          <a:ext cx="2469058" cy="362744"/>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Overview</a:t>
          </a:r>
          <a:endParaRPr lang="en-CA" sz="2400" kern="1200" dirty="0"/>
        </a:p>
      </dsp:txBody>
      <dsp:txXfrm>
        <a:off x="185613" y="0"/>
        <a:ext cx="2106314" cy="362744"/>
      </dsp:txXfrm>
    </dsp:sp>
    <dsp:sp modelId="{EAE9890F-1CA0-49D6-9B65-B4A617EBF420}">
      <dsp:nvSpPr>
        <dsp:cNvPr id="0" name=""/>
        <dsp:cNvSpPr/>
      </dsp:nvSpPr>
      <dsp:spPr>
        <a:xfrm>
          <a:off x="2195736"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RIOCAN</a:t>
          </a:r>
          <a:endParaRPr lang="en-CA" sz="2400" kern="1200" dirty="0"/>
        </a:p>
      </dsp:txBody>
      <dsp:txXfrm>
        <a:off x="2377108" y="0"/>
        <a:ext cx="2106314" cy="362744"/>
      </dsp:txXfrm>
    </dsp:sp>
    <dsp:sp modelId="{17664783-244B-47B5-9AA6-E607F20BE0CF}">
      <dsp:nvSpPr>
        <dsp:cNvPr id="0" name=""/>
        <dsp:cNvSpPr/>
      </dsp:nvSpPr>
      <dsp:spPr>
        <a:xfrm>
          <a:off x="4448547"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H&amp;R</a:t>
          </a:r>
          <a:endParaRPr lang="en-CA" sz="2400" kern="1200" dirty="0"/>
        </a:p>
      </dsp:txBody>
      <dsp:txXfrm>
        <a:off x="4629919" y="0"/>
        <a:ext cx="2106314" cy="362744"/>
      </dsp:txXfrm>
    </dsp:sp>
    <dsp:sp modelId="{59333857-204D-44E8-A0A8-FD4682522A19}">
      <dsp:nvSpPr>
        <dsp:cNvPr id="0" name=""/>
        <dsp:cNvSpPr/>
      </dsp:nvSpPr>
      <dsp:spPr>
        <a:xfrm>
          <a:off x="6670699"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Calloway</a:t>
          </a:r>
          <a:endParaRPr lang="en-CA" sz="2400" kern="1200" dirty="0"/>
        </a:p>
      </dsp:txBody>
      <dsp:txXfrm>
        <a:off x="6852071" y="0"/>
        <a:ext cx="2106314" cy="362744"/>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46EC2-63C5-4F50-83B1-D5D8AF221776}">
      <dsp:nvSpPr>
        <dsp:cNvPr id="0" name=""/>
        <dsp:cNvSpPr/>
      </dsp:nvSpPr>
      <dsp:spPr>
        <a:xfrm>
          <a:off x="4241" y="0"/>
          <a:ext cx="2469058" cy="362744"/>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Overview</a:t>
          </a:r>
          <a:endParaRPr lang="en-CA" sz="2400" kern="1200" dirty="0"/>
        </a:p>
      </dsp:txBody>
      <dsp:txXfrm>
        <a:off x="185613" y="0"/>
        <a:ext cx="2106314" cy="362744"/>
      </dsp:txXfrm>
    </dsp:sp>
    <dsp:sp modelId="{EAE9890F-1CA0-49D6-9B65-B4A617EBF420}">
      <dsp:nvSpPr>
        <dsp:cNvPr id="0" name=""/>
        <dsp:cNvSpPr/>
      </dsp:nvSpPr>
      <dsp:spPr>
        <a:xfrm>
          <a:off x="2195736"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RIOCAN</a:t>
          </a:r>
          <a:endParaRPr lang="en-CA" sz="2400" kern="1200" dirty="0"/>
        </a:p>
      </dsp:txBody>
      <dsp:txXfrm>
        <a:off x="2377108" y="0"/>
        <a:ext cx="2106314" cy="362744"/>
      </dsp:txXfrm>
    </dsp:sp>
    <dsp:sp modelId="{17664783-244B-47B5-9AA6-E607F20BE0CF}">
      <dsp:nvSpPr>
        <dsp:cNvPr id="0" name=""/>
        <dsp:cNvSpPr/>
      </dsp:nvSpPr>
      <dsp:spPr>
        <a:xfrm>
          <a:off x="4448547"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H&amp;R</a:t>
          </a:r>
          <a:endParaRPr lang="en-CA" sz="2400" kern="1200" dirty="0"/>
        </a:p>
      </dsp:txBody>
      <dsp:txXfrm>
        <a:off x="4629919" y="0"/>
        <a:ext cx="2106314" cy="362744"/>
      </dsp:txXfrm>
    </dsp:sp>
    <dsp:sp modelId="{59333857-204D-44E8-A0A8-FD4682522A19}">
      <dsp:nvSpPr>
        <dsp:cNvPr id="0" name=""/>
        <dsp:cNvSpPr/>
      </dsp:nvSpPr>
      <dsp:spPr>
        <a:xfrm>
          <a:off x="6670699"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Calloway</a:t>
          </a:r>
          <a:endParaRPr lang="en-CA" sz="2400" kern="1200" dirty="0"/>
        </a:p>
      </dsp:txBody>
      <dsp:txXfrm>
        <a:off x="6852071" y="0"/>
        <a:ext cx="2106314" cy="362744"/>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46EC2-63C5-4F50-83B1-D5D8AF221776}">
      <dsp:nvSpPr>
        <dsp:cNvPr id="0" name=""/>
        <dsp:cNvSpPr/>
      </dsp:nvSpPr>
      <dsp:spPr>
        <a:xfrm>
          <a:off x="4241"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Overview</a:t>
          </a:r>
          <a:endParaRPr lang="en-CA" sz="2400" kern="1200" dirty="0"/>
        </a:p>
      </dsp:txBody>
      <dsp:txXfrm>
        <a:off x="185613" y="0"/>
        <a:ext cx="2106314" cy="362744"/>
      </dsp:txXfrm>
    </dsp:sp>
    <dsp:sp modelId="{EAE9890F-1CA0-49D6-9B65-B4A617EBF420}">
      <dsp:nvSpPr>
        <dsp:cNvPr id="0" name=""/>
        <dsp:cNvSpPr/>
      </dsp:nvSpPr>
      <dsp:spPr>
        <a:xfrm>
          <a:off x="2226394"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RIOCAN</a:t>
          </a:r>
          <a:endParaRPr lang="en-CA" sz="2400" kern="1200" dirty="0"/>
        </a:p>
      </dsp:txBody>
      <dsp:txXfrm>
        <a:off x="2407766" y="0"/>
        <a:ext cx="2106314" cy="362744"/>
      </dsp:txXfrm>
    </dsp:sp>
    <dsp:sp modelId="{17664783-244B-47B5-9AA6-E607F20BE0CF}">
      <dsp:nvSpPr>
        <dsp:cNvPr id="0" name=""/>
        <dsp:cNvSpPr/>
      </dsp:nvSpPr>
      <dsp:spPr>
        <a:xfrm>
          <a:off x="4448547" y="0"/>
          <a:ext cx="2469058" cy="362744"/>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H&amp;R</a:t>
          </a:r>
          <a:endParaRPr lang="en-CA" sz="2400" kern="1200" dirty="0"/>
        </a:p>
      </dsp:txBody>
      <dsp:txXfrm>
        <a:off x="4629919" y="0"/>
        <a:ext cx="2106314" cy="362744"/>
      </dsp:txXfrm>
    </dsp:sp>
    <dsp:sp modelId="{59333857-204D-44E8-A0A8-FD4682522A19}">
      <dsp:nvSpPr>
        <dsp:cNvPr id="0" name=""/>
        <dsp:cNvSpPr/>
      </dsp:nvSpPr>
      <dsp:spPr>
        <a:xfrm>
          <a:off x="6670699"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Calloway</a:t>
          </a:r>
          <a:endParaRPr lang="en-CA" sz="2400" kern="1200" dirty="0"/>
        </a:p>
      </dsp:txBody>
      <dsp:txXfrm>
        <a:off x="6852071" y="0"/>
        <a:ext cx="2106314" cy="362744"/>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46EC2-63C5-4F50-83B1-D5D8AF221776}">
      <dsp:nvSpPr>
        <dsp:cNvPr id="0" name=""/>
        <dsp:cNvSpPr/>
      </dsp:nvSpPr>
      <dsp:spPr>
        <a:xfrm>
          <a:off x="4241" y="0"/>
          <a:ext cx="2469058" cy="362744"/>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Overview</a:t>
          </a:r>
          <a:endParaRPr lang="en-CA" sz="2400" kern="1200" dirty="0"/>
        </a:p>
      </dsp:txBody>
      <dsp:txXfrm>
        <a:off x="185613" y="0"/>
        <a:ext cx="2106314" cy="362744"/>
      </dsp:txXfrm>
    </dsp:sp>
    <dsp:sp modelId="{EAE9890F-1CA0-49D6-9B65-B4A617EBF420}">
      <dsp:nvSpPr>
        <dsp:cNvPr id="0" name=""/>
        <dsp:cNvSpPr/>
      </dsp:nvSpPr>
      <dsp:spPr>
        <a:xfrm>
          <a:off x="2195736"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RIOCAN</a:t>
          </a:r>
          <a:endParaRPr lang="en-CA" sz="2400" kern="1200" dirty="0"/>
        </a:p>
      </dsp:txBody>
      <dsp:txXfrm>
        <a:off x="2377108" y="0"/>
        <a:ext cx="2106314" cy="362744"/>
      </dsp:txXfrm>
    </dsp:sp>
    <dsp:sp modelId="{17664783-244B-47B5-9AA6-E607F20BE0CF}">
      <dsp:nvSpPr>
        <dsp:cNvPr id="0" name=""/>
        <dsp:cNvSpPr/>
      </dsp:nvSpPr>
      <dsp:spPr>
        <a:xfrm>
          <a:off x="4448547"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H&amp;R</a:t>
          </a:r>
          <a:endParaRPr lang="en-CA" sz="2400" kern="1200" dirty="0"/>
        </a:p>
      </dsp:txBody>
      <dsp:txXfrm>
        <a:off x="4629919" y="0"/>
        <a:ext cx="2106314" cy="362744"/>
      </dsp:txXfrm>
    </dsp:sp>
    <dsp:sp modelId="{59333857-204D-44E8-A0A8-FD4682522A19}">
      <dsp:nvSpPr>
        <dsp:cNvPr id="0" name=""/>
        <dsp:cNvSpPr/>
      </dsp:nvSpPr>
      <dsp:spPr>
        <a:xfrm>
          <a:off x="6670699" y="0"/>
          <a:ext cx="2469058" cy="362744"/>
        </a:xfrm>
        <a:prstGeom prst="chevron">
          <a:avLst/>
        </a:prstGeom>
        <a:solidFill>
          <a:schemeClr val="accent1">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CA" sz="2400" kern="1200" dirty="0" smtClean="0"/>
            <a:t>Calloway</a:t>
          </a:r>
          <a:endParaRPr lang="en-CA" sz="2400" kern="1200" dirty="0"/>
        </a:p>
      </dsp:txBody>
      <dsp:txXfrm>
        <a:off x="6852071" y="0"/>
        <a:ext cx="2106314" cy="362744"/>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7.xml><?xml version="1.0" encoding="utf-8"?>
<dgm:styleDef xmlns:dgm="http://schemas.openxmlformats.org/drawingml/2006/diagram" xmlns:a="http://schemas.openxmlformats.org/drawingml/2006/main" uniqueId="urn:microsoft.com/office/officeart/2005/8/quickstyle/simple1#4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8.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9.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0.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1.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2.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3.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4.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5.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6.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7.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8.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9.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0.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1.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2.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3.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4.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5.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6.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7.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8.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9.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0.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1.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2.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3.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4.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5.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6.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7.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8.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9.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0.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1.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2.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3.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4.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5.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6.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7.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8.xml><?xml version="1.0" encoding="utf-8"?>
<dgm:styleDef xmlns:dgm="http://schemas.openxmlformats.org/drawingml/2006/diagram" xmlns:a="http://schemas.openxmlformats.org/drawingml/2006/main" uniqueId="urn:microsoft.com/office/officeart/2005/8/quickstyle/simple1#4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8.emf"/></Relationships>
</file>

<file path=ppt/drawings/drawing1.xml><?xml version="1.0" encoding="utf-8"?>
<c:userShapes xmlns:c="http://schemas.openxmlformats.org/drawingml/2006/chart">
  <cdr:relSizeAnchor xmlns:cdr="http://schemas.openxmlformats.org/drawingml/2006/chartDrawing">
    <cdr:from>
      <cdr:x>0.26829</cdr:x>
      <cdr:y>0.13963</cdr:y>
    </cdr:from>
    <cdr:to>
      <cdr:x>0.43902</cdr:x>
      <cdr:y>0.27925</cdr:y>
    </cdr:to>
    <cdr:sp macro="" textlink="">
      <cdr:nvSpPr>
        <cdr:cNvPr id="2" name="TextBox 1"/>
        <cdr:cNvSpPr txBox="1"/>
      </cdr:nvSpPr>
      <cdr:spPr>
        <a:xfrm xmlns:a="http://schemas.openxmlformats.org/drawingml/2006/main">
          <a:off x="2376264" y="720080"/>
          <a:ext cx="1512168" cy="7200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smtClean="0">
              <a:solidFill>
                <a:srgbClr val="B3CB7D"/>
              </a:solidFill>
            </a:rPr>
            <a:t>Diversified</a:t>
          </a:r>
        </a:p>
        <a:p xmlns:a="http://schemas.openxmlformats.org/drawingml/2006/main">
          <a:pPr algn="ctr"/>
          <a:r>
            <a:rPr lang="en-US" sz="1800" dirty="0" smtClean="0">
              <a:solidFill>
                <a:srgbClr val="B3CB7D"/>
              </a:solidFill>
            </a:rPr>
            <a:t>Total: $14.8B</a:t>
          </a:r>
          <a:endParaRPr lang="en-US" sz="1800" dirty="0">
            <a:solidFill>
              <a:srgbClr val="B3CB7D"/>
            </a:solidFill>
          </a:endParaRPr>
        </a:p>
      </cdr:txBody>
    </cdr:sp>
  </cdr:relSizeAnchor>
  <cdr:relSizeAnchor xmlns:cdr="http://schemas.openxmlformats.org/drawingml/2006/chartDrawing">
    <cdr:from>
      <cdr:x>0.43902</cdr:x>
      <cdr:y>0.32114</cdr:y>
    </cdr:from>
    <cdr:to>
      <cdr:x>0.64228</cdr:x>
      <cdr:y>0.4468</cdr:y>
    </cdr:to>
    <cdr:sp macro="" textlink="">
      <cdr:nvSpPr>
        <cdr:cNvPr id="3" name="TextBox 2"/>
        <cdr:cNvSpPr txBox="1"/>
      </cdr:nvSpPr>
      <cdr:spPr>
        <a:xfrm xmlns:a="http://schemas.openxmlformats.org/drawingml/2006/main">
          <a:off x="3888432" y="1656184"/>
          <a:ext cx="1800200" cy="6480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smtClean="0">
              <a:solidFill>
                <a:srgbClr val="223B4B"/>
              </a:solidFill>
            </a:rPr>
            <a:t>Multi-Residential</a:t>
          </a:r>
        </a:p>
        <a:p xmlns:a="http://schemas.openxmlformats.org/drawingml/2006/main">
          <a:pPr algn="ctr"/>
          <a:r>
            <a:rPr lang="en-US" sz="1800" dirty="0" smtClean="0">
              <a:solidFill>
                <a:srgbClr val="223B4B"/>
              </a:solidFill>
            </a:rPr>
            <a:t>Total: $6.4B</a:t>
          </a:r>
          <a:endParaRPr lang="en-US" sz="1800" dirty="0">
            <a:solidFill>
              <a:srgbClr val="223B4B"/>
            </a:solidFill>
          </a:endParaRPr>
        </a:p>
      </cdr:txBody>
    </cdr:sp>
  </cdr:relSizeAnchor>
  <cdr:relSizeAnchor xmlns:cdr="http://schemas.openxmlformats.org/drawingml/2006/chartDrawing">
    <cdr:from>
      <cdr:x>0.65041</cdr:x>
      <cdr:y>0.40492</cdr:y>
    </cdr:from>
    <cdr:to>
      <cdr:x>0.80488</cdr:x>
      <cdr:y>0.48869</cdr:y>
    </cdr:to>
    <cdr:sp macro="" textlink="">
      <cdr:nvSpPr>
        <cdr:cNvPr id="4" name="TextBox 3"/>
        <cdr:cNvSpPr txBox="1"/>
      </cdr:nvSpPr>
      <cdr:spPr>
        <a:xfrm xmlns:a="http://schemas.openxmlformats.org/drawingml/2006/main">
          <a:off x="5760640" y="2088232"/>
          <a:ext cx="1368152"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D30EFA-AA47-4A5C-88E0-89985CF2F35F}" type="datetimeFigureOut">
              <a:rPr lang="en-CA" smtClean="0"/>
              <a:pPr/>
              <a:t>21/03/2012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563B04-3734-454E-A6DF-65312A57A30C}" type="slidenum">
              <a:rPr lang="en-CA" smtClean="0"/>
              <a:pPr/>
              <a:t>‹#›</a:t>
            </a:fld>
            <a:endParaRPr lang="en-CA"/>
          </a:p>
        </p:txBody>
      </p:sp>
    </p:spTree>
    <p:extLst>
      <p:ext uri="{BB962C8B-B14F-4D97-AF65-F5344CB8AC3E}">
        <p14:creationId xmlns:p14="http://schemas.microsoft.com/office/powerpoint/2010/main" val="2375900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Brian</a:t>
            </a:r>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4</a:t>
            </a:fld>
            <a:endParaRPr lang="en-US"/>
          </a:p>
        </p:txBody>
      </p:sp>
    </p:spTree>
    <p:extLst>
      <p:ext uri="{BB962C8B-B14F-4D97-AF65-F5344CB8AC3E}">
        <p14:creationId xmlns:p14="http://schemas.microsoft.com/office/powerpoint/2010/main" val="1678230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Brian</a:t>
            </a:r>
          </a:p>
          <a:p>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19</a:t>
            </a:fld>
            <a:endParaRPr lang="en-US"/>
          </a:p>
        </p:txBody>
      </p:sp>
    </p:spTree>
    <p:extLst>
      <p:ext uri="{BB962C8B-B14F-4D97-AF65-F5344CB8AC3E}">
        <p14:creationId xmlns:p14="http://schemas.microsoft.com/office/powerpoint/2010/main" val="3393975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Brian</a:t>
            </a:r>
          </a:p>
          <a:p>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20</a:t>
            </a:fld>
            <a:endParaRPr lang="en-US"/>
          </a:p>
        </p:txBody>
      </p:sp>
    </p:spTree>
    <p:extLst>
      <p:ext uri="{BB962C8B-B14F-4D97-AF65-F5344CB8AC3E}">
        <p14:creationId xmlns:p14="http://schemas.microsoft.com/office/powerpoint/2010/main" val="3393975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21</a:t>
            </a:fld>
            <a:endParaRPr lang="en-US"/>
          </a:p>
        </p:txBody>
      </p:sp>
    </p:spTree>
    <p:extLst>
      <p:ext uri="{BB962C8B-B14F-4D97-AF65-F5344CB8AC3E}">
        <p14:creationId xmlns:p14="http://schemas.microsoft.com/office/powerpoint/2010/main" val="2197714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22</a:t>
            </a:fld>
            <a:endParaRPr lang="en-US"/>
          </a:p>
        </p:txBody>
      </p:sp>
    </p:spTree>
    <p:extLst>
      <p:ext uri="{BB962C8B-B14F-4D97-AF65-F5344CB8AC3E}">
        <p14:creationId xmlns:p14="http://schemas.microsoft.com/office/powerpoint/2010/main" val="2617884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23</a:t>
            </a:fld>
            <a:endParaRPr lang="en-US"/>
          </a:p>
        </p:txBody>
      </p:sp>
    </p:spTree>
    <p:extLst>
      <p:ext uri="{BB962C8B-B14F-4D97-AF65-F5344CB8AC3E}">
        <p14:creationId xmlns:p14="http://schemas.microsoft.com/office/powerpoint/2010/main" val="3705612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can redo</a:t>
            </a:r>
            <a:r>
              <a:rPr lang="en-US" baseline="0" dirty="0" smtClean="0"/>
              <a:t> the chart if necessary. Brian.</a:t>
            </a:r>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25</a:t>
            </a:fld>
            <a:endParaRPr lang="en-US"/>
          </a:p>
        </p:txBody>
      </p:sp>
    </p:spTree>
    <p:extLst>
      <p:ext uri="{BB962C8B-B14F-4D97-AF65-F5344CB8AC3E}">
        <p14:creationId xmlns:p14="http://schemas.microsoft.com/office/powerpoint/2010/main" val="1099079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27</a:t>
            </a:fld>
            <a:endParaRPr lang="en-US"/>
          </a:p>
        </p:txBody>
      </p:sp>
    </p:spTree>
    <p:extLst>
      <p:ext uri="{BB962C8B-B14F-4D97-AF65-F5344CB8AC3E}">
        <p14:creationId xmlns:p14="http://schemas.microsoft.com/office/powerpoint/2010/main" val="1481657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28</a:t>
            </a:fld>
            <a:endParaRPr lang="en-US"/>
          </a:p>
        </p:txBody>
      </p:sp>
    </p:spTree>
    <p:extLst>
      <p:ext uri="{BB962C8B-B14F-4D97-AF65-F5344CB8AC3E}">
        <p14:creationId xmlns:p14="http://schemas.microsoft.com/office/powerpoint/2010/main" val="3340651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Brian – MUST</a:t>
            </a:r>
            <a:r>
              <a:rPr lang="en-US" baseline="0" dirty="0" smtClean="0"/>
              <a:t> BE UPDATED!!!! </a:t>
            </a:r>
            <a:r>
              <a:rPr lang="en-US" baseline="0" smtClean="0"/>
              <a:t>THIS AND FOLLOWING SLIDES</a:t>
            </a:r>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29</a:t>
            </a:fld>
            <a:endParaRPr lang="en-US"/>
          </a:p>
        </p:txBody>
      </p:sp>
    </p:spTree>
    <p:extLst>
      <p:ext uri="{BB962C8B-B14F-4D97-AF65-F5344CB8AC3E}">
        <p14:creationId xmlns:p14="http://schemas.microsoft.com/office/powerpoint/2010/main" val="4246340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Brian</a:t>
            </a:r>
          </a:p>
          <a:p>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30</a:t>
            </a:fld>
            <a:endParaRPr lang="en-US"/>
          </a:p>
        </p:txBody>
      </p:sp>
    </p:spTree>
    <p:extLst>
      <p:ext uri="{BB962C8B-B14F-4D97-AF65-F5344CB8AC3E}">
        <p14:creationId xmlns:p14="http://schemas.microsoft.com/office/powerpoint/2010/main" val="3982893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6</a:t>
            </a:fld>
            <a:endParaRPr lang="en-US"/>
          </a:p>
        </p:txBody>
      </p:sp>
    </p:spTree>
    <p:extLst>
      <p:ext uri="{BB962C8B-B14F-4D97-AF65-F5344CB8AC3E}">
        <p14:creationId xmlns:p14="http://schemas.microsoft.com/office/powerpoint/2010/main" val="116833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Brian	</a:t>
            </a:r>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31</a:t>
            </a:fld>
            <a:endParaRPr lang="en-US"/>
          </a:p>
        </p:txBody>
      </p:sp>
    </p:spTree>
    <p:extLst>
      <p:ext uri="{BB962C8B-B14F-4D97-AF65-F5344CB8AC3E}">
        <p14:creationId xmlns:p14="http://schemas.microsoft.com/office/powerpoint/2010/main" val="2679443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Brian</a:t>
            </a:r>
          </a:p>
          <a:p>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32</a:t>
            </a:fld>
            <a:endParaRPr lang="en-US"/>
          </a:p>
        </p:txBody>
      </p:sp>
    </p:spTree>
    <p:extLst>
      <p:ext uri="{BB962C8B-B14F-4D97-AF65-F5344CB8AC3E}">
        <p14:creationId xmlns:p14="http://schemas.microsoft.com/office/powerpoint/2010/main" val="3112276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Brian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33</a:t>
            </a:fld>
            <a:endParaRPr lang="en-US"/>
          </a:p>
        </p:txBody>
      </p:sp>
    </p:spTree>
    <p:extLst>
      <p:ext uri="{BB962C8B-B14F-4D97-AF65-F5344CB8AC3E}">
        <p14:creationId xmlns:p14="http://schemas.microsoft.com/office/powerpoint/2010/main" val="3109682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Read about what the distribution</a:t>
            </a:r>
            <a:r>
              <a:rPr lang="en-CA" baseline="0" dirty="0" smtClean="0"/>
              <a:t> reinvestment plan is and how it works and affects shareholders that are not part of it.</a:t>
            </a:r>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45</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46</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CA" dirty="0" smtClean="0"/>
              <a:t>New format retail centres ( or power centres) are large aggregations of dominant retailers grouped together at high traffic and</a:t>
            </a:r>
          </a:p>
          <a:p>
            <a:r>
              <a:rPr lang="en-CA" dirty="0" smtClean="0"/>
              <a:t>easily accessible locations. These unenclosed campus-style centres are generally anchored by supermarkets and/or junior</a:t>
            </a:r>
          </a:p>
          <a:p>
            <a:r>
              <a:rPr lang="en-CA" dirty="0" smtClean="0"/>
              <a:t>department stores and may include entertainment (movie theatres and restaurants) and fashion components.</a:t>
            </a:r>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49</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Total net</a:t>
            </a:r>
            <a:r>
              <a:rPr lang="en-CA" baseline="0" dirty="0" smtClean="0"/>
              <a:t> rent per square foot increased from 15.89 to 19.42 indicating that new leasing has been successful and resulted in margin from rent</a:t>
            </a:r>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55</a:t>
            </a:fld>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$17 million increase in Operating FFO for the three months ended December 31, 2011 is primarily due to the following factors:</a:t>
            </a:r>
          </a:p>
          <a:p>
            <a:r>
              <a:rPr lang="en-CA" dirty="0" smtClean="0"/>
              <a:t>•  increased net operating income from rental properties of $19 million which is due to acquisitions, same store growth of 1.9% for</a:t>
            </a:r>
          </a:p>
          <a:p>
            <a:r>
              <a:rPr lang="en-CA" dirty="0" smtClean="0"/>
              <a:t>the Canadian portfolio and 1.2% for the US portfolio and the completion of Greenfield developments;</a:t>
            </a:r>
          </a:p>
          <a:p>
            <a:r>
              <a:rPr lang="en-CA" dirty="0" smtClean="0"/>
              <a:t>•  increased fee income of $7 million due to higher level of fees arising from leasing and development activities; partially offset by</a:t>
            </a:r>
          </a:p>
          <a:p>
            <a:r>
              <a:rPr lang="en-CA" dirty="0" smtClean="0"/>
              <a:t>•  increased interest expense and general and administrative expenses of $5 million and $4 million, respectively.</a:t>
            </a:r>
          </a:p>
          <a:p>
            <a:endParaRPr lang="en-CA" dirty="0" smtClean="0"/>
          </a:p>
          <a:p>
            <a:r>
              <a:rPr lang="en-CA" dirty="0" smtClean="0"/>
              <a:t> The decrease is the result of a non-cash deferred tax recovery of $1.0 billion in the fourth quarter of</a:t>
            </a:r>
          </a:p>
          <a:p>
            <a:r>
              <a:rPr lang="en-CA" dirty="0" smtClean="0"/>
              <a:t>2010, whereas no such deferred tax recovery was recorded in 2011. The deferred tax balance was predominantly the result of the</a:t>
            </a:r>
          </a:p>
          <a:p>
            <a:r>
              <a:rPr lang="en-CA" dirty="0" smtClean="0"/>
              <a:t>increase in fair value of the investment property upon adoption of IFRS. Excluding the impact of the deferred tax recovery, net earnings</a:t>
            </a:r>
          </a:p>
          <a:p>
            <a:r>
              <a:rPr lang="en-CA" dirty="0" smtClean="0"/>
              <a:t>increased by $274 million ($0.84 per Unit) in 2011, when compared to 2010.</a:t>
            </a:r>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58</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59</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•Entered into firm contract to acquire at a purchase price of $218 million (6.11% cap rate)</a:t>
            </a:r>
          </a:p>
          <a:p>
            <a:pPr>
              <a:buFont typeface="Arial" pitchFamily="34" charset="0"/>
              <a:buChar char="•"/>
            </a:pPr>
            <a:r>
              <a:rPr lang="en-CA" dirty="0" smtClean="0"/>
              <a:t>672,854 </a:t>
            </a:r>
            <a:r>
              <a:rPr lang="en-CA" dirty="0" err="1" smtClean="0"/>
              <a:t>sf</a:t>
            </a:r>
            <a:r>
              <a:rPr lang="en-CA" dirty="0" smtClean="0"/>
              <a:t> space</a:t>
            </a:r>
          </a:p>
          <a:p>
            <a:r>
              <a:rPr lang="en-CA" baseline="0" dirty="0" smtClean="0"/>
              <a:t>           </a:t>
            </a:r>
            <a:r>
              <a:rPr lang="en-CA" dirty="0" smtClean="0"/>
              <a:t>257,039 </a:t>
            </a:r>
            <a:r>
              <a:rPr lang="en-CA" dirty="0" err="1" smtClean="0"/>
              <a:t>sf</a:t>
            </a:r>
            <a:r>
              <a:rPr lang="en-CA" dirty="0" smtClean="0"/>
              <a:t> of retail space</a:t>
            </a:r>
            <a:r>
              <a:rPr lang="en-CA" baseline="0" dirty="0" smtClean="0"/>
              <a:t> (</a:t>
            </a:r>
            <a:r>
              <a:rPr lang="en-CA" dirty="0" smtClean="0"/>
              <a:t>Winners, Shoppers Drug Mart, BMO, CIBC)</a:t>
            </a:r>
          </a:p>
          <a:p>
            <a:r>
              <a:rPr lang="en-CA" baseline="0" dirty="0" smtClean="0"/>
              <a:t>           </a:t>
            </a:r>
            <a:r>
              <a:rPr lang="en-CA" dirty="0" smtClean="0"/>
              <a:t>5.3 year </a:t>
            </a:r>
            <a:r>
              <a:rPr lang="en-CA" dirty="0" err="1" smtClean="0"/>
              <a:t>avg</a:t>
            </a:r>
            <a:r>
              <a:rPr lang="en-CA" dirty="0" smtClean="0"/>
              <a:t> lease term</a:t>
            </a:r>
          </a:p>
          <a:p>
            <a:r>
              <a:rPr lang="en-CA" baseline="0" dirty="0" smtClean="0"/>
              <a:t>           </a:t>
            </a:r>
            <a:r>
              <a:rPr lang="en-CA" dirty="0" smtClean="0"/>
              <a:t>96% leased</a:t>
            </a:r>
          </a:p>
          <a:p>
            <a:r>
              <a:rPr lang="en-CA" dirty="0" smtClean="0"/>
              <a:t>•   415,815 </a:t>
            </a:r>
            <a:r>
              <a:rPr lang="en-CA" dirty="0" err="1" smtClean="0"/>
              <a:t>sf</a:t>
            </a:r>
            <a:r>
              <a:rPr lang="en-CA" dirty="0" smtClean="0"/>
              <a:t> of office space</a:t>
            </a:r>
            <a:r>
              <a:rPr lang="en-CA" baseline="0" dirty="0" smtClean="0"/>
              <a:t> (</a:t>
            </a:r>
            <a:r>
              <a:rPr lang="en-CA" dirty="0" smtClean="0"/>
              <a:t>BMO, Aon Hewitt)</a:t>
            </a:r>
          </a:p>
          <a:p>
            <a:r>
              <a:rPr lang="en-CA" baseline="0" dirty="0" smtClean="0"/>
              <a:t>     </a:t>
            </a:r>
            <a:r>
              <a:rPr lang="en-CA" dirty="0" smtClean="0"/>
              <a:t>      6.8 </a:t>
            </a:r>
            <a:r>
              <a:rPr lang="en-CA" dirty="0" err="1" smtClean="0"/>
              <a:t>avg</a:t>
            </a:r>
            <a:r>
              <a:rPr lang="en-CA" dirty="0" smtClean="0"/>
              <a:t> lease term</a:t>
            </a:r>
          </a:p>
          <a:p>
            <a:r>
              <a:rPr lang="en-CA" baseline="0" dirty="0" smtClean="0"/>
              <a:t>        </a:t>
            </a:r>
            <a:r>
              <a:rPr lang="en-CA" dirty="0" smtClean="0"/>
              <a:t>   100% leased</a:t>
            </a:r>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60</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Diversification doesn’t</a:t>
            </a:r>
            <a:r>
              <a:rPr lang="en-US" baseline="0" dirty="0" smtClean="0"/>
              <a:t> consider that for many people, real estate is already their biggest investment. So adding REITs might not be a good idea after all. </a:t>
            </a:r>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7</a:t>
            </a:fld>
            <a:endParaRPr lang="en-US"/>
          </a:p>
        </p:txBody>
      </p:sp>
    </p:spTree>
    <p:extLst>
      <p:ext uri="{BB962C8B-B14F-4D97-AF65-F5344CB8AC3E}">
        <p14:creationId xmlns:p14="http://schemas.microsoft.com/office/powerpoint/2010/main" val="924171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61</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62</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Ratio</a:t>
            </a:r>
            <a:r>
              <a:rPr lang="en-CA" baseline="0" dirty="0" smtClean="0"/>
              <a:t> of debt to assets actually fell from 2010 even thought the company continues to pursue a growth strategy</a:t>
            </a:r>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63</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err="1" smtClean="0"/>
              <a:t>RioCan</a:t>
            </a:r>
            <a:r>
              <a:rPr lang="en-CA" baseline="0" dirty="0" smtClean="0"/>
              <a:t> has consistently adhered to a conservative debt policy even through periods considerable growth</a:t>
            </a:r>
          </a:p>
          <a:p>
            <a:pPr>
              <a:buFont typeface="Arial" pitchFamily="34" charset="0"/>
              <a:buChar char="•"/>
            </a:pPr>
            <a:r>
              <a:rPr lang="en-CA" baseline="0" dirty="0" smtClean="0"/>
              <a:t> Maximum leverage permitted under a debt covenant is 60%</a:t>
            </a:r>
          </a:p>
          <a:p>
            <a:pPr>
              <a:buFont typeface="Arial" pitchFamily="34" charset="0"/>
              <a:buChar char="•"/>
            </a:pPr>
            <a:r>
              <a:rPr lang="en-CA" baseline="0" dirty="0" smtClean="0"/>
              <a:t>Interest coverage is consistently above the 1.65x maintenance covenant </a:t>
            </a:r>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65</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66</a:t>
            </a:fld>
            <a:endParaRPr lang="en-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67</a:t>
            </a:fld>
            <a:endParaRPr lang="en-C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68</a:t>
            </a:fld>
            <a:endParaRPr lang="en-C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69</a:t>
            </a:fld>
            <a:endParaRPr lang="en-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Canadian market benefits from</a:t>
            </a:r>
            <a:r>
              <a:rPr lang="en-CA" baseline="0" dirty="0" smtClean="0"/>
              <a:t> </a:t>
            </a:r>
            <a:r>
              <a:rPr lang="en-CA" dirty="0" smtClean="0"/>
              <a:t>concentrated retail tenants who generally are financially strong and from fewer development sites, which</a:t>
            </a:r>
            <a:r>
              <a:rPr lang="en-CA" baseline="0" dirty="0" smtClean="0"/>
              <a:t> </a:t>
            </a:r>
            <a:r>
              <a:rPr lang="en-CA" dirty="0" smtClean="0"/>
              <a:t>should create a</a:t>
            </a:r>
            <a:r>
              <a:rPr lang="en-CA" baseline="0" dirty="0" smtClean="0"/>
              <a:t> </a:t>
            </a:r>
            <a:r>
              <a:rPr lang="en-CA" dirty="0" smtClean="0"/>
              <a:t>market in which </a:t>
            </a:r>
            <a:r>
              <a:rPr lang="en-CA" dirty="0" err="1" smtClean="0"/>
              <a:t>RioCan</a:t>
            </a:r>
            <a:r>
              <a:rPr lang="en-CA" dirty="0" smtClean="0"/>
              <a:t> can maintain pricing power as a greater number of tenants compete for prime locations, as</a:t>
            </a:r>
            <a:r>
              <a:rPr lang="en-CA" baseline="0" dirty="0" smtClean="0"/>
              <a:t> </a:t>
            </a:r>
            <a:r>
              <a:rPr lang="en-CA" dirty="0" smtClean="0"/>
              <a:t>demonstrated in </a:t>
            </a:r>
            <a:r>
              <a:rPr lang="en-CA" dirty="0" err="1" smtClean="0"/>
              <a:t>RioCan’s</a:t>
            </a:r>
            <a:r>
              <a:rPr lang="en-CA" dirty="0" smtClean="0"/>
              <a:t> strong occupancy ratio of over 97%</a:t>
            </a:r>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70</a:t>
            </a:fld>
            <a:endParaRPr lang="en-C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Law degree from York</a:t>
            </a:r>
            <a:r>
              <a:rPr lang="en-CA" baseline="0" dirty="0" smtClean="0"/>
              <a:t> University</a:t>
            </a:r>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72</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11</a:t>
            </a:fld>
            <a:endParaRPr lang="en-US"/>
          </a:p>
        </p:txBody>
      </p:sp>
    </p:spTree>
    <p:extLst>
      <p:ext uri="{BB962C8B-B14F-4D97-AF65-F5344CB8AC3E}">
        <p14:creationId xmlns:p14="http://schemas.microsoft.com/office/powerpoint/2010/main" val="4206447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73</a:t>
            </a:fld>
            <a:endParaRPr lang="en-C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Note 17:  Distributions to </a:t>
            </a:r>
            <a:r>
              <a:rPr lang="en-CA" dirty="0" err="1" smtClean="0"/>
              <a:t>Unitholders</a:t>
            </a:r>
            <a:endParaRPr lang="en-CA" dirty="0" smtClean="0"/>
          </a:p>
          <a:p>
            <a:r>
              <a:rPr lang="en-CA" dirty="0" err="1" smtClean="0"/>
              <a:t>RioCan</a:t>
            </a:r>
            <a:r>
              <a:rPr lang="en-CA" dirty="0" smtClean="0"/>
              <a:t> currently qualifies as a mutual fund trust and real estate investment trust for income tax purposes. </a:t>
            </a:r>
            <a:r>
              <a:rPr lang="en-CA" dirty="0" err="1" smtClean="0"/>
              <a:t>RioCan</a:t>
            </a:r>
            <a:r>
              <a:rPr lang="en-CA" dirty="0" smtClean="0"/>
              <a:t> intends, but is</a:t>
            </a:r>
          </a:p>
          <a:p>
            <a:r>
              <a:rPr lang="en-CA" dirty="0" smtClean="0"/>
              <a:t>not contractually obligated, to distribute all of the Trust’s taxable income to </a:t>
            </a:r>
            <a:r>
              <a:rPr lang="en-CA" dirty="0" err="1" smtClean="0"/>
              <a:t>unitholders</a:t>
            </a:r>
            <a:r>
              <a:rPr lang="en-CA" dirty="0" smtClean="0"/>
              <a:t> in each year, as calculated in accordance</a:t>
            </a:r>
          </a:p>
          <a:p>
            <a:r>
              <a:rPr lang="en-CA" dirty="0" smtClean="0"/>
              <a:t>with the Act after all permitted deductions under the Act have been taken.</a:t>
            </a:r>
            <a:endParaRPr lang="en-CA" dirty="0"/>
          </a:p>
        </p:txBody>
      </p:sp>
      <p:sp>
        <p:nvSpPr>
          <p:cNvPr id="4" name="Slide Number Placeholder 3"/>
          <p:cNvSpPr>
            <a:spLocks noGrp="1"/>
          </p:cNvSpPr>
          <p:nvPr>
            <p:ph type="sldNum" sz="quarter" idx="10"/>
          </p:nvPr>
        </p:nvSpPr>
        <p:spPr/>
        <p:txBody>
          <a:bodyPr/>
          <a:lstStyle/>
          <a:p>
            <a:fld id="{51563B04-3734-454E-A6DF-65312A57A30C}" type="slidenum">
              <a:rPr lang="en-CA" smtClean="0"/>
              <a:pPr/>
              <a:t>80</a:t>
            </a:fld>
            <a:endParaRPr lang="en-CA"/>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B4D57D-C50A-4899-A25D-62C20697680B}" type="slidenum">
              <a:rPr lang="en-CA" smtClean="0"/>
              <a:pPr/>
              <a:t>112</a:t>
            </a:fld>
            <a:endParaRPr lang="en-CA"/>
          </a:p>
        </p:txBody>
      </p:sp>
    </p:spTree>
    <p:extLst>
      <p:ext uri="{BB962C8B-B14F-4D97-AF65-F5344CB8AC3E}">
        <p14:creationId xmlns:p14="http://schemas.microsoft.com/office/powerpoint/2010/main" val="2201103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A755F8B-D80C-4429-83B8-0D6EBD8F066D}" type="slidenum">
              <a:rPr lang="en-CA" smtClean="0"/>
              <a:pPr>
                <a:defRPr/>
              </a:pPr>
              <a:t>168</a:t>
            </a:fld>
            <a:endParaRPr lang="en-CA"/>
          </a:p>
        </p:txBody>
      </p:sp>
    </p:spTree>
    <p:extLst>
      <p:ext uri="{BB962C8B-B14F-4D97-AF65-F5344CB8AC3E}">
        <p14:creationId xmlns:p14="http://schemas.microsoft.com/office/powerpoint/2010/main" val="1566555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1506B06-4AC5-F041-8AE2-30645BD8AB7D}" type="slidenum">
              <a:rPr lang="en-US" smtClean="0"/>
              <a:pPr/>
              <a:t>13</a:t>
            </a:fld>
            <a:endParaRPr lang="en-US"/>
          </a:p>
        </p:txBody>
      </p:sp>
    </p:spTree>
    <p:extLst>
      <p:ext uri="{BB962C8B-B14F-4D97-AF65-F5344CB8AC3E}">
        <p14:creationId xmlns:p14="http://schemas.microsoft.com/office/powerpoint/2010/main" val="1392097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Brian</a:t>
            </a:r>
          </a:p>
          <a:p>
            <a:r>
              <a:rPr lang="en-US" dirty="0" smtClean="0"/>
              <a:t>Ridiculous Mortgage Rates (cannot find relevant</a:t>
            </a:r>
            <a:r>
              <a:rPr lang="en-US" baseline="0" dirty="0" smtClean="0"/>
              <a:t> sources</a:t>
            </a:r>
            <a:r>
              <a:rPr lang="en-US" dirty="0" smtClean="0"/>
              <a:t>)</a:t>
            </a:r>
          </a:p>
          <a:p>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14</a:t>
            </a:fld>
            <a:endParaRPr lang="en-US"/>
          </a:p>
        </p:txBody>
      </p:sp>
    </p:spTree>
    <p:extLst>
      <p:ext uri="{BB962C8B-B14F-4D97-AF65-F5344CB8AC3E}">
        <p14:creationId xmlns:p14="http://schemas.microsoft.com/office/powerpoint/2010/main" val="426361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version of same thing from past presentation, if possible</a:t>
            </a:r>
          </a:p>
          <a:p>
            <a:endParaRPr lang="en-US" dirty="0" smtClean="0"/>
          </a:p>
          <a:p>
            <a:r>
              <a:rPr lang="en-US" dirty="0" smtClean="0"/>
              <a:t>BRIAN</a:t>
            </a:r>
          </a:p>
          <a:p>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16</a:t>
            </a:fld>
            <a:endParaRPr lang="en-US"/>
          </a:p>
        </p:txBody>
      </p:sp>
    </p:spTree>
    <p:extLst>
      <p:ext uri="{BB962C8B-B14F-4D97-AF65-F5344CB8AC3E}">
        <p14:creationId xmlns:p14="http://schemas.microsoft.com/office/powerpoint/2010/main" val="1302217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Brian</a:t>
            </a:r>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17</a:t>
            </a:fld>
            <a:endParaRPr lang="en-US"/>
          </a:p>
        </p:txBody>
      </p:sp>
    </p:spTree>
    <p:extLst>
      <p:ext uri="{BB962C8B-B14F-4D97-AF65-F5344CB8AC3E}">
        <p14:creationId xmlns:p14="http://schemas.microsoft.com/office/powerpoint/2010/main" val="2566693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Brian</a:t>
            </a:r>
          </a:p>
          <a:p>
            <a:endParaRPr lang="en-US" dirty="0"/>
          </a:p>
        </p:txBody>
      </p:sp>
      <p:sp>
        <p:nvSpPr>
          <p:cNvPr id="4" name="Slide Number Placeholder 3"/>
          <p:cNvSpPr>
            <a:spLocks noGrp="1"/>
          </p:cNvSpPr>
          <p:nvPr>
            <p:ph type="sldNum" sz="quarter" idx="10"/>
          </p:nvPr>
        </p:nvSpPr>
        <p:spPr/>
        <p:txBody>
          <a:bodyPr/>
          <a:lstStyle/>
          <a:p>
            <a:fld id="{71506B06-4AC5-F041-8AE2-30645BD8AB7D}" type="slidenum">
              <a:rPr lang="en-US" smtClean="0"/>
              <a:pPr/>
              <a:t>18</a:t>
            </a:fld>
            <a:endParaRPr lang="en-US"/>
          </a:p>
        </p:txBody>
      </p:sp>
    </p:spTree>
    <p:extLst>
      <p:ext uri="{BB962C8B-B14F-4D97-AF65-F5344CB8AC3E}">
        <p14:creationId xmlns:p14="http://schemas.microsoft.com/office/powerpoint/2010/main" val="339397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DFD62B5-68A0-4C9C-A1FA-AB1BAEA9E45E}" type="datetimeFigureOut">
              <a:rPr lang="en-CA" smtClean="0"/>
              <a:pPr/>
              <a:t>21/03/2012</a:t>
            </a:fld>
            <a:endParaRPr lang="en-CA"/>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CA"/>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86D6489C-C88F-477D-9783-9C1EF83FD1AB}" type="slidenum">
              <a:rPr lang="en-CA" smtClean="0"/>
              <a:pPr/>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DFD62B5-68A0-4C9C-A1FA-AB1BAEA9E45E}" type="datetimeFigureOut">
              <a:rPr lang="en-CA" smtClean="0"/>
              <a:pPr/>
              <a:t>21/03/2012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6D6489C-C88F-477D-9783-9C1EF83FD1AB}"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7DFD62B5-68A0-4C9C-A1FA-AB1BAEA9E45E}" type="datetimeFigureOut">
              <a:rPr lang="en-CA" smtClean="0"/>
              <a:pPr/>
              <a:t>21/03/2012</a:t>
            </a:fld>
            <a:endParaRPr lang="en-CA"/>
          </a:p>
        </p:txBody>
      </p:sp>
      <p:sp>
        <p:nvSpPr>
          <p:cNvPr id="5" name="Footer Placeholder 4"/>
          <p:cNvSpPr>
            <a:spLocks noGrp="1"/>
          </p:cNvSpPr>
          <p:nvPr>
            <p:ph type="ftr" sz="quarter" idx="11"/>
          </p:nvPr>
        </p:nvSpPr>
        <p:spPr>
          <a:xfrm>
            <a:off x="457201" y="6248207"/>
            <a:ext cx="5573483" cy="365125"/>
          </a:xfrm>
        </p:spPr>
        <p:txBody>
          <a:bodyPr/>
          <a:lstStyle/>
          <a:p>
            <a:endParaRPr lang="en-CA"/>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86D6489C-C88F-477D-9783-9C1EF83FD1AB}" type="slidenum">
              <a:rPr lang="en-CA" smtClean="0"/>
              <a:pPr/>
              <a:t>‹#›</a:t>
            </a:fld>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p:spPr>
        <p:txBody>
          <a:bodyPr/>
          <a:lstStyle/>
          <a:p>
            <a:r>
              <a:rPr lang="en-CA" smtClean="0"/>
              <a:t>Click to edit Master title style</a:t>
            </a:r>
            <a:endParaRPr lang="en-US"/>
          </a:p>
        </p:txBody>
      </p:sp>
      <p:sp>
        <p:nvSpPr>
          <p:cNvPr id="3" name="Content Placeholder 2"/>
          <p:cNvSpPr>
            <a:spLocks noGrp="1"/>
          </p:cNvSpPr>
          <p:nvPr>
            <p:ph sz="half" idx="1"/>
          </p:nvPr>
        </p:nvSpPr>
        <p:spPr>
          <a:xfrm>
            <a:off x="612775" y="1600200"/>
            <a:ext cx="4000500" cy="4525963"/>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765675" y="1600200"/>
            <a:ext cx="4000500" cy="4525963"/>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6096000" y="6248400"/>
            <a:ext cx="2667000" cy="365125"/>
          </a:xfrm>
        </p:spPr>
        <p:txBody>
          <a:bodyPr/>
          <a:lstStyle>
            <a:lvl1pPr>
              <a:defRPr/>
            </a:lvl1pPr>
          </a:lstStyle>
          <a:p>
            <a:fld id="{3C9C79E6-E44E-2440-A7A7-A2F7A6AF224F}" type="datetimeFigureOut">
              <a:rPr lang="en-CA"/>
              <a:pPr/>
              <a:t>21/03/2012</a:t>
            </a:fld>
            <a:endParaRPr lang="en-CA"/>
          </a:p>
        </p:txBody>
      </p:sp>
      <p:sp>
        <p:nvSpPr>
          <p:cNvPr id="6" name="Footer Placeholder 5"/>
          <p:cNvSpPr>
            <a:spLocks noGrp="1"/>
          </p:cNvSpPr>
          <p:nvPr>
            <p:ph type="ftr" sz="quarter" idx="11"/>
          </p:nvPr>
        </p:nvSpPr>
        <p:spPr>
          <a:xfrm>
            <a:off x="609600" y="6248400"/>
            <a:ext cx="5421313" cy="365125"/>
          </a:xfrm>
        </p:spPr>
        <p:txBody>
          <a:bodyPr/>
          <a:lstStyle>
            <a:lvl1pPr>
              <a:defRPr/>
            </a:lvl1pPr>
          </a:lstStyle>
          <a:p>
            <a:pPr>
              <a:defRPr/>
            </a:pPr>
            <a:endParaRPr lang="en-CA"/>
          </a:p>
        </p:txBody>
      </p:sp>
      <p:sp>
        <p:nvSpPr>
          <p:cNvPr id="7" name="Slide Number Placeholder 6"/>
          <p:cNvSpPr>
            <a:spLocks noGrp="1"/>
          </p:cNvSpPr>
          <p:nvPr>
            <p:ph type="sldNum" sz="quarter" idx="12"/>
          </p:nvPr>
        </p:nvSpPr>
        <p:spPr>
          <a:xfrm>
            <a:off x="0" y="1271588"/>
            <a:ext cx="533400" cy="244475"/>
          </a:xfrm>
        </p:spPr>
        <p:txBody>
          <a:bodyPr/>
          <a:lstStyle>
            <a:lvl1pPr>
              <a:defRPr/>
            </a:lvl1pPr>
          </a:lstStyle>
          <a:p>
            <a:fld id="{F82D3DD8-C67C-F143-B11E-D251640053BE}" type="slidenum">
              <a:rPr lang="en-CA"/>
              <a:pPr/>
              <a:t>‹#›</a:t>
            </a:fld>
            <a:endParaRPr lang="en-CA"/>
          </a:p>
        </p:txBody>
      </p:sp>
    </p:spTree>
    <p:extLst>
      <p:ext uri="{BB962C8B-B14F-4D97-AF65-F5344CB8AC3E}">
        <p14:creationId xmlns:p14="http://schemas.microsoft.com/office/powerpoint/2010/main" val="3340001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DFD62B5-68A0-4C9C-A1FA-AB1BAEA9E45E}" type="datetimeFigureOut">
              <a:rPr lang="en-CA" smtClean="0"/>
              <a:pPr/>
              <a:t>21/03/2012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6D6489C-C88F-477D-9783-9C1EF83FD1AB}" type="slidenum">
              <a:rPr lang="en-CA" smtClean="0"/>
              <a:pPr/>
              <a:t>‹#›</a:t>
            </a:fld>
            <a:endParaRPr lang="en-CA"/>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7DFD62B5-68A0-4C9C-A1FA-AB1BAEA9E45E}" type="datetimeFigureOut">
              <a:rPr lang="en-CA" smtClean="0"/>
              <a:pPr/>
              <a:t>21/03/2012</a:t>
            </a:fld>
            <a:endParaRPr lang="en-CA"/>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86D6489C-C88F-477D-9783-9C1EF83FD1AB}" type="slidenum">
              <a:rPr lang="en-CA" smtClean="0"/>
              <a:pPr/>
              <a:t>‹#›</a:t>
            </a:fld>
            <a:endParaRPr lang="en-CA"/>
          </a:p>
        </p:txBody>
      </p:sp>
      <p:sp>
        <p:nvSpPr>
          <p:cNvPr id="14" name="Footer Placeholder 13"/>
          <p:cNvSpPr>
            <a:spLocks noGrp="1"/>
          </p:cNvSpPr>
          <p:nvPr>
            <p:ph type="ftr" sz="quarter" idx="12"/>
          </p:nvPr>
        </p:nvSpPr>
        <p:spPr/>
        <p:txBody>
          <a:bodyPr/>
          <a:lstStyle/>
          <a:p>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7DFD62B5-68A0-4C9C-A1FA-AB1BAEA9E45E}" type="datetimeFigureOut">
              <a:rPr lang="en-CA" smtClean="0"/>
              <a:pPr/>
              <a:t>21/03/2012</a:t>
            </a:fld>
            <a:endParaRPr lang="en-CA"/>
          </a:p>
        </p:txBody>
      </p:sp>
      <p:sp>
        <p:nvSpPr>
          <p:cNvPr id="10" name="Slide Number Placeholder 9"/>
          <p:cNvSpPr>
            <a:spLocks noGrp="1"/>
          </p:cNvSpPr>
          <p:nvPr>
            <p:ph type="sldNum" sz="quarter" idx="16"/>
          </p:nvPr>
        </p:nvSpPr>
        <p:spPr/>
        <p:txBody>
          <a:bodyPr rtlCol="0"/>
          <a:lstStyle/>
          <a:p>
            <a:fld id="{86D6489C-C88F-477D-9783-9C1EF83FD1AB}" type="slidenum">
              <a:rPr lang="en-CA" smtClean="0"/>
              <a:pPr/>
              <a:t>‹#›</a:t>
            </a:fld>
            <a:endParaRPr lang="en-CA"/>
          </a:p>
        </p:txBody>
      </p:sp>
      <p:sp>
        <p:nvSpPr>
          <p:cNvPr id="12" name="Footer Placeholder 11"/>
          <p:cNvSpPr>
            <a:spLocks noGrp="1"/>
          </p:cNvSpPr>
          <p:nvPr>
            <p:ph type="ftr" sz="quarter" idx="17"/>
          </p:nvPr>
        </p:nvSpPr>
        <p:spPr/>
        <p:txBody>
          <a:bodyPr rtlCol="0"/>
          <a:lstStyle/>
          <a:p>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7DFD62B5-68A0-4C9C-A1FA-AB1BAEA9E45E}" type="datetimeFigureOut">
              <a:rPr lang="en-CA" smtClean="0"/>
              <a:pPr/>
              <a:t>21/03/2012</a:t>
            </a:fld>
            <a:endParaRPr lang="en-CA"/>
          </a:p>
        </p:txBody>
      </p:sp>
      <p:sp>
        <p:nvSpPr>
          <p:cNvPr id="12" name="Slide Number Placeholder 11"/>
          <p:cNvSpPr>
            <a:spLocks noGrp="1"/>
          </p:cNvSpPr>
          <p:nvPr>
            <p:ph type="sldNum" sz="quarter" idx="16"/>
          </p:nvPr>
        </p:nvSpPr>
        <p:spPr/>
        <p:txBody>
          <a:bodyPr rtlCol="0"/>
          <a:lstStyle/>
          <a:p>
            <a:fld id="{86D6489C-C88F-477D-9783-9C1EF83FD1AB}" type="slidenum">
              <a:rPr lang="en-CA" smtClean="0"/>
              <a:pPr/>
              <a:t>‹#›</a:t>
            </a:fld>
            <a:endParaRPr lang="en-CA"/>
          </a:p>
        </p:txBody>
      </p:sp>
      <p:sp>
        <p:nvSpPr>
          <p:cNvPr id="14" name="Footer Placeholder 13"/>
          <p:cNvSpPr>
            <a:spLocks noGrp="1"/>
          </p:cNvSpPr>
          <p:nvPr>
            <p:ph type="ftr" sz="quarter" idx="17"/>
          </p:nvPr>
        </p:nvSpPr>
        <p:spPr/>
        <p:txBody>
          <a:bodyPr rtlCol="0"/>
          <a:lstStyle/>
          <a:p>
            <a:endParaRPr lang="en-CA"/>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DFD62B5-68A0-4C9C-A1FA-AB1BAEA9E45E}" type="datetimeFigureOut">
              <a:rPr lang="en-CA" smtClean="0"/>
              <a:pPr/>
              <a:t>21/03/2012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6D6489C-C88F-477D-9783-9C1EF83FD1AB}"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FD62B5-68A0-4C9C-A1FA-AB1BAEA9E45E}" type="datetimeFigureOut">
              <a:rPr lang="en-CA" smtClean="0"/>
              <a:pPr/>
              <a:t>21/03/2012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86D6489C-C88F-477D-9783-9C1EF83FD1AB}"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DFD62B5-68A0-4C9C-A1FA-AB1BAEA9E45E}" type="datetimeFigureOut">
              <a:rPr lang="en-CA" smtClean="0"/>
              <a:pPr/>
              <a:t>21/03/2012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6D6489C-C88F-477D-9783-9C1EF83FD1AB}" type="slidenum">
              <a:rPr lang="en-CA" smtClean="0"/>
              <a:pPr/>
              <a:t>‹#›</a:t>
            </a:fld>
            <a:endParaRPr lang="en-CA"/>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7DFD62B5-68A0-4C9C-A1FA-AB1BAEA9E45E}" type="datetimeFigureOut">
              <a:rPr lang="en-CA" smtClean="0"/>
              <a:pPr/>
              <a:t>21/03/2012</a:t>
            </a:fld>
            <a:endParaRPr lang="en-CA"/>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86D6489C-C88F-477D-9783-9C1EF83FD1AB}" type="slidenum">
              <a:rPr lang="en-CA" smtClean="0"/>
              <a:pPr/>
              <a:t>‹#›</a:t>
            </a:fld>
            <a:endParaRPr lang="en-CA"/>
          </a:p>
        </p:txBody>
      </p:sp>
      <p:sp>
        <p:nvSpPr>
          <p:cNvPr id="14" name="Footer Placeholder 13"/>
          <p:cNvSpPr>
            <a:spLocks noGrp="1"/>
          </p:cNvSpPr>
          <p:nvPr>
            <p:ph type="ftr" sz="quarter" idx="12"/>
          </p:nvPr>
        </p:nvSpPr>
        <p:spPr>
          <a:xfrm>
            <a:off x="1600200" y="6248206"/>
            <a:ext cx="4572000" cy="365125"/>
          </a:xfrm>
        </p:spPr>
        <p:txBody>
          <a:bodyPr rtlCol="0"/>
          <a:lstStyle/>
          <a:p>
            <a:endParaRPr lang="en-CA"/>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7DFD62B5-68A0-4C9C-A1FA-AB1BAEA9E45E}" type="datetimeFigureOut">
              <a:rPr lang="en-CA" smtClean="0"/>
              <a:pPr/>
              <a:t>21/03/2012</a:t>
            </a:fld>
            <a:endParaRPr lang="en-CA"/>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CA"/>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86D6489C-C88F-477D-9783-9C1EF83FD1AB}"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84.xml"/><Relationship Id="rId7" Type="http://schemas.openxmlformats.org/officeDocument/2006/relationships/image" Target="../media/image99.png"/><Relationship Id="rId2" Type="http://schemas.openxmlformats.org/officeDocument/2006/relationships/diagramData" Target="../diagrams/data84.xml"/><Relationship Id="rId1" Type="http://schemas.openxmlformats.org/officeDocument/2006/relationships/slideLayout" Target="../slideLayouts/slideLayout2.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_rels/slide10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diagramLayout" Target="../diagrams/layout85.xml"/><Relationship Id="rId7" Type="http://schemas.openxmlformats.org/officeDocument/2006/relationships/image" Target="../media/image99.png"/><Relationship Id="rId2" Type="http://schemas.openxmlformats.org/officeDocument/2006/relationships/diagramData" Target="../diagrams/data85.xml"/><Relationship Id="rId1" Type="http://schemas.openxmlformats.org/officeDocument/2006/relationships/slideLayout" Target="../slideLayouts/slideLayout2.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_rels/slide10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diagramData" Target="../diagrams/data86.xml"/><Relationship Id="rId7" Type="http://schemas.microsoft.com/office/2007/relationships/diagramDrawing" Target="../diagrams/drawing8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diagramColors" Target="../diagrams/colors86.xml"/><Relationship Id="rId5" Type="http://schemas.openxmlformats.org/officeDocument/2006/relationships/diagramQuickStyle" Target="../diagrams/quickStyle86.xml"/><Relationship Id="rId10" Type="http://schemas.openxmlformats.org/officeDocument/2006/relationships/image" Target="../media/image121.emf"/><Relationship Id="rId4" Type="http://schemas.openxmlformats.org/officeDocument/2006/relationships/diagramLayout" Target="../diagrams/layout86.xml"/><Relationship Id="rId9" Type="http://schemas.openxmlformats.org/officeDocument/2006/relationships/package" Target="../embeddings/Microsoft_Excel_Binary_Worksheet3.xlsb"/></Relationships>
</file>

<file path=ppt/slides/_rels/slide10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Layout" Target="../diagrams/layout87.xml"/><Relationship Id="rId7" Type="http://schemas.openxmlformats.org/officeDocument/2006/relationships/image" Target="../media/image99.png"/><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diagramLayout" Target="../diagrams/layout88.xml"/><Relationship Id="rId7" Type="http://schemas.openxmlformats.org/officeDocument/2006/relationships/image" Target="../media/image99.png"/><Relationship Id="rId2" Type="http://schemas.openxmlformats.org/officeDocument/2006/relationships/diagramData" Target="../diagrams/data88.xml"/><Relationship Id="rId1" Type="http://schemas.openxmlformats.org/officeDocument/2006/relationships/slideLayout" Target="../slideLayouts/slideLayout2.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 Id="rId9" Type="http://schemas.openxmlformats.org/officeDocument/2006/relationships/chart" Target="../charts/chart9.xml"/></Relationships>
</file>

<file path=ppt/slides/_rels/slide10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diagramLayout" Target="../diagrams/layout89.xml"/><Relationship Id="rId7" Type="http://schemas.openxmlformats.org/officeDocument/2006/relationships/image" Target="../media/image99.png"/><Relationship Id="rId2" Type="http://schemas.openxmlformats.org/officeDocument/2006/relationships/diagramData" Target="../diagrams/data89.xml"/><Relationship Id="rId1" Type="http://schemas.openxmlformats.org/officeDocument/2006/relationships/slideLayout" Target="../slideLayouts/slideLayout2.xml"/><Relationship Id="rId6" Type="http://schemas.microsoft.com/office/2007/relationships/diagramDrawing" Target="../diagrams/drawing89.xml"/><Relationship Id="rId5" Type="http://schemas.openxmlformats.org/officeDocument/2006/relationships/diagramColors" Target="../diagrams/colors89.xml"/><Relationship Id="rId4" Type="http://schemas.openxmlformats.org/officeDocument/2006/relationships/diagramQuickStyle" Target="../diagrams/quickStyle89.xml"/></Relationships>
</file>

<file path=ppt/slides/_rels/slide10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diagramLayout" Target="../diagrams/layout90.xml"/><Relationship Id="rId7" Type="http://schemas.openxmlformats.org/officeDocument/2006/relationships/image" Target="../media/image99.png"/><Relationship Id="rId2" Type="http://schemas.openxmlformats.org/officeDocument/2006/relationships/diagramData" Target="../diagrams/data90.xml"/><Relationship Id="rId1" Type="http://schemas.openxmlformats.org/officeDocument/2006/relationships/slideLayout" Target="../slideLayouts/slideLayout2.xml"/><Relationship Id="rId6" Type="http://schemas.microsoft.com/office/2007/relationships/diagramDrawing" Target="../diagrams/drawing90.xml"/><Relationship Id="rId5" Type="http://schemas.openxmlformats.org/officeDocument/2006/relationships/diagramColors" Target="../diagrams/colors90.xml"/><Relationship Id="rId4" Type="http://schemas.openxmlformats.org/officeDocument/2006/relationships/diagramQuickStyle" Target="../diagrams/quickStyle9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diagramLayout" Target="../diagrams/layout91.xml"/><Relationship Id="rId7" Type="http://schemas.openxmlformats.org/officeDocument/2006/relationships/image" Target="../media/image99.png"/><Relationship Id="rId2" Type="http://schemas.openxmlformats.org/officeDocument/2006/relationships/diagramData" Target="../diagrams/data91.xml"/><Relationship Id="rId1" Type="http://schemas.openxmlformats.org/officeDocument/2006/relationships/slideLayout" Target="../slideLayouts/slideLayout2.xml"/><Relationship Id="rId6" Type="http://schemas.microsoft.com/office/2007/relationships/diagramDrawing" Target="../diagrams/drawing91.xml"/><Relationship Id="rId5" Type="http://schemas.openxmlformats.org/officeDocument/2006/relationships/diagramColors" Target="../diagrams/colors91.xml"/><Relationship Id="rId4" Type="http://schemas.openxmlformats.org/officeDocument/2006/relationships/diagramQuickStyle" Target="../diagrams/quickStyle91.xml"/></Relationships>
</file>

<file path=ppt/slides/_rels/slide11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diagramLayout" Target="../diagrams/layout92.xml"/><Relationship Id="rId7" Type="http://schemas.openxmlformats.org/officeDocument/2006/relationships/image" Target="../media/image99.png"/><Relationship Id="rId2" Type="http://schemas.openxmlformats.org/officeDocument/2006/relationships/diagramData" Target="../diagrams/data92.xml"/><Relationship Id="rId1" Type="http://schemas.openxmlformats.org/officeDocument/2006/relationships/slideLayout" Target="../slideLayouts/slideLayout2.xml"/><Relationship Id="rId6" Type="http://schemas.microsoft.com/office/2007/relationships/diagramDrawing" Target="../diagrams/drawing92.xml"/><Relationship Id="rId5" Type="http://schemas.openxmlformats.org/officeDocument/2006/relationships/diagramColors" Target="../diagrams/colors92.xml"/><Relationship Id="rId4" Type="http://schemas.openxmlformats.org/officeDocument/2006/relationships/diagramQuickStyle" Target="../diagrams/quickStyle92.xml"/></Relationships>
</file>

<file path=ppt/slides/_rels/slide11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diagramData" Target="../diagrams/data93.xml"/><Relationship Id="rId7" Type="http://schemas.microsoft.com/office/2007/relationships/diagramDrawing" Target="../diagrams/drawing93.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93.xml"/><Relationship Id="rId5" Type="http://schemas.openxmlformats.org/officeDocument/2006/relationships/diagramQuickStyle" Target="../diagrams/quickStyle93.xml"/><Relationship Id="rId4" Type="http://schemas.openxmlformats.org/officeDocument/2006/relationships/diagramLayout" Target="../diagrams/layout93.xml"/><Relationship Id="rId9" Type="http://schemas.openxmlformats.org/officeDocument/2006/relationships/image" Target="../media/image128.png"/></Relationships>
</file>

<file path=ppt/slides/_rels/slide11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diagramLayout" Target="../diagrams/layout94.xml"/><Relationship Id="rId7" Type="http://schemas.openxmlformats.org/officeDocument/2006/relationships/image" Target="../media/image99.png"/><Relationship Id="rId2" Type="http://schemas.openxmlformats.org/officeDocument/2006/relationships/diagramData" Target="../diagrams/data94.xml"/><Relationship Id="rId1" Type="http://schemas.openxmlformats.org/officeDocument/2006/relationships/slideLayout" Target="../slideLayouts/slideLayout2.xml"/><Relationship Id="rId6" Type="http://schemas.microsoft.com/office/2007/relationships/diagramDrawing" Target="../diagrams/drawing94.xml"/><Relationship Id="rId5" Type="http://schemas.openxmlformats.org/officeDocument/2006/relationships/diagramColors" Target="../diagrams/colors94.xml"/><Relationship Id="rId4" Type="http://schemas.openxmlformats.org/officeDocument/2006/relationships/diagramQuickStyle" Target="../diagrams/quickStyle94.xml"/></Relationships>
</file>

<file path=ppt/slides/_rels/slide11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diagramLayout" Target="../diagrams/layout95.xml"/><Relationship Id="rId7" Type="http://schemas.openxmlformats.org/officeDocument/2006/relationships/image" Target="../media/image99.png"/><Relationship Id="rId2" Type="http://schemas.openxmlformats.org/officeDocument/2006/relationships/diagramData" Target="../diagrams/data95.xml"/><Relationship Id="rId1" Type="http://schemas.openxmlformats.org/officeDocument/2006/relationships/slideLayout" Target="../slideLayouts/slideLayout2.xml"/><Relationship Id="rId6" Type="http://schemas.microsoft.com/office/2007/relationships/diagramDrawing" Target="../diagrams/drawing95.xml"/><Relationship Id="rId5" Type="http://schemas.openxmlformats.org/officeDocument/2006/relationships/diagramColors" Target="../diagrams/colors95.xml"/><Relationship Id="rId4" Type="http://schemas.openxmlformats.org/officeDocument/2006/relationships/diagramQuickStyle" Target="../diagrams/quickStyle95.xml"/></Relationships>
</file>

<file path=ppt/slides/_rels/slide11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diagramLayout" Target="../diagrams/layout96.xml"/><Relationship Id="rId7" Type="http://schemas.openxmlformats.org/officeDocument/2006/relationships/image" Target="../media/image99.png"/><Relationship Id="rId2" Type="http://schemas.openxmlformats.org/officeDocument/2006/relationships/diagramData" Target="../diagrams/data96.xml"/><Relationship Id="rId1" Type="http://schemas.openxmlformats.org/officeDocument/2006/relationships/slideLayout" Target="../slideLayouts/slideLayout2.xml"/><Relationship Id="rId6" Type="http://schemas.microsoft.com/office/2007/relationships/diagramDrawing" Target="../diagrams/drawing96.xml"/><Relationship Id="rId5" Type="http://schemas.openxmlformats.org/officeDocument/2006/relationships/diagramColors" Target="../diagrams/colors96.xml"/><Relationship Id="rId4" Type="http://schemas.openxmlformats.org/officeDocument/2006/relationships/diagramQuickStyle" Target="../diagrams/quickStyle96.xml"/></Relationships>
</file>

<file path=ppt/slides/_rels/slide11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diagramLayout" Target="../diagrams/layout97.xml"/><Relationship Id="rId7" Type="http://schemas.openxmlformats.org/officeDocument/2006/relationships/image" Target="../media/image99.png"/><Relationship Id="rId2" Type="http://schemas.openxmlformats.org/officeDocument/2006/relationships/diagramData" Target="../diagrams/data97.xml"/><Relationship Id="rId1" Type="http://schemas.openxmlformats.org/officeDocument/2006/relationships/slideLayout" Target="../slideLayouts/slideLayout2.xml"/><Relationship Id="rId6" Type="http://schemas.microsoft.com/office/2007/relationships/diagramDrawing" Target="../diagrams/drawing97.xml"/><Relationship Id="rId5" Type="http://schemas.openxmlformats.org/officeDocument/2006/relationships/diagramColors" Target="../diagrams/colors97.xml"/><Relationship Id="rId4" Type="http://schemas.openxmlformats.org/officeDocument/2006/relationships/diagramQuickStyle" Target="../diagrams/quickStyle97.xml"/></Relationships>
</file>

<file path=ppt/slides/_rels/slide11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diagramLayout" Target="../diagrams/layout98.xml"/><Relationship Id="rId7" Type="http://schemas.openxmlformats.org/officeDocument/2006/relationships/image" Target="../media/image99.png"/><Relationship Id="rId2" Type="http://schemas.openxmlformats.org/officeDocument/2006/relationships/diagramData" Target="../diagrams/data98.xml"/><Relationship Id="rId1" Type="http://schemas.openxmlformats.org/officeDocument/2006/relationships/slideLayout" Target="../slideLayouts/slideLayout2.xml"/><Relationship Id="rId6" Type="http://schemas.microsoft.com/office/2007/relationships/diagramDrawing" Target="../diagrams/drawing98.xml"/><Relationship Id="rId5" Type="http://schemas.openxmlformats.org/officeDocument/2006/relationships/diagramColors" Target="../diagrams/colors98.xml"/><Relationship Id="rId4" Type="http://schemas.openxmlformats.org/officeDocument/2006/relationships/diagramQuickStyle" Target="../diagrams/quickStyle98.xml"/></Relationships>
</file>

<file path=ppt/slides/_rels/slide11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diagramLayout" Target="../diagrams/layout99.xml"/><Relationship Id="rId7" Type="http://schemas.openxmlformats.org/officeDocument/2006/relationships/image" Target="../media/image99.png"/><Relationship Id="rId2" Type="http://schemas.openxmlformats.org/officeDocument/2006/relationships/diagramData" Target="../diagrams/data99.xml"/><Relationship Id="rId1" Type="http://schemas.openxmlformats.org/officeDocument/2006/relationships/slideLayout" Target="../slideLayouts/slideLayout2.xml"/><Relationship Id="rId6" Type="http://schemas.microsoft.com/office/2007/relationships/diagramDrawing" Target="../diagrams/drawing99.xml"/><Relationship Id="rId5" Type="http://schemas.openxmlformats.org/officeDocument/2006/relationships/diagramColors" Target="../diagrams/colors99.xml"/><Relationship Id="rId4" Type="http://schemas.openxmlformats.org/officeDocument/2006/relationships/diagramQuickStyle" Target="../diagrams/quickStyle99.xml"/></Relationships>
</file>

<file path=ppt/slides/_rels/slide11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diagramLayout" Target="../diagrams/layout100.xml"/><Relationship Id="rId7" Type="http://schemas.openxmlformats.org/officeDocument/2006/relationships/image" Target="../media/image99.png"/><Relationship Id="rId2" Type="http://schemas.openxmlformats.org/officeDocument/2006/relationships/diagramData" Target="../diagrams/data100.xml"/><Relationship Id="rId1" Type="http://schemas.openxmlformats.org/officeDocument/2006/relationships/slideLayout" Target="../slideLayouts/slideLayout2.xml"/><Relationship Id="rId6" Type="http://schemas.microsoft.com/office/2007/relationships/diagramDrawing" Target="../diagrams/drawing100.xml"/><Relationship Id="rId5" Type="http://schemas.openxmlformats.org/officeDocument/2006/relationships/diagramColors" Target="../diagrams/colors100.xml"/><Relationship Id="rId4" Type="http://schemas.openxmlformats.org/officeDocument/2006/relationships/diagramQuickStyle" Target="../diagrams/quickStyle10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diagramLayout" Target="../diagrams/layout101.xml"/><Relationship Id="rId7" Type="http://schemas.openxmlformats.org/officeDocument/2006/relationships/image" Target="../media/image99.png"/><Relationship Id="rId2" Type="http://schemas.openxmlformats.org/officeDocument/2006/relationships/diagramData" Target="../diagrams/data101.xml"/><Relationship Id="rId1" Type="http://schemas.openxmlformats.org/officeDocument/2006/relationships/slideLayout" Target="../slideLayouts/slideLayout2.xml"/><Relationship Id="rId6" Type="http://schemas.microsoft.com/office/2007/relationships/diagramDrawing" Target="../diagrams/drawing101.xml"/><Relationship Id="rId5" Type="http://schemas.openxmlformats.org/officeDocument/2006/relationships/diagramColors" Target="../diagrams/colors101.xml"/><Relationship Id="rId4" Type="http://schemas.openxmlformats.org/officeDocument/2006/relationships/diagramQuickStyle" Target="../diagrams/quickStyle101.xml"/></Relationships>
</file>

<file path=ppt/slides/_rels/slide12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diagramLayout" Target="../diagrams/layout102.xml"/><Relationship Id="rId7" Type="http://schemas.openxmlformats.org/officeDocument/2006/relationships/image" Target="../media/image99.png"/><Relationship Id="rId2" Type="http://schemas.openxmlformats.org/officeDocument/2006/relationships/diagramData" Target="../diagrams/data102.xml"/><Relationship Id="rId1" Type="http://schemas.openxmlformats.org/officeDocument/2006/relationships/slideLayout" Target="../slideLayouts/slideLayout2.xml"/><Relationship Id="rId6" Type="http://schemas.microsoft.com/office/2007/relationships/diagramDrawing" Target="../diagrams/drawing102.xml"/><Relationship Id="rId5" Type="http://schemas.openxmlformats.org/officeDocument/2006/relationships/diagramColors" Target="../diagrams/colors102.xml"/><Relationship Id="rId4" Type="http://schemas.openxmlformats.org/officeDocument/2006/relationships/diagramQuickStyle" Target="../diagrams/quickStyle102.xml"/></Relationships>
</file>

<file path=ppt/slides/_rels/slide12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diagramLayout" Target="../diagrams/layout103.xml"/><Relationship Id="rId7" Type="http://schemas.openxmlformats.org/officeDocument/2006/relationships/image" Target="../media/image99.png"/><Relationship Id="rId2" Type="http://schemas.openxmlformats.org/officeDocument/2006/relationships/diagramData" Target="../diagrams/data103.xml"/><Relationship Id="rId1" Type="http://schemas.openxmlformats.org/officeDocument/2006/relationships/slideLayout" Target="../slideLayouts/slideLayout2.xml"/><Relationship Id="rId6" Type="http://schemas.microsoft.com/office/2007/relationships/diagramDrawing" Target="../diagrams/drawing103.xml"/><Relationship Id="rId5" Type="http://schemas.openxmlformats.org/officeDocument/2006/relationships/diagramColors" Target="../diagrams/colors103.xml"/><Relationship Id="rId4" Type="http://schemas.openxmlformats.org/officeDocument/2006/relationships/diagramQuickStyle" Target="../diagrams/quickStyle103.xml"/></Relationships>
</file>

<file path=ppt/slides/_rels/slide123.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diagramLayout" Target="../diagrams/layout104.xml"/><Relationship Id="rId7" Type="http://schemas.openxmlformats.org/officeDocument/2006/relationships/image" Target="../media/image99.png"/><Relationship Id="rId2" Type="http://schemas.openxmlformats.org/officeDocument/2006/relationships/diagramData" Target="../diagrams/data104.xml"/><Relationship Id="rId1" Type="http://schemas.openxmlformats.org/officeDocument/2006/relationships/slideLayout" Target="../slideLayouts/slideLayout2.xml"/><Relationship Id="rId6" Type="http://schemas.microsoft.com/office/2007/relationships/diagramDrawing" Target="../diagrams/drawing104.xml"/><Relationship Id="rId5" Type="http://schemas.openxmlformats.org/officeDocument/2006/relationships/diagramColors" Target="../diagrams/colors104.xml"/><Relationship Id="rId4" Type="http://schemas.openxmlformats.org/officeDocument/2006/relationships/diagramQuickStyle" Target="../diagrams/quickStyle104.xml"/></Relationships>
</file>

<file path=ppt/slides/_rels/slide12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diagramLayout" Target="../diagrams/layout105.xml"/><Relationship Id="rId7" Type="http://schemas.openxmlformats.org/officeDocument/2006/relationships/image" Target="../media/image99.png"/><Relationship Id="rId2" Type="http://schemas.openxmlformats.org/officeDocument/2006/relationships/diagramData" Target="../diagrams/data105.xml"/><Relationship Id="rId1" Type="http://schemas.openxmlformats.org/officeDocument/2006/relationships/slideLayout" Target="../slideLayouts/slideLayout2.xml"/><Relationship Id="rId6" Type="http://schemas.microsoft.com/office/2007/relationships/diagramDrawing" Target="../diagrams/drawing105.xml"/><Relationship Id="rId5" Type="http://schemas.openxmlformats.org/officeDocument/2006/relationships/diagramColors" Target="../diagrams/colors105.xml"/><Relationship Id="rId4" Type="http://schemas.openxmlformats.org/officeDocument/2006/relationships/diagramQuickStyle" Target="../diagrams/quickStyle105.xml"/></Relationships>
</file>

<file path=ppt/slides/_rels/slide12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diagramLayout" Target="../diagrams/layout106.xml"/><Relationship Id="rId7" Type="http://schemas.openxmlformats.org/officeDocument/2006/relationships/image" Target="../media/image99.png"/><Relationship Id="rId2" Type="http://schemas.openxmlformats.org/officeDocument/2006/relationships/diagramData" Target="../diagrams/data106.xml"/><Relationship Id="rId1" Type="http://schemas.openxmlformats.org/officeDocument/2006/relationships/slideLayout" Target="../slideLayouts/slideLayout2.xml"/><Relationship Id="rId6" Type="http://schemas.microsoft.com/office/2007/relationships/diagramDrawing" Target="../diagrams/drawing106.xml"/><Relationship Id="rId5" Type="http://schemas.openxmlformats.org/officeDocument/2006/relationships/diagramColors" Target="../diagrams/colors106.xml"/><Relationship Id="rId4" Type="http://schemas.openxmlformats.org/officeDocument/2006/relationships/diagramQuickStyle" Target="../diagrams/quickStyle106.xml"/></Relationships>
</file>

<file path=ppt/slides/_rels/slide12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diagramLayout" Target="../diagrams/layout107.xml"/><Relationship Id="rId7" Type="http://schemas.openxmlformats.org/officeDocument/2006/relationships/image" Target="../media/image99.png"/><Relationship Id="rId2" Type="http://schemas.openxmlformats.org/officeDocument/2006/relationships/diagramData" Target="../diagrams/data107.xml"/><Relationship Id="rId1" Type="http://schemas.openxmlformats.org/officeDocument/2006/relationships/slideLayout" Target="../slideLayouts/slideLayout2.xml"/><Relationship Id="rId6" Type="http://schemas.microsoft.com/office/2007/relationships/diagramDrawing" Target="../diagrams/drawing107.xml"/><Relationship Id="rId5" Type="http://schemas.openxmlformats.org/officeDocument/2006/relationships/diagramColors" Target="../diagrams/colors107.xml"/><Relationship Id="rId4" Type="http://schemas.openxmlformats.org/officeDocument/2006/relationships/diagramQuickStyle" Target="../diagrams/quickStyle107.xml"/></Relationships>
</file>

<file path=ppt/slides/_rels/slide12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diagramLayout" Target="../diagrams/layout108.xml"/><Relationship Id="rId7" Type="http://schemas.openxmlformats.org/officeDocument/2006/relationships/image" Target="../media/image99.png"/><Relationship Id="rId2" Type="http://schemas.openxmlformats.org/officeDocument/2006/relationships/diagramData" Target="../diagrams/data108.xml"/><Relationship Id="rId1" Type="http://schemas.openxmlformats.org/officeDocument/2006/relationships/slideLayout" Target="../slideLayouts/slideLayout2.xml"/><Relationship Id="rId6" Type="http://schemas.microsoft.com/office/2007/relationships/diagramDrawing" Target="../diagrams/drawing108.xml"/><Relationship Id="rId5" Type="http://schemas.openxmlformats.org/officeDocument/2006/relationships/diagramColors" Target="../diagrams/colors108.xml"/><Relationship Id="rId4" Type="http://schemas.openxmlformats.org/officeDocument/2006/relationships/diagramQuickStyle" Target="../diagrams/quickStyle108.xml"/></Relationships>
</file>

<file path=ppt/slides/_rels/slide12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diagramLayout" Target="../diagrams/layout109.xml"/><Relationship Id="rId7" Type="http://schemas.openxmlformats.org/officeDocument/2006/relationships/image" Target="../media/image99.png"/><Relationship Id="rId2" Type="http://schemas.openxmlformats.org/officeDocument/2006/relationships/diagramData" Target="../diagrams/data109.xml"/><Relationship Id="rId1" Type="http://schemas.openxmlformats.org/officeDocument/2006/relationships/slideLayout" Target="../slideLayouts/slideLayout2.xml"/><Relationship Id="rId6" Type="http://schemas.microsoft.com/office/2007/relationships/diagramDrawing" Target="../diagrams/drawing109.xml"/><Relationship Id="rId5" Type="http://schemas.openxmlformats.org/officeDocument/2006/relationships/diagramColors" Target="../diagrams/colors109.xml"/><Relationship Id="rId4" Type="http://schemas.openxmlformats.org/officeDocument/2006/relationships/diagramQuickStyle" Target="../diagrams/quickStyle109.xml"/></Relationships>
</file>

<file path=ppt/slides/_rels/slide129.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diagramLayout" Target="../diagrams/layout110.xml"/><Relationship Id="rId7" Type="http://schemas.openxmlformats.org/officeDocument/2006/relationships/image" Target="../media/image99.png"/><Relationship Id="rId2" Type="http://schemas.openxmlformats.org/officeDocument/2006/relationships/diagramData" Target="../diagrams/data110.xml"/><Relationship Id="rId1" Type="http://schemas.openxmlformats.org/officeDocument/2006/relationships/slideLayout" Target="../slideLayouts/slideLayout2.xml"/><Relationship Id="rId6" Type="http://schemas.microsoft.com/office/2007/relationships/diagramDrawing" Target="../diagrams/drawing110.xml"/><Relationship Id="rId5" Type="http://schemas.openxmlformats.org/officeDocument/2006/relationships/diagramColors" Target="../diagrams/colors110.xml"/><Relationship Id="rId4" Type="http://schemas.openxmlformats.org/officeDocument/2006/relationships/diagramQuickStyle" Target="../diagrams/quickStyle11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0.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diagramLayout" Target="../diagrams/layout111.xml"/><Relationship Id="rId7" Type="http://schemas.openxmlformats.org/officeDocument/2006/relationships/image" Target="../media/image99.png"/><Relationship Id="rId2" Type="http://schemas.openxmlformats.org/officeDocument/2006/relationships/diagramData" Target="../diagrams/data111.xml"/><Relationship Id="rId1" Type="http://schemas.openxmlformats.org/officeDocument/2006/relationships/slideLayout" Target="../slideLayouts/slideLayout2.xml"/><Relationship Id="rId6" Type="http://schemas.microsoft.com/office/2007/relationships/diagramDrawing" Target="../diagrams/drawing111.xml"/><Relationship Id="rId5" Type="http://schemas.openxmlformats.org/officeDocument/2006/relationships/diagramColors" Target="../diagrams/colors111.xml"/><Relationship Id="rId4" Type="http://schemas.openxmlformats.org/officeDocument/2006/relationships/diagramQuickStyle" Target="../diagrams/quickStyle111.xml"/></Relationships>
</file>

<file path=ppt/slides/_rels/slide13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diagramLayout" Target="../diagrams/layout112.xml"/><Relationship Id="rId7" Type="http://schemas.openxmlformats.org/officeDocument/2006/relationships/image" Target="../media/image99.png"/><Relationship Id="rId2" Type="http://schemas.openxmlformats.org/officeDocument/2006/relationships/diagramData" Target="../diagrams/data112.xml"/><Relationship Id="rId1" Type="http://schemas.openxmlformats.org/officeDocument/2006/relationships/slideLayout" Target="../slideLayouts/slideLayout2.xml"/><Relationship Id="rId6" Type="http://schemas.microsoft.com/office/2007/relationships/diagramDrawing" Target="../diagrams/drawing112.xml"/><Relationship Id="rId5" Type="http://schemas.openxmlformats.org/officeDocument/2006/relationships/diagramColors" Target="../diagrams/colors112.xml"/><Relationship Id="rId4" Type="http://schemas.openxmlformats.org/officeDocument/2006/relationships/diagramQuickStyle" Target="../diagrams/quickStyle112.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113.xml"/><Relationship Id="rId7" Type="http://schemas.openxmlformats.org/officeDocument/2006/relationships/image" Target="../media/image99.png"/><Relationship Id="rId2" Type="http://schemas.openxmlformats.org/officeDocument/2006/relationships/diagramData" Target="../diagrams/data113.xml"/><Relationship Id="rId1" Type="http://schemas.openxmlformats.org/officeDocument/2006/relationships/slideLayout" Target="../slideLayouts/slideLayout2.xml"/><Relationship Id="rId6" Type="http://schemas.microsoft.com/office/2007/relationships/diagramDrawing" Target="../diagrams/drawing113.xml"/><Relationship Id="rId5" Type="http://schemas.openxmlformats.org/officeDocument/2006/relationships/diagramColors" Target="../diagrams/colors113.xml"/><Relationship Id="rId4" Type="http://schemas.openxmlformats.org/officeDocument/2006/relationships/diagramQuickStyle" Target="../diagrams/quickStyle113.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114.xml"/><Relationship Id="rId7" Type="http://schemas.openxmlformats.org/officeDocument/2006/relationships/image" Target="../media/image99.png"/><Relationship Id="rId2" Type="http://schemas.openxmlformats.org/officeDocument/2006/relationships/diagramData" Target="../diagrams/data114.xml"/><Relationship Id="rId1" Type="http://schemas.openxmlformats.org/officeDocument/2006/relationships/slideLayout" Target="../slideLayouts/slideLayout2.xml"/><Relationship Id="rId6" Type="http://schemas.microsoft.com/office/2007/relationships/diagramDrawing" Target="../diagrams/drawing114.xml"/><Relationship Id="rId5" Type="http://schemas.openxmlformats.org/officeDocument/2006/relationships/diagramColors" Target="../diagrams/colors114.xml"/><Relationship Id="rId4" Type="http://schemas.openxmlformats.org/officeDocument/2006/relationships/diagramQuickStyle" Target="../diagrams/quickStyle114.xml"/></Relationships>
</file>

<file path=ppt/slides/_rels/slide13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diagramData" Target="../diagrams/data115.xml"/><Relationship Id="rId7" Type="http://schemas.microsoft.com/office/2007/relationships/diagramDrawing" Target="../diagrams/drawing11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Colors" Target="../diagrams/colors115.xml"/><Relationship Id="rId5" Type="http://schemas.openxmlformats.org/officeDocument/2006/relationships/diagramQuickStyle" Target="../diagrams/quickStyle115.xml"/><Relationship Id="rId10" Type="http://schemas.openxmlformats.org/officeDocument/2006/relationships/image" Target="../media/image148.emf"/><Relationship Id="rId4" Type="http://schemas.openxmlformats.org/officeDocument/2006/relationships/diagramLayout" Target="../diagrams/layout115.xml"/><Relationship Id="rId9" Type="http://schemas.openxmlformats.org/officeDocument/2006/relationships/package" Target="../embeddings/Microsoft_Excel_Binary_Worksheet7.xlsb"/></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116.xml"/><Relationship Id="rId7" Type="http://schemas.openxmlformats.org/officeDocument/2006/relationships/image" Target="../media/image99.png"/><Relationship Id="rId2" Type="http://schemas.openxmlformats.org/officeDocument/2006/relationships/diagramData" Target="../diagrams/data116.xml"/><Relationship Id="rId1" Type="http://schemas.openxmlformats.org/officeDocument/2006/relationships/slideLayout" Target="../slideLayouts/slideLayout2.xml"/><Relationship Id="rId6" Type="http://schemas.microsoft.com/office/2007/relationships/diagramDrawing" Target="../diagrams/drawing116.xml"/><Relationship Id="rId5" Type="http://schemas.openxmlformats.org/officeDocument/2006/relationships/diagramColors" Target="../diagrams/colors116.xml"/><Relationship Id="rId4" Type="http://schemas.openxmlformats.org/officeDocument/2006/relationships/diagramQuickStyle" Target="../diagrams/quickStyle116.xml"/></Relationships>
</file>

<file path=ppt/slides/_rels/slide13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9.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13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diagramLayout" Target="../diagrams/layout117.xml"/><Relationship Id="rId7" Type="http://schemas.openxmlformats.org/officeDocument/2006/relationships/image" Target="../media/image160.png"/><Relationship Id="rId2" Type="http://schemas.openxmlformats.org/officeDocument/2006/relationships/diagramData" Target="../diagrams/data117.xml"/><Relationship Id="rId1" Type="http://schemas.openxmlformats.org/officeDocument/2006/relationships/slideLayout" Target="../slideLayouts/slideLayout2.xml"/><Relationship Id="rId6" Type="http://schemas.microsoft.com/office/2007/relationships/diagramDrawing" Target="../diagrams/drawing117.xml"/><Relationship Id="rId5" Type="http://schemas.openxmlformats.org/officeDocument/2006/relationships/diagramColors" Target="../diagrams/colors117.xml"/><Relationship Id="rId4" Type="http://schemas.openxmlformats.org/officeDocument/2006/relationships/diagramQuickStyle" Target="../diagrams/quickStyle117.xml"/></Relationships>
</file>

<file path=ppt/slides/_rels/slide139.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diagramLayout" Target="../diagrams/layout118.xml"/><Relationship Id="rId7" Type="http://schemas.openxmlformats.org/officeDocument/2006/relationships/image" Target="../media/image150.png"/><Relationship Id="rId2" Type="http://schemas.openxmlformats.org/officeDocument/2006/relationships/diagramData" Target="../diagrams/data118.xml"/><Relationship Id="rId1" Type="http://schemas.openxmlformats.org/officeDocument/2006/relationships/slideLayout" Target="../slideLayouts/slideLayout2.xml"/><Relationship Id="rId6" Type="http://schemas.microsoft.com/office/2007/relationships/diagramDrawing" Target="../diagrams/drawing118.xml"/><Relationship Id="rId5" Type="http://schemas.openxmlformats.org/officeDocument/2006/relationships/diagramColors" Target="../diagrams/colors118.xml"/><Relationship Id="rId4" Type="http://schemas.openxmlformats.org/officeDocument/2006/relationships/diagramQuickStyle" Target="../diagrams/quickStyle118.xml"/></Relationships>
</file>

<file path=ppt/slides/_rels/slide1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3.png"/><Relationship Id="rId7" Type="http://schemas.openxmlformats.org/officeDocument/2006/relationships/diagramColors" Target="../diagrams/colors1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40.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diagramLayout" Target="../diagrams/layout119.xml"/><Relationship Id="rId7" Type="http://schemas.openxmlformats.org/officeDocument/2006/relationships/image" Target="../media/image150.png"/><Relationship Id="rId2" Type="http://schemas.openxmlformats.org/officeDocument/2006/relationships/diagramData" Target="../diagrams/data119.xml"/><Relationship Id="rId1" Type="http://schemas.openxmlformats.org/officeDocument/2006/relationships/slideLayout" Target="../slideLayouts/slideLayout6.xml"/><Relationship Id="rId6" Type="http://schemas.microsoft.com/office/2007/relationships/diagramDrawing" Target="../diagrams/drawing119.xml"/><Relationship Id="rId5" Type="http://schemas.openxmlformats.org/officeDocument/2006/relationships/diagramColors" Target="../diagrams/colors119.xml"/><Relationship Id="rId4" Type="http://schemas.openxmlformats.org/officeDocument/2006/relationships/diagramQuickStyle" Target="../diagrams/quickStyle119.xml"/></Relationships>
</file>

<file path=ppt/slides/_rels/slide141.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diagramLayout" Target="../diagrams/layout120.xml"/><Relationship Id="rId7" Type="http://schemas.openxmlformats.org/officeDocument/2006/relationships/image" Target="../media/image150.png"/><Relationship Id="rId2" Type="http://schemas.openxmlformats.org/officeDocument/2006/relationships/diagramData" Target="../diagrams/data120.xml"/><Relationship Id="rId1" Type="http://schemas.openxmlformats.org/officeDocument/2006/relationships/slideLayout" Target="../slideLayouts/slideLayout6.xml"/><Relationship Id="rId6" Type="http://schemas.microsoft.com/office/2007/relationships/diagramDrawing" Target="../diagrams/drawing120.xml"/><Relationship Id="rId5" Type="http://schemas.openxmlformats.org/officeDocument/2006/relationships/diagramColors" Target="../diagrams/colors120.xml"/><Relationship Id="rId4" Type="http://schemas.openxmlformats.org/officeDocument/2006/relationships/diagramQuickStyle" Target="../diagrams/quickStyle120.xml"/></Relationships>
</file>

<file path=ppt/slides/_rels/slide142.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diagramLayout" Target="../diagrams/layout121.xml"/><Relationship Id="rId7" Type="http://schemas.openxmlformats.org/officeDocument/2006/relationships/image" Target="../media/image150.png"/><Relationship Id="rId2" Type="http://schemas.openxmlformats.org/officeDocument/2006/relationships/diagramData" Target="../diagrams/data121.xml"/><Relationship Id="rId1" Type="http://schemas.openxmlformats.org/officeDocument/2006/relationships/slideLayout" Target="../slideLayouts/slideLayout6.xml"/><Relationship Id="rId6" Type="http://schemas.microsoft.com/office/2007/relationships/diagramDrawing" Target="../diagrams/drawing121.xml"/><Relationship Id="rId5" Type="http://schemas.openxmlformats.org/officeDocument/2006/relationships/diagramColors" Target="../diagrams/colors121.xml"/><Relationship Id="rId4" Type="http://schemas.openxmlformats.org/officeDocument/2006/relationships/diagramQuickStyle" Target="../diagrams/quickStyle121.xml"/></Relationships>
</file>

<file path=ppt/slides/_rels/slide143.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diagramLayout" Target="../diagrams/layout122.xml"/><Relationship Id="rId7" Type="http://schemas.openxmlformats.org/officeDocument/2006/relationships/image" Target="../media/image150.png"/><Relationship Id="rId2" Type="http://schemas.openxmlformats.org/officeDocument/2006/relationships/diagramData" Target="../diagrams/data122.xml"/><Relationship Id="rId1" Type="http://schemas.openxmlformats.org/officeDocument/2006/relationships/slideLayout" Target="../slideLayouts/slideLayout6.xml"/><Relationship Id="rId6" Type="http://schemas.microsoft.com/office/2007/relationships/diagramDrawing" Target="../diagrams/drawing122.xml"/><Relationship Id="rId5" Type="http://schemas.openxmlformats.org/officeDocument/2006/relationships/diagramColors" Target="../diagrams/colors122.xml"/><Relationship Id="rId4" Type="http://schemas.openxmlformats.org/officeDocument/2006/relationships/diagramQuickStyle" Target="../diagrams/quickStyle122.xml"/></Relationships>
</file>

<file path=ppt/slides/_rels/slide144.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diagramLayout" Target="../diagrams/layout123.xml"/><Relationship Id="rId7" Type="http://schemas.openxmlformats.org/officeDocument/2006/relationships/image" Target="../media/image150.png"/><Relationship Id="rId2" Type="http://schemas.openxmlformats.org/officeDocument/2006/relationships/diagramData" Target="../diagrams/data123.xml"/><Relationship Id="rId1" Type="http://schemas.openxmlformats.org/officeDocument/2006/relationships/slideLayout" Target="../slideLayouts/slideLayout6.xml"/><Relationship Id="rId6" Type="http://schemas.microsoft.com/office/2007/relationships/diagramDrawing" Target="../diagrams/drawing123.xml"/><Relationship Id="rId5" Type="http://schemas.openxmlformats.org/officeDocument/2006/relationships/diagramColors" Target="../diagrams/colors123.xml"/><Relationship Id="rId4" Type="http://schemas.openxmlformats.org/officeDocument/2006/relationships/diagramQuickStyle" Target="../diagrams/quickStyle123.xml"/></Relationships>
</file>

<file path=ppt/slides/_rels/slide145.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diagramLayout" Target="../diagrams/layout124.xml"/><Relationship Id="rId7" Type="http://schemas.openxmlformats.org/officeDocument/2006/relationships/image" Target="../media/image150.png"/><Relationship Id="rId2" Type="http://schemas.openxmlformats.org/officeDocument/2006/relationships/diagramData" Target="../diagrams/data124.xml"/><Relationship Id="rId1" Type="http://schemas.openxmlformats.org/officeDocument/2006/relationships/slideLayout" Target="../slideLayouts/slideLayout6.xml"/><Relationship Id="rId6" Type="http://schemas.microsoft.com/office/2007/relationships/diagramDrawing" Target="../diagrams/drawing124.xml"/><Relationship Id="rId5" Type="http://schemas.openxmlformats.org/officeDocument/2006/relationships/diagramColors" Target="../diagrams/colors124.xml"/><Relationship Id="rId4" Type="http://schemas.openxmlformats.org/officeDocument/2006/relationships/diagramQuickStyle" Target="../diagrams/quickStyle124.xml"/></Relationships>
</file>

<file path=ppt/slides/_rels/slide14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125.xml"/><Relationship Id="rId7" Type="http://schemas.openxmlformats.org/officeDocument/2006/relationships/image" Target="../media/image150.png"/><Relationship Id="rId2" Type="http://schemas.openxmlformats.org/officeDocument/2006/relationships/diagramData" Target="../diagrams/data125.xml"/><Relationship Id="rId1" Type="http://schemas.openxmlformats.org/officeDocument/2006/relationships/slideLayout" Target="../slideLayouts/slideLayout2.xml"/><Relationship Id="rId6" Type="http://schemas.microsoft.com/office/2007/relationships/diagramDrawing" Target="../diagrams/drawing125.xml"/><Relationship Id="rId5" Type="http://schemas.openxmlformats.org/officeDocument/2006/relationships/diagramColors" Target="../diagrams/colors125.xml"/><Relationship Id="rId4" Type="http://schemas.openxmlformats.org/officeDocument/2006/relationships/diagramQuickStyle" Target="../diagrams/quickStyle125.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126.xml"/><Relationship Id="rId7" Type="http://schemas.openxmlformats.org/officeDocument/2006/relationships/image" Target="../media/image150.png"/><Relationship Id="rId2" Type="http://schemas.openxmlformats.org/officeDocument/2006/relationships/diagramData" Target="../diagrams/data126.xml"/><Relationship Id="rId1" Type="http://schemas.openxmlformats.org/officeDocument/2006/relationships/slideLayout" Target="../slideLayouts/slideLayout2.xml"/><Relationship Id="rId6" Type="http://schemas.microsoft.com/office/2007/relationships/diagramDrawing" Target="../diagrams/drawing126.xml"/><Relationship Id="rId5" Type="http://schemas.openxmlformats.org/officeDocument/2006/relationships/diagramColors" Target="../diagrams/colors126.xml"/><Relationship Id="rId4" Type="http://schemas.openxmlformats.org/officeDocument/2006/relationships/diagramQuickStyle" Target="../diagrams/quickStyle126.xml"/></Relationships>
</file>

<file path=ppt/slides/_rels/slide14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diagramLayout" Target="../diagrams/layout127.xml"/><Relationship Id="rId7" Type="http://schemas.openxmlformats.org/officeDocument/2006/relationships/image" Target="../media/image168.png"/><Relationship Id="rId2" Type="http://schemas.openxmlformats.org/officeDocument/2006/relationships/diagramData" Target="../diagrams/data127.xml"/><Relationship Id="rId1" Type="http://schemas.openxmlformats.org/officeDocument/2006/relationships/slideLayout" Target="../slideLayouts/slideLayout6.xml"/><Relationship Id="rId6" Type="http://schemas.microsoft.com/office/2007/relationships/diagramDrawing" Target="../diagrams/drawing127.xml"/><Relationship Id="rId5" Type="http://schemas.openxmlformats.org/officeDocument/2006/relationships/diagramColors" Target="../diagrams/colors127.xml"/><Relationship Id="rId4" Type="http://schemas.openxmlformats.org/officeDocument/2006/relationships/diagramQuickStyle" Target="../diagrams/quickStyle12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50.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diagramLayout" Target="../diagrams/layout128.xml"/><Relationship Id="rId7" Type="http://schemas.openxmlformats.org/officeDocument/2006/relationships/image" Target="../media/image150.png"/><Relationship Id="rId2" Type="http://schemas.openxmlformats.org/officeDocument/2006/relationships/diagramData" Target="../diagrams/data128.xml"/><Relationship Id="rId1" Type="http://schemas.openxmlformats.org/officeDocument/2006/relationships/slideLayout" Target="../slideLayouts/slideLayout6.xml"/><Relationship Id="rId6" Type="http://schemas.microsoft.com/office/2007/relationships/diagramDrawing" Target="../diagrams/drawing128.xml"/><Relationship Id="rId5" Type="http://schemas.openxmlformats.org/officeDocument/2006/relationships/diagramColors" Target="../diagrams/colors128.xml"/><Relationship Id="rId4" Type="http://schemas.openxmlformats.org/officeDocument/2006/relationships/diagramQuickStyle" Target="../diagrams/quickStyle128.xml"/></Relationships>
</file>

<file path=ppt/slides/_rels/slide151.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diagramLayout" Target="../diagrams/layout129.xml"/><Relationship Id="rId7" Type="http://schemas.openxmlformats.org/officeDocument/2006/relationships/image" Target="../media/image150.png"/><Relationship Id="rId2" Type="http://schemas.openxmlformats.org/officeDocument/2006/relationships/diagramData" Target="../diagrams/data129.xml"/><Relationship Id="rId1" Type="http://schemas.openxmlformats.org/officeDocument/2006/relationships/slideLayout" Target="../slideLayouts/slideLayout6.xml"/><Relationship Id="rId6" Type="http://schemas.microsoft.com/office/2007/relationships/diagramDrawing" Target="../diagrams/drawing129.xml"/><Relationship Id="rId5" Type="http://schemas.openxmlformats.org/officeDocument/2006/relationships/diagramColors" Target="../diagrams/colors129.xml"/><Relationship Id="rId4" Type="http://schemas.openxmlformats.org/officeDocument/2006/relationships/diagramQuickStyle" Target="../diagrams/quickStyle129.xml"/></Relationships>
</file>

<file path=ppt/slides/_rels/slide152.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diagramLayout" Target="../diagrams/layout130.xml"/><Relationship Id="rId7" Type="http://schemas.openxmlformats.org/officeDocument/2006/relationships/image" Target="../media/image150.png"/><Relationship Id="rId2" Type="http://schemas.openxmlformats.org/officeDocument/2006/relationships/diagramData" Target="../diagrams/data130.xml"/><Relationship Id="rId1" Type="http://schemas.openxmlformats.org/officeDocument/2006/relationships/slideLayout" Target="../slideLayouts/slideLayout6.xml"/><Relationship Id="rId6" Type="http://schemas.microsoft.com/office/2007/relationships/diagramDrawing" Target="../diagrams/drawing130.xml"/><Relationship Id="rId5" Type="http://schemas.openxmlformats.org/officeDocument/2006/relationships/diagramColors" Target="../diagrams/colors130.xml"/><Relationship Id="rId4" Type="http://schemas.openxmlformats.org/officeDocument/2006/relationships/diagramQuickStyle" Target="../diagrams/quickStyle130.xml"/></Relationships>
</file>

<file path=ppt/slides/_rels/slide153.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diagramLayout" Target="../diagrams/layout131.xml"/><Relationship Id="rId7" Type="http://schemas.openxmlformats.org/officeDocument/2006/relationships/image" Target="../media/image150.png"/><Relationship Id="rId2" Type="http://schemas.openxmlformats.org/officeDocument/2006/relationships/diagramData" Target="../diagrams/data131.xml"/><Relationship Id="rId1" Type="http://schemas.openxmlformats.org/officeDocument/2006/relationships/slideLayout" Target="../slideLayouts/slideLayout4.xml"/><Relationship Id="rId6" Type="http://schemas.microsoft.com/office/2007/relationships/diagramDrawing" Target="../diagrams/drawing131.xml"/><Relationship Id="rId5" Type="http://schemas.openxmlformats.org/officeDocument/2006/relationships/diagramColors" Target="../diagrams/colors131.xml"/><Relationship Id="rId4" Type="http://schemas.openxmlformats.org/officeDocument/2006/relationships/diagramQuickStyle" Target="../diagrams/quickStyle131.xml"/></Relationships>
</file>

<file path=ppt/slides/_rels/slide154.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diagramLayout" Target="../diagrams/layout132.xml"/><Relationship Id="rId7" Type="http://schemas.openxmlformats.org/officeDocument/2006/relationships/image" Target="../media/image150.png"/><Relationship Id="rId2" Type="http://schemas.openxmlformats.org/officeDocument/2006/relationships/diagramData" Target="../diagrams/data132.xml"/><Relationship Id="rId1" Type="http://schemas.openxmlformats.org/officeDocument/2006/relationships/slideLayout" Target="../slideLayouts/slideLayout4.xml"/><Relationship Id="rId6" Type="http://schemas.microsoft.com/office/2007/relationships/diagramDrawing" Target="../diagrams/drawing132.xml"/><Relationship Id="rId5" Type="http://schemas.openxmlformats.org/officeDocument/2006/relationships/diagramColors" Target="../diagrams/colors132.xml"/><Relationship Id="rId4" Type="http://schemas.openxmlformats.org/officeDocument/2006/relationships/diagramQuickStyle" Target="../diagrams/quickStyle132.xml"/></Relationships>
</file>

<file path=ppt/slides/_rels/slide155.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diagramLayout" Target="../diagrams/layout133.xml"/><Relationship Id="rId7" Type="http://schemas.openxmlformats.org/officeDocument/2006/relationships/image" Target="../media/image150.png"/><Relationship Id="rId2" Type="http://schemas.openxmlformats.org/officeDocument/2006/relationships/diagramData" Target="../diagrams/data133.xml"/><Relationship Id="rId1" Type="http://schemas.openxmlformats.org/officeDocument/2006/relationships/slideLayout" Target="../slideLayouts/slideLayout4.xml"/><Relationship Id="rId6" Type="http://schemas.microsoft.com/office/2007/relationships/diagramDrawing" Target="../diagrams/drawing133.xml"/><Relationship Id="rId5" Type="http://schemas.openxmlformats.org/officeDocument/2006/relationships/diagramColors" Target="../diagrams/colors133.xml"/><Relationship Id="rId4" Type="http://schemas.openxmlformats.org/officeDocument/2006/relationships/diagramQuickStyle" Target="../diagrams/quickStyle133.xml"/><Relationship Id="rId9" Type="http://schemas.openxmlformats.org/officeDocument/2006/relationships/image" Target="../media/image175.png"/></Relationships>
</file>

<file path=ppt/slides/_rels/slide156.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diagramLayout" Target="../diagrams/layout134.xml"/><Relationship Id="rId7" Type="http://schemas.openxmlformats.org/officeDocument/2006/relationships/image" Target="../media/image150.png"/><Relationship Id="rId2" Type="http://schemas.openxmlformats.org/officeDocument/2006/relationships/diagramData" Target="../diagrams/data134.xml"/><Relationship Id="rId1" Type="http://schemas.openxmlformats.org/officeDocument/2006/relationships/slideLayout" Target="../slideLayouts/slideLayout4.xml"/><Relationship Id="rId6" Type="http://schemas.microsoft.com/office/2007/relationships/diagramDrawing" Target="../diagrams/drawing134.xml"/><Relationship Id="rId5" Type="http://schemas.openxmlformats.org/officeDocument/2006/relationships/diagramColors" Target="../diagrams/colors134.xml"/><Relationship Id="rId4" Type="http://schemas.openxmlformats.org/officeDocument/2006/relationships/diagramQuickStyle" Target="../diagrams/quickStyle134.xml"/></Relationships>
</file>

<file path=ppt/slides/_rels/slide157.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diagramLayout" Target="../diagrams/layout135.xml"/><Relationship Id="rId7" Type="http://schemas.openxmlformats.org/officeDocument/2006/relationships/image" Target="../media/image150.png"/><Relationship Id="rId2" Type="http://schemas.openxmlformats.org/officeDocument/2006/relationships/diagramData" Target="../diagrams/data135.xml"/><Relationship Id="rId1" Type="http://schemas.openxmlformats.org/officeDocument/2006/relationships/slideLayout" Target="../slideLayouts/slideLayout2.xml"/><Relationship Id="rId6" Type="http://schemas.microsoft.com/office/2007/relationships/diagramDrawing" Target="../diagrams/drawing135.xml"/><Relationship Id="rId5" Type="http://schemas.openxmlformats.org/officeDocument/2006/relationships/diagramColors" Target="../diagrams/colors135.xml"/><Relationship Id="rId4" Type="http://schemas.openxmlformats.org/officeDocument/2006/relationships/diagramQuickStyle" Target="../diagrams/quickStyle135.xml"/></Relationships>
</file>

<file path=ppt/slides/_rels/slide158.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diagramLayout" Target="../diagrams/layout136.xml"/><Relationship Id="rId7" Type="http://schemas.openxmlformats.org/officeDocument/2006/relationships/image" Target="../media/image150.png"/><Relationship Id="rId2" Type="http://schemas.openxmlformats.org/officeDocument/2006/relationships/diagramData" Target="../diagrams/data136.xml"/><Relationship Id="rId1" Type="http://schemas.openxmlformats.org/officeDocument/2006/relationships/slideLayout" Target="../slideLayouts/slideLayout2.xml"/><Relationship Id="rId6" Type="http://schemas.microsoft.com/office/2007/relationships/diagramDrawing" Target="../diagrams/drawing136.xml"/><Relationship Id="rId5" Type="http://schemas.openxmlformats.org/officeDocument/2006/relationships/diagramColors" Target="../diagrams/colors136.xml"/><Relationship Id="rId4" Type="http://schemas.openxmlformats.org/officeDocument/2006/relationships/diagramQuickStyle" Target="../diagrams/quickStyle136.xml"/></Relationships>
</file>

<file path=ppt/slides/_rels/slide159.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diagramLayout" Target="../diagrams/layout137.xml"/><Relationship Id="rId7" Type="http://schemas.openxmlformats.org/officeDocument/2006/relationships/image" Target="../media/image150.png"/><Relationship Id="rId2" Type="http://schemas.openxmlformats.org/officeDocument/2006/relationships/diagramData" Target="../diagrams/data137.xml"/><Relationship Id="rId1" Type="http://schemas.openxmlformats.org/officeDocument/2006/relationships/slideLayout" Target="../slideLayouts/slideLayout6.xml"/><Relationship Id="rId6" Type="http://schemas.microsoft.com/office/2007/relationships/diagramDrawing" Target="../diagrams/drawing137.xml"/><Relationship Id="rId5" Type="http://schemas.openxmlformats.org/officeDocument/2006/relationships/diagramColors" Target="../diagrams/colors137.xml"/><Relationship Id="rId4" Type="http://schemas.openxmlformats.org/officeDocument/2006/relationships/diagramQuickStyle" Target="../diagrams/quickStyle137.xml"/></Relationships>
</file>

<file path=ppt/slides/_rels/slide16.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60.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diagramLayout" Target="../diagrams/layout138.xml"/><Relationship Id="rId7" Type="http://schemas.openxmlformats.org/officeDocument/2006/relationships/image" Target="../media/image150.png"/><Relationship Id="rId2" Type="http://schemas.openxmlformats.org/officeDocument/2006/relationships/diagramData" Target="../diagrams/data138.xml"/><Relationship Id="rId1" Type="http://schemas.openxmlformats.org/officeDocument/2006/relationships/slideLayout" Target="../slideLayouts/slideLayout2.xml"/><Relationship Id="rId6" Type="http://schemas.microsoft.com/office/2007/relationships/diagramDrawing" Target="../diagrams/drawing138.xml"/><Relationship Id="rId5" Type="http://schemas.openxmlformats.org/officeDocument/2006/relationships/diagramColors" Target="../diagrams/colors138.xml"/><Relationship Id="rId4" Type="http://schemas.openxmlformats.org/officeDocument/2006/relationships/diagramQuickStyle" Target="../diagrams/quickStyle138.xml"/></Relationships>
</file>

<file path=ppt/slides/_rels/slide161.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diagramLayout" Target="../diagrams/layout139.xml"/><Relationship Id="rId7" Type="http://schemas.openxmlformats.org/officeDocument/2006/relationships/image" Target="../media/image150.png"/><Relationship Id="rId2" Type="http://schemas.openxmlformats.org/officeDocument/2006/relationships/diagramData" Target="../diagrams/data139.xml"/><Relationship Id="rId1" Type="http://schemas.openxmlformats.org/officeDocument/2006/relationships/slideLayout" Target="../slideLayouts/slideLayout2.xml"/><Relationship Id="rId6" Type="http://schemas.microsoft.com/office/2007/relationships/diagramDrawing" Target="../diagrams/drawing139.xml"/><Relationship Id="rId5" Type="http://schemas.openxmlformats.org/officeDocument/2006/relationships/diagramColors" Target="../diagrams/colors139.xml"/><Relationship Id="rId4" Type="http://schemas.openxmlformats.org/officeDocument/2006/relationships/diagramQuickStyle" Target="../diagrams/quickStyle139.xml"/></Relationships>
</file>

<file path=ppt/slides/_rels/slide162.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diagramLayout" Target="../diagrams/layout140.xml"/><Relationship Id="rId7" Type="http://schemas.openxmlformats.org/officeDocument/2006/relationships/image" Target="../media/image150.png"/><Relationship Id="rId2" Type="http://schemas.openxmlformats.org/officeDocument/2006/relationships/diagramData" Target="../diagrams/data140.xml"/><Relationship Id="rId1" Type="http://schemas.openxmlformats.org/officeDocument/2006/relationships/slideLayout" Target="../slideLayouts/slideLayout2.xml"/><Relationship Id="rId6" Type="http://schemas.microsoft.com/office/2007/relationships/diagramDrawing" Target="../diagrams/drawing140.xml"/><Relationship Id="rId5" Type="http://schemas.openxmlformats.org/officeDocument/2006/relationships/diagramColors" Target="../diagrams/colors140.xml"/><Relationship Id="rId4" Type="http://schemas.openxmlformats.org/officeDocument/2006/relationships/diagramQuickStyle" Target="../diagrams/quickStyle140.xml"/></Relationships>
</file>

<file path=ppt/slides/_rels/slide163.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diagramLayout" Target="../diagrams/layout141.xml"/><Relationship Id="rId7" Type="http://schemas.openxmlformats.org/officeDocument/2006/relationships/image" Target="../media/image150.png"/><Relationship Id="rId2" Type="http://schemas.openxmlformats.org/officeDocument/2006/relationships/diagramData" Target="../diagrams/data141.xml"/><Relationship Id="rId1" Type="http://schemas.openxmlformats.org/officeDocument/2006/relationships/slideLayout" Target="../slideLayouts/slideLayout2.xml"/><Relationship Id="rId6" Type="http://schemas.microsoft.com/office/2007/relationships/diagramDrawing" Target="../diagrams/drawing141.xml"/><Relationship Id="rId5" Type="http://schemas.openxmlformats.org/officeDocument/2006/relationships/diagramColors" Target="../diagrams/colors141.xml"/><Relationship Id="rId4" Type="http://schemas.openxmlformats.org/officeDocument/2006/relationships/diagramQuickStyle" Target="../diagrams/quickStyle141.xml"/></Relationships>
</file>

<file path=ppt/slides/_rels/slide164.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diagramLayout" Target="../diagrams/layout142.xml"/><Relationship Id="rId7" Type="http://schemas.openxmlformats.org/officeDocument/2006/relationships/image" Target="../media/image150.png"/><Relationship Id="rId2" Type="http://schemas.openxmlformats.org/officeDocument/2006/relationships/diagramData" Target="../diagrams/data142.xml"/><Relationship Id="rId1" Type="http://schemas.openxmlformats.org/officeDocument/2006/relationships/slideLayout" Target="../slideLayouts/slideLayout6.xml"/><Relationship Id="rId6" Type="http://schemas.microsoft.com/office/2007/relationships/diagramDrawing" Target="../diagrams/drawing142.xml"/><Relationship Id="rId5" Type="http://schemas.openxmlformats.org/officeDocument/2006/relationships/diagramColors" Target="../diagrams/colors142.xml"/><Relationship Id="rId4" Type="http://schemas.openxmlformats.org/officeDocument/2006/relationships/diagramQuickStyle" Target="../diagrams/quickStyle142.xml"/></Relationships>
</file>

<file path=ppt/slides/_rels/slide165.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diagramLayout" Target="../diagrams/layout143.xml"/><Relationship Id="rId7" Type="http://schemas.openxmlformats.org/officeDocument/2006/relationships/image" Target="../media/image150.png"/><Relationship Id="rId2" Type="http://schemas.openxmlformats.org/officeDocument/2006/relationships/diagramData" Target="../diagrams/data143.xml"/><Relationship Id="rId1" Type="http://schemas.openxmlformats.org/officeDocument/2006/relationships/slideLayout" Target="../slideLayouts/slideLayout6.xml"/><Relationship Id="rId6" Type="http://schemas.microsoft.com/office/2007/relationships/diagramDrawing" Target="../diagrams/drawing143.xml"/><Relationship Id="rId5" Type="http://schemas.openxmlformats.org/officeDocument/2006/relationships/diagramColors" Target="../diagrams/colors143.xml"/><Relationship Id="rId4" Type="http://schemas.openxmlformats.org/officeDocument/2006/relationships/diagramQuickStyle" Target="../diagrams/quickStyle143.xml"/></Relationships>
</file>

<file path=ppt/slides/_rels/slide166.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diagramLayout" Target="../diagrams/layout144.xml"/><Relationship Id="rId7" Type="http://schemas.openxmlformats.org/officeDocument/2006/relationships/image" Target="../media/image150.png"/><Relationship Id="rId2" Type="http://schemas.openxmlformats.org/officeDocument/2006/relationships/diagramData" Target="../diagrams/data144.xml"/><Relationship Id="rId1" Type="http://schemas.openxmlformats.org/officeDocument/2006/relationships/slideLayout" Target="../slideLayouts/slideLayout6.xml"/><Relationship Id="rId6" Type="http://schemas.microsoft.com/office/2007/relationships/diagramDrawing" Target="../diagrams/drawing144.xml"/><Relationship Id="rId5" Type="http://schemas.openxmlformats.org/officeDocument/2006/relationships/diagramColors" Target="../diagrams/colors144.xml"/><Relationship Id="rId4" Type="http://schemas.openxmlformats.org/officeDocument/2006/relationships/diagramQuickStyle" Target="../diagrams/quickStyle144.xml"/><Relationship Id="rId9" Type="http://schemas.openxmlformats.org/officeDocument/2006/relationships/image" Target="../media/image187.png"/></Relationships>
</file>

<file path=ppt/slides/_rels/slide167.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diagramLayout" Target="../diagrams/layout145.xml"/><Relationship Id="rId7" Type="http://schemas.openxmlformats.org/officeDocument/2006/relationships/image" Target="../media/image150.png"/><Relationship Id="rId2" Type="http://schemas.openxmlformats.org/officeDocument/2006/relationships/diagramData" Target="../diagrams/data145.xml"/><Relationship Id="rId1" Type="http://schemas.openxmlformats.org/officeDocument/2006/relationships/slideLayout" Target="../slideLayouts/slideLayout6.xml"/><Relationship Id="rId6" Type="http://schemas.microsoft.com/office/2007/relationships/diagramDrawing" Target="../diagrams/drawing145.xml"/><Relationship Id="rId5" Type="http://schemas.openxmlformats.org/officeDocument/2006/relationships/diagramColors" Target="../diagrams/colors145.xml"/><Relationship Id="rId4" Type="http://schemas.openxmlformats.org/officeDocument/2006/relationships/diagramQuickStyle" Target="../diagrams/quickStyle145.xml"/><Relationship Id="rId9" Type="http://schemas.openxmlformats.org/officeDocument/2006/relationships/image" Target="../media/image189.png"/></Relationships>
</file>

<file path=ppt/slides/_rels/slide16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diagramData" Target="../diagrams/data146.xml"/><Relationship Id="rId7" Type="http://schemas.microsoft.com/office/2007/relationships/diagramDrawing" Target="../diagrams/drawing146.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Colors" Target="../diagrams/colors146.xml"/><Relationship Id="rId5" Type="http://schemas.openxmlformats.org/officeDocument/2006/relationships/diagramQuickStyle" Target="../diagrams/quickStyle146.xml"/><Relationship Id="rId10" Type="http://schemas.openxmlformats.org/officeDocument/2006/relationships/image" Target="../media/image191.png"/><Relationship Id="rId4" Type="http://schemas.openxmlformats.org/officeDocument/2006/relationships/diagramLayout" Target="../diagrams/layout146.xml"/><Relationship Id="rId9" Type="http://schemas.openxmlformats.org/officeDocument/2006/relationships/image" Target="../media/image190.png"/></Relationships>
</file>

<file path=ppt/slides/_rels/slide169.xml.rels><?xml version="1.0" encoding="UTF-8" standalone="yes"?>
<Relationships xmlns="http://schemas.openxmlformats.org/package/2006/relationships"><Relationship Id="rId3" Type="http://schemas.openxmlformats.org/officeDocument/2006/relationships/diagramLayout" Target="../diagrams/layout147.xml"/><Relationship Id="rId7" Type="http://schemas.openxmlformats.org/officeDocument/2006/relationships/image" Target="../media/image150.png"/><Relationship Id="rId2" Type="http://schemas.openxmlformats.org/officeDocument/2006/relationships/diagramData" Target="../diagrams/data147.xml"/><Relationship Id="rId1" Type="http://schemas.openxmlformats.org/officeDocument/2006/relationships/slideLayout" Target="../slideLayouts/slideLayout2.xml"/><Relationship Id="rId6" Type="http://schemas.microsoft.com/office/2007/relationships/diagramDrawing" Target="../diagrams/drawing147.xml"/><Relationship Id="rId5" Type="http://schemas.openxmlformats.org/officeDocument/2006/relationships/diagramColors" Target="../diagrams/colors147.xml"/><Relationship Id="rId4" Type="http://schemas.openxmlformats.org/officeDocument/2006/relationships/diagramQuickStyle" Target="../diagrams/quickStyle147.xml"/></Relationships>
</file>

<file path=ppt/slides/_rels/slide17.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70.xml.rels><?xml version="1.0" encoding="UTF-8" standalone="yes"?>
<Relationships xmlns="http://schemas.openxmlformats.org/package/2006/relationships"><Relationship Id="rId3" Type="http://schemas.openxmlformats.org/officeDocument/2006/relationships/diagramLayout" Target="../diagrams/layout148.xml"/><Relationship Id="rId7" Type="http://schemas.openxmlformats.org/officeDocument/2006/relationships/image" Target="../media/image150.png"/><Relationship Id="rId2" Type="http://schemas.openxmlformats.org/officeDocument/2006/relationships/diagramData" Target="../diagrams/data148.xml"/><Relationship Id="rId1" Type="http://schemas.openxmlformats.org/officeDocument/2006/relationships/slideLayout" Target="../slideLayouts/slideLayout2.xml"/><Relationship Id="rId6" Type="http://schemas.microsoft.com/office/2007/relationships/diagramDrawing" Target="../diagrams/drawing148.xml"/><Relationship Id="rId5" Type="http://schemas.openxmlformats.org/officeDocument/2006/relationships/diagramColors" Target="../diagrams/colors148.xml"/><Relationship Id="rId4" Type="http://schemas.openxmlformats.org/officeDocument/2006/relationships/diagramQuickStyle" Target="../diagrams/quickStyle148.xml"/></Relationships>
</file>

<file path=ppt/slides/_rels/slide1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50.png"/><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50.png"/><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50.pn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diagramLayout" Target="../diagrams/layout149.xml"/><Relationship Id="rId7" Type="http://schemas.openxmlformats.org/officeDocument/2006/relationships/image" Target="../media/image150.png"/><Relationship Id="rId2" Type="http://schemas.openxmlformats.org/officeDocument/2006/relationships/diagramData" Target="../diagrams/data149.xml"/><Relationship Id="rId1" Type="http://schemas.openxmlformats.org/officeDocument/2006/relationships/slideLayout" Target="../slideLayouts/slideLayout2.xml"/><Relationship Id="rId6" Type="http://schemas.microsoft.com/office/2007/relationships/diagramDrawing" Target="../diagrams/drawing149.xml"/><Relationship Id="rId5" Type="http://schemas.openxmlformats.org/officeDocument/2006/relationships/diagramColors" Target="../diagrams/colors149.xml"/><Relationship Id="rId4" Type="http://schemas.openxmlformats.org/officeDocument/2006/relationships/diagramQuickStyle" Target="../diagrams/quickStyle149.xml"/></Relationships>
</file>

<file path=ppt/slides/_rels/slide177.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diagramData" Target="../diagrams/data150.xml"/><Relationship Id="rId7" Type="http://schemas.microsoft.com/office/2007/relationships/diagramDrawing" Target="../diagrams/drawing150.xml"/><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diagramColors" Target="../diagrams/colors150.xml"/><Relationship Id="rId5" Type="http://schemas.openxmlformats.org/officeDocument/2006/relationships/diagramQuickStyle" Target="../diagrams/quickStyle150.xml"/><Relationship Id="rId4" Type="http://schemas.openxmlformats.org/officeDocument/2006/relationships/diagramLayout" Target="../diagrams/layout150.xml"/></Relationships>
</file>

<file path=ppt/slides/_rels/slide17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diagramData" Target="../diagrams/data151.xml"/><Relationship Id="rId7" Type="http://schemas.microsoft.com/office/2007/relationships/diagramDrawing" Target="../diagrams/drawing151.xml"/><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diagramColors" Target="../diagrams/colors151.xml"/><Relationship Id="rId5" Type="http://schemas.openxmlformats.org/officeDocument/2006/relationships/diagramQuickStyle" Target="../diagrams/quickStyle151.xml"/><Relationship Id="rId4" Type="http://schemas.openxmlformats.org/officeDocument/2006/relationships/diagramLayout" Target="../diagrams/layout151.xml"/></Relationships>
</file>

<file path=ppt/slides/_rels/slide179.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diagramLayout" Target="../diagrams/layout152.xml"/><Relationship Id="rId7" Type="http://schemas.openxmlformats.org/officeDocument/2006/relationships/image" Target="../media/image150.png"/><Relationship Id="rId2" Type="http://schemas.openxmlformats.org/officeDocument/2006/relationships/diagramData" Target="../diagrams/data152.xml"/><Relationship Id="rId1" Type="http://schemas.openxmlformats.org/officeDocument/2006/relationships/slideLayout" Target="../slideLayouts/slideLayout6.xml"/><Relationship Id="rId6" Type="http://schemas.microsoft.com/office/2007/relationships/diagramDrawing" Target="../diagrams/drawing152.xml"/><Relationship Id="rId5" Type="http://schemas.openxmlformats.org/officeDocument/2006/relationships/diagramColors" Target="../diagrams/colors152.xml"/><Relationship Id="rId4" Type="http://schemas.openxmlformats.org/officeDocument/2006/relationships/diagramQuickStyle" Target="../diagrams/quickStyle15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80.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diagramLayout" Target="../diagrams/layout153.xml"/><Relationship Id="rId7" Type="http://schemas.openxmlformats.org/officeDocument/2006/relationships/image" Target="../media/image150.png"/><Relationship Id="rId2" Type="http://schemas.openxmlformats.org/officeDocument/2006/relationships/diagramData" Target="../diagrams/data153.xml"/><Relationship Id="rId1" Type="http://schemas.openxmlformats.org/officeDocument/2006/relationships/slideLayout" Target="../slideLayouts/slideLayout6.xml"/><Relationship Id="rId6" Type="http://schemas.microsoft.com/office/2007/relationships/diagramDrawing" Target="../diagrams/drawing153.xml"/><Relationship Id="rId5" Type="http://schemas.openxmlformats.org/officeDocument/2006/relationships/diagramColors" Target="../diagrams/colors153.xml"/><Relationship Id="rId4" Type="http://schemas.openxmlformats.org/officeDocument/2006/relationships/diagramQuickStyle" Target="../diagrams/quickStyle153.xml"/></Relationships>
</file>

<file path=ppt/slides/_rels/slide181.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diagramLayout" Target="../diagrams/layout154.xml"/><Relationship Id="rId7" Type="http://schemas.openxmlformats.org/officeDocument/2006/relationships/image" Target="../media/image150.png"/><Relationship Id="rId2" Type="http://schemas.openxmlformats.org/officeDocument/2006/relationships/diagramData" Target="../diagrams/data154.xml"/><Relationship Id="rId1" Type="http://schemas.openxmlformats.org/officeDocument/2006/relationships/slideLayout" Target="../slideLayouts/slideLayout6.xml"/><Relationship Id="rId6" Type="http://schemas.microsoft.com/office/2007/relationships/diagramDrawing" Target="../diagrams/drawing154.xml"/><Relationship Id="rId5" Type="http://schemas.openxmlformats.org/officeDocument/2006/relationships/diagramColors" Target="../diagrams/colors154.xml"/><Relationship Id="rId4" Type="http://schemas.openxmlformats.org/officeDocument/2006/relationships/diagramQuickStyle" Target="../diagrams/quickStyle154.xml"/></Relationships>
</file>

<file path=ppt/slides/_rels/slide182.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diagramLayout" Target="../diagrams/layout155.xml"/><Relationship Id="rId7" Type="http://schemas.openxmlformats.org/officeDocument/2006/relationships/image" Target="../media/image150.png"/><Relationship Id="rId2" Type="http://schemas.openxmlformats.org/officeDocument/2006/relationships/diagramData" Target="../diagrams/data155.xml"/><Relationship Id="rId1" Type="http://schemas.openxmlformats.org/officeDocument/2006/relationships/slideLayout" Target="../slideLayouts/slideLayout6.xml"/><Relationship Id="rId6" Type="http://schemas.microsoft.com/office/2007/relationships/diagramDrawing" Target="../diagrams/drawing155.xml"/><Relationship Id="rId5" Type="http://schemas.openxmlformats.org/officeDocument/2006/relationships/diagramColors" Target="../diagrams/colors155.xml"/><Relationship Id="rId4" Type="http://schemas.openxmlformats.org/officeDocument/2006/relationships/diagramQuickStyle" Target="../diagrams/quickStyle155.xml"/></Relationships>
</file>

<file path=ppt/slides/_rels/slide183.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diagramLayout" Target="../diagrams/layout156.xml"/><Relationship Id="rId7" Type="http://schemas.openxmlformats.org/officeDocument/2006/relationships/image" Target="../media/image150.png"/><Relationship Id="rId2" Type="http://schemas.openxmlformats.org/officeDocument/2006/relationships/diagramData" Target="../diagrams/data156.xml"/><Relationship Id="rId1" Type="http://schemas.openxmlformats.org/officeDocument/2006/relationships/slideLayout" Target="../slideLayouts/slideLayout6.xml"/><Relationship Id="rId6" Type="http://schemas.microsoft.com/office/2007/relationships/diagramDrawing" Target="../diagrams/drawing156.xml"/><Relationship Id="rId5" Type="http://schemas.openxmlformats.org/officeDocument/2006/relationships/diagramColors" Target="../diagrams/colors156.xml"/><Relationship Id="rId4" Type="http://schemas.openxmlformats.org/officeDocument/2006/relationships/diagramQuickStyle" Target="../diagrams/quickStyle156.xml"/></Relationships>
</file>

<file path=ppt/slides/_rels/slide184.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diagramLayout" Target="../diagrams/layout157.xml"/><Relationship Id="rId7" Type="http://schemas.openxmlformats.org/officeDocument/2006/relationships/image" Target="../media/image150.png"/><Relationship Id="rId2" Type="http://schemas.openxmlformats.org/officeDocument/2006/relationships/diagramData" Target="../diagrams/data157.xml"/><Relationship Id="rId1" Type="http://schemas.openxmlformats.org/officeDocument/2006/relationships/slideLayout" Target="../slideLayouts/slideLayout2.xml"/><Relationship Id="rId6" Type="http://schemas.microsoft.com/office/2007/relationships/diagramDrawing" Target="../diagrams/drawing157.xml"/><Relationship Id="rId5" Type="http://schemas.openxmlformats.org/officeDocument/2006/relationships/diagramColors" Target="../diagrams/colors157.xml"/><Relationship Id="rId4" Type="http://schemas.openxmlformats.org/officeDocument/2006/relationships/diagramQuickStyle" Target="../diagrams/quickStyle157.xml"/></Relationships>
</file>

<file path=ppt/slides/_rels/slide1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diagramLayout" Target="../diagrams/layout158.xml"/><Relationship Id="rId7" Type="http://schemas.openxmlformats.org/officeDocument/2006/relationships/image" Target="../media/image150.png"/><Relationship Id="rId2" Type="http://schemas.openxmlformats.org/officeDocument/2006/relationships/diagramData" Target="../diagrams/data158.xml"/><Relationship Id="rId1" Type="http://schemas.openxmlformats.org/officeDocument/2006/relationships/slideLayout" Target="../slideLayouts/slideLayout2.xml"/><Relationship Id="rId6" Type="http://schemas.microsoft.com/office/2007/relationships/diagramDrawing" Target="../diagrams/drawing158.xml"/><Relationship Id="rId5" Type="http://schemas.openxmlformats.org/officeDocument/2006/relationships/diagramColors" Target="../diagrams/colors158.xml"/><Relationship Id="rId4" Type="http://schemas.openxmlformats.org/officeDocument/2006/relationships/diagramQuickStyle" Target="../diagrams/quickStyle15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27.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28.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33.xml"/><Relationship Id="rId7" Type="http://schemas.openxmlformats.org/officeDocument/2006/relationships/image" Target="../media/image34.png"/><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34.xml"/><Relationship Id="rId7" Type="http://schemas.openxmlformats.org/officeDocument/2006/relationships/image" Target="../media/image34.pn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3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Layout" Target="../diagrams/layout35.xml"/><Relationship Id="rId7" Type="http://schemas.openxmlformats.org/officeDocument/2006/relationships/image" Target="../media/image34.png"/><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Layout" Target="../diagrams/layout36.xml"/><Relationship Id="rId7" Type="http://schemas.openxmlformats.org/officeDocument/2006/relationships/image" Target="../media/image34.png"/><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3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37.xml"/><Relationship Id="rId7" Type="http://schemas.openxmlformats.org/officeDocument/2006/relationships/image" Target="../media/image34.pn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38.xml"/><Relationship Id="rId7" Type="http://schemas.openxmlformats.org/officeDocument/2006/relationships/image" Target="../media/image34.png"/><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39.xml"/><Relationship Id="rId7" Type="http://schemas.openxmlformats.org/officeDocument/2006/relationships/image" Target="../media/image34.png"/><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0.xml"/><Relationship Id="rId7" Type="http://schemas.openxmlformats.org/officeDocument/2006/relationships/image" Target="../media/image34.png"/><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Layout" Target="../diagrams/layout41.xml"/><Relationship Id="rId7" Type="http://schemas.openxmlformats.org/officeDocument/2006/relationships/image" Target="../media/image34.png"/><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10" Type="http://schemas.openxmlformats.org/officeDocument/2006/relationships/image" Target="../media/image45.png"/><Relationship Id="rId4" Type="http://schemas.openxmlformats.org/officeDocument/2006/relationships/diagramQuickStyle" Target="../diagrams/quickStyle41.xml"/><Relationship Id="rId9" Type="http://schemas.openxmlformats.org/officeDocument/2006/relationships/image" Target="../media/image44.png"/></Relationships>
</file>

<file path=ppt/slides/_rels/slide4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2.xml"/><Relationship Id="rId11" Type="http://schemas.openxmlformats.org/officeDocument/2006/relationships/image" Target="../media/image48.png"/><Relationship Id="rId5" Type="http://schemas.openxmlformats.org/officeDocument/2006/relationships/diagramQuickStyle" Target="../diagrams/quickStyle42.xml"/><Relationship Id="rId10" Type="http://schemas.openxmlformats.org/officeDocument/2006/relationships/image" Target="../media/image47.png"/><Relationship Id="rId4" Type="http://schemas.openxmlformats.org/officeDocument/2006/relationships/diagramLayout" Target="../diagrams/layout42.xml"/><Relationship Id="rId9" Type="http://schemas.openxmlformats.org/officeDocument/2006/relationships/image" Target="../media/image46.png"/></Relationships>
</file>

<file path=ppt/slides/_rels/slide4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3.xml"/><Relationship Id="rId11" Type="http://schemas.openxmlformats.org/officeDocument/2006/relationships/image" Target="../media/image51.png"/><Relationship Id="rId5" Type="http://schemas.openxmlformats.org/officeDocument/2006/relationships/diagramQuickStyle" Target="../diagrams/quickStyle43.xml"/><Relationship Id="rId10" Type="http://schemas.openxmlformats.org/officeDocument/2006/relationships/image" Target="../media/image50.png"/><Relationship Id="rId4" Type="http://schemas.openxmlformats.org/officeDocument/2006/relationships/diagramLayout" Target="../diagrams/layout43.xml"/><Relationship Id="rId9" Type="http://schemas.openxmlformats.org/officeDocument/2006/relationships/image" Target="../media/image49.png"/></Relationships>
</file>

<file path=ppt/slides/_rels/slide4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Layout" Target="../diagrams/layout44.xml"/><Relationship Id="rId7" Type="http://schemas.openxmlformats.org/officeDocument/2006/relationships/image" Target="../media/image34.png"/><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 Id="rId9" Type="http://schemas.openxmlformats.org/officeDocument/2006/relationships/image" Target="../media/image53.png"/></Relationships>
</file>

<file path=ppt/slides/_rels/slide4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Layout" Target="../diagrams/layout45.xml"/><Relationship Id="rId7" Type="http://schemas.openxmlformats.org/officeDocument/2006/relationships/image" Target="../media/image34.png"/><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4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10" Type="http://schemas.openxmlformats.org/officeDocument/2006/relationships/image" Target="../media/image56.png"/><Relationship Id="rId4" Type="http://schemas.openxmlformats.org/officeDocument/2006/relationships/diagramLayout" Target="../diagrams/layout46.xml"/><Relationship Id="rId9"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Layout" Target="../diagrams/layout47.xml"/><Relationship Id="rId7" Type="http://schemas.openxmlformats.org/officeDocument/2006/relationships/image" Target="../media/image34.png"/><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 Id="rId9" Type="http://schemas.openxmlformats.org/officeDocument/2006/relationships/image" Target="../media/image58.png"/></Relationships>
</file>

<file path=ppt/slides/_rels/slide5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Layout" Target="../diagrams/layout48.xml"/><Relationship Id="rId7" Type="http://schemas.openxmlformats.org/officeDocument/2006/relationships/image" Target="../media/image34.png"/><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5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Layout" Target="../diagrams/layout49.xml"/><Relationship Id="rId7" Type="http://schemas.openxmlformats.org/officeDocument/2006/relationships/image" Target="../media/image34.png"/><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5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Layout" Target="../diagrams/layout50.xml"/><Relationship Id="rId7" Type="http://schemas.openxmlformats.org/officeDocument/2006/relationships/image" Target="../media/image34.png"/><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 Id="rId9" Type="http://schemas.openxmlformats.org/officeDocument/2006/relationships/image" Target="../media/image62.png"/></Relationships>
</file>

<file path=ppt/slides/_rels/slide5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Layout" Target="../diagrams/layout51.xml"/><Relationship Id="rId7" Type="http://schemas.openxmlformats.org/officeDocument/2006/relationships/image" Target="../media/image34.png"/><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5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 Id="rId9" Type="http://schemas.openxmlformats.org/officeDocument/2006/relationships/image" Target="../media/image64.png"/></Relationships>
</file>

<file path=ppt/slides/_rels/slide5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Layout" Target="../diagrams/layout53.xml"/><Relationship Id="rId7" Type="http://schemas.openxmlformats.org/officeDocument/2006/relationships/image" Target="../media/image34.png"/><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5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Layout" Target="../diagrams/layout54.xml"/><Relationship Id="rId7" Type="http://schemas.openxmlformats.org/officeDocument/2006/relationships/image" Target="../media/image34.png"/><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 Id="rId9" Type="http://schemas.openxmlformats.org/officeDocument/2006/relationships/image" Target="../media/image67.png"/></Relationships>
</file>

<file path=ppt/slides/_rels/slide5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 Id="rId9" Type="http://schemas.openxmlformats.org/officeDocument/2006/relationships/image" Target="../media/image68.png"/></Relationships>
</file>

<file path=ppt/slides/_rels/slide5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6.xml"/><Relationship Id="rId5" Type="http://schemas.openxmlformats.org/officeDocument/2006/relationships/diagramQuickStyle" Target="../diagrams/quickStyle56.xml"/><Relationship Id="rId10" Type="http://schemas.openxmlformats.org/officeDocument/2006/relationships/image" Target="../media/image70.png"/><Relationship Id="rId4" Type="http://schemas.openxmlformats.org/officeDocument/2006/relationships/diagramLayout" Target="../diagrams/layout56.xml"/><Relationship Id="rId9" Type="http://schemas.openxmlformats.org/officeDocument/2006/relationships/image" Target="../media/image69.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diagramQuickStyle" Target="../diagrams/quickStyle5.xml"/><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5.xml"/><Relationship Id="rId11" Type="http://schemas.openxmlformats.org/officeDocument/2006/relationships/image" Target="../media/image8.png"/><Relationship Id="rId5" Type="http://schemas.openxmlformats.org/officeDocument/2006/relationships/diagramData" Target="../diagrams/data5.xml"/><Relationship Id="rId10" Type="http://schemas.openxmlformats.org/officeDocument/2006/relationships/image" Target="../media/image7.png"/><Relationship Id="rId4" Type="http://schemas.openxmlformats.org/officeDocument/2006/relationships/image" Target="../media/image6.png"/><Relationship Id="rId9" Type="http://schemas.microsoft.com/office/2007/relationships/diagramDrawing" Target="../diagrams/drawing5.xml"/><Relationship Id="rId1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 Id="rId9" Type="http://schemas.openxmlformats.org/officeDocument/2006/relationships/image" Target="../media/image71.png"/></Relationships>
</file>

<file path=ppt/slides/_rels/slide6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 Id="rId9" Type="http://schemas.openxmlformats.org/officeDocument/2006/relationships/image" Target="../media/image72.png"/></Relationships>
</file>

<file path=ppt/slides/_rels/slide6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 Id="rId9" Type="http://schemas.openxmlformats.org/officeDocument/2006/relationships/image" Target="../media/image73.png"/></Relationships>
</file>

<file path=ppt/slides/_rels/slide6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 Id="rId9" Type="http://schemas.openxmlformats.org/officeDocument/2006/relationships/image" Target="../media/image74.png"/></Relationships>
</file>

<file path=ppt/slides/_rels/slide6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Layout" Target="../diagrams/layout61.xml"/><Relationship Id="rId7" Type="http://schemas.openxmlformats.org/officeDocument/2006/relationships/image" Target="../media/image34.png"/><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6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62.xml"/><Relationship Id="rId5" Type="http://schemas.openxmlformats.org/officeDocument/2006/relationships/diagramQuickStyle" Target="../diagrams/quickStyle62.xml"/><Relationship Id="rId10" Type="http://schemas.openxmlformats.org/officeDocument/2006/relationships/image" Target="../media/image77.png"/><Relationship Id="rId4" Type="http://schemas.openxmlformats.org/officeDocument/2006/relationships/diagramLayout" Target="../diagrams/layout62.xml"/><Relationship Id="rId9" Type="http://schemas.openxmlformats.org/officeDocument/2006/relationships/image" Target="../media/image76.png"/></Relationships>
</file>

<file path=ppt/slides/_rels/slide6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 Id="rId9" Type="http://schemas.openxmlformats.org/officeDocument/2006/relationships/image" Target="../media/image78.png"/></Relationships>
</file>

<file path=ppt/slides/_rels/slide6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 Id="rId9" Type="http://schemas.openxmlformats.org/officeDocument/2006/relationships/image" Target="../media/image79.png"/></Relationships>
</file>

<file path=ppt/slides/_rels/slide6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 Id="rId9" Type="http://schemas.openxmlformats.org/officeDocument/2006/relationships/image" Target="../media/image80.png"/></Relationships>
</file>

<file path=ppt/slides/_rels/slide6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 Id="rId9"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67.xml"/><Relationship Id="rId7" Type="http://schemas.microsoft.com/office/2007/relationships/diagramDrawing" Target="../diagrams/drawing67.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67.xml"/><Relationship Id="rId5" Type="http://schemas.openxmlformats.org/officeDocument/2006/relationships/diagramQuickStyle" Target="../diagrams/quickStyle67.xml"/><Relationship Id="rId4" Type="http://schemas.openxmlformats.org/officeDocument/2006/relationships/diagramLayout" Target="../diagrams/layout67.xm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68.xml"/><Relationship Id="rId7" Type="http://schemas.microsoft.com/office/2007/relationships/diagramDrawing" Target="../diagrams/drawing68.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68.xml"/><Relationship Id="rId5" Type="http://schemas.openxmlformats.org/officeDocument/2006/relationships/diagramQuickStyle" Target="../diagrams/quickStyle68.xml"/><Relationship Id="rId4" Type="http://schemas.openxmlformats.org/officeDocument/2006/relationships/diagramLayout" Target="../diagrams/layout68.xml"/><Relationship Id="rId9" Type="http://schemas.openxmlformats.org/officeDocument/2006/relationships/image" Target="../media/image83.png"/></Relationships>
</file>

<file path=ppt/slides/_rels/slide7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 Id="rId9" Type="http://schemas.openxmlformats.org/officeDocument/2006/relationships/image" Target="../media/image84.png"/></Relationships>
</file>

<file path=ppt/slides/_rels/slide7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Layout" Target="../diagrams/layout70.xml"/><Relationship Id="rId7" Type="http://schemas.openxmlformats.org/officeDocument/2006/relationships/image" Target="../media/image34.png"/><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7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diagramLayout" Target="../diagrams/layout71.xml"/><Relationship Id="rId7" Type="http://schemas.openxmlformats.org/officeDocument/2006/relationships/image" Target="../media/image34.png"/><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 Id="rId9"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Layout" Target="../diagrams/layout72.xml"/><Relationship Id="rId7" Type="http://schemas.openxmlformats.org/officeDocument/2006/relationships/image" Target="../media/image34.png"/><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8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8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diagramLayout" Target="../diagrams/layout73.xml"/><Relationship Id="rId7" Type="http://schemas.openxmlformats.org/officeDocument/2006/relationships/image" Target="../media/image99.png"/><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8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Layout" Target="../diagrams/layout74.xml"/><Relationship Id="rId7" Type="http://schemas.openxmlformats.org/officeDocument/2006/relationships/image" Target="../media/image99.png"/><Relationship Id="rId2" Type="http://schemas.openxmlformats.org/officeDocument/2006/relationships/diagramData" Target="../diagrams/data74.xml"/><Relationship Id="rId1" Type="http://schemas.openxmlformats.org/officeDocument/2006/relationships/slideLayout" Target="../slideLayouts/slideLayout2.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8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Layout" Target="../diagrams/layout75.xml"/><Relationship Id="rId7" Type="http://schemas.openxmlformats.org/officeDocument/2006/relationships/image" Target="../media/image99.png"/><Relationship Id="rId2" Type="http://schemas.openxmlformats.org/officeDocument/2006/relationships/diagramData" Target="../diagrams/data75.xml"/><Relationship Id="rId1" Type="http://schemas.openxmlformats.org/officeDocument/2006/relationships/slideLayout" Target="../slideLayouts/slideLayout2.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chart" Target="../charts/chart2.xml"/><Relationship Id="rId7" Type="http://schemas.openxmlformats.org/officeDocument/2006/relationships/diagramQuickStyle" Target="../diagrams/quickStyle8.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chart" Target="../charts/chart3.xml"/><Relationship Id="rId9" Type="http://schemas.microsoft.com/office/2007/relationships/diagramDrawing" Target="../diagrams/drawing8.xml"/></Relationships>
</file>

<file path=ppt/slides/_rels/slide9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diagramLayout" Target="../diagrams/layout76.xml"/><Relationship Id="rId7" Type="http://schemas.openxmlformats.org/officeDocument/2006/relationships/image" Target="../media/image99.png"/><Relationship Id="rId2" Type="http://schemas.openxmlformats.org/officeDocument/2006/relationships/diagramData" Target="../diagrams/data76.xml"/><Relationship Id="rId1" Type="http://schemas.openxmlformats.org/officeDocument/2006/relationships/slideLayout" Target="../slideLayouts/slideLayout2.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9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Layout" Target="../diagrams/layout77.xml"/><Relationship Id="rId7" Type="http://schemas.openxmlformats.org/officeDocument/2006/relationships/image" Target="../media/image99.png"/><Relationship Id="rId2" Type="http://schemas.openxmlformats.org/officeDocument/2006/relationships/diagramData" Target="../diagrams/data77.xml"/><Relationship Id="rId1" Type="http://schemas.openxmlformats.org/officeDocument/2006/relationships/slideLayout" Target="../slideLayouts/slideLayout2.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9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diagramLayout" Target="../diagrams/layout78.xml"/><Relationship Id="rId7" Type="http://schemas.openxmlformats.org/officeDocument/2006/relationships/image" Target="../media/image99.png"/><Relationship Id="rId2" Type="http://schemas.openxmlformats.org/officeDocument/2006/relationships/diagramData" Target="../diagrams/data78.xml"/><Relationship Id="rId1" Type="http://schemas.openxmlformats.org/officeDocument/2006/relationships/slideLayout" Target="../slideLayouts/slideLayout2.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9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diagramLayout" Target="../diagrams/layout79.xml"/><Relationship Id="rId7" Type="http://schemas.openxmlformats.org/officeDocument/2006/relationships/image" Target="../media/image99.png"/><Relationship Id="rId2" Type="http://schemas.openxmlformats.org/officeDocument/2006/relationships/diagramData" Target="../diagrams/data79.xml"/><Relationship Id="rId1" Type="http://schemas.openxmlformats.org/officeDocument/2006/relationships/slideLayout" Target="../slideLayouts/slideLayout2.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80.xml"/><Relationship Id="rId7" Type="http://schemas.openxmlformats.org/officeDocument/2006/relationships/image" Target="../media/image99.png"/><Relationship Id="rId2" Type="http://schemas.openxmlformats.org/officeDocument/2006/relationships/diagramData" Target="../diagrams/data80.xml"/><Relationship Id="rId1" Type="http://schemas.openxmlformats.org/officeDocument/2006/relationships/slideLayout" Target="../slideLayouts/slideLayout2.xml"/><Relationship Id="rId6" Type="http://schemas.microsoft.com/office/2007/relationships/diagramDrawing" Target="../diagrams/drawing80.xml"/><Relationship Id="rId5" Type="http://schemas.openxmlformats.org/officeDocument/2006/relationships/diagramColors" Target="../diagrams/colors80.xml"/><Relationship Id="rId4" Type="http://schemas.openxmlformats.org/officeDocument/2006/relationships/diagramQuickStyle" Target="../diagrams/quickStyle80.xml"/></Relationships>
</file>

<file path=ppt/slides/_rels/slide9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81.xml"/><Relationship Id="rId7" Type="http://schemas.openxmlformats.org/officeDocument/2006/relationships/image" Target="../media/image99.png"/><Relationship Id="rId2" Type="http://schemas.openxmlformats.org/officeDocument/2006/relationships/diagramData" Target="../diagrams/data81.xml"/><Relationship Id="rId1" Type="http://schemas.openxmlformats.org/officeDocument/2006/relationships/slideLayout" Target="../slideLayouts/slideLayout2.xml"/><Relationship Id="rId6" Type="http://schemas.microsoft.com/office/2007/relationships/diagramDrawing" Target="../diagrams/drawing81.xml"/><Relationship Id="rId5" Type="http://schemas.openxmlformats.org/officeDocument/2006/relationships/diagramColors" Target="../diagrams/colors81.xml"/><Relationship Id="rId4" Type="http://schemas.openxmlformats.org/officeDocument/2006/relationships/diagramQuickStyle" Target="../diagrams/quickStyle81.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82.xml"/><Relationship Id="rId7" Type="http://schemas.openxmlformats.org/officeDocument/2006/relationships/image" Target="../media/image99.png"/><Relationship Id="rId2" Type="http://schemas.openxmlformats.org/officeDocument/2006/relationships/diagramData" Target="../diagrams/data82.xml"/><Relationship Id="rId1" Type="http://schemas.openxmlformats.org/officeDocument/2006/relationships/slideLayout" Target="../slideLayouts/slideLayout2.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83.xml"/><Relationship Id="rId7" Type="http://schemas.openxmlformats.org/officeDocument/2006/relationships/image" Target="../media/image99.png"/><Relationship Id="rId2" Type="http://schemas.openxmlformats.org/officeDocument/2006/relationships/diagramData" Target="../diagrams/data83.xml"/><Relationship Id="rId1" Type="http://schemas.openxmlformats.org/officeDocument/2006/relationships/slideLayout" Target="../slideLayouts/slideLayout2.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47</a:t>
            </a:r>
            <a:endParaRPr lang="en-CA" dirty="0"/>
          </a:p>
        </p:txBody>
      </p:sp>
      <p:sp>
        <p:nvSpPr>
          <p:cNvPr id="3" name="Subtitle 2"/>
          <p:cNvSpPr>
            <a:spLocks noGrp="1"/>
          </p:cNvSpPr>
          <p:nvPr>
            <p:ph type="subTitle" idx="1"/>
          </p:nvPr>
        </p:nvSpPr>
        <p:spPr/>
        <p:txBody>
          <a:bodyPr/>
          <a:lstStyle/>
          <a:p>
            <a:endParaRPr lang="en-CA" dirty="0"/>
          </a:p>
        </p:txBody>
      </p:sp>
      <p:pic>
        <p:nvPicPr>
          <p:cNvPr id="1028" name="Picture 4"/>
          <p:cNvPicPr>
            <a:picLocks noChangeAspect="1" noChangeArrowheads="1"/>
          </p:cNvPicPr>
          <p:nvPr/>
        </p:nvPicPr>
        <p:blipFill>
          <a:blip r:embed="rId2" cstate="print">
            <a:lum contrast="10000"/>
          </a:blip>
          <a:srcRect/>
          <a:stretch>
            <a:fillRect/>
          </a:stretch>
        </p:blipFill>
        <p:spPr bwMode="auto">
          <a:xfrm>
            <a:off x="0" y="27384"/>
            <a:ext cx="9180512" cy="6858000"/>
          </a:xfrm>
          <a:prstGeom prst="rect">
            <a:avLst/>
          </a:prstGeom>
          <a:blipFill>
            <a:blip r:embed="rId3" cstate="print">
              <a:lum contrast="10000"/>
            </a:blip>
            <a:tile tx="0" ty="0" sx="100000" sy="100000" flip="none" algn="tl"/>
          </a:blipFill>
          <a:ln w="9525">
            <a:noFill/>
            <a:miter lim="800000"/>
            <a:headEnd/>
            <a:tailEnd/>
          </a:ln>
        </p:spPr>
      </p:pic>
      <p:sp>
        <p:nvSpPr>
          <p:cNvPr id="7" name="TextBox 6"/>
          <p:cNvSpPr txBox="1"/>
          <p:nvPr/>
        </p:nvSpPr>
        <p:spPr>
          <a:xfrm>
            <a:off x="1331640" y="692696"/>
            <a:ext cx="6480720" cy="6063198"/>
          </a:xfrm>
          <a:prstGeom prst="rect">
            <a:avLst/>
          </a:prstGeom>
          <a:noFill/>
        </p:spPr>
        <p:txBody>
          <a:bodyPr wrap="square" rtlCol="0">
            <a:spAutoFit/>
          </a:bodyPr>
          <a:lstStyle/>
          <a:p>
            <a:pPr algn="ctr"/>
            <a:r>
              <a:rPr lang="en-CA" sz="6600" b="1" dirty="0" smtClean="0"/>
              <a:t>Real Estate </a:t>
            </a:r>
          </a:p>
          <a:p>
            <a:pPr algn="ctr"/>
            <a:r>
              <a:rPr lang="en-CA" sz="6600" b="1" dirty="0" smtClean="0"/>
              <a:t>Investment Trusts</a:t>
            </a:r>
          </a:p>
          <a:p>
            <a:pPr algn="ctr"/>
            <a:r>
              <a:rPr lang="en-CA" sz="6600" b="1" dirty="0" smtClean="0"/>
              <a:t>(REITS)</a:t>
            </a:r>
          </a:p>
          <a:p>
            <a:r>
              <a:rPr lang="en-CA" sz="2000" dirty="0" smtClean="0"/>
              <a:t>   		Presented By: </a:t>
            </a:r>
            <a:r>
              <a:rPr lang="en-CA" sz="2000" i="1" dirty="0" smtClean="0"/>
              <a:t>Andres Avila</a:t>
            </a:r>
          </a:p>
          <a:p>
            <a:r>
              <a:rPr lang="en-CA" sz="2000" i="1" dirty="0" smtClean="0"/>
              <a:t>	          		       Pasha </a:t>
            </a:r>
            <a:r>
              <a:rPr lang="en-CA" sz="2000" i="1" dirty="0" err="1" smtClean="0"/>
              <a:t>Azadmard</a:t>
            </a:r>
            <a:r>
              <a:rPr lang="en-CA" sz="2000" i="1" dirty="0" smtClean="0"/>
              <a:t> </a:t>
            </a:r>
          </a:p>
          <a:p>
            <a:r>
              <a:rPr lang="en-CA" sz="2000" i="1" dirty="0" smtClean="0"/>
              <a:t>	          		       Justin Ling </a:t>
            </a:r>
          </a:p>
          <a:p>
            <a:r>
              <a:rPr lang="en-CA" sz="2000" i="1" dirty="0"/>
              <a:t>	 </a:t>
            </a:r>
            <a:r>
              <a:rPr lang="en-CA" sz="2000" i="1" dirty="0" smtClean="0"/>
              <a:t>         		       Derek </a:t>
            </a:r>
            <a:r>
              <a:rPr lang="en-CA" sz="2000" i="1" dirty="0" err="1" smtClean="0"/>
              <a:t>Wiebe</a:t>
            </a:r>
            <a:endParaRPr lang="en-CA" sz="2000" i="1" dirty="0" smtClean="0"/>
          </a:p>
          <a:p>
            <a:r>
              <a:rPr lang="en-CA" sz="2000" i="1" dirty="0" smtClean="0"/>
              <a:t>			       </a:t>
            </a:r>
            <a:r>
              <a:rPr lang="en-CA" sz="2000" i="1" smtClean="0"/>
              <a:t>Brian He</a:t>
            </a:r>
            <a:endParaRPr lang="en-CA" sz="2000" i="1" dirty="0" smtClean="0"/>
          </a:p>
          <a:p>
            <a:endParaRPr lang="en-CA" sz="3000" dirty="0"/>
          </a:p>
          <a:p>
            <a:pPr algn="ctr"/>
            <a:endParaRPr lang="en-CA" sz="3000" dirty="0" smtClean="0"/>
          </a:p>
          <a:p>
            <a:pPr algn="ctr"/>
            <a:r>
              <a:rPr lang="en-CA" sz="3000" dirty="0" smtClean="0"/>
              <a:t> </a:t>
            </a:r>
            <a:endParaRPr lang="en-CA" sz="3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Dual Market for Real Estate	</a:t>
            </a:r>
            <a:endParaRPr lang="en-US" dirty="0">
              <a:solidFill>
                <a:srgbClr val="000000"/>
              </a:solidFill>
            </a:endParaRPr>
          </a:p>
        </p:txBody>
      </p:sp>
      <p:sp>
        <p:nvSpPr>
          <p:cNvPr id="3" name="Content Placeholder 2"/>
          <p:cNvSpPr>
            <a:spLocks noGrp="1"/>
          </p:cNvSpPr>
          <p:nvPr>
            <p:ph sz="quarter" idx="1"/>
          </p:nvPr>
        </p:nvSpPr>
        <p:spPr/>
        <p:txBody>
          <a:bodyPr/>
          <a:lstStyle/>
          <a:p>
            <a:r>
              <a:rPr lang="en-US" dirty="0" smtClean="0"/>
              <a:t>REITs create a secondary market for trading real estate</a:t>
            </a:r>
          </a:p>
          <a:p>
            <a:r>
              <a:rPr lang="en-US" dirty="0" smtClean="0"/>
              <a:t>The Private market and the REIT market may disagree on market values of property</a:t>
            </a:r>
          </a:p>
          <a:p>
            <a:pPr lvl="1"/>
            <a:r>
              <a:rPr lang="en-US" dirty="0" smtClean="0"/>
              <a:t>This causes a REIT to trade at a discount or premium to its Net Asset Value (NAV).</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3006257040"/>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73538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3528" y="260648"/>
            <a:ext cx="6264696" cy="707886"/>
          </a:xfrm>
          <a:prstGeom prst="rect">
            <a:avLst/>
          </a:prstGeom>
          <a:noFill/>
        </p:spPr>
        <p:txBody>
          <a:bodyPr wrap="square" rtlCol="0">
            <a:spAutoFit/>
          </a:bodyPr>
          <a:lstStyle/>
          <a:p>
            <a:r>
              <a:rPr lang="en-US" sz="4000" dirty="0" smtClean="0"/>
              <a:t>Properties </a:t>
            </a:r>
            <a:endParaRPr lang="en-US" sz="4000" dirty="0"/>
          </a:p>
        </p:txBody>
      </p:sp>
      <p:pic>
        <p:nvPicPr>
          <p:cNvPr id="9" name="Picture 6"/>
          <p:cNvPicPr>
            <a:picLocks noChangeAspect="1" noChangeArrowheads="1"/>
          </p:cNvPicPr>
          <p:nvPr/>
        </p:nvPicPr>
        <p:blipFill>
          <a:blip r:embed="rId2" cstate="print"/>
          <a:srcRect/>
          <a:stretch>
            <a:fillRect/>
          </a:stretch>
        </p:blipFill>
        <p:spPr bwMode="auto">
          <a:xfrm>
            <a:off x="6660232" y="188640"/>
            <a:ext cx="2257822" cy="958628"/>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0" y="1196752"/>
            <a:ext cx="9144000" cy="63539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Properties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sp>
        <p:nvSpPr>
          <p:cNvPr id="6" name="Rectangle 5"/>
          <p:cNvSpPr/>
          <p:nvPr/>
        </p:nvSpPr>
        <p:spPr>
          <a:xfrm>
            <a:off x="755576" y="2060848"/>
            <a:ext cx="7704856" cy="2677656"/>
          </a:xfrm>
          <a:prstGeom prst="rect">
            <a:avLst/>
          </a:prstGeom>
        </p:spPr>
        <p:txBody>
          <a:bodyPr wrap="square">
            <a:spAutoFit/>
          </a:bodyPr>
          <a:lstStyle/>
          <a:p>
            <a:pPr>
              <a:buFont typeface="Arial" pitchFamily="34" charset="0"/>
              <a:buChar char="•"/>
            </a:pPr>
            <a:r>
              <a:rPr lang="en-US" sz="2400" dirty="0" smtClean="0"/>
              <a:t>H&amp;R REIT holds interests in 40 office properties, 117 single-tenant industrial properties, 133 retail properties and 3 development projects, principally in the Greater Toronto Area. </a:t>
            </a:r>
          </a:p>
          <a:p>
            <a:pPr>
              <a:buFont typeface="Arial" pitchFamily="34" charset="0"/>
              <a:buChar char="•"/>
            </a:pPr>
            <a:endParaRPr lang="en-US" sz="2400" dirty="0" smtClean="0"/>
          </a:p>
          <a:p>
            <a:pPr>
              <a:buFont typeface="Arial" pitchFamily="34" charset="0"/>
              <a:buChar char="•"/>
            </a:pPr>
            <a:r>
              <a:rPr lang="en-US" sz="2400" dirty="0" smtClean="0"/>
              <a:t>In 2010, the REIT paid out approximately 72.2% of its adjusted funds from operations to its </a:t>
            </a:r>
            <a:r>
              <a:rPr lang="en-US" sz="2400" dirty="0" err="1" smtClean="0"/>
              <a:t>Unitholders</a:t>
            </a:r>
            <a:endParaRPr lang="en-US" sz="24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Properties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484784"/>
            <a:ext cx="9129949" cy="4953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Properties- High Quality </a:t>
            </a:r>
            <a:br>
              <a:rPr lang="en-CA" dirty="0" smtClean="0">
                <a:solidFill>
                  <a:schemeClr val="tx1"/>
                </a:solidFill>
              </a:rPr>
            </a:br>
            <a:r>
              <a:rPr lang="en-CA" dirty="0" smtClean="0">
                <a:solidFill>
                  <a:schemeClr val="tx1"/>
                </a:solidFill>
              </a:rPr>
              <a:t>Assets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6"/>
          <p:cNvPicPr>
            <a:picLocks noChangeAspect="1" noChangeArrowheads="1"/>
          </p:cNvPicPr>
          <p:nvPr/>
        </p:nvPicPr>
        <p:blipFill>
          <a:blip r:embed="rId8" cstate="print"/>
          <a:srcRect/>
          <a:stretch>
            <a:fillRect/>
          </a:stretch>
        </p:blipFill>
        <p:spPr bwMode="auto">
          <a:xfrm>
            <a:off x="6660232" y="188640"/>
            <a:ext cx="2257822" cy="958628"/>
          </a:xfrm>
          <a:prstGeom prst="rect">
            <a:avLst/>
          </a:prstGeom>
          <a:noFill/>
          <a:ln w="9525">
            <a:noFill/>
            <a:miter lim="800000"/>
            <a:headEnd/>
            <a:tailEnd/>
          </a:ln>
        </p:spPr>
      </p:pic>
      <p:graphicFrame>
        <p:nvGraphicFramePr>
          <p:cNvPr id="7169" name="Object 1"/>
          <p:cNvGraphicFramePr>
            <a:graphicFrameLocks noChangeAspect="1"/>
          </p:cNvGraphicFramePr>
          <p:nvPr/>
        </p:nvGraphicFramePr>
        <p:xfrm>
          <a:off x="179512" y="2348880"/>
          <a:ext cx="8834952" cy="2952328"/>
        </p:xfrm>
        <a:graphic>
          <a:graphicData uri="http://schemas.openxmlformats.org/presentationml/2006/ole">
            <mc:AlternateContent xmlns:mc="http://schemas.openxmlformats.org/markup-compatibility/2006">
              <mc:Choice xmlns:v="urn:schemas-microsoft-com:vml" Requires="v">
                <p:oleObj spid="_x0000_s1048" name="Binary Worksheet" r:id="rId9" imgW="7639057" imgH="2552762" progId="Excel.SheetBinaryMacroEnabled.12">
                  <p:embed/>
                </p:oleObj>
              </mc:Choice>
              <mc:Fallback>
                <p:oleObj name="Binary Worksheet" r:id="rId9" imgW="7639057" imgH="2552762" progId="Excel.SheetBinaryMacroEnabled.12">
                  <p:embed/>
                  <p:pic>
                    <p:nvPicPr>
                      <p:cNvPr id="0"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2348880"/>
                        <a:ext cx="883495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Properties- High Quality </a:t>
            </a:r>
            <a:br>
              <a:rPr lang="en-CA" dirty="0" smtClean="0">
                <a:solidFill>
                  <a:schemeClr val="tx1"/>
                </a:solidFill>
              </a:rPr>
            </a:br>
            <a:r>
              <a:rPr lang="en-CA" dirty="0" smtClean="0">
                <a:solidFill>
                  <a:schemeClr val="tx1"/>
                </a:solidFill>
              </a:rPr>
              <a:t>Assets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87043" name="Picture 3"/>
          <p:cNvPicPr>
            <a:picLocks noChangeAspect="1" noChangeArrowheads="1"/>
          </p:cNvPicPr>
          <p:nvPr/>
        </p:nvPicPr>
        <p:blipFill>
          <a:blip r:embed="rId8" cstate="print"/>
          <a:srcRect/>
          <a:stretch>
            <a:fillRect/>
          </a:stretch>
        </p:blipFill>
        <p:spPr bwMode="auto">
          <a:xfrm>
            <a:off x="1259632" y="1556792"/>
            <a:ext cx="6524625" cy="4938142"/>
          </a:xfrm>
          <a:prstGeom prst="rect">
            <a:avLst/>
          </a:prstGeom>
          <a:noFill/>
          <a:ln w="9525">
            <a:noFill/>
            <a:miter lim="800000"/>
            <a:headEnd/>
            <a:tailEnd/>
          </a:ln>
        </p:spPr>
      </p:pic>
    </p:spTree>
    <p:extLst>
      <p:ext uri="{BB962C8B-B14F-4D97-AF65-F5344CB8AC3E}">
        <p14:creationId xmlns:p14="http://schemas.microsoft.com/office/powerpoint/2010/main" val="22089134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noChangeArrowheads="1"/>
          </p:cNvPicPr>
          <p:nvPr/>
        </p:nvPicPr>
        <p:blipFill>
          <a:blip r:embed="rId2" cstate="print"/>
          <a:srcRect/>
          <a:stretch>
            <a:fillRect/>
          </a:stretch>
        </p:blipFill>
        <p:spPr bwMode="auto">
          <a:xfrm>
            <a:off x="6660232" y="188640"/>
            <a:ext cx="2257822" cy="958628"/>
          </a:xfrm>
          <a:prstGeom prst="rect">
            <a:avLst/>
          </a:prstGeom>
          <a:noFill/>
          <a:ln w="9525">
            <a:noFill/>
            <a:miter lim="800000"/>
            <a:headEnd/>
            <a:tailEnd/>
          </a:ln>
        </p:spPr>
      </p:pic>
      <p:pic>
        <p:nvPicPr>
          <p:cNvPr id="200706" name="Picture 2" descr="http://img17.imageshack.us/img17/4820/thebowfoster0511086.jpg"/>
          <p:cNvPicPr>
            <a:picLocks noChangeAspect="1" noChangeArrowheads="1"/>
          </p:cNvPicPr>
          <p:nvPr/>
        </p:nvPicPr>
        <p:blipFill>
          <a:blip r:embed="rId3" cstate="print"/>
          <a:srcRect/>
          <a:stretch>
            <a:fillRect/>
          </a:stretch>
        </p:blipFill>
        <p:spPr bwMode="auto">
          <a:xfrm>
            <a:off x="2229966" y="-747463"/>
            <a:ext cx="4286250" cy="7605464"/>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noChangeArrowheads="1"/>
          </p:cNvPicPr>
          <p:nvPr/>
        </p:nvPicPr>
        <p:blipFill>
          <a:blip r:embed="rId2" cstate="print"/>
          <a:srcRect/>
          <a:stretch>
            <a:fillRect/>
          </a:stretch>
        </p:blipFill>
        <p:spPr bwMode="auto">
          <a:xfrm>
            <a:off x="6660232" y="188640"/>
            <a:ext cx="2257822" cy="958628"/>
          </a:xfrm>
          <a:prstGeom prst="rect">
            <a:avLst/>
          </a:prstGeom>
          <a:noFill/>
          <a:ln w="9525">
            <a:noFill/>
            <a:miter lim="800000"/>
            <a:headEnd/>
            <a:tailEnd/>
          </a:ln>
        </p:spPr>
      </p:pic>
      <p:pic>
        <p:nvPicPr>
          <p:cNvPr id="258050" name="Picture 2" descr="http://media.nowpublic.net/images/8d/7/8d737b69ab9c07ab5efda5f8ad75250c.jpg"/>
          <p:cNvPicPr>
            <a:picLocks noChangeAspect="1" noChangeArrowheads="1"/>
          </p:cNvPicPr>
          <p:nvPr/>
        </p:nvPicPr>
        <p:blipFill>
          <a:blip r:embed="rId3" cstate="print"/>
          <a:srcRect/>
          <a:stretch>
            <a:fillRect/>
          </a:stretch>
        </p:blipFill>
        <p:spPr bwMode="auto">
          <a:xfrm>
            <a:off x="0" y="1587685"/>
            <a:ext cx="9144000" cy="5270315"/>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Properties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graphicFrame>
        <p:nvGraphicFramePr>
          <p:cNvPr id="6" name="Content Placeholder 3"/>
          <p:cNvGraphicFramePr>
            <a:graphicFrameLocks/>
          </p:cNvGraphicFramePr>
          <p:nvPr>
            <p:extLst>
              <p:ext uri="{D42A27DB-BD31-4B8C-83A1-F6EECF244321}">
                <p14:modId xmlns:p14="http://schemas.microsoft.com/office/powerpoint/2010/main" val="3508066123"/>
              </p:ext>
            </p:extLst>
          </p:nvPr>
        </p:nvGraphicFramePr>
        <p:xfrm>
          <a:off x="107504" y="1988840"/>
          <a:ext cx="4391273" cy="410716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 name="Chart 6"/>
          <p:cNvGraphicFramePr/>
          <p:nvPr>
            <p:extLst>
              <p:ext uri="{D42A27DB-BD31-4B8C-83A1-F6EECF244321}">
                <p14:modId xmlns:p14="http://schemas.microsoft.com/office/powerpoint/2010/main" val="1190747263"/>
              </p:ext>
            </p:extLst>
          </p:nvPr>
        </p:nvGraphicFramePr>
        <p:xfrm>
          <a:off x="4499992" y="2060848"/>
          <a:ext cx="4536504" cy="3888432"/>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Properties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graphicFrame>
        <p:nvGraphicFramePr>
          <p:cNvPr id="6" name="Chart 5"/>
          <p:cNvGraphicFramePr/>
          <p:nvPr>
            <p:extLst>
              <p:ext uri="{D42A27DB-BD31-4B8C-83A1-F6EECF244321}">
                <p14:modId xmlns:p14="http://schemas.microsoft.com/office/powerpoint/2010/main" val="3966637532"/>
              </p:ext>
            </p:extLst>
          </p:nvPr>
        </p:nvGraphicFramePr>
        <p:xfrm>
          <a:off x="1115616" y="1988840"/>
          <a:ext cx="7200800" cy="4176464"/>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Financial Statement </a:t>
            </a:r>
            <a:br>
              <a:rPr lang="en-CA" dirty="0" smtClean="0">
                <a:solidFill>
                  <a:schemeClr val="tx1"/>
                </a:solidFill>
              </a:rPr>
            </a:br>
            <a:r>
              <a:rPr lang="en-CA" dirty="0" smtClean="0">
                <a:solidFill>
                  <a:schemeClr val="tx1"/>
                </a:solidFill>
              </a:rPr>
              <a:t>Analysis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39937" name="Picture 1"/>
          <p:cNvPicPr>
            <a:picLocks noChangeAspect="1" noChangeArrowheads="1"/>
          </p:cNvPicPr>
          <p:nvPr/>
        </p:nvPicPr>
        <p:blipFill>
          <a:blip r:embed="rId8" cstate="print"/>
          <a:srcRect/>
          <a:stretch>
            <a:fillRect/>
          </a:stretch>
        </p:blipFill>
        <p:spPr bwMode="auto">
          <a:xfrm>
            <a:off x="1475656" y="1556792"/>
            <a:ext cx="6210300" cy="48604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REIT Requirements</a:t>
            </a:r>
            <a:endParaRPr lang="en-US" dirty="0">
              <a:solidFill>
                <a:srgbClr val="000000"/>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644649954"/>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0" y="1628800"/>
            <a:ext cx="9144000" cy="4801315"/>
          </a:xfrm>
          <a:prstGeom prst="rect">
            <a:avLst/>
          </a:prstGeom>
          <a:noFill/>
        </p:spPr>
        <p:txBody>
          <a:bodyPr wrap="square" numCol="3" rtlCol="0">
            <a:spAutoFit/>
          </a:bodyPr>
          <a:lstStyle/>
          <a:p>
            <a:r>
              <a:rPr lang="en-US" u="sng" dirty="0" smtClean="0"/>
              <a:t>Feature</a:t>
            </a:r>
          </a:p>
          <a:p>
            <a:r>
              <a:rPr lang="en-US" dirty="0" smtClean="0"/>
              <a:t>Governed By</a:t>
            </a:r>
          </a:p>
          <a:p>
            <a:endParaRPr lang="en-US" dirty="0" smtClean="0"/>
          </a:p>
          <a:p>
            <a:endParaRPr lang="en-US" dirty="0"/>
          </a:p>
          <a:p>
            <a:r>
              <a:rPr lang="en-US" dirty="0" smtClean="0"/>
              <a:t>Vehicle</a:t>
            </a:r>
          </a:p>
          <a:p>
            <a:endParaRPr lang="en-US" dirty="0"/>
          </a:p>
          <a:p>
            <a:endParaRPr lang="en-US" dirty="0" smtClean="0"/>
          </a:p>
          <a:p>
            <a:r>
              <a:rPr lang="en-US" dirty="0" smtClean="0"/>
              <a:t>Investors</a:t>
            </a:r>
          </a:p>
          <a:p>
            <a:endParaRPr lang="en-US" dirty="0"/>
          </a:p>
          <a:p>
            <a:endParaRPr lang="en-US" dirty="0" smtClean="0"/>
          </a:p>
          <a:p>
            <a:endParaRPr lang="en-US" dirty="0" smtClean="0"/>
          </a:p>
          <a:p>
            <a:r>
              <a:rPr lang="en-US" dirty="0" smtClean="0"/>
              <a:t>Revenue Rules</a:t>
            </a:r>
          </a:p>
          <a:p>
            <a:endParaRPr lang="en-US" dirty="0"/>
          </a:p>
          <a:p>
            <a:endParaRPr lang="en-US" dirty="0" smtClean="0"/>
          </a:p>
          <a:p>
            <a:endParaRPr lang="en-US" dirty="0" smtClean="0"/>
          </a:p>
          <a:p>
            <a:endParaRPr lang="en-US" dirty="0"/>
          </a:p>
          <a:p>
            <a:endParaRPr lang="en-US" dirty="0" smtClean="0"/>
          </a:p>
          <a:p>
            <a:r>
              <a:rPr lang="en-US" u="sng" dirty="0" smtClean="0"/>
              <a:t>U.S. REITs</a:t>
            </a:r>
          </a:p>
          <a:p>
            <a:r>
              <a:rPr lang="en-US" dirty="0" smtClean="0"/>
              <a:t>Requirements of Internal Revenue Code</a:t>
            </a:r>
          </a:p>
          <a:p>
            <a:endParaRPr lang="en-US" dirty="0" smtClean="0"/>
          </a:p>
          <a:p>
            <a:r>
              <a:rPr lang="en-US" dirty="0" smtClean="0"/>
              <a:t>Corporation, Trust, or </a:t>
            </a:r>
          </a:p>
          <a:p>
            <a:r>
              <a:rPr lang="en-US" dirty="0" smtClean="0"/>
              <a:t>Association</a:t>
            </a:r>
          </a:p>
          <a:p>
            <a:endParaRPr lang="en-US" dirty="0" smtClean="0"/>
          </a:p>
          <a:p>
            <a:r>
              <a:rPr lang="en-US" dirty="0" smtClean="0"/>
              <a:t>Min 100 Investors. </a:t>
            </a:r>
          </a:p>
          <a:p>
            <a:r>
              <a:rPr lang="en-US" dirty="0" smtClean="0"/>
              <a:t>No more than 50% of units held by 5 or fewer individuals</a:t>
            </a:r>
          </a:p>
          <a:p>
            <a:endParaRPr lang="en-US" dirty="0" smtClean="0"/>
          </a:p>
          <a:p>
            <a:r>
              <a:rPr lang="en-US" dirty="0" smtClean="0"/>
              <a:t>Min 75% of Gross Income must be from real estate related sources</a:t>
            </a:r>
          </a:p>
          <a:p>
            <a:r>
              <a:rPr lang="en-US" dirty="0" smtClean="0"/>
              <a:t>Min 95% must be from real estate related sources and passive income sources</a:t>
            </a:r>
          </a:p>
          <a:p>
            <a:r>
              <a:rPr lang="en-US" u="sng" dirty="0" smtClean="0"/>
              <a:t>Canadian REITs</a:t>
            </a:r>
          </a:p>
          <a:p>
            <a:r>
              <a:rPr lang="en-US" dirty="0" smtClean="0"/>
              <a:t>Self Imposed Trust Declaration and certain requirements of the Income Tax Act</a:t>
            </a:r>
          </a:p>
          <a:p>
            <a:r>
              <a:rPr lang="en-US" dirty="0" smtClean="0"/>
              <a:t>Open- or closed-ended mutual fund trust</a:t>
            </a:r>
          </a:p>
          <a:p>
            <a:endParaRPr lang="en-US" dirty="0"/>
          </a:p>
          <a:p>
            <a:r>
              <a:rPr lang="en-US" dirty="0" smtClean="0"/>
              <a:t>Min 150 unit holders. Must be listed on a recognized Canadian Exchange</a:t>
            </a:r>
          </a:p>
          <a:p>
            <a:endParaRPr lang="en-US" dirty="0"/>
          </a:p>
          <a:p>
            <a:r>
              <a:rPr lang="en-US" dirty="0" smtClean="0"/>
              <a:t>For closed-end funds: Min 95% of income must be from disposition of, or income earned from qualifying investments.</a:t>
            </a:r>
          </a:p>
        </p:txBody>
      </p:sp>
    </p:spTree>
    <p:extLst>
      <p:ext uri="{BB962C8B-B14F-4D97-AF65-F5344CB8AC3E}">
        <p14:creationId xmlns:p14="http://schemas.microsoft.com/office/powerpoint/2010/main" val="5947235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Financial Statement </a:t>
            </a:r>
            <a:br>
              <a:rPr lang="en-CA" dirty="0" smtClean="0">
                <a:solidFill>
                  <a:schemeClr val="tx1"/>
                </a:solidFill>
              </a:rPr>
            </a:br>
            <a:r>
              <a:rPr lang="en-CA" dirty="0" smtClean="0">
                <a:solidFill>
                  <a:schemeClr val="tx1"/>
                </a:solidFill>
              </a:rPr>
              <a:t>Analysis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568" y="1700807"/>
            <a:ext cx="7920880" cy="479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1541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err="1" smtClean="0">
                <a:solidFill>
                  <a:schemeClr val="tx1"/>
                </a:solidFill>
              </a:rPr>
              <a:t>Cashflow</a:t>
            </a:r>
            <a:r>
              <a:rPr lang="en-CA" dirty="0" smtClean="0">
                <a:solidFill>
                  <a:schemeClr val="tx1"/>
                </a:solidFill>
              </a:rPr>
              <a:t> Statement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307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544" y="1762124"/>
            <a:ext cx="7776863" cy="419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30988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err="1" smtClean="0">
                <a:solidFill>
                  <a:schemeClr val="tx1"/>
                </a:solidFill>
              </a:rPr>
              <a:t>Cashflow</a:t>
            </a:r>
            <a:r>
              <a:rPr lang="en-CA" dirty="0" smtClean="0">
                <a:solidFill>
                  <a:schemeClr val="tx1"/>
                </a:solidFill>
              </a:rPr>
              <a:t> Statement </a:t>
            </a:r>
            <a:br>
              <a:rPr lang="en-CA" dirty="0" smtClean="0">
                <a:solidFill>
                  <a:schemeClr val="tx1"/>
                </a:solidFill>
              </a:rPr>
            </a:br>
            <a:r>
              <a:rPr lang="en-CA" dirty="0" smtClean="0">
                <a:solidFill>
                  <a:schemeClr val="tx1"/>
                </a:solidFill>
              </a:rPr>
              <a:t>Cont.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6"/>
          <p:cNvPicPr>
            <a:picLocks noChangeAspect="1" noChangeArrowheads="1"/>
          </p:cNvPicPr>
          <p:nvPr/>
        </p:nvPicPr>
        <p:blipFill>
          <a:blip r:embed="rId8" cstate="print"/>
          <a:srcRect/>
          <a:stretch>
            <a:fillRect/>
          </a:stretch>
        </p:blipFill>
        <p:spPr bwMode="auto">
          <a:xfrm>
            <a:off x="6660232" y="188640"/>
            <a:ext cx="2257822" cy="958628"/>
          </a:xfrm>
          <a:prstGeom prst="rect">
            <a:avLst/>
          </a:prstGeom>
          <a:noFill/>
          <a:ln w="9525">
            <a:noFill/>
            <a:miter lim="800000"/>
            <a:headEnd/>
            <a:tailEnd/>
          </a:ln>
        </p:spPr>
      </p:pic>
      <p:pic>
        <p:nvPicPr>
          <p:cNvPr id="409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7584" y="1772816"/>
            <a:ext cx="7845288"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Financial Statement </a:t>
            </a:r>
            <a:br>
              <a:rPr lang="en-CA" dirty="0" smtClean="0">
                <a:solidFill>
                  <a:schemeClr val="tx1"/>
                </a:solidFill>
              </a:rPr>
            </a:br>
            <a:r>
              <a:rPr lang="en-CA" dirty="0" smtClean="0">
                <a:solidFill>
                  <a:schemeClr val="tx1"/>
                </a:solidFill>
              </a:rPr>
              <a:t>Analysis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575" y="1890864"/>
            <a:ext cx="8104419" cy="326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51188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Financial Statement </a:t>
            </a:r>
            <a:br>
              <a:rPr lang="en-CA" dirty="0" smtClean="0">
                <a:solidFill>
                  <a:schemeClr val="tx1"/>
                </a:solidFill>
              </a:rPr>
            </a:br>
            <a:r>
              <a:rPr lang="en-CA" dirty="0" smtClean="0">
                <a:solidFill>
                  <a:schemeClr val="tx1"/>
                </a:solidFill>
              </a:rPr>
              <a:t>Analysis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614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538" y="1988840"/>
            <a:ext cx="8256291"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14296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Financial Statement </a:t>
            </a:r>
            <a:br>
              <a:rPr lang="en-CA" dirty="0" smtClean="0">
                <a:solidFill>
                  <a:schemeClr val="tx1"/>
                </a:solidFill>
              </a:rPr>
            </a:br>
            <a:r>
              <a:rPr lang="en-CA" dirty="0" smtClean="0">
                <a:solidFill>
                  <a:schemeClr val="tx1"/>
                </a:solidFill>
              </a:rPr>
              <a:t>Analysis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717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560" y="1676400"/>
            <a:ext cx="8193258" cy="4488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75505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Financial Statement </a:t>
            </a:r>
            <a:br>
              <a:rPr lang="en-CA" dirty="0" smtClean="0">
                <a:solidFill>
                  <a:schemeClr val="tx1"/>
                </a:solidFill>
              </a:rPr>
            </a:br>
            <a:r>
              <a:rPr lang="en-CA" dirty="0" smtClean="0">
                <a:solidFill>
                  <a:schemeClr val="tx1"/>
                </a:solidFill>
              </a:rPr>
              <a:t>Analysis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819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1569178"/>
            <a:ext cx="8352928" cy="488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01480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Financial Statement </a:t>
            </a:r>
            <a:br>
              <a:rPr lang="en-CA" dirty="0" smtClean="0">
                <a:solidFill>
                  <a:schemeClr val="tx1"/>
                </a:solidFill>
              </a:rPr>
            </a:br>
            <a:r>
              <a:rPr lang="en-CA" dirty="0" smtClean="0">
                <a:solidFill>
                  <a:schemeClr val="tx1"/>
                </a:solidFill>
              </a:rPr>
              <a:t>Analysis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921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576" y="1628800"/>
            <a:ext cx="7488832" cy="4888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2975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Financial Statement </a:t>
            </a:r>
            <a:br>
              <a:rPr lang="en-CA" dirty="0" smtClean="0">
                <a:solidFill>
                  <a:schemeClr val="tx1"/>
                </a:solidFill>
              </a:rPr>
            </a:br>
            <a:r>
              <a:rPr lang="en-CA" dirty="0" smtClean="0">
                <a:solidFill>
                  <a:schemeClr val="tx1"/>
                </a:solidFill>
              </a:rPr>
              <a:t>Analysis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1024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552" y="1543050"/>
            <a:ext cx="8300923" cy="476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615547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Financial Statement </a:t>
            </a:r>
            <a:br>
              <a:rPr lang="en-CA" dirty="0" smtClean="0">
                <a:solidFill>
                  <a:schemeClr val="tx1"/>
                </a:solidFill>
              </a:rPr>
            </a:br>
            <a:r>
              <a:rPr lang="en-CA" dirty="0" smtClean="0">
                <a:solidFill>
                  <a:schemeClr val="tx1"/>
                </a:solidFill>
              </a:rPr>
              <a:t>Analysis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1126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560" y="1546474"/>
            <a:ext cx="8356663" cy="454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5988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REIT Requirements</a:t>
            </a:r>
            <a:endParaRPr lang="en-US" dirty="0">
              <a:solidFill>
                <a:srgbClr val="000000"/>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2990111568"/>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51520" y="1556792"/>
            <a:ext cx="8784976" cy="369332"/>
          </a:xfrm>
          <a:prstGeom prst="rect">
            <a:avLst/>
          </a:prstGeom>
          <a:noFill/>
        </p:spPr>
        <p:txBody>
          <a:bodyPr wrap="square" rtlCol="0">
            <a:spAutoFit/>
          </a:bodyPr>
          <a:lstStyle/>
          <a:p>
            <a:endParaRPr lang="en-US" dirty="0"/>
          </a:p>
        </p:txBody>
      </p:sp>
      <p:sp>
        <p:nvSpPr>
          <p:cNvPr id="8" name="TextBox 7"/>
          <p:cNvSpPr txBox="1"/>
          <p:nvPr/>
        </p:nvSpPr>
        <p:spPr>
          <a:xfrm>
            <a:off x="0" y="1628800"/>
            <a:ext cx="9144000" cy="5078314"/>
          </a:xfrm>
          <a:prstGeom prst="rect">
            <a:avLst/>
          </a:prstGeom>
          <a:noFill/>
        </p:spPr>
        <p:txBody>
          <a:bodyPr wrap="square" numCol="3" rtlCol="0">
            <a:spAutoFit/>
          </a:bodyPr>
          <a:lstStyle/>
          <a:p>
            <a:r>
              <a:rPr lang="en-US" u="sng" dirty="0" smtClean="0"/>
              <a:t>Feature</a:t>
            </a:r>
          </a:p>
          <a:p>
            <a:r>
              <a:rPr lang="en-US" dirty="0" smtClean="0"/>
              <a:t>Distributions</a:t>
            </a:r>
          </a:p>
          <a:p>
            <a:endParaRPr lang="en-US" dirty="0" smtClean="0"/>
          </a:p>
          <a:p>
            <a:endParaRPr lang="en-US" dirty="0" smtClean="0"/>
          </a:p>
          <a:p>
            <a:endParaRPr lang="en-US" dirty="0"/>
          </a:p>
          <a:p>
            <a:r>
              <a:rPr lang="en-US" dirty="0" smtClean="0"/>
              <a:t>Taxation</a:t>
            </a:r>
          </a:p>
          <a:p>
            <a:endParaRPr lang="en-US" dirty="0"/>
          </a:p>
          <a:p>
            <a:endParaRPr lang="en-US" dirty="0" smtClean="0"/>
          </a:p>
          <a:p>
            <a:endParaRPr lang="en-US" dirty="0"/>
          </a:p>
          <a:p>
            <a:endParaRPr lang="en-US" dirty="0" smtClean="0"/>
          </a:p>
          <a:p>
            <a:endParaRPr lang="en-US" dirty="0" smtClean="0"/>
          </a:p>
          <a:p>
            <a:r>
              <a:rPr lang="en-US" dirty="0" smtClean="0"/>
              <a:t>Transfer of real estate to the REIT</a:t>
            </a:r>
          </a:p>
          <a:p>
            <a:endParaRPr lang="en-US" dirty="0"/>
          </a:p>
          <a:p>
            <a:endParaRPr lang="en-US" dirty="0" smtClean="0"/>
          </a:p>
          <a:p>
            <a:endParaRPr lang="en-US" dirty="0" smtClean="0"/>
          </a:p>
          <a:p>
            <a:r>
              <a:rPr lang="en-US" dirty="0" smtClean="0"/>
              <a:t>*Source: Deloitte (2004)</a:t>
            </a:r>
          </a:p>
          <a:p>
            <a:endParaRPr lang="en-US" dirty="0"/>
          </a:p>
          <a:p>
            <a:r>
              <a:rPr lang="en-US" u="sng" dirty="0" smtClean="0"/>
              <a:t>U.S. REITs</a:t>
            </a:r>
          </a:p>
          <a:p>
            <a:r>
              <a:rPr lang="en-US" dirty="0" smtClean="0"/>
              <a:t>At least 90% of Taxable  Income, excluding net capital gains.</a:t>
            </a:r>
          </a:p>
          <a:p>
            <a:endParaRPr lang="en-US" dirty="0" smtClean="0"/>
          </a:p>
          <a:p>
            <a:r>
              <a:rPr lang="en-US" dirty="0" smtClean="0"/>
              <a:t>Income is not taxed as long as   it is distributed to investors. Income that is not distributed  will be taxed at normal corporate rates. </a:t>
            </a:r>
          </a:p>
          <a:p>
            <a:endParaRPr lang="en-US" dirty="0" smtClean="0"/>
          </a:p>
          <a:p>
            <a:r>
              <a:rPr lang="en-US" dirty="0" smtClean="0"/>
              <a:t>Companies can move assets to the REIT on a tax deferred  basis.</a:t>
            </a:r>
          </a:p>
          <a:p>
            <a:endParaRPr lang="en-US" u="sng" dirty="0" smtClean="0"/>
          </a:p>
          <a:p>
            <a:endParaRPr lang="en-US" u="sng" dirty="0"/>
          </a:p>
          <a:p>
            <a:endParaRPr lang="en-US" u="sng" dirty="0" smtClean="0"/>
          </a:p>
          <a:p>
            <a:endParaRPr lang="en-US" u="sng" dirty="0"/>
          </a:p>
          <a:p>
            <a:r>
              <a:rPr lang="en-US" u="sng" dirty="0" smtClean="0"/>
              <a:t>Canadian REITs</a:t>
            </a:r>
          </a:p>
          <a:p>
            <a:r>
              <a:rPr lang="en-US" dirty="0" smtClean="0"/>
              <a:t>Set individually by the trust declaration. Usually 85-95% of distributable income.</a:t>
            </a:r>
          </a:p>
          <a:p>
            <a:endParaRPr lang="en-US" dirty="0"/>
          </a:p>
          <a:p>
            <a:r>
              <a:rPr lang="en-US" dirty="0" smtClean="0"/>
              <a:t>Income is not taxed within the trust as long as it is distributed to unit holders. </a:t>
            </a:r>
          </a:p>
          <a:p>
            <a:endParaRPr lang="en-US" dirty="0" smtClean="0"/>
          </a:p>
          <a:p>
            <a:endParaRPr lang="en-US" dirty="0"/>
          </a:p>
          <a:p>
            <a:endParaRPr lang="en-US" dirty="0" smtClean="0"/>
          </a:p>
          <a:p>
            <a:r>
              <a:rPr lang="en-US" dirty="0" smtClean="0"/>
              <a:t>Limited ability to move assets to REIT on a tax deferred basis</a:t>
            </a:r>
            <a:endParaRPr lang="en-US" dirty="0"/>
          </a:p>
        </p:txBody>
      </p:sp>
    </p:spTree>
    <p:extLst>
      <p:ext uri="{BB962C8B-B14F-4D97-AF65-F5344CB8AC3E}">
        <p14:creationId xmlns:p14="http://schemas.microsoft.com/office/powerpoint/2010/main" val="13545533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Financial Statement </a:t>
            </a:r>
            <a:br>
              <a:rPr lang="en-CA" dirty="0" smtClean="0">
                <a:solidFill>
                  <a:schemeClr val="tx1"/>
                </a:solidFill>
              </a:rPr>
            </a:br>
            <a:r>
              <a:rPr lang="en-CA" dirty="0" smtClean="0">
                <a:solidFill>
                  <a:schemeClr val="tx1"/>
                </a:solidFill>
              </a:rPr>
              <a:t>Analysis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1229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544" y="1676400"/>
            <a:ext cx="8576584" cy="441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357390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Financial Statement </a:t>
            </a:r>
            <a:br>
              <a:rPr lang="en-CA" dirty="0" smtClean="0">
                <a:solidFill>
                  <a:schemeClr val="tx1"/>
                </a:solidFill>
              </a:rPr>
            </a:br>
            <a:r>
              <a:rPr lang="en-CA" dirty="0" smtClean="0">
                <a:solidFill>
                  <a:schemeClr val="tx1"/>
                </a:solidFill>
              </a:rPr>
              <a:t>Analysis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133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463" y="1916832"/>
            <a:ext cx="8966845"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39249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Risk Management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1433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568" y="1609724"/>
            <a:ext cx="8128987" cy="4339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40179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Risk Management </a:t>
            </a:r>
            <a:r>
              <a:rPr lang="en-CA" dirty="0" err="1" smtClean="0">
                <a:solidFill>
                  <a:schemeClr val="tx1"/>
                </a:solidFill>
              </a:rPr>
              <a:t>Cont</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1536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568" y="2040274"/>
            <a:ext cx="8122502" cy="326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04485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Risk Management </a:t>
            </a:r>
            <a:r>
              <a:rPr lang="en-CA" dirty="0" err="1" smtClean="0">
                <a:solidFill>
                  <a:schemeClr val="tx1"/>
                </a:solidFill>
              </a:rPr>
              <a:t>Cont</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1843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568" y="1514474"/>
            <a:ext cx="7982320" cy="465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81192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chemeClr val="tx1"/>
                </a:solidFill>
              </a:rPr>
              <a:t>Risk Management </a:t>
            </a:r>
            <a:r>
              <a:rPr lang="en-CA" dirty="0" err="1">
                <a:solidFill>
                  <a:schemeClr val="tx1"/>
                </a:solidFill>
              </a:rPr>
              <a:t>Cont</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1638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552" y="1628800"/>
            <a:ext cx="7848873" cy="489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77236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chemeClr val="tx1"/>
                </a:solidFill>
              </a:rPr>
              <a:t>Risk Management </a:t>
            </a:r>
            <a:r>
              <a:rPr lang="en-CA" dirty="0" err="1">
                <a:solidFill>
                  <a:schemeClr val="tx1"/>
                </a:solidFill>
              </a:rPr>
              <a:t>Cont</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1741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584" y="1628800"/>
            <a:ext cx="7791713" cy="4731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52660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Occupancy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20481" name="Picture 1"/>
          <p:cNvPicPr>
            <a:picLocks noChangeAspect="1" noChangeArrowheads="1"/>
          </p:cNvPicPr>
          <p:nvPr/>
        </p:nvPicPr>
        <p:blipFill>
          <a:blip r:embed="rId8" cstate="print"/>
          <a:srcRect/>
          <a:stretch>
            <a:fillRect/>
          </a:stretch>
        </p:blipFill>
        <p:spPr bwMode="auto">
          <a:xfrm>
            <a:off x="0" y="2636912"/>
            <a:ext cx="9144000" cy="2664296"/>
          </a:xfrm>
          <a:prstGeom prst="rect">
            <a:avLst/>
          </a:prstGeom>
          <a:noFill/>
          <a:ln w="9525">
            <a:noFill/>
            <a:miter lim="800000"/>
            <a:headEnd/>
            <a:tailEnd/>
          </a:ln>
        </p:spPr>
      </p:pic>
    </p:spTree>
    <p:extLst>
      <p:ext uri="{BB962C8B-B14F-4D97-AF65-F5344CB8AC3E}">
        <p14:creationId xmlns:p14="http://schemas.microsoft.com/office/powerpoint/2010/main" val="220891348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Funds From Operations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88066" name="Picture 2"/>
          <p:cNvPicPr>
            <a:picLocks noChangeAspect="1" noChangeArrowheads="1"/>
          </p:cNvPicPr>
          <p:nvPr/>
        </p:nvPicPr>
        <p:blipFill>
          <a:blip r:embed="rId8" cstate="print"/>
          <a:srcRect/>
          <a:stretch>
            <a:fillRect/>
          </a:stretch>
        </p:blipFill>
        <p:spPr bwMode="auto">
          <a:xfrm>
            <a:off x="827584" y="1844824"/>
            <a:ext cx="7704856" cy="4355416"/>
          </a:xfrm>
          <a:prstGeom prst="rect">
            <a:avLst/>
          </a:prstGeom>
          <a:noFill/>
          <a:ln w="9525">
            <a:noFill/>
            <a:miter lim="800000"/>
            <a:headEnd/>
            <a:tailEnd/>
          </a:ln>
        </p:spPr>
      </p:pic>
    </p:spTree>
    <p:extLst>
      <p:ext uri="{BB962C8B-B14F-4D97-AF65-F5344CB8AC3E}">
        <p14:creationId xmlns:p14="http://schemas.microsoft.com/office/powerpoint/2010/main" val="220891348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Funds From Operations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19457" name="Picture 1"/>
          <p:cNvPicPr>
            <a:picLocks noChangeAspect="1" noChangeArrowheads="1"/>
          </p:cNvPicPr>
          <p:nvPr/>
        </p:nvPicPr>
        <p:blipFill>
          <a:blip r:embed="rId8" cstate="print"/>
          <a:srcRect/>
          <a:stretch>
            <a:fillRect/>
          </a:stretch>
        </p:blipFill>
        <p:spPr bwMode="auto">
          <a:xfrm>
            <a:off x="611560" y="1825413"/>
            <a:ext cx="8174803" cy="4051859"/>
          </a:xfrm>
          <a:prstGeom prst="rect">
            <a:avLst/>
          </a:prstGeom>
          <a:noFill/>
          <a:ln w="9525">
            <a:noFill/>
            <a:miter lim="800000"/>
            <a:headEnd/>
            <a:tailEnd/>
          </a:ln>
        </p:spPr>
      </p:pic>
    </p:spTree>
    <p:extLst>
      <p:ext uri="{BB962C8B-B14F-4D97-AF65-F5344CB8AC3E}">
        <p14:creationId xmlns:p14="http://schemas.microsoft.com/office/powerpoint/2010/main" val="42115708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US REITs Vs. Canadian REITs</a:t>
            </a:r>
            <a:endParaRPr lang="en-US" dirty="0">
              <a:solidFill>
                <a:srgbClr val="000000"/>
              </a:solidFill>
            </a:endParaRPr>
          </a:p>
        </p:txBody>
      </p:sp>
      <p:sp>
        <p:nvSpPr>
          <p:cNvPr id="3" name="Content Placeholder 2"/>
          <p:cNvSpPr>
            <a:spLocks noGrp="1"/>
          </p:cNvSpPr>
          <p:nvPr>
            <p:ph sz="quarter" idx="1"/>
          </p:nvPr>
        </p:nvSpPr>
        <p:spPr>
          <a:xfrm>
            <a:off x="323528" y="1600200"/>
            <a:ext cx="8442520" cy="4495800"/>
          </a:xfrm>
        </p:spPr>
        <p:txBody>
          <a:bodyPr/>
          <a:lstStyle/>
          <a:p>
            <a:r>
              <a:rPr lang="en-US" dirty="0" smtClean="0"/>
              <a:t>As of Jan 2011 - 153 REITs in US registered with SEC</a:t>
            </a:r>
          </a:p>
          <a:p>
            <a:pPr lvl="1"/>
            <a:r>
              <a:rPr lang="en-US" dirty="0" smtClean="0"/>
              <a:t>Market Cap of $389 Billion</a:t>
            </a:r>
          </a:p>
          <a:p>
            <a:pPr lvl="1"/>
            <a:r>
              <a:rPr lang="en-US" dirty="0" smtClean="0"/>
              <a:t>1100 REITs in US that have filed tax returns</a:t>
            </a:r>
          </a:p>
          <a:p>
            <a:endParaRPr lang="en-US" dirty="0" smtClean="0"/>
          </a:p>
          <a:p>
            <a:r>
              <a:rPr lang="en-US" dirty="0" smtClean="0"/>
              <a:t>30 Publicly Traded REITs in Canada</a:t>
            </a:r>
          </a:p>
          <a:p>
            <a:pPr lvl="1"/>
            <a:r>
              <a:rPr lang="en-US" dirty="0" smtClean="0"/>
              <a:t>Market Cap of $39.6 Billion (As of March 16, 2012)</a:t>
            </a:r>
          </a:p>
        </p:txBody>
      </p:sp>
      <p:graphicFrame>
        <p:nvGraphicFramePr>
          <p:cNvPr id="4" name="Content Placeholder 3"/>
          <p:cNvGraphicFramePr>
            <a:graphicFrameLocks/>
          </p:cNvGraphicFramePr>
          <p:nvPr>
            <p:extLst>
              <p:ext uri="{D42A27DB-BD31-4B8C-83A1-F6EECF244321}">
                <p14:modId xmlns:p14="http://schemas.microsoft.com/office/powerpoint/2010/main" val="2325295758"/>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66196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Adjusted Funds From </a:t>
            </a:r>
            <a:br>
              <a:rPr lang="en-CA" dirty="0" smtClean="0">
                <a:solidFill>
                  <a:schemeClr val="tx1"/>
                </a:solidFill>
              </a:rPr>
            </a:br>
            <a:r>
              <a:rPr lang="en-CA" dirty="0" smtClean="0">
                <a:solidFill>
                  <a:schemeClr val="tx1"/>
                </a:solidFill>
              </a:rPr>
              <a:t>Operations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18433" name="Picture 1"/>
          <p:cNvPicPr>
            <a:picLocks noChangeAspect="1" noChangeArrowheads="1"/>
          </p:cNvPicPr>
          <p:nvPr/>
        </p:nvPicPr>
        <p:blipFill>
          <a:blip r:embed="rId8" cstate="print"/>
          <a:srcRect/>
          <a:stretch>
            <a:fillRect/>
          </a:stretch>
        </p:blipFill>
        <p:spPr bwMode="auto">
          <a:xfrm>
            <a:off x="899592" y="1556793"/>
            <a:ext cx="6648450" cy="48965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Adjusted Funds From </a:t>
            </a:r>
            <a:br>
              <a:rPr lang="en-CA" dirty="0" smtClean="0">
                <a:solidFill>
                  <a:schemeClr val="tx1"/>
                </a:solidFill>
              </a:rPr>
            </a:br>
            <a:r>
              <a:rPr lang="en-CA" dirty="0" smtClean="0">
                <a:solidFill>
                  <a:schemeClr val="tx1"/>
                </a:solidFill>
              </a:rPr>
              <a:t>Operations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89090" name="Picture 2"/>
          <p:cNvPicPr>
            <a:picLocks noChangeAspect="1" noChangeArrowheads="1"/>
          </p:cNvPicPr>
          <p:nvPr/>
        </p:nvPicPr>
        <p:blipFill>
          <a:blip r:embed="rId8" cstate="print"/>
          <a:srcRect/>
          <a:stretch>
            <a:fillRect/>
          </a:stretch>
        </p:blipFill>
        <p:spPr bwMode="auto">
          <a:xfrm>
            <a:off x="395536" y="1718415"/>
            <a:ext cx="8511101" cy="387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Evaluation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sp>
        <p:nvSpPr>
          <p:cNvPr id="6" name="Rectangle 5"/>
          <p:cNvSpPr/>
          <p:nvPr/>
        </p:nvSpPr>
        <p:spPr>
          <a:xfrm>
            <a:off x="539552" y="1988840"/>
            <a:ext cx="7272808" cy="2677656"/>
          </a:xfrm>
          <a:prstGeom prst="rect">
            <a:avLst/>
          </a:prstGeom>
        </p:spPr>
        <p:txBody>
          <a:bodyPr wrap="square">
            <a:spAutoFit/>
          </a:bodyPr>
          <a:lstStyle/>
          <a:p>
            <a:pPr>
              <a:buFont typeface="Arial" pitchFamily="34" charset="0"/>
              <a:buChar char="•"/>
            </a:pPr>
            <a:r>
              <a:rPr lang="en-US" sz="2400" dirty="0" smtClean="0"/>
              <a:t>In March, the REIT acquired a 0.5 </a:t>
            </a:r>
            <a:r>
              <a:rPr lang="en-US" sz="2400" dirty="0" err="1" smtClean="0"/>
              <a:t>mln</a:t>
            </a:r>
            <a:r>
              <a:rPr lang="en-US" sz="2400" dirty="0" smtClean="0"/>
              <a:t> </a:t>
            </a:r>
            <a:r>
              <a:rPr lang="en-US" sz="2400" dirty="0" err="1" smtClean="0"/>
              <a:t>sq.ft</a:t>
            </a:r>
            <a:r>
              <a:rPr lang="en-US" sz="2400" dirty="0" smtClean="0"/>
              <a:t>. office property in Toronto for $186 </a:t>
            </a:r>
            <a:r>
              <a:rPr lang="en-US" sz="2400" dirty="0" err="1" smtClean="0"/>
              <a:t>mln</a:t>
            </a:r>
            <a:r>
              <a:rPr lang="en-US" sz="2400" dirty="0" smtClean="0"/>
              <a:t>, 100%-leased to Corus Entertainment for 20 yrs. </a:t>
            </a:r>
          </a:p>
          <a:p>
            <a:pPr>
              <a:buFont typeface="Arial" pitchFamily="34" charset="0"/>
              <a:buChar char="•"/>
            </a:pPr>
            <a:endParaRPr lang="en-US" sz="2400" dirty="0" smtClean="0"/>
          </a:p>
          <a:p>
            <a:pPr>
              <a:buFont typeface="Arial" pitchFamily="34" charset="0"/>
              <a:buChar char="•"/>
            </a:pPr>
            <a:r>
              <a:rPr lang="en-US" sz="2400" dirty="0" smtClean="0"/>
              <a:t>Distribution continues to rise each quarter, and should reach $1.25/unit by Q4/12 on an annualized basis, reaching a low 87% 2012 AFFO payout.</a:t>
            </a:r>
            <a:endParaRPr lang="en-US" sz="2400"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Evaluation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sp>
        <p:nvSpPr>
          <p:cNvPr id="6" name="Rectangle 5"/>
          <p:cNvSpPr/>
          <p:nvPr/>
        </p:nvSpPr>
        <p:spPr>
          <a:xfrm>
            <a:off x="539552" y="1988840"/>
            <a:ext cx="7272808" cy="3416320"/>
          </a:xfrm>
          <a:prstGeom prst="rect">
            <a:avLst/>
          </a:prstGeom>
        </p:spPr>
        <p:txBody>
          <a:bodyPr wrap="square">
            <a:spAutoFit/>
          </a:bodyPr>
          <a:lstStyle/>
          <a:p>
            <a:pPr>
              <a:buFont typeface="Arial" pitchFamily="34" charset="0"/>
              <a:buChar char="•"/>
            </a:pPr>
            <a:r>
              <a:rPr lang="en-US" sz="2400" dirty="0" smtClean="0"/>
              <a:t> In Nov. H&amp;R issued 8.5 </a:t>
            </a:r>
            <a:r>
              <a:rPr lang="en-US" sz="2400" dirty="0" err="1" smtClean="0"/>
              <a:t>mln</a:t>
            </a:r>
            <a:r>
              <a:rPr lang="en-US" sz="2400" dirty="0" smtClean="0"/>
              <a:t> units at $22.00/unit for $187 </a:t>
            </a:r>
            <a:r>
              <a:rPr lang="en-US" sz="2400" dirty="0" err="1" smtClean="0"/>
              <a:t>mln</a:t>
            </a:r>
            <a:r>
              <a:rPr lang="en-US" sz="2400" dirty="0" smtClean="0"/>
              <a:t> and $75 </a:t>
            </a:r>
            <a:r>
              <a:rPr lang="en-US" sz="2400" dirty="0" err="1" smtClean="0"/>
              <a:t>mln</a:t>
            </a:r>
            <a:r>
              <a:rPr lang="en-US" sz="2400" dirty="0" smtClean="0"/>
              <a:t> of converts,</a:t>
            </a:r>
          </a:p>
          <a:p>
            <a:pPr>
              <a:buFont typeface="Arial" pitchFamily="34" charset="0"/>
              <a:buChar char="•"/>
            </a:pPr>
            <a:endParaRPr lang="en-US" sz="2400" dirty="0" smtClean="0"/>
          </a:p>
          <a:p>
            <a:pPr>
              <a:buFont typeface="Arial" pitchFamily="34" charset="0"/>
              <a:buChar char="•"/>
            </a:pPr>
            <a:r>
              <a:rPr lang="en-US" sz="2400" dirty="0" smtClean="0"/>
              <a:t>In Dec. it issued 5.4 </a:t>
            </a:r>
            <a:r>
              <a:rPr lang="en-US" sz="2400" dirty="0" err="1" smtClean="0"/>
              <a:t>mln</a:t>
            </a:r>
            <a:r>
              <a:rPr lang="en-US" sz="2400" dirty="0" smtClean="0"/>
              <a:t> units at $23.30/unit for $125 </a:t>
            </a:r>
            <a:r>
              <a:rPr lang="en-US" sz="2400" dirty="0" err="1" smtClean="0"/>
              <a:t>mln</a:t>
            </a:r>
            <a:r>
              <a:rPr lang="en-US" sz="2400" dirty="0" smtClean="0"/>
              <a:t>. </a:t>
            </a:r>
          </a:p>
          <a:p>
            <a:pPr>
              <a:buFont typeface="Arial" pitchFamily="34" charset="0"/>
              <a:buChar char="•"/>
            </a:pPr>
            <a:endParaRPr lang="en-US" sz="2400" dirty="0" smtClean="0"/>
          </a:p>
          <a:p>
            <a:pPr>
              <a:buFont typeface="Arial" pitchFamily="34" charset="0"/>
              <a:buChar char="•"/>
            </a:pPr>
            <a:r>
              <a:rPr lang="en-US" sz="2400" dirty="0" smtClean="0"/>
              <a:t>H&amp;R's $1.6 </a:t>
            </a:r>
            <a:r>
              <a:rPr lang="en-US" sz="2400" dirty="0" err="1" smtClean="0"/>
              <a:t>bln</a:t>
            </a:r>
            <a:r>
              <a:rPr lang="en-US" sz="2400" dirty="0" smtClean="0"/>
              <a:t> Bow office development is on track for completion by Q4/12. </a:t>
            </a:r>
          </a:p>
          <a:p>
            <a:pPr>
              <a:buFont typeface="Arial" pitchFamily="34" charset="0"/>
              <a:buChar char="•"/>
            </a:pPr>
            <a:endParaRPr lang="en-US" sz="2400"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Evaluation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6"/>
          <p:cNvPicPr>
            <a:picLocks noChangeAspect="1" noChangeArrowheads="1"/>
          </p:cNvPicPr>
          <p:nvPr/>
        </p:nvPicPr>
        <p:blipFill>
          <a:blip r:embed="rId8" cstate="print"/>
          <a:srcRect/>
          <a:stretch>
            <a:fillRect/>
          </a:stretch>
        </p:blipFill>
        <p:spPr bwMode="auto">
          <a:xfrm>
            <a:off x="6660232" y="188640"/>
            <a:ext cx="2257822" cy="958628"/>
          </a:xfrm>
          <a:prstGeom prst="rect">
            <a:avLst/>
          </a:prstGeom>
          <a:noFill/>
          <a:ln w="9525">
            <a:noFill/>
            <a:miter lim="800000"/>
            <a:headEnd/>
            <a:tailEnd/>
          </a:ln>
        </p:spPr>
      </p:pic>
      <p:graphicFrame>
        <p:nvGraphicFramePr>
          <p:cNvPr id="96257" name="Object 1"/>
          <p:cNvGraphicFramePr>
            <a:graphicFrameLocks noChangeAspect="1"/>
          </p:cNvGraphicFramePr>
          <p:nvPr/>
        </p:nvGraphicFramePr>
        <p:xfrm>
          <a:off x="323528" y="1844824"/>
          <a:ext cx="8468768" cy="2983527"/>
        </p:xfrm>
        <a:graphic>
          <a:graphicData uri="http://schemas.openxmlformats.org/presentationml/2006/ole">
            <mc:AlternateContent xmlns:mc="http://schemas.openxmlformats.org/markup-compatibility/2006">
              <mc:Choice xmlns:v="urn:schemas-microsoft-com:vml" Requires="v">
                <p:oleObj spid="_x0000_s2072" name="Binary Worksheet" r:id="rId9" imgW="4352797" imgH="1533493" progId="Excel.SheetBinaryMacroEnabled.12">
                  <p:embed/>
                </p:oleObj>
              </mc:Choice>
              <mc:Fallback>
                <p:oleObj name="Binary Worksheet" r:id="rId9" imgW="4352797" imgH="1533493" progId="Excel.SheetBinaryMacroEnabled.12">
                  <p:embed/>
                  <p:pic>
                    <p:nvPicPr>
                      <p:cNvPr id="0"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528" y="1844824"/>
                        <a:ext cx="8468768" cy="298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8" name="TextBox 7"/>
          <p:cNvSpPr txBox="1"/>
          <p:nvPr/>
        </p:nvSpPr>
        <p:spPr>
          <a:xfrm>
            <a:off x="683568" y="5013176"/>
            <a:ext cx="7416824" cy="369332"/>
          </a:xfrm>
          <a:prstGeom prst="rect">
            <a:avLst/>
          </a:prstGeom>
          <a:noFill/>
        </p:spPr>
        <p:txBody>
          <a:bodyPr wrap="square" rtlCol="0">
            <a:spAutoFit/>
          </a:bodyPr>
          <a:lstStyle/>
          <a:p>
            <a:r>
              <a:rPr lang="en-US" dirty="0" smtClean="0"/>
              <a:t>Peer group is made of: REI.UN,FCR,CWT.UN,REF.UN,PMZ.UN, MRT.UN</a:t>
            </a:r>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HOLD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sp>
        <p:nvSpPr>
          <p:cNvPr id="6" name="TextBox 5"/>
          <p:cNvSpPr txBox="1"/>
          <p:nvPr/>
        </p:nvSpPr>
        <p:spPr>
          <a:xfrm>
            <a:off x="467544" y="1916832"/>
            <a:ext cx="7200800" cy="3416320"/>
          </a:xfrm>
          <a:prstGeom prst="rect">
            <a:avLst/>
          </a:prstGeom>
          <a:noFill/>
        </p:spPr>
        <p:txBody>
          <a:bodyPr wrap="square" rtlCol="0">
            <a:spAutoFit/>
          </a:bodyPr>
          <a:lstStyle/>
          <a:p>
            <a:pPr>
              <a:buFont typeface="Arial" pitchFamily="34" charset="0"/>
              <a:buChar char="•"/>
            </a:pPr>
            <a:r>
              <a:rPr lang="en-US" sz="2400" dirty="0" smtClean="0"/>
              <a:t>H&amp;R trades at 0.5x 2012E AFFO discount to its large-cap Canadian REIT peers.</a:t>
            </a:r>
          </a:p>
          <a:p>
            <a:pPr>
              <a:buFont typeface="Arial" pitchFamily="34" charset="0"/>
              <a:buChar char="•"/>
            </a:pPr>
            <a:endParaRPr lang="en-US" sz="2400" dirty="0" smtClean="0"/>
          </a:p>
          <a:p>
            <a:pPr>
              <a:buFont typeface="Arial" pitchFamily="34" charset="0"/>
              <a:buChar char="•"/>
            </a:pPr>
            <a:r>
              <a:rPr lang="en-US" sz="2400" dirty="0" smtClean="0"/>
              <a:t>Highest quality assets </a:t>
            </a:r>
          </a:p>
          <a:p>
            <a:pPr>
              <a:buFont typeface="Arial" pitchFamily="34" charset="0"/>
              <a:buChar char="•"/>
            </a:pPr>
            <a:endParaRPr lang="en-US" sz="2400" dirty="0" smtClean="0"/>
          </a:p>
          <a:p>
            <a:pPr>
              <a:buFont typeface="Arial" pitchFamily="34" charset="0"/>
              <a:buChar char="•"/>
            </a:pPr>
            <a:r>
              <a:rPr lang="en-US" sz="2400" dirty="0" smtClean="0"/>
              <a:t>H&amp;R’s average remaining lease term is 11.0 years, the highest in the Canadian REIT universe. </a:t>
            </a:r>
          </a:p>
          <a:p>
            <a:pPr>
              <a:buFont typeface="Arial" pitchFamily="34" charset="0"/>
              <a:buChar char="•"/>
            </a:pPr>
            <a:endParaRPr lang="en-US" sz="2400" dirty="0" smtClean="0"/>
          </a:p>
          <a:p>
            <a:pPr>
              <a:buFont typeface="Arial" pitchFamily="34" charset="0"/>
              <a:buChar char="•"/>
            </a:pPr>
            <a:r>
              <a:rPr lang="en-US" sz="2400" dirty="0" smtClean="0"/>
              <a:t>Provides lowest yield out of all assets </a:t>
            </a:r>
            <a:endParaRPr lang="en-US" sz="2400"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6513" y="764705"/>
            <a:ext cx="9181021" cy="6120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63"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3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23227" b="20633"/>
          <a:stretch>
            <a:fillRect/>
          </a:stretch>
        </p:blipFill>
        <p:spPr bwMode="auto">
          <a:xfrm>
            <a:off x="5867400" y="115888"/>
            <a:ext cx="27368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3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600" y="1400175"/>
            <a:ext cx="14763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850" y="1419225"/>
            <a:ext cx="1476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5600" y="2446338"/>
            <a:ext cx="14478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2"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4250" y="2398713"/>
            <a:ext cx="14859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3"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9088" y="3371850"/>
            <a:ext cx="14763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4"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43775" y="3435350"/>
            <a:ext cx="1476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5"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7663" y="4351338"/>
            <a:ext cx="1447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6"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53300" y="4370388"/>
            <a:ext cx="14668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7"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43663" y="5300663"/>
            <a:ext cx="14668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63454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a:xfrm>
            <a:off x="611188" y="260350"/>
            <a:ext cx="7921625" cy="792163"/>
          </a:xfrm>
        </p:spPr>
        <p:txBody>
          <a:bodyPr/>
          <a:lstStyle/>
          <a:p>
            <a:r>
              <a:rPr lang="en-CA" smtClean="0">
                <a:solidFill>
                  <a:schemeClr val="tx1"/>
                </a:solidFill>
              </a:rPr>
              <a:t>Security Snapshot</a:t>
            </a: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456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l="17703" t="22635" r="40239" b="9441"/>
          <a:stretch>
            <a:fillRect/>
          </a:stretch>
        </p:blipFill>
        <p:spPr bwMode="auto">
          <a:xfrm>
            <a:off x="1908175" y="1628775"/>
            <a:ext cx="511175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t="23227" b="25505"/>
          <a:stretch>
            <a:fillRect/>
          </a:stretch>
        </p:blipFill>
        <p:spPr bwMode="auto">
          <a:xfrm>
            <a:off x="6084888" y="115888"/>
            <a:ext cx="2736850"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86010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p:cNvSpPr>
            <a:spLocks noGrp="1"/>
          </p:cNvSpPr>
          <p:nvPr>
            <p:ph type="title"/>
          </p:nvPr>
        </p:nvSpPr>
        <p:spPr>
          <a:xfrm>
            <a:off x="612775" y="228600"/>
            <a:ext cx="5327650" cy="896938"/>
          </a:xfrm>
        </p:spPr>
        <p:txBody>
          <a:bodyPr>
            <a:normAutofit fontScale="90000"/>
          </a:bodyPr>
          <a:lstStyle/>
          <a:p>
            <a:r>
              <a:rPr lang="en-CA" sz="3600" smtClean="0">
                <a:solidFill>
                  <a:schemeClr val="tx1"/>
                </a:solidFill>
              </a:rPr>
              <a:t>1 Year Chart and Moving </a:t>
            </a:r>
            <a:br>
              <a:rPr lang="en-CA" sz="3600" smtClean="0">
                <a:solidFill>
                  <a:schemeClr val="tx1"/>
                </a:solidFill>
              </a:rPr>
            </a:br>
            <a:r>
              <a:rPr lang="en-CA" sz="3600" smtClean="0">
                <a:solidFill>
                  <a:schemeClr val="tx1"/>
                </a:solidFill>
              </a:rPr>
              <a:t>Average at 10 &amp; 100</a:t>
            </a: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558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l="17703" t="26563" r="19205" b="15343"/>
          <a:stretch>
            <a:fillRect/>
          </a:stretch>
        </p:blipFill>
        <p:spPr bwMode="auto">
          <a:xfrm>
            <a:off x="468313" y="1844675"/>
            <a:ext cx="8208962"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824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Mortgage REITs</a:t>
            </a:r>
            <a:endParaRPr lang="en-US" dirty="0">
              <a:solidFill>
                <a:srgbClr val="000000"/>
              </a:solidFill>
            </a:endParaRPr>
          </a:p>
        </p:txBody>
      </p:sp>
      <p:pic>
        <p:nvPicPr>
          <p:cNvPr id="4" name="Picture 3" descr="Screen Shot 2012-03-21 at 1.52.1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472" y="1548524"/>
            <a:ext cx="5080000" cy="4470400"/>
          </a:xfrm>
          <a:prstGeom prst="rect">
            <a:avLst/>
          </a:prstGeom>
        </p:spPr>
      </p:pic>
      <p:sp>
        <p:nvSpPr>
          <p:cNvPr id="6" name="TextBox 5"/>
          <p:cNvSpPr txBox="1"/>
          <p:nvPr/>
        </p:nvSpPr>
        <p:spPr>
          <a:xfrm>
            <a:off x="251520" y="1628800"/>
            <a:ext cx="3384376" cy="3416320"/>
          </a:xfrm>
          <a:prstGeom prst="rect">
            <a:avLst/>
          </a:prstGeom>
          <a:noFill/>
        </p:spPr>
        <p:txBody>
          <a:bodyPr wrap="square" rtlCol="0">
            <a:spAutoFit/>
          </a:bodyPr>
          <a:lstStyle/>
          <a:p>
            <a:pPr marL="285750" indent="-285750">
              <a:buFont typeface="Arial"/>
              <a:buChar char="•"/>
            </a:pPr>
            <a:r>
              <a:rPr lang="en-US" sz="2400" dirty="0" smtClean="0"/>
              <a:t>Specific to the US</a:t>
            </a:r>
          </a:p>
          <a:p>
            <a:pPr marL="285750" indent="-285750">
              <a:buFont typeface="Arial"/>
              <a:buChar char="•"/>
            </a:pPr>
            <a:r>
              <a:rPr lang="en-US" sz="2400" dirty="0" smtClean="0"/>
              <a:t>Mortgage REITs benefit from higher interest rate spreads</a:t>
            </a:r>
          </a:p>
          <a:p>
            <a:pPr marL="285750" indent="-285750">
              <a:buFont typeface="Arial"/>
              <a:buChar char="•"/>
            </a:pPr>
            <a:r>
              <a:rPr lang="en-US" sz="2400" dirty="0" smtClean="0"/>
              <a:t>In ideal conditions, </a:t>
            </a:r>
            <a:r>
              <a:rPr lang="en-US" sz="2400" dirty="0" err="1" smtClean="0"/>
              <a:t>mREIT</a:t>
            </a:r>
            <a:r>
              <a:rPr lang="en-US" sz="2400" dirty="0" smtClean="0"/>
              <a:t> holders benefit from very high yields</a:t>
            </a:r>
          </a:p>
          <a:p>
            <a:pPr marL="285750" indent="-285750">
              <a:buFont typeface="Arial"/>
              <a:buChar char="•"/>
            </a:pPr>
            <a:endParaRPr lang="en-US" sz="2400" dirty="0" smtClean="0"/>
          </a:p>
          <a:p>
            <a:pPr marL="285750" indent="-285750">
              <a:buFont typeface="Arial"/>
              <a:buChar char="•"/>
            </a:pPr>
            <a:endParaRPr lang="en-US" sz="2400" dirty="0"/>
          </a:p>
        </p:txBody>
      </p:sp>
      <p:graphicFrame>
        <p:nvGraphicFramePr>
          <p:cNvPr id="7" name="Content Placeholder 3"/>
          <p:cNvGraphicFramePr>
            <a:graphicFrameLocks/>
          </p:cNvGraphicFramePr>
          <p:nvPr>
            <p:extLst>
              <p:ext uri="{D42A27DB-BD31-4B8C-83A1-F6EECF244321}">
                <p14:modId xmlns:p14="http://schemas.microsoft.com/office/powerpoint/2010/main" val="2837664082"/>
              </p:ext>
            </p:extLst>
          </p:nvPr>
        </p:nvGraphicFramePr>
        <p:xfrm>
          <a:off x="0" y="6453336"/>
          <a:ext cx="9144000" cy="3627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367991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p:txBody>
          <a:bodyPr>
            <a:normAutofit fontScale="90000"/>
          </a:bodyPr>
          <a:lstStyle/>
          <a:p>
            <a:r>
              <a:rPr lang="en-CA" sz="3600" smtClean="0">
                <a:solidFill>
                  <a:schemeClr val="tx1"/>
                </a:solidFill>
              </a:rPr>
              <a:t>1 Year Chart and Moving </a:t>
            </a:r>
            <a:br>
              <a:rPr lang="en-CA" sz="3600" smtClean="0">
                <a:solidFill>
                  <a:schemeClr val="tx1"/>
                </a:solidFill>
              </a:rPr>
            </a:br>
            <a:r>
              <a:rPr lang="en-CA" sz="3600" smtClean="0">
                <a:solidFill>
                  <a:schemeClr val="tx1"/>
                </a:solidFill>
              </a:rPr>
              <a:t>Average at 50 &amp; 200</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859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17155" t="26563" r="19205" b="15343"/>
          <a:stretch>
            <a:fillRect/>
          </a:stretch>
        </p:blipFill>
        <p:spPr bwMode="auto">
          <a:xfrm>
            <a:off x="395288" y="1844675"/>
            <a:ext cx="82804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92064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title"/>
          </p:nvPr>
        </p:nvSpPr>
        <p:spPr/>
        <p:txBody>
          <a:bodyPr>
            <a:normAutofit fontScale="90000"/>
          </a:bodyPr>
          <a:lstStyle/>
          <a:p>
            <a:r>
              <a:rPr lang="en-CA" sz="3600" smtClean="0">
                <a:solidFill>
                  <a:schemeClr val="tx1"/>
                </a:solidFill>
              </a:rPr>
              <a:t>5 Year Chart and Moving </a:t>
            </a:r>
            <a:br>
              <a:rPr lang="en-CA" sz="3600" smtClean="0">
                <a:solidFill>
                  <a:schemeClr val="tx1"/>
                </a:solidFill>
              </a:rPr>
            </a:br>
            <a:r>
              <a:rPr lang="en-CA" sz="3600" smtClean="0">
                <a:solidFill>
                  <a:schemeClr val="tx1"/>
                </a:solidFill>
              </a:rPr>
              <a:t>Average at 10 &amp; 100</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962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l="17155" t="26563" r="19205" b="15343"/>
          <a:stretch>
            <a:fillRect/>
          </a:stretch>
        </p:blipFill>
        <p:spPr bwMode="auto">
          <a:xfrm>
            <a:off x="395288" y="1844675"/>
            <a:ext cx="82804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27599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p:cNvSpPr>
            <a:spLocks noGrp="1"/>
          </p:cNvSpPr>
          <p:nvPr>
            <p:ph type="title"/>
          </p:nvPr>
        </p:nvSpPr>
        <p:spPr/>
        <p:txBody>
          <a:bodyPr>
            <a:normAutofit fontScale="90000"/>
          </a:bodyPr>
          <a:lstStyle/>
          <a:p>
            <a:r>
              <a:rPr lang="en-CA" sz="3600" smtClean="0">
                <a:solidFill>
                  <a:schemeClr val="tx1"/>
                </a:solidFill>
              </a:rPr>
              <a:t>5 Year Chart and Moving </a:t>
            </a:r>
            <a:br>
              <a:rPr lang="en-CA" sz="3600" smtClean="0">
                <a:solidFill>
                  <a:schemeClr val="tx1"/>
                </a:solidFill>
              </a:rPr>
            </a:br>
            <a:r>
              <a:rPr lang="en-CA" sz="3600" smtClean="0">
                <a:solidFill>
                  <a:schemeClr val="tx1"/>
                </a:solidFill>
              </a:rPr>
              <a:t>Average at 50 &amp; 200</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064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6"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17155" t="26563" r="19205" b="15343"/>
          <a:stretch>
            <a:fillRect/>
          </a:stretch>
        </p:blipFill>
        <p:spPr bwMode="auto">
          <a:xfrm>
            <a:off x="323850" y="1844675"/>
            <a:ext cx="82804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71031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p:txBody>
          <a:bodyPr>
            <a:normAutofit fontScale="90000"/>
          </a:bodyPr>
          <a:lstStyle/>
          <a:p>
            <a:r>
              <a:rPr lang="en-CA" sz="3200" smtClean="0">
                <a:solidFill>
                  <a:schemeClr val="tx1"/>
                </a:solidFill>
              </a:rPr>
              <a:t>1 Year Calloway Vs. iShares </a:t>
            </a:r>
            <a:br>
              <a:rPr lang="en-CA" sz="3200" smtClean="0">
                <a:solidFill>
                  <a:schemeClr val="tx1"/>
                </a:solidFill>
              </a:rPr>
            </a:br>
            <a:r>
              <a:rPr lang="en-CA" sz="3200" smtClean="0">
                <a:solidFill>
                  <a:schemeClr val="tx1"/>
                </a:solidFill>
              </a:rPr>
              <a:t>S&amp;P TSX Capped REIT (XRE-T)</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166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17155" t="26563" r="18654" b="14366"/>
          <a:stretch>
            <a:fillRect/>
          </a:stretch>
        </p:blipFill>
        <p:spPr bwMode="auto">
          <a:xfrm>
            <a:off x="395288" y="1773238"/>
            <a:ext cx="835183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974661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p:txBody>
          <a:bodyPr>
            <a:normAutofit fontScale="90000"/>
          </a:bodyPr>
          <a:lstStyle/>
          <a:p>
            <a:r>
              <a:rPr lang="en-CA" sz="3200" smtClean="0">
                <a:solidFill>
                  <a:schemeClr val="tx1"/>
                </a:solidFill>
              </a:rPr>
              <a:t>5 Year Calloway Vs. iShares </a:t>
            </a:r>
            <a:br>
              <a:rPr lang="en-CA" sz="3200" smtClean="0">
                <a:solidFill>
                  <a:schemeClr val="tx1"/>
                </a:solidFill>
              </a:rPr>
            </a:br>
            <a:r>
              <a:rPr lang="en-CA" sz="3200" smtClean="0">
                <a:solidFill>
                  <a:schemeClr val="tx1"/>
                </a:solidFill>
              </a:rPr>
              <a:t>S&amp;P TSX Capped REIT (XRE-T)</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371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8"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17155" t="26563" r="19205" b="15364"/>
          <a:stretch>
            <a:fillRect/>
          </a:stretch>
        </p:blipFill>
        <p:spPr bwMode="auto">
          <a:xfrm>
            <a:off x="468313" y="1916113"/>
            <a:ext cx="82804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2055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p:cNvSpPr>
            <a:spLocks noGrp="1"/>
          </p:cNvSpPr>
          <p:nvPr>
            <p:ph type="title"/>
          </p:nvPr>
        </p:nvSpPr>
        <p:spPr/>
        <p:txBody>
          <a:bodyPr/>
          <a:lstStyle/>
          <a:p>
            <a:r>
              <a:rPr lang="en-CA" sz="3600" smtClean="0">
                <a:solidFill>
                  <a:schemeClr val="tx1"/>
                </a:solidFill>
              </a:rPr>
              <a:t>Max Chart</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474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l="17155" t="28537" r="19193" b="12392"/>
          <a:stretch>
            <a:fillRect/>
          </a:stretch>
        </p:blipFill>
        <p:spPr bwMode="auto">
          <a:xfrm>
            <a:off x="395288" y="1844675"/>
            <a:ext cx="8281987"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64263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63"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23227" b="20633"/>
          <a:stretch>
            <a:fillRect/>
          </a:stretch>
        </p:blipFill>
        <p:spPr bwMode="auto">
          <a:xfrm>
            <a:off x="5867400" y="115888"/>
            <a:ext cx="27368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ext Box 13"/>
          <p:cNvSpPr txBox="1">
            <a:spLocks noChangeArrowheads="1"/>
          </p:cNvSpPr>
          <p:nvPr/>
        </p:nvSpPr>
        <p:spPr bwMode="auto">
          <a:xfrm>
            <a:off x="5435600" y="2276475"/>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spcBef>
                <a:spcPct val="50000"/>
              </a:spcBef>
            </a:pPr>
            <a:endParaRPr lang="en-CA"/>
          </a:p>
        </p:txBody>
      </p:sp>
      <p:sp>
        <p:nvSpPr>
          <p:cNvPr id="201732" name="Text Box 14"/>
          <p:cNvSpPr txBox="1">
            <a:spLocks noChangeArrowheads="1"/>
          </p:cNvSpPr>
          <p:nvPr/>
        </p:nvSpPr>
        <p:spPr bwMode="auto">
          <a:xfrm>
            <a:off x="5292725" y="3284538"/>
            <a:ext cx="3851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lgn="ctr">
              <a:spcBef>
                <a:spcPct val="50000"/>
              </a:spcBef>
            </a:pPr>
            <a:r>
              <a:rPr lang="en-CA" sz="3600"/>
              <a:t>Company Overview</a:t>
            </a:r>
          </a:p>
        </p:txBody>
      </p:sp>
    </p:spTree>
    <p:extLst>
      <p:ext uri="{BB962C8B-B14F-4D97-AF65-F5344CB8AC3E}">
        <p14:creationId xmlns:p14="http://schemas.microsoft.com/office/powerpoint/2010/main" val="325567033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a:xfrm>
            <a:off x="609600" y="228600"/>
            <a:ext cx="8153400" cy="990600"/>
          </a:xfrm>
        </p:spPr>
        <p:txBody>
          <a:bodyPr/>
          <a:lstStyle/>
          <a:p>
            <a:r>
              <a:rPr lang="en-CA" sz="4000" smtClean="0">
                <a:solidFill>
                  <a:schemeClr val="tx1"/>
                </a:solidFill>
              </a:rPr>
              <a:t>About Calloway</a:t>
            </a:r>
          </a:p>
        </p:txBody>
      </p:sp>
      <p:sp>
        <p:nvSpPr>
          <p:cNvPr id="202754" name="Rectangle 6"/>
          <p:cNvSpPr>
            <a:spLocks noGrp="1"/>
          </p:cNvSpPr>
          <p:nvPr>
            <p:ph type="body" idx="1"/>
          </p:nvPr>
        </p:nvSpPr>
        <p:spPr>
          <a:xfrm>
            <a:off x="612775" y="1600200"/>
            <a:ext cx="8153400" cy="4525963"/>
          </a:xfrm>
        </p:spPr>
        <p:txBody>
          <a:bodyPr/>
          <a:lstStyle/>
          <a:p>
            <a:pPr>
              <a:lnSpc>
                <a:spcPct val="80000"/>
              </a:lnSpc>
            </a:pPr>
            <a:r>
              <a:rPr lang="en-CA" sz="2100" smtClean="0"/>
              <a:t>The Trust is an unincorporated open-ended mutual fund trust governed by the laws of the Province of Alberta</a:t>
            </a:r>
          </a:p>
          <a:p>
            <a:pPr>
              <a:lnSpc>
                <a:spcPct val="80000"/>
              </a:lnSpc>
            </a:pPr>
            <a:r>
              <a:rPr lang="en-CA" sz="2100" smtClean="0"/>
              <a:t>The Trust’s vision is to create exceptional places to shop</a:t>
            </a:r>
          </a:p>
          <a:p>
            <a:pPr>
              <a:lnSpc>
                <a:spcPct val="80000"/>
              </a:lnSpc>
            </a:pPr>
            <a:r>
              <a:rPr lang="en-CA" sz="2100" smtClean="0"/>
              <a:t>The Trust’s purpose is to own and manage shopping centres that provide our retailers with a platform to reach their customers through convenient locations, intelligent designs, and a desirable tenant mix</a:t>
            </a:r>
          </a:p>
          <a:p>
            <a:pPr>
              <a:lnSpc>
                <a:spcPct val="80000"/>
              </a:lnSpc>
            </a:pPr>
            <a:r>
              <a:rPr lang="en-CA" sz="2100" smtClean="0"/>
              <a:t>The Trust’s shopping centres focus on value oriented retailers and include the strongest national and regional names as well as strong neighbourhood merchants (i.e. Walmart)</a:t>
            </a:r>
          </a:p>
          <a:p>
            <a:pPr>
              <a:lnSpc>
                <a:spcPct val="80000"/>
              </a:lnSpc>
            </a:pPr>
            <a:r>
              <a:rPr lang="en-CA" sz="2100" smtClean="0"/>
              <a:t>Owns 127 shopping centres, one office building and one industrial building, with total gross leasable area of 25.5 million square feet, located in communities across Canada</a:t>
            </a:r>
          </a:p>
          <a:p>
            <a:pPr>
              <a:lnSpc>
                <a:spcPct val="80000"/>
              </a:lnSpc>
            </a:pPr>
            <a:r>
              <a:rPr lang="en-CA" sz="2100" smtClean="0"/>
              <a:t>Subject to the availability of acquisition opportunities, the Trust intends to grow distributions, in part, through the accretive acquisition of properties</a:t>
            </a:r>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275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29844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p:cNvSpPr>
            <a:spLocks noGrp="1"/>
          </p:cNvSpPr>
          <p:nvPr>
            <p:ph type="title"/>
          </p:nvPr>
        </p:nvSpPr>
        <p:spPr>
          <a:xfrm>
            <a:off x="609600" y="228600"/>
            <a:ext cx="8153400" cy="990600"/>
          </a:xfrm>
        </p:spPr>
        <p:txBody>
          <a:bodyPr/>
          <a:lstStyle/>
          <a:p>
            <a:r>
              <a:rPr lang="en-CA" smtClean="0">
                <a:solidFill>
                  <a:schemeClr val="tx1"/>
                </a:solidFill>
              </a:rPr>
              <a:t>Recent Developments</a:t>
            </a:r>
          </a:p>
        </p:txBody>
      </p:sp>
      <p:sp>
        <p:nvSpPr>
          <p:cNvPr id="263174" name="Rectangle 6"/>
          <p:cNvSpPr>
            <a:spLocks noGrp="1"/>
          </p:cNvSpPr>
          <p:nvPr>
            <p:ph type="body" idx="1"/>
          </p:nvPr>
        </p:nvSpPr>
        <p:spPr>
          <a:xfrm>
            <a:off x="612775" y="1600200"/>
            <a:ext cx="8153400" cy="4525963"/>
          </a:xfrm>
        </p:spPr>
        <p:txBody>
          <a:bodyPr/>
          <a:lstStyle/>
          <a:p>
            <a:pPr>
              <a:lnSpc>
                <a:spcPct val="80000"/>
              </a:lnSpc>
            </a:pPr>
            <a:r>
              <a:rPr lang="en-CA" sz="2100" smtClean="0"/>
              <a:t> August 2011</a:t>
            </a:r>
          </a:p>
          <a:p>
            <a:pPr lvl="1">
              <a:lnSpc>
                <a:spcPct val="80000"/>
              </a:lnSpc>
            </a:pPr>
            <a:r>
              <a:rPr lang="en-CA" sz="2000" smtClean="0"/>
              <a:t> acquired 3 Walmart anchored shopping centres</a:t>
            </a:r>
          </a:p>
          <a:p>
            <a:pPr lvl="1">
              <a:lnSpc>
                <a:spcPct val="80000"/>
              </a:lnSpc>
            </a:pPr>
            <a:r>
              <a:rPr lang="en-CA" sz="2000" smtClean="0"/>
              <a:t> raised $90 million of 7-year unsecured debentures @ 4.70%</a:t>
            </a:r>
          </a:p>
          <a:p>
            <a:pPr lvl="1">
              <a:lnSpc>
                <a:spcPct val="80000"/>
              </a:lnSpc>
            </a:pPr>
            <a:r>
              <a:rPr lang="en-CA" sz="2000" smtClean="0"/>
              <a:t> renewed 3-year secured operating line of $200 million and a 1-year unsecured operating line of $35 million @ BA + 1.65%</a:t>
            </a:r>
          </a:p>
          <a:p>
            <a:pPr>
              <a:lnSpc>
                <a:spcPct val="80000"/>
              </a:lnSpc>
            </a:pPr>
            <a:r>
              <a:rPr lang="en-CA" sz="2100" smtClean="0"/>
              <a:t> September 2011</a:t>
            </a:r>
          </a:p>
          <a:p>
            <a:pPr lvl="1">
              <a:lnSpc>
                <a:spcPct val="80000"/>
              </a:lnSpc>
            </a:pPr>
            <a:r>
              <a:rPr lang="en-CA" sz="2000" smtClean="0"/>
              <a:t> Announced Target taking over Zellers leases in Oakville and Kitchener and Loblaws taking over in Penticton</a:t>
            </a:r>
          </a:p>
          <a:p>
            <a:pPr>
              <a:lnSpc>
                <a:spcPct val="80000"/>
              </a:lnSpc>
            </a:pPr>
            <a:r>
              <a:rPr lang="en-CA" sz="2100" smtClean="0"/>
              <a:t> November 2011</a:t>
            </a:r>
          </a:p>
          <a:p>
            <a:pPr lvl="1">
              <a:lnSpc>
                <a:spcPct val="80000"/>
              </a:lnSpc>
            </a:pPr>
            <a:r>
              <a:rPr lang="en-CA" sz="2000" smtClean="0"/>
              <a:t>announced Q3 2011 results – strong results, ahead of analyst expectations: AFFO per unit – 2% increase over Q2 2011 and 14% increase over Q3 2010.</a:t>
            </a:r>
          </a:p>
          <a:p>
            <a:pPr>
              <a:lnSpc>
                <a:spcPct val="80000"/>
              </a:lnSpc>
            </a:pPr>
            <a:r>
              <a:rPr lang="en-CA" sz="2100" smtClean="0"/>
              <a:t> December 2011</a:t>
            </a:r>
          </a:p>
          <a:p>
            <a:pPr lvl="1">
              <a:lnSpc>
                <a:spcPct val="80000"/>
              </a:lnSpc>
            </a:pPr>
            <a:r>
              <a:rPr lang="en-CA" sz="2000" smtClean="0"/>
              <a:t> raised $100 million equity on a bought deal basis @ C$27.05</a:t>
            </a:r>
          </a:p>
        </p:txBody>
      </p:sp>
      <p:graphicFrame>
        <p:nvGraphicFramePr>
          <p:cNvPr id="4" name="Content Placeholder 3"/>
          <p:cNvGraphicFramePr>
            <a:graphicFrameLocks noGrp="1"/>
          </p:cNvGraphicFramePr>
          <p:nvPr>
            <p:ph sz="quarter" idx="4294967295"/>
          </p:nvPr>
        </p:nvGraphicFramePr>
        <p:xfrm>
          <a:off x="-17463"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317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71976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p:cNvSpPr>
            <a:spLocks noGrp="1"/>
          </p:cNvSpPr>
          <p:nvPr>
            <p:ph type="title"/>
          </p:nvPr>
        </p:nvSpPr>
        <p:spPr/>
        <p:txBody>
          <a:bodyPr/>
          <a:lstStyle/>
          <a:p>
            <a:r>
              <a:rPr lang="en-CA" sz="4000" smtClean="0">
                <a:solidFill>
                  <a:schemeClr val="tx1"/>
                </a:solidFill>
              </a:rPr>
              <a:t>Unit Holder Summary</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5766" name="Picture 7"/>
          <p:cNvPicPr>
            <a:picLocks noGrp="1" noChangeAspect="1" noChangeArrowheads="1"/>
          </p:cNvPicPr>
          <p:nvPr>
            <p:ph type="body" idx="4294967295"/>
          </p:nvPr>
        </p:nvPicPr>
        <p:blipFill>
          <a:blip r:embed="rId7" cstate="print">
            <a:extLst>
              <a:ext uri="{28A0092B-C50C-407E-A947-70E740481C1C}">
                <a14:useLocalDpi xmlns:a14="http://schemas.microsoft.com/office/drawing/2010/main" val="0"/>
              </a:ext>
            </a:extLst>
          </a:blip>
          <a:srcRect l="21022" t="22635" r="18375" b="23242"/>
          <a:stretch>
            <a:fillRect/>
          </a:stretch>
        </p:blipFill>
        <p:spPr>
          <a:xfrm>
            <a:off x="395536" y="1700808"/>
            <a:ext cx="8050212" cy="4525962"/>
          </a:xfrm>
          <a:noFill/>
          <a:ln/>
        </p:spPr>
      </p:pic>
      <p:pic>
        <p:nvPicPr>
          <p:cNvPr id="24576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929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Mortgage REITs Continued</a:t>
            </a:r>
            <a:endParaRPr lang="en-US" dirty="0">
              <a:solidFill>
                <a:srgbClr val="000000"/>
              </a:solidFill>
            </a:endParaRPr>
          </a:p>
        </p:txBody>
      </p:sp>
      <p:pic>
        <p:nvPicPr>
          <p:cNvPr id="4" name="Picture 3" descr="Screen Shot 2012-03-21 at 2.01.03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59" y="2492896"/>
            <a:ext cx="7607201" cy="2304256"/>
          </a:xfrm>
          <a:prstGeom prst="rect">
            <a:avLst/>
          </a:prstGeom>
        </p:spPr>
      </p:pic>
      <p:sp>
        <p:nvSpPr>
          <p:cNvPr id="6" name="Rounded Rectangle 5"/>
          <p:cNvSpPr/>
          <p:nvPr/>
        </p:nvSpPr>
        <p:spPr>
          <a:xfrm>
            <a:off x="5508104" y="2996952"/>
            <a:ext cx="792088" cy="1728192"/>
          </a:xfrm>
          <a:prstGeom prst="roundRect">
            <a:avLst/>
          </a:prstGeom>
          <a:solidFill>
            <a:srgbClr val="FF0000">
              <a:alpha val="15000"/>
            </a:srgbClr>
          </a:solidFill>
          <a:ln w="50800" cmpd="sng">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Content Placeholder 3"/>
          <p:cNvGraphicFramePr>
            <a:graphicFrameLocks/>
          </p:cNvGraphicFramePr>
          <p:nvPr>
            <p:extLst>
              <p:ext uri="{D42A27DB-BD31-4B8C-83A1-F6EECF244321}">
                <p14:modId xmlns:p14="http://schemas.microsoft.com/office/powerpoint/2010/main" val="1868018214"/>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17577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p:cNvSpPr>
            <a:spLocks noGrp="1"/>
          </p:cNvSpPr>
          <p:nvPr>
            <p:ph type="title"/>
          </p:nvPr>
        </p:nvSpPr>
        <p:spPr/>
        <p:txBody>
          <a:bodyPr/>
          <a:lstStyle/>
          <a:p>
            <a:r>
              <a:rPr lang="en-CA" sz="3600" smtClean="0">
                <a:solidFill>
                  <a:schemeClr val="tx1"/>
                </a:solidFill>
              </a:rPr>
              <a:t>Distribution to Unit Holders</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678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20473" t="41342" r="18654" b="28146"/>
          <a:stretch>
            <a:fillRect/>
          </a:stretch>
        </p:blipFill>
        <p:spPr bwMode="auto">
          <a:xfrm>
            <a:off x="0" y="2349500"/>
            <a:ext cx="8964613"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19200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p:txBody>
          <a:bodyPr/>
          <a:lstStyle/>
          <a:p>
            <a:r>
              <a:rPr lang="en-CA" sz="4000" smtClean="0">
                <a:solidFill>
                  <a:schemeClr val="tx1"/>
                </a:solidFill>
              </a:rPr>
              <a:t>Distribution to Unit Holders</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78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l="31552" t="45270" r="29051" b="18294"/>
          <a:stretch>
            <a:fillRect/>
          </a:stretch>
        </p:blipFill>
        <p:spPr bwMode="auto">
          <a:xfrm>
            <a:off x="611188" y="1916113"/>
            <a:ext cx="7862887"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455599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p:txBody>
          <a:bodyPr/>
          <a:lstStyle/>
          <a:p>
            <a:r>
              <a:rPr lang="en-CA" sz="4000" smtClean="0">
                <a:solidFill>
                  <a:schemeClr val="tx1"/>
                </a:solidFill>
              </a:rPr>
              <a:t>Portfolio Highlights</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883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l="31552" t="16655" r="37457" b="47629"/>
          <a:stretch>
            <a:fillRect/>
          </a:stretch>
        </p:blipFill>
        <p:spPr bwMode="auto">
          <a:xfrm>
            <a:off x="0" y="2060575"/>
            <a:ext cx="467995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31552" t="52170" r="38019" b="5490"/>
          <a:stretch>
            <a:fillRect/>
          </a:stretch>
        </p:blipFill>
        <p:spPr bwMode="auto">
          <a:xfrm>
            <a:off x="4716463" y="2133600"/>
            <a:ext cx="41021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270091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p:txBody>
          <a:bodyPr/>
          <a:lstStyle/>
          <a:p>
            <a:r>
              <a:rPr lang="en-CA" sz="4000" smtClean="0">
                <a:solidFill>
                  <a:schemeClr val="tx1"/>
                </a:solidFill>
              </a:rPr>
              <a:t>Investment Properties</a:t>
            </a:r>
          </a:p>
        </p:txBody>
      </p:sp>
      <p:sp>
        <p:nvSpPr>
          <p:cNvPr id="207874" name="Rectangle 5"/>
          <p:cNvSpPr>
            <a:spLocks noGrp="1"/>
          </p:cNvSpPr>
          <p:nvPr>
            <p:ph type="body" sz="half" idx="1"/>
          </p:nvPr>
        </p:nvSpPr>
        <p:spPr>
          <a:xfrm>
            <a:off x="609600" y="1589088"/>
            <a:ext cx="3886200" cy="4572000"/>
          </a:xfrm>
        </p:spPr>
        <p:txBody>
          <a:bodyPr/>
          <a:lstStyle/>
          <a:p>
            <a:pPr>
              <a:lnSpc>
                <a:spcPct val="90000"/>
              </a:lnSpc>
            </a:pPr>
            <a:r>
              <a:rPr lang="en-CA" sz="1800" smtClean="0"/>
              <a:t>The portfolio consists of 25.5 million square feet of built gross leasable area, 4.3 million square feet of future potential gross leasable area in 129 properties and the option to acquire 50.0% or 100.0% interests (1.6 million square feet) in 11 income properties upon their completion pursuant to the terms of mezzanine loans</a:t>
            </a:r>
          </a:p>
          <a:p>
            <a:pPr>
              <a:lnSpc>
                <a:spcPct val="90000"/>
              </a:lnSpc>
            </a:pPr>
            <a:r>
              <a:rPr lang="en-CA" sz="1800" smtClean="0"/>
              <a:t>The Trust targets major urban centres and shopping centres that are dominant in their trade area</a:t>
            </a:r>
          </a:p>
          <a:p>
            <a:pPr>
              <a:lnSpc>
                <a:spcPct val="90000"/>
              </a:lnSpc>
            </a:pPr>
            <a:r>
              <a:rPr lang="en-CA" sz="1800" smtClean="0"/>
              <a:t>Well-located centres attracts quality tenants</a:t>
            </a:r>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787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l="35968" t="40343" r="33041" b="16341"/>
          <a:stretch>
            <a:fillRect/>
          </a:stretch>
        </p:blipFill>
        <p:spPr bwMode="auto">
          <a:xfrm>
            <a:off x="4716463" y="1916113"/>
            <a:ext cx="403383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01457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1"/>
          <p:cNvSpPr>
            <a:spLocks noGrp="1"/>
          </p:cNvSpPr>
          <p:nvPr>
            <p:ph type="title" idx="4294967295"/>
          </p:nvPr>
        </p:nvSpPr>
        <p:spPr/>
        <p:txBody>
          <a:bodyPr/>
          <a:lstStyle/>
          <a:p>
            <a:r>
              <a:rPr lang="en-CA" sz="4000" smtClean="0">
                <a:solidFill>
                  <a:schemeClr val="tx1"/>
                </a:solidFill>
              </a:rPr>
              <a:t>Investment Properties</a:t>
            </a:r>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986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21584" t="28168" r="20035" b="29492"/>
          <a:stretch>
            <a:fillRect/>
          </a:stretch>
        </p:blipFill>
        <p:spPr bwMode="auto">
          <a:xfrm>
            <a:off x="323850" y="2060575"/>
            <a:ext cx="84963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95372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idx="4294967295"/>
          </p:nvPr>
        </p:nvSpPr>
        <p:spPr/>
        <p:txBody>
          <a:bodyPr/>
          <a:lstStyle/>
          <a:p>
            <a:r>
              <a:rPr lang="en-CA" sz="4000" smtClean="0">
                <a:solidFill>
                  <a:schemeClr val="tx1"/>
                </a:solidFill>
              </a:rPr>
              <a:t>Top 25 Clients</a:t>
            </a:r>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088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l="32089" t="31488" r="30258" b="30122"/>
          <a:stretch>
            <a:fillRect/>
          </a:stretch>
        </p:blipFill>
        <p:spPr bwMode="auto">
          <a:xfrm>
            <a:off x="5111750" y="2420938"/>
            <a:ext cx="403225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7"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l="31821" t="22635" r="29051" b="8485"/>
          <a:stretch>
            <a:fillRect/>
          </a:stretch>
        </p:blipFill>
        <p:spPr bwMode="auto">
          <a:xfrm>
            <a:off x="250825" y="1557338"/>
            <a:ext cx="4824413"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91212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p:cNvSpPr>
            <a:spLocks noGrp="1"/>
          </p:cNvSpPr>
          <p:nvPr>
            <p:ph type="title" idx="4294967295"/>
          </p:nvPr>
        </p:nvSpPr>
        <p:spPr/>
        <p:txBody>
          <a:bodyPr/>
          <a:lstStyle/>
          <a:p>
            <a:r>
              <a:rPr lang="en-CA" sz="2800" smtClean="0">
                <a:solidFill>
                  <a:schemeClr val="tx1"/>
                </a:solidFill>
              </a:rPr>
              <a:t>Gross Revenue &amp; Area by Province</a:t>
            </a:r>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190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33211" t="20660" r="31931" b="44878"/>
          <a:stretch>
            <a:fillRect/>
          </a:stretch>
        </p:blipFill>
        <p:spPr bwMode="auto">
          <a:xfrm>
            <a:off x="179388" y="2349500"/>
            <a:ext cx="45354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l="33211" t="57097" r="31821" b="6488"/>
          <a:stretch>
            <a:fillRect/>
          </a:stretch>
        </p:blipFill>
        <p:spPr bwMode="auto">
          <a:xfrm>
            <a:off x="4594225" y="2205038"/>
            <a:ext cx="45497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26044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609600" y="228600"/>
            <a:ext cx="8153400" cy="990600"/>
          </a:xfrm>
        </p:spPr>
        <p:txBody>
          <a:bodyPr/>
          <a:lstStyle/>
          <a:p>
            <a:r>
              <a:rPr lang="en-CA" sz="3200" smtClean="0">
                <a:solidFill>
                  <a:schemeClr val="tx1"/>
                </a:solidFill>
              </a:rPr>
              <a:t>Portfolio Occupancy and Age</a:t>
            </a:r>
          </a:p>
        </p:txBody>
      </p:sp>
      <p:sp>
        <p:nvSpPr>
          <p:cNvPr id="211970" name="Rectangle 6"/>
          <p:cNvSpPr>
            <a:spLocks noGrp="1"/>
          </p:cNvSpPr>
          <p:nvPr>
            <p:ph type="body" idx="1"/>
          </p:nvPr>
        </p:nvSpPr>
        <p:spPr>
          <a:xfrm>
            <a:off x="612775" y="1600200"/>
            <a:ext cx="8153400" cy="4525963"/>
          </a:xfrm>
        </p:spPr>
        <p:txBody>
          <a:bodyPr/>
          <a:lstStyle/>
          <a:p>
            <a:r>
              <a:rPr lang="en-CA" smtClean="0"/>
              <a:t>99.0% as at December 31, 2011</a:t>
            </a:r>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197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25183" t="30511" r="25842" b="9441"/>
          <a:stretch>
            <a:fillRect/>
          </a:stretch>
        </p:blipFill>
        <p:spPr bwMode="auto">
          <a:xfrm>
            <a:off x="1547813" y="2349500"/>
            <a:ext cx="5472112"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46727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a:xfrm>
            <a:off x="609600" y="228600"/>
            <a:ext cx="8153400" cy="990600"/>
          </a:xfrm>
        </p:spPr>
        <p:txBody>
          <a:bodyPr/>
          <a:lstStyle/>
          <a:p>
            <a:r>
              <a:rPr lang="en-CA" sz="4000" smtClean="0">
                <a:solidFill>
                  <a:schemeClr val="tx1"/>
                </a:solidFill>
              </a:rPr>
              <a:t>Lease Maturity</a:t>
            </a:r>
            <a:r>
              <a:rPr lang="en-CA" sz="3200" smtClean="0">
                <a:solidFill>
                  <a:schemeClr val="tx1"/>
                </a:solidFill>
              </a:rPr>
              <a:t> </a:t>
            </a:r>
          </a:p>
        </p:txBody>
      </p:sp>
      <p:sp>
        <p:nvSpPr>
          <p:cNvPr id="212994" name="Rectangle 5"/>
          <p:cNvSpPr>
            <a:spLocks noGrp="1"/>
          </p:cNvSpPr>
          <p:nvPr>
            <p:ph type="body" idx="1"/>
          </p:nvPr>
        </p:nvSpPr>
        <p:spPr>
          <a:xfrm>
            <a:off x="612775" y="1600200"/>
            <a:ext cx="8153400" cy="4525963"/>
          </a:xfrm>
        </p:spPr>
        <p:txBody>
          <a:bodyPr/>
          <a:lstStyle/>
          <a:p>
            <a:r>
              <a:rPr lang="en-CA" sz="2000" smtClean="0"/>
              <a:t> Average lease term of 8.3 years</a:t>
            </a:r>
          </a:p>
          <a:p>
            <a:r>
              <a:rPr lang="en-CA" sz="2000" smtClean="0"/>
              <a:t> Average remaining lease term for Walmart is 11.3 years</a:t>
            </a:r>
          </a:p>
          <a:p>
            <a:r>
              <a:rPr lang="en-CA" sz="2000" smtClean="0"/>
              <a:t> Average remaining lease term excluding Walmart is 6.3 years</a:t>
            </a:r>
          </a:p>
          <a:p>
            <a:r>
              <a:rPr lang="en-CA" sz="2000" smtClean="0"/>
              <a:t> Average retention rate &gt;90% and lifts on renewals of 7.3%</a:t>
            </a:r>
          </a:p>
          <a:p>
            <a:r>
              <a:rPr lang="en-CA" sz="2000" smtClean="0"/>
              <a:t> Average expected “same store” NOI growth is 1.0% to 1.5% p.a.</a:t>
            </a:r>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299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l="32651" t="53146" r="30161" b="18294"/>
          <a:stretch>
            <a:fillRect/>
          </a:stretch>
        </p:blipFill>
        <p:spPr bwMode="auto">
          <a:xfrm>
            <a:off x="1476375" y="3716338"/>
            <a:ext cx="5976938"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87594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itle 1"/>
          <p:cNvSpPr>
            <a:spLocks noGrp="1"/>
          </p:cNvSpPr>
          <p:nvPr>
            <p:ph type="title"/>
          </p:nvPr>
        </p:nvSpPr>
        <p:spPr/>
        <p:txBody>
          <a:bodyPr/>
          <a:lstStyle/>
          <a:p>
            <a:r>
              <a:rPr lang="en-CA" sz="3600" smtClean="0">
                <a:solidFill>
                  <a:schemeClr val="tx1"/>
                </a:solidFill>
              </a:rPr>
              <a:t>Lease Expiration Schedule</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293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32101" t="33464" r="28612" b="8464"/>
          <a:stretch>
            <a:fillRect/>
          </a:stretch>
        </p:blipFill>
        <p:spPr bwMode="auto">
          <a:xfrm>
            <a:off x="1692275" y="1595438"/>
            <a:ext cx="5759450"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7388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Canadian REITs</a:t>
            </a:r>
            <a:endParaRPr lang="en-US" dirty="0">
              <a:solidFill>
                <a:srgbClr val="000000"/>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355771420"/>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hart 4"/>
          <p:cNvGraphicFramePr/>
          <p:nvPr>
            <p:extLst>
              <p:ext uri="{D42A27DB-BD31-4B8C-83A1-F6EECF244321}">
                <p14:modId xmlns:p14="http://schemas.microsoft.com/office/powerpoint/2010/main" val="2304660137"/>
              </p:ext>
            </p:extLst>
          </p:nvPr>
        </p:nvGraphicFramePr>
        <p:xfrm>
          <a:off x="323528" y="1628800"/>
          <a:ext cx="6096000" cy="428002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7286839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5"/>
          <p:cNvSpPr>
            <a:spLocks noGrp="1"/>
          </p:cNvSpPr>
          <p:nvPr>
            <p:ph type="title"/>
          </p:nvPr>
        </p:nvSpPr>
        <p:spPr>
          <a:xfrm>
            <a:off x="609600" y="228600"/>
            <a:ext cx="5402263" cy="990600"/>
          </a:xfrm>
        </p:spPr>
        <p:txBody>
          <a:bodyPr/>
          <a:lstStyle/>
          <a:p>
            <a:r>
              <a:rPr lang="en-CA" sz="2800" smtClean="0">
                <a:solidFill>
                  <a:schemeClr val="tx1"/>
                </a:solidFill>
              </a:rPr>
              <a:t>Strategic Partners – SmartCentres</a:t>
            </a:r>
          </a:p>
        </p:txBody>
      </p:sp>
      <p:sp>
        <p:nvSpPr>
          <p:cNvPr id="215042" name="Rectangle 6"/>
          <p:cNvSpPr>
            <a:spLocks noGrp="1"/>
          </p:cNvSpPr>
          <p:nvPr>
            <p:ph type="body" idx="1"/>
          </p:nvPr>
        </p:nvSpPr>
        <p:spPr>
          <a:xfrm>
            <a:off x="611188" y="1628775"/>
            <a:ext cx="8153400" cy="4525963"/>
          </a:xfrm>
        </p:spPr>
        <p:txBody>
          <a:bodyPr/>
          <a:lstStyle/>
          <a:p>
            <a:pPr>
              <a:lnSpc>
                <a:spcPct val="90000"/>
              </a:lnSpc>
            </a:pPr>
            <a:r>
              <a:rPr lang="en-CA" sz="2500" smtClean="0"/>
              <a:t> Largest developer of open format shopping centres in Canada</a:t>
            </a:r>
          </a:p>
          <a:p>
            <a:pPr>
              <a:lnSpc>
                <a:spcPct val="90000"/>
              </a:lnSpc>
            </a:pPr>
            <a:r>
              <a:rPr lang="en-CA" sz="2500" smtClean="0"/>
              <a:t> Largest unitholder (21%)</a:t>
            </a:r>
          </a:p>
          <a:p>
            <a:pPr>
              <a:lnSpc>
                <a:spcPct val="90000"/>
              </a:lnSpc>
            </a:pPr>
            <a:r>
              <a:rPr lang="en-CA" sz="2500" smtClean="0"/>
              <a:t> Relationship provides:</a:t>
            </a:r>
          </a:p>
          <a:p>
            <a:pPr lvl="1">
              <a:lnSpc>
                <a:spcPct val="90000"/>
              </a:lnSpc>
            </a:pPr>
            <a:r>
              <a:rPr lang="en-CA" sz="2200" smtClean="0"/>
              <a:t> Market intelligence, tenant relationships</a:t>
            </a:r>
          </a:p>
          <a:p>
            <a:pPr lvl="1">
              <a:lnSpc>
                <a:spcPct val="90000"/>
              </a:lnSpc>
            </a:pPr>
            <a:r>
              <a:rPr lang="en-CA" sz="2200" smtClean="0"/>
              <a:t> Development and leasing infrastructure</a:t>
            </a:r>
          </a:p>
          <a:p>
            <a:pPr lvl="1">
              <a:lnSpc>
                <a:spcPct val="90000"/>
              </a:lnSpc>
            </a:pPr>
            <a:r>
              <a:rPr lang="en-CA" sz="2200" smtClean="0"/>
              <a:t> Acquisition opportunities and earnout pipeline</a:t>
            </a:r>
          </a:p>
          <a:p>
            <a:pPr lvl="1">
              <a:lnSpc>
                <a:spcPct val="90000"/>
              </a:lnSpc>
            </a:pPr>
            <a:r>
              <a:rPr lang="en-CA" sz="2200" smtClean="0"/>
              <a:t> Strategic guidance (3 of 9 board seats)</a:t>
            </a:r>
          </a:p>
          <a:p>
            <a:pPr lvl="1">
              <a:lnSpc>
                <a:spcPct val="90000"/>
              </a:lnSpc>
            </a:pPr>
            <a:r>
              <a:rPr lang="en-CA" sz="2200" smtClean="0"/>
              <a:t> Shared administrative services (for efficiency)</a:t>
            </a:r>
          </a:p>
          <a:p>
            <a:pPr>
              <a:lnSpc>
                <a:spcPct val="90000"/>
              </a:lnSpc>
            </a:pPr>
            <a:r>
              <a:rPr lang="en-CA" sz="2500" smtClean="0"/>
              <a:t> All transactions with SmartCentres are approved by Independent Trustees</a:t>
            </a:r>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504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5" name="Picture 3" descr="SmartCentres-logo.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4888" y="1989138"/>
            <a:ext cx="27813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45781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a:xfrm>
            <a:off x="609600" y="228600"/>
            <a:ext cx="8153400" cy="990600"/>
          </a:xfrm>
        </p:spPr>
        <p:txBody>
          <a:bodyPr/>
          <a:lstStyle/>
          <a:p>
            <a:r>
              <a:rPr lang="en-CA" sz="2800" smtClean="0">
                <a:solidFill>
                  <a:schemeClr val="tx1"/>
                </a:solidFill>
              </a:rPr>
              <a:t>Strategic Partners – Walmart</a:t>
            </a:r>
          </a:p>
        </p:txBody>
      </p:sp>
      <p:sp>
        <p:nvSpPr>
          <p:cNvPr id="216066" name="Rectangle 6"/>
          <p:cNvSpPr>
            <a:spLocks noGrp="1"/>
          </p:cNvSpPr>
          <p:nvPr>
            <p:ph type="body" idx="1"/>
          </p:nvPr>
        </p:nvSpPr>
        <p:spPr>
          <a:xfrm>
            <a:off x="611188" y="1628775"/>
            <a:ext cx="8153400" cy="4525963"/>
          </a:xfrm>
        </p:spPr>
        <p:txBody>
          <a:bodyPr/>
          <a:lstStyle/>
          <a:p>
            <a:pPr>
              <a:lnSpc>
                <a:spcPct val="90000"/>
              </a:lnSpc>
            </a:pPr>
            <a:r>
              <a:rPr lang="en-CA" sz="2000" dirty="0" smtClean="0"/>
              <a:t>Largest landlord of </a:t>
            </a:r>
            <a:r>
              <a:rPr lang="en-CA" sz="2000" dirty="0" err="1" smtClean="0"/>
              <a:t>Walmart</a:t>
            </a:r>
            <a:r>
              <a:rPr lang="en-CA" sz="2000" dirty="0" smtClean="0"/>
              <a:t> Canada</a:t>
            </a:r>
          </a:p>
          <a:p>
            <a:pPr lvl="1">
              <a:lnSpc>
                <a:spcPct val="90000"/>
              </a:lnSpc>
            </a:pPr>
            <a:r>
              <a:rPr lang="en-CA" sz="2000" dirty="0" smtClean="0"/>
              <a:t>Collaboration in site selection</a:t>
            </a:r>
          </a:p>
          <a:p>
            <a:pPr lvl="1">
              <a:lnSpc>
                <a:spcPct val="90000"/>
              </a:lnSpc>
            </a:pPr>
            <a:r>
              <a:rPr lang="en-CA" sz="2000" dirty="0" smtClean="0"/>
              <a:t>Operational synergy</a:t>
            </a:r>
          </a:p>
          <a:p>
            <a:pPr lvl="1">
              <a:lnSpc>
                <a:spcPct val="90000"/>
              </a:lnSpc>
            </a:pPr>
            <a:r>
              <a:rPr lang="en-CA" sz="2000" dirty="0" smtClean="0"/>
              <a:t>Faster execution</a:t>
            </a:r>
          </a:p>
          <a:p>
            <a:pPr lvl="1">
              <a:lnSpc>
                <a:spcPct val="90000"/>
              </a:lnSpc>
            </a:pPr>
            <a:r>
              <a:rPr lang="en-CA" sz="2000" dirty="0" smtClean="0"/>
              <a:t>12 conversions to Supercentres in 2011</a:t>
            </a:r>
          </a:p>
          <a:p>
            <a:pPr>
              <a:lnSpc>
                <a:spcPct val="90000"/>
              </a:lnSpc>
            </a:pPr>
            <a:r>
              <a:rPr lang="en-CA" sz="2000" dirty="0" smtClean="0"/>
              <a:t> </a:t>
            </a:r>
            <a:r>
              <a:rPr lang="en-CA" sz="2000" dirty="0" err="1" smtClean="0"/>
              <a:t>Walmart</a:t>
            </a:r>
            <a:r>
              <a:rPr lang="en-CA" sz="2000" dirty="0" smtClean="0"/>
              <a:t> Canada attributes:</a:t>
            </a:r>
          </a:p>
          <a:p>
            <a:pPr lvl="1">
              <a:lnSpc>
                <a:spcPct val="90000"/>
              </a:lnSpc>
            </a:pPr>
            <a:r>
              <a:rPr lang="en-CA" sz="2000" dirty="0" smtClean="0"/>
              <a:t>AA credit rating of US parent</a:t>
            </a:r>
          </a:p>
          <a:p>
            <a:pPr lvl="1">
              <a:lnSpc>
                <a:spcPct val="90000"/>
              </a:lnSpc>
            </a:pPr>
            <a:r>
              <a:rPr lang="en-CA" sz="2000" dirty="0" smtClean="0"/>
              <a:t>Value pricing and fresh food generates huge traffic</a:t>
            </a:r>
          </a:p>
          <a:p>
            <a:pPr lvl="1">
              <a:lnSpc>
                <a:spcPct val="90000"/>
              </a:lnSpc>
            </a:pPr>
            <a:r>
              <a:rPr lang="en-CA" sz="2000" dirty="0" smtClean="0"/>
              <a:t>Dominant retailer – CDN +/- $20 billion in sales; 10%+ of general merchandise sales in Canada; growing market share</a:t>
            </a:r>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606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52574" t="36415" r="21974" b="36024"/>
          <a:stretch>
            <a:fillRect/>
          </a:stretch>
        </p:blipFill>
        <p:spPr bwMode="auto">
          <a:xfrm>
            <a:off x="5292725" y="1844675"/>
            <a:ext cx="3851275"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9223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609600" y="228600"/>
            <a:ext cx="8153400" cy="990600"/>
          </a:xfrm>
        </p:spPr>
        <p:txBody>
          <a:bodyPr/>
          <a:lstStyle/>
          <a:p>
            <a:r>
              <a:rPr lang="en-CA" sz="2400" smtClean="0">
                <a:solidFill>
                  <a:schemeClr val="tx1"/>
                </a:solidFill>
              </a:rPr>
              <a:t>CAPEX on Acquisitions and Development</a:t>
            </a:r>
            <a:r>
              <a:rPr lang="en-CA" sz="3200" smtClean="0">
                <a:solidFill>
                  <a:schemeClr val="tx1"/>
                </a:solidFill>
              </a:rPr>
              <a:t> </a:t>
            </a:r>
          </a:p>
        </p:txBody>
      </p:sp>
      <p:sp>
        <p:nvSpPr>
          <p:cNvPr id="217090" name="Rectangle 5"/>
          <p:cNvSpPr>
            <a:spLocks noGrp="1"/>
          </p:cNvSpPr>
          <p:nvPr>
            <p:ph type="body" idx="1"/>
          </p:nvPr>
        </p:nvSpPr>
        <p:spPr>
          <a:xfrm>
            <a:off x="612775" y="1600200"/>
            <a:ext cx="8153400" cy="4525963"/>
          </a:xfrm>
        </p:spPr>
        <p:txBody>
          <a:bodyPr/>
          <a:lstStyle/>
          <a:p>
            <a:r>
              <a:rPr lang="en-CA" smtClean="0"/>
              <a:t>$163.0 million of Earnouts and Calloway Developments were completed and transferred to investment properties, compared to $151.3 million in 2010, summarized as follows:</a:t>
            </a:r>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709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l="21034" t="35439" r="19193" b="48828"/>
          <a:stretch>
            <a:fillRect/>
          </a:stretch>
        </p:blipFill>
        <p:spPr bwMode="auto">
          <a:xfrm>
            <a:off x="179388" y="3860800"/>
            <a:ext cx="896461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01928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a:xfrm>
            <a:off x="609600" y="228600"/>
            <a:ext cx="5330825" cy="990600"/>
          </a:xfrm>
        </p:spPr>
        <p:txBody>
          <a:bodyPr/>
          <a:lstStyle/>
          <a:p>
            <a:r>
              <a:rPr lang="en-CA" sz="3200" smtClean="0">
                <a:solidFill>
                  <a:schemeClr val="tx1"/>
                </a:solidFill>
              </a:rPr>
              <a:t>Sustaining Capital Expenditures</a:t>
            </a:r>
          </a:p>
        </p:txBody>
      </p:sp>
      <p:sp>
        <p:nvSpPr>
          <p:cNvPr id="218114" name="Rectangle 5"/>
          <p:cNvSpPr>
            <a:spLocks noGrp="1"/>
          </p:cNvSpPr>
          <p:nvPr>
            <p:ph type="body" idx="1"/>
          </p:nvPr>
        </p:nvSpPr>
        <p:spPr>
          <a:xfrm>
            <a:off x="612775" y="1600200"/>
            <a:ext cx="8153400" cy="4525963"/>
          </a:xfrm>
        </p:spPr>
        <p:txBody>
          <a:bodyPr/>
          <a:lstStyle/>
          <a:p>
            <a:r>
              <a:rPr lang="en-CA" sz="1800" smtClean="0"/>
              <a:t>Sustaining capital expenditures totalling $1.9 million and leasing costs of $3.4 million were incurred</a:t>
            </a:r>
          </a:p>
          <a:p>
            <a:r>
              <a:rPr lang="en-CA" sz="1800" smtClean="0"/>
              <a:t>Since the Trust’s investment properties are relatively new and in good condition, management anticipates only modest increases for each of 2012 and 2013, and thus, they are not expected to have an impact on the Trust’s ability to pay distributions at its current level</a:t>
            </a:r>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811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l="19925" t="66927" r="19095" b="7487"/>
          <a:stretch>
            <a:fillRect/>
          </a:stretch>
        </p:blipFill>
        <p:spPr bwMode="auto">
          <a:xfrm>
            <a:off x="395288" y="3644900"/>
            <a:ext cx="8583612"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41864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1"/>
          <p:cNvSpPr>
            <a:spLocks noGrp="1"/>
          </p:cNvSpPr>
          <p:nvPr>
            <p:ph type="title"/>
          </p:nvPr>
        </p:nvSpPr>
        <p:spPr/>
        <p:txBody>
          <a:bodyPr/>
          <a:lstStyle/>
          <a:p>
            <a:r>
              <a:rPr lang="en-CA" sz="4800" smtClean="0">
                <a:solidFill>
                  <a:schemeClr val="tx1"/>
                </a:solidFill>
              </a:rPr>
              <a:t>Capital Structure</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805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25464" t="31511" r="26392" b="10417"/>
          <a:stretch>
            <a:fillRect/>
          </a:stretch>
        </p:blipFill>
        <p:spPr bwMode="auto">
          <a:xfrm>
            <a:off x="1258888" y="1844675"/>
            <a:ext cx="626427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35669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itle 1"/>
          <p:cNvSpPr>
            <a:spLocks noGrp="1"/>
          </p:cNvSpPr>
          <p:nvPr>
            <p:ph type="title"/>
          </p:nvPr>
        </p:nvSpPr>
        <p:spPr/>
        <p:txBody>
          <a:bodyPr/>
          <a:lstStyle/>
          <a:p>
            <a:r>
              <a:rPr lang="en-CA" sz="4800" smtClean="0">
                <a:solidFill>
                  <a:schemeClr val="tx1"/>
                </a:solidFill>
              </a:rPr>
              <a:t>Debt Maturity</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907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30441" t="30511" r="29161" b="38954"/>
          <a:stretch>
            <a:fillRect/>
          </a:stretch>
        </p:blipFill>
        <p:spPr bwMode="auto">
          <a:xfrm>
            <a:off x="395288" y="2276475"/>
            <a:ext cx="8099425" cy="344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29288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1"/>
          <p:cNvSpPr>
            <a:spLocks noGrp="1"/>
          </p:cNvSpPr>
          <p:nvPr>
            <p:ph type="title"/>
          </p:nvPr>
        </p:nvSpPr>
        <p:spPr/>
        <p:txBody>
          <a:bodyPr/>
          <a:lstStyle/>
          <a:p>
            <a:r>
              <a:rPr lang="en-CA" sz="4800" smtClean="0">
                <a:solidFill>
                  <a:schemeClr val="tx1"/>
                </a:solidFill>
              </a:rPr>
              <a:t>Debt Ratios</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010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28770" t="61024" r="26952" b="22244"/>
          <a:stretch>
            <a:fillRect/>
          </a:stretch>
        </p:blipFill>
        <p:spPr bwMode="auto">
          <a:xfrm>
            <a:off x="294447" y="1988840"/>
            <a:ext cx="8424863" cy="178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178" t="76694" r="14911" b="7367"/>
          <a:stretch/>
        </p:blipFill>
        <p:spPr bwMode="auto">
          <a:xfrm>
            <a:off x="298222" y="4365104"/>
            <a:ext cx="8523516" cy="155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049205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itle 1"/>
          <p:cNvSpPr>
            <a:spLocks noGrp="1"/>
          </p:cNvSpPr>
          <p:nvPr>
            <p:ph type="title"/>
          </p:nvPr>
        </p:nvSpPr>
        <p:spPr/>
        <p:txBody>
          <a:bodyPr/>
          <a:lstStyle/>
          <a:p>
            <a:r>
              <a:rPr lang="en-CA" sz="4000" smtClean="0">
                <a:solidFill>
                  <a:schemeClr val="tx1"/>
                </a:solidFill>
              </a:rPr>
              <a:t>Potential Future Pipeline</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395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19925" t="18707" r="19742" b="41927"/>
          <a:stretch>
            <a:fillRect/>
          </a:stretch>
        </p:blipFill>
        <p:spPr bwMode="auto">
          <a:xfrm>
            <a:off x="1187624" y="1628800"/>
            <a:ext cx="6696744" cy="245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62" name="Picture 10"/>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361" t="31894" r="18599" b="40026"/>
          <a:stretch/>
        </p:blipFill>
        <p:spPr bwMode="auto">
          <a:xfrm>
            <a:off x="1007604" y="4084899"/>
            <a:ext cx="7056784" cy="2364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516087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itle 1"/>
          <p:cNvSpPr>
            <a:spLocks noGrp="1"/>
          </p:cNvSpPr>
          <p:nvPr>
            <p:ph type="title"/>
          </p:nvPr>
        </p:nvSpPr>
        <p:spPr/>
        <p:txBody>
          <a:bodyPr/>
          <a:lstStyle/>
          <a:p>
            <a:r>
              <a:rPr lang="en-CA" sz="4000" dirty="0" smtClean="0">
                <a:solidFill>
                  <a:schemeClr val="tx1"/>
                </a:solidFill>
              </a:rPr>
              <a:t>Internal Growth</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395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39"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661" t="30915" r="30268" b="38169"/>
          <a:stretch/>
        </p:blipFill>
        <p:spPr bwMode="auto">
          <a:xfrm>
            <a:off x="2280453" y="1628800"/>
            <a:ext cx="4536504" cy="2000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055" t="32178" r="10208" b="33301"/>
          <a:stretch/>
        </p:blipFill>
        <p:spPr bwMode="auto">
          <a:xfrm>
            <a:off x="685800" y="3777343"/>
            <a:ext cx="7725810" cy="256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84243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a:xfrm>
            <a:off x="609600" y="228600"/>
            <a:ext cx="8153400" cy="990600"/>
          </a:xfrm>
        </p:spPr>
        <p:txBody>
          <a:bodyPr/>
          <a:lstStyle/>
          <a:p>
            <a:r>
              <a:rPr lang="en-CA" sz="3600" dirty="0" err="1" smtClean="0">
                <a:solidFill>
                  <a:schemeClr val="tx1"/>
                </a:solidFill>
              </a:rPr>
              <a:t>Halton</a:t>
            </a:r>
            <a:r>
              <a:rPr lang="en-CA" sz="3600" dirty="0" smtClean="0">
                <a:solidFill>
                  <a:schemeClr val="tx1"/>
                </a:solidFill>
              </a:rPr>
              <a:t> Hills Premium Outlets</a:t>
            </a:r>
          </a:p>
        </p:txBody>
      </p:sp>
      <p:sp>
        <p:nvSpPr>
          <p:cNvPr id="216066" name="Rectangle 6"/>
          <p:cNvSpPr>
            <a:spLocks noGrp="1"/>
          </p:cNvSpPr>
          <p:nvPr>
            <p:ph type="body" idx="1"/>
          </p:nvPr>
        </p:nvSpPr>
        <p:spPr>
          <a:xfrm>
            <a:off x="611188" y="1628775"/>
            <a:ext cx="8153400" cy="4525963"/>
          </a:xfrm>
        </p:spPr>
        <p:txBody>
          <a:bodyPr/>
          <a:lstStyle/>
          <a:p>
            <a:r>
              <a:rPr lang="en-US" sz="2000" dirty="0"/>
              <a:t> 50:50 JV with Simon Property Group (NYSE:SPG) at closing</a:t>
            </a:r>
          </a:p>
          <a:p>
            <a:r>
              <a:rPr lang="en-US" sz="2000" dirty="0"/>
              <a:t> First of its kind in Canada (high-end fashion)</a:t>
            </a:r>
          </a:p>
          <a:p>
            <a:r>
              <a:rPr lang="en-US" sz="2000" dirty="0"/>
              <a:t> 450,000 SF</a:t>
            </a:r>
          </a:p>
          <a:p>
            <a:r>
              <a:rPr lang="en-US" sz="2000" dirty="0"/>
              <a:t> SPG &amp; CWT partnership working well</a:t>
            </a:r>
          </a:p>
          <a:p>
            <a:r>
              <a:rPr lang="en-US" sz="2000" dirty="0"/>
              <a:t> Site owned by Calloway – zoned</a:t>
            </a:r>
          </a:p>
          <a:p>
            <a:r>
              <a:rPr lang="en-US" sz="2000" dirty="0"/>
              <a:t> 15 minutes outside of Toronto</a:t>
            </a:r>
          </a:p>
          <a:p>
            <a:r>
              <a:rPr lang="en-US" sz="2000" dirty="0"/>
              <a:t> 6 million population within 1 hour drive</a:t>
            </a:r>
          </a:p>
          <a:p>
            <a:r>
              <a:rPr lang="en-US" sz="2000" dirty="0"/>
              <a:t> In pre-leasing; expected to commence construction Spring </a:t>
            </a:r>
            <a:r>
              <a:rPr lang="en-US" sz="2000" dirty="0" smtClean="0"/>
              <a:t>2012</a:t>
            </a:r>
            <a:endParaRPr lang="en-CA" sz="2000" dirty="0" smtClean="0"/>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606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4613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US REITs</a:t>
            </a:r>
            <a:endParaRPr lang="en-US" dirty="0">
              <a:solidFill>
                <a:srgbClr val="000000"/>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175981048"/>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hart 6"/>
          <p:cNvGraphicFramePr/>
          <p:nvPr>
            <p:extLst>
              <p:ext uri="{D42A27DB-BD31-4B8C-83A1-F6EECF244321}">
                <p14:modId xmlns:p14="http://schemas.microsoft.com/office/powerpoint/2010/main" val="1585702723"/>
              </p:ext>
            </p:extLst>
          </p:nvPr>
        </p:nvGraphicFramePr>
        <p:xfrm>
          <a:off x="251520" y="1484784"/>
          <a:ext cx="6480720" cy="446449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38524926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a:xfrm>
            <a:off x="609600" y="228600"/>
            <a:ext cx="5186536" cy="990600"/>
          </a:xfrm>
        </p:spPr>
        <p:txBody>
          <a:bodyPr/>
          <a:lstStyle/>
          <a:p>
            <a:r>
              <a:rPr lang="en-CA" sz="2800" dirty="0" smtClean="0">
                <a:solidFill>
                  <a:schemeClr val="tx1"/>
                </a:solidFill>
              </a:rPr>
              <a:t>Strategic Focus Moving Forward</a:t>
            </a:r>
          </a:p>
        </p:txBody>
      </p:sp>
      <p:sp>
        <p:nvSpPr>
          <p:cNvPr id="216066" name="Rectangle 6"/>
          <p:cNvSpPr>
            <a:spLocks noGrp="1"/>
          </p:cNvSpPr>
          <p:nvPr>
            <p:ph type="body" idx="1"/>
          </p:nvPr>
        </p:nvSpPr>
        <p:spPr>
          <a:xfrm>
            <a:off x="611188" y="1628775"/>
            <a:ext cx="8153400" cy="4525963"/>
          </a:xfrm>
        </p:spPr>
        <p:txBody>
          <a:bodyPr/>
          <a:lstStyle/>
          <a:p>
            <a:r>
              <a:rPr lang="en-US" sz="2000" dirty="0"/>
              <a:t>Ongoing</a:t>
            </a:r>
          </a:p>
          <a:p>
            <a:pPr lvl="1"/>
            <a:r>
              <a:rPr lang="en-US" sz="1700" dirty="0"/>
              <a:t>1. Maintain 99%+ occupancy and 85%+ retention rates</a:t>
            </a:r>
          </a:p>
          <a:p>
            <a:pPr lvl="1"/>
            <a:r>
              <a:rPr lang="en-US" sz="1700" dirty="0"/>
              <a:t>2. Manage lease renewal rent increases in 5-10% range</a:t>
            </a:r>
          </a:p>
          <a:p>
            <a:pPr lvl="1"/>
            <a:r>
              <a:rPr lang="en-US" sz="1700" dirty="0"/>
              <a:t>3. Enhance asset quality and maximize “same store NOI” growth</a:t>
            </a:r>
          </a:p>
          <a:p>
            <a:pPr lvl="1"/>
            <a:r>
              <a:rPr lang="en-US" sz="1700" dirty="0"/>
              <a:t>4. Harvest 5.8 million square feet development and acquisition </a:t>
            </a:r>
            <a:r>
              <a:rPr lang="en-US" sz="1700" dirty="0" smtClean="0"/>
              <a:t>option pipeline </a:t>
            </a:r>
            <a:r>
              <a:rPr lang="en-US" sz="1700" dirty="0"/>
              <a:t>including first Premium Outlet Mall</a:t>
            </a:r>
          </a:p>
          <a:p>
            <a:pPr lvl="1"/>
            <a:r>
              <a:rPr lang="en-US" sz="1700" dirty="0"/>
              <a:t>5. Deploy capital in selective acquisition opportunities</a:t>
            </a:r>
          </a:p>
          <a:p>
            <a:r>
              <a:rPr lang="en-US" sz="2000" dirty="0"/>
              <a:t>Opportunistic</a:t>
            </a:r>
          </a:p>
          <a:p>
            <a:pPr lvl="1"/>
            <a:r>
              <a:rPr lang="en-US" sz="1700" dirty="0"/>
              <a:t>1. Capitalize on intensification opportunities in appropriate locations</a:t>
            </a:r>
          </a:p>
          <a:p>
            <a:pPr lvl="2"/>
            <a:r>
              <a:rPr lang="en-US" sz="1400" dirty="0" smtClean="0"/>
              <a:t>New </a:t>
            </a:r>
            <a:r>
              <a:rPr lang="en-US" sz="1400" dirty="0"/>
              <a:t>subway stations (Vaughan, Westside Mall)</a:t>
            </a:r>
          </a:p>
          <a:p>
            <a:pPr lvl="2"/>
            <a:r>
              <a:rPr lang="en-US" sz="1400" dirty="0" smtClean="0"/>
              <a:t>Higher </a:t>
            </a:r>
            <a:r>
              <a:rPr lang="en-US" sz="1400" dirty="0"/>
              <a:t>growth markets</a:t>
            </a:r>
          </a:p>
          <a:p>
            <a:pPr lvl="1"/>
            <a:r>
              <a:rPr lang="en-US" sz="1700" dirty="0"/>
              <a:t>2. Re-merchandising opportunities</a:t>
            </a:r>
          </a:p>
          <a:p>
            <a:pPr lvl="2"/>
            <a:r>
              <a:rPr lang="en-US" sz="1400" dirty="0" smtClean="0"/>
              <a:t>Hopedale </a:t>
            </a:r>
            <a:r>
              <a:rPr lang="en-US" sz="1400" dirty="0"/>
              <a:t>Mall (Target taking over Zellers)</a:t>
            </a:r>
            <a:endParaRPr lang="en-CA" sz="1400" dirty="0" smtClean="0"/>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606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4934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63"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23227" b="20633"/>
          <a:stretch>
            <a:fillRect/>
          </a:stretch>
        </p:blipFill>
        <p:spPr bwMode="auto">
          <a:xfrm>
            <a:off x="5867400" y="115888"/>
            <a:ext cx="27368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3" name="Text Box 4"/>
          <p:cNvSpPr txBox="1">
            <a:spLocks noChangeArrowheads="1"/>
          </p:cNvSpPr>
          <p:nvPr/>
        </p:nvSpPr>
        <p:spPr bwMode="auto">
          <a:xfrm>
            <a:off x="5435600" y="2276475"/>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spcBef>
                <a:spcPct val="50000"/>
              </a:spcBef>
            </a:pPr>
            <a:endParaRPr lang="en-CA"/>
          </a:p>
        </p:txBody>
      </p:sp>
      <p:sp>
        <p:nvSpPr>
          <p:cNvPr id="220164" name="Text Box 5"/>
          <p:cNvSpPr txBox="1">
            <a:spLocks noChangeArrowheads="1"/>
          </p:cNvSpPr>
          <p:nvPr/>
        </p:nvSpPr>
        <p:spPr bwMode="auto">
          <a:xfrm>
            <a:off x="5292725" y="3284538"/>
            <a:ext cx="3851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lgn="ctr">
              <a:spcBef>
                <a:spcPct val="50000"/>
              </a:spcBef>
            </a:pPr>
            <a:r>
              <a:rPr lang="en-CA" sz="3600"/>
              <a:t>Management</a:t>
            </a:r>
          </a:p>
        </p:txBody>
      </p:sp>
    </p:spTree>
    <p:extLst>
      <p:ext uri="{BB962C8B-B14F-4D97-AF65-F5344CB8AC3E}">
        <p14:creationId xmlns:p14="http://schemas.microsoft.com/office/powerpoint/2010/main" val="283005935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CA" sz="2800" smtClean="0">
                <a:solidFill>
                  <a:schemeClr val="tx1"/>
                </a:solidFill>
              </a:rPr>
              <a:t>Chief Executive Officer/President</a:t>
            </a:r>
            <a:r>
              <a:rPr lang="en-CA" sz="3200" smtClean="0">
                <a:solidFill>
                  <a:schemeClr val="tx1"/>
                </a:solidFill>
              </a:rPr>
              <a:t> </a:t>
            </a:r>
          </a:p>
        </p:txBody>
      </p:sp>
      <p:sp>
        <p:nvSpPr>
          <p:cNvPr id="221186" name="Rectangle 10"/>
          <p:cNvSpPr>
            <a:spLocks noGrp="1"/>
          </p:cNvSpPr>
          <p:nvPr>
            <p:ph type="body" sz="half" idx="2"/>
          </p:nvPr>
        </p:nvSpPr>
        <p:spPr>
          <a:xfrm>
            <a:off x="4745608" y="1700808"/>
            <a:ext cx="4104580" cy="4824114"/>
          </a:xfrm>
        </p:spPr>
        <p:txBody>
          <a:bodyPr>
            <a:normAutofit lnSpcReduction="10000"/>
          </a:bodyPr>
          <a:lstStyle/>
          <a:p>
            <a:pPr>
              <a:lnSpc>
                <a:spcPct val="90000"/>
              </a:lnSpc>
              <a:buFont typeface="Wingdings" pitchFamily="2" charset="2"/>
              <a:buNone/>
            </a:pPr>
            <a:r>
              <a:rPr lang="en-US" sz="1900" b="1" dirty="0" smtClean="0"/>
              <a:t>Al </a:t>
            </a:r>
            <a:r>
              <a:rPr lang="en-US" sz="1900" b="1" dirty="0" err="1" smtClean="0"/>
              <a:t>Malwani</a:t>
            </a:r>
            <a:endParaRPr lang="en-US" sz="1900" b="1" dirty="0" smtClean="0"/>
          </a:p>
          <a:p>
            <a:pPr>
              <a:lnSpc>
                <a:spcPct val="90000"/>
              </a:lnSpc>
              <a:buFont typeface="Wingdings" pitchFamily="2" charset="2"/>
              <a:buNone/>
            </a:pPr>
            <a:r>
              <a:rPr lang="en-US" sz="1900" dirty="0" smtClean="0"/>
              <a:t>President, CEO</a:t>
            </a:r>
          </a:p>
          <a:p>
            <a:pPr>
              <a:lnSpc>
                <a:spcPct val="90000"/>
              </a:lnSpc>
            </a:pPr>
            <a:endParaRPr lang="en-US" sz="1900" dirty="0" smtClean="0"/>
          </a:p>
          <a:p>
            <a:pPr>
              <a:lnSpc>
                <a:spcPct val="90000"/>
              </a:lnSpc>
            </a:pPr>
            <a:r>
              <a:rPr lang="en-US" sz="1900" dirty="0" smtClean="0"/>
              <a:t>Replaced Simon </a:t>
            </a:r>
            <a:r>
              <a:rPr lang="en-US" sz="1900" dirty="0" err="1" smtClean="0"/>
              <a:t>Nyilassy</a:t>
            </a:r>
            <a:r>
              <a:rPr lang="en-US" sz="1900" dirty="0" smtClean="0"/>
              <a:t> as CEO on May 2, 2011</a:t>
            </a:r>
          </a:p>
          <a:p>
            <a:pPr>
              <a:lnSpc>
                <a:spcPct val="90000"/>
              </a:lnSpc>
            </a:pPr>
            <a:r>
              <a:rPr lang="en-US" sz="1900" dirty="0" smtClean="0"/>
              <a:t>Chartered accountant</a:t>
            </a:r>
          </a:p>
          <a:p>
            <a:pPr>
              <a:lnSpc>
                <a:spcPct val="90000"/>
              </a:lnSpc>
            </a:pPr>
            <a:r>
              <a:rPr lang="en-US" sz="1900" dirty="0" smtClean="0"/>
              <a:t>MBA from the University of Toronto and a Masters of Laws from </a:t>
            </a:r>
            <a:r>
              <a:rPr lang="en-US" sz="1900" dirty="0" err="1" smtClean="0"/>
              <a:t>Osgoode</a:t>
            </a:r>
            <a:r>
              <a:rPr lang="en-US" sz="1900" dirty="0" smtClean="0"/>
              <a:t> Hall Law School</a:t>
            </a:r>
          </a:p>
          <a:p>
            <a:pPr>
              <a:lnSpc>
                <a:spcPct val="90000"/>
              </a:lnSpc>
            </a:pPr>
            <a:r>
              <a:rPr lang="en-US" sz="1900" dirty="0" smtClean="0"/>
              <a:t>Previously the President of Exponent Capital Partners, a real estate advisory and private equity firm</a:t>
            </a:r>
          </a:p>
          <a:p>
            <a:pPr>
              <a:lnSpc>
                <a:spcPct val="90000"/>
              </a:lnSpc>
            </a:pPr>
            <a:r>
              <a:rPr lang="en-US" sz="1900" dirty="0" smtClean="0"/>
              <a:t>Previously the CFO of Oxford Properties Group for over 10 years</a:t>
            </a:r>
          </a:p>
          <a:p>
            <a:pPr>
              <a:lnSpc>
                <a:spcPct val="90000"/>
              </a:lnSpc>
            </a:pPr>
            <a:r>
              <a:rPr lang="en-US" sz="1900" dirty="0" smtClean="0"/>
              <a:t>2010 compensation for previous CEO Simon </a:t>
            </a:r>
            <a:r>
              <a:rPr lang="en-US" sz="1900" dirty="0" err="1" smtClean="0"/>
              <a:t>Nyilassy</a:t>
            </a:r>
            <a:r>
              <a:rPr lang="en-US" sz="1900" dirty="0" smtClean="0"/>
              <a:t>: $951,862</a:t>
            </a:r>
          </a:p>
          <a:p>
            <a:pPr>
              <a:lnSpc>
                <a:spcPct val="90000"/>
              </a:lnSpc>
            </a:pPr>
            <a:endParaRPr lang="en-CA" sz="1900" dirty="0" smtClean="0"/>
          </a:p>
          <a:p>
            <a:pPr>
              <a:lnSpc>
                <a:spcPct val="90000"/>
              </a:lnSpc>
            </a:pPr>
            <a:endParaRPr lang="en-CA" sz="1800" dirty="0" smtClean="0"/>
          </a:p>
        </p:txBody>
      </p:sp>
      <p:pic>
        <p:nvPicPr>
          <p:cNvPr id="2211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2"/>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1041400" y="2133600"/>
            <a:ext cx="3027363" cy="3311525"/>
          </a:xfrm>
        </p:spPr>
      </p:pic>
    </p:spTree>
    <p:extLst>
      <p:ext uri="{BB962C8B-B14F-4D97-AF65-F5344CB8AC3E}">
        <p14:creationId xmlns:p14="http://schemas.microsoft.com/office/powerpoint/2010/main" val="234712475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p:txBody>
          <a:bodyPr/>
          <a:lstStyle/>
          <a:p>
            <a:r>
              <a:rPr lang="en-CA" sz="4000" smtClean="0">
                <a:solidFill>
                  <a:schemeClr val="tx1"/>
                </a:solidFill>
              </a:rPr>
              <a:t>Chief Financial Officer</a:t>
            </a:r>
          </a:p>
        </p:txBody>
      </p:sp>
      <p:sp>
        <p:nvSpPr>
          <p:cNvPr id="222210" name="Rectangle 3"/>
          <p:cNvSpPr>
            <a:spLocks noGrp="1"/>
          </p:cNvSpPr>
          <p:nvPr>
            <p:ph type="body" sz="half" idx="2"/>
          </p:nvPr>
        </p:nvSpPr>
        <p:spPr>
          <a:xfrm>
            <a:off x="4787900" y="1773238"/>
            <a:ext cx="4000500" cy="4525962"/>
          </a:xfrm>
        </p:spPr>
        <p:txBody>
          <a:bodyPr/>
          <a:lstStyle/>
          <a:p>
            <a:pPr>
              <a:lnSpc>
                <a:spcPct val="80000"/>
              </a:lnSpc>
              <a:buFont typeface="Wingdings" pitchFamily="2" charset="2"/>
              <a:buNone/>
            </a:pPr>
            <a:r>
              <a:rPr lang="en-US" sz="1900" b="1" dirty="0" smtClean="0"/>
              <a:t>Bart Munn</a:t>
            </a:r>
          </a:p>
          <a:p>
            <a:pPr>
              <a:lnSpc>
                <a:spcPct val="80000"/>
              </a:lnSpc>
              <a:buFont typeface="Wingdings" pitchFamily="2" charset="2"/>
              <a:buNone/>
            </a:pPr>
            <a:r>
              <a:rPr lang="en-US" sz="1900" dirty="0" smtClean="0"/>
              <a:t>Chief Financial Officer</a:t>
            </a:r>
          </a:p>
          <a:p>
            <a:pPr>
              <a:lnSpc>
                <a:spcPct val="80000"/>
              </a:lnSpc>
            </a:pPr>
            <a:endParaRPr lang="en-US" sz="1900" dirty="0" smtClean="0"/>
          </a:p>
          <a:p>
            <a:pPr>
              <a:lnSpc>
                <a:spcPct val="80000"/>
              </a:lnSpc>
            </a:pPr>
            <a:r>
              <a:rPr lang="en-US" sz="1900" dirty="0" smtClean="0"/>
              <a:t>Chartered Accountant</a:t>
            </a:r>
          </a:p>
          <a:p>
            <a:pPr>
              <a:lnSpc>
                <a:spcPct val="80000"/>
              </a:lnSpc>
            </a:pPr>
            <a:r>
              <a:rPr lang="en-US" sz="1900" dirty="0" smtClean="0"/>
              <a:t>Bachelor of Commerce from Queen</a:t>
            </a:r>
            <a:r>
              <a:rPr lang="ja-JP" altLang="en-US" sz="1900" dirty="0" smtClean="0">
                <a:cs typeface="HGPｺﾞｼｯｸE"/>
              </a:rPr>
              <a:t>’</a:t>
            </a:r>
            <a:r>
              <a:rPr lang="en-US" sz="1900" dirty="0" smtClean="0"/>
              <a:t>s University</a:t>
            </a:r>
          </a:p>
          <a:p>
            <a:pPr>
              <a:lnSpc>
                <a:spcPct val="80000"/>
              </a:lnSpc>
            </a:pPr>
            <a:r>
              <a:rPr lang="en-US" sz="1900" dirty="0" smtClean="0"/>
              <a:t>Vice President and CFO of </a:t>
            </a:r>
            <a:r>
              <a:rPr lang="en-US" sz="1900" dirty="0" err="1" smtClean="0"/>
              <a:t>Morguard</a:t>
            </a:r>
            <a:r>
              <a:rPr lang="en-US" sz="1900" dirty="0" smtClean="0"/>
              <a:t> Corporation (1999-2005)</a:t>
            </a:r>
          </a:p>
          <a:p>
            <a:pPr>
              <a:lnSpc>
                <a:spcPct val="80000"/>
              </a:lnSpc>
            </a:pPr>
            <a:r>
              <a:rPr lang="en-US" sz="1900" dirty="0" smtClean="0"/>
              <a:t>Vice President and CFO of </a:t>
            </a:r>
            <a:r>
              <a:rPr lang="en-US" sz="1900" dirty="0" err="1" smtClean="0"/>
              <a:t>Morguard</a:t>
            </a:r>
            <a:r>
              <a:rPr lang="en-US" sz="1900" dirty="0" smtClean="0"/>
              <a:t> Real Estate Investment Trust (1997-1999)</a:t>
            </a:r>
          </a:p>
          <a:p>
            <a:pPr>
              <a:lnSpc>
                <a:spcPct val="80000"/>
              </a:lnSpc>
            </a:pPr>
            <a:r>
              <a:rPr lang="en-US" sz="1900" dirty="0" smtClean="0"/>
              <a:t>Senior Vice President Finance and Administration for </a:t>
            </a:r>
            <a:r>
              <a:rPr lang="en-US" sz="1900" dirty="0" err="1" smtClean="0"/>
              <a:t>Morguard</a:t>
            </a:r>
            <a:r>
              <a:rPr lang="en-US" sz="1900" dirty="0" smtClean="0"/>
              <a:t> Investments Limited (1991-2005)</a:t>
            </a:r>
          </a:p>
          <a:p>
            <a:pPr>
              <a:lnSpc>
                <a:spcPct val="80000"/>
              </a:lnSpc>
            </a:pPr>
            <a:r>
              <a:rPr lang="en-US" sz="1900" dirty="0" smtClean="0"/>
              <a:t>2010 compensation:  $617,823</a:t>
            </a:r>
          </a:p>
          <a:p>
            <a:pPr>
              <a:lnSpc>
                <a:spcPct val="80000"/>
              </a:lnSpc>
            </a:pPr>
            <a:endParaRPr lang="en-CA" sz="2000" dirty="0" smtClean="0"/>
          </a:p>
        </p:txBody>
      </p:sp>
      <p:pic>
        <p:nvPicPr>
          <p:cNvPr id="2222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2" name="Picture 2"/>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965200" y="2060575"/>
            <a:ext cx="3160713" cy="3455988"/>
          </a:xfrm>
        </p:spPr>
      </p:pic>
    </p:spTree>
    <p:extLst>
      <p:ext uri="{BB962C8B-B14F-4D97-AF65-F5344CB8AC3E}">
        <p14:creationId xmlns:p14="http://schemas.microsoft.com/office/powerpoint/2010/main" val="18462775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r>
              <a:rPr lang="en-CA" sz="4000" smtClean="0">
                <a:solidFill>
                  <a:schemeClr val="tx1"/>
                </a:solidFill>
              </a:rPr>
              <a:t>Executive Vice President</a:t>
            </a:r>
            <a:r>
              <a:rPr lang="en-CA" smtClean="0">
                <a:solidFill>
                  <a:schemeClr val="tx1"/>
                </a:solidFill>
              </a:rPr>
              <a:t> </a:t>
            </a:r>
          </a:p>
        </p:txBody>
      </p:sp>
      <p:sp>
        <p:nvSpPr>
          <p:cNvPr id="223234" name="Rectangle 3"/>
          <p:cNvSpPr>
            <a:spLocks noGrp="1"/>
          </p:cNvSpPr>
          <p:nvPr>
            <p:ph type="body" sz="half" idx="2"/>
          </p:nvPr>
        </p:nvSpPr>
        <p:spPr>
          <a:xfrm>
            <a:off x="4787900" y="1773238"/>
            <a:ext cx="4000500" cy="4525962"/>
          </a:xfrm>
        </p:spPr>
        <p:txBody>
          <a:bodyPr/>
          <a:lstStyle/>
          <a:p>
            <a:pPr>
              <a:lnSpc>
                <a:spcPct val="80000"/>
              </a:lnSpc>
              <a:buFont typeface="Wingdings" pitchFamily="2" charset="2"/>
              <a:buNone/>
            </a:pPr>
            <a:r>
              <a:rPr lang="en-US" sz="1900" b="1" dirty="0" smtClean="0"/>
              <a:t>Rudy </a:t>
            </a:r>
            <a:r>
              <a:rPr lang="en-US" sz="1900" b="1" dirty="0" err="1" smtClean="0"/>
              <a:t>Gobin</a:t>
            </a:r>
            <a:endParaRPr lang="en-US" sz="1900" b="1" dirty="0" smtClean="0"/>
          </a:p>
          <a:p>
            <a:pPr>
              <a:lnSpc>
                <a:spcPct val="80000"/>
              </a:lnSpc>
              <a:buFont typeface="Wingdings" pitchFamily="2" charset="2"/>
              <a:buNone/>
            </a:pPr>
            <a:r>
              <a:rPr lang="en-US" sz="1900" dirty="0" smtClean="0"/>
              <a:t>     Executive Vice President Asset Management</a:t>
            </a:r>
          </a:p>
          <a:p>
            <a:pPr>
              <a:lnSpc>
                <a:spcPct val="80000"/>
              </a:lnSpc>
            </a:pPr>
            <a:endParaRPr lang="en-US" sz="1900" dirty="0" smtClean="0"/>
          </a:p>
          <a:p>
            <a:pPr>
              <a:lnSpc>
                <a:spcPct val="80000"/>
              </a:lnSpc>
            </a:pPr>
            <a:r>
              <a:rPr lang="en-US" sz="1900" dirty="0" smtClean="0"/>
              <a:t>Chartered Accountant</a:t>
            </a:r>
          </a:p>
          <a:p>
            <a:pPr>
              <a:lnSpc>
                <a:spcPct val="80000"/>
              </a:lnSpc>
            </a:pPr>
            <a:r>
              <a:rPr lang="en-US" sz="1900" dirty="0" smtClean="0"/>
              <a:t>Bachelor of Commerce from the University of Toronto</a:t>
            </a:r>
          </a:p>
          <a:p>
            <a:pPr>
              <a:lnSpc>
                <a:spcPct val="80000"/>
              </a:lnSpc>
            </a:pPr>
            <a:r>
              <a:rPr lang="en-US" sz="1900" dirty="0" smtClean="0"/>
              <a:t>Former Strategy Officer of Calloway</a:t>
            </a:r>
          </a:p>
          <a:p>
            <a:pPr>
              <a:lnSpc>
                <a:spcPct val="80000"/>
              </a:lnSpc>
            </a:pPr>
            <a:r>
              <a:rPr lang="en-US" sz="1900" dirty="0" smtClean="0"/>
              <a:t>Former Executive Vice President, Finance and Operations of </a:t>
            </a:r>
            <a:r>
              <a:rPr lang="en-US" sz="1900" dirty="0" err="1" smtClean="0"/>
              <a:t>SmartCentres</a:t>
            </a:r>
            <a:r>
              <a:rPr lang="en-US" sz="1900" dirty="0" smtClean="0"/>
              <a:t> (2001-2006)</a:t>
            </a:r>
          </a:p>
          <a:p>
            <a:pPr>
              <a:lnSpc>
                <a:spcPct val="80000"/>
              </a:lnSpc>
            </a:pPr>
            <a:r>
              <a:rPr lang="en-US" sz="1900" dirty="0" smtClean="0"/>
              <a:t>CFO of </a:t>
            </a:r>
            <a:r>
              <a:rPr lang="en-US" sz="1900" dirty="0" err="1" smtClean="0"/>
              <a:t>Nexacor</a:t>
            </a:r>
            <a:r>
              <a:rPr lang="en-US" sz="1900" dirty="0" smtClean="0"/>
              <a:t> Realty Management (1998-2001)</a:t>
            </a:r>
          </a:p>
          <a:p>
            <a:pPr>
              <a:lnSpc>
                <a:spcPct val="80000"/>
              </a:lnSpc>
            </a:pPr>
            <a:r>
              <a:rPr lang="en-US" sz="1900" dirty="0" smtClean="0"/>
              <a:t>2010 compensation: $570,171</a:t>
            </a:r>
          </a:p>
          <a:p>
            <a:pPr>
              <a:lnSpc>
                <a:spcPct val="80000"/>
              </a:lnSpc>
            </a:pPr>
            <a:endParaRPr lang="en-CA" sz="2100" dirty="0" smtClean="0"/>
          </a:p>
        </p:txBody>
      </p:sp>
      <p:pic>
        <p:nvPicPr>
          <p:cNvPr id="2232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6"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1042988" y="2133600"/>
            <a:ext cx="2962275" cy="3240088"/>
          </a:xfrm>
        </p:spPr>
      </p:pic>
    </p:spTree>
    <p:extLst>
      <p:ext uri="{BB962C8B-B14F-4D97-AF65-F5344CB8AC3E}">
        <p14:creationId xmlns:p14="http://schemas.microsoft.com/office/powerpoint/2010/main" val="127383965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63"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23227" b="20633"/>
          <a:stretch>
            <a:fillRect/>
          </a:stretch>
        </p:blipFill>
        <p:spPr bwMode="auto">
          <a:xfrm>
            <a:off x="5867400" y="115888"/>
            <a:ext cx="27368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Text Box 4"/>
          <p:cNvSpPr txBox="1">
            <a:spLocks noChangeArrowheads="1"/>
          </p:cNvSpPr>
          <p:nvPr/>
        </p:nvSpPr>
        <p:spPr bwMode="auto">
          <a:xfrm>
            <a:off x="5435600" y="2276475"/>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spcBef>
                <a:spcPct val="50000"/>
              </a:spcBef>
            </a:pPr>
            <a:endParaRPr lang="en-CA"/>
          </a:p>
        </p:txBody>
      </p:sp>
      <p:sp>
        <p:nvSpPr>
          <p:cNvPr id="224260" name="Text Box 5"/>
          <p:cNvSpPr txBox="1">
            <a:spLocks noChangeArrowheads="1"/>
          </p:cNvSpPr>
          <p:nvPr/>
        </p:nvSpPr>
        <p:spPr bwMode="auto">
          <a:xfrm>
            <a:off x="5292725" y="3284538"/>
            <a:ext cx="38512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lgn="ctr">
              <a:spcBef>
                <a:spcPct val="50000"/>
              </a:spcBef>
            </a:pPr>
            <a:r>
              <a:rPr lang="en-CA" sz="3600"/>
              <a:t>Financial Performance</a:t>
            </a:r>
          </a:p>
        </p:txBody>
      </p:sp>
    </p:spTree>
    <p:extLst>
      <p:ext uri="{BB962C8B-B14F-4D97-AF65-F5344CB8AC3E}">
        <p14:creationId xmlns:p14="http://schemas.microsoft.com/office/powerpoint/2010/main" val="161870700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609600" y="228600"/>
            <a:ext cx="8153400" cy="990600"/>
          </a:xfrm>
        </p:spPr>
        <p:txBody>
          <a:bodyPr/>
          <a:lstStyle/>
          <a:p>
            <a:r>
              <a:rPr lang="en-CA" sz="4000" smtClean="0">
                <a:solidFill>
                  <a:schemeClr val="tx1"/>
                </a:solidFill>
              </a:rPr>
              <a:t>Balance Sheet</a:t>
            </a:r>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528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4" name="Picture 7"/>
          <p:cNvPicPr>
            <a:picLocks noGrp="1" noChangeAspect="1" noChangeArrowheads="1"/>
          </p:cNvPicPr>
          <p:nvPr>
            <p:ph type="body" idx="1"/>
          </p:nvPr>
        </p:nvPicPr>
        <p:blipFill>
          <a:blip r:embed="rId8" cstate="print">
            <a:extLst>
              <a:ext uri="{28A0092B-C50C-407E-A947-70E740481C1C}">
                <a14:useLocalDpi xmlns:a14="http://schemas.microsoft.com/office/drawing/2010/main" val="0"/>
              </a:ext>
            </a:extLst>
          </a:blip>
          <a:srcRect l="29128" t="14941" r="25838" b="18288"/>
          <a:stretch>
            <a:fillRect/>
          </a:stretch>
        </p:blipFill>
        <p:spPr>
          <a:xfrm>
            <a:off x="1547813" y="1557338"/>
            <a:ext cx="5903912" cy="4857750"/>
          </a:xfrm>
        </p:spPr>
      </p:pic>
    </p:spTree>
    <p:extLst>
      <p:ext uri="{BB962C8B-B14F-4D97-AF65-F5344CB8AC3E}">
        <p14:creationId xmlns:p14="http://schemas.microsoft.com/office/powerpoint/2010/main" val="151482885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itle 1"/>
          <p:cNvSpPr>
            <a:spLocks noGrp="1"/>
          </p:cNvSpPr>
          <p:nvPr>
            <p:ph type="title"/>
          </p:nvPr>
        </p:nvSpPr>
        <p:spPr>
          <a:xfrm>
            <a:off x="609600" y="228600"/>
            <a:ext cx="8153400" cy="990600"/>
          </a:xfrm>
        </p:spPr>
        <p:txBody>
          <a:bodyPr/>
          <a:lstStyle/>
          <a:p>
            <a:r>
              <a:rPr lang="en-CA" sz="4000" smtClean="0">
                <a:solidFill>
                  <a:schemeClr val="tx1"/>
                </a:solidFill>
              </a:rPr>
              <a:t>Income Statement</a:t>
            </a:r>
          </a:p>
        </p:txBody>
      </p:sp>
      <p:pic>
        <p:nvPicPr>
          <p:cNvPr id="226306" name="Picture 3"/>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l="28252" t="26096" r="26714" b="28078"/>
          <a:stretch>
            <a:fillRect/>
          </a:stretch>
        </p:blipFill>
        <p:spPr>
          <a:xfrm>
            <a:off x="468313" y="1557338"/>
            <a:ext cx="8388350" cy="4737100"/>
          </a:xfrm>
        </p:spPr>
      </p:pic>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630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38679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a:xfrm>
            <a:off x="609600" y="228600"/>
            <a:ext cx="8153400" cy="990600"/>
          </a:xfrm>
        </p:spPr>
        <p:txBody>
          <a:bodyPr/>
          <a:lstStyle/>
          <a:p>
            <a:r>
              <a:rPr lang="en-CA" sz="4000" smtClean="0">
                <a:solidFill>
                  <a:schemeClr val="tx1"/>
                </a:solidFill>
              </a:rPr>
              <a:t>Cash Flow Statement</a:t>
            </a:r>
            <a:r>
              <a:rPr lang="en-CA" sz="3200" smtClean="0">
                <a:solidFill>
                  <a:schemeClr val="tx1"/>
                </a:solidFill>
              </a:rPr>
              <a:t> </a:t>
            </a:r>
          </a:p>
        </p:txBody>
      </p:sp>
      <p:pic>
        <p:nvPicPr>
          <p:cNvPr id="227330" name="Picture 3"/>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l="29128" t="25989" r="26714" b="8539"/>
          <a:stretch>
            <a:fillRect/>
          </a:stretch>
        </p:blipFill>
        <p:spPr>
          <a:xfrm>
            <a:off x="1403350" y="1557338"/>
            <a:ext cx="5905500" cy="4860925"/>
          </a:xfrm>
        </p:spPr>
      </p:pic>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733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80274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1"/>
          <p:cNvSpPr>
            <a:spLocks noGrp="1"/>
          </p:cNvSpPr>
          <p:nvPr>
            <p:ph type="title"/>
          </p:nvPr>
        </p:nvSpPr>
        <p:spPr/>
        <p:txBody>
          <a:bodyPr/>
          <a:lstStyle/>
          <a:p>
            <a:r>
              <a:rPr lang="en-CA" sz="2800" smtClean="0">
                <a:solidFill>
                  <a:schemeClr val="tx1"/>
                </a:solidFill>
              </a:rPr>
              <a:t>Supplemental Cash Flow Information</a:t>
            </a:r>
            <a:r>
              <a:rPr lang="en-CA" sz="3200" smtClean="0">
                <a:solidFill>
                  <a:schemeClr val="tx1"/>
                </a:solidFill>
              </a:rPr>
              <a:t> </a:t>
            </a:r>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647026488"/>
              </p:ext>
            </p:extLst>
          </p:nvPr>
        </p:nvGraphicFramePr>
        <p:xfrm>
          <a:off x="0" y="6525344"/>
          <a:ext cx="9144000" cy="332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112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l="28221" t="42317" r="26392" b="18684"/>
          <a:stretch>
            <a:fillRect/>
          </a:stretch>
        </p:blipFill>
        <p:spPr bwMode="auto">
          <a:xfrm>
            <a:off x="250825" y="1916113"/>
            <a:ext cx="8424863" cy="407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087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Tax Fairness Plan</a:t>
            </a:r>
            <a:endParaRPr lang="en-US" dirty="0">
              <a:solidFill>
                <a:srgbClr val="000000"/>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3274191678"/>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2"/>
          <p:cNvSpPr>
            <a:spLocks noGrp="1"/>
          </p:cNvSpPr>
          <p:nvPr>
            <p:ph idx="1"/>
          </p:nvPr>
        </p:nvSpPr>
        <p:spPr>
          <a:xfrm>
            <a:off x="457200" y="1600200"/>
            <a:ext cx="7620000" cy="4800600"/>
          </a:xfrm>
        </p:spPr>
        <p:txBody>
          <a:bodyPr>
            <a:normAutofit/>
          </a:bodyPr>
          <a:lstStyle/>
          <a:p>
            <a:pPr marL="0" lvl="1" indent="0">
              <a:buNone/>
            </a:pPr>
            <a:r>
              <a:rPr lang="en-US" altLang="zh-CN" dirty="0" smtClean="0">
                <a:ea typeface="宋体" pitchFamily="2" charset="-122"/>
              </a:rPr>
              <a:t>Applicable to all Canadian trusts companies that begin trading after Oct. 31, 2006, except qualified REITs</a:t>
            </a:r>
          </a:p>
          <a:p>
            <a:pPr marL="400050" lvl="2" indent="0"/>
            <a:r>
              <a:rPr lang="en-CA" altLang="zh-CN" dirty="0" smtClean="0">
                <a:ea typeface="宋体" pitchFamily="2" charset="-122"/>
              </a:rPr>
              <a:t> </a:t>
            </a:r>
            <a:r>
              <a:rPr lang="en-CA" altLang="zh-CN" sz="1800" dirty="0" smtClean="0">
                <a:ea typeface="宋体" pitchFamily="2" charset="-122"/>
              </a:rPr>
              <a:t>At no time in the year hold any non-portfolio property other than real properties situated in Canada</a:t>
            </a:r>
          </a:p>
          <a:p>
            <a:pPr marL="400050" lvl="2" indent="0">
              <a:buNone/>
            </a:pPr>
            <a:endParaRPr lang="en-CA" altLang="zh-CN" sz="1800" dirty="0" smtClean="0">
              <a:ea typeface="宋体" pitchFamily="2" charset="-122"/>
            </a:endParaRPr>
          </a:p>
          <a:p>
            <a:pPr marL="400050" lvl="2" indent="0"/>
            <a:r>
              <a:rPr lang="en-CA" altLang="zh-CN" sz="1800" dirty="0" smtClean="0">
                <a:ea typeface="宋体" pitchFamily="2" charset="-122"/>
              </a:rPr>
              <a:t>Must have at least 95% of its income for the year from properties</a:t>
            </a:r>
          </a:p>
          <a:p>
            <a:pPr marL="400050" lvl="2" indent="0">
              <a:buNone/>
            </a:pPr>
            <a:endParaRPr lang="en-CA" altLang="zh-CN" sz="1800" dirty="0" smtClean="0">
              <a:ea typeface="宋体" pitchFamily="2" charset="-122"/>
            </a:endParaRPr>
          </a:p>
          <a:p>
            <a:pPr marL="400050" lvl="2" indent="0"/>
            <a:r>
              <a:rPr lang="en-CA" altLang="zh-CN" sz="1800" dirty="0" smtClean="0">
                <a:ea typeface="宋体" pitchFamily="2" charset="-122"/>
              </a:rPr>
              <a:t>Have more than 75% of its income to be directly or indirectly attributable to rents from, mortgages on, or gains from the disposition of real properties situated in Canada</a:t>
            </a:r>
          </a:p>
          <a:p>
            <a:pPr marL="400050" lvl="2" indent="0">
              <a:buNone/>
            </a:pPr>
            <a:endParaRPr lang="en-CA" altLang="zh-CN" sz="1800" dirty="0" smtClean="0">
              <a:ea typeface="宋体" pitchFamily="2" charset="-122"/>
            </a:endParaRPr>
          </a:p>
          <a:p>
            <a:pPr marL="400050" lvl="2" indent="0"/>
            <a:r>
              <a:rPr lang="en-CA" altLang="zh-CN" sz="1800" dirty="0" smtClean="0">
                <a:ea typeface="宋体" pitchFamily="2" charset="-122"/>
              </a:rPr>
              <a:t>Hold throughout the year real properties situated in Canada, cash, and debt or other obligations of governments in Canada with a total fair market value that is not less than 75% of its equity value.</a:t>
            </a:r>
          </a:p>
          <a:p>
            <a:pPr marL="0" indent="0"/>
            <a:endParaRPr lang="zh-TW" altLang="en-US" dirty="0"/>
          </a:p>
        </p:txBody>
      </p:sp>
    </p:spTree>
    <p:extLst>
      <p:ext uri="{BB962C8B-B14F-4D97-AF65-F5344CB8AC3E}">
        <p14:creationId xmlns:p14="http://schemas.microsoft.com/office/powerpoint/2010/main" val="163561221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1"/>
          <p:cNvSpPr>
            <a:spLocks noGrp="1"/>
          </p:cNvSpPr>
          <p:nvPr>
            <p:ph type="title"/>
          </p:nvPr>
        </p:nvSpPr>
        <p:spPr/>
        <p:txBody>
          <a:bodyPr/>
          <a:lstStyle/>
          <a:p>
            <a:r>
              <a:rPr lang="en-CA" sz="3200" dirty="0" smtClean="0">
                <a:solidFill>
                  <a:schemeClr val="tx1"/>
                </a:solidFill>
              </a:rPr>
              <a:t>Cash from Operations</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70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28770" t="35439" r="26402" b="37001"/>
          <a:stretch>
            <a:fillRect/>
          </a:stretch>
        </p:blipFill>
        <p:spPr bwMode="auto">
          <a:xfrm>
            <a:off x="468313" y="2420938"/>
            <a:ext cx="8280400"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08204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le 1"/>
          <p:cNvSpPr>
            <a:spLocks noGrp="1"/>
          </p:cNvSpPr>
          <p:nvPr>
            <p:ph type="title"/>
          </p:nvPr>
        </p:nvSpPr>
        <p:spPr/>
        <p:txBody>
          <a:bodyPr/>
          <a:lstStyle/>
          <a:p>
            <a:r>
              <a:rPr lang="en-CA" sz="3200" smtClean="0">
                <a:solidFill>
                  <a:schemeClr val="tx1"/>
                </a:solidFill>
              </a:rPr>
              <a:t>Results from Operations</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498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28221" t="50195" r="26952" b="23221"/>
          <a:stretch>
            <a:fillRect/>
          </a:stretch>
        </p:blipFill>
        <p:spPr bwMode="auto">
          <a:xfrm>
            <a:off x="179388" y="2492375"/>
            <a:ext cx="8424862"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53119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itle 1"/>
          <p:cNvSpPr>
            <a:spLocks noGrp="1"/>
          </p:cNvSpPr>
          <p:nvPr>
            <p:ph type="title"/>
          </p:nvPr>
        </p:nvSpPr>
        <p:spPr/>
        <p:txBody>
          <a:bodyPr/>
          <a:lstStyle/>
          <a:p>
            <a:r>
              <a:rPr lang="en-CA" sz="3200" smtClean="0">
                <a:solidFill>
                  <a:schemeClr val="tx1"/>
                </a:solidFill>
              </a:rPr>
              <a:t>FFO and AFFO</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600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28770" t="31488" r="26952" b="20270"/>
          <a:stretch>
            <a:fillRect/>
          </a:stretch>
        </p:blipFill>
        <p:spPr bwMode="auto">
          <a:xfrm>
            <a:off x="468313" y="1628775"/>
            <a:ext cx="7848600" cy="480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6918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itle 1"/>
          <p:cNvSpPr>
            <a:spLocks noGrp="1"/>
          </p:cNvSpPr>
          <p:nvPr>
            <p:ph type="title"/>
          </p:nvPr>
        </p:nvSpPr>
        <p:spPr>
          <a:xfrm>
            <a:off x="609600" y="228600"/>
            <a:ext cx="5475288" cy="990600"/>
          </a:xfrm>
        </p:spPr>
        <p:txBody>
          <a:bodyPr>
            <a:normAutofit fontScale="90000"/>
          </a:bodyPr>
          <a:lstStyle/>
          <a:p>
            <a:r>
              <a:rPr lang="en-CA" sz="3200" dirty="0" smtClean="0">
                <a:solidFill>
                  <a:schemeClr val="tx1"/>
                </a:solidFill>
              </a:rPr>
              <a:t>FFO and AFFO Quarterly Information</a:t>
            </a:r>
          </a:p>
        </p:txBody>
      </p:sp>
      <p:graphicFrame>
        <p:nvGraphicFramePr>
          <p:cNvPr id="4" name="Content Placeholder 3"/>
          <p:cNvGraphicFramePr>
            <a:graphicFrameLocks noGrp="1"/>
          </p:cNvGraphicFramePr>
          <p:nvPr>
            <p:ph sz="quarter" idx="4294967295"/>
          </p:nvPr>
        </p:nvGraphicFramePr>
        <p:xfrm>
          <a:off x="0" y="6494463"/>
          <a:ext cx="9144000" cy="36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522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l="28770" t="21658" r="26952" b="19293"/>
          <a:stretch>
            <a:fillRect/>
          </a:stretch>
        </p:blipFill>
        <p:spPr bwMode="auto">
          <a:xfrm>
            <a:off x="1187450" y="1628775"/>
            <a:ext cx="6408738" cy="480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43014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a:xfrm>
            <a:off x="609600" y="228600"/>
            <a:ext cx="5186536" cy="990600"/>
          </a:xfrm>
        </p:spPr>
        <p:txBody>
          <a:bodyPr/>
          <a:lstStyle/>
          <a:p>
            <a:r>
              <a:rPr lang="en-CA" sz="3600" dirty="0" smtClean="0">
                <a:solidFill>
                  <a:schemeClr val="tx1"/>
                </a:solidFill>
              </a:rPr>
              <a:t>Valuation </a:t>
            </a:r>
          </a:p>
        </p:txBody>
      </p:sp>
      <p:sp>
        <p:nvSpPr>
          <p:cNvPr id="216066" name="Rectangle 6"/>
          <p:cNvSpPr>
            <a:spLocks noGrp="1"/>
          </p:cNvSpPr>
          <p:nvPr>
            <p:ph type="body" idx="1"/>
          </p:nvPr>
        </p:nvSpPr>
        <p:spPr>
          <a:xfrm>
            <a:off x="611188" y="1628775"/>
            <a:ext cx="8153400" cy="4525963"/>
          </a:xfrm>
        </p:spPr>
        <p:txBody>
          <a:bodyPr/>
          <a:lstStyle/>
          <a:p>
            <a:r>
              <a:rPr lang="en-US" sz="1600" dirty="0"/>
              <a:t>At $</a:t>
            </a:r>
            <a:r>
              <a:rPr lang="en-US" sz="1600" dirty="0" smtClean="0"/>
              <a:t>26.79, </a:t>
            </a:r>
            <a:r>
              <a:rPr lang="en-US" sz="1600" dirty="0"/>
              <a:t>Calloway is trading at </a:t>
            </a:r>
            <a:r>
              <a:rPr lang="en-US" sz="1600" dirty="0" smtClean="0"/>
              <a:t>15.7x </a:t>
            </a:r>
            <a:r>
              <a:rPr lang="en-US" sz="1600" dirty="0"/>
              <a:t>FFO, </a:t>
            </a:r>
            <a:r>
              <a:rPr lang="en-US" sz="1600" dirty="0" smtClean="0"/>
              <a:t>16.3x </a:t>
            </a:r>
            <a:r>
              <a:rPr lang="en-US" sz="1600" dirty="0"/>
              <a:t>AFFO, lower than its peer groups 16.6x FFO and 18.3x </a:t>
            </a:r>
            <a:r>
              <a:rPr lang="en-US" sz="1600" dirty="0" smtClean="0"/>
              <a:t>AFFO </a:t>
            </a:r>
          </a:p>
          <a:p>
            <a:r>
              <a:rPr lang="en-US" sz="1600" dirty="0"/>
              <a:t>G</a:t>
            </a:r>
            <a:r>
              <a:rPr lang="en-US" sz="1600" dirty="0" smtClean="0"/>
              <a:t>iven </a:t>
            </a:r>
            <a:r>
              <a:rPr lang="en-US" sz="1600" dirty="0"/>
              <a:t>that the current price is already close to the high end of its 52-week range, </a:t>
            </a:r>
            <a:r>
              <a:rPr lang="en-US" sz="1600" dirty="0" smtClean="0"/>
              <a:t>it is unlikely that there is much </a:t>
            </a:r>
            <a:r>
              <a:rPr lang="en-US" sz="1600" dirty="0"/>
              <a:t>room for higher </a:t>
            </a:r>
            <a:r>
              <a:rPr lang="en-US" sz="1600" dirty="0" smtClean="0"/>
              <a:t>multiples</a:t>
            </a:r>
          </a:p>
          <a:p>
            <a:r>
              <a:rPr lang="en-US" sz="1600" dirty="0" smtClean="0"/>
              <a:t>The </a:t>
            </a:r>
            <a:r>
              <a:rPr lang="en-US" sz="1600" dirty="0"/>
              <a:t>12-month price target is $28.88, or ~16.5x </a:t>
            </a:r>
            <a:r>
              <a:rPr lang="en-US" sz="1600" dirty="0" smtClean="0"/>
              <a:t>FFO based on a consensus FFO target of $1.75/unit for 2012</a:t>
            </a:r>
            <a:endParaRPr lang="en-CA" sz="1600" dirty="0" smtClean="0"/>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606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017" t="70313" r="10357" b="11718"/>
          <a:stretch/>
        </p:blipFill>
        <p:spPr bwMode="auto">
          <a:xfrm>
            <a:off x="323527" y="4365104"/>
            <a:ext cx="8498212" cy="1573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48818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63"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23227" b="20633"/>
          <a:stretch>
            <a:fillRect/>
          </a:stretch>
        </p:blipFill>
        <p:spPr bwMode="auto">
          <a:xfrm>
            <a:off x="5867400" y="115888"/>
            <a:ext cx="27368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8" name="Text Box 4"/>
          <p:cNvSpPr txBox="1">
            <a:spLocks noChangeArrowheads="1"/>
          </p:cNvSpPr>
          <p:nvPr/>
        </p:nvSpPr>
        <p:spPr bwMode="auto">
          <a:xfrm>
            <a:off x="5435600" y="2276475"/>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spcBef>
                <a:spcPct val="50000"/>
              </a:spcBef>
            </a:pPr>
            <a:endParaRPr lang="en-CA"/>
          </a:p>
        </p:txBody>
      </p:sp>
      <p:sp>
        <p:nvSpPr>
          <p:cNvPr id="267269" name="Text Box 5"/>
          <p:cNvSpPr txBox="1">
            <a:spLocks noChangeArrowheads="1"/>
          </p:cNvSpPr>
          <p:nvPr/>
        </p:nvSpPr>
        <p:spPr bwMode="auto">
          <a:xfrm>
            <a:off x="5310187" y="2852936"/>
            <a:ext cx="38512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 Cen MT" pitchFamily="34" charset="0"/>
                <a:cs typeface="Arial" pitchFamily="34" charset="0"/>
              </a:defRPr>
            </a:lvl1pPr>
            <a:lvl2pPr marL="742950" indent="-285750">
              <a:defRPr>
                <a:solidFill>
                  <a:schemeClr val="tx1"/>
                </a:solidFill>
                <a:latin typeface="Tw Cen MT" pitchFamily="34" charset="0"/>
                <a:cs typeface="Arial" pitchFamily="34" charset="0"/>
              </a:defRPr>
            </a:lvl2pPr>
            <a:lvl3pPr marL="1143000" indent="-228600">
              <a:defRPr>
                <a:solidFill>
                  <a:schemeClr val="tx1"/>
                </a:solidFill>
                <a:latin typeface="Tw Cen MT" pitchFamily="34" charset="0"/>
                <a:cs typeface="Arial" pitchFamily="34" charset="0"/>
              </a:defRPr>
            </a:lvl3pPr>
            <a:lvl4pPr marL="1600200" indent="-228600">
              <a:defRPr>
                <a:solidFill>
                  <a:schemeClr val="tx1"/>
                </a:solidFill>
                <a:latin typeface="Tw Cen MT" pitchFamily="34" charset="0"/>
                <a:cs typeface="Arial" pitchFamily="34" charset="0"/>
              </a:defRPr>
            </a:lvl4pPr>
            <a:lvl5pPr marL="2057400" indent="-228600">
              <a:defRPr>
                <a:solidFill>
                  <a:schemeClr val="tx1"/>
                </a:solidFill>
                <a:latin typeface="Tw Cen MT" pitchFamily="34" charset="0"/>
                <a:cs typeface="Arial" pitchFamily="34" charset="0"/>
              </a:defRPr>
            </a:lvl5pPr>
            <a:lvl6pPr marL="2514600" indent="-228600" fontAlgn="base">
              <a:spcBef>
                <a:spcPct val="0"/>
              </a:spcBef>
              <a:spcAft>
                <a:spcPct val="0"/>
              </a:spcAft>
              <a:defRPr>
                <a:solidFill>
                  <a:schemeClr val="tx1"/>
                </a:solidFill>
                <a:latin typeface="Tw Cen MT" pitchFamily="34" charset="0"/>
                <a:cs typeface="Arial" pitchFamily="34" charset="0"/>
              </a:defRPr>
            </a:lvl6pPr>
            <a:lvl7pPr marL="2971800" indent="-228600" fontAlgn="base">
              <a:spcBef>
                <a:spcPct val="0"/>
              </a:spcBef>
              <a:spcAft>
                <a:spcPct val="0"/>
              </a:spcAft>
              <a:defRPr>
                <a:solidFill>
                  <a:schemeClr val="tx1"/>
                </a:solidFill>
                <a:latin typeface="Tw Cen MT" pitchFamily="34" charset="0"/>
                <a:cs typeface="Arial" pitchFamily="34" charset="0"/>
              </a:defRPr>
            </a:lvl7pPr>
            <a:lvl8pPr marL="3429000" indent="-228600" fontAlgn="base">
              <a:spcBef>
                <a:spcPct val="0"/>
              </a:spcBef>
              <a:spcAft>
                <a:spcPct val="0"/>
              </a:spcAft>
              <a:defRPr>
                <a:solidFill>
                  <a:schemeClr val="tx1"/>
                </a:solidFill>
                <a:latin typeface="Tw Cen MT" pitchFamily="34" charset="0"/>
                <a:cs typeface="Arial" pitchFamily="34" charset="0"/>
              </a:defRPr>
            </a:lvl8pPr>
            <a:lvl9pPr marL="3886200" indent="-228600" fontAlgn="base">
              <a:spcBef>
                <a:spcPct val="0"/>
              </a:spcBef>
              <a:spcAft>
                <a:spcPct val="0"/>
              </a:spcAft>
              <a:defRPr>
                <a:solidFill>
                  <a:schemeClr val="tx1"/>
                </a:solidFill>
                <a:latin typeface="Tw Cen MT" pitchFamily="34" charset="0"/>
                <a:cs typeface="Arial" pitchFamily="34" charset="0"/>
              </a:defRPr>
            </a:lvl9pPr>
          </a:lstStyle>
          <a:p>
            <a:pPr algn="ctr">
              <a:spcBef>
                <a:spcPct val="50000"/>
              </a:spcBef>
            </a:pPr>
            <a:r>
              <a:rPr lang="en-CA" sz="3600" dirty="0"/>
              <a:t>Recommendation:</a:t>
            </a:r>
          </a:p>
          <a:p>
            <a:pPr algn="ctr">
              <a:spcBef>
                <a:spcPct val="50000"/>
              </a:spcBef>
            </a:pPr>
            <a:r>
              <a:rPr lang="en-CA" sz="3600" dirty="0"/>
              <a:t>Buy</a:t>
            </a:r>
          </a:p>
        </p:txBody>
      </p:sp>
    </p:spTree>
    <p:extLst>
      <p:ext uri="{BB962C8B-B14F-4D97-AF65-F5344CB8AC3E}">
        <p14:creationId xmlns:p14="http://schemas.microsoft.com/office/powerpoint/2010/main" val="54737587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a:xfrm>
            <a:off x="609600" y="228600"/>
            <a:ext cx="5186536" cy="990600"/>
          </a:xfrm>
        </p:spPr>
        <p:txBody>
          <a:bodyPr/>
          <a:lstStyle/>
          <a:p>
            <a:r>
              <a:rPr lang="en-CA" sz="3600" dirty="0" smtClean="0">
                <a:solidFill>
                  <a:schemeClr val="tx1"/>
                </a:solidFill>
              </a:rPr>
              <a:t>Recommendation: Buy</a:t>
            </a:r>
          </a:p>
        </p:txBody>
      </p:sp>
      <p:sp>
        <p:nvSpPr>
          <p:cNvPr id="216066" name="Rectangle 6"/>
          <p:cNvSpPr>
            <a:spLocks noGrp="1"/>
          </p:cNvSpPr>
          <p:nvPr>
            <p:ph type="body" idx="1"/>
          </p:nvPr>
        </p:nvSpPr>
        <p:spPr>
          <a:xfrm>
            <a:off x="611188" y="1628775"/>
            <a:ext cx="8153400" cy="4525963"/>
          </a:xfrm>
        </p:spPr>
        <p:txBody>
          <a:bodyPr/>
          <a:lstStyle/>
          <a:p>
            <a:r>
              <a:rPr lang="en-US" sz="1600" b="1" dirty="0"/>
              <a:t>Strong financial </a:t>
            </a:r>
            <a:r>
              <a:rPr lang="en-US" sz="1600" b="1" dirty="0" smtClean="0"/>
              <a:t>position</a:t>
            </a:r>
          </a:p>
          <a:p>
            <a:pPr lvl="1"/>
            <a:r>
              <a:rPr lang="en-US" sz="1600" dirty="0" smtClean="0"/>
              <a:t>Driven </a:t>
            </a:r>
            <a:r>
              <a:rPr lang="en-US" sz="1600" dirty="0"/>
              <a:t>by an increase in </a:t>
            </a:r>
            <a:r>
              <a:rPr lang="en-US" sz="1600" dirty="0" smtClean="0"/>
              <a:t>net operating </a:t>
            </a:r>
            <a:r>
              <a:rPr lang="en-US" sz="1600" dirty="0"/>
              <a:t>income and a decrease in interest expense, </a:t>
            </a:r>
            <a:r>
              <a:rPr lang="en-US" sz="1600" dirty="0" smtClean="0"/>
              <a:t>Funds from </a:t>
            </a:r>
            <a:r>
              <a:rPr lang="en-US" sz="1600" dirty="0"/>
              <a:t>operation was $1.71/unit in 2011, up from $1.64/unit </a:t>
            </a:r>
            <a:r>
              <a:rPr lang="en-US" sz="1600" dirty="0" smtClean="0"/>
              <a:t>last year</a:t>
            </a:r>
          </a:p>
          <a:p>
            <a:pPr lvl="1"/>
            <a:r>
              <a:rPr lang="en-US" sz="1600" dirty="0" smtClean="0"/>
              <a:t>Adjusted </a:t>
            </a:r>
            <a:r>
              <a:rPr lang="en-US" sz="1600" dirty="0"/>
              <a:t>FFO was $1.65/unit, up from $</a:t>
            </a:r>
            <a:r>
              <a:rPr lang="en-US" sz="1600" dirty="0" smtClean="0"/>
              <a:t>1.55/unit</a:t>
            </a:r>
            <a:endParaRPr lang="en-US" sz="1600" dirty="0"/>
          </a:p>
          <a:p>
            <a:r>
              <a:rPr lang="en-US" sz="1600" b="1" dirty="0"/>
              <a:t>Industry-leading occupancy </a:t>
            </a:r>
            <a:r>
              <a:rPr lang="en-US" sz="1600" b="1" dirty="0" smtClean="0"/>
              <a:t>rate</a:t>
            </a:r>
          </a:p>
          <a:p>
            <a:pPr lvl="1"/>
            <a:r>
              <a:rPr lang="en-US" sz="1600" dirty="0"/>
              <a:t>Calloway has </a:t>
            </a:r>
            <a:r>
              <a:rPr lang="en-US" sz="1600" dirty="0" smtClean="0"/>
              <a:t>maintained portfolio </a:t>
            </a:r>
            <a:r>
              <a:rPr lang="en-US" sz="1600" dirty="0"/>
              <a:t>occupancy at the 99.0% level over the past </a:t>
            </a:r>
            <a:r>
              <a:rPr lang="en-US" sz="1600" dirty="0" smtClean="0"/>
              <a:t>eight quarters </a:t>
            </a:r>
          </a:p>
          <a:p>
            <a:pPr lvl="1"/>
            <a:r>
              <a:rPr lang="en-US" sz="1600" dirty="0" smtClean="0"/>
              <a:t>The </a:t>
            </a:r>
            <a:r>
              <a:rPr lang="en-US" sz="1600" dirty="0"/>
              <a:t>Trust retained 91.9% of the tenants in </a:t>
            </a:r>
            <a:r>
              <a:rPr lang="en-US" sz="1600" dirty="0" smtClean="0"/>
              <a:t>2011</a:t>
            </a:r>
            <a:endParaRPr lang="en-US" sz="1600" dirty="0"/>
          </a:p>
          <a:p>
            <a:pPr lvl="1"/>
            <a:r>
              <a:rPr lang="en-US" sz="1600" dirty="0"/>
              <a:t>Average lease term to maturity is 8.2 </a:t>
            </a:r>
            <a:r>
              <a:rPr lang="en-US" sz="1600" dirty="0" smtClean="0"/>
              <a:t>years</a:t>
            </a:r>
          </a:p>
          <a:p>
            <a:r>
              <a:rPr lang="en-US" sz="1600" b="1" dirty="0"/>
              <a:t>Attractive </a:t>
            </a:r>
            <a:r>
              <a:rPr lang="en-US" sz="1600" b="1" dirty="0" smtClean="0"/>
              <a:t>yield</a:t>
            </a:r>
          </a:p>
          <a:p>
            <a:pPr lvl="1"/>
            <a:r>
              <a:rPr lang="en-US" sz="1600" dirty="0"/>
              <a:t>Calloway offers a dividend yield of </a:t>
            </a:r>
            <a:r>
              <a:rPr lang="en-US" sz="1600" dirty="0" smtClean="0"/>
              <a:t>5.8%, higher </a:t>
            </a:r>
            <a:r>
              <a:rPr lang="en-US" sz="1600" dirty="0"/>
              <a:t>than the peer group 5.2%. </a:t>
            </a:r>
            <a:endParaRPr lang="en-US" sz="1600" dirty="0" smtClean="0"/>
          </a:p>
          <a:p>
            <a:pPr lvl="1"/>
            <a:r>
              <a:rPr lang="en-US" sz="1600" dirty="0" smtClean="0"/>
              <a:t>This </a:t>
            </a:r>
            <a:r>
              <a:rPr lang="en-US" sz="1600" dirty="0"/>
              <a:t>would attract </a:t>
            </a:r>
            <a:r>
              <a:rPr lang="en-US" sz="1600" dirty="0" smtClean="0"/>
              <a:t>investors who </a:t>
            </a:r>
            <a:r>
              <a:rPr lang="en-US" sz="1600" dirty="0"/>
              <a:t>have a defensive strategy and are seeking yield in a </a:t>
            </a:r>
            <a:r>
              <a:rPr lang="en-US" sz="1600" dirty="0" smtClean="0"/>
              <a:t>low interest environment</a:t>
            </a:r>
            <a:endParaRPr lang="en-CA" sz="1600" dirty="0" smtClean="0"/>
          </a:p>
        </p:txBody>
      </p:sp>
      <p:graphicFrame>
        <p:nvGraphicFramePr>
          <p:cNvPr id="4" name="Content Placeholder 3"/>
          <p:cNvGraphicFramePr>
            <a:graphicFrameLocks noGrp="1"/>
          </p:cNvGraphicFramePr>
          <p:nvPr>
            <p:ph sz="quarter" idx="4294967295"/>
          </p:nvPr>
        </p:nvGraphicFramePr>
        <p:xfrm>
          <a:off x="1905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606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23227" b="25505"/>
          <a:stretch>
            <a:fillRect/>
          </a:stretch>
        </p:blipFill>
        <p:spPr bwMode="auto">
          <a:xfrm>
            <a:off x="6084888" y="0"/>
            <a:ext cx="27368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1851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solidFill>
              </a:rPr>
              <a:t>Conclusion</a:t>
            </a:r>
            <a:endParaRPr lang="en-CA" dirty="0">
              <a:solidFill>
                <a:schemeClr val="tx1"/>
              </a:solidFill>
            </a:endParaRPr>
          </a:p>
        </p:txBody>
      </p:sp>
      <p:sp>
        <p:nvSpPr>
          <p:cNvPr id="4" name="TextBox 3"/>
          <p:cNvSpPr txBox="1"/>
          <p:nvPr/>
        </p:nvSpPr>
        <p:spPr>
          <a:xfrm>
            <a:off x="971600" y="2060848"/>
            <a:ext cx="7344816" cy="3539430"/>
          </a:xfrm>
          <a:prstGeom prst="rect">
            <a:avLst/>
          </a:prstGeom>
          <a:noFill/>
        </p:spPr>
        <p:txBody>
          <a:bodyPr wrap="square" rtlCol="0">
            <a:spAutoFit/>
          </a:bodyPr>
          <a:lstStyle/>
          <a:p>
            <a:r>
              <a:rPr lang="en-US" sz="3200" dirty="0" smtClean="0"/>
              <a:t>RANKING:</a:t>
            </a:r>
          </a:p>
          <a:p>
            <a:endParaRPr lang="en-US" sz="3200" dirty="0" smtClean="0"/>
          </a:p>
          <a:p>
            <a:pPr marL="342900" indent="-342900">
              <a:buAutoNum type="arabicPeriod"/>
            </a:pPr>
            <a:r>
              <a:rPr lang="en-US" sz="3200" dirty="0" smtClean="0"/>
              <a:t>Calloway </a:t>
            </a:r>
          </a:p>
          <a:p>
            <a:pPr marL="342900" indent="-342900">
              <a:buAutoNum type="arabicPeriod"/>
            </a:pPr>
            <a:endParaRPr lang="en-US" sz="3200" dirty="0" smtClean="0"/>
          </a:p>
          <a:p>
            <a:pPr marL="342900" indent="-342900">
              <a:buAutoNum type="arabicPeriod"/>
            </a:pPr>
            <a:r>
              <a:rPr lang="en-US" sz="3200" dirty="0" smtClean="0"/>
              <a:t>H&amp;R REIT</a:t>
            </a:r>
          </a:p>
          <a:p>
            <a:pPr marL="342900" indent="-342900">
              <a:buAutoNum type="arabicPeriod"/>
            </a:pPr>
            <a:endParaRPr lang="en-US" sz="3200" dirty="0" smtClean="0"/>
          </a:p>
          <a:p>
            <a:pPr marL="342900" indent="-342900">
              <a:buAutoNum type="arabicPeriod"/>
            </a:pPr>
            <a:r>
              <a:rPr lang="en-US" sz="3200" dirty="0" err="1" smtClean="0"/>
              <a:t>RioCan</a:t>
            </a:r>
            <a:r>
              <a:rPr lang="en-US" sz="3200" dirty="0" smtClean="0"/>
              <a:t> </a:t>
            </a:r>
            <a:endParaRPr lang="en-US" sz="3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Tax Fairness Plan</a:t>
            </a:r>
            <a:endParaRPr lang="en-US" dirty="0">
              <a:solidFill>
                <a:srgbClr val="000000"/>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610588720"/>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9592" y="2348880"/>
            <a:ext cx="7305048"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467544" y="1772816"/>
            <a:ext cx="4148893" cy="369332"/>
          </a:xfrm>
          <a:prstGeom prst="rect">
            <a:avLst/>
          </a:prstGeom>
        </p:spPr>
        <p:txBody>
          <a:bodyPr wrap="none">
            <a:spAutoFit/>
          </a:bodyPr>
          <a:lstStyle/>
          <a:p>
            <a:r>
              <a:rPr lang="en-US" altLang="zh-CN" b="1" dirty="0" err="1"/>
              <a:t>iShares</a:t>
            </a:r>
            <a:r>
              <a:rPr lang="en-US" altLang="zh-CN" b="1" dirty="0"/>
              <a:t> S&amp;P TSX Capped REIT Index Fund</a:t>
            </a:r>
            <a:endParaRPr lang="zh-CN" altLang="en-US" dirty="0"/>
          </a:p>
        </p:txBody>
      </p:sp>
    </p:spTree>
    <p:extLst>
      <p:ext uri="{BB962C8B-B14F-4D97-AF65-F5344CB8AC3E}">
        <p14:creationId xmlns:p14="http://schemas.microsoft.com/office/powerpoint/2010/main" val="3835540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solidFill>
              </a:rPr>
              <a:t>Agenda</a:t>
            </a:r>
            <a:endParaRPr lang="en-CA" dirty="0">
              <a:solidFill>
                <a:schemeClr val="tx1"/>
              </a:solidFill>
            </a:endParaRPr>
          </a:p>
        </p:txBody>
      </p:sp>
      <p:graphicFrame>
        <p:nvGraphicFramePr>
          <p:cNvPr id="5" name="Diagram 4"/>
          <p:cNvGraphicFramePr/>
          <p:nvPr/>
        </p:nvGraphicFramePr>
        <p:xfrm>
          <a:off x="1619672" y="198884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Affected REITs</a:t>
            </a:r>
            <a:endParaRPr lang="en-US" dirty="0">
              <a:solidFill>
                <a:srgbClr val="000000"/>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1144321931"/>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3"/>
          <p:cNvSpPr txBox="1">
            <a:spLocks noChangeArrowheads="1"/>
          </p:cNvSpPr>
          <p:nvPr/>
        </p:nvSpPr>
        <p:spPr>
          <a:xfrm>
            <a:off x="549275" y="1600201"/>
            <a:ext cx="8042276" cy="43434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800" dirty="0" smtClean="0"/>
              <a:t>Cross-border REITs</a:t>
            </a:r>
          </a:p>
          <a:p>
            <a:pPr lvl="1"/>
            <a:r>
              <a:rPr lang="en-US" sz="2400" dirty="0" smtClean="0"/>
              <a:t>Significant US or Foreign Holdings</a:t>
            </a:r>
          </a:p>
          <a:p>
            <a:r>
              <a:rPr lang="en-US" sz="2800" dirty="0" smtClean="0"/>
              <a:t>Hotel REITs &amp; Senior Housing REITs</a:t>
            </a:r>
          </a:p>
          <a:p>
            <a:pPr lvl="1"/>
            <a:r>
              <a:rPr lang="en-US" sz="2400" dirty="0" smtClean="0"/>
              <a:t>Passive Income vs. Active Income</a:t>
            </a:r>
            <a:endParaRPr lang="en-US" sz="2400" dirty="0"/>
          </a:p>
        </p:txBody>
      </p:sp>
    </p:spTree>
    <p:extLst>
      <p:ext uri="{BB962C8B-B14F-4D97-AF65-F5344CB8AC3E}">
        <p14:creationId xmlns:p14="http://schemas.microsoft.com/office/powerpoint/2010/main" val="3834446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Measuring Performance</a:t>
            </a:r>
            <a:endParaRPr lang="en-US" dirty="0">
              <a:solidFill>
                <a:srgbClr val="000000"/>
              </a:solidFill>
            </a:endParaRPr>
          </a:p>
        </p:txBody>
      </p:sp>
      <p:sp>
        <p:nvSpPr>
          <p:cNvPr id="3" name="Content Placeholder 2"/>
          <p:cNvSpPr>
            <a:spLocks noGrp="1"/>
          </p:cNvSpPr>
          <p:nvPr>
            <p:ph sz="quarter" idx="1"/>
          </p:nvPr>
        </p:nvSpPr>
        <p:spPr/>
        <p:txBody>
          <a:bodyPr>
            <a:normAutofit/>
          </a:bodyPr>
          <a:lstStyle/>
          <a:p>
            <a:r>
              <a:rPr lang="en-US" dirty="0" smtClean="0"/>
              <a:t>Net Income (Accounting Earnings) is not a good measure of performance</a:t>
            </a:r>
          </a:p>
          <a:p>
            <a:pPr lvl="1"/>
            <a:r>
              <a:rPr lang="en-US" dirty="0" smtClean="0"/>
              <a:t>Depreciation allowance is irrelevant to performance</a:t>
            </a:r>
          </a:p>
          <a:p>
            <a:r>
              <a:rPr lang="en-US" dirty="0" smtClean="0"/>
              <a:t>Funds From Operations (FFO) is a better measure</a:t>
            </a:r>
          </a:p>
          <a:p>
            <a:pPr lvl="1"/>
            <a:r>
              <a:rPr lang="en-US" dirty="0" smtClean="0"/>
              <a:t>However, it ignores capital improvements</a:t>
            </a:r>
          </a:p>
          <a:p>
            <a:r>
              <a:rPr lang="en-US" dirty="0" smtClean="0"/>
              <a:t>Funds Available for distribution (FAD) is a good measure of performance</a:t>
            </a:r>
          </a:p>
          <a:p>
            <a:pPr lvl="1"/>
            <a:r>
              <a:rPr lang="en-US" dirty="0" smtClean="0"/>
              <a:t>Accounts for capital improvements</a:t>
            </a:r>
          </a:p>
        </p:txBody>
      </p:sp>
      <p:graphicFrame>
        <p:nvGraphicFramePr>
          <p:cNvPr id="4" name="Content Placeholder 3"/>
          <p:cNvGraphicFramePr>
            <a:graphicFrameLocks/>
          </p:cNvGraphicFramePr>
          <p:nvPr>
            <p:extLst>
              <p:ext uri="{D42A27DB-BD31-4B8C-83A1-F6EECF244321}">
                <p14:modId xmlns:p14="http://schemas.microsoft.com/office/powerpoint/2010/main" val="3210208686"/>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3448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Measuring Performance</a:t>
            </a:r>
            <a:endParaRPr lang="en-US" dirty="0">
              <a:solidFill>
                <a:srgbClr val="000000"/>
              </a:solidFill>
            </a:endParaRPr>
          </a:p>
        </p:txBody>
      </p:sp>
      <p:sp>
        <p:nvSpPr>
          <p:cNvPr id="3" name="Content Placeholder 2"/>
          <p:cNvSpPr>
            <a:spLocks noGrp="1"/>
          </p:cNvSpPr>
          <p:nvPr>
            <p:ph sz="quarter" idx="1"/>
          </p:nvPr>
        </p:nvSpPr>
        <p:spPr>
          <a:xfrm>
            <a:off x="739080" y="1628800"/>
            <a:ext cx="8153400" cy="4495800"/>
          </a:xfrm>
        </p:spPr>
        <p:txBody>
          <a:bodyPr>
            <a:normAutofit/>
          </a:bodyPr>
          <a:lstStyle/>
          <a:p>
            <a:pPr marL="0" indent="0">
              <a:buNone/>
            </a:pPr>
            <a:r>
              <a:rPr lang="en-US" sz="3200" b="1" dirty="0" smtClean="0"/>
              <a:t>FFO</a:t>
            </a:r>
            <a:endParaRPr lang="en-US" sz="3200" b="1" dirty="0"/>
          </a:p>
        </p:txBody>
      </p:sp>
      <p:graphicFrame>
        <p:nvGraphicFramePr>
          <p:cNvPr id="4" name="Content Placeholder 3"/>
          <p:cNvGraphicFramePr>
            <a:graphicFrameLocks/>
          </p:cNvGraphicFramePr>
          <p:nvPr>
            <p:extLst>
              <p:ext uri="{D42A27DB-BD31-4B8C-83A1-F6EECF244321}">
                <p14:modId xmlns:p14="http://schemas.microsoft.com/office/powerpoint/2010/main" val="2936376717"/>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p:cNvSpPr txBox="1">
            <a:spLocks/>
          </p:cNvSpPr>
          <p:nvPr/>
        </p:nvSpPr>
        <p:spPr>
          <a:xfrm>
            <a:off x="539552" y="1633033"/>
            <a:ext cx="7992888" cy="2880320"/>
          </a:xfrm>
          <a:prstGeom prst="rect">
            <a:avLst/>
          </a:prstGeom>
          <a:ln>
            <a:solidFill>
              <a:srgbClr val="29495C"/>
            </a:solidFill>
          </a:ln>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a:buNone/>
            </a:pPr>
            <a:endParaRPr lang="en-CA" dirty="0" smtClean="0"/>
          </a:p>
          <a:p>
            <a:pPr>
              <a:buFont typeface="Wingdings"/>
              <a:buNone/>
            </a:pPr>
            <a:r>
              <a:rPr lang="en-CA" dirty="0"/>
              <a:t>	</a:t>
            </a:r>
            <a:r>
              <a:rPr lang="en-CA" dirty="0" smtClean="0"/>
              <a:t>	Net income</a:t>
            </a:r>
          </a:p>
          <a:p>
            <a:pPr>
              <a:buFont typeface="Wingdings"/>
              <a:buNone/>
            </a:pPr>
            <a:r>
              <a:rPr lang="en-CA" dirty="0" smtClean="0"/>
              <a:t>   -	Gains from sale of real estate</a:t>
            </a:r>
          </a:p>
          <a:p>
            <a:pPr>
              <a:buFont typeface="Wingdings"/>
              <a:buNone/>
            </a:pPr>
            <a:r>
              <a:rPr lang="en-CA" dirty="0" smtClean="0"/>
              <a:t>   +	Depreciation and amortization of real estate</a:t>
            </a:r>
          </a:p>
          <a:p>
            <a:pPr>
              <a:buFont typeface="Wingdings"/>
              <a:buNone/>
            </a:pPr>
            <a:r>
              <a:rPr lang="en-CA" b="1" dirty="0" smtClean="0"/>
              <a:t>   </a:t>
            </a:r>
            <a:r>
              <a:rPr lang="en-CA" dirty="0" smtClean="0"/>
              <a:t>=	</a:t>
            </a:r>
            <a:r>
              <a:rPr lang="en-CA" b="1" dirty="0" smtClean="0"/>
              <a:t>Funds From Operation</a:t>
            </a:r>
          </a:p>
          <a:p>
            <a:pPr>
              <a:buFont typeface="Wingdings"/>
              <a:buNone/>
            </a:pPr>
            <a:endParaRPr lang="en-CA" b="1" dirty="0" smtClean="0"/>
          </a:p>
        </p:txBody>
      </p:sp>
      <p:cxnSp>
        <p:nvCxnSpPr>
          <p:cNvPr id="6" name="Straight Connector 5"/>
          <p:cNvCxnSpPr/>
          <p:nvPr/>
        </p:nvCxnSpPr>
        <p:spPr>
          <a:xfrm>
            <a:off x="683568" y="4293096"/>
            <a:ext cx="5616624" cy="0"/>
          </a:xfrm>
          <a:prstGeom prst="line">
            <a:avLst/>
          </a:prstGeom>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395536" y="4725144"/>
            <a:ext cx="7992888" cy="1200328"/>
          </a:xfrm>
          <a:prstGeom prst="rect">
            <a:avLst/>
          </a:prstGeom>
          <a:noFill/>
        </p:spPr>
        <p:txBody>
          <a:bodyPr wrap="square" rtlCol="0">
            <a:spAutoFit/>
          </a:bodyPr>
          <a:lstStyle/>
          <a:p>
            <a:r>
              <a:rPr lang="en-US" sz="2400" b="1" dirty="0" smtClean="0"/>
              <a:t>Adjusted Funds From Operations (AFFO) </a:t>
            </a:r>
            <a:r>
              <a:rPr lang="en-US" sz="2400" dirty="0" smtClean="0"/>
              <a:t>makes adjustments for recurring capital expenditures used to maintain the quality of the REIT’s underlying assets.</a:t>
            </a:r>
            <a:endParaRPr lang="en-US" sz="2400" dirty="0"/>
          </a:p>
        </p:txBody>
      </p:sp>
    </p:spTree>
    <p:extLst>
      <p:ext uri="{BB962C8B-B14F-4D97-AF65-F5344CB8AC3E}">
        <p14:creationId xmlns:p14="http://schemas.microsoft.com/office/powerpoint/2010/main" val="2823293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Measuring Performance</a:t>
            </a:r>
            <a:endParaRPr lang="en-US" dirty="0">
              <a:solidFill>
                <a:srgbClr val="000000"/>
              </a:solidFill>
            </a:endParaRPr>
          </a:p>
        </p:txBody>
      </p:sp>
      <p:sp>
        <p:nvSpPr>
          <p:cNvPr id="3" name="Content Placeholder 2"/>
          <p:cNvSpPr>
            <a:spLocks noGrp="1"/>
          </p:cNvSpPr>
          <p:nvPr>
            <p:ph sz="quarter" idx="1"/>
          </p:nvPr>
        </p:nvSpPr>
        <p:spPr>
          <a:xfrm>
            <a:off x="595064" y="1597496"/>
            <a:ext cx="8153400" cy="4495800"/>
          </a:xfrm>
        </p:spPr>
        <p:txBody>
          <a:bodyPr>
            <a:normAutofit/>
          </a:bodyPr>
          <a:lstStyle/>
          <a:p>
            <a:pPr marL="0" indent="0">
              <a:buNone/>
            </a:pPr>
            <a:r>
              <a:rPr lang="en-US" sz="3200" b="1" dirty="0" smtClean="0"/>
              <a:t>FAD</a:t>
            </a:r>
            <a:endParaRPr lang="en-US" sz="3200" b="1" dirty="0"/>
          </a:p>
        </p:txBody>
      </p:sp>
      <p:graphicFrame>
        <p:nvGraphicFramePr>
          <p:cNvPr id="4" name="Content Placeholder 3"/>
          <p:cNvGraphicFramePr>
            <a:graphicFrameLocks/>
          </p:cNvGraphicFramePr>
          <p:nvPr>
            <p:extLst>
              <p:ext uri="{D42A27DB-BD31-4B8C-83A1-F6EECF244321}">
                <p14:modId xmlns:p14="http://schemas.microsoft.com/office/powerpoint/2010/main" val="3508636969"/>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p:cNvSpPr txBox="1">
            <a:spLocks/>
          </p:cNvSpPr>
          <p:nvPr/>
        </p:nvSpPr>
        <p:spPr>
          <a:xfrm>
            <a:off x="539599" y="1633466"/>
            <a:ext cx="6192688" cy="2947662"/>
          </a:xfrm>
          <a:prstGeom prst="rect">
            <a:avLst/>
          </a:prstGeom>
          <a:ln>
            <a:solidFill>
              <a:srgbClr val="29495C"/>
            </a:solidFill>
          </a:ln>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a:buNone/>
            </a:pPr>
            <a:r>
              <a:rPr lang="en-CA" dirty="0" smtClean="0"/>
              <a:t>		</a:t>
            </a:r>
          </a:p>
          <a:p>
            <a:pPr>
              <a:buFont typeface="Wingdings"/>
              <a:buNone/>
            </a:pPr>
            <a:r>
              <a:rPr lang="en-CA" dirty="0"/>
              <a:t>	</a:t>
            </a:r>
            <a:r>
              <a:rPr lang="en-CA" dirty="0" smtClean="0"/>
              <a:t>	Funds from operation</a:t>
            </a:r>
          </a:p>
          <a:p>
            <a:pPr>
              <a:buFont typeface="Wingdings"/>
              <a:buNone/>
            </a:pPr>
            <a:r>
              <a:rPr lang="en-CA" dirty="0" smtClean="0"/>
              <a:t> +	Rent adjustments</a:t>
            </a:r>
          </a:p>
          <a:p>
            <a:pPr>
              <a:buFont typeface="Wingdings"/>
              <a:buNone/>
            </a:pPr>
            <a:r>
              <a:rPr lang="en-CA" dirty="0"/>
              <a:t>  </a:t>
            </a:r>
            <a:r>
              <a:rPr lang="en-CA" dirty="0" smtClean="0"/>
              <a:t>-	Capital improvements</a:t>
            </a:r>
          </a:p>
          <a:p>
            <a:pPr>
              <a:buFont typeface="Wingdings"/>
              <a:buNone/>
            </a:pPr>
            <a:r>
              <a:rPr lang="en-CA" b="1" dirty="0" smtClean="0"/>
              <a:t>  </a:t>
            </a:r>
            <a:r>
              <a:rPr lang="en-CA" dirty="0" smtClean="0"/>
              <a:t>=	</a:t>
            </a:r>
            <a:r>
              <a:rPr lang="en-CA" b="1" dirty="0" smtClean="0"/>
              <a:t>Funds Available for Distribution</a:t>
            </a:r>
          </a:p>
        </p:txBody>
      </p:sp>
      <p:cxnSp>
        <p:nvCxnSpPr>
          <p:cNvPr id="6" name="Straight Connector 5"/>
          <p:cNvCxnSpPr/>
          <p:nvPr/>
        </p:nvCxnSpPr>
        <p:spPr>
          <a:xfrm>
            <a:off x="827584" y="4293096"/>
            <a:ext cx="5688632" cy="0"/>
          </a:xfrm>
          <a:prstGeom prst="line">
            <a:avLst/>
          </a:prstGeom>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611560" y="4653136"/>
            <a:ext cx="7992888" cy="1200328"/>
          </a:xfrm>
          <a:prstGeom prst="rect">
            <a:avLst/>
          </a:prstGeom>
          <a:noFill/>
        </p:spPr>
        <p:txBody>
          <a:bodyPr wrap="square" rtlCol="0">
            <a:spAutoFit/>
          </a:bodyPr>
          <a:lstStyle/>
          <a:p>
            <a:r>
              <a:rPr lang="en-US" sz="2400" dirty="0" smtClean="0"/>
              <a:t>Also called “Cash Available for Distribution (CAD)”, measures cash that is available to be distributed as dividends to unit holders. </a:t>
            </a:r>
            <a:endParaRPr lang="en-US" sz="2400" dirty="0"/>
          </a:p>
        </p:txBody>
      </p:sp>
    </p:spTree>
    <p:extLst>
      <p:ext uri="{BB962C8B-B14F-4D97-AF65-F5344CB8AC3E}">
        <p14:creationId xmlns:p14="http://schemas.microsoft.com/office/powerpoint/2010/main" val="2272944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Measuring Performance</a:t>
            </a:r>
            <a:endParaRPr lang="en-US" dirty="0"/>
          </a:p>
        </p:txBody>
      </p:sp>
      <p:sp>
        <p:nvSpPr>
          <p:cNvPr id="3" name="Content Placeholder 2"/>
          <p:cNvSpPr>
            <a:spLocks noGrp="1"/>
          </p:cNvSpPr>
          <p:nvPr>
            <p:ph sz="quarter" idx="1"/>
          </p:nvPr>
        </p:nvSpPr>
        <p:spPr>
          <a:xfrm>
            <a:off x="612648" y="1604433"/>
            <a:ext cx="8153400" cy="4495800"/>
          </a:xfrm>
        </p:spPr>
        <p:txBody>
          <a:bodyPr>
            <a:normAutofit/>
          </a:bodyPr>
          <a:lstStyle/>
          <a:p>
            <a:pPr marL="0" indent="0">
              <a:buNone/>
            </a:pPr>
            <a:r>
              <a:rPr lang="en-US" sz="3200" b="1" dirty="0" smtClean="0"/>
              <a:t>FCF</a:t>
            </a:r>
            <a:endParaRPr lang="en-US" sz="3200" b="1" dirty="0"/>
          </a:p>
        </p:txBody>
      </p:sp>
      <p:sp>
        <p:nvSpPr>
          <p:cNvPr id="4" name="Content Placeholder 2"/>
          <p:cNvSpPr txBox="1">
            <a:spLocks/>
          </p:cNvSpPr>
          <p:nvPr/>
        </p:nvSpPr>
        <p:spPr>
          <a:xfrm>
            <a:off x="537674" y="1634111"/>
            <a:ext cx="6914646" cy="4747217"/>
          </a:xfrm>
          <a:prstGeom prst="rect">
            <a:avLst/>
          </a:prstGeom>
          <a:ln>
            <a:solidFill>
              <a:srgbClr val="29495C"/>
            </a:solidFill>
          </a:ln>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a:buNone/>
            </a:pPr>
            <a:r>
              <a:rPr lang="en-CA" dirty="0" smtClean="0"/>
              <a:t>		</a:t>
            </a:r>
            <a:endParaRPr lang="en-CA" dirty="0"/>
          </a:p>
          <a:p>
            <a:pPr>
              <a:buFont typeface="Wingdings"/>
              <a:buNone/>
            </a:pPr>
            <a:r>
              <a:rPr lang="en-CA" dirty="0" smtClean="0"/>
              <a:t>	</a:t>
            </a:r>
            <a:r>
              <a:rPr lang="en-CA" sz="2800" dirty="0" smtClean="0"/>
              <a:t>	Funds available for distribution</a:t>
            </a:r>
          </a:p>
          <a:p>
            <a:pPr>
              <a:buFont typeface="Wingdings"/>
              <a:buNone/>
            </a:pPr>
            <a:r>
              <a:rPr lang="en-CA" sz="2800" dirty="0" smtClean="0"/>
              <a:t>  	 -	Real estate acquisitions (new investments)</a:t>
            </a:r>
          </a:p>
          <a:p>
            <a:pPr>
              <a:buFont typeface="Wingdings"/>
              <a:buNone/>
            </a:pPr>
            <a:r>
              <a:rPr lang="en-CA" sz="2800" dirty="0" smtClean="0"/>
              <a:t>    -	Changes in working capital</a:t>
            </a:r>
          </a:p>
          <a:p>
            <a:pPr>
              <a:buFont typeface="Wingdings"/>
              <a:buNone/>
            </a:pPr>
            <a:r>
              <a:rPr lang="en-CA" sz="2800" dirty="0" smtClean="0"/>
              <a:t>    -	Principal payments</a:t>
            </a:r>
          </a:p>
          <a:p>
            <a:pPr>
              <a:buFont typeface="Wingdings"/>
              <a:buNone/>
            </a:pPr>
            <a:r>
              <a:rPr lang="en-CA" sz="2800" dirty="0" smtClean="0"/>
              <a:t>    +	New debt issue</a:t>
            </a:r>
          </a:p>
          <a:p>
            <a:pPr>
              <a:buFont typeface="Wingdings"/>
              <a:buNone/>
            </a:pPr>
            <a:r>
              <a:rPr lang="en-CA" sz="2800" dirty="0" smtClean="0"/>
              <a:t>    +	Gain on sale of real estate</a:t>
            </a:r>
          </a:p>
          <a:p>
            <a:pPr>
              <a:buFont typeface="Wingdings"/>
              <a:buNone/>
            </a:pPr>
            <a:r>
              <a:rPr lang="en-CA" sz="2800" dirty="0" smtClean="0"/>
              <a:t>    +	New equity issue</a:t>
            </a:r>
          </a:p>
          <a:p>
            <a:pPr>
              <a:buFont typeface="Wingdings"/>
              <a:buNone/>
            </a:pPr>
            <a:r>
              <a:rPr lang="en-CA" sz="2800" b="1" dirty="0" smtClean="0"/>
              <a:t>    </a:t>
            </a:r>
            <a:r>
              <a:rPr lang="en-CA" sz="2800" dirty="0" smtClean="0"/>
              <a:t>=	</a:t>
            </a:r>
            <a:r>
              <a:rPr lang="en-CA" sz="2800" b="1" dirty="0" smtClean="0"/>
              <a:t>Free Cash Flow to Equity</a:t>
            </a:r>
          </a:p>
          <a:p>
            <a:pPr>
              <a:buFont typeface="Wingdings"/>
              <a:buNone/>
            </a:pPr>
            <a:endParaRPr lang="en-CA" b="1" dirty="0" smtClean="0"/>
          </a:p>
        </p:txBody>
      </p:sp>
      <p:cxnSp>
        <p:nvCxnSpPr>
          <p:cNvPr id="5" name="Straight Connector 4"/>
          <p:cNvCxnSpPr/>
          <p:nvPr/>
        </p:nvCxnSpPr>
        <p:spPr>
          <a:xfrm>
            <a:off x="755576" y="6309320"/>
            <a:ext cx="5688632"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6" name="Content Placeholder 3"/>
          <p:cNvGraphicFramePr>
            <a:graphicFrameLocks/>
          </p:cNvGraphicFramePr>
          <p:nvPr>
            <p:extLst>
              <p:ext uri="{D42A27DB-BD31-4B8C-83A1-F6EECF244321}">
                <p14:modId xmlns:p14="http://schemas.microsoft.com/office/powerpoint/2010/main" val="714042791"/>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1629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REITs Total </a:t>
            </a:r>
            <a:r>
              <a:rPr lang="en-US" dirty="0" smtClean="0">
                <a:solidFill>
                  <a:srgbClr val="000000"/>
                </a:solidFill>
              </a:rPr>
              <a:t>Return</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979727801"/>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1700808"/>
            <a:ext cx="845553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7672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REITs Market Cap Growth</a:t>
            </a:r>
            <a:endParaRPr lang="en-US" dirty="0">
              <a:solidFill>
                <a:srgbClr val="000000"/>
              </a:solidFill>
            </a:endParaRPr>
          </a:p>
        </p:txBody>
      </p:sp>
      <p:pic>
        <p:nvPicPr>
          <p:cNvPr id="4" name="Content Placeholder 3" descr="Picture1.png"/>
          <p:cNvPicPr>
            <a:picLocks noGrp="1" noChangeAspect="1"/>
          </p:cNvPicPr>
          <p:nvPr>
            <p:ph idx="1"/>
          </p:nvPr>
        </p:nvPicPr>
        <p:blipFill>
          <a:blip r:embed="rId2" cstate="print"/>
          <a:stretch>
            <a:fillRect/>
          </a:stretch>
        </p:blipFill>
        <p:spPr>
          <a:xfrm>
            <a:off x="480392" y="1556792"/>
            <a:ext cx="7620000" cy="4638991"/>
          </a:xfrm>
          <a:prstGeom prst="rect">
            <a:avLst/>
          </a:prstGeom>
        </p:spPr>
      </p:pic>
      <p:graphicFrame>
        <p:nvGraphicFramePr>
          <p:cNvPr id="5" name="Content Placeholder 3"/>
          <p:cNvGraphicFramePr>
            <a:graphicFrameLocks/>
          </p:cNvGraphicFramePr>
          <p:nvPr>
            <p:extLst>
              <p:ext uri="{D42A27DB-BD31-4B8C-83A1-F6EECF244321}">
                <p14:modId xmlns:p14="http://schemas.microsoft.com/office/powerpoint/2010/main" val="2280379445"/>
              </p:ext>
            </p:extLst>
          </p:nvPr>
        </p:nvGraphicFramePr>
        <p:xfrm>
          <a:off x="0" y="6522640"/>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3549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Canadian REIT Market Caps</a:t>
            </a:r>
            <a:endParaRPr lang="en-US" dirty="0">
              <a:solidFill>
                <a:srgbClr val="000000"/>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3284470484"/>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hart 4"/>
          <p:cNvGraphicFramePr>
            <a:graphicFrameLocks/>
          </p:cNvGraphicFramePr>
          <p:nvPr>
            <p:extLst>
              <p:ext uri="{D42A27DB-BD31-4B8C-83A1-F6EECF244321}">
                <p14:modId xmlns:p14="http://schemas.microsoft.com/office/powerpoint/2010/main" val="1944608175"/>
              </p:ext>
            </p:extLst>
          </p:nvPr>
        </p:nvGraphicFramePr>
        <p:xfrm>
          <a:off x="179512" y="1340768"/>
          <a:ext cx="8856984" cy="5157192"/>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899592" y="2348880"/>
            <a:ext cx="1440160" cy="646331"/>
          </a:xfrm>
          <a:prstGeom prst="rect">
            <a:avLst/>
          </a:prstGeom>
          <a:noFill/>
        </p:spPr>
        <p:txBody>
          <a:bodyPr wrap="square" rtlCol="0">
            <a:spAutoFit/>
          </a:bodyPr>
          <a:lstStyle/>
          <a:p>
            <a:pPr algn="ctr"/>
            <a:r>
              <a:rPr lang="en-US" dirty="0" smtClean="0">
                <a:solidFill>
                  <a:srgbClr val="24E105"/>
                </a:solidFill>
              </a:rPr>
              <a:t>Retail</a:t>
            </a:r>
          </a:p>
          <a:p>
            <a:pPr algn="ctr"/>
            <a:r>
              <a:rPr lang="en-US" dirty="0" smtClean="0">
                <a:solidFill>
                  <a:srgbClr val="24E105"/>
                </a:solidFill>
              </a:rPr>
              <a:t>Total: $13.1B</a:t>
            </a:r>
            <a:endParaRPr lang="en-US" dirty="0">
              <a:solidFill>
                <a:srgbClr val="24E105"/>
              </a:solidFill>
            </a:endParaRPr>
          </a:p>
        </p:txBody>
      </p:sp>
    </p:spTree>
    <p:extLst>
      <p:ext uri="{BB962C8B-B14F-4D97-AF65-F5344CB8AC3E}">
        <p14:creationId xmlns:p14="http://schemas.microsoft.com/office/powerpoint/2010/main" val="36746859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REIT Distribution Yields</a:t>
            </a:r>
            <a:endParaRPr lang="en-US" dirty="0">
              <a:solidFill>
                <a:srgbClr val="000000"/>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1846842031"/>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hart 4"/>
          <p:cNvGraphicFramePr>
            <a:graphicFrameLocks/>
          </p:cNvGraphicFramePr>
          <p:nvPr>
            <p:extLst>
              <p:ext uri="{D42A27DB-BD31-4B8C-83A1-F6EECF244321}">
                <p14:modId xmlns:p14="http://schemas.microsoft.com/office/powerpoint/2010/main" val="2997143082"/>
              </p:ext>
            </p:extLst>
          </p:nvPr>
        </p:nvGraphicFramePr>
        <p:xfrm>
          <a:off x="611560" y="1196752"/>
          <a:ext cx="8136904" cy="5328592"/>
        </p:xfrm>
        <a:graphic>
          <a:graphicData uri="http://schemas.openxmlformats.org/drawingml/2006/chart">
            <c:chart xmlns:c="http://schemas.openxmlformats.org/drawingml/2006/chart" xmlns:r="http://schemas.openxmlformats.org/officeDocument/2006/relationships" r:id="rId8"/>
          </a:graphicData>
        </a:graphic>
      </p:graphicFrame>
      <p:cxnSp>
        <p:nvCxnSpPr>
          <p:cNvPr id="7" name="Straight Connector 6"/>
          <p:cNvCxnSpPr/>
          <p:nvPr/>
        </p:nvCxnSpPr>
        <p:spPr>
          <a:xfrm>
            <a:off x="971600" y="3872490"/>
            <a:ext cx="7488832" cy="11442"/>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236296" y="3212976"/>
            <a:ext cx="1763688" cy="646331"/>
          </a:xfrm>
          <a:prstGeom prst="rect">
            <a:avLst/>
          </a:prstGeom>
          <a:noFill/>
        </p:spPr>
        <p:txBody>
          <a:bodyPr wrap="square" rtlCol="0">
            <a:spAutoFit/>
          </a:bodyPr>
          <a:lstStyle/>
          <a:p>
            <a:r>
              <a:rPr lang="en-US" dirty="0" smtClean="0">
                <a:solidFill>
                  <a:srgbClr val="800000"/>
                </a:solidFill>
              </a:rPr>
              <a:t>Weighted Average: 5.3%</a:t>
            </a:r>
            <a:endParaRPr lang="en-US" dirty="0">
              <a:solidFill>
                <a:srgbClr val="800000"/>
              </a:solidFill>
            </a:endParaRPr>
          </a:p>
        </p:txBody>
      </p:sp>
    </p:spTree>
    <p:extLst>
      <p:ext uri="{BB962C8B-B14F-4D97-AF65-F5344CB8AC3E}">
        <p14:creationId xmlns:p14="http://schemas.microsoft.com/office/powerpoint/2010/main" val="22006733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REIT Historical Performance</a:t>
            </a:r>
            <a:endParaRPr lang="en-US" dirty="0">
              <a:solidFill>
                <a:srgbClr val="000000"/>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618592580"/>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520" y="1647478"/>
            <a:ext cx="8464601" cy="4464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6302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solidFill>
              </a:rPr>
              <a:t>Real Estate Investment Trusts</a:t>
            </a:r>
            <a:endParaRPr lang="en-CA" dirty="0">
              <a:solidFill>
                <a:schemeClr val="tx1"/>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270330681"/>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p:cNvSpPr txBox="1">
            <a:spLocks/>
          </p:cNvSpPr>
          <p:nvPr/>
        </p:nvSpPr>
        <p:spPr>
          <a:xfrm>
            <a:off x="612648" y="1600200"/>
            <a:ext cx="8153400" cy="44958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3200" smtClean="0"/>
              <a:t>Real Estate Investment from pooled capital</a:t>
            </a:r>
          </a:p>
          <a:p>
            <a:r>
              <a:rPr lang="en-US" sz="3200" smtClean="0"/>
              <a:t>Majority of income is distributed to investors</a:t>
            </a:r>
          </a:p>
          <a:p>
            <a:r>
              <a:rPr lang="en-US" sz="3200" smtClean="0"/>
              <a:t>Allows investors to purchase REIT units instead of direct real estate purchases</a:t>
            </a:r>
          </a:p>
          <a:p>
            <a:endParaRPr lang="en-US" dirty="0"/>
          </a:p>
        </p:txBody>
      </p:sp>
    </p:spTree>
    <p:extLst>
      <p:ext uri="{BB962C8B-B14F-4D97-AF65-F5344CB8AC3E}">
        <p14:creationId xmlns:p14="http://schemas.microsoft.com/office/powerpoint/2010/main" val="13231380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solidFill>
                  <a:srgbClr val="000000"/>
                </a:solidFill>
              </a:rPr>
              <a:t>1YR REIT Index Vs. S&amp;P/TSX Composite</a:t>
            </a:r>
            <a:endParaRPr lang="en-US" sz="3800" dirty="0">
              <a:solidFill>
                <a:srgbClr val="000000"/>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1529507133"/>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1556792"/>
            <a:ext cx="8829997" cy="465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5278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00"/>
                </a:solidFill>
              </a:rPr>
              <a:t>10YR </a:t>
            </a:r>
            <a:r>
              <a:rPr lang="en-US" dirty="0">
                <a:solidFill>
                  <a:srgbClr val="000000"/>
                </a:solidFill>
              </a:rPr>
              <a:t>REIT Index Vs. TSX Composite</a:t>
            </a:r>
          </a:p>
        </p:txBody>
      </p:sp>
      <p:graphicFrame>
        <p:nvGraphicFramePr>
          <p:cNvPr id="4" name="Content Placeholder 3"/>
          <p:cNvGraphicFramePr>
            <a:graphicFrameLocks/>
          </p:cNvGraphicFramePr>
          <p:nvPr>
            <p:extLst>
              <p:ext uri="{D42A27DB-BD31-4B8C-83A1-F6EECF244321}">
                <p14:modId xmlns:p14="http://schemas.microsoft.com/office/powerpoint/2010/main" val="2804188239"/>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639" y="1628800"/>
            <a:ext cx="9021663" cy="460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2529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000000"/>
                </a:solidFill>
              </a:rPr>
              <a:t>1YR REIT Index Vs. Income Trust Index</a:t>
            </a:r>
            <a:endParaRPr lang="en-US" sz="4000" dirty="0">
              <a:solidFill>
                <a:srgbClr val="000000"/>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9036644"/>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556792"/>
            <a:ext cx="9144000" cy="470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224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000000"/>
                </a:solidFill>
              </a:rPr>
              <a:t>10YR </a:t>
            </a:r>
            <a:r>
              <a:rPr lang="en-US" sz="4000" dirty="0">
                <a:solidFill>
                  <a:srgbClr val="000000"/>
                </a:solidFill>
              </a:rPr>
              <a:t>REIT Index Vs. Income Trust Index</a:t>
            </a:r>
            <a:endParaRPr lang="en-US" sz="4000" dirty="0"/>
          </a:p>
        </p:txBody>
      </p:sp>
      <p:graphicFrame>
        <p:nvGraphicFramePr>
          <p:cNvPr id="4" name="Content Placeholder 3"/>
          <p:cNvGraphicFramePr>
            <a:graphicFrameLocks/>
          </p:cNvGraphicFramePr>
          <p:nvPr>
            <p:extLst>
              <p:ext uri="{D42A27DB-BD31-4B8C-83A1-F6EECF244321}">
                <p14:modId xmlns:p14="http://schemas.microsoft.com/office/powerpoint/2010/main" val="3924860982"/>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556792"/>
            <a:ext cx="9055918" cy="485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607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36512" y="-27384"/>
            <a:ext cx="5616624" cy="6909153"/>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t="18025"/>
          <a:stretch>
            <a:fillRect/>
          </a:stretch>
        </p:blipFill>
        <p:spPr bwMode="auto">
          <a:xfrm>
            <a:off x="5581128" y="0"/>
            <a:ext cx="3562872" cy="1761922"/>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5783163" y="2492896"/>
            <a:ext cx="1381125" cy="1219200"/>
          </a:xfrm>
          <a:prstGeom prst="rect">
            <a:avLst/>
          </a:prstGeom>
          <a:noFill/>
          <a:ln w="9525">
            <a:noFill/>
            <a:miter lim="800000"/>
            <a:headEnd/>
            <a:tailEnd/>
          </a:ln>
        </p:spPr>
      </p:pic>
      <p:pic>
        <p:nvPicPr>
          <p:cNvPr id="4102" name="Picture 6"/>
          <p:cNvPicPr>
            <a:picLocks noChangeAspect="1" noChangeArrowheads="1"/>
          </p:cNvPicPr>
          <p:nvPr/>
        </p:nvPicPr>
        <p:blipFill>
          <a:blip r:embed="rId5" cstate="print"/>
          <a:srcRect/>
          <a:stretch>
            <a:fillRect/>
          </a:stretch>
        </p:blipFill>
        <p:spPr bwMode="auto">
          <a:xfrm>
            <a:off x="7488113" y="2420888"/>
            <a:ext cx="1476375" cy="857250"/>
          </a:xfrm>
          <a:prstGeom prst="rect">
            <a:avLst/>
          </a:prstGeom>
          <a:noFill/>
          <a:ln w="9525">
            <a:noFill/>
            <a:miter lim="800000"/>
            <a:headEnd/>
            <a:tailEnd/>
          </a:ln>
        </p:spPr>
      </p:pic>
      <p:pic>
        <p:nvPicPr>
          <p:cNvPr id="4103" name="Picture 7"/>
          <p:cNvPicPr>
            <a:picLocks noChangeAspect="1" noChangeArrowheads="1"/>
          </p:cNvPicPr>
          <p:nvPr/>
        </p:nvPicPr>
        <p:blipFill>
          <a:blip r:embed="rId6" cstate="print"/>
          <a:srcRect/>
          <a:stretch>
            <a:fillRect/>
          </a:stretch>
        </p:blipFill>
        <p:spPr bwMode="auto">
          <a:xfrm>
            <a:off x="5725244" y="4005064"/>
            <a:ext cx="1655068" cy="405654"/>
          </a:xfrm>
          <a:prstGeom prst="rect">
            <a:avLst/>
          </a:prstGeom>
          <a:noFill/>
          <a:ln w="9525">
            <a:noFill/>
            <a:miter lim="800000"/>
            <a:headEnd/>
            <a:tailEnd/>
          </a:ln>
        </p:spPr>
      </p:pic>
      <p:pic>
        <p:nvPicPr>
          <p:cNvPr id="4104" name="Picture 8"/>
          <p:cNvPicPr>
            <a:picLocks noChangeAspect="1" noChangeArrowheads="1"/>
          </p:cNvPicPr>
          <p:nvPr/>
        </p:nvPicPr>
        <p:blipFill>
          <a:blip r:embed="rId7" cstate="print"/>
          <a:srcRect/>
          <a:stretch>
            <a:fillRect/>
          </a:stretch>
        </p:blipFill>
        <p:spPr bwMode="auto">
          <a:xfrm>
            <a:off x="6156176" y="4581128"/>
            <a:ext cx="2276475" cy="342900"/>
          </a:xfrm>
          <a:prstGeom prst="rect">
            <a:avLst/>
          </a:prstGeom>
          <a:noFill/>
          <a:ln w="9525">
            <a:noFill/>
            <a:miter lim="800000"/>
            <a:headEnd/>
            <a:tailEnd/>
          </a:ln>
        </p:spPr>
      </p:pic>
      <p:pic>
        <p:nvPicPr>
          <p:cNvPr id="4105" name="Picture 9"/>
          <p:cNvPicPr>
            <a:picLocks noChangeAspect="1" noChangeArrowheads="1"/>
          </p:cNvPicPr>
          <p:nvPr/>
        </p:nvPicPr>
        <p:blipFill>
          <a:blip r:embed="rId8" cstate="print"/>
          <a:srcRect/>
          <a:stretch>
            <a:fillRect/>
          </a:stretch>
        </p:blipFill>
        <p:spPr bwMode="auto">
          <a:xfrm>
            <a:off x="7452320" y="3429000"/>
            <a:ext cx="1518667" cy="1018507"/>
          </a:xfrm>
          <a:prstGeom prst="rect">
            <a:avLst/>
          </a:prstGeom>
          <a:noFill/>
          <a:ln w="9525">
            <a:noFill/>
            <a:miter lim="800000"/>
            <a:headEnd/>
            <a:tailEnd/>
          </a:ln>
        </p:spPr>
      </p:pic>
      <p:pic>
        <p:nvPicPr>
          <p:cNvPr id="4106" name="Picture 10"/>
          <p:cNvPicPr>
            <a:picLocks noChangeAspect="1" noChangeArrowheads="1"/>
          </p:cNvPicPr>
          <p:nvPr/>
        </p:nvPicPr>
        <p:blipFill>
          <a:blip r:embed="rId9" cstate="print"/>
          <a:srcRect/>
          <a:stretch>
            <a:fillRect/>
          </a:stretch>
        </p:blipFill>
        <p:spPr bwMode="auto">
          <a:xfrm>
            <a:off x="5796136" y="5229200"/>
            <a:ext cx="1438275" cy="371475"/>
          </a:xfrm>
          <a:prstGeom prst="rect">
            <a:avLst/>
          </a:prstGeom>
          <a:noFill/>
          <a:ln w="9525">
            <a:noFill/>
            <a:miter lim="800000"/>
            <a:headEnd/>
            <a:tailEnd/>
          </a:ln>
        </p:spPr>
      </p:pic>
      <p:pic>
        <p:nvPicPr>
          <p:cNvPr id="4107" name="Picture 11"/>
          <p:cNvPicPr>
            <a:picLocks noChangeAspect="1" noChangeArrowheads="1"/>
          </p:cNvPicPr>
          <p:nvPr/>
        </p:nvPicPr>
        <p:blipFill>
          <a:blip r:embed="rId10" cstate="print"/>
          <a:srcRect/>
          <a:stretch>
            <a:fillRect/>
          </a:stretch>
        </p:blipFill>
        <p:spPr bwMode="auto">
          <a:xfrm>
            <a:off x="7430963" y="5092030"/>
            <a:ext cx="1533525" cy="857250"/>
          </a:xfrm>
          <a:prstGeom prst="rect">
            <a:avLst/>
          </a:prstGeom>
          <a:noFill/>
          <a:ln w="9525">
            <a:noFill/>
            <a:miter lim="800000"/>
            <a:headEnd/>
            <a:tailEnd/>
          </a:ln>
        </p:spPr>
      </p:pic>
      <p:pic>
        <p:nvPicPr>
          <p:cNvPr id="4108" name="Picture 12"/>
          <p:cNvPicPr>
            <a:picLocks noChangeAspect="1" noChangeArrowheads="1"/>
          </p:cNvPicPr>
          <p:nvPr/>
        </p:nvPicPr>
        <p:blipFill>
          <a:blip r:embed="rId11" cstate="print"/>
          <a:srcRect/>
          <a:stretch>
            <a:fillRect/>
          </a:stretch>
        </p:blipFill>
        <p:spPr bwMode="auto">
          <a:xfrm>
            <a:off x="5724128" y="5949280"/>
            <a:ext cx="1584176" cy="756084"/>
          </a:xfrm>
          <a:prstGeom prst="rect">
            <a:avLst/>
          </a:prstGeom>
          <a:noFill/>
          <a:ln w="9525">
            <a:noFill/>
            <a:miter lim="800000"/>
            <a:headEnd/>
            <a:tailEnd/>
          </a:ln>
        </p:spPr>
      </p:pic>
      <p:pic>
        <p:nvPicPr>
          <p:cNvPr id="4109" name="Picture 13"/>
          <p:cNvPicPr>
            <a:picLocks noChangeAspect="1" noChangeArrowheads="1"/>
          </p:cNvPicPr>
          <p:nvPr/>
        </p:nvPicPr>
        <p:blipFill>
          <a:blip r:embed="rId12" cstate="print"/>
          <a:srcRect/>
          <a:stretch>
            <a:fillRect/>
          </a:stretch>
        </p:blipFill>
        <p:spPr bwMode="auto">
          <a:xfrm>
            <a:off x="7452320" y="6093296"/>
            <a:ext cx="1543050" cy="523875"/>
          </a:xfrm>
          <a:prstGeom prst="rect">
            <a:avLst/>
          </a:prstGeom>
          <a:noFill/>
          <a:ln w="9525">
            <a:noFill/>
            <a:miter lim="800000"/>
            <a:headEnd/>
            <a:tailEnd/>
          </a:ln>
        </p:spPr>
      </p:pic>
      <p:sp>
        <p:nvSpPr>
          <p:cNvPr id="13" name="TextBox 12"/>
          <p:cNvSpPr txBox="1"/>
          <p:nvPr/>
        </p:nvSpPr>
        <p:spPr>
          <a:xfrm>
            <a:off x="6012160" y="1035893"/>
            <a:ext cx="2592288" cy="1384995"/>
          </a:xfrm>
          <a:prstGeom prst="rect">
            <a:avLst/>
          </a:prstGeom>
          <a:noFill/>
        </p:spPr>
        <p:txBody>
          <a:bodyPr wrap="square" rtlCol="0">
            <a:spAutoFit/>
          </a:bodyPr>
          <a:lstStyle/>
          <a:p>
            <a:pPr algn="ctr"/>
            <a:r>
              <a:rPr lang="en-CA" sz="4200" dirty="0" smtClean="0">
                <a:solidFill>
                  <a:schemeClr val="tx2"/>
                </a:solidFill>
                <a:latin typeface="Tw Cen MT (Headings)"/>
              </a:rPr>
              <a:t>Stock </a:t>
            </a:r>
          </a:p>
          <a:p>
            <a:pPr algn="ctr"/>
            <a:r>
              <a:rPr lang="en-CA" sz="4200" dirty="0" smtClean="0">
                <a:solidFill>
                  <a:schemeClr val="tx2"/>
                </a:solidFill>
                <a:latin typeface="Tw Cen MT (Headings)"/>
              </a:rPr>
              <a:t>Overview</a:t>
            </a:r>
            <a:endParaRPr lang="en-CA" sz="4200" dirty="0">
              <a:solidFill>
                <a:schemeClr val="tx2"/>
              </a:solidFill>
              <a:latin typeface="Tw Cen MT (Heading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solidFill>
              </a:rPr>
              <a:t>Security Snapshot</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78849" name="Picture 1"/>
          <p:cNvPicPr>
            <a:picLocks noChangeAspect="1" noChangeArrowheads="1"/>
          </p:cNvPicPr>
          <p:nvPr/>
        </p:nvPicPr>
        <p:blipFill>
          <a:blip r:embed="rId8" cstate="print"/>
          <a:srcRect/>
          <a:stretch>
            <a:fillRect/>
          </a:stretch>
        </p:blipFill>
        <p:spPr bwMode="auto">
          <a:xfrm>
            <a:off x="1691680" y="1597153"/>
            <a:ext cx="5341020" cy="4856183"/>
          </a:xfrm>
          <a:prstGeom prst="rect">
            <a:avLst/>
          </a:prstGeom>
          <a:noFill/>
          <a:ln w="9525">
            <a:noFill/>
            <a:miter lim="800000"/>
            <a:headEnd/>
            <a:tailEnd/>
          </a:ln>
        </p:spPr>
      </p:pic>
      <p:sp>
        <p:nvSpPr>
          <p:cNvPr id="6" name="TextBox 5"/>
          <p:cNvSpPr txBox="1"/>
          <p:nvPr/>
        </p:nvSpPr>
        <p:spPr>
          <a:xfrm>
            <a:off x="4355976" y="5795972"/>
            <a:ext cx="3456384" cy="369332"/>
          </a:xfrm>
          <a:prstGeom prst="rect">
            <a:avLst/>
          </a:prstGeom>
          <a:noFill/>
        </p:spPr>
        <p:txBody>
          <a:bodyPr wrap="square" rtlCol="0">
            <a:spAutoFit/>
          </a:bodyPr>
          <a:lstStyle/>
          <a:p>
            <a:r>
              <a:rPr lang="en-CA" dirty="0" smtClean="0"/>
              <a:t>Shares Outstanding: 279,113</a:t>
            </a:r>
            <a:endParaRPr lang="en-CA" dirty="0"/>
          </a:p>
        </p:txBody>
      </p:sp>
      <p:sp>
        <p:nvSpPr>
          <p:cNvPr id="7" name="Frame 6"/>
          <p:cNvSpPr/>
          <p:nvPr/>
        </p:nvSpPr>
        <p:spPr>
          <a:xfrm>
            <a:off x="1619672" y="6237312"/>
            <a:ext cx="2088232" cy="21602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1 Year Chart and Moving </a:t>
            </a:r>
            <a:br>
              <a:rPr lang="en-CA" dirty="0" smtClean="0">
                <a:solidFill>
                  <a:schemeClr val="tx1"/>
                </a:solidFill>
              </a:rPr>
            </a:br>
            <a:r>
              <a:rPr lang="en-CA" dirty="0" smtClean="0">
                <a:solidFill>
                  <a:schemeClr val="tx1"/>
                </a:solidFill>
              </a:rPr>
              <a:t>Average at 10 &amp; 100</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4099" name="Picture 3"/>
          <p:cNvPicPr>
            <a:picLocks noChangeAspect="1" noChangeArrowheads="1"/>
          </p:cNvPicPr>
          <p:nvPr/>
        </p:nvPicPr>
        <p:blipFill>
          <a:blip r:embed="rId8" cstate="print"/>
          <a:srcRect/>
          <a:stretch>
            <a:fillRect/>
          </a:stretch>
        </p:blipFill>
        <p:spPr bwMode="auto">
          <a:xfrm>
            <a:off x="76200" y="1700808"/>
            <a:ext cx="8991600" cy="466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1 Year Chart and Moving </a:t>
            </a:r>
            <a:br>
              <a:rPr lang="en-CA" dirty="0" smtClean="0">
                <a:solidFill>
                  <a:schemeClr val="tx1"/>
                </a:solidFill>
              </a:rPr>
            </a:br>
            <a:r>
              <a:rPr lang="en-CA" dirty="0" smtClean="0">
                <a:solidFill>
                  <a:schemeClr val="tx1"/>
                </a:solidFill>
              </a:rPr>
              <a:t>Average at 50 &amp; 200</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3075" name="Picture 3"/>
          <p:cNvPicPr>
            <a:picLocks noChangeAspect="1" noChangeArrowheads="1"/>
          </p:cNvPicPr>
          <p:nvPr/>
        </p:nvPicPr>
        <p:blipFill>
          <a:blip r:embed="rId8" cstate="print"/>
          <a:srcRect/>
          <a:stretch>
            <a:fillRect/>
          </a:stretch>
        </p:blipFill>
        <p:spPr bwMode="auto">
          <a:xfrm>
            <a:off x="71438" y="1700808"/>
            <a:ext cx="9001125" cy="463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5 Year Chart and Moving </a:t>
            </a:r>
            <a:br>
              <a:rPr lang="en-CA" dirty="0" smtClean="0">
                <a:solidFill>
                  <a:schemeClr val="tx1"/>
                </a:solidFill>
              </a:rPr>
            </a:br>
            <a:r>
              <a:rPr lang="en-CA" dirty="0" smtClean="0">
                <a:solidFill>
                  <a:schemeClr val="tx1"/>
                </a:solidFill>
              </a:rPr>
              <a:t>Average at 10 &amp; 100</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5123" name="Picture 3"/>
          <p:cNvPicPr>
            <a:picLocks noChangeAspect="1" noChangeArrowheads="1"/>
          </p:cNvPicPr>
          <p:nvPr/>
        </p:nvPicPr>
        <p:blipFill>
          <a:blip r:embed="rId8" cstate="print"/>
          <a:srcRect/>
          <a:stretch>
            <a:fillRect/>
          </a:stretch>
        </p:blipFill>
        <p:spPr bwMode="auto">
          <a:xfrm>
            <a:off x="35496" y="1700808"/>
            <a:ext cx="8991600" cy="463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5 Year Chart and Moving </a:t>
            </a:r>
            <a:br>
              <a:rPr lang="en-CA" dirty="0" smtClean="0">
                <a:solidFill>
                  <a:schemeClr val="tx1"/>
                </a:solidFill>
              </a:rPr>
            </a:br>
            <a:r>
              <a:rPr lang="en-CA" dirty="0" smtClean="0">
                <a:solidFill>
                  <a:schemeClr val="tx1"/>
                </a:solidFill>
              </a:rPr>
              <a:t>Average at 50 &amp; 200</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2051" name="Picture 3"/>
          <p:cNvPicPr>
            <a:picLocks noChangeAspect="1" noChangeArrowheads="1"/>
          </p:cNvPicPr>
          <p:nvPr/>
        </p:nvPicPr>
        <p:blipFill>
          <a:blip r:embed="rId8" cstate="print"/>
          <a:srcRect/>
          <a:stretch>
            <a:fillRect/>
          </a:stretch>
        </p:blipFill>
        <p:spPr bwMode="auto">
          <a:xfrm>
            <a:off x="66675" y="1700808"/>
            <a:ext cx="901065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Types of REITs</a:t>
            </a:r>
            <a:endParaRPr lang="en-US" dirty="0">
              <a:solidFill>
                <a:srgbClr val="000000"/>
              </a:solidFill>
            </a:endParaRPr>
          </a:p>
        </p:txBody>
      </p:sp>
      <p:sp>
        <p:nvSpPr>
          <p:cNvPr id="3" name="Content Placeholder 2"/>
          <p:cNvSpPr>
            <a:spLocks noGrp="1"/>
          </p:cNvSpPr>
          <p:nvPr>
            <p:ph sz="quarter" idx="1"/>
          </p:nvPr>
        </p:nvSpPr>
        <p:spPr/>
        <p:txBody>
          <a:bodyPr>
            <a:normAutofit/>
          </a:bodyPr>
          <a:lstStyle/>
          <a:p>
            <a:r>
              <a:rPr lang="en-US" dirty="0" smtClean="0"/>
              <a:t>Equity</a:t>
            </a:r>
          </a:p>
          <a:p>
            <a:pPr lvl="1">
              <a:buFont typeface="Wingdings" pitchFamily="2" charset="2"/>
              <a:buChar char="§"/>
            </a:pPr>
            <a:r>
              <a:rPr lang="en-US" sz="2000" dirty="0"/>
              <a:t>Invest in and Own Properties</a:t>
            </a:r>
          </a:p>
          <a:p>
            <a:pPr lvl="1">
              <a:buFont typeface="Wingdings" pitchFamily="2" charset="2"/>
              <a:buChar char="§"/>
            </a:pPr>
            <a:r>
              <a:rPr lang="en-US" sz="2000" dirty="0"/>
              <a:t>Revenue from </a:t>
            </a:r>
            <a:r>
              <a:rPr lang="en-US" sz="2000" dirty="0" smtClean="0"/>
              <a:t>Rent</a:t>
            </a:r>
          </a:p>
          <a:p>
            <a:r>
              <a:rPr lang="en-US" dirty="0" smtClean="0"/>
              <a:t>Mortgage</a:t>
            </a:r>
          </a:p>
          <a:p>
            <a:pPr lvl="1">
              <a:buFont typeface="Wingdings" pitchFamily="2" charset="2"/>
              <a:buChar char="§"/>
            </a:pPr>
            <a:r>
              <a:rPr lang="en-US" sz="2000" dirty="0"/>
              <a:t>Loan Money for Mortgages</a:t>
            </a:r>
          </a:p>
          <a:p>
            <a:pPr lvl="1">
              <a:buFont typeface="Wingdings" pitchFamily="2" charset="2"/>
              <a:buChar char="§"/>
            </a:pPr>
            <a:r>
              <a:rPr lang="en-US" sz="2000" dirty="0"/>
              <a:t>Invest in Existing Mortgages or MBS</a:t>
            </a:r>
          </a:p>
          <a:p>
            <a:pPr lvl="1">
              <a:buFont typeface="Wingdings" pitchFamily="2" charset="2"/>
              <a:buChar char="§"/>
            </a:pPr>
            <a:r>
              <a:rPr lang="en-US" sz="2000" dirty="0"/>
              <a:t>Revenue from </a:t>
            </a:r>
            <a:r>
              <a:rPr lang="en-US" sz="2000" dirty="0" smtClean="0"/>
              <a:t>Interest</a:t>
            </a:r>
          </a:p>
          <a:p>
            <a:r>
              <a:rPr lang="en-US" dirty="0" smtClean="0"/>
              <a:t>Hybrid</a:t>
            </a:r>
          </a:p>
          <a:p>
            <a:pPr lvl="1">
              <a:buFont typeface="Wingdings" pitchFamily="2" charset="2"/>
              <a:buChar char="§"/>
            </a:pPr>
            <a:r>
              <a:rPr lang="en-US" sz="2000" dirty="0"/>
              <a:t>Invest in Properties and Mortgages</a:t>
            </a:r>
          </a:p>
          <a:p>
            <a:pPr lvl="1">
              <a:buFont typeface="Wingdings" pitchFamily="2" charset="2"/>
              <a:buChar char="§"/>
            </a:pPr>
            <a:r>
              <a:rPr lang="en-US" sz="2000" dirty="0"/>
              <a:t>Revenue from Rent and Interest</a:t>
            </a:r>
          </a:p>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1734651133"/>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56608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800" dirty="0" smtClean="0">
                <a:solidFill>
                  <a:schemeClr val="tx1"/>
                </a:solidFill>
              </a:rPr>
              <a:t>1 Year </a:t>
            </a:r>
            <a:r>
              <a:rPr lang="en-CA" sz="3800" dirty="0" err="1" smtClean="0">
                <a:solidFill>
                  <a:schemeClr val="tx1"/>
                </a:solidFill>
              </a:rPr>
              <a:t>RioCan</a:t>
            </a:r>
            <a:r>
              <a:rPr lang="en-CA" sz="3800" dirty="0" smtClean="0">
                <a:solidFill>
                  <a:schemeClr val="tx1"/>
                </a:solidFill>
              </a:rPr>
              <a:t> Vs. </a:t>
            </a:r>
            <a:r>
              <a:rPr lang="en-CA" sz="3800" dirty="0" err="1" smtClean="0">
                <a:solidFill>
                  <a:schemeClr val="tx1"/>
                </a:solidFill>
              </a:rPr>
              <a:t>iShares</a:t>
            </a:r>
            <a:r>
              <a:rPr lang="en-CA" sz="3800" dirty="0" smtClean="0">
                <a:solidFill>
                  <a:schemeClr val="tx1"/>
                </a:solidFill>
              </a:rPr>
              <a:t> </a:t>
            </a:r>
            <a:br>
              <a:rPr lang="en-CA" sz="3800" dirty="0" smtClean="0">
                <a:solidFill>
                  <a:schemeClr val="tx1"/>
                </a:solidFill>
              </a:rPr>
            </a:br>
            <a:r>
              <a:rPr lang="en-CA" sz="3800" dirty="0" smtClean="0">
                <a:solidFill>
                  <a:schemeClr val="tx1"/>
                </a:solidFill>
              </a:rPr>
              <a:t>S&amp;P TSX Capped REIT (XRE-T)</a:t>
            </a:r>
            <a:endParaRPr lang="en-CA" sz="3800"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6146" name="Picture 2"/>
          <p:cNvPicPr>
            <a:picLocks noChangeAspect="1" noChangeArrowheads="1"/>
          </p:cNvPicPr>
          <p:nvPr/>
        </p:nvPicPr>
        <p:blipFill>
          <a:blip r:embed="rId8" cstate="print"/>
          <a:srcRect/>
          <a:stretch>
            <a:fillRect/>
          </a:stretch>
        </p:blipFill>
        <p:spPr bwMode="auto">
          <a:xfrm>
            <a:off x="116904" y="1700808"/>
            <a:ext cx="8991600" cy="465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800" dirty="0" smtClean="0">
                <a:solidFill>
                  <a:schemeClr val="tx1"/>
                </a:solidFill>
              </a:rPr>
              <a:t>5 Year </a:t>
            </a:r>
            <a:r>
              <a:rPr lang="en-CA" sz="3800" dirty="0" err="1" smtClean="0">
                <a:solidFill>
                  <a:schemeClr val="tx1"/>
                </a:solidFill>
              </a:rPr>
              <a:t>RioCan</a:t>
            </a:r>
            <a:r>
              <a:rPr lang="en-CA" sz="3800" dirty="0" smtClean="0">
                <a:solidFill>
                  <a:schemeClr val="tx1"/>
                </a:solidFill>
              </a:rPr>
              <a:t> Vs. </a:t>
            </a:r>
            <a:r>
              <a:rPr lang="en-CA" sz="3800" dirty="0" err="1" smtClean="0">
                <a:solidFill>
                  <a:schemeClr val="tx1"/>
                </a:solidFill>
              </a:rPr>
              <a:t>iShares</a:t>
            </a:r>
            <a:r>
              <a:rPr lang="en-CA" sz="3800" dirty="0" smtClean="0">
                <a:solidFill>
                  <a:schemeClr val="tx1"/>
                </a:solidFill>
              </a:rPr>
              <a:t> </a:t>
            </a:r>
            <a:br>
              <a:rPr lang="en-CA" sz="3800" dirty="0" smtClean="0">
                <a:solidFill>
                  <a:schemeClr val="tx1"/>
                </a:solidFill>
              </a:rPr>
            </a:br>
            <a:r>
              <a:rPr lang="en-CA" sz="3800" dirty="0" smtClean="0">
                <a:solidFill>
                  <a:schemeClr val="tx1"/>
                </a:solidFill>
              </a:rPr>
              <a:t>S&amp;P TSX Capped REIT (XRE-T)</a:t>
            </a:r>
            <a:endParaRPr lang="en-CA" sz="3800"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7170" name="Picture 2"/>
          <p:cNvPicPr>
            <a:picLocks noChangeAspect="1" noChangeArrowheads="1"/>
          </p:cNvPicPr>
          <p:nvPr/>
        </p:nvPicPr>
        <p:blipFill>
          <a:blip r:embed="rId8" cstate="print"/>
          <a:srcRect/>
          <a:stretch>
            <a:fillRect/>
          </a:stretch>
        </p:blipFill>
        <p:spPr bwMode="auto">
          <a:xfrm>
            <a:off x="76200" y="1651595"/>
            <a:ext cx="8991600" cy="465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Grp="1" noChangeAspect="1" noChangeArrowheads="1"/>
          </p:cNvPicPr>
          <p:nvPr>
            <p:ph sz="quarter" idx="4294967295"/>
          </p:nvPr>
        </p:nvPicPr>
        <p:blipFill>
          <a:blip r:embed="rId2" cstate="print"/>
          <a:srcRect/>
          <a:stretch>
            <a:fillRect/>
          </a:stretch>
        </p:blipFill>
        <p:spPr bwMode="auto">
          <a:xfrm>
            <a:off x="0" y="1863725"/>
            <a:ext cx="9144000" cy="5021263"/>
          </a:xfrm>
          <a:prstGeom prst="rect">
            <a:avLst/>
          </a:prstGeom>
          <a:noFill/>
          <a:ln w="9525">
            <a:noFill/>
            <a:miter lim="800000"/>
            <a:headEnd/>
            <a:tailEnd/>
          </a:ln>
        </p:spPr>
      </p:pic>
      <p:sp>
        <p:nvSpPr>
          <p:cNvPr id="5" name="TextBox 4"/>
          <p:cNvSpPr txBox="1"/>
          <p:nvPr/>
        </p:nvSpPr>
        <p:spPr>
          <a:xfrm>
            <a:off x="611560" y="90498"/>
            <a:ext cx="4032448" cy="1754326"/>
          </a:xfrm>
          <a:prstGeom prst="rect">
            <a:avLst/>
          </a:prstGeom>
          <a:noFill/>
        </p:spPr>
        <p:txBody>
          <a:bodyPr wrap="square" rtlCol="0">
            <a:spAutoFit/>
          </a:bodyPr>
          <a:lstStyle/>
          <a:p>
            <a:r>
              <a:rPr lang="en-CA" sz="5400" dirty="0" smtClean="0">
                <a:solidFill>
                  <a:schemeClr val="bg1"/>
                </a:solidFill>
                <a:latin typeface="Tw Cen MT (Headings)"/>
              </a:rPr>
              <a:t>Company </a:t>
            </a:r>
          </a:p>
          <a:p>
            <a:r>
              <a:rPr lang="en-CA" sz="5400" dirty="0" smtClean="0">
                <a:solidFill>
                  <a:schemeClr val="bg1"/>
                </a:solidFill>
                <a:latin typeface="Tw Cen MT (Headings)"/>
              </a:rPr>
              <a:t>Overview</a:t>
            </a:r>
            <a:endParaRPr lang="en-CA" sz="5400" dirty="0">
              <a:solidFill>
                <a:schemeClr val="bg1"/>
              </a:solidFill>
              <a:latin typeface="Tw Cen MT (Headings)"/>
            </a:endParaRPr>
          </a:p>
        </p:txBody>
      </p:sp>
      <p:pic>
        <p:nvPicPr>
          <p:cNvPr id="6" name="Picture 4"/>
          <p:cNvPicPr>
            <a:picLocks noChangeAspect="1" noChangeArrowheads="1"/>
          </p:cNvPicPr>
          <p:nvPr/>
        </p:nvPicPr>
        <p:blipFill>
          <a:blip r:embed="rId3" cstate="print"/>
          <a:srcRect/>
          <a:stretch>
            <a:fillRect/>
          </a:stretch>
        </p:blipFill>
        <p:spPr bwMode="auto">
          <a:xfrm>
            <a:off x="6012160" y="44624"/>
            <a:ext cx="3103473" cy="1872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solidFill>
              </a:rPr>
              <a:t>About </a:t>
            </a:r>
            <a:r>
              <a:rPr lang="en-CA" dirty="0" err="1" smtClean="0">
                <a:solidFill>
                  <a:schemeClr val="tx1"/>
                </a:solidFill>
              </a:rPr>
              <a:t>RioCan</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sp>
        <p:nvSpPr>
          <p:cNvPr id="6" name="TextBox 5"/>
          <p:cNvSpPr txBox="1"/>
          <p:nvPr/>
        </p:nvSpPr>
        <p:spPr>
          <a:xfrm>
            <a:off x="395536" y="1772816"/>
            <a:ext cx="8352928" cy="4785926"/>
          </a:xfrm>
          <a:prstGeom prst="rect">
            <a:avLst/>
          </a:prstGeom>
          <a:noFill/>
        </p:spPr>
        <p:txBody>
          <a:bodyPr wrap="square" rtlCol="0">
            <a:spAutoFit/>
          </a:bodyPr>
          <a:lstStyle/>
          <a:p>
            <a:pPr marL="114300" indent="-114300">
              <a:buFont typeface="Arial" pitchFamily="34" charset="0"/>
              <a:buChar char="•"/>
            </a:pPr>
            <a:r>
              <a:rPr lang="en-CA" sz="2000" dirty="0" smtClean="0"/>
              <a:t>Largest Canadian REIT with total enterprise value of about $12.5 billion</a:t>
            </a:r>
            <a:endParaRPr lang="en-CA" sz="500" dirty="0" smtClean="0"/>
          </a:p>
          <a:p>
            <a:pPr marL="114300" indent="-114300">
              <a:buFont typeface="Arial" pitchFamily="34" charset="0"/>
              <a:buChar char="•"/>
            </a:pPr>
            <a:endParaRPr lang="en-CA" sz="500" dirty="0" smtClean="0"/>
          </a:p>
          <a:p>
            <a:pPr marL="114300" indent="-114300">
              <a:buFont typeface="Arial" pitchFamily="34" charset="0"/>
              <a:buChar char="•"/>
            </a:pPr>
            <a:r>
              <a:rPr lang="en-CA" sz="2000" dirty="0" smtClean="0"/>
              <a:t>Portfolio of 331 retail properties with 10 under development containing an aggregate of over 79 million Square feet </a:t>
            </a:r>
            <a:r>
              <a:rPr lang="en-CA" sz="2000" i="1" dirty="0" smtClean="0"/>
              <a:t>(as of December 31, 2011)</a:t>
            </a:r>
          </a:p>
          <a:p>
            <a:pPr marL="114300" indent="-114300">
              <a:buFont typeface="Arial" pitchFamily="34" charset="0"/>
              <a:buChar char="•"/>
            </a:pPr>
            <a:endParaRPr lang="en-CA" sz="500" dirty="0" smtClean="0"/>
          </a:p>
          <a:p>
            <a:pPr marL="114300" indent="-114300">
              <a:buFont typeface="Arial" pitchFamily="34" charset="0"/>
              <a:buChar char="•"/>
            </a:pPr>
            <a:r>
              <a:rPr lang="en-US" sz="2000" dirty="0" smtClean="0"/>
              <a:t>Core strategy is the ownership and management of community-oriented neighborhood shopping </a:t>
            </a:r>
            <a:r>
              <a:rPr lang="en-US" sz="2000" dirty="0" err="1" smtClean="0"/>
              <a:t>centres</a:t>
            </a:r>
            <a:r>
              <a:rPr lang="en-US" sz="2000" dirty="0" smtClean="0"/>
              <a:t> anchored by supermarkets, together with an expanding mix of new format retail </a:t>
            </a:r>
            <a:r>
              <a:rPr lang="en-US" sz="2000" dirty="0" err="1" smtClean="0"/>
              <a:t>centres</a:t>
            </a:r>
            <a:endParaRPr lang="en-US" sz="2000" dirty="0" smtClean="0"/>
          </a:p>
          <a:p>
            <a:pPr marL="114300" indent="-114300">
              <a:buFont typeface="Arial" pitchFamily="34" charset="0"/>
              <a:buChar char="•"/>
            </a:pPr>
            <a:endParaRPr lang="en-US" sz="500" dirty="0" smtClean="0"/>
          </a:p>
          <a:p>
            <a:pPr marL="114300" indent="-114300">
              <a:buFont typeface="Arial" pitchFamily="34" charset="0"/>
              <a:buChar char="•"/>
            </a:pPr>
            <a:r>
              <a:rPr lang="en-CA" sz="2000" dirty="0" smtClean="0"/>
              <a:t>Investment strategy is to focus on stable, lower risk, mainly retail properties in either stable or high growth urban areas</a:t>
            </a:r>
            <a:endParaRPr lang="en-US" sz="2000" dirty="0" smtClean="0"/>
          </a:p>
          <a:p>
            <a:pPr marL="114300" indent="-114300">
              <a:buFont typeface="Arial" pitchFamily="34" charset="0"/>
              <a:buChar char="•"/>
            </a:pPr>
            <a:endParaRPr lang="en-US" sz="500" dirty="0" smtClean="0"/>
          </a:p>
          <a:p>
            <a:pPr marL="114300" indent="-114300">
              <a:buFont typeface="Arial" pitchFamily="34" charset="0"/>
              <a:buChar char="•"/>
            </a:pPr>
            <a:r>
              <a:rPr lang="en-CA" sz="2000" dirty="0" smtClean="0"/>
              <a:t>Engages in growth in the US through joint venture agreements (40 centres) as well as through direct ownership (5 centres) </a:t>
            </a:r>
          </a:p>
          <a:p>
            <a:pPr marL="114300" indent="-114300">
              <a:buFont typeface="Arial" pitchFamily="34" charset="0"/>
              <a:buChar char="•"/>
            </a:pPr>
            <a:endParaRPr lang="en-CA" sz="500" dirty="0" smtClean="0"/>
          </a:p>
          <a:p>
            <a:pPr marL="114300" indent="-114300">
              <a:buFont typeface="Arial" pitchFamily="34" charset="0"/>
              <a:buChar char="•"/>
            </a:pPr>
            <a:r>
              <a:rPr lang="en-CA" sz="2000" dirty="0" smtClean="0"/>
              <a:t>The trust’s purpose is to provide investors with stable and reliable cash distributions that increase over the long term</a:t>
            </a:r>
          </a:p>
          <a:p>
            <a:pPr marL="114300" indent="-114300">
              <a:buFont typeface="Arial" pitchFamily="34" charset="0"/>
              <a:buChar char="•"/>
            </a:pPr>
            <a:endParaRPr lang="en-CA" sz="2000" dirty="0" smtClean="0"/>
          </a:p>
          <a:p>
            <a:pPr marL="114300" indent="-114300">
              <a:buFont typeface="Arial" pitchFamily="34" charset="0"/>
              <a:buChar char="•"/>
            </a:pPr>
            <a:endParaRPr lang="en-US" sz="2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Unit Holder Summary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1026" name="Picture 2"/>
          <p:cNvPicPr>
            <a:picLocks noChangeAspect="1" noChangeArrowheads="1"/>
          </p:cNvPicPr>
          <p:nvPr/>
        </p:nvPicPr>
        <p:blipFill>
          <a:blip r:embed="rId8" cstate="print"/>
          <a:srcRect/>
          <a:stretch>
            <a:fillRect/>
          </a:stretch>
        </p:blipFill>
        <p:spPr bwMode="auto">
          <a:xfrm>
            <a:off x="72008" y="2060848"/>
            <a:ext cx="9036496" cy="2201339"/>
          </a:xfrm>
          <a:prstGeom prst="rect">
            <a:avLst/>
          </a:prstGeom>
          <a:noFill/>
          <a:ln w="9525">
            <a:noFill/>
            <a:miter lim="800000"/>
            <a:headEnd/>
            <a:tailEnd/>
          </a:ln>
        </p:spPr>
      </p:pic>
      <p:sp>
        <p:nvSpPr>
          <p:cNvPr id="6" name="Rectangle 5"/>
          <p:cNvSpPr/>
          <p:nvPr/>
        </p:nvSpPr>
        <p:spPr>
          <a:xfrm>
            <a:off x="7380312" y="3933056"/>
            <a:ext cx="64807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9633" name="Picture 1"/>
          <p:cNvPicPr>
            <a:picLocks noChangeAspect="1" noChangeArrowheads="1"/>
          </p:cNvPicPr>
          <p:nvPr/>
        </p:nvPicPr>
        <p:blipFill>
          <a:blip r:embed="rId9" cstate="print"/>
          <a:srcRect/>
          <a:stretch>
            <a:fillRect/>
          </a:stretch>
        </p:blipFill>
        <p:spPr bwMode="auto">
          <a:xfrm>
            <a:off x="251520" y="4270797"/>
            <a:ext cx="3888432" cy="2182539"/>
          </a:xfrm>
          <a:prstGeom prst="rect">
            <a:avLst/>
          </a:prstGeom>
          <a:noFill/>
          <a:ln w="9525">
            <a:noFill/>
            <a:miter lim="800000"/>
            <a:headEnd/>
            <a:tailEnd/>
          </a:ln>
        </p:spPr>
      </p:pic>
      <p:pic>
        <p:nvPicPr>
          <p:cNvPr id="69634" name="Picture 2"/>
          <p:cNvPicPr>
            <a:picLocks noChangeAspect="1" noChangeArrowheads="1"/>
          </p:cNvPicPr>
          <p:nvPr/>
        </p:nvPicPr>
        <p:blipFill>
          <a:blip r:embed="rId10" cstate="print"/>
          <a:srcRect/>
          <a:stretch>
            <a:fillRect/>
          </a:stretch>
        </p:blipFill>
        <p:spPr bwMode="auto">
          <a:xfrm>
            <a:off x="4499992" y="4293096"/>
            <a:ext cx="4407754" cy="212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Distributions to </a:t>
            </a:r>
            <a:br>
              <a:rPr lang="en-CA" dirty="0" smtClean="0">
                <a:solidFill>
                  <a:schemeClr val="tx1"/>
                </a:solidFill>
              </a:rPr>
            </a:br>
            <a:r>
              <a:rPr lang="en-CA" dirty="0" smtClean="0">
                <a:solidFill>
                  <a:schemeClr val="tx1"/>
                </a:solidFill>
              </a:rPr>
              <a:t>Unit Holders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pic>
        <p:nvPicPr>
          <p:cNvPr id="2050" name="Picture 2"/>
          <p:cNvPicPr>
            <a:picLocks noChangeAspect="1" noChangeArrowheads="1"/>
          </p:cNvPicPr>
          <p:nvPr/>
        </p:nvPicPr>
        <p:blipFill>
          <a:blip r:embed="rId9" cstate="print"/>
          <a:srcRect/>
          <a:stretch>
            <a:fillRect/>
          </a:stretch>
        </p:blipFill>
        <p:spPr bwMode="auto">
          <a:xfrm>
            <a:off x="66358" y="4293096"/>
            <a:ext cx="8970138" cy="1872208"/>
          </a:xfrm>
          <a:prstGeom prst="rect">
            <a:avLst/>
          </a:prstGeom>
          <a:noFill/>
          <a:ln w="9525">
            <a:noFill/>
            <a:miter lim="800000"/>
            <a:headEnd/>
            <a:tailEnd/>
          </a:ln>
        </p:spPr>
      </p:pic>
      <p:grpSp>
        <p:nvGrpSpPr>
          <p:cNvPr id="10" name="Group 9"/>
          <p:cNvGrpSpPr/>
          <p:nvPr/>
        </p:nvGrpSpPr>
        <p:grpSpPr>
          <a:xfrm>
            <a:off x="179512" y="1700808"/>
            <a:ext cx="8784976" cy="2376264"/>
            <a:chOff x="419100" y="1586880"/>
            <a:chExt cx="8305800" cy="1943100"/>
          </a:xfrm>
        </p:grpSpPr>
        <p:pic>
          <p:nvPicPr>
            <p:cNvPr id="3075" name="Picture 3"/>
            <p:cNvPicPr>
              <a:picLocks noChangeAspect="1" noChangeArrowheads="1"/>
            </p:cNvPicPr>
            <p:nvPr/>
          </p:nvPicPr>
          <p:blipFill>
            <a:blip r:embed="rId10" cstate="print"/>
            <a:srcRect/>
            <a:stretch>
              <a:fillRect/>
            </a:stretch>
          </p:blipFill>
          <p:spPr bwMode="auto">
            <a:xfrm>
              <a:off x="419100" y="1586880"/>
              <a:ext cx="8305800" cy="762000"/>
            </a:xfrm>
            <a:prstGeom prst="rect">
              <a:avLst/>
            </a:prstGeom>
            <a:noFill/>
            <a:ln w="9525">
              <a:noFill/>
              <a:miter lim="800000"/>
              <a:headEnd/>
              <a:tailEnd/>
            </a:ln>
          </p:spPr>
        </p:pic>
        <p:pic>
          <p:nvPicPr>
            <p:cNvPr id="3076" name="Picture 4"/>
            <p:cNvPicPr>
              <a:picLocks noChangeAspect="1" noChangeArrowheads="1"/>
            </p:cNvPicPr>
            <p:nvPr/>
          </p:nvPicPr>
          <p:blipFill>
            <a:blip r:embed="rId11" cstate="print"/>
            <a:srcRect/>
            <a:stretch>
              <a:fillRect/>
            </a:stretch>
          </p:blipFill>
          <p:spPr bwMode="auto">
            <a:xfrm>
              <a:off x="419100" y="2348880"/>
              <a:ext cx="8305800" cy="1181100"/>
            </a:xfrm>
            <a:prstGeom prst="rect">
              <a:avLst/>
            </a:prstGeom>
            <a:noFill/>
            <a:ln w="9525">
              <a:noFill/>
              <a:miter lim="800000"/>
              <a:headEnd/>
              <a:tailEnd/>
            </a:ln>
          </p:spPr>
        </p:pic>
      </p:grpSp>
      <p:sp>
        <p:nvSpPr>
          <p:cNvPr id="9" name="Frame 8"/>
          <p:cNvSpPr/>
          <p:nvPr/>
        </p:nvSpPr>
        <p:spPr>
          <a:xfrm>
            <a:off x="0" y="5373216"/>
            <a:ext cx="6948264" cy="28803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solidFill>
              </a:rPr>
              <a:t>Property Portfolio Facts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pic>
        <p:nvPicPr>
          <p:cNvPr id="2051" name="Picture 3"/>
          <p:cNvPicPr>
            <a:picLocks noChangeAspect="1" noChangeArrowheads="1"/>
          </p:cNvPicPr>
          <p:nvPr/>
        </p:nvPicPr>
        <p:blipFill>
          <a:blip r:embed="rId9" cstate="print"/>
          <a:srcRect/>
          <a:stretch>
            <a:fillRect/>
          </a:stretch>
        </p:blipFill>
        <p:spPr bwMode="auto">
          <a:xfrm>
            <a:off x="107504" y="3108564"/>
            <a:ext cx="8856984" cy="896500"/>
          </a:xfrm>
          <a:prstGeom prst="rect">
            <a:avLst/>
          </a:prstGeom>
          <a:noFill/>
          <a:ln w="9525">
            <a:noFill/>
            <a:miter lim="800000"/>
            <a:headEnd/>
            <a:tailEnd/>
          </a:ln>
        </p:spPr>
      </p:pic>
      <p:pic>
        <p:nvPicPr>
          <p:cNvPr id="2052" name="Picture 4"/>
          <p:cNvPicPr>
            <a:picLocks noChangeAspect="1" noChangeArrowheads="1"/>
          </p:cNvPicPr>
          <p:nvPr/>
        </p:nvPicPr>
        <p:blipFill>
          <a:blip r:embed="rId10" cstate="print"/>
          <a:srcRect/>
          <a:stretch>
            <a:fillRect/>
          </a:stretch>
        </p:blipFill>
        <p:spPr bwMode="auto">
          <a:xfrm>
            <a:off x="107504" y="4183643"/>
            <a:ext cx="8856984" cy="2125677"/>
          </a:xfrm>
          <a:prstGeom prst="rect">
            <a:avLst/>
          </a:prstGeom>
          <a:noFill/>
          <a:ln w="9525">
            <a:noFill/>
            <a:miter lim="800000"/>
            <a:headEnd/>
            <a:tailEnd/>
          </a:ln>
        </p:spPr>
      </p:pic>
      <p:pic>
        <p:nvPicPr>
          <p:cNvPr id="9" name="Picture 2"/>
          <p:cNvPicPr>
            <a:picLocks noChangeAspect="1" noChangeArrowheads="1"/>
          </p:cNvPicPr>
          <p:nvPr/>
        </p:nvPicPr>
        <p:blipFill>
          <a:blip r:embed="rId11" cstate="print"/>
          <a:srcRect/>
          <a:stretch>
            <a:fillRect/>
          </a:stretch>
        </p:blipFill>
        <p:spPr bwMode="auto">
          <a:xfrm>
            <a:off x="107504" y="1628800"/>
            <a:ext cx="8985872" cy="1296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Historical Occupancy </a:t>
            </a:r>
            <a:br>
              <a:rPr lang="en-CA" dirty="0" smtClean="0">
                <a:solidFill>
                  <a:schemeClr val="tx1"/>
                </a:solidFill>
              </a:rPr>
            </a:br>
            <a:r>
              <a:rPr lang="en-CA" dirty="0" smtClean="0">
                <a:solidFill>
                  <a:schemeClr val="tx1"/>
                </a:solidFill>
              </a:rPr>
              <a:t>Rates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6" name="Picture 5"/>
          <p:cNvPicPr>
            <a:picLocks noChangeAspect="1" noChangeArrowheads="1"/>
          </p:cNvPicPr>
          <p:nvPr/>
        </p:nvPicPr>
        <p:blipFill>
          <a:blip r:embed="rId8" cstate="print"/>
          <a:srcRect/>
          <a:stretch>
            <a:fillRect/>
          </a:stretch>
        </p:blipFill>
        <p:spPr bwMode="auto">
          <a:xfrm>
            <a:off x="576064" y="4797152"/>
            <a:ext cx="8028384" cy="1641736"/>
          </a:xfrm>
          <a:prstGeom prst="rect">
            <a:avLst/>
          </a:prstGeom>
          <a:noFill/>
          <a:ln w="9525">
            <a:noFill/>
            <a:miter lim="800000"/>
            <a:headEnd/>
            <a:tailEnd/>
          </a:ln>
          <a:effectLst/>
        </p:spPr>
      </p:pic>
      <p:pic>
        <p:nvPicPr>
          <p:cNvPr id="9218" name="Picture 2"/>
          <p:cNvPicPr>
            <a:picLocks noChangeAspect="1" noChangeArrowheads="1"/>
          </p:cNvPicPr>
          <p:nvPr/>
        </p:nvPicPr>
        <p:blipFill>
          <a:blip r:embed="rId9" cstate="print"/>
          <a:srcRect/>
          <a:stretch>
            <a:fillRect/>
          </a:stretch>
        </p:blipFill>
        <p:spPr bwMode="auto">
          <a:xfrm>
            <a:off x="67900" y="1556792"/>
            <a:ext cx="8968596" cy="3240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000" dirty="0" smtClean="0">
                <a:solidFill>
                  <a:schemeClr val="tx1"/>
                </a:solidFill>
              </a:rPr>
              <a:t>Top 10 Canadian Tenants</a:t>
            </a:r>
            <a:endParaRPr lang="en-CA" sz="4000"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4099" name="Picture 3"/>
          <p:cNvPicPr>
            <a:picLocks noChangeAspect="1" noChangeArrowheads="1"/>
          </p:cNvPicPr>
          <p:nvPr/>
        </p:nvPicPr>
        <p:blipFill>
          <a:blip r:embed="rId8" cstate="print"/>
          <a:srcRect/>
          <a:stretch>
            <a:fillRect/>
          </a:stretch>
        </p:blipFill>
        <p:spPr bwMode="auto">
          <a:xfrm>
            <a:off x="72008" y="1640557"/>
            <a:ext cx="8964488" cy="42033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800" dirty="0" smtClean="0">
                <a:solidFill>
                  <a:schemeClr val="tx1"/>
                </a:solidFill>
              </a:rPr>
              <a:t>Segmented Canadian Portfolio</a:t>
            </a:r>
            <a:endParaRPr lang="en-CA" sz="3800"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pic>
        <p:nvPicPr>
          <p:cNvPr id="1028" name="Picture 4"/>
          <p:cNvPicPr>
            <a:picLocks noChangeAspect="1" noChangeArrowheads="1"/>
          </p:cNvPicPr>
          <p:nvPr/>
        </p:nvPicPr>
        <p:blipFill>
          <a:blip r:embed="rId9" cstate="print"/>
          <a:srcRect/>
          <a:stretch>
            <a:fillRect/>
          </a:stretch>
        </p:blipFill>
        <p:spPr bwMode="auto">
          <a:xfrm>
            <a:off x="72008" y="1529710"/>
            <a:ext cx="8964488" cy="2475354"/>
          </a:xfrm>
          <a:prstGeom prst="rect">
            <a:avLst/>
          </a:prstGeom>
          <a:noFill/>
          <a:ln w="9525">
            <a:noFill/>
            <a:miter lim="800000"/>
            <a:headEnd/>
            <a:tailEnd/>
          </a:ln>
        </p:spPr>
      </p:pic>
      <p:pic>
        <p:nvPicPr>
          <p:cNvPr id="1029" name="Picture 5"/>
          <p:cNvPicPr>
            <a:picLocks noChangeAspect="1" noChangeArrowheads="1"/>
          </p:cNvPicPr>
          <p:nvPr/>
        </p:nvPicPr>
        <p:blipFill>
          <a:blip r:embed="rId10" cstate="print"/>
          <a:srcRect/>
          <a:stretch>
            <a:fillRect/>
          </a:stretch>
        </p:blipFill>
        <p:spPr bwMode="auto">
          <a:xfrm>
            <a:off x="118416" y="4077072"/>
            <a:ext cx="8918080" cy="23660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REITs Operational Structure</a:t>
            </a:r>
            <a:endParaRPr lang="en-US" dirty="0">
              <a:solidFill>
                <a:schemeClr val="tx1"/>
              </a:solidFill>
            </a:endParaRPr>
          </a:p>
        </p:txBody>
      </p:sp>
      <p:sp>
        <p:nvSpPr>
          <p:cNvPr id="5" name="Snip Diagonal Corner Rectangle 4"/>
          <p:cNvSpPr/>
          <p:nvPr/>
        </p:nvSpPr>
        <p:spPr>
          <a:xfrm>
            <a:off x="3203848" y="1629792"/>
            <a:ext cx="2079104" cy="575072"/>
          </a:xfrm>
          <a:prstGeom prst="snip2DiagRect">
            <a:avLst/>
          </a:prstGeom>
          <a:effectLst>
            <a:outerShdw blurRad="1270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Trustee</a:t>
            </a:r>
            <a:endParaRPr lang="en-US" sz="2400" b="1" dirty="0"/>
          </a:p>
        </p:txBody>
      </p:sp>
      <p:sp>
        <p:nvSpPr>
          <p:cNvPr id="8" name="Oval 7"/>
          <p:cNvSpPr/>
          <p:nvPr/>
        </p:nvSpPr>
        <p:spPr>
          <a:xfrm>
            <a:off x="3657600" y="3327400"/>
            <a:ext cx="1295400" cy="914400"/>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REIT</a:t>
            </a:r>
            <a:endParaRPr lang="en-US" sz="3200" b="1" dirty="0"/>
          </a:p>
        </p:txBody>
      </p:sp>
      <p:cxnSp>
        <p:nvCxnSpPr>
          <p:cNvPr id="9" name="Straight Arrow Connector 8"/>
          <p:cNvCxnSpPr/>
          <p:nvPr/>
        </p:nvCxnSpPr>
        <p:spPr>
          <a:xfrm>
            <a:off x="5257800" y="3937000"/>
            <a:ext cx="838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43200" y="3937000"/>
            <a:ext cx="838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590800" y="3835400"/>
            <a:ext cx="838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029200" y="3835400"/>
            <a:ext cx="838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267200" y="2287528"/>
            <a:ext cx="0" cy="8534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267200" y="4343400"/>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343400" y="2413000"/>
            <a:ext cx="0" cy="812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343400" y="4648200"/>
            <a:ext cx="0" cy="812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713112" y="3937000"/>
            <a:ext cx="1066800" cy="307777"/>
          </a:xfrm>
          <a:prstGeom prst="rect">
            <a:avLst/>
          </a:prstGeom>
          <a:noFill/>
        </p:spPr>
        <p:txBody>
          <a:bodyPr wrap="square" rtlCol="0">
            <a:spAutoFit/>
          </a:bodyPr>
          <a:lstStyle/>
          <a:p>
            <a:r>
              <a:rPr lang="en-US" sz="1400" dirty="0" smtClean="0"/>
              <a:t>Investment</a:t>
            </a:r>
            <a:endParaRPr lang="en-US" sz="1400" dirty="0"/>
          </a:p>
        </p:txBody>
      </p:sp>
      <p:sp>
        <p:nvSpPr>
          <p:cNvPr id="18" name="TextBox 17"/>
          <p:cNvSpPr txBox="1"/>
          <p:nvPr/>
        </p:nvSpPr>
        <p:spPr>
          <a:xfrm>
            <a:off x="2514600" y="3530600"/>
            <a:ext cx="1066800" cy="307777"/>
          </a:xfrm>
          <a:prstGeom prst="rect">
            <a:avLst/>
          </a:prstGeom>
          <a:noFill/>
        </p:spPr>
        <p:txBody>
          <a:bodyPr wrap="square" rtlCol="0">
            <a:spAutoFit/>
          </a:bodyPr>
          <a:lstStyle/>
          <a:p>
            <a:r>
              <a:rPr lang="en-US" sz="1400" dirty="0" smtClean="0"/>
              <a:t>Distributions</a:t>
            </a:r>
            <a:endParaRPr lang="en-US" sz="1400" dirty="0"/>
          </a:p>
        </p:txBody>
      </p:sp>
      <p:sp>
        <p:nvSpPr>
          <p:cNvPr id="19" name="TextBox 18"/>
          <p:cNvSpPr txBox="1"/>
          <p:nvPr/>
        </p:nvSpPr>
        <p:spPr>
          <a:xfrm>
            <a:off x="4860032" y="3481263"/>
            <a:ext cx="1419200" cy="307777"/>
          </a:xfrm>
          <a:prstGeom prst="rect">
            <a:avLst/>
          </a:prstGeom>
          <a:noFill/>
        </p:spPr>
        <p:txBody>
          <a:bodyPr wrap="square" rtlCol="0">
            <a:spAutoFit/>
          </a:bodyPr>
          <a:lstStyle/>
          <a:p>
            <a:r>
              <a:rPr lang="en-US" sz="1400" dirty="0" smtClean="0"/>
              <a:t>Property Income</a:t>
            </a:r>
            <a:endParaRPr lang="en-US" sz="1400" dirty="0"/>
          </a:p>
        </p:txBody>
      </p:sp>
      <p:sp>
        <p:nvSpPr>
          <p:cNvPr id="20" name="TextBox 19"/>
          <p:cNvSpPr txBox="1"/>
          <p:nvPr/>
        </p:nvSpPr>
        <p:spPr>
          <a:xfrm>
            <a:off x="5220072" y="3937000"/>
            <a:ext cx="1028328" cy="307777"/>
          </a:xfrm>
          <a:prstGeom prst="rect">
            <a:avLst/>
          </a:prstGeom>
          <a:noFill/>
        </p:spPr>
        <p:txBody>
          <a:bodyPr wrap="square" rtlCol="0">
            <a:spAutoFit/>
          </a:bodyPr>
          <a:lstStyle/>
          <a:p>
            <a:r>
              <a:rPr lang="en-US" sz="1400" dirty="0" smtClean="0"/>
              <a:t>Ownership</a:t>
            </a:r>
            <a:endParaRPr lang="en-US" sz="1400" dirty="0"/>
          </a:p>
        </p:txBody>
      </p:sp>
      <p:sp>
        <p:nvSpPr>
          <p:cNvPr id="21" name="TextBox 20"/>
          <p:cNvSpPr txBox="1"/>
          <p:nvPr/>
        </p:nvSpPr>
        <p:spPr>
          <a:xfrm>
            <a:off x="4415408" y="2545740"/>
            <a:ext cx="1236712" cy="523220"/>
          </a:xfrm>
          <a:prstGeom prst="rect">
            <a:avLst/>
          </a:prstGeom>
          <a:noFill/>
        </p:spPr>
        <p:txBody>
          <a:bodyPr wrap="square" rtlCol="0">
            <a:spAutoFit/>
          </a:bodyPr>
          <a:lstStyle/>
          <a:p>
            <a:r>
              <a:rPr lang="en-US" sz="1400" dirty="0" smtClean="0"/>
              <a:t>Act on Behalf of </a:t>
            </a:r>
            <a:r>
              <a:rPr lang="en-US" sz="1400" dirty="0" err="1" smtClean="0"/>
              <a:t>Unitholders</a:t>
            </a:r>
            <a:endParaRPr lang="en-US" sz="1400" dirty="0"/>
          </a:p>
        </p:txBody>
      </p:sp>
      <p:sp>
        <p:nvSpPr>
          <p:cNvPr id="22" name="TextBox 21"/>
          <p:cNvSpPr txBox="1"/>
          <p:nvPr/>
        </p:nvSpPr>
        <p:spPr>
          <a:xfrm>
            <a:off x="3589784" y="2257708"/>
            <a:ext cx="838200" cy="523220"/>
          </a:xfrm>
          <a:prstGeom prst="rect">
            <a:avLst/>
          </a:prstGeom>
          <a:noFill/>
        </p:spPr>
        <p:txBody>
          <a:bodyPr wrap="square" rtlCol="0">
            <a:spAutoFit/>
          </a:bodyPr>
          <a:lstStyle/>
          <a:p>
            <a:r>
              <a:rPr lang="en-US" sz="1400" dirty="0" smtClean="0"/>
              <a:t>Trustee Fees</a:t>
            </a:r>
            <a:endParaRPr lang="en-US" sz="1400" dirty="0"/>
          </a:p>
        </p:txBody>
      </p:sp>
      <p:sp>
        <p:nvSpPr>
          <p:cNvPr id="23" name="TextBox 22"/>
          <p:cNvSpPr txBox="1"/>
          <p:nvPr/>
        </p:nvSpPr>
        <p:spPr>
          <a:xfrm>
            <a:off x="4343400" y="4851403"/>
            <a:ext cx="1236712" cy="523220"/>
          </a:xfrm>
          <a:prstGeom prst="rect">
            <a:avLst/>
          </a:prstGeom>
          <a:noFill/>
        </p:spPr>
        <p:txBody>
          <a:bodyPr wrap="square" rtlCol="0">
            <a:spAutoFit/>
          </a:bodyPr>
          <a:lstStyle/>
          <a:p>
            <a:r>
              <a:rPr lang="en-US" sz="1400" dirty="0" smtClean="0"/>
              <a:t>Management Fees</a:t>
            </a:r>
            <a:endParaRPr lang="en-US" sz="1400" dirty="0"/>
          </a:p>
        </p:txBody>
      </p:sp>
      <p:sp>
        <p:nvSpPr>
          <p:cNvPr id="24" name="TextBox 23"/>
          <p:cNvSpPr txBox="1"/>
          <p:nvPr/>
        </p:nvSpPr>
        <p:spPr>
          <a:xfrm>
            <a:off x="3131840" y="4437112"/>
            <a:ext cx="1211560" cy="523220"/>
          </a:xfrm>
          <a:prstGeom prst="rect">
            <a:avLst/>
          </a:prstGeom>
          <a:noFill/>
        </p:spPr>
        <p:txBody>
          <a:bodyPr wrap="square" rtlCol="0">
            <a:spAutoFit/>
          </a:bodyPr>
          <a:lstStyle/>
          <a:p>
            <a:r>
              <a:rPr lang="en-US" sz="1400" dirty="0" smtClean="0"/>
              <a:t>Management Services</a:t>
            </a:r>
            <a:endParaRPr lang="en-US" sz="1400" dirty="0"/>
          </a:p>
        </p:txBody>
      </p:sp>
      <p:sp>
        <p:nvSpPr>
          <p:cNvPr id="25" name="Snip Diagonal Corner Rectangle 24"/>
          <p:cNvSpPr/>
          <p:nvPr/>
        </p:nvSpPr>
        <p:spPr>
          <a:xfrm>
            <a:off x="6156176" y="3573016"/>
            <a:ext cx="2079104" cy="575072"/>
          </a:xfrm>
          <a:prstGeom prst="snip2DiagRect">
            <a:avLst/>
          </a:prstGeom>
          <a:effectLst>
            <a:outerShdw blurRad="1270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Properties</a:t>
            </a:r>
            <a:endParaRPr lang="en-US" sz="2400" b="1" dirty="0"/>
          </a:p>
        </p:txBody>
      </p:sp>
      <p:sp>
        <p:nvSpPr>
          <p:cNvPr id="26" name="Snip Diagonal Corner Rectangle 25"/>
          <p:cNvSpPr/>
          <p:nvPr/>
        </p:nvSpPr>
        <p:spPr>
          <a:xfrm>
            <a:off x="3419872" y="5589240"/>
            <a:ext cx="2079104" cy="575072"/>
          </a:xfrm>
          <a:prstGeom prst="snip2DiagRect">
            <a:avLst/>
          </a:prstGeom>
          <a:effectLst>
            <a:outerShdw blurRad="1270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Management</a:t>
            </a:r>
            <a:endParaRPr lang="en-US" sz="2400" b="1" dirty="0"/>
          </a:p>
        </p:txBody>
      </p:sp>
      <p:sp>
        <p:nvSpPr>
          <p:cNvPr id="27" name="Snip Diagonal Corner Rectangle 26"/>
          <p:cNvSpPr/>
          <p:nvPr/>
        </p:nvSpPr>
        <p:spPr>
          <a:xfrm>
            <a:off x="395536" y="3501008"/>
            <a:ext cx="2079104" cy="575072"/>
          </a:xfrm>
          <a:prstGeom prst="snip2DiagRect">
            <a:avLst/>
          </a:prstGeom>
          <a:effectLst>
            <a:outerShdw blurRad="1270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Unitholder</a:t>
            </a:r>
            <a:endParaRPr lang="en-US" sz="2400" b="1" dirty="0"/>
          </a:p>
        </p:txBody>
      </p:sp>
      <p:graphicFrame>
        <p:nvGraphicFramePr>
          <p:cNvPr id="28" name="Content Placeholder 3"/>
          <p:cNvGraphicFramePr>
            <a:graphicFrameLocks noGrp="1"/>
          </p:cNvGraphicFramePr>
          <p:nvPr>
            <p:ph sz="quarter" idx="1"/>
            <p:extLst>
              <p:ext uri="{D42A27DB-BD31-4B8C-83A1-F6EECF244321}">
                <p14:modId xmlns:p14="http://schemas.microsoft.com/office/powerpoint/2010/main" val="1886648965"/>
              </p:ext>
            </p:extLst>
          </p:nvPr>
        </p:nvGraphicFramePr>
        <p:xfrm>
          <a:off x="0" y="6450632"/>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463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800" dirty="0" smtClean="0">
                <a:solidFill>
                  <a:schemeClr val="tx1"/>
                </a:solidFill>
              </a:rPr>
              <a:t>Canadian Occupancy Rates</a:t>
            </a:r>
            <a:br>
              <a:rPr lang="en-CA" sz="3800" dirty="0" smtClean="0">
                <a:solidFill>
                  <a:schemeClr val="tx1"/>
                </a:solidFill>
              </a:rPr>
            </a:br>
            <a:r>
              <a:rPr lang="en-CA" sz="3800" dirty="0" smtClean="0">
                <a:solidFill>
                  <a:schemeClr val="tx1"/>
                </a:solidFill>
              </a:rPr>
              <a:t>&amp; Major Partners</a:t>
            </a:r>
            <a:endParaRPr lang="en-CA" sz="3800"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sp>
        <p:nvSpPr>
          <p:cNvPr id="8" name="TextBox 7"/>
          <p:cNvSpPr txBox="1"/>
          <p:nvPr/>
        </p:nvSpPr>
        <p:spPr>
          <a:xfrm>
            <a:off x="107504" y="3317790"/>
            <a:ext cx="8352928" cy="2446824"/>
          </a:xfrm>
          <a:prstGeom prst="rect">
            <a:avLst/>
          </a:prstGeom>
          <a:noFill/>
        </p:spPr>
        <p:txBody>
          <a:bodyPr wrap="square" rtlCol="0">
            <a:spAutoFit/>
          </a:bodyPr>
          <a:lstStyle/>
          <a:p>
            <a:pPr marL="114300" indent="-114300">
              <a:lnSpc>
                <a:spcPct val="90000"/>
              </a:lnSpc>
              <a:buFont typeface="Arial" pitchFamily="34" charset="0"/>
              <a:buChar char="•"/>
            </a:pPr>
            <a:r>
              <a:rPr lang="en-CA" sz="2000" dirty="0" smtClean="0">
                <a:latin typeface="Tw Cen MT" charset="0"/>
              </a:rPr>
              <a:t>Major Canadian partners include:</a:t>
            </a:r>
          </a:p>
          <a:p>
            <a:pPr marL="268288" lvl="1" indent="-95250">
              <a:lnSpc>
                <a:spcPct val="90000"/>
              </a:lnSpc>
              <a:buFont typeface="Arial" pitchFamily="34" charset="0"/>
              <a:buChar char="•"/>
            </a:pPr>
            <a:r>
              <a:rPr lang="en-CA" sz="2000" dirty="0" smtClean="0">
                <a:latin typeface="Tw Cen MT" charset="0"/>
              </a:rPr>
              <a:t>Canada Pension Plan Investment Board</a:t>
            </a:r>
          </a:p>
          <a:p>
            <a:pPr marL="268288" lvl="1" indent="-95250">
              <a:lnSpc>
                <a:spcPct val="90000"/>
              </a:lnSpc>
              <a:buFont typeface="Arial" pitchFamily="34" charset="0"/>
              <a:buChar char="•"/>
            </a:pPr>
            <a:r>
              <a:rPr lang="en-CA" sz="2000" dirty="0" err="1" smtClean="0">
                <a:latin typeface="Tw Cen MT" charset="0"/>
              </a:rPr>
              <a:t>Kimco</a:t>
            </a:r>
            <a:r>
              <a:rPr lang="en-CA" sz="2000" dirty="0" smtClean="0">
                <a:latin typeface="Tw Cen MT" charset="0"/>
              </a:rPr>
              <a:t> Realty Corporation</a:t>
            </a:r>
          </a:p>
          <a:p>
            <a:pPr marL="268288" lvl="1" indent="-95250">
              <a:lnSpc>
                <a:spcPct val="90000"/>
              </a:lnSpc>
              <a:buFont typeface="Arial" pitchFamily="34" charset="0"/>
              <a:buChar char="•"/>
            </a:pPr>
            <a:r>
              <a:rPr lang="en-CA" sz="2000" dirty="0" err="1" smtClean="0">
                <a:latin typeface="Tw Cen MT" charset="0"/>
              </a:rPr>
              <a:t>Kingsett</a:t>
            </a:r>
            <a:r>
              <a:rPr lang="en-CA" sz="2000" dirty="0" smtClean="0">
                <a:latin typeface="Tw Cen MT" charset="0"/>
              </a:rPr>
              <a:t> Capital</a:t>
            </a:r>
          </a:p>
          <a:p>
            <a:pPr marL="268288" lvl="1" indent="-95250">
              <a:lnSpc>
                <a:spcPct val="90000"/>
              </a:lnSpc>
              <a:buFont typeface="Arial" pitchFamily="34" charset="0"/>
              <a:buChar char="•"/>
            </a:pPr>
            <a:r>
              <a:rPr lang="en-CA" sz="2000" dirty="0" smtClean="0">
                <a:latin typeface="Tw Cen MT" charset="0"/>
              </a:rPr>
              <a:t>Sun Life Financial </a:t>
            </a:r>
          </a:p>
          <a:p>
            <a:pPr marL="268288" lvl="1" indent="-95250">
              <a:lnSpc>
                <a:spcPct val="90000"/>
              </a:lnSpc>
              <a:buFont typeface="Arial" pitchFamily="34" charset="0"/>
              <a:buChar char="•"/>
            </a:pPr>
            <a:r>
              <a:rPr lang="en-CA" sz="2000" dirty="0" smtClean="0">
                <a:latin typeface="Tw Cen MT" charset="0"/>
              </a:rPr>
              <a:t>Trinity Development Group</a:t>
            </a:r>
          </a:p>
          <a:p>
            <a:pPr marL="114300" indent="-114300">
              <a:buFont typeface="Arial" pitchFamily="34" charset="0"/>
              <a:buChar char="•"/>
            </a:pPr>
            <a:endParaRPr lang="en-CA" sz="500" dirty="0" smtClean="0"/>
          </a:p>
          <a:p>
            <a:pPr marL="114300" indent="-114300">
              <a:buFont typeface="Arial" pitchFamily="34" charset="0"/>
              <a:buChar char="•"/>
            </a:pPr>
            <a:endParaRPr lang="en-CA" sz="2000" dirty="0" smtClean="0"/>
          </a:p>
          <a:p>
            <a:pPr marL="114300" indent="-114300">
              <a:buFont typeface="Arial" pitchFamily="34" charset="0"/>
              <a:buChar char="•"/>
            </a:pPr>
            <a:endParaRPr lang="en-US" sz="2000" dirty="0"/>
          </a:p>
        </p:txBody>
      </p:sp>
      <p:pic>
        <p:nvPicPr>
          <p:cNvPr id="3075" name="Picture 3"/>
          <p:cNvPicPr>
            <a:picLocks noChangeAspect="1" noChangeArrowheads="1"/>
          </p:cNvPicPr>
          <p:nvPr/>
        </p:nvPicPr>
        <p:blipFill>
          <a:blip r:embed="rId8" cstate="print"/>
          <a:srcRect/>
          <a:stretch>
            <a:fillRect/>
          </a:stretch>
        </p:blipFill>
        <p:spPr bwMode="auto">
          <a:xfrm>
            <a:off x="35496" y="1772816"/>
            <a:ext cx="9044096" cy="1314822"/>
          </a:xfrm>
          <a:prstGeom prst="rect">
            <a:avLst/>
          </a:prstGeom>
          <a:noFill/>
          <a:ln w="9525">
            <a:noFill/>
            <a:miter lim="800000"/>
            <a:headEnd/>
            <a:tailEnd/>
          </a:ln>
        </p:spPr>
      </p:pic>
      <p:pic>
        <p:nvPicPr>
          <p:cNvPr id="61441" name="Picture 1"/>
          <p:cNvPicPr>
            <a:picLocks noChangeAspect="1" noChangeArrowheads="1"/>
          </p:cNvPicPr>
          <p:nvPr/>
        </p:nvPicPr>
        <p:blipFill>
          <a:blip r:embed="rId9" cstate="print"/>
          <a:srcRect/>
          <a:stretch>
            <a:fillRect/>
          </a:stretch>
        </p:blipFill>
        <p:spPr bwMode="auto">
          <a:xfrm>
            <a:off x="4750246" y="3356992"/>
            <a:ext cx="4142234" cy="24524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smtClean="0">
                <a:solidFill>
                  <a:schemeClr val="tx1"/>
                </a:solidFill>
              </a:rPr>
              <a:t>Top 10 US Tenants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5123" name="Picture 3"/>
          <p:cNvPicPr>
            <a:picLocks noChangeAspect="1" noChangeArrowheads="1"/>
          </p:cNvPicPr>
          <p:nvPr/>
        </p:nvPicPr>
        <p:blipFill>
          <a:blip r:embed="rId8" cstate="print"/>
          <a:srcRect/>
          <a:stretch>
            <a:fillRect/>
          </a:stretch>
        </p:blipFill>
        <p:spPr bwMode="auto">
          <a:xfrm>
            <a:off x="53704" y="1767433"/>
            <a:ext cx="8982792" cy="38218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smtClean="0">
                <a:solidFill>
                  <a:schemeClr val="tx1"/>
                </a:solidFill>
              </a:rPr>
              <a:t>Segmented US Portfolio</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2053" name="Picture 5"/>
          <p:cNvPicPr>
            <a:picLocks noChangeAspect="1" noChangeArrowheads="1"/>
          </p:cNvPicPr>
          <p:nvPr/>
        </p:nvPicPr>
        <p:blipFill>
          <a:blip r:embed="rId8" cstate="print"/>
          <a:srcRect l="7138"/>
          <a:stretch>
            <a:fillRect/>
          </a:stretch>
        </p:blipFill>
        <p:spPr bwMode="auto">
          <a:xfrm>
            <a:off x="323528" y="2420888"/>
            <a:ext cx="8424936" cy="3312368"/>
          </a:xfrm>
          <a:prstGeom prst="rect">
            <a:avLst/>
          </a:prstGeom>
          <a:noFill/>
          <a:ln w="9525">
            <a:noFill/>
            <a:miter lim="800000"/>
            <a:headEnd/>
            <a:tailEnd/>
          </a:ln>
        </p:spPr>
      </p:pic>
      <p:sp>
        <p:nvSpPr>
          <p:cNvPr id="10" name="TextBox 9"/>
          <p:cNvSpPr txBox="1"/>
          <p:nvPr/>
        </p:nvSpPr>
        <p:spPr>
          <a:xfrm>
            <a:off x="395536" y="1628800"/>
            <a:ext cx="8352928" cy="707886"/>
          </a:xfrm>
          <a:prstGeom prst="rect">
            <a:avLst/>
          </a:prstGeom>
          <a:noFill/>
        </p:spPr>
        <p:txBody>
          <a:bodyPr wrap="square" rtlCol="0">
            <a:spAutoFit/>
          </a:bodyPr>
          <a:lstStyle/>
          <a:p>
            <a:pPr marL="114300" indent="-114300">
              <a:buFont typeface="Arial" pitchFamily="34" charset="0"/>
              <a:buChar char="•"/>
            </a:pPr>
            <a:r>
              <a:rPr lang="en-CA" sz="2000" dirty="0" smtClean="0"/>
              <a:t>As of December 31, 2011, the geographical diversification of </a:t>
            </a:r>
            <a:r>
              <a:rPr lang="en-CA" sz="2000" dirty="0" err="1" smtClean="0"/>
              <a:t>RioCan’s</a:t>
            </a:r>
            <a:r>
              <a:rPr lang="en-CA" sz="2000" dirty="0" smtClean="0"/>
              <a:t> US properties is as follows:</a:t>
            </a:r>
            <a:endParaRPr lang="en-US" sz="2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800" dirty="0" smtClean="0">
                <a:solidFill>
                  <a:schemeClr val="tx1"/>
                </a:solidFill>
              </a:rPr>
              <a:t>US Occupancy Rates</a:t>
            </a:r>
            <a:br>
              <a:rPr lang="en-CA" sz="3800" dirty="0" smtClean="0">
                <a:solidFill>
                  <a:schemeClr val="tx1"/>
                </a:solidFill>
              </a:rPr>
            </a:br>
            <a:r>
              <a:rPr lang="en-CA" sz="3800" dirty="0" smtClean="0">
                <a:solidFill>
                  <a:schemeClr val="tx1"/>
                </a:solidFill>
              </a:rPr>
              <a:t>&amp; Major Partners</a:t>
            </a:r>
            <a:endParaRPr lang="en-CA" sz="3800"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sp>
        <p:nvSpPr>
          <p:cNvPr id="8" name="TextBox 7"/>
          <p:cNvSpPr txBox="1"/>
          <p:nvPr/>
        </p:nvSpPr>
        <p:spPr>
          <a:xfrm>
            <a:off x="35496" y="3245782"/>
            <a:ext cx="3600400" cy="3247043"/>
          </a:xfrm>
          <a:prstGeom prst="rect">
            <a:avLst/>
          </a:prstGeom>
          <a:noFill/>
        </p:spPr>
        <p:txBody>
          <a:bodyPr wrap="square" rtlCol="0">
            <a:spAutoFit/>
          </a:bodyPr>
          <a:lstStyle/>
          <a:p>
            <a:pPr marL="114300" indent="-114300">
              <a:buFont typeface="Arial" pitchFamily="34" charset="0"/>
              <a:buChar char="•"/>
            </a:pPr>
            <a:r>
              <a:rPr lang="en-CA" sz="2000" dirty="0" smtClean="0"/>
              <a:t>Major US partners include:</a:t>
            </a:r>
          </a:p>
          <a:p>
            <a:pPr marL="361950" lvl="1" indent="-188913">
              <a:buFont typeface="Arial" pitchFamily="34" charset="0"/>
              <a:buChar char="•"/>
            </a:pPr>
            <a:r>
              <a:rPr lang="en-CA" sz="2000" dirty="0" smtClean="0"/>
              <a:t>Cedar Realty Trust (14% equity interest)</a:t>
            </a:r>
          </a:p>
          <a:p>
            <a:pPr marL="361950" lvl="1" indent="-188913">
              <a:buFont typeface="Arial" pitchFamily="34" charset="0"/>
              <a:buChar char="•"/>
            </a:pPr>
            <a:r>
              <a:rPr lang="en-CA" sz="2000" dirty="0" smtClean="0"/>
              <a:t>Dunhill Partners Inc.</a:t>
            </a:r>
          </a:p>
          <a:p>
            <a:pPr marL="361950" lvl="1" indent="-188913">
              <a:buFont typeface="Arial" pitchFamily="34" charset="0"/>
              <a:buChar char="•"/>
            </a:pPr>
            <a:r>
              <a:rPr lang="en-CA" sz="2000" dirty="0" smtClean="0"/>
              <a:t>Inland Western Retail Real Estate Trust Inc.</a:t>
            </a:r>
          </a:p>
          <a:p>
            <a:pPr marL="361950" lvl="1" indent="-188913">
              <a:buFont typeface="Arial" pitchFamily="34" charset="0"/>
              <a:buChar char="•"/>
            </a:pPr>
            <a:r>
              <a:rPr lang="en-CA" sz="2000" dirty="0" err="1" smtClean="0"/>
              <a:t>Kimco</a:t>
            </a:r>
            <a:r>
              <a:rPr lang="en-CA" sz="2000" dirty="0" smtClean="0"/>
              <a:t> Realty Corporation </a:t>
            </a:r>
          </a:p>
          <a:p>
            <a:pPr marL="361950" lvl="1" indent="-188913">
              <a:buFont typeface="Arial" pitchFamily="34" charset="0"/>
              <a:buChar char="•"/>
            </a:pPr>
            <a:r>
              <a:rPr lang="en-CA" sz="2000" dirty="0" smtClean="0"/>
              <a:t>Sterling Organization LLC</a:t>
            </a:r>
            <a:endParaRPr lang="en-CA" sz="500" dirty="0" smtClean="0"/>
          </a:p>
          <a:p>
            <a:pPr marL="114300" indent="-114300">
              <a:buFont typeface="Arial" pitchFamily="34" charset="0"/>
              <a:buChar char="•"/>
            </a:pPr>
            <a:endParaRPr lang="en-CA" sz="500" dirty="0" smtClean="0"/>
          </a:p>
          <a:p>
            <a:pPr marL="114300" indent="-114300">
              <a:buFont typeface="Arial" pitchFamily="34" charset="0"/>
              <a:buChar char="•"/>
            </a:pPr>
            <a:endParaRPr lang="en-CA" sz="2000" dirty="0" smtClean="0"/>
          </a:p>
          <a:p>
            <a:pPr marL="114300" indent="-114300">
              <a:buFont typeface="Arial" pitchFamily="34" charset="0"/>
              <a:buChar char="•"/>
            </a:pPr>
            <a:endParaRPr lang="en-US" sz="2000" dirty="0"/>
          </a:p>
        </p:txBody>
      </p:sp>
      <p:pic>
        <p:nvPicPr>
          <p:cNvPr id="14338" name="Picture 2"/>
          <p:cNvPicPr>
            <a:picLocks noChangeAspect="1" noChangeArrowheads="1"/>
          </p:cNvPicPr>
          <p:nvPr/>
        </p:nvPicPr>
        <p:blipFill>
          <a:blip r:embed="rId8" cstate="print"/>
          <a:srcRect/>
          <a:stretch>
            <a:fillRect/>
          </a:stretch>
        </p:blipFill>
        <p:spPr bwMode="auto">
          <a:xfrm>
            <a:off x="72008" y="1689245"/>
            <a:ext cx="8964488" cy="1523731"/>
          </a:xfrm>
          <a:prstGeom prst="rect">
            <a:avLst/>
          </a:prstGeom>
          <a:noFill/>
          <a:ln w="9525">
            <a:noFill/>
            <a:miter lim="800000"/>
            <a:headEnd/>
            <a:tailEnd/>
          </a:ln>
        </p:spPr>
      </p:pic>
      <p:pic>
        <p:nvPicPr>
          <p:cNvPr id="58369" name="Picture 1"/>
          <p:cNvPicPr>
            <a:picLocks noChangeAspect="1" noChangeArrowheads="1"/>
          </p:cNvPicPr>
          <p:nvPr/>
        </p:nvPicPr>
        <p:blipFill>
          <a:blip r:embed="rId9" cstate="print"/>
          <a:srcRect l="23852"/>
          <a:stretch>
            <a:fillRect/>
          </a:stretch>
        </p:blipFill>
        <p:spPr bwMode="auto">
          <a:xfrm>
            <a:off x="3563888" y="3585939"/>
            <a:ext cx="5287541" cy="221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Total Assets by </a:t>
            </a:r>
            <a:br>
              <a:rPr lang="en-CA" dirty="0" smtClean="0">
                <a:solidFill>
                  <a:schemeClr val="tx1"/>
                </a:solidFill>
              </a:rPr>
            </a:br>
            <a:r>
              <a:rPr lang="en-CA" dirty="0" smtClean="0">
                <a:solidFill>
                  <a:schemeClr val="tx1"/>
                </a:solidFill>
              </a:rPr>
              <a:t>Joint Venture</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6146" name="Picture 2"/>
          <p:cNvPicPr>
            <a:picLocks noChangeAspect="1" noChangeArrowheads="1"/>
          </p:cNvPicPr>
          <p:nvPr/>
        </p:nvPicPr>
        <p:blipFill>
          <a:blip r:embed="rId8" cstate="print"/>
          <a:srcRect/>
          <a:stretch>
            <a:fillRect/>
          </a:stretch>
        </p:blipFill>
        <p:spPr bwMode="auto">
          <a:xfrm>
            <a:off x="179512" y="1700808"/>
            <a:ext cx="8784976" cy="409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000" dirty="0" smtClean="0">
                <a:solidFill>
                  <a:schemeClr val="tx1"/>
                </a:solidFill>
              </a:rPr>
              <a:t>New Leasing Activity</a:t>
            </a:r>
            <a:br>
              <a:rPr lang="en-CA" sz="4000" dirty="0" smtClean="0">
                <a:solidFill>
                  <a:schemeClr val="tx1"/>
                </a:solidFill>
              </a:rPr>
            </a:br>
            <a:r>
              <a:rPr lang="en-CA" sz="4000" dirty="0" smtClean="0">
                <a:solidFill>
                  <a:schemeClr val="tx1"/>
                </a:solidFill>
              </a:rPr>
              <a:t>in Canada</a:t>
            </a:r>
            <a:r>
              <a:rPr lang="en-CA" dirty="0" smtClean="0">
                <a:solidFill>
                  <a:schemeClr val="tx1"/>
                </a:solidFill>
              </a:rPr>
              <a:t>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pic>
        <p:nvPicPr>
          <p:cNvPr id="7170" name="Picture 2"/>
          <p:cNvPicPr>
            <a:picLocks noChangeAspect="1" noChangeArrowheads="1"/>
          </p:cNvPicPr>
          <p:nvPr/>
        </p:nvPicPr>
        <p:blipFill>
          <a:blip r:embed="rId9" cstate="print"/>
          <a:srcRect r="2018"/>
          <a:stretch>
            <a:fillRect/>
          </a:stretch>
        </p:blipFill>
        <p:spPr bwMode="auto">
          <a:xfrm>
            <a:off x="0" y="1628799"/>
            <a:ext cx="9108504" cy="47332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000" dirty="0" smtClean="0">
                <a:solidFill>
                  <a:schemeClr val="tx1"/>
                </a:solidFill>
              </a:rPr>
              <a:t>New Leasing Activity</a:t>
            </a:r>
            <a:br>
              <a:rPr lang="en-CA" sz="4000" dirty="0" smtClean="0">
                <a:solidFill>
                  <a:schemeClr val="tx1"/>
                </a:solidFill>
              </a:rPr>
            </a:br>
            <a:r>
              <a:rPr lang="en-CA" sz="4000" dirty="0" smtClean="0">
                <a:solidFill>
                  <a:schemeClr val="tx1"/>
                </a:solidFill>
              </a:rPr>
              <a:t>in the US</a:t>
            </a:r>
            <a:r>
              <a:rPr lang="en-CA" dirty="0" smtClean="0">
                <a:solidFill>
                  <a:schemeClr val="tx1"/>
                </a:solidFill>
              </a:rPr>
              <a:t>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8194" name="Picture 2"/>
          <p:cNvPicPr>
            <a:picLocks noChangeAspect="1" noChangeArrowheads="1"/>
          </p:cNvPicPr>
          <p:nvPr/>
        </p:nvPicPr>
        <p:blipFill>
          <a:blip r:embed="rId8" cstate="print"/>
          <a:srcRect r="951"/>
          <a:stretch>
            <a:fillRect/>
          </a:stretch>
        </p:blipFill>
        <p:spPr bwMode="auto">
          <a:xfrm>
            <a:off x="35496" y="1700807"/>
            <a:ext cx="9036496" cy="3294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smtClean="0">
                <a:solidFill>
                  <a:schemeClr val="tx1"/>
                </a:solidFill>
              </a:rPr>
              <a:t>Portfolio Lease Expiries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3075" name="Picture 3"/>
          <p:cNvPicPr>
            <a:picLocks noChangeAspect="1" noChangeArrowheads="1"/>
          </p:cNvPicPr>
          <p:nvPr/>
        </p:nvPicPr>
        <p:blipFill>
          <a:blip r:embed="rId8" cstate="print"/>
          <a:srcRect/>
          <a:stretch>
            <a:fillRect/>
          </a:stretch>
        </p:blipFill>
        <p:spPr bwMode="auto">
          <a:xfrm>
            <a:off x="251520" y="1547273"/>
            <a:ext cx="8640960" cy="2601807"/>
          </a:xfrm>
          <a:prstGeom prst="rect">
            <a:avLst/>
          </a:prstGeom>
          <a:noFill/>
          <a:ln w="9525">
            <a:noFill/>
            <a:miter lim="800000"/>
            <a:headEnd/>
            <a:tailEnd/>
          </a:ln>
        </p:spPr>
      </p:pic>
      <p:pic>
        <p:nvPicPr>
          <p:cNvPr id="1026" name="Picture 2"/>
          <p:cNvPicPr>
            <a:picLocks noChangeAspect="1" noChangeArrowheads="1"/>
          </p:cNvPicPr>
          <p:nvPr/>
        </p:nvPicPr>
        <p:blipFill>
          <a:blip r:embed="rId9" cstate="print"/>
          <a:srcRect/>
          <a:stretch>
            <a:fillRect/>
          </a:stretch>
        </p:blipFill>
        <p:spPr bwMode="auto">
          <a:xfrm>
            <a:off x="179512" y="4208487"/>
            <a:ext cx="8784976" cy="21385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solidFill>
              </a:rPr>
              <a:t>2011 Highlights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sp>
        <p:nvSpPr>
          <p:cNvPr id="6" name="TextBox 5"/>
          <p:cNvSpPr txBox="1"/>
          <p:nvPr/>
        </p:nvSpPr>
        <p:spPr>
          <a:xfrm>
            <a:off x="72008" y="1772816"/>
            <a:ext cx="8964488" cy="2015936"/>
          </a:xfrm>
          <a:prstGeom prst="rect">
            <a:avLst/>
          </a:prstGeom>
          <a:noFill/>
        </p:spPr>
        <p:txBody>
          <a:bodyPr wrap="square" rtlCol="0">
            <a:spAutoFit/>
          </a:bodyPr>
          <a:lstStyle/>
          <a:p>
            <a:pPr marL="114300" indent="-114300">
              <a:buFont typeface="Arial" pitchFamily="34" charset="0"/>
              <a:buChar char="•"/>
            </a:pPr>
            <a:r>
              <a:rPr lang="en-CA" sz="2100" dirty="0" smtClean="0"/>
              <a:t>Continue to focus on growth through acquisitions and development </a:t>
            </a:r>
          </a:p>
          <a:p>
            <a:pPr marL="571500" lvl="1" indent="-114300">
              <a:buFont typeface="Arial" pitchFamily="34" charset="0"/>
              <a:buChar char="•"/>
            </a:pPr>
            <a:r>
              <a:rPr lang="en-CA" sz="2100" dirty="0" smtClean="0"/>
              <a:t>This lead to a net increase in owned NLA of 5.2 million Square feet (12.7% increase from 2010)</a:t>
            </a:r>
          </a:p>
          <a:p>
            <a:pPr marL="114300" indent="-114300">
              <a:buFont typeface="Arial" pitchFamily="34" charset="0"/>
              <a:buChar char="•"/>
            </a:pPr>
            <a:r>
              <a:rPr lang="en-CA" sz="2100" dirty="0" smtClean="0"/>
              <a:t>38 property acquisitions valued at $1.1 billion (24 in Canada and 14 in the US)</a:t>
            </a:r>
          </a:p>
          <a:p>
            <a:pPr marL="114300" indent="-114300">
              <a:buFont typeface="Arial" pitchFamily="34" charset="0"/>
              <a:buChar char="•"/>
            </a:pPr>
            <a:r>
              <a:rPr lang="en-CA" sz="2100" dirty="0" smtClean="0"/>
              <a:t>Strong demand for space with portfolio occupancy rate of 97.6%</a:t>
            </a:r>
          </a:p>
          <a:p>
            <a:pPr marL="114300" indent="-114300">
              <a:buFont typeface="Arial" pitchFamily="34" charset="0"/>
              <a:buChar char="•"/>
            </a:pPr>
            <a:endParaRPr lang="en-US" sz="2000" dirty="0"/>
          </a:p>
        </p:txBody>
      </p:sp>
      <p:pic>
        <p:nvPicPr>
          <p:cNvPr id="5123" name="Picture 3"/>
          <p:cNvPicPr>
            <a:picLocks noChangeAspect="1" noChangeArrowheads="1"/>
          </p:cNvPicPr>
          <p:nvPr/>
        </p:nvPicPr>
        <p:blipFill>
          <a:blip r:embed="rId9" cstate="print"/>
          <a:srcRect/>
          <a:stretch>
            <a:fillRect/>
          </a:stretch>
        </p:blipFill>
        <p:spPr bwMode="auto">
          <a:xfrm>
            <a:off x="35496" y="3623083"/>
            <a:ext cx="9089976" cy="2110173"/>
          </a:xfrm>
          <a:prstGeom prst="rect">
            <a:avLst/>
          </a:prstGeom>
          <a:noFill/>
          <a:ln w="9525">
            <a:noFill/>
            <a:miter lim="800000"/>
            <a:headEnd/>
            <a:tailEnd/>
          </a:ln>
        </p:spPr>
      </p:pic>
      <p:sp>
        <p:nvSpPr>
          <p:cNvPr id="7" name="Frame 6"/>
          <p:cNvSpPr/>
          <p:nvPr/>
        </p:nvSpPr>
        <p:spPr>
          <a:xfrm>
            <a:off x="6588224" y="5013176"/>
            <a:ext cx="1656184" cy="720080"/>
          </a:xfrm>
          <a:prstGeom prst="frame">
            <a:avLst>
              <a:gd name="adj1" fmla="val 875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TextBox 7"/>
          <p:cNvSpPr txBox="1"/>
          <p:nvPr/>
        </p:nvSpPr>
        <p:spPr>
          <a:xfrm>
            <a:off x="0" y="5733256"/>
            <a:ext cx="9144000" cy="677108"/>
          </a:xfrm>
          <a:prstGeom prst="rect">
            <a:avLst/>
          </a:prstGeom>
          <a:noFill/>
        </p:spPr>
        <p:txBody>
          <a:bodyPr wrap="square" rtlCol="0">
            <a:spAutoFit/>
          </a:bodyPr>
          <a:lstStyle/>
          <a:p>
            <a:pPr>
              <a:buFont typeface="Arial" pitchFamily="34" charset="0"/>
              <a:buChar char="•"/>
            </a:pPr>
            <a:r>
              <a:rPr lang="en-CA" sz="1900" dirty="0" smtClean="0"/>
              <a:t>Result of non-cash deferred tax recovery of $1bn in 2010 which was not recorded in 2011</a:t>
            </a:r>
          </a:p>
          <a:p>
            <a:pPr>
              <a:buFont typeface="Arial" pitchFamily="34" charset="0"/>
              <a:buChar char="•"/>
            </a:pPr>
            <a:r>
              <a:rPr lang="en-CA" sz="1900" dirty="0" smtClean="0"/>
              <a:t>Excluding this, net earnings increased by $274 million ($0.84 per unit), relative to 2010</a:t>
            </a:r>
            <a:endParaRPr lang="en-CA" sz="19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solidFill>
              </a:rPr>
              <a:t>Acquisition Activity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pic>
        <p:nvPicPr>
          <p:cNvPr id="10244" name="Picture 4"/>
          <p:cNvPicPr>
            <a:picLocks noChangeAspect="1" noChangeArrowheads="1"/>
          </p:cNvPicPr>
          <p:nvPr/>
        </p:nvPicPr>
        <p:blipFill>
          <a:blip r:embed="rId9" cstate="print"/>
          <a:srcRect/>
          <a:stretch>
            <a:fillRect/>
          </a:stretch>
        </p:blipFill>
        <p:spPr bwMode="auto">
          <a:xfrm>
            <a:off x="251520" y="1546846"/>
            <a:ext cx="4207994" cy="4929137"/>
          </a:xfrm>
          <a:prstGeom prst="rect">
            <a:avLst/>
          </a:prstGeom>
          <a:noFill/>
          <a:ln w="9525">
            <a:noFill/>
            <a:miter lim="800000"/>
            <a:headEnd/>
            <a:tailEnd/>
          </a:ln>
        </p:spPr>
      </p:pic>
      <p:pic>
        <p:nvPicPr>
          <p:cNvPr id="10245" name="Picture 5"/>
          <p:cNvPicPr>
            <a:picLocks noChangeAspect="1" noChangeArrowheads="1"/>
          </p:cNvPicPr>
          <p:nvPr/>
        </p:nvPicPr>
        <p:blipFill>
          <a:blip r:embed="rId10" cstate="print"/>
          <a:srcRect/>
          <a:stretch>
            <a:fillRect/>
          </a:stretch>
        </p:blipFill>
        <p:spPr bwMode="auto">
          <a:xfrm>
            <a:off x="4788024" y="1700808"/>
            <a:ext cx="4032448" cy="4752528"/>
          </a:xfrm>
          <a:prstGeom prst="rect">
            <a:avLst/>
          </a:prstGeom>
          <a:noFill/>
          <a:ln w="9525">
            <a:noFill/>
            <a:miter lim="800000"/>
            <a:headEnd/>
            <a:tailEnd/>
          </a:ln>
        </p:spPr>
      </p:pic>
      <p:sp>
        <p:nvSpPr>
          <p:cNvPr id="11" name="TextBox 10"/>
          <p:cNvSpPr txBox="1"/>
          <p:nvPr/>
        </p:nvSpPr>
        <p:spPr>
          <a:xfrm>
            <a:off x="4860032" y="1556792"/>
            <a:ext cx="2736304" cy="169277"/>
          </a:xfrm>
          <a:prstGeom prst="rect">
            <a:avLst/>
          </a:prstGeom>
          <a:noFill/>
        </p:spPr>
        <p:txBody>
          <a:bodyPr wrap="square" lIns="0" tIns="0" rIns="0" bIns="0" rtlCol="0">
            <a:spAutoFit/>
          </a:bodyPr>
          <a:lstStyle/>
          <a:p>
            <a:r>
              <a:rPr lang="en-CA" sz="1100" b="1" i="1" dirty="0" smtClean="0">
                <a:latin typeface="Arial" pitchFamily="34" charset="0"/>
                <a:cs typeface="Arial" pitchFamily="34" charset="0"/>
              </a:rPr>
              <a:t>Acquisitions During 2010</a:t>
            </a:r>
            <a:endParaRPr lang="en-CA" sz="11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cstate="print"/>
          <a:stretch>
            <a:fillRect/>
          </a:stretch>
        </p:blipFill>
        <p:spPr>
          <a:xfrm>
            <a:off x="5220072" y="5157192"/>
            <a:ext cx="1728192" cy="1296144"/>
          </a:xfrm>
          <a:prstGeom prst="rect">
            <a:avLst/>
          </a:prstGeom>
        </p:spPr>
      </p:pic>
      <p:pic>
        <p:nvPicPr>
          <p:cNvPr id="31" name="Picture 30"/>
          <p:cNvPicPr>
            <a:picLocks noChangeAspect="1"/>
          </p:cNvPicPr>
          <p:nvPr/>
        </p:nvPicPr>
        <p:blipFill rotWithShape="1">
          <a:blip r:embed="rId4" cstate="print"/>
          <a:srcRect b="20613"/>
          <a:stretch/>
        </p:blipFill>
        <p:spPr>
          <a:xfrm>
            <a:off x="179513" y="1518731"/>
            <a:ext cx="1080120" cy="950501"/>
          </a:xfrm>
          <a:prstGeom prst="rect">
            <a:avLst/>
          </a:prstGeom>
        </p:spPr>
      </p:pic>
      <p:sp>
        <p:nvSpPr>
          <p:cNvPr id="2" name="Title 1"/>
          <p:cNvSpPr>
            <a:spLocks noGrp="1"/>
          </p:cNvSpPr>
          <p:nvPr>
            <p:ph type="title"/>
          </p:nvPr>
        </p:nvSpPr>
        <p:spPr/>
        <p:txBody>
          <a:bodyPr/>
          <a:lstStyle/>
          <a:p>
            <a:r>
              <a:rPr lang="en-US" dirty="0" smtClean="0">
                <a:solidFill>
                  <a:srgbClr val="000000"/>
                </a:solidFill>
              </a:rPr>
              <a:t>Timeline of REITs</a:t>
            </a:r>
            <a:endParaRPr lang="en-US" dirty="0">
              <a:solidFill>
                <a:srgbClr val="000000"/>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4033612768"/>
              </p:ext>
            </p:extLst>
          </p:nvPr>
        </p:nvGraphicFramePr>
        <p:xfrm>
          <a:off x="0" y="6522640"/>
          <a:ext cx="9144000" cy="3627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6" name="Straight Arrow Connector 5"/>
          <p:cNvCxnSpPr/>
          <p:nvPr/>
        </p:nvCxnSpPr>
        <p:spPr>
          <a:xfrm>
            <a:off x="323528" y="4060368"/>
            <a:ext cx="8064896" cy="0"/>
          </a:xfrm>
          <a:prstGeom prst="straightConnector1">
            <a:avLst/>
          </a:prstGeom>
          <a:ln w="101600" cap="flat" cmpd="sng">
            <a:solidFill>
              <a:srgbClr val="29485A"/>
            </a:solidFill>
            <a:prstDash val="solid"/>
            <a:bevel/>
            <a:tailEnd type="stealth"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7826022">
            <a:off x="229808" y="3206720"/>
            <a:ext cx="1224136" cy="523220"/>
          </a:xfrm>
          <a:prstGeom prst="rect">
            <a:avLst/>
          </a:prstGeom>
          <a:noFill/>
          <a:ln>
            <a:noFill/>
          </a:ln>
        </p:spPr>
        <p:txBody>
          <a:bodyPr wrap="square" rtlCol="0">
            <a:spAutoFit/>
          </a:bodyPr>
          <a:lstStyle/>
          <a:p>
            <a:r>
              <a:rPr lang="en-US" sz="2800" dirty="0" smtClean="0"/>
              <a:t>1960</a:t>
            </a:r>
            <a:endParaRPr lang="en-US" sz="2800" dirty="0"/>
          </a:p>
        </p:txBody>
      </p:sp>
      <p:sp>
        <p:nvSpPr>
          <p:cNvPr id="9" name="TextBox 8"/>
          <p:cNvSpPr txBox="1"/>
          <p:nvPr/>
        </p:nvSpPr>
        <p:spPr>
          <a:xfrm rot="17826022">
            <a:off x="351872" y="4131066"/>
            <a:ext cx="1224136" cy="523220"/>
          </a:xfrm>
          <a:prstGeom prst="rect">
            <a:avLst/>
          </a:prstGeom>
          <a:noFill/>
          <a:ln>
            <a:noFill/>
          </a:ln>
        </p:spPr>
        <p:txBody>
          <a:bodyPr wrap="square" rtlCol="0">
            <a:spAutoFit/>
          </a:bodyPr>
          <a:lstStyle/>
          <a:p>
            <a:r>
              <a:rPr lang="en-US" sz="2800" dirty="0" smtClean="0"/>
              <a:t>1960</a:t>
            </a:r>
            <a:endParaRPr lang="en-US" sz="2800" dirty="0"/>
          </a:p>
        </p:txBody>
      </p:sp>
      <p:sp>
        <p:nvSpPr>
          <p:cNvPr id="10" name="TextBox 9"/>
          <p:cNvSpPr txBox="1"/>
          <p:nvPr/>
        </p:nvSpPr>
        <p:spPr>
          <a:xfrm rot="17826022">
            <a:off x="1359984" y="3203394"/>
            <a:ext cx="1224136" cy="523220"/>
          </a:xfrm>
          <a:prstGeom prst="rect">
            <a:avLst/>
          </a:prstGeom>
          <a:noFill/>
          <a:ln>
            <a:noFill/>
          </a:ln>
        </p:spPr>
        <p:txBody>
          <a:bodyPr wrap="square" rtlCol="0">
            <a:spAutoFit/>
          </a:bodyPr>
          <a:lstStyle/>
          <a:p>
            <a:r>
              <a:rPr lang="en-US" sz="2800" dirty="0" smtClean="0"/>
              <a:t>1965</a:t>
            </a:r>
            <a:endParaRPr lang="en-US" sz="2800" dirty="0"/>
          </a:p>
        </p:txBody>
      </p:sp>
      <p:sp>
        <p:nvSpPr>
          <p:cNvPr id="11" name="TextBox 10"/>
          <p:cNvSpPr txBox="1"/>
          <p:nvPr/>
        </p:nvSpPr>
        <p:spPr>
          <a:xfrm rot="17826022">
            <a:off x="2152072" y="4142824"/>
            <a:ext cx="1224136" cy="523220"/>
          </a:xfrm>
          <a:prstGeom prst="rect">
            <a:avLst/>
          </a:prstGeom>
          <a:noFill/>
          <a:ln>
            <a:noFill/>
          </a:ln>
        </p:spPr>
        <p:txBody>
          <a:bodyPr wrap="square" rtlCol="0">
            <a:spAutoFit/>
          </a:bodyPr>
          <a:lstStyle/>
          <a:p>
            <a:r>
              <a:rPr lang="en-US" sz="2800" dirty="0" smtClean="0"/>
              <a:t>1969</a:t>
            </a:r>
            <a:endParaRPr lang="en-US" sz="2800" dirty="0"/>
          </a:p>
        </p:txBody>
      </p:sp>
      <p:sp>
        <p:nvSpPr>
          <p:cNvPr id="12" name="TextBox 11"/>
          <p:cNvSpPr txBox="1"/>
          <p:nvPr/>
        </p:nvSpPr>
        <p:spPr>
          <a:xfrm rot="17826022">
            <a:off x="3088176" y="3206720"/>
            <a:ext cx="1224136" cy="523220"/>
          </a:xfrm>
          <a:prstGeom prst="rect">
            <a:avLst/>
          </a:prstGeom>
          <a:noFill/>
          <a:ln>
            <a:noFill/>
          </a:ln>
        </p:spPr>
        <p:txBody>
          <a:bodyPr wrap="square" rtlCol="0">
            <a:spAutoFit/>
          </a:bodyPr>
          <a:lstStyle/>
          <a:p>
            <a:r>
              <a:rPr lang="en-US" sz="2800" dirty="0" smtClean="0"/>
              <a:t>1972</a:t>
            </a:r>
            <a:endParaRPr lang="en-US" sz="2800" dirty="0"/>
          </a:p>
        </p:txBody>
      </p:sp>
      <p:sp>
        <p:nvSpPr>
          <p:cNvPr id="13" name="TextBox 12"/>
          <p:cNvSpPr txBox="1"/>
          <p:nvPr/>
        </p:nvSpPr>
        <p:spPr>
          <a:xfrm>
            <a:off x="4860032" y="4060368"/>
            <a:ext cx="1915872" cy="523220"/>
          </a:xfrm>
          <a:prstGeom prst="rect">
            <a:avLst/>
          </a:prstGeom>
          <a:noFill/>
          <a:ln>
            <a:noFill/>
          </a:ln>
        </p:spPr>
        <p:txBody>
          <a:bodyPr wrap="square" rtlCol="0">
            <a:spAutoFit/>
          </a:bodyPr>
          <a:lstStyle/>
          <a:p>
            <a:r>
              <a:rPr lang="en-US" sz="2800" dirty="0" smtClean="0"/>
              <a:t>1989-1991</a:t>
            </a:r>
            <a:endParaRPr lang="en-US" sz="2800" dirty="0"/>
          </a:p>
        </p:txBody>
      </p:sp>
      <p:sp>
        <p:nvSpPr>
          <p:cNvPr id="14" name="TextBox 13"/>
          <p:cNvSpPr txBox="1"/>
          <p:nvPr/>
        </p:nvSpPr>
        <p:spPr>
          <a:xfrm rot="17826022">
            <a:off x="6775904" y="3206720"/>
            <a:ext cx="1224136" cy="523220"/>
          </a:xfrm>
          <a:prstGeom prst="rect">
            <a:avLst/>
          </a:prstGeom>
          <a:noFill/>
          <a:ln>
            <a:noFill/>
          </a:ln>
        </p:spPr>
        <p:txBody>
          <a:bodyPr wrap="square" rtlCol="0">
            <a:spAutoFit/>
          </a:bodyPr>
          <a:lstStyle/>
          <a:p>
            <a:r>
              <a:rPr lang="en-US" sz="2800" dirty="0" smtClean="0"/>
              <a:t>1993</a:t>
            </a:r>
            <a:endParaRPr lang="en-US" sz="2800" dirty="0"/>
          </a:p>
        </p:txBody>
      </p:sp>
      <p:cxnSp>
        <p:nvCxnSpPr>
          <p:cNvPr id="17" name="Straight Connector 16"/>
          <p:cNvCxnSpPr>
            <a:stCxn id="8" idx="1"/>
            <a:endCxn id="8" idx="1"/>
          </p:cNvCxnSpPr>
          <p:nvPr/>
        </p:nvCxnSpPr>
        <p:spPr>
          <a:xfrm>
            <a:off x="563048" y="4013199"/>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611560" y="3944814"/>
            <a:ext cx="0" cy="216024"/>
          </a:xfrm>
          <a:prstGeom prst="line">
            <a:avLst/>
          </a:prstGeom>
          <a:ln w="38100" cmpd="sng">
            <a:solidFill>
              <a:srgbClr val="29485A"/>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827584" y="3958032"/>
            <a:ext cx="0" cy="216024"/>
          </a:xfrm>
          <a:prstGeom prst="line">
            <a:avLst/>
          </a:prstGeom>
          <a:ln w="38100" cmpd="sng">
            <a:solidFill>
              <a:srgbClr val="29485A"/>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763688" y="3944814"/>
            <a:ext cx="0" cy="216024"/>
          </a:xfrm>
          <a:prstGeom prst="line">
            <a:avLst/>
          </a:prstGeom>
          <a:ln w="38100" cmpd="sng">
            <a:solidFill>
              <a:srgbClr val="29485A"/>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2915816" y="3944814"/>
            <a:ext cx="0" cy="216024"/>
          </a:xfrm>
          <a:prstGeom prst="line">
            <a:avLst/>
          </a:prstGeom>
          <a:ln w="38100" cmpd="sng">
            <a:solidFill>
              <a:srgbClr val="29485A"/>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563888" y="3944814"/>
            <a:ext cx="0" cy="216024"/>
          </a:xfrm>
          <a:prstGeom prst="line">
            <a:avLst/>
          </a:prstGeom>
          <a:ln w="38100" cmpd="sng">
            <a:solidFill>
              <a:srgbClr val="29485A"/>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932040" y="3944814"/>
            <a:ext cx="0" cy="216024"/>
          </a:xfrm>
          <a:prstGeom prst="line">
            <a:avLst/>
          </a:prstGeom>
          <a:ln w="38100" cmpd="sng">
            <a:solidFill>
              <a:srgbClr val="29485A"/>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660232" y="3956572"/>
            <a:ext cx="0" cy="216024"/>
          </a:xfrm>
          <a:prstGeom prst="line">
            <a:avLst/>
          </a:prstGeom>
          <a:ln w="38100" cmpd="sng">
            <a:solidFill>
              <a:srgbClr val="29485A"/>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236296" y="3956572"/>
            <a:ext cx="0" cy="216024"/>
          </a:xfrm>
          <a:prstGeom prst="line">
            <a:avLst/>
          </a:prstGeom>
          <a:ln w="38100" cmpd="sng">
            <a:solidFill>
              <a:srgbClr val="29485A"/>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35496" y="2361654"/>
            <a:ext cx="1512168" cy="923330"/>
          </a:xfrm>
          <a:prstGeom prst="rect">
            <a:avLst/>
          </a:prstGeom>
          <a:noFill/>
        </p:spPr>
        <p:txBody>
          <a:bodyPr wrap="square" rtlCol="0">
            <a:spAutoFit/>
          </a:bodyPr>
          <a:lstStyle/>
          <a:p>
            <a:r>
              <a:rPr lang="en-US" u="sng" dirty="0" smtClean="0"/>
              <a:t>REITs Created </a:t>
            </a:r>
            <a:r>
              <a:rPr lang="en-US" dirty="0" smtClean="0"/>
              <a:t>-Cigar Excise Tax Extension. </a:t>
            </a:r>
            <a:endParaRPr lang="en-US" dirty="0"/>
          </a:p>
        </p:txBody>
      </p:sp>
      <p:sp>
        <p:nvSpPr>
          <p:cNvPr id="32" name="TextBox 31"/>
          <p:cNvSpPr txBox="1"/>
          <p:nvPr/>
        </p:nvSpPr>
        <p:spPr>
          <a:xfrm>
            <a:off x="107504" y="4941168"/>
            <a:ext cx="1584176" cy="369332"/>
          </a:xfrm>
          <a:prstGeom prst="rect">
            <a:avLst/>
          </a:prstGeom>
          <a:noFill/>
        </p:spPr>
        <p:txBody>
          <a:bodyPr wrap="square" rtlCol="0">
            <a:spAutoFit/>
          </a:bodyPr>
          <a:lstStyle/>
          <a:p>
            <a:r>
              <a:rPr lang="en-US" dirty="0" smtClean="0"/>
              <a:t>NAREIT Formed</a:t>
            </a:r>
            <a:endParaRPr lang="en-US" dirty="0"/>
          </a:p>
        </p:txBody>
      </p:sp>
      <p:pic>
        <p:nvPicPr>
          <p:cNvPr id="35" name="Picture 34"/>
          <p:cNvPicPr>
            <a:picLocks noChangeAspect="1"/>
          </p:cNvPicPr>
          <p:nvPr/>
        </p:nvPicPr>
        <p:blipFill>
          <a:blip r:embed="rId10" cstate="print"/>
          <a:stretch>
            <a:fillRect/>
          </a:stretch>
        </p:blipFill>
        <p:spPr>
          <a:xfrm>
            <a:off x="251520" y="5301208"/>
            <a:ext cx="1152128" cy="1152128"/>
          </a:xfrm>
          <a:prstGeom prst="rect">
            <a:avLst/>
          </a:prstGeom>
        </p:spPr>
      </p:pic>
      <p:sp>
        <p:nvSpPr>
          <p:cNvPr id="36" name="TextBox 35"/>
          <p:cNvSpPr txBox="1"/>
          <p:nvPr/>
        </p:nvSpPr>
        <p:spPr>
          <a:xfrm>
            <a:off x="1475656" y="2060848"/>
            <a:ext cx="1944216" cy="923330"/>
          </a:xfrm>
          <a:prstGeom prst="rect">
            <a:avLst/>
          </a:prstGeom>
          <a:noFill/>
        </p:spPr>
        <p:txBody>
          <a:bodyPr wrap="square" rtlCol="0">
            <a:spAutoFit/>
          </a:bodyPr>
          <a:lstStyle/>
          <a:p>
            <a:r>
              <a:rPr lang="en-US" dirty="0" smtClean="0"/>
              <a:t>First REIT listed on NYSE - </a:t>
            </a:r>
            <a:r>
              <a:rPr lang="en-US" dirty="0"/>
              <a:t>Continental Mortgage Investors </a:t>
            </a:r>
          </a:p>
        </p:txBody>
      </p:sp>
      <p:pic>
        <p:nvPicPr>
          <p:cNvPr id="37" name="Picture 36"/>
          <p:cNvPicPr>
            <a:picLocks noChangeAspect="1"/>
          </p:cNvPicPr>
          <p:nvPr/>
        </p:nvPicPr>
        <p:blipFill>
          <a:blip r:embed="rId11" cstate="print"/>
          <a:stretch>
            <a:fillRect/>
          </a:stretch>
        </p:blipFill>
        <p:spPr>
          <a:xfrm>
            <a:off x="1547664" y="1508393"/>
            <a:ext cx="1656184" cy="624463"/>
          </a:xfrm>
          <a:prstGeom prst="rect">
            <a:avLst/>
          </a:prstGeom>
        </p:spPr>
      </p:pic>
      <p:sp>
        <p:nvSpPr>
          <p:cNvPr id="38" name="TextBox 37"/>
          <p:cNvSpPr txBox="1"/>
          <p:nvPr/>
        </p:nvSpPr>
        <p:spPr>
          <a:xfrm>
            <a:off x="1907704" y="4869160"/>
            <a:ext cx="1800200" cy="923330"/>
          </a:xfrm>
          <a:prstGeom prst="rect">
            <a:avLst/>
          </a:prstGeom>
          <a:noFill/>
        </p:spPr>
        <p:txBody>
          <a:bodyPr wrap="square" rtlCol="0">
            <a:spAutoFit/>
          </a:bodyPr>
          <a:lstStyle/>
          <a:p>
            <a:r>
              <a:rPr lang="en-US" dirty="0" smtClean="0"/>
              <a:t>REITs go global with legislation in The Netherlands</a:t>
            </a:r>
            <a:endParaRPr lang="en-US" dirty="0"/>
          </a:p>
        </p:txBody>
      </p:sp>
      <p:pic>
        <p:nvPicPr>
          <p:cNvPr id="39" name="Picture 38"/>
          <p:cNvPicPr>
            <a:picLocks noChangeAspect="1"/>
          </p:cNvPicPr>
          <p:nvPr/>
        </p:nvPicPr>
        <p:blipFill>
          <a:blip r:embed="rId12" cstate="print"/>
          <a:stretch>
            <a:fillRect/>
          </a:stretch>
        </p:blipFill>
        <p:spPr>
          <a:xfrm>
            <a:off x="2123728" y="5733256"/>
            <a:ext cx="1152128" cy="772045"/>
          </a:xfrm>
          <a:prstGeom prst="rect">
            <a:avLst/>
          </a:prstGeom>
        </p:spPr>
      </p:pic>
      <p:sp>
        <p:nvSpPr>
          <p:cNvPr id="40" name="TextBox 39"/>
          <p:cNvSpPr txBox="1"/>
          <p:nvPr/>
        </p:nvSpPr>
        <p:spPr>
          <a:xfrm>
            <a:off x="3491880" y="2204864"/>
            <a:ext cx="1584176" cy="923330"/>
          </a:xfrm>
          <a:prstGeom prst="rect">
            <a:avLst/>
          </a:prstGeom>
          <a:noFill/>
        </p:spPr>
        <p:txBody>
          <a:bodyPr wrap="square" rtlCol="0">
            <a:spAutoFit/>
          </a:bodyPr>
          <a:lstStyle/>
          <a:p>
            <a:r>
              <a:rPr lang="en-US" dirty="0" smtClean="0"/>
              <a:t>First REIT Index created by NAREIT</a:t>
            </a:r>
            <a:endParaRPr lang="en-US" dirty="0"/>
          </a:p>
        </p:txBody>
      </p:sp>
      <p:pic>
        <p:nvPicPr>
          <p:cNvPr id="41" name="Picture 40"/>
          <p:cNvPicPr>
            <a:picLocks noChangeAspect="1"/>
          </p:cNvPicPr>
          <p:nvPr/>
        </p:nvPicPr>
        <p:blipFill>
          <a:blip r:embed="rId13" cstate="print"/>
          <a:stretch>
            <a:fillRect/>
          </a:stretch>
        </p:blipFill>
        <p:spPr>
          <a:xfrm>
            <a:off x="3491879" y="1556792"/>
            <a:ext cx="1512169" cy="731044"/>
          </a:xfrm>
          <a:prstGeom prst="rect">
            <a:avLst/>
          </a:prstGeom>
        </p:spPr>
      </p:pic>
      <p:sp>
        <p:nvSpPr>
          <p:cNvPr id="42" name="TextBox 41"/>
          <p:cNvSpPr txBox="1"/>
          <p:nvPr/>
        </p:nvSpPr>
        <p:spPr>
          <a:xfrm>
            <a:off x="4716016" y="4532927"/>
            <a:ext cx="2664296" cy="923330"/>
          </a:xfrm>
          <a:prstGeom prst="rect">
            <a:avLst/>
          </a:prstGeom>
          <a:noFill/>
        </p:spPr>
        <p:txBody>
          <a:bodyPr wrap="square" rtlCol="0">
            <a:spAutoFit/>
          </a:bodyPr>
          <a:lstStyle/>
          <a:p>
            <a:r>
              <a:rPr lang="en-US" dirty="0" smtClean="0"/>
              <a:t>Worst Real Estate Downturn since the Great Depression.</a:t>
            </a:r>
          </a:p>
        </p:txBody>
      </p:sp>
      <p:sp>
        <p:nvSpPr>
          <p:cNvPr id="45" name="TextBox 44"/>
          <p:cNvSpPr txBox="1"/>
          <p:nvPr/>
        </p:nvSpPr>
        <p:spPr>
          <a:xfrm>
            <a:off x="6300192" y="2698903"/>
            <a:ext cx="2592288" cy="646331"/>
          </a:xfrm>
          <a:prstGeom prst="rect">
            <a:avLst/>
          </a:prstGeom>
          <a:noFill/>
        </p:spPr>
        <p:txBody>
          <a:bodyPr wrap="square" rtlCol="0">
            <a:spAutoFit/>
          </a:bodyPr>
          <a:lstStyle/>
          <a:p>
            <a:r>
              <a:rPr lang="en-US" dirty="0" smtClean="0"/>
              <a:t>REITs first established in Canada</a:t>
            </a:r>
            <a:endParaRPr lang="en-US" dirty="0"/>
          </a:p>
        </p:txBody>
      </p:sp>
      <p:pic>
        <p:nvPicPr>
          <p:cNvPr id="46" name="Picture 45"/>
          <p:cNvPicPr>
            <a:picLocks noChangeAspect="1"/>
          </p:cNvPicPr>
          <p:nvPr/>
        </p:nvPicPr>
        <p:blipFill>
          <a:blip r:embed="rId14" cstate="print"/>
          <a:stretch>
            <a:fillRect/>
          </a:stretch>
        </p:blipFill>
        <p:spPr>
          <a:xfrm>
            <a:off x="6228184" y="1533276"/>
            <a:ext cx="2455168" cy="1227584"/>
          </a:xfrm>
          <a:prstGeom prst="rect">
            <a:avLst/>
          </a:prstGeom>
        </p:spPr>
      </p:pic>
      <p:cxnSp>
        <p:nvCxnSpPr>
          <p:cNvPr id="47" name="Straight Connector 46"/>
          <p:cNvCxnSpPr/>
          <p:nvPr/>
        </p:nvCxnSpPr>
        <p:spPr>
          <a:xfrm flipV="1">
            <a:off x="8028384" y="3956572"/>
            <a:ext cx="0" cy="216024"/>
          </a:xfrm>
          <a:prstGeom prst="line">
            <a:avLst/>
          </a:prstGeom>
          <a:ln w="38100" cmpd="sng">
            <a:solidFill>
              <a:srgbClr val="29485A"/>
            </a:solidFill>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rot="17826022">
            <a:off x="7279960" y="4191476"/>
            <a:ext cx="1224136" cy="523220"/>
          </a:xfrm>
          <a:prstGeom prst="rect">
            <a:avLst/>
          </a:prstGeom>
          <a:noFill/>
          <a:ln>
            <a:noFill/>
          </a:ln>
        </p:spPr>
        <p:txBody>
          <a:bodyPr wrap="square" rtlCol="0">
            <a:spAutoFit/>
          </a:bodyPr>
          <a:lstStyle/>
          <a:p>
            <a:r>
              <a:rPr lang="en-US" sz="2800" dirty="0" smtClean="0"/>
              <a:t>2010</a:t>
            </a:r>
            <a:endParaRPr lang="en-US" sz="2800" dirty="0"/>
          </a:p>
        </p:txBody>
      </p:sp>
      <p:sp>
        <p:nvSpPr>
          <p:cNvPr id="50" name="TextBox 49"/>
          <p:cNvSpPr txBox="1"/>
          <p:nvPr/>
        </p:nvSpPr>
        <p:spPr>
          <a:xfrm>
            <a:off x="7308304" y="5013176"/>
            <a:ext cx="1835696" cy="1477328"/>
          </a:xfrm>
          <a:prstGeom prst="rect">
            <a:avLst/>
          </a:prstGeom>
          <a:noFill/>
        </p:spPr>
        <p:txBody>
          <a:bodyPr wrap="square" rtlCol="0">
            <a:spAutoFit/>
          </a:bodyPr>
          <a:lstStyle/>
          <a:p>
            <a:r>
              <a:rPr lang="en-US" dirty="0" smtClean="0"/>
              <a:t>Amendments to rules defining “Qualifying REITs” for tax purposes in Canada</a:t>
            </a:r>
            <a:endParaRPr lang="en-US" dirty="0"/>
          </a:p>
        </p:txBody>
      </p:sp>
    </p:spTree>
    <p:extLst>
      <p:ext uri="{BB962C8B-B14F-4D97-AF65-F5344CB8AC3E}">
        <p14:creationId xmlns:p14="http://schemas.microsoft.com/office/powerpoint/2010/main" val="26014813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Recent Acquisitions</a:t>
            </a:r>
            <a:br>
              <a:rPr lang="en-CA" dirty="0" smtClean="0">
                <a:solidFill>
                  <a:schemeClr val="tx1"/>
                </a:solidFill>
              </a:rPr>
            </a:br>
            <a:r>
              <a:rPr lang="en-CA" dirty="0" smtClean="0">
                <a:solidFill>
                  <a:schemeClr val="tx1"/>
                </a:solidFill>
              </a:rPr>
              <a:t>Sheppard Centre (York, ON)</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pic>
        <p:nvPicPr>
          <p:cNvPr id="191490" name="Picture 2"/>
          <p:cNvPicPr>
            <a:picLocks noChangeAspect="1" noChangeArrowheads="1"/>
          </p:cNvPicPr>
          <p:nvPr/>
        </p:nvPicPr>
        <p:blipFill>
          <a:blip r:embed="rId9" cstate="print"/>
          <a:srcRect/>
          <a:stretch>
            <a:fillRect/>
          </a:stretch>
        </p:blipFill>
        <p:spPr bwMode="auto">
          <a:xfrm>
            <a:off x="179512" y="2204864"/>
            <a:ext cx="5203199" cy="3168352"/>
          </a:xfrm>
          <a:prstGeom prst="rect">
            <a:avLst/>
          </a:prstGeom>
          <a:noFill/>
          <a:ln w="9525">
            <a:noFill/>
            <a:miter lim="800000"/>
            <a:headEnd/>
            <a:tailEnd/>
          </a:ln>
        </p:spPr>
      </p:pic>
      <p:sp>
        <p:nvSpPr>
          <p:cNvPr id="7" name="Title 1"/>
          <p:cNvSpPr txBox="1">
            <a:spLocks/>
          </p:cNvSpPr>
          <p:nvPr/>
        </p:nvSpPr>
        <p:spPr>
          <a:xfrm>
            <a:off x="5436096" y="1700808"/>
            <a:ext cx="3888432" cy="4663008"/>
          </a:xfrm>
          <a:prstGeom prst="rect">
            <a:avLst/>
          </a:prstGeom>
        </p:spPr>
        <p:txBody>
          <a:bodyPr vert="horz" anchor="t">
            <a:normAutofit/>
          </a:bodyPr>
          <a:lstStyle/>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en-CA" sz="23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CA" sz="2300" b="0" i="0" u="none" strike="noStrike" kern="1200" cap="none" spc="0" normalizeH="0" baseline="0" noProof="0" dirty="0" smtClean="0">
                <a:ln>
                  <a:noFill/>
                </a:ln>
                <a:solidFill>
                  <a:schemeClr val="tx1"/>
                </a:solidFill>
                <a:effectLst/>
                <a:uLnTx/>
                <a:uFillTx/>
                <a:latin typeface="+mj-lt"/>
                <a:ea typeface="+mj-ea"/>
                <a:cs typeface="+mj-cs"/>
              </a:rPr>
              <a:t>Purchase price</a:t>
            </a:r>
            <a:r>
              <a:rPr kumimoji="0" lang="en-CA" sz="2300" b="0" i="0" u="none" strike="noStrike" kern="1200" cap="none" spc="0" normalizeH="0" noProof="0" dirty="0" smtClean="0">
                <a:ln>
                  <a:noFill/>
                </a:ln>
                <a:solidFill>
                  <a:schemeClr val="tx1"/>
                </a:solidFill>
                <a:effectLst/>
                <a:uLnTx/>
                <a:uFillTx/>
                <a:latin typeface="+mj-lt"/>
                <a:ea typeface="+mj-ea"/>
                <a:cs typeface="+mj-cs"/>
              </a:rPr>
              <a:t> of 218 million</a:t>
            </a:r>
          </a:p>
          <a:p>
            <a:pPr marL="95250" marR="0" lvl="0" indent="-95250" algn="l" defTabSz="914400" rtl="0" eaLnBrk="1" fontAlgn="auto" latinLnBrk="0" hangingPunct="1">
              <a:lnSpc>
                <a:spcPct val="100000"/>
              </a:lnSpc>
              <a:spcBef>
                <a:spcPct val="0"/>
              </a:spcBef>
              <a:spcAft>
                <a:spcPts val="0"/>
              </a:spcAft>
              <a:buClrTx/>
              <a:buSzTx/>
              <a:buFont typeface="Arial" pitchFamily="34" charset="0"/>
              <a:buChar char="•"/>
              <a:tabLst/>
              <a:defRPr/>
            </a:pPr>
            <a:r>
              <a:rPr lang="en-CA" sz="2300" dirty="0" smtClean="0">
                <a:latin typeface="+mj-lt"/>
                <a:ea typeface="+mj-ea"/>
                <a:cs typeface="+mj-cs"/>
              </a:rPr>
              <a:t>Mixed use property (retail, office and residential )</a:t>
            </a:r>
          </a:p>
          <a:p>
            <a:pPr marL="95250" marR="0" lvl="0" indent="-9525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CA" sz="2300" b="0" i="0" u="none" strike="noStrike" kern="1200" cap="none" spc="0" normalizeH="0" noProof="0" dirty="0" smtClean="0">
                <a:ln>
                  <a:noFill/>
                </a:ln>
                <a:solidFill>
                  <a:schemeClr val="tx1"/>
                </a:solidFill>
                <a:effectLst/>
                <a:uLnTx/>
                <a:uFillTx/>
                <a:latin typeface="+mj-lt"/>
                <a:ea typeface="+mj-ea"/>
                <a:cs typeface="+mj-cs"/>
              </a:rPr>
              <a:t>672,854 </a:t>
            </a:r>
            <a:r>
              <a:rPr kumimoji="0" lang="en-CA" sz="2300" b="0" i="0" u="none" strike="noStrike" kern="1200" cap="none" spc="0" normalizeH="0" noProof="0" dirty="0" err="1" smtClean="0">
                <a:ln>
                  <a:noFill/>
                </a:ln>
                <a:solidFill>
                  <a:schemeClr val="tx1"/>
                </a:solidFill>
                <a:effectLst/>
                <a:uLnTx/>
                <a:uFillTx/>
                <a:latin typeface="+mj-lt"/>
                <a:ea typeface="+mj-ea"/>
                <a:cs typeface="+mj-cs"/>
              </a:rPr>
              <a:t>sf</a:t>
            </a:r>
            <a:r>
              <a:rPr kumimoji="0" lang="en-CA" sz="2300" b="0" i="0" u="none" strike="noStrike" kern="1200" cap="none" spc="0" normalizeH="0" noProof="0" dirty="0" smtClean="0">
                <a:ln>
                  <a:noFill/>
                </a:ln>
                <a:solidFill>
                  <a:schemeClr val="tx1"/>
                </a:solidFill>
                <a:effectLst/>
                <a:uLnTx/>
                <a:uFillTx/>
                <a:latin typeface="+mj-lt"/>
                <a:ea typeface="+mj-ea"/>
                <a:cs typeface="+mj-cs"/>
              </a:rPr>
              <a:t> of space</a:t>
            </a:r>
          </a:p>
          <a:p>
            <a:pPr marL="552450" lvl="1" indent="-95250">
              <a:spcBef>
                <a:spcPct val="0"/>
              </a:spcBef>
              <a:buFont typeface="Courier New" pitchFamily="49" charset="0"/>
              <a:buChar char="o"/>
              <a:defRPr/>
            </a:pPr>
            <a:r>
              <a:rPr lang="en-CA" sz="2300" dirty="0" smtClean="0">
                <a:latin typeface="+mj-lt"/>
                <a:ea typeface="+mj-ea"/>
                <a:cs typeface="+mj-cs"/>
              </a:rPr>
              <a:t>257,039 </a:t>
            </a:r>
            <a:r>
              <a:rPr lang="en-CA" sz="2300" dirty="0" err="1" smtClean="0">
                <a:latin typeface="+mj-lt"/>
                <a:ea typeface="+mj-ea"/>
                <a:cs typeface="+mj-cs"/>
              </a:rPr>
              <a:t>sf</a:t>
            </a:r>
            <a:r>
              <a:rPr lang="en-CA" sz="2300" dirty="0" smtClean="0">
                <a:latin typeface="+mj-lt"/>
                <a:ea typeface="+mj-ea"/>
                <a:cs typeface="+mj-cs"/>
              </a:rPr>
              <a:t> of retail</a:t>
            </a:r>
          </a:p>
          <a:p>
            <a:pPr marL="552450" lvl="1" indent="-95250">
              <a:spcBef>
                <a:spcPct val="0"/>
              </a:spcBef>
              <a:buFont typeface="Courier New" pitchFamily="49" charset="0"/>
              <a:buChar char="o"/>
              <a:defRPr/>
            </a:pPr>
            <a:r>
              <a:rPr kumimoji="0" lang="en-CA" sz="2300" b="0" i="0" u="none" strike="noStrike" kern="1200" cap="none" spc="0" normalizeH="0" noProof="0" dirty="0" smtClean="0">
                <a:ln>
                  <a:noFill/>
                </a:ln>
                <a:solidFill>
                  <a:schemeClr val="tx1"/>
                </a:solidFill>
                <a:effectLst/>
                <a:uLnTx/>
                <a:uFillTx/>
                <a:latin typeface="+mj-lt"/>
                <a:ea typeface="+mj-ea"/>
                <a:cs typeface="+mj-cs"/>
              </a:rPr>
              <a:t>415,815 </a:t>
            </a:r>
            <a:r>
              <a:rPr kumimoji="0" lang="en-CA" sz="2300" b="0" i="0" u="none" strike="noStrike" kern="1200" cap="none" spc="0" normalizeH="0" noProof="0" dirty="0" err="1" smtClean="0">
                <a:ln>
                  <a:noFill/>
                </a:ln>
                <a:solidFill>
                  <a:schemeClr val="tx1"/>
                </a:solidFill>
                <a:effectLst/>
                <a:uLnTx/>
                <a:uFillTx/>
                <a:latin typeface="+mj-lt"/>
                <a:ea typeface="+mj-ea"/>
                <a:cs typeface="+mj-cs"/>
              </a:rPr>
              <a:t>sf</a:t>
            </a:r>
            <a:r>
              <a:rPr kumimoji="0" lang="en-CA" sz="2300" b="0" i="0" u="none" strike="noStrike" kern="1200" cap="none" spc="0" normalizeH="0" noProof="0" dirty="0" smtClean="0">
                <a:ln>
                  <a:noFill/>
                </a:ln>
                <a:solidFill>
                  <a:schemeClr val="tx1"/>
                </a:solidFill>
                <a:effectLst/>
                <a:uLnTx/>
                <a:uFillTx/>
                <a:latin typeface="+mj-lt"/>
                <a:ea typeface="+mj-ea"/>
                <a:cs typeface="+mj-cs"/>
              </a:rPr>
              <a:t> of office</a:t>
            </a:r>
          </a:p>
          <a:p>
            <a:pPr marL="95250" marR="0" lvl="0" indent="-9525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CA" sz="2300" b="0" i="0" u="none" strike="noStrike" kern="1200" cap="none" spc="0" normalizeH="0" noProof="0" dirty="0" smtClean="0">
                <a:ln>
                  <a:noFill/>
                </a:ln>
                <a:solidFill>
                  <a:schemeClr val="tx1"/>
                </a:solidFill>
                <a:effectLst/>
                <a:uLnTx/>
                <a:uFillTx/>
                <a:latin typeface="+mj-lt"/>
                <a:ea typeface="+mj-ea"/>
                <a:cs typeface="+mj-cs"/>
              </a:rPr>
              <a:t>Acquired on a 50/50 basis with </a:t>
            </a:r>
            <a:r>
              <a:rPr kumimoji="0" lang="en-CA" sz="2300" b="0" i="0" u="none" strike="noStrike" kern="1200" cap="none" spc="0" normalizeH="0" noProof="0" dirty="0" err="1" smtClean="0">
                <a:ln>
                  <a:noFill/>
                </a:ln>
                <a:solidFill>
                  <a:schemeClr val="tx1"/>
                </a:solidFill>
                <a:effectLst/>
                <a:uLnTx/>
                <a:uFillTx/>
                <a:latin typeface="+mj-lt"/>
                <a:ea typeface="+mj-ea"/>
                <a:cs typeface="+mj-cs"/>
              </a:rPr>
              <a:t>KingSet</a:t>
            </a:r>
            <a:r>
              <a:rPr lang="en-CA" sz="2300" dirty="0" smtClean="0">
                <a:latin typeface="+mj-lt"/>
                <a:ea typeface="+mj-ea"/>
                <a:cs typeface="+mj-cs"/>
              </a:rPr>
              <a:t>t Capital</a:t>
            </a:r>
          </a:p>
          <a:p>
            <a:pPr marL="95250" marR="0" lvl="0" indent="-9525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CA" sz="2300" b="0" i="0" u="none" strike="noStrike" kern="1200" cap="none" spc="0" normalizeH="0" noProof="0" dirty="0" smtClean="0">
                <a:ln>
                  <a:noFill/>
                </a:ln>
                <a:solidFill>
                  <a:schemeClr val="tx1"/>
                </a:solidFill>
                <a:effectLst/>
                <a:uLnTx/>
                <a:uFillTx/>
                <a:latin typeface="+mj-lt"/>
                <a:ea typeface="+mj-ea"/>
                <a:cs typeface="+mj-cs"/>
              </a:rPr>
              <a:t>Strong demographics</a:t>
            </a:r>
          </a:p>
          <a:p>
            <a:pPr marL="95250" marR="0" lvl="0" indent="-95250" algn="l" defTabSz="914400" rtl="0" eaLnBrk="1" fontAlgn="auto" latinLnBrk="0" hangingPunct="1">
              <a:lnSpc>
                <a:spcPct val="100000"/>
              </a:lnSpc>
              <a:spcBef>
                <a:spcPct val="0"/>
              </a:spcBef>
              <a:spcAft>
                <a:spcPts val="0"/>
              </a:spcAft>
              <a:buClrTx/>
              <a:buSzTx/>
              <a:buFont typeface="Arial" pitchFamily="34" charset="0"/>
              <a:buChar char="•"/>
              <a:tabLst/>
              <a:defRPr/>
            </a:pPr>
            <a:r>
              <a:rPr lang="en-CA" sz="2300" dirty="0" smtClean="0">
                <a:latin typeface="+mj-lt"/>
                <a:ea typeface="+mj-ea"/>
                <a:cs typeface="+mj-cs"/>
              </a:rPr>
              <a:t>Direct subway line access</a:t>
            </a:r>
            <a:endParaRPr kumimoji="0" lang="en-CA" sz="2300" b="0" i="0" u="none" strike="noStrike" kern="1200" cap="none" spc="0" normalizeH="0" noProof="0" dirty="0" smtClean="0">
              <a:ln>
                <a:noFill/>
              </a:ln>
              <a:solidFill>
                <a:schemeClr val="tx1"/>
              </a:solidFill>
              <a:effectLst/>
              <a:uLnTx/>
              <a:uFillTx/>
              <a:latin typeface="+mj-lt"/>
              <a:ea typeface="+mj-ea"/>
              <a:cs typeface="+mj-cs"/>
            </a:endParaRPr>
          </a:p>
          <a:p>
            <a:pPr lvl="0">
              <a:spcBef>
                <a:spcPct val="0"/>
              </a:spcBef>
              <a:buFont typeface="Arial" pitchFamily="34" charset="0"/>
              <a:buChar char="•"/>
              <a:defRPr/>
            </a:pPr>
            <a:endParaRPr lang="en-CA" sz="2200" dirty="0" smtClean="0">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en-CA"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Recent Canadian </a:t>
            </a:r>
            <a:br>
              <a:rPr lang="en-CA" dirty="0" smtClean="0">
                <a:solidFill>
                  <a:schemeClr val="tx1"/>
                </a:solidFill>
              </a:rPr>
            </a:br>
            <a:r>
              <a:rPr lang="en-CA" dirty="0" smtClean="0">
                <a:solidFill>
                  <a:schemeClr val="tx1"/>
                </a:solidFill>
              </a:rPr>
              <a:t>Acquisitions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pic>
        <p:nvPicPr>
          <p:cNvPr id="190466" name="Picture 2"/>
          <p:cNvPicPr>
            <a:picLocks noChangeAspect="1" noChangeArrowheads="1"/>
          </p:cNvPicPr>
          <p:nvPr/>
        </p:nvPicPr>
        <p:blipFill>
          <a:blip r:embed="rId9" cstate="print"/>
          <a:srcRect/>
          <a:stretch>
            <a:fillRect/>
          </a:stretch>
        </p:blipFill>
        <p:spPr bwMode="auto">
          <a:xfrm>
            <a:off x="1187624" y="1556792"/>
            <a:ext cx="6768752" cy="48745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solidFill>
              </a:rPr>
              <a:t>Recent US Acquisitions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pic>
        <p:nvPicPr>
          <p:cNvPr id="189442" name="Picture 2"/>
          <p:cNvPicPr>
            <a:picLocks noChangeAspect="1" noChangeArrowheads="1"/>
          </p:cNvPicPr>
          <p:nvPr/>
        </p:nvPicPr>
        <p:blipFill>
          <a:blip r:embed="rId9" cstate="print"/>
          <a:srcRect/>
          <a:stretch>
            <a:fillRect/>
          </a:stretch>
        </p:blipFill>
        <p:spPr bwMode="auto">
          <a:xfrm>
            <a:off x="755576" y="1583197"/>
            <a:ext cx="7704856" cy="48701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solidFill>
              </a:rPr>
              <a:t>Capital Structure</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pic>
        <p:nvPicPr>
          <p:cNvPr id="11266" name="Picture 2"/>
          <p:cNvPicPr>
            <a:picLocks noChangeAspect="1" noChangeArrowheads="1"/>
          </p:cNvPicPr>
          <p:nvPr/>
        </p:nvPicPr>
        <p:blipFill>
          <a:blip r:embed="rId9" cstate="print"/>
          <a:srcRect/>
          <a:stretch>
            <a:fillRect/>
          </a:stretch>
        </p:blipFill>
        <p:spPr bwMode="auto">
          <a:xfrm>
            <a:off x="107504" y="1993886"/>
            <a:ext cx="8928992" cy="35233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smtClean="0">
                <a:solidFill>
                  <a:schemeClr val="tx1"/>
                </a:solidFill>
              </a:rPr>
              <a:t>Debt Maturity Schedule</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18434" name="Picture 2"/>
          <p:cNvPicPr>
            <a:picLocks noChangeAspect="1" noChangeArrowheads="1"/>
          </p:cNvPicPr>
          <p:nvPr/>
        </p:nvPicPr>
        <p:blipFill>
          <a:blip r:embed="rId8" cstate="print"/>
          <a:srcRect l="851" t="3945"/>
          <a:stretch>
            <a:fillRect/>
          </a:stretch>
        </p:blipFill>
        <p:spPr bwMode="auto">
          <a:xfrm>
            <a:off x="107504" y="1698540"/>
            <a:ext cx="8856984" cy="41067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Debt and Leverage </a:t>
            </a:r>
            <a:br>
              <a:rPr lang="en-CA" dirty="0" smtClean="0">
                <a:solidFill>
                  <a:schemeClr val="tx1"/>
                </a:solidFill>
              </a:rPr>
            </a:br>
            <a:r>
              <a:rPr lang="en-CA" dirty="0" smtClean="0">
                <a:solidFill>
                  <a:schemeClr val="tx1"/>
                </a:solidFill>
              </a:rPr>
              <a:t>Metrics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pic>
        <p:nvPicPr>
          <p:cNvPr id="12290" name="Picture 2"/>
          <p:cNvPicPr>
            <a:picLocks noChangeAspect="1" noChangeArrowheads="1"/>
          </p:cNvPicPr>
          <p:nvPr/>
        </p:nvPicPr>
        <p:blipFill>
          <a:blip r:embed="rId9" cstate="print"/>
          <a:srcRect/>
          <a:stretch>
            <a:fillRect/>
          </a:stretch>
        </p:blipFill>
        <p:spPr bwMode="auto">
          <a:xfrm>
            <a:off x="107504" y="1556792"/>
            <a:ext cx="8928992" cy="2329639"/>
          </a:xfrm>
          <a:prstGeom prst="rect">
            <a:avLst/>
          </a:prstGeom>
          <a:noFill/>
          <a:ln w="9525">
            <a:noFill/>
            <a:miter lim="800000"/>
            <a:headEnd/>
            <a:tailEnd/>
          </a:ln>
        </p:spPr>
      </p:pic>
      <p:pic>
        <p:nvPicPr>
          <p:cNvPr id="12291" name="Picture 3"/>
          <p:cNvPicPr>
            <a:picLocks noChangeAspect="1" noChangeArrowheads="1"/>
          </p:cNvPicPr>
          <p:nvPr/>
        </p:nvPicPr>
        <p:blipFill>
          <a:blip r:embed="rId10" cstate="print"/>
          <a:srcRect/>
          <a:stretch>
            <a:fillRect/>
          </a:stretch>
        </p:blipFill>
        <p:spPr bwMode="auto">
          <a:xfrm>
            <a:off x="467544" y="3933056"/>
            <a:ext cx="8208913" cy="25262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Revolving Lines of Credit</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pic>
        <p:nvPicPr>
          <p:cNvPr id="13314" name="Picture 2"/>
          <p:cNvPicPr>
            <a:picLocks noChangeAspect="1" noChangeArrowheads="1"/>
          </p:cNvPicPr>
          <p:nvPr/>
        </p:nvPicPr>
        <p:blipFill>
          <a:blip r:embed="rId9" cstate="print"/>
          <a:srcRect/>
          <a:stretch>
            <a:fillRect/>
          </a:stretch>
        </p:blipFill>
        <p:spPr bwMode="auto">
          <a:xfrm>
            <a:off x="108520" y="1610512"/>
            <a:ext cx="8999984" cy="44827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Aggregate Maturities</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pic>
        <p:nvPicPr>
          <p:cNvPr id="16386" name="Picture 2"/>
          <p:cNvPicPr>
            <a:picLocks noChangeAspect="1" noChangeArrowheads="1"/>
          </p:cNvPicPr>
          <p:nvPr/>
        </p:nvPicPr>
        <p:blipFill>
          <a:blip r:embed="rId9" cstate="print"/>
          <a:srcRect/>
          <a:stretch>
            <a:fillRect/>
          </a:stretch>
        </p:blipFill>
        <p:spPr bwMode="auto">
          <a:xfrm>
            <a:off x="107504" y="1683950"/>
            <a:ext cx="8964488" cy="4121314"/>
          </a:xfrm>
          <a:prstGeom prst="rect">
            <a:avLst/>
          </a:prstGeom>
          <a:noFill/>
          <a:ln w="9525">
            <a:noFill/>
            <a:miter lim="800000"/>
            <a:headEnd/>
            <a:tailEnd/>
          </a:ln>
        </p:spPr>
      </p:pic>
      <p:sp>
        <p:nvSpPr>
          <p:cNvPr id="7" name="Rectangle 6"/>
          <p:cNvSpPr/>
          <p:nvPr/>
        </p:nvSpPr>
        <p:spPr>
          <a:xfrm>
            <a:off x="8244408" y="1916832"/>
            <a:ext cx="50405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2843808" y="2132856"/>
            <a:ext cx="64807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8532440" y="5517232"/>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Maturities by Lender</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pic>
        <p:nvPicPr>
          <p:cNvPr id="17410" name="Picture 2"/>
          <p:cNvPicPr>
            <a:picLocks noChangeAspect="1" noChangeArrowheads="1"/>
          </p:cNvPicPr>
          <p:nvPr/>
        </p:nvPicPr>
        <p:blipFill>
          <a:blip r:embed="rId9" cstate="print"/>
          <a:srcRect/>
          <a:stretch>
            <a:fillRect/>
          </a:stretch>
        </p:blipFill>
        <p:spPr bwMode="auto">
          <a:xfrm>
            <a:off x="72009" y="1684503"/>
            <a:ext cx="8964487" cy="35446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Target Entry into Canada</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sp>
        <p:nvSpPr>
          <p:cNvPr id="7" name="TextBox 6"/>
          <p:cNvSpPr txBox="1"/>
          <p:nvPr/>
        </p:nvSpPr>
        <p:spPr>
          <a:xfrm>
            <a:off x="72008" y="1772816"/>
            <a:ext cx="8964488" cy="3631763"/>
          </a:xfrm>
          <a:prstGeom prst="rect">
            <a:avLst/>
          </a:prstGeom>
          <a:noFill/>
        </p:spPr>
        <p:txBody>
          <a:bodyPr wrap="square" rtlCol="0">
            <a:spAutoFit/>
          </a:bodyPr>
          <a:lstStyle/>
          <a:p>
            <a:pPr marL="114300" indent="-114300">
              <a:buFont typeface="Arial" pitchFamily="34" charset="0"/>
              <a:buChar char="•"/>
            </a:pPr>
            <a:r>
              <a:rPr lang="en-CA" sz="2100" dirty="0" smtClean="0"/>
              <a:t>Acquisition of Zellers stores by Target is expected to lead to an enhancement to some </a:t>
            </a:r>
            <a:r>
              <a:rPr lang="en-CA" sz="2100" dirty="0" err="1" smtClean="0"/>
              <a:t>RioCan</a:t>
            </a:r>
            <a:r>
              <a:rPr lang="en-CA" sz="2100" dirty="0" smtClean="0"/>
              <a:t> properties</a:t>
            </a:r>
          </a:p>
          <a:p>
            <a:pPr marL="114300" indent="-114300">
              <a:buFont typeface="Arial" pitchFamily="34" charset="0"/>
              <a:buChar char="•"/>
            </a:pPr>
            <a:r>
              <a:rPr lang="en-CA" sz="2100" dirty="0" smtClean="0"/>
              <a:t>Target will revitalize centres where its store will be located leading to higher occupancy, rents and value through higher NOI and lower cap rate</a:t>
            </a:r>
          </a:p>
          <a:p>
            <a:pPr marL="114300" indent="-114300">
              <a:buFont typeface="Arial" pitchFamily="34" charset="0"/>
              <a:buChar char="•"/>
            </a:pPr>
            <a:r>
              <a:rPr lang="en-CA" sz="2100" dirty="0" smtClean="0"/>
              <a:t>Target has assumed 23 leases of </a:t>
            </a:r>
            <a:r>
              <a:rPr lang="en-CA" sz="2100" dirty="0" err="1" smtClean="0"/>
              <a:t>RioCan’s</a:t>
            </a:r>
            <a:r>
              <a:rPr lang="en-CA" sz="2100" dirty="0" smtClean="0"/>
              <a:t> 34 properties which we occupied by Zellers</a:t>
            </a:r>
          </a:p>
          <a:p>
            <a:pPr marL="114300" indent="-114300">
              <a:buFont typeface="Arial" pitchFamily="34" charset="0"/>
              <a:buChar char="•"/>
            </a:pPr>
            <a:r>
              <a:rPr lang="en-CA" sz="2100" dirty="0" smtClean="0"/>
              <a:t>9 of the remaining locations will remain as Zellers, 1 will be assumed by </a:t>
            </a:r>
            <a:r>
              <a:rPr lang="en-CA" sz="2100" dirty="0" err="1" smtClean="0"/>
              <a:t>Walmart</a:t>
            </a:r>
            <a:r>
              <a:rPr lang="en-CA" sz="2100" dirty="0" smtClean="0"/>
              <a:t> and the other by Canadian Tire</a:t>
            </a:r>
          </a:p>
          <a:p>
            <a:pPr marL="114300" indent="-114300">
              <a:buFont typeface="Arial" pitchFamily="34" charset="0"/>
              <a:buChar char="•"/>
            </a:pPr>
            <a:r>
              <a:rPr lang="en-CA" sz="2100" dirty="0" err="1" smtClean="0"/>
              <a:t>RioCan</a:t>
            </a:r>
            <a:r>
              <a:rPr lang="en-CA" sz="2100" dirty="0" smtClean="0"/>
              <a:t> will be Target’s largest landlord in Canada</a:t>
            </a:r>
          </a:p>
          <a:p>
            <a:pPr marL="114300" indent="-114300">
              <a:buFont typeface="Arial" pitchFamily="34" charset="0"/>
              <a:buChar char="•"/>
            </a:pPr>
            <a:endParaRPr lang="en-CA" sz="2100" dirty="0" smtClean="0"/>
          </a:p>
          <a:p>
            <a:pPr marL="114300" indent="-114300">
              <a:buFont typeface="Arial" pitchFamily="34" charset="0"/>
              <a:buChar char="•"/>
            </a:pPr>
            <a:endParaRPr lang="en-US" sz="2000" dirty="0"/>
          </a:p>
        </p:txBody>
      </p:sp>
      <p:pic>
        <p:nvPicPr>
          <p:cNvPr id="192514" name="Picture 2"/>
          <p:cNvPicPr>
            <a:picLocks noChangeAspect="1" noChangeArrowheads="1"/>
          </p:cNvPicPr>
          <p:nvPr/>
        </p:nvPicPr>
        <p:blipFill>
          <a:blip r:embed="rId9" cstate="print"/>
          <a:srcRect/>
          <a:stretch>
            <a:fillRect/>
          </a:stretch>
        </p:blipFill>
        <p:spPr bwMode="auto">
          <a:xfrm>
            <a:off x="1" y="4920726"/>
            <a:ext cx="9144000" cy="15326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Benefits to Shareholders</a:t>
            </a:r>
            <a:endParaRPr lang="en-US" dirty="0">
              <a:solidFill>
                <a:srgbClr val="000000"/>
              </a:solidFill>
            </a:endParaRPr>
          </a:p>
        </p:txBody>
      </p:sp>
      <p:sp>
        <p:nvSpPr>
          <p:cNvPr id="3" name="Content Placeholder 2"/>
          <p:cNvSpPr>
            <a:spLocks noGrp="1"/>
          </p:cNvSpPr>
          <p:nvPr>
            <p:ph sz="quarter" idx="1"/>
          </p:nvPr>
        </p:nvSpPr>
        <p:spPr/>
        <p:txBody>
          <a:bodyPr/>
          <a:lstStyle/>
          <a:p>
            <a:r>
              <a:rPr lang="en-US" dirty="0" smtClean="0"/>
              <a:t>Diversification</a:t>
            </a:r>
          </a:p>
          <a:p>
            <a:pPr lvl="1"/>
            <a:r>
              <a:rPr lang="en-US" dirty="0" smtClean="0"/>
              <a:t>Bonds, Stocks, and REITs</a:t>
            </a:r>
          </a:p>
          <a:p>
            <a:r>
              <a:rPr lang="en-US" dirty="0" smtClean="0"/>
              <a:t>High Yields</a:t>
            </a:r>
          </a:p>
          <a:p>
            <a:r>
              <a:rPr lang="en-US" dirty="0" smtClean="0"/>
              <a:t>Liquidity</a:t>
            </a:r>
          </a:p>
          <a:p>
            <a:r>
              <a:rPr lang="en-US" dirty="0" smtClean="0"/>
              <a:t>Professional Management</a:t>
            </a:r>
          </a:p>
          <a:p>
            <a:endParaRPr lang="en-US" dirty="0" smtClean="0"/>
          </a:p>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743909202"/>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39657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Looking Forward</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sp>
        <p:nvSpPr>
          <p:cNvPr id="6" name="TextBox 5"/>
          <p:cNvSpPr txBox="1"/>
          <p:nvPr/>
        </p:nvSpPr>
        <p:spPr>
          <a:xfrm>
            <a:off x="395536" y="1521360"/>
            <a:ext cx="8352928" cy="5940088"/>
          </a:xfrm>
          <a:prstGeom prst="rect">
            <a:avLst/>
          </a:prstGeom>
          <a:noFill/>
        </p:spPr>
        <p:txBody>
          <a:bodyPr wrap="square" rtlCol="0">
            <a:spAutoFit/>
          </a:bodyPr>
          <a:lstStyle/>
          <a:p>
            <a:pPr marL="114300" indent="-114300">
              <a:buFont typeface="Arial" pitchFamily="34" charset="0"/>
              <a:buChar char="•"/>
            </a:pPr>
            <a:r>
              <a:rPr lang="en-CA" sz="2000" dirty="0" err="1" smtClean="0"/>
              <a:t>RioCan</a:t>
            </a:r>
            <a:r>
              <a:rPr lang="en-CA" sz="2000" dirty="0" smtClean="0"/>
              <a:t> expects the Canadian retail real estate market to remain strong through 2012</a:t>
            </a:r>
          </a:p>
          <a:p>
            <a:pPr marL="114300" indent="-114300">
              <a:buFont typeface="Arial" pitchFamily="34" charset="0"/>
              <a:buChar char="•"/>
            </a:pPr>
            <a:endParaRPr lang="en-CA" sz="2000" dirty="0" smtClean="0"/>
          </a:p>
          <a:p>
            <a:pPr marL="114300" indent="-114300">
              <a:buFont typeface="Arial" pitchFamily="34" charset="0"/>
              <a:buChar char="•"/>
            </a:pPr>
            <a:r>
              <a:rPr lang="en-CA" sz="2000" dirty="0" smtClean="0"/>
              <a:t>Significant amount of 2011 acquisitions will contribute to future FFO</a:t>
            </a:r>
          </a:p>
          <a:p>
            <a:pPr marL="114300" indent="-114300">
              <a:buFont typeface="Arial" pitchFamily="34" charset="0"/>
              <a:buChar char="•"/>
            </a:pPr>
            <a:endParaRPr lang="en-CA" sz="2000" dirty="0" smtClean="0"/>
          </a:p>
          <a:p>
            <a:pPr marL="114300" indent="-114300">
              <a:buFont typeface="Arial" pitchFamily="34" charset="0"/>
              <a:buChar char="•"/>
            </a:pPr>
            <a:r>
              <a:rPr lang="en-CA" sz="2000" dirty="0" smtClean="0"/>
              <a:t>The emergence of large US retailers entering the Canadian market should be positive for </a:t>
            </a:r>
            <a:r>
              <a:rPr lang="en-CA" sz="2000" dirty="0" err="1" smtClean="0"/>
              <a:t>RioCan</a:t>
            </a:r>
            <a:r>
              <a:rPr lang="en-CA" sz="2000" dirty="0" smtClean="0"/>
              <a:t> potentially driving rents up due to higher demand for space</a:t>
            </a:r>
          </a:p>
          <a:p>
            <a:pPr marL="114300" indent="-114300">
              <a:buFont typeface="Arial" pitchFamily="34" charset="0"/>
              <a:buChar char="•"/>
            </a:pPr>
            <a:endParaRPr lang="en-CA" sz="2000" dirty="0" smtClean="0"/>
          </a:p>
          <a:p>
            <a:pPr marL="114300" indent="-114300">
              <a:buFont typeface="Arial" pitchFamily="34" charset="0"/>
              <a:buChar char="•"/>
            </a:pPr>
            <a:r>
              <a:rPr lang="en-CA" sz="2000" dirty="0" err="1" smtClean="0"/>
              <a:t>RioCan</a:t>
            </a:r>
            <a:r>
              <a:rPr lang="en-CA" sz="2000" dirty="0" smtClean="0"/>
              <a:t> will continue to capitalize on the strength of its partnerships in Canada and the US to acquire property, and enhance development projects</a:t>
            </a:r>
          </a:p>
          <a:p>
            <a:pPr marL="114300" indent="-114300">
              <a:buFont typeface="Arial" pitchFamily="34" charset="0"/>
              <a:buChar char="•"/>
            </a:pPr>
            <a:endParaRPr lang="en-CA" sz="2000" dirty="0" smtClean="0"/>
          </a:p>
          <a:p>
            <a:pPr marL="114300" indent="-114300">
              <a:buFont typeface="Arial" pitchFamily="34" charset="0"/>
              <a:buChar char="•"/>
            </a:pPr>
            <a:r>
              <a:rPr lang="en-CA" sz="2000" dirty="0" smtClean="0"/>
              <a:t>Interest rate savings will be realized through refinancing at current attractive market rates which are expected to remain low going into 2013</a:t>
            </a:r>
          </a:p>
          <a:p>
            <a:pPr marL="114300" indent="-114300">
              <a:buFont typeface="Arial" pitchFamily="34" charset="0"/>
              <a:buChar char="•"/>
            </a:pPr>
            <a:endParaRPr lang="en-CA" sz="2000" dirty="0" smtClean="0"/>
          </a:p>
          <a:p>
            <a:pPr marL="114300" indent="-114300">
              <a:buFont typeface="Arial" pitchFamily="34" charset="0"/>
              <a:buChar char="•"/>
            </a:pPr>
            <a:r>
              <a:rPr lang="en-CA" sz="2000" dirty="0" err="1" smtClean="0"/>
              <a:t>RioCan</a:t>
            </a:r>
            <a:r>
              <a:rPr lang="en-CA" sz="2000" dirty="0" smtClean="0"/>
              <a:t> continues to evaluate growth opportunities in the US due to attractive real estate prices  </a:t>
            </a:r>
          </a:p>
          <a:p>
            <a:pPr marL="114300" indent="-114300"/>
            <a:r>
              <a:rPr lang="en-CA" sz="2000" dirty="0" smtClean="0"/>
              <a:t> </a:t>
            </a:r>
          </a:p>
          <a:p>
            <a:pPr marL="114300" indent="-114300">
              <a:buFont typeface="Arial" pitchFamily="34" charset="0"/>
              <a:buChar char="•"/>
            </a:pPr>
            <a:endParaRPr lang="en-CA" sz="2000" dirty="0" smtClean="0"/>
          </a:p>
          <a:p>
            <a:pPr marL="114300" indent="-114300">
              <a:buFont typeface="Arial" pitchFamily="34" charset="0"/>
              <a:buChar char="•"/>
            </a:pPr>
            <a:endParaRPr lang="en-US" sz="20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srcRect/>
          <a:stretch>
            <a:fillRect/>
          </a:stretch>
        </p:blipFill>
        <p:spPr bwMode="auto">
          <a:xfrm>
            <a:off x="-4127" y="2126585"/>
            <a:ext cx="9148127" cy="4758799"/>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6012160" y="44624"/>
            <a:ext cx="3103473" cy="1872208"/>
          </a:xfrm>
          <a:prstGeom prst="rect">
            <a:avLst/>
          </a:prstGeom>
          <a:noFill/>
          <a:ln w="9525">
            <a:noFill/>
            <a:miter lim="800000"/>
            <a:headEnd/>
            <a:tailEnd/>
          </a:ln>
        </p:spPr>
      </p:pic>
      <p:sp>
        <p:nvSpPr>
          <p:cNvPr id="5" name="TextBox 4"/>
          <p:cNvSpPr txBox="1"/>
          <p:nvPr/>
        </p:nvSpPr>
        <p:spPr>
          <a:xfrm>
            <a:off x="611560" y="162506"/>
            <a:ext cx="4824536" cy="1754326"/>
          </a:xfrm>
          <a:prstGeom prst="rect">
            <a:avLst/>
          </a:prstGeom>
          <a:noFill/>
        </p:spPr>
        <p:txBody>
          <a:bodyPr wrap="square" rtlCol="0">
            <a:spAutoFit/>
          </a:bodyPr>
          <a:lstStyle/>
          <a:p>
            <a:r>
              <a:rPr lang="en-CA" sz="5400" dirty="0" smtClean="0">
                <a:solidFill>
                  <a:schemeClr val="bg1"/>
                </a:solidFill>
                <a:latin typeface="Tw Cen MT (Headings)"/>
              </a:rPr>
              <a:t>Management</a:t>
            </a:r>
          </a:p>
          <a:p>
            <a:r>
              <a:rPr lang="en-CA" sz="5400" dirty="0" smtClean="0">
                <a:solidFill>
                  <a:schemeClr val="bg1"/>
                </a:solidFill>
                <a:latin typeface="Tw Cen MT (Headings)"/>
              </a:rPr>
              <a:t>Team</a:t>
            </a:r>
            <a:endParaRPr lang="en-CA" sz="5400" dirty="0">
              <a:solidFill>
                <a:schemeClr val="bg1"/>
              </a:solidFill>
              <a:latin typeface="Tw Cen MT (Heading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solidFill>
              </a:rPr>
              <a:t>Edward </a:t>
            </a:r>
            <a:r>
              <a:rPr lang="en-CA" dirty="0" err="1" smtClean="0">
                <a:solidFill>
                  <a:schemeClr val="tx1"/>
                </a:solidFill>
              </a:rPr>
              <a:t>Sonshine</a:t>
            </a:r>
            <a:r>
              <a:rPr lang="en-CA" dirty="0" smtClean="0">
                <a:solidFill>
                  <a:schemeClr val="tx1"/>
                </a:solidFill>
              </a:rPr>
              <a:t>, CEO</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pic>
        <p:nvPicPr>
          <p:cNvPr id="6" name="Picture 4"/>
          <p:cNvPicPr>
            <a:picLocks noChangeAspect="1" noChangeArrowheads="1"/>
          </p:cNvPicPr>
          <p:nvPr/>
        </p:nvPicPr>
        <p:blipFill>
          <a:blip r:embed="rId9" cstate="print"/>
          <a:srcRect/>
          <a:stretch>
            <a:fillRect/>
          </a:stretch>
        </p:blipFill>
        <p:spPr bwMode="auto">
          <a:xfrm>
            <a:off x="611560" y="1752064"/>
            <a:ext cx="3205590" cy="4557256"/>
          </a:xfrm>
          <a:prstGeom prst="rect">
            <a:avLst/>
          </a:prstGeom>
          <a:noFill/>
          <a:ln w="9525">
            <a:noFill/>
            <a:miter lim="800000"/>
            <a:headEnd/>
            <a:tailEnd/>
          </a:ln>
          <a:effectLst/>
        </p:spPr>
      </p:pic>
      <p:sp>
        <p:nvSpPr>
          <p:cNvPr id="7" name="Title 1"/>
          <p:cNvSpPr txBox="1">
            <a:spLocks/>
          </p:cNvSpPr>
          <p:nvPr/>
        </p:nvSpPr>
        <p:spPr>
          <a:xfrm>
            <a:off x="4032448" y="1700808"/>
            <a:ext cx="4932040" cy="4663008"/>
          </a:xfrm>
          <a:prstGeom prst="rect">
            <a:avLst/>
          </a:prstGeom>
        </p:spPr>
        <p:txBody>
          <a:bodyPr vert="horz" anchor="t">
            <a:normAutofit/>
          </a:bodyPr>
          <a:lstStyle/>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CA" sz="2300" b="0" i="0" u="none" strike="noStrike" kern="1200" cap="none" spc="0" normalizeH="0" baseline="0" noProof="0" dirty="0" smtClean="0">
                <a:ln>
                  <a:noFill/>
                </a:ln>
                <a:solidFill>
                  <a:schemeClr val="tx1"/>
                </a:solidFill>
                <a:effectLst/>
                <a:uLnTx/>
                <a:uFillTx/>
                <a:latin typeface="+mj-lt"/>
                <a:ea typeface="+mj-ea"/>
                <a:cs typeface="+mj-cs"/>
              </a:rPr>
              <a:t>CEO of </a:t>
            </a:r>
            <a:r>
              <a:rPr kumimoji="0" lang="en-CA" sz="2300" b="0" i="0" u="none" strike="noStrike" kern="1200" cap="none" spc="0" normalizeH="0" baseline="0" noProof="0" dirty="0" err="1" smtClean="0">
                <a:ln>
                  <a:noFill/>
                </a:ln>
                <a:solidFill>
                  <a:schemeClr val="tx1"/>
                </a:solidFill>
                <a:effectLst/>
                <a:uLnTx/>
                <a:uFillTx/>
                <a:latin typeface="+mj-lt"/>
                <a:ea typeface="+mj-ea"/>
                <a:cs typeface="+mj-cs"/>
              </a:rPr>
              <a:t>RioCan</a:t>
            </a:r>
            <a:r>
              <a:rPr kumimoji="0" lang="en-CA" sz="2300" b="0" i="0" u="none" strike="noStrike" kern="1200" cap="none" spc="0" normalizeH="0" noProof="0" dirty="0" smtClean="0">
                <a:ln>
                  <a:noFill/>
                </a:ln>
                <a:solidFill>
                  <a:schemeClr val="tx1"/>
                </a:solidFill>
                <a:effectLst/>
                <a:uLnTx/>
                <a:uFillTx/>
                <a:latin typeface="+mj-lt"/>
                <a:ea typeface="+mj-ea"/>
                <a:cs typeface="+mj-cs"/>
              </a:rPr>
              <a:t> since 1993</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en-CA" sz="2300" b="0" i="0" u="none" strike="noStrike" kern="1200" cap="none" spc="0" normalizeH="0" noProof="0" dirty="0" smtClean="0">
              <a:ln>
                <a:noFill/>
              </a:ln>
              <a:solidFill>
                <a:schemeClr val="tx1"/>
              </a:solidFill>
              <a:effectLst/>
              <a:uLnTx/>
              <a:uFillTx/>
              <a:latin typeface="+mj-lt"/>
              <a:ea typeface="+mj-ea"/>
              <a:cs typeface="+mj-cs"/>
            </a:endParaRPr>
          </a:p>
          <a:p>
            <a:pPr lvl="0">
              <a:spcBef>
                <a:spcPct val="0"/>
              </a:spcBef>
              <a:buFont typeface="Arial" pitchFamily="34" charset="0"/>
              <a:buChar char="•"/>
              <a:defRPr/>
            </a:pPr>
            <a:r>
              <a:rPr lang="en-CA" sz="2300" dirty="0" smtClean="0">
                <a:latin typeface="+mj-lt"/>
              </a:rPr>
              <a:t>64 Years Old</a:t>
            </a:r>
          </a:p>
          <a:p>
            <a:pPr lvl="0">
              <a:spcBef>
                <a:spcPct val="0"/>
              </a:spcBef>
              <a:buFont typeface="Arial" pitchFamily="34" charset="0"/>
              <a:buChar char="•"/>
              <a:defRPr/>
            </a:pPr>
            <a:endParaRPr kumimoji="0" lang="en-CA" sz="2300" b="0" i="0" u="none" strike="noStrike" kern="1200" cap="none" spc="0" normalizeH="0" noProof="0" dirty="0" smtClean="0">
              <a:ln>
                <a:noFill/>
              </a:ln>
              <a:solidFill>
                <a:schemeClr val="tx1"/>
              </a:solidFill>
              <a:effectLst/>
              <a:uLnTx/>
              <a:uFillTx/>
              <a:latin typeface="+mj-lt"/>
              <a:ea typeface="+mj-ea"/>
              <a:cs typeface="+mj-cs"/>
            </a:endParaRPr>
          </a:p>
          <a:p>
            <a:pPr marL="87313" marR="0" lvl="0" indent="-87313" algn="l" defTabSz="914400" rtl="0" eaLnBrk="1" fontAlgn="auto" latinLnBrk="0" hangingPunct="1">
              <a:lnSpc>
                <a:spcPct val="100000"/>
              </a:lnSpc>
              <a:spcBef>
                <a:spcPct val="0"/>
              </a:spcBef>
              <a:spcAft>
                <a:spcPts val="0"/>
              </a:spcAft>
              <a:buClrTx/>
              <a:buSzTx/>
              <a:buFont typeface="Arial" pitchFamily="34" charset="0"/>
              <a:buChar char="•"/>
              <a:tabLst/>
              <a:defRPr/>
            </a:pPr>
            <a:r>
              <a:rPr lang="en-CA" sz="2300" dirty="0" smtClean="0">
                <a:latin typeface="+mj-lt"/>
                <a:ea typeface="+mj-ea"/>
                <a:cs typeface="+mj-cs"/>
              </a:rPr>
              <a:t>Member of the board of directors of RBC, Cineplex Galaxy Income Fund and is chair of </a:t>
            </a:r>
            <a:r>
              <a:rPr lang="en-CA" sz="2300" dirty="0" err="1" smtClean="0">
                <a:latin typeface="+mj-lt"/>
                <a:ea typeface="+mj-ea"/>
                <a:cs typeface="+mj-cs"/>
              </a:rPr>
              <a:t>Chesswood</a:t>
            </a:r>
            <a:r>
              <a:rPr lang="en-CA" sz="2300" dirty="0" smtClean="0">
                <a:latin typeface="+mj-lt"/>
                <a:ea typeface="+mj-ea"/>
                <a:cs typeface="+mj-cs"/>
              </a:rPr>
              <a:t> Income Fund</a:t>
            </a:r>
          </a:p>
          <a:p>
            <a:pPr marL="87313" marR="0" lvl="0" indent="-87313" algn="l" defTabSz="914400" rtl="0" eaLnBrk="1" fontAlgn="auto" latinLnBrk="0" hangingPunct="1">
              <a:lnSpc>
                <a:spcPct val="100000"/>
              </a:lnSpc>
              <a:spcBef>
                <a:spcPct val="0"/>
              </a:spcBef>
              <a:spcAft>
                <a:spcPts val="0"/>
              </a:spcAft>
              <a:buClrTx/>
              <a:buSzTx/>
              <a:buFont typeface="Arial" pitchFamily="34" charset="0"/>
              <a:buChar char="•"/>
              <a:tabLst/>
              <a:defRPr/>
            </a:pPr>
            <a:endParaRPr lang="en-CA" sz="2300" dirty="0" smtClean="0">
              <a:latin typeface="+mj-lt"/>
              <a:ea typeface="+mj-ea"/>
              <a:cs typeface="+mj-cs"/>
            </a:endParaRPr>
          </a:p>
          <a:p>
            <a:pPr marL="87313" lvl="0" indent="-87313">
              <a:spcBef>
                <a:spcPct val="0"/>
              </a:spcBef>
              <a:buFont typeface="Arial" pitchFamily="34" charset="0"/>
              <a:buChar char="•"/>
              <a:defRPr/>
            </a:pPr>
            <a:r>
              <a:rPr lang="en-CA" sz="2300" dirty="0" smtClean="0">
                <a:latin typeface="+mj-lt"/>
              </a:rPr>
              <a:t>Law degree from </a:t>
            </a:r>
            <a:r>
              <a:rPr lang="en-CA" sz="2300" dirty="0" err="1" smtClean="0">
                <a:latin typeface="+mj-lt"/>
              </a:rPr>
              <a:t>Osgoode</a:t>
            </a:r>
            <a:r>
              <a:rPr lang="en-CA" sz="2300" dirty="0" smtClean="0">
                <a:latin typeface="+mj-lt"/>
              </a:rPr>
              <a:t> Hall Law School and a Bachelor of Arts degree from the University of Toronto</a:t>
            </a:r>
          </a:p>
          <a:p>
            <a:pPr marL="87313" lvl="0" indent="-87313">
              <a:spcBef>
                <a:spcPct val="0"/>
              </a:spcBef>
              <a:buFont typeface="Arial" pitchFamily="34" charset="0"/>
              <a:buChar char="•"/>
              <a:defRPr/>
            </a:pPr>
            <a:endParaRPr lang="en-CA" sz="2300" dirty="0" smtClean="0">
              <a:latin typeface="+mj-lt"/>
            </a:endParaRPr>
          </a:p>
          <a:p>
            <a:pPr marL="87313" lvl="0" indent="-87313">
              <a:spcBef>
                <a:spcPct val="0"/>
              </a:spcBef>
              <a:buFont typeface="Arial" pitchFamily="34" charset="0"/>
              <a:buChar char="•"/>
              <a:defRPr/>
            </a:pPr>
            <a:r>
              <a:rPr lang="en-CA" sz="2300" dirty="0" smtClean="0">
                <a:latin typeface="+mj-lt"/>
                <a:ea typeface="+mj-ea"/>
                <a:cs typeface="+mj-cs"/>
              </a:rPr>
              <a:t> 2010 compensation: $2.68 million</a:t>
            </a:r>
          </a:p>
          <a:p>
            <a:pPr marL="87313" marR="0" lvl="0" indent="-87313" algn="l" defTabSz="914400" rtl="0" eaLnBrk="1" fontAlgn="auto" latinLnBrk="0" hangingPunct="1">
              <a:lnSpc>
                <a:spcPct val="100000"/>
              </a:lnSpc>
              <a:spcBef>
                <a:spcPct val="0"/>
              </a:spcBef>
              <a:spcAft>
                <a:spcPts val="0"/>
              </a:spcAft>
              <a:buClrTx/>
              <a:buSzTx/>
              <a:buFont typeface="Arial" pitchFamily="34" charset="0"/>
              <a:buChar char="•"/>
              <a:tabLst/>
              <a:defRPr/>
            </a:pPr>
            <a:endParaRPr lang="en-CA" sz="2200" dirty="0" smtClean="0">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en-CA"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err="1" smtClean="0">
                <a:solidFill>
                  <a:schemeClr val="tx1"/>
                </a:solidFill>
              </a:rPr>
              <a:t>Raghunath</a:t>
            </a:r>
            <a:r>
              <a:rPr lang="en-CA" dirty="0" smtClean="0">
                <a:solidFill>
                  <a:schemeClr val="tx1"/>
                </a:solidFill>
              </a:rPr>
              <a:t> </a:t>
            </a:r>
            <a:r>
              <a:rPr lang="en-CA" dirty="0" err="1" smtClean="0">
                <a:solidFill>
                  <a:schemeClr val="tx1"/>
                </a:solidFill>
              </a:rPr>
              <a:t>Davloor</a:t>
            </a:r>
            <a:r>
              <a:rPr lang="en-CA" dirty="0" smtClean="0">
                <a:solidFill>
                  <a:schemeClr val="tx1"/>
                </a:solidFill>
              </a:rPr>
              <a:t>, CFO</a:t>
            </a:r>
            <a:br>
              <a:rPr lang="en-CA" dirty="0" smtClean="0">
                <a:solidFill>
                  <a:schemeClr val="tx1"/>
                </a:solidFill>
              </a:rPr>
            </a:br>
            <a:r>
              <a:rPr lang="en-CA" dirty="0" smtClean="0">
                <a:solidFill>
                  <a:schemeClr val="tx1"/>
                </a:solidFill>
              </a:rPr>
              <a:t>and Senior Vice President</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noChangeArrowheads="1"/>
          </p:cNvPicPr>
          <p:nvPr/>
        </p:nvPicPr>
        <p:blipFill>
          <a:blip r:embed="rId8" cstate="print"/>
          <a:srcRect/>
          <a:stretch>
            <a:fillRect/>
          </a:stretch>
        </p:blipFill>
        <p:spPr bwMode="auto">
          <a:xfrm>
            <a:off x="6876256" y="476672"/>
            <a:ext cx="2095500" cy="390525"/>
          </a:xfrm>
          <a:prstGeom prst="rect">
            <a:avLst/>
          </a:prstGeom>
          <a:noFill/>
          <a:ln w="9525">
            <a:noFill/>
            <a:miter lim="800000"/>
            <a:headEnd/>
            <a:tailEnd/>
          </a:ln>
        </p:spPr>
      </p:pic>
      <p:pic>
        <p:nvPicPr>
          <p:cNvPr id="13314" name="Picture 2"/>
          <p:cNvPicPr>
            <a:picLocks noChangeAspect="1" noChangeArrowheads="1"/>
          </p:cNvPicPr>
          <p:nvPr/>
        </p:nvPicPr>
        <p:blipFill>
          <a:blip r:embed="rId9" cstate="print"/>
          <a:srcRect/>
          <a:stretch>
            <a:fillRect/>
          </a:stretch>
        </p:blipFill>
        <p:spPr bwMode="auto">
          <a:xfrm>
            <a:off x="683568" y="1772816"/>
            <a:ext cx="2592288" cy="4536504"/>
          </a:xfrm>
          <a:prstGeom prst="rect">
            <a:avLst/>
          </a:prstGeom>
          <a:noFill/>
          <a:ln w="9525">
            <a:noFill/>
            <a:miter lim="800000"/>
            <a:headEnd/>
            <a:tailEnd/>
          </a:ln>
        </p:spPr>
      </p:pic>
      <p:sp>
        <p:nvSpPr>
          <p:cNvPr id="7" name="Title 1"/>
          <p:cNvSpPr txBox="1">
            <a:spLocks/>
          </p:cNvSpPr>
          <p:nvPr/>
        </p:nvSpPr>
        <p:spPr>
          <a:xfrm>
            <a:off x="3600400" y="1628800"/>
            <a:ext cx="5436096" cy="4807024"/>
          </a:xfrm>
          <a:prstGeom prst="rect">
            <a:avLst/>
          </a:prstGeom>
        </p:spPr>
        <p:txBody>
          <a:bodyPr vert="horz" lIns="36000" tIns="36000" rIns="36000" bIns="36000" anchor="t">
            <a:normAutofit fontScale="92500" lnSpcReduction="10000"/>
          </a:bodyPr>
          <a:lstStyle/>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CA" sz="2500" b="0" i="0" u="none" strike="noStrike" kern="1200" cap="none" spc="0" normalizeH="0" baseline="0" noProof="0" dirty="0" smtClean="0">
                <a:ln>
                  <a:noFill/>
                </a:ln>
                <a:solidFill>
                  <a:schemeClr val="tx1"/>
                </a:solidFill>
                <a:effectLst/>
                <a:uLnTx/>
                <a:uFillTx/>
                <a:latin typeface="+mj-lt"/>
                <a:ea typeface="+mj-ea"/>
                <a:cs typeface="+mj-cs"/>
              </a:rPr>
              <a:t>CFO and Senior</a:t>
            </a:r>
            <a:r>
              <a:rPr kumimoji="0" lang="en-CA" sz="2500" b="0" i="0" u="none" strike="noStrike" kern="1200" cap="none" spc="0" normalizeH="0" noProof="0" dirty="0" smtClean="0">
                <a:ln>
                  <a:noFill/>
                </a:ln>
                <a:solidFill>
                  <a:schemeClr val="tx1"/>
                </a:solidFill>
                <a:effectLst/>
                <a:uLnTx/>
                <a:uFillTx/>
                <a:latin typeface="+mj-lt"/>
                <a:ea typeface="+mj-ea"/>
                <a:cs typeface="+mj-cs"/>
              </a:rPr>
              <a:t> VP since February 2008</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en-CA" sz="2500" b="0" i="0" u="none" strike="noStrike" kern="1200" cap="none" spc="0" normalizeH="0" noProof="0" dirty="0" smtClean="0">
              <a:ln>
                <a:noFill/>
              </a:ln>
              <a:solidFill>
                <a:schemeClr val="tx1"/>
              </a:solidFill>
              <a:effectLst/>
              <a:uLnTx/>
              <a:uFillTx/>
              <a:latin typeface="+mj-lt"/>
              <a:ea typeface="+mj-ea"/>
              <a:cs typeface="+mj-cs"/>
            </a:endParaRPr>
          </a:p>
          <a:p>
            <a:pPr lvl="0">
              <a:spcBef>
                <a:spcPct val="0"/>
              </a:spcBef>
              <a:buFont typeface="Arial" pitchFamily="34" charset="0"/>
              <a:buChar char="•"/>
              <a:defRPr/>
            </a:pPr>
            <a:r>
              <a:rPr lang="en-CA" sz="2500" dirty="0" smtClean="0">
                <a:latin typeface="+mj-lt"/>
              </a:rPr>
              <a:t>50 Years Old</a:t>
            </a:r>
          </a:p>
          <a:p>
            <a:pPr lvl="0">
              <a:spcBef>
                <a:spcPct val="0"/>
              </a:spcBef>
              <a:buFont typeface="Arial" pitchFamily="34" charset="0"/>
              <a:buChar char="•"/>
              <a:defRPr/>
            </a:pPr>
            <a:endParaRPr kumimoji="0" lang="en-CA" sz="2500" b="0" i="0" u="none" strike="noStrike" kern="1200" cap="none" spc="0" normalizeH="0" noProof="0" dirty="0" smtClean="0">
              <a:ln>
                <a:noFill/>
              </a:ln>
              <a:solidFill>
                <a:schemeClr val="tx1"/>
              </a:solidFill>
              <a:effectLst/>
              <a:uLnTx/>
              <a:uFillTx/>
              <a:latin typeface="+mj-lt"/>
              <a:ea typeface="+mj-ea"/>
              <a:cs typeface="+mj-cs"/>
            </a:endParaRPr>
          </a:p>
          <a:p>
            <a:pPr marL="87313" marR="0" lvl="0" indent="-87313" algn="l" defTabSz="914400" rtl="0" eaLnBrk="1" fontAlgn="auto" latinLnBrk="0" hangingPunct="1">
              <a:lnSpc>
                <a:spcPct val="100000"/>
              </a:lnSpc>
              <a:spcBef>
                <a:spcPct val="0"/>
              </a:spcBef>
              <a:spcAft>
                <a:spcPts val="0"/>
              </a:spcAft>
              <a:buClrTx/>
              <a:buSzTx/>
              <a:buFont typeface="Arial" pitchFamily="34" charset="0"/>
              <a:buChar char="•"/>
              <a:tabLst/>
              <a:defRPr/>
            </a:pPr>
            <a:r>
              <a:rPr lang="en-CA" sz="2500" dirty="0" smtClean="0">
                <a:latin typeface="+mj-lt"/>
                <a:ea typeface="+mj-ea"/>
                <a:cs typeface="+mj-cs"/>
              </a:rPr>
              <a:t>Over 25 years of real estate, management, finance and accounting experience</a:t>
            </a:r>
          </a:p>
          <a:p>
            <a:pPr marL="87313" marR="0" lvl="0" indent="-87313" algn="l" defTabSz="914400" rtl="0" eaLnBrk="1" fontAlgn="auto" latinLnBrk="0" hangingPunct="1">
              <a:lnSpc>
                <a:spcPct val="100000"/>
              </a:lnSpc>
              <a:spcBef>
                <a:spcPct val="0"/>
              </a:spcBef>
              <a:spcAft>
                <a:spcPts val="0"/>
              </a:spcAft>
              <a:buClrTx/>
              <a:buSzTx/>
              <a:buFont typeface="Arial" pitchFamily="34" charset="0"/>
              <a:buChar char="•"/>
              <a:tabLst/>
              <a:defRPr/>
            </a:pPr>
            <a:endParaRPr lang="en-CA" sz="2500" dirty="0" smtClean="0">
              <a:latin typeface="+mj-lt"/>
              <a:ea typeface="+mj-ea"/>
              <a:cs typeface="+mj-cs"/>
            </a:endParaRPr>
          </a:p>
          <a:p>
            <a:pPr marL="87313" lvl="0" indent="-87313">
              <a:spcBef>
                <a:spcPct val="0"/>
              </a:spcBef>
              <a:buFont typeface="Arial" pitchFamily="34" charset="0"/>
              <a:buChar char="•"/>
              <a:defRPr/>
            </a:pPr>
            <a:r>
              <a:rPr lang="en-CA" sz="2500" dirty="0" smtClean="0">
                <a:latin typeface="+mj-lt"/>
              </a:rPr>
              <a:t>Prior to </a:t>
            </a:r>
            <a:r>
              <a:rPr lang="en-CA" sz="2500" dirty="0" err="1" smtClean="0">
                <a:latin typeface="+mj-lt"/>
              </a:rPr>
              <a:t>RioCan</a:t>
            </a:r>
            <a:r>
              <a:rPr lang="en-CA" sz="2500" dirty="0" smtClean="0">
                <a:latin typeface="+mj-lt"/>
              </a:rPr>
              <a:t>, he served as VP and Director of Investment Banking at TD Securities Covering the estate sector</a:t>
            </a:r>
          </a:p>
          <a:p>
            <a:pPr marL="87313" lvl="0" indent="-87313">
              <a:spcBef>
                <a:spcPct val="0"/>
              </a:spcBef>
              <a:buFont typeface="Arial" pitchFamily="34" charset="0"/>
              <a:buChar char="•"/>
              <a:defRPr/>
            </a:pPr>
            <a:endParaRPr lang="en-CA" sz="2500" dirty="0" smtClean="0">
              <a:latin typeface="+mj-lt"/>
            </a:endParaRPr>
          </a:p>
          <a:p>
            <a:pPr marL="87313" lvl="0" indent="-87313">
              <a:spcBef>
                <a:spcPct val="0"/>
              </a:spcBef>
              <a:buFont typeface="Arial" pitchFamily="34" charset="0"/>
              <a:buChar char="•"/>
              <a:defRPr/>
            </a:pPr>
            <a:r>
              <a:rPr lang="en-CA" sz="2500" dirty="0" smtClean="0">
                <a:latin typeface="+mj-lt"/>
              </a:rPr>
              <a:t>Bachelor of Commerce from the University of Manitoba and holds  a CA designation</a:t>
            </a:r>
          </a:p>
          <a:p>
            <a:pPr marL="87313" lvl="0" indent="-87313">
              <a:spcBef>
                <a:spcPct val="0"/>
              </a:spcBef>
              <a:buFont typeface="Arial" pitchFamily="34" charset="0"/>
              <a:buChar char="•"/>
              <a:defRPr/>
            </a:pPr>
            <a:endParaRPr lang="en-CA" sz="2500" dirty="0" smtClean="0">
              <a:latin typeface="+mj-lt"/>
            </a:endParaRPr>
          </a:p>
          <a:p>
            <a:pPr marL="87313" lvl="0" indent="-87313">
              <a:spcBef>
                <a:spcPct val="0"/>
              </a:spcBef>
              <a:buFont typeface="Arial" pitchFamily="34" charset="0"/>
              <a:buChar char="•"/>
              <a:defRPr/>
            </a:pPr>
            <a:r>
              <a:rPr lang="en-CA" sz="2500" dirty="0" smtClean="0">
                <a:latin typeface="+mj-lt"/>
                <a:ea typeface="+mj-ea"/>
                <a:cs typeface="+mj-cs"/>
              </a:rPr>
              <a:t> 2010 compensation: $1.4 million</a:t>
            </a:r>
          </a:p>
          <a:p>
            <a:pPr marL="87313" marR="0" lvl="0" indent="-87313" algn="l" defTabSz="914400" rtl="0" eaLnBrk="1" fontAlgn="auto" latinLnBrk="0" hangingPunct="1">
              <a:lnSpc>
                <a:spcPct val="100000"/>
              </a:lnSpc>
              <a:spcBef>
                <a:spcPct val="0"/>
              </a:spcBef>
              <a:spcAft>
                <a:spcPts val="0"/>
              </a:spcAft>
              <a:buClrTx/>
              <a:buSzTx/>
              <a:buFont typeface="Arial" pitchFamily="34" charset="0"/>
              <a:buChar char="•"/>
              <a:tabLst/>
              <a:defRPr/>
            </a:pPr>
            <a:endParaRPr lang="en-CA" sz="2200" dirty="0" smtClean="0">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en-CA"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Frederic A. </a:t>
            </a:r>
            <a:r>
              <a:rPr lang="en-CA" dirty="0" err="1" smtClean="0">
                <a:solidFill>
                  <a:schemeClr val="tx1"/>
                </a:solidFill>
              </a:rPr>
              <a:t>Waks</a:t>
            </a:r>
            <a:r>
              <a:rPr lang="en-CA" dirty="0" smtClean="0">
                <a:solidFill>
                  <a:schemeClr val="tx1"/>
                </a:solidFill>
              </a:rPr>
              <a:t>,</a:t>
            </a:r>
            <a:br>
              <a:rPr lang="en-CA" dirty="0" smtClean="0">
                <a:solidFill>
                  <a:schemeClr val="tx1"/>
                </a:solidFill>
              </a:rPr>
            </a:br>
            <a:r>
              <a:rPr lang="en-CA" dirty="0" smtClean="0">
                <a:solidFill>
                  <a:schemeClr val="tx1"/>
                </a:solidFill>
              </a:rPr>
              <a:t>COO &amp; Executive VP</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14338" name="Picture 2"/>
          <p:cNvPicPr>
            <a:picLocks noChangeAspect="1" noChangeArrowheads="1"/>
          </p:cNvPicPr>
          <p:nvPr/>
        </p:nvPicPr>
        <p:blipFill>
          <a:blip r:embed="rId8" cstate="print"/>
          <a:srcRect/>
          <a:stretch>
            <a:fillRect/>
          </a:stretch>
        </p:blipFill>
        <p:spPr bwMode="auto">
          <a:xfrm>
            <a:off x="323528" y="1844824"/>
            <a:ext cx="3294366" cy="4392488"/>
          </a:xfrm>
          <a:prstGeom prst="rect">
            <a:avLst/>
          </a:prstGeom>
          <a:noFill/>
          <a:ln w="9525">
            <a:noFill/>
            <a:miter lim="800000"/>
            <a:headEnd/>
            <a:tailEnd/>
          </a:ln>
        </p:spPr>
      </p:pic>
      <p:sp>
        <p:nvSpPr>
          <p:cNvPr id="6" name="Title 1"/>
          <p:cNvSpPr txBox="1">
            <a:spLocks/>
          </p:cNvSpPr>
          <p:nvPr/>
        </p:nvSpPr>
        <p:spPr>
          <a:xfrm>
            <a:off x="3779912" y="1628800"/>
            <a:ext cx="5256584" cy="4807024"/>
          </a:xfrm>
          <a:prstGeom prst="rect">
            <a:avLst/>
          </a:prstGeom>
        </p:spPr>
        <p:txBody>
          <a:bodyPr vert="horz" lIns="36000" tIns="36000" rIns="36000" bIns="36000" anchor="t">
            <a:normAutofit lnSpcReduction="10000"/>
          </a:bodyPr>
          <a:lstStyle/>
          <a:p>
            <a:pPr marL="95250" marR="0" lvl="0" indent="-9525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CA" sz="2300" b="0" i="0" u="none" strike="noStrike" kern="1200" cap="none" spc="0" normalizeH="0" baseline="0" noProof="0" dirty="0" smtClean="0">
                <a:ln>
                  <a:noFill/>
                </a:ln>
                <a:solidFill>
                  <a:schemeClr val="tx1"/>
                </a:solidFill>
                <a:effectLst/>
                <a:uLnTx/>
                <a:uFillTx/>
                <a:latin typeface="+mj-lt"/>
                <a:ea typeface="+mj-ea"/>
                <a:cs typeface="+mj-cs"/>
              </a:rPr>
              <a:t>Joined </a:t>
            </a:r>
            <a:r>
              <a:rPr kumimoji="0" lang="en-CA" sz="2300" b="0" i="0" u="none" strike="noStrike" kern="1200" cap="none" spc="0" normalizeH="0" baseline="0" noProof="0" dirty="0" err="1" smtClean="0">
                <a:ln>
                  <a:noFill/>
                </a:ln>
                <a:solidFill>
                  <a:schemeClr val="tx1"/>
                </a:solidFill>
                <a:effectLst/>
                <a:uLnTx/>
                <a:uFillTx/>
                <a:latin typeface="+mj-lt"/>
                <a:ea typeface="+mj-ea"/>
                <a:cs typeface="+mj-cs"/>
              </a:rPr>
              <a:t>RioCan</a:t>
            </a:r>
            <a:r>
              <a:rPr kumimoji="0" lang="en-CA" sz="2300" b="0" i="0" u="none" strike="noStrike" kern="1200" cap="none" spc="0" normalizeH="0" baseline="0" noProof="0" dirty="0" smtClean="0">
                <a:ln>
                  <a:noFill/>
                </a:ln>
                <a:solidFill>
                  <a:schemeClr val="tx1"/>
                </a:solidFill>
                <a:effectLst/>
                <a:uLnTx/>
                <a:uFillTx/>
                <a:latin typeface="+mj-lt"/>
                <a:ea typeface="+mj-ea"/>
                <a:cs typeface="+mj-cs"/>
              </a:rPr>
              <a:t> in 1995 as Senior</a:t>
            </a:r>
            <a:r>
              <a:rPr kumimoji="0" lang="en-CA" sz="2300" b="0" i="0" u="none" strike="noStrike" kern="1200" cap="none" spc="0" normalizeH="0" noProof="0" dirty="0" smtClean="0">
                <a:ln>
                  <a:noFill/>
                </a:ln>
                <a:solidFill>
                  <a:schemeClr val="tx1"/>
                </a:solidFill>
                <a:effectLst/>
                <a:uLnTx/>
                <a:uFillTx/>
                <a:latin typeface="+mj-lt"/>
                <a:ea typeface="+mj-ea"/>
                <a:cs typeface="+mj-cs"/>
              </a:rPr>
              <a:t> Vice President and was promoted to COO in 2007</a:t>
            </a:r>
            <a:endParaRPr lang="en-CA" sz="2300" dirty="0" smtClean="0">
              <a:latin typeface="+mj-lt"/>
            </a:endParaRPr>
          </a:p>
          <a:p>
            <a:pPr lvl="0">
              <a:spcBef>
                <a:spcPct val="0"/>
              </a:spcBef>
              <a:buFont typeface="Arial" pitchFamily="34" charset="0"/>
              <a:buChar char="•"/>
              <a:defRPr/>
            </a:pPr>
            <a:endParaRPr kumimoji="0" lang="en-CA" sz="2300" b="0" i="0" u="none" strike="noStrike" kern="1200" cap="none" spc="0" normalizeH="0" noProof="0" dirty="0" smtClean="0">
              <a:ln>
                <a:noFill/>
              </a:ln>
              <a:solidFill>
                <a:schemeClr val="tx1"/>
              </a:solidFill>
              <a:effectLst/>
              <a:uLnTx/>
              <a:uFillTx/>
              <a:latin typeface="+mj-lt"/>
              <a:ea typeface="+mj-ea"/>
              <a:cs typeface="+mj-cs"/>
            </a:endParaRPr>
          </a:p>
          <a:p>
            <a:pPr marL="87313" marR="0" lvl="0" indent="-87313" algn="l" defTabSz="914400" rtl="0" eaLnBrk="1" fontAlgn="auto" latinLnBrk="0" hangingPunct="1">
              <a:lnSpc>
                <a:spcPct val="100000"/>
              </a:lnSpc>
              <a:spcBef>
                <a:spcPct val="0"/>
              </a:spcBef>
              <a:spcAft>
                <a:spcPts val="0"/>
              </a:spcAft>
              <a:buClrTx/>
              <a:buSzTx/>
              <a:buFont typeface="Arial" pitchFamily="34" charset="0"/>
              <a:buChar char="•"/>
              <a:tabLst/>
              <a:defRPr/>
            </a:pPr>
            <a:r>
              <a:rPr lang="en-CA" sz="2300" dirty="0" smtClean="0">
                <a:latin typeface="+mj-lt"/>
                <a:ea typeface="+mj-ea"/>
                <a:cs typeface="+mj-cs"/>
              </a:rPr>
              <a:t>Over 30 years of real estate experience</a:t>
            </a:r>
          </a:p>
          <a:p>
            <a:pPr marL="87313" marR="0" lvl="0" indent="-87313" algn="l" defTabSz="914400" rtl="0" eaLnBrk="1" fontAlgn="auto" latinLnBrk="0" hangingPunct="1">
              <a:lnSpc>
                <a:spcPct val="100000"/>
              </a:lnSpc>
              <a:spcBef>
                <a:spcPct val="0"/>
              </a:spcBef>
              <a:spcAft>
                <a:spcPts val="0"/>
              </a:spcAft>
              <a:buClrTx/>
              <a:buSzTx/>
              <a:buFont typeface="Arial" pitchFamily="34" charset="0"/>
              <a:buChar char="•"/>
              <a:tabLst/>
              <a:defRPr/>
            </a:pPr>
            <a:endParaRPr lang="en-CA" sz="2300" dirty="0" smtClean="0">
              <a:latin typeface="+mj-lt"/>
              <a:ea typeface="+mj-ea"/>
              <a:cs typeface="+mj-cs"/>
            </a:endParaRPr>
          </a:p>
          <a:p>
            <a:pPr marL="87313" marR="0" lvl="0" indent="-87313" algn="l" defTabSz="914400" rtl="0" eaLnBrk="1" fontAlgn="auto" latinLnBrk="0" hangingPunct="1">
              <a:lnSpc>
                <a:spcPct val="100000"/>
              </a:lnSpc>
              <a:spcBef>
                <a:spcPct val="0"/>
              </a:spcBef>
              <a:spcAft>
                <a:spcPts val="0"/>
              </a:spcAft>
              <a:buClrTx/>
              <a:buSzTx/>
              <a:buFont typeface="Arial" pitchFamily="34" charset="0"/>
              <a:buChar char="•"/>
              <a:tabLst/>
              <a:defRPr/>
            </a:pPr>
            <a:r>
              <a:rPr lang="en-CA" sz="2300" dirty="0" smtClean="0">
                <a:latin typeface="+mj-lt"/>
                <a:ea typeface="+mj-ea"/>
                <a:cs typeface="+mj-cs"/>
              </a:rPr>
              <a:t>Prior to </a:t>
            </a:r>
            <a:r>
              <a:rPr lang="en-CA" sz="2300" dirty="0" err="1" smtClean="0">
                <a:latin typeface="+mj-lt"/>
                <a:ea typeface="+mj-ea"/>
                <a:cs typeface="+mj-cs"/>
              </a:rPr>
              <a:t>RioCan</a:t>
            </a:r>
            <a:r>
              <a:rPr lang="en-CA" sz="2300" dirty="0" smtClean="0">
                <a:latin typeface="+mj-lt"/>
                <a:ea typeface="+mj-ea"/>
                <a:cs typeface="+mj-cs"/>
              </a:rPr>
              <a:t>, he worked at Royal </a:t>
            </a:r>
            <a:r>
              <a:rPr lang="en-CA" sz="2300" dirty="0" err="1" smtClean="0">
                <a:latin typeface="+mj-lt"/>
                <a:ea typeface="+mj-ea"/>
                <a:cs typeface="+mj-cs"/>
              </a:rPr>
              <a:t>LePage</a:t>
            </a:r>
            <a:r>
              <a:rPr lang="en-CA" sz="2300" dirty="0" smtClean="0">
                <a:latin typeface="+mj-lt"/>
                <a:ea typeface="+mj-ea"/>
                <a:cs typeface="+mj-cs"/>
              </a:rPr>
              <a:t>, First Plazas, Dominion Trust and Confederation Trust</a:t>
            </a:r>
          </a:p>
          <a:p>
            <a:pPr marL="87313" lvl="0" indent="-87313">
              <a:spcBef>
                <a:spcPct val="0"/>
              </a:spcBef>
              <a:defRPr/>
            </a:pPr>
            <a:endParaRPr lang="en-CA" sz="2300" dirty="0" smtClean="0">
              <a:latin typeface="+mj-lt"/>
            </a:endParaRPr>
          </a:p>
          <a:p>
            <a:pPr marL="87313" lvl="0" indent="-87313">
              <a:spcBef>
                <a:spcPct val="0"/>
              </a:spcBef>
              <a:buFont typeface="Arial" pitchFamily="34" charset="0"/>
              <a:buChar char="•"/>
              <a:defRPr/>
            </a:pPr>
            <a:r>
              <a:rPr lang="en-CA" sz="2300" dirty="0" smtClean="0">
                <a:latin typeface="+mj-lt"/>
              </a:rPr>
              <a:t>Active community involvement being on the board of several  charities</a:t>
            </a:r>
          </a:p>
          <a:p>
            <a:pPr marL="87313" lvl="0" indent="-87313">
              <a:spcBef>
                <a:spcPct val="0"/>
              </a:spcBef>
              <a:buFont typeface="Arial" pitchFamily="34" charset="0"/>
              <a:buChar char="•"/>
              <a:defRPr/>
            </a:pPr>
            <a:endParaRPr lang="en-CA" sz="2300" dirty="0" smtClean="0">
              <a:latin typeface="+mj-lt"/>
            </a:endParaRPr>
          </a:p>
          <a:p>
            <a:pPr marL="87313" lvl="0" indent="-87313">
              <a:spcBef>
                <a:spcPct val="0"/>
              </a:spcBef>
              <a:buFont typeface="Arial" pitchFamily="34" charset="0"/>
              <a:buChar char="•"/>
              <a:defRPr/>
            </a:pPr>
            <a:r>
              <a:rPr lang="en-CA" sz="2300" dirty="0" smtClean="0">
                <a:latin typeface="+mj-lt"/>
                <a:ea typeface="+mj-ea"/>
                <a:cs typeface="+mj-cs"/>
              </a:rPr>
              <a:t> 2010 compensation: $760K</a:t>
            </a:r>
          </a:p>
          <a:p>
            <a:pPr marL="87313" marR="0" lvl="0" indent="-87313" algn="l" defTabSz="914400" rtl="0" eaLnBrk="1" fontAlgn="auto" latinLnBrk="0" hangingPunct="1">
              <a:lnSpc>
                <a:spcPct val="100000"/>
              </a:lnSpc>
              <a:spcBef>
                <a:spcPct val="0"/>
              </a:spcBef>
              <a:spcAft>
                <a:spcPts val="0"/>
              </a:spcAft>
              <a:buClrTx/>
              <a:buSzTx/>
              <a:buFont typeface="Arial" pitchFamily="34" charset="0"/>
              <a:buChar char="•"/>
              <a:tabLst/>
              <a:defRPr/>
            </a:pPr>
            <a:endParaRPr lang="en-CA" sz="2200" dirty="0" smtClean="0">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en-CA"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Key Management </a:t>
            </a:r>
            <a:br>
              <a:rPr lang="en-CA" dirty="0" smtClean="0">
                <a:solidFill>
                  <a:schemeClr val="tx1"/>
                </a:solidFill>
              </a:rPr>
            </a:br>
            <a:r>
              <a:rPr lang="en-CA" dirty="0" smtClean="0">
                <a:solidFill>
                  <a:schemeClr val="tx1"/>
                </a:solidFill>
              </a:rPr>
              <a:t>Compensation 2011</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19458" name="Picture 2"/>
          <p:cNvPicPr>
            <a:picLocks noChangeAspect="1" noChangeArrowheads="1"/>
          </p:cNvPicPr>
          <p:nvPr/>
        </p:nvPicPr>
        <p:blipFill>
          <a:blip r:embed="rId8" cstate="print"/>
          <a:srcRect/>
          <a:stretch>
            <a:fillRect/>
          </a:stretch>
        </p:blipFill>
        <p:spPr bwMode="auto">
          <a:xfrm>
            <a:off x="72008" y="1955718"/>
            <a:ext cx="8964488" cy="1977338"/>
          </a:xfrm>
          <a:prstGeom prst="rect">
            <a:avLst/>
          </a:prstGeom>
          <a:noFill/>
          <a:ln w="9525">
            <a:noFill/>
            <a:miter lim="800000"/>
            <a:headEnd/>
            <a:tailEnd/>
          </a:ln>
        </p:spPr>
      </p:pic>
      <p:pic>
        <p:nvPicPr>
          <p:cNvPr id="29697" name="Picture 1"/>
          <p:cNvPicPr>
            <a:picLocks noChangeAspect="1" noChangeArrowheads="1"/>
          </p:cNvPicPr>
          <p:nvPr/>
        </p:nvPicPr>
        <p:blipFill>
          <a:blip r:embed="rId9" cstate="print"/>
          <a:srcRect/>
          <a:stretch>
            <a:fillRect/>
          </a:stretch>
        </p:blipFill>
        <p:spPr bwMode="auto">
          <a:xfrm>
            <a:off x="3203848" y="3994643"/>
            <a:ext cx="2676128" cy="24586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7604" y="765043"/>
            <a:ext cx="9151604" cy="6101069"/>
          </a:xfrm>
          <a:prstGeom prst="rect">
            <a:avLst/>
          </a:prstGeom>
          <a:noFill/>
          <a:ln w="9525">
            <a:noFill/>
            <a:miter lim="800000"/>
            <a:headEnd/>
            <a:tailEnd/>
          </a:ln>
        </p:spPr>
      </p:pic>
      <p:pic>
        <p:nvPicPr>
          <p:cNvPr id="3" name="Picture 4"/>
          <p:cNvPicPr>
            <a:picLocks noChangeAspect="1" noChangeArrowheads="1"/>
          </p:cNvPicPr>
          <p:nvPr/>
        </p:nvPicPr>
        <p:blipFill>
          <a:blip r:embed="rId3" cstate="print"/>
          <a:srcRect/>
          <a:stretch>
            <a:fillRect/>
          </a:stretch>
        </p:blipFill>
        <p:spPr bwMode="auto">
          <a:xfrm>
            <a:off x="6250887" y="44624"/>
            <a:ext cx="2864745" cy="1728192"/>
          </a:xfrm>
          <a:prstGeom prst="rect">
            <a:avLst/>
          </a:prstGeom>
          <a:noFill/>
          <a:ln w="9525">
            <a:noFill/>
            <a:miter lim="800000"/>
            <a:headEnd/>
            <a:tailEnd/>
          </a:ln>
        </p:spPr>
      </p:pic>
      <p:sp>
        <p:nvSpPr>
          <p:cNvPr id="4" name="TextBox 3"/>
          <p:cNvSpPr txBox="1"/>
          <p:nvPr/>
        </p:nvSpPr>
        <p:spPr>
          <a:xfrm>
            <a:off x="323528" y="18490"/>
            <a:ext cx="4464496" cy="1754326"/>
          </a:xfrm>
          <a:prstGeom prst="rect">
            <a:avLst/>
          </a:prstGeom>
          <a:noFill/>
        </p:spPr>
        <p:txBody>
          <a:bodyPr wrap="square" rtlCol="0">
            <a:spAutoFit/>
          </a:bodyPr>
          <a:lstStyle/>
          <a:p>
            <a:r>
              <a:rPr lang="en-CA" sz="5400" dirty="0" smtClean="0">
                <a:solidFill>
                  <a:schemeClr val="bg1"/>
                </a:solidFill>
                <a:latin typeface="Tw Cen MT (Headings)"/>
              </a:rPr>
              <a:t>Financial</a:t>
            </a:r>
          </a:p>
          <a:p>
            <a:r>
              <a:rPr lang="en-CA" sz="5400" dirty="0" smtClean="0">
                <a:solidFill>
                  <a:schemeClr val="bg1"/>
                </a:solidFill>
                <a:latin typeface="Tw Cen MT (Headings)"/>
              </a:rPr>
              <a:t>Performance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srcRect/>
          <a:stretch>
            <a:fillRect/>
          </a:stretch>
        </p:blipFill>
        <p:spPr bwMode="auto">
          <a:xfrm>
            <a:off x="251520" y="548678"/>
            <a:ext cx="8640960" cy="6192690"/>
          </a:xfrm>
          <a:prstGeom prst="rect">
            <a:avLst/>
          </a:prstGeom>
          <a:noFill/>
          <a:ln w="9525">
            <a:noFill/>
            <a:miter lim="800000"/>
            <a:headEnd/>
            <a:tailEnd/>
          </a:ln>
        </p:spPr>
      </p:pic>
      <p:sp>
        <p:nvSpPr>
          <p:cNvPr id="4" name="Title 1"/>
          <p:cNvSpPr txBox="1">
            <a:spLocks/>
          </p:cNvSpPr>
          <p:nvPr/>
        </p:nvSpPr>
        <p:spPr>
          <a:xfrm>
            <a:off x="523056" y="-27384"/>
            <a:ext cx="5705128" cy="576064"/>
          </a:xfrm>
          <a:prstGeom prst="rect">
            <a:avLst/>
          </a:prstGeom>
        </p:spPr>
        <p:txBody>
          <a:bodyPr lIns="0" tIns="0" rIns="0" bIns="0">
            <a:normAutofit fontScale="900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4400" dirty="0" smtClean="0">
                <a:latin typeface="+mj-lt"/>
                <a:ea typeface="+mj-ea"/>
                <a:cs typeface="+mj-cs"/>
              </a:rPr>
              <a:t>Consolidated Balance Sheet</a:t>
            </a:r>
            <a:endParaRPr kumimoji="0" lang="en-CA"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4"/>
          <p:cNvPicPr>
            <a:picLocks noChangeAspect="1" noChangeArrowheads="1"/>
          </p:cNvPicPr>
          <p:nvPr/>
        </p:nvPicPr>
        <p:blipFill>
          <a:blip r:embed="rId3" cstate="print"/>
          <a:srcRect/>
          <a:stretch>
            <a:fillRect/>
          </a:stretch>
        </p:blipFill>
        <p:spPr bwMode="auto">
          <a:xfrm>
            <a:off x="7013004" y="14139"/>
            <a:ext cx="209550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7504" y="-27384"/>
            <a:ext cx="8225408" cy="576064"/>
          </a:xfrm>
          <a:prstGeom prst="rect">
            <a:avLst/>
          </a:prstGeom>
        </p:spPr>
        <p:txBody>
          <a:bodyPr lIns="0" tIns="0" rIns="0" bIns="0">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Consolidated Statement of Earnings </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21506" name="Picture 2"/>
          <p:cNvPicPr>
            <a:picLocks noChangeAspect="1" noChangeArrowheads="1"/>
          </p:cNvPicPr>
          <p:nvPr/>
        </p:nvPicPr>
        <p:blipFill>
          <a:blip r:embed="rId2" cstate="print"/>
          <a:srcRect/>
          <a:stretch>
            <a:fillRect/>
          </a:stretch>
        </p:blipFill>
        <p:spPr bwMode="auto">
          <a:xfrm>
            <a:off x="107504" y="548680"/>
            <a:ext cx="8908901" cy="6243637"/>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7013004" y="14139"/>
            <a:ext cx="209550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000" y="0"/>
            <a:ext cx="8225408" cy="576064"/>
          </a:xfrm>
          <a:prstGeom prst="rect">
            <a:avLst/>
          </a:prstGeom>
        </p:spPr>
        <p:txBody>
          <a:bodyPr lIns="0" tIns="0" rIns="0" bIns="0">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latin typeface="+mj-lt"/>
                <a:ea typeface="+mj-ea"/>
                <a:cs typeface="+mj-cs"/>
              </a:rPr>
              <a:t>Consolidated Statement of Cash Flows </a:t>
            </a:r>
            <a:endParaRPr kumimoji="0" lang="en-CA"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22530" name="Picture 2"/>
          <p:cNvPicPr>
            <a:picLocks noChangeAspect="1" noChangeArrowheads="1"/>
          </p:cNvPicPr>
          <p:nvPr/>
        </p:nvPicPr>
        <p:blipFill>
          <a:blip r:embed="rId2" cstate="print"/>
          <a:srcRect/>
          <a:stretch>
            <a:fillRect/>
          </a:stretch>
        </p:blipFill>
        <p:spPr bwMode="auto">
          <a:xfrm>
            <a:off x="107504" y="476672"/>
            <a:ext cx="8872339" cy="638132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7013004" y="14139"/>
            <a:ext cx="209550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Diversification Benefit</a:t>
            </a:r>
            <a:endParaRPr lang="en-US" dirty="0">
              <a:solidFill>
                <a:srgbClr val="000000"/>
              </a:solidFill>
            </a:endParaRPr>
          </a:p>
        </p:txBody>
      </p:sp>
      <p:pic>
        <p:nvPicPr>
          <p:cNvPr id="4" name="Picture 6"/>
          <p:cNvPicPr>
            <a:picLocks noGrp="1" noChangeAspect="1" noChangeArrowheads="1"/>
          </p:cNvPicPr>
          <p:nvPr>
            <p:ph idx="1"/>
          </p:nvPr>
        </p:nvPicPr>
        <p:blipFill>
          <a:blip r:embed="rId2" cstate="print"/>
          <a:srcRect/>
          <a:stretch>
            <a:fillRect/>
          </a:stretch>
        </p:blipFill>
        <p:spPr>
          <a:xfrm>
            <a:off x="1187624" y="1509760"/>
            <a:ext cx="6779157" cy="5040560"/>
          </a:xfrm>
          <a:prstGeom prst="rect">
            <a:avLst/>
          </a:prstGeom>
        </p:spPr>
      </p:pic>
      <p:graphicFrame>
        <p:nvGraphicFramePr>
          <p:cNvPr id="5" name="Content Placeholder 3"/>
          <p:cNvGraphicFramePr>
            <a:graphicFrameLocks/>
          </p:cNvGraphicFramePr>
          <p:nvPr>
            <p:extLst>
              <p:ext uri="{D42A27DB-BD31-4B8C-83A1-F6EECF244321}">
                <p14:modId xmlns:p14="http://schemas.microsoft.com/office/powerpoint/2010/main" val="3552040460"/>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26763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512" y="-27384"/>
            <a:ext cx="8620944" cy="792088"/>
          </a:xfrm>
          <a:prstGeom prst="rect">
            <a:avLst/>
          </a:prstGeom>
        </p:spPr>
        <p:txBody>
          <a:bodyPr lIns="0" tIns="0" rIns="0" bIns="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latin typeface="+mj-lt"/>
                <a:ea typeface="+mj-ea"/>
                <a:cs typeface="+mj-cs"/>
              </a:rPr>
              <a:t>Consolidated Statement of </a:t>
            </a:r>
          </a:p>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latin typeface="+mj-lt"/>
                <a:ea typeface="+mj-ea"/>
                <a:cs typeface="+mj-cs"/>
              </a:rPr>
              <a:t>Cash Flows (Cont.) </a:t>
            </a:r>
            <a:endParaRPr kumimoji="0" lang="en-CA"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4"/>
          <p:cNvPicPr>
            <a:picLocks noChangeAspect="1" noChangeArrowheads="1"/>
          </p:cNvPicPr>
          <p:nvPr/>
        </p:nvPicPr>
        <p:blipFill>
          <a:blip r:embed="rId3" cstate="print"/>
          <a:srcRect/>
          <a:stretch>
            <a:fillRect/>
          </a:stretch>
        </p:blipFill>
        <p:spPr bwMode="auto">
          <a:xfrm>
            <a:off x="7013004" y="14139"/>
            <a:ext cx="2095500" cy="390525"/>
          </a:xfrm>
          <a:prstGeom prst="rect">
            <a:avLst/>
          </a:prstGeom>
          <a:noFill/>
          <a:ln w="9525">
            <a:noFill/>
            <a:miter lim="800000"/>
            <a:headEnd/>
            <a:tailEnd/>
          </a:ln>
        </p:spPr>
      </p:pic>
      <p:pic>
        <p:nvPicPr>
          <p:cNvPr id="23554" name="Picture 2"/>
          <p:cNvPicPr>
            <a:picLocks noChangeAspect="1" noChangeArrowheads="1"/>
          </p:cNvPicPr>
          <p:nvPr/>
        </p:nvPicPr>
        <p:blipFill>
          <a:blip r:embed="rId4" cstate="print"/>
          <a:srcRect/>
          <a:stretch>
            <a:fillRect/>
          </a:stretch>
        </p:blipFill>
        <p:spPr bwMode="auto">
          <a:xfrm>
            <a:off x="72009" y="958180"/>
            <a:ext cx="8964487" cy="5855196"/>
          </a:xfrm>
          <a:prstGeom prst="rect">
            <a:avLst/>
          </a:prstGeom>
          <a:noFill/>
          <a:ln w="9525">
            <a:noFill/>
            <a:miter lim="800000"/>
            <a:headEnd/>
            <a:tailEnd/>
          </a:ln>
        </p:spPr>
      </p:pic>
      <p:sp>
        <p:nvSpPr>
          <p:cNvPr id="7" name="Frame 6"/>
          <p:cNvSpPr/>
          <p:nvPr/>
        </p:nvSpPr>
        <p:spPr>
          <a:xfrm>
            <a:off x="0" y="3356992"/>
            <a:ext cx="8316416" cy="576064"/>
          </a:xfrm>
          <a:prstGeom prst="frame">
            <a:avLst>
              <a:gd name="adj1" fmla="val 1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512" y="-27384"/>
            <a:ext cx="8620944" cy="792088"/>
          </a:xfrm>
          <a:prstGeom prst="rect">
            <a:avLst/>
          </a:prstGeom>
        </p:spPr>
        <p:txBody>
          <a:bodyPr lIns="0" tIns="0" rIns="0" bIns="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latin typeface="+mj-lt"/>
                <a:ea typeface="+mj-ea"/>
                <a:cs typeface="+mj-cs"/>
              </a:rPr>
              <a:t>Funds from Operations </a:t>
            </a:r>
            <a:endParaRPr kumimoji="0" lang="en-CA"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4"/>
          <p:cNvPicPr>
            <a:picLocks noChangeAspect="1" noChangeArrowheads="1"/>
          </p:cNvPicPr>
          <p:nvPr/>
        </p:nvPicPr>
        <p:blipFill>
          <a:blip r:embed="rId2" cstate="print"/>
          <a:srcRect/>
          <a:stretch>
            <a:fillRect/>
          </a:stretch>
        </p:blipFill>
        <p:spPr bwMode="auto">
          <a:xfrm>
            <a:off x="7013004" y="14139"/>
            <a:ext cx="2095500" cy="390525"/>
          </a:xfrm>
          <a:prstGeom prst="rect">
            <a:avLst/>
          </a:prstGeom>
          <a:noFill/>
          <a:ln w="9525">
            <a:noFill/>
            <a:miter lim="800000"/>
            <a:headEnd/>
            <a:tailEnd/>
          </a:ln>
        </p:spPr>
      </p:pic>
      <p:pic>
        <p:nvPicPr>
          <p:cNvPr id="25602" name="Picture 2"/>
          <p:cNvPicPr>
            <a:picLocks noChangeAspect="1" noChangeArrowheads="1"/>
          </p:cNvPicPr>
          <p:nvPr/>
        </p:nvPicPr>
        <p:blipFill>
          <a:blip r:embed="rId3" cstate="print"/>
          <a:srcRect/>
          <a:stretch>
            <a:fillRect/>
          </a:stretch>
        </p:blipFill>
        <p:spPr bwMode="auto">
          <a:xfrm>
            <a:off x="35496" y="764704"/>
            <a:ext cx="9036496" cy="5597464"/>
          </a:xfrm>
          <a:prstGeom prst="rect">
            <a:avLst/>
          </a:prstGeom>
          <a:noFill/>
          <a:ln w="9525">
            <a:noFill/>
            <a:miter lim="800000"/>
            <a:headEnd/>
            <a:tailEnd/>
          </a:ln>
        </p:spPr>
      </p:pic>
      <p:sp>
        <p:nvSpPr>
          <p:cNvPr id="6" name="Frame 5"/>
          <p:cNvSpPr/>
          <p:nvPr/>
        </p:nvSpPr>
        <p:spPr>
          <a:xfrm>
            <a:off x="0" y="4365104"/>
            <a:ext cx="9144000" cy="216024"/>
          </a:xfrm>
          <a:prstGeom prst="frame">
            <a:avLst>
              <a:gd name="adj1" fmla="val 1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Frame 6"/>
          <p:cNvSpPr/>
          <p:nvPr/>
        </p:nvSpPr>
        <p:spPr>
          <a:xfrm>
            <a:off x="0" y="5085184"/>
            <a:ext cx="9144000" cy="216024"/>
          </a:xfrm>
          <a:prstGeom prst="frame">
            <a:avLst>
              <a:gd name="adj1" fmla="val 1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512" y="-27384"/>
            <a:ext cx="8620944" cy="792088"/>
          </a:xfrm>
          <a:prstGeom prst="rect">
            <a:avLst/>
          </a:prstGeom>
        </p:spPr>
        <p:txBody>
          <a:bodyPr lIns="0" tIns="0" rIns="0" bIns="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latin typeface="+mj-lt"/>
                <a:ea typeface="+mj-ea"/>
                <a:cs typeface="+mj-cs"/>
              </a:rPr>
              <a:t>Adjusted Funds from Operations </a:t>
            </a:r>
            <a:endParaRPr kumimoji="0" lang="en-CA"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4"/>
          <p:cNvPicPr>
            <a:picLocks noChangeAspect="1" noChangeArrowheads="1"/>
          </p:cNvPicPr>
          <p:nvPr/>
        </p:nvPicPr>
        <p:blipFill>
          <a:blip r:embed="rId2" cstate="print"/>
          <a:srcRect/>
          <a:stretch>
            <a:fillRect/>
          </a:stretch>
        </p:blipFill>
        <p:spPr bwMode="auto">
          <a:xfrm>
            <a:off x="7013004" y="14139"/>
            <a:ext cx="2095500" cy="390525"/>
          </a:xfrm>
          <a:prstGeom prst="rect">
            <a:avLst/>
          </a:prstGeom>
          <a:noFill/>
          <a:ln w="9525">
            <a:noFill/>
            <a:miter lim="800000"/>
            <a:headEnd/>
            <a:tailEnd/>
          </a:ln>
        </p:spPr>
      </p:pic>
      <p:pic>
        <p:nvPicPr>
          <p:cNvPr id="26626" name="Picture 2"/>
          <p:cNvPicPr>
            <a:picLocks noChangeAspect="1" noChangeArrowheads="1"/>
          </p:cNvPicPr>
          <p:nvPr/>
        </p:nvPicPr>
        <p:blipFill>
          <a:blip r:embed="rId3" cstate="print"/>
          <a:srcRect/>
          <a:stretch>
            <a:fillRect/>
          </a:stretch>
        </p:blipFill>
        <p:spPr bwMode="auto">
          <a:xfrm>
            <a:off x="35496" y="617490"/>
            <a:ext cx="9036496" cy="6051870"/>
          </a:xfrm>
          <a:prstGeom prst="rect">
            <a:avLst/>
          </a:prstGeom>
          <a:noFill/>
          <a:ln w="9525">
            <a:noFill/>
            <a:miter lim="800000"/>
            <a:headEnd/>
            <a:tailEnd/>
          </a:ln>
        </p:spPr>
      </p:pic>
      <p:sp>
        <p:nvSpPr>
          <p:cNvPr id="6" name="Frame 5"/>
          <p:cNvSpPr/>
          <p:nvPr/>
        </p:nvSpPr>
        <p:spPr>
          <a:xfrm>
            <a:off x="0" y="3429000"/>
            <a:ext cx="9144000" cy="576064"/>
          </a:xfrm>
          <a:prstGeom prst="frame">
            <a:avLst>
              <a:gd name="adj1" fmla="val 1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Frame 6"/>
          <p:cNvSpPr/>
          <p:nvPr/>
        </p:nvSpPr>
        <p:spPr>
          <a:xfrm>
            <a:off x="-36512" y="4797152"/>
            <a:ext cx="5976664" cy="360040"/>
          </a:xfrm>
          <a:prstGeom prst="frame">
            <a:avLst>
              <a:gd name="adj1" fmla="val 15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512" y="-27384"/>
            <a:ext cx="8620944" cy="792088"/>
          </a:xfrm>
          <a:prstGeom prst="rect">
            <a:avLst/>
          </a:prstGeom>
        </p:spPr>
        <p:txBody>
          <a:bodyPr lIns="0" tIns="0" rIns="0" bIns="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latin typeface="+mj-lt"/>
                <a:ea typeface="+mj-ea"/>
                <a:cs typeface="+mj-cs"/>
              </a:rPr>
              <a:t>IFRS Net Earnings Reconciliation</a:t>
            </a:r>
          </a:p>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latin typeface="+mj-lt"/>
                <a:ea typeface="+mj-ea"/>
                <a:cs typeface="+mj-cs"/>
              </a:rPr>
              <a:t>to FFO </a:t>
            </a:r>
            <a:endParaRPr kumimoji="0" lang="en-CA"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4"/>
          <p:cNvPicPr>
            <a:picLocks noChangeAspect="1" noChangeArrowheads="1"/>
          </p:cNvPicPr>
          <p:nvPr/>
        </p:nvPicPr>
        <p:blipFill>
          <a:blip r:embed="rId2" cstate="print"/>
          <a:srcRect/>
          <a:stretch>
            <a:fillRect/>
          </a:stretch>
        </p:blipFill>
        <p:spPr bwMode="auto">
          <a:xfrm>
            <a:off x="7013004" y="14139"/>
            <a:ext cx="2095500" cy="390525"/>
          </a:xfrm>
          <a:prstGeom prst="rect">
            <a:avLst/>
          </a:prstGeom>
          <a:noFill/>
          <a:ln w="9525">
            <a:noFill/>
            <a:miter lim="800000"/>
            <a:headEnd/>
            <a:tailEnd/>
          </a:ln>
        </p:spPr>
      </p:pic>
      <p:pic>
        <p:nvPicPr>
          <p:cNvPr id="27650" name="Picture 2"/>
          <p:cNvPicPr>
            <a:picLocks noChangeAspect="1" noChangeArrowheads="1"/>
          </p:cNvPicPr>
          <p:nvPr/>
        </p:nvPicPr>
        <p:blipFill>
          <a:blip r:embed="rId3" cstate="print"/>
          <a:srcRect/>
          <a:stretch>
            <a:fillRect/>
          </a:stretch>
        </p:blipFill>
        <p:spPr bwMode="auto">
          <a:xfrm>
            <a:off x="72009" y="1423052"/>
            <a:ext cx="8964487" cy="39501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srcRect/>
          <a:stretch>
            <a:fillRect/>
          </a:stretch>
        </p:blipFill>
        <p:spPr bwMode="auto">
          <a:xfrm>
            <a:off x="3423" y="1859"/>
            <a:ext cx="5144641" cy="6859521"/>
          </a:xfrm>
          <a:prstGeom prst="rect">
            <a:avLst/>
          </a:prstGeom>
          <a:noFill/>
          <a:ln w="9525">
            <a:noFill/>
            <a:miter lim="800000"/>
            <a:headEnd/>
            <a:tailEnd/>
          </a:ln>
        </p:spPr>
      </p:pic>
      <p:pic>
        <p:nvPicPr>
          <p:cNvPr id="24578" name="Picture 2"/>
          <p:cNvPicPr>
            <a:picLocks noChangeAspect="1" noChangeArrowheads="1"/>
          </p:cNvPicPr>
          <p:nvPr/>
        </p:nvPicPr>
        <p:blipFill>
          <a:blip r:embed="rId3" cstate="print"/>
          <a:srcRect/>
          <a:stretch>
            <a:fillRect/>
          </a:stretch>
        </p:blipFill>
        <p:spPr bwMode="auto">
          <a:xfrm>
            <a:off x="5580112" y="188640"/>
            <a:ext cx="3224239" cy="1080120"/>
          </a:xfrm>
          <a:prstGeom prst="rect">
            <a:avLst/>
          </a:prstGeom>
          <a:noFill/>
          <a:ln w="9525">
            <a:noFill/>
            <a:miter lim="800000"/>
            <a:headEnd/>
            <a:tailEnd/>
          </a:ln>
        </p:spPr>
      </p:pic>
      <p:sp>
        <p:nvSpPr>
          <p:cNvPr id="4" name="TextBox 3"/>
          <p:cNvSpPr txBox="1"/>
          <p:nvPr/>
        </p:nvSpPr>
        <p:spPr>
          <a:xfrm>
            <a:off x="5148064" y="1935410"/>
            <a:ext cx="3923928" cy="3908762"/>
          </a:xfrm>
          <a:prstGeom prst="rect">
            <a:avLst/>
          </a:prstGeom>
          <a:noFill/>
        </p:spPr>
        <p:txBody>
          <a:bodyPr wrap="square" rtlCol="0">
            <a:spAutoFit/>
          </a:bodyPr>
          <a:lstStyle/>
          <a:p>
            <a:pPr algn="ctr"/>
            <a:r>
              <a:rPr lang="en-CA" sz="3600" dirty="0" smtClean="0">
                <a:latin typeface="Tw Cen MT (Headings)"/>
              </a:rPr>
              <a:t>Recommendation:</a:t>
            </a:r>
          </a:p>
          <a:p>
            <a:pPr algn="ctr"/>
            <a:endParaRPr lang="en-CA" sz="3600" dirty="0" smtClean="0">
              <a:latin typeface="Tw Cen MT (Headings)"/>
            </a:endParaRPr>
          </a:p>
          <a:p>
            <a:pPr algn="ctr"/>
            <a:r>
              <a:rPr lang="en-CA" sz="3200" dirty="0" smtClean="0">
                <a:latin typeface="Tw Cen MT (Headings)"/>
              </a:rPr>
              <a:t>Sector Perform</a:t>
            </a:r>
            <a:endParaRPr lang="en-CA" sz="3600" dirty="0" smtClean="0">
              <a:latin typeface="Tw Cen MT (Headings)"/>
            </a:endParaRPr>
          </a:p>
          <a:p>
            <a:pPr algn="ctr"/>
            <a:endParaRPr lang="en-CA" sz="3600" dirty="0" smtClean="0">
              <a:latin typeface="Tw Cen MT (Headings)"/>
            </a:endParaRPr>
          </a:p>
          <a:p>
            <a:pPr algn="ctr"/>
            <a:r>
              <a:rPr lang="en-CA" sz="5400" dirty="0" smtClean="0">
                <a:latin typeface="Tw Cen MT (Headings)"/>
              </a:rPr>
              <a:t> HOLD</a:t>
            </a:r>
          </a:p>
          <a:p>
            <a:pPr algn="ctr"/>
            <a:endParaRPr lang="en-CA" sz="5400" dirty="0" smtClean="0">
              <a:latin typeface="Tw Cen MT (Heading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solidFill>
              </a:rPr>
              <a:t>Recommendation - Buy </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noChangeArrowheads="1"/>
          </p:cNvPicPr>
          <p:nvPr/>
        </p:nvPicPr>
        <p:blipFill>
          <a:blip r:embed="rId7" cstate="print"/>
          <a:srcRect/>
          <a:stretch>
            <a:fillRect/>
          </a:stretch>
        </p:blipFill>
        <p:spPr bwMode="auto">
          <a:xfrm>
            <a:off x="6876256" y="476672"/>
            <a:ext cx="2095500" cy="390525"/>
          </a:xfrm>
          <a:prstGeom prst="rect">
            <a:avLst/>
          </a:prstGeom>
          <a:noFill/>
          <a:ln w="9525">
            <a:noFill/>
            <a:miter lim="800000"/>
            <a:headEnd/>
            <a:tailEnd/>
          </a:ln>
        </p:spPr>
      </p:pic>
      <p:pic>
        <p:nvPicPr>
          <p:cNvPr id="6" name="Picture 3"/>
          <p:cNvPicPr>
            <a:picLocks noChangeAspect="1" noChangeArrowheads="1"/>
          </p:cNvPicPr>
          <p:nvPr/>
        </p:nvPicPr>
        <p:blipFill>
          <a:blip r:embed="rId8" cstate="print"/>
          <a:srcRect l="9136" t="6820" r="13206" b="15436"/>
          <a:stretch>
            <a:fillRect/>
          </a:stretch>
        </p:blipFill>
        <p:spPr bwMode="auto">
          <a:xfrm>
            <a:off x="5364088" y="1556792"/>
            <a:ext cx="3672408" cy="4824536"/>
          </a:xfrm>
          <a:prstGeom prst="rect">
            <a:avLst/>
          </a:prstGeom>
          <a:noFill/>
          <a:ln w="9525">
            <a:noFill/>
            <a:miter lim="800000"/>
            <a:headEnd/>
            <a:tailEnd/>
          </a:ln>
        </p:spPr>
      </p:pic>
      <p:sp>
        <p:nvSpPr>
          <p:cNvPr id="7" name="Title 1"/>
          <p:cNvSpPr txBox="1">
            <a:spLocks/>
          </p:cNvSpPr>
          <p:nvPr/>
        </p:nvSpPr>
        <p:spPr>
          <a:xfrm>
            <a:off x="179512" y="1700808"/>
            <a:ext cx="4932040" cy="4608512"/>
          </a:xfrm>
          <a:prstGeom prst="rect">
            <a:avLst/>
          </a:prstGeom>
        </p:spPr>
        <p:txBody>
          <a:bodyPr vert="horz" anchor="t">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lang="en-CA" sz="2300" dirty="0" smtClean="0">
                <a:latin typeface="+mj-lt"/>
                <a:ea typeface="+mj-ea"/>
                <a:cs typeface="+mj-cs"/>
              </a:rPr>
              <a:t>Good Dividend; price target: $29.90</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lang="en-CA" sz="2300" dirty="0" smtClean="0">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lang="en-CA" sz="2300" dirty="0" smtClean="0">
                <a:latin typeface="+mj-lt"/>
                <a:ea typeface="+mj-ea"/>
                <a:cs typeface="+mj-cs"/>
              </a:rPr>
              <a:t>Strong and experienced management</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lang="en-CA" sz="2300" dirty="0" smtClean="0">
              <a:latin typeface="+mj-lt"/>
              <a:ea typeface="+mj-ea"/>
              <a:cs typeface="+mj-cs"/>
            </a:endParaRPr>
          </a:p>
          <a:p>
            <a:pPr marL="95250" marR="0" lvl="0" indent="-95250" algn="l" defTabSz="914400" rtl="0" eaLnBrk="1" fontAlgn="auto" latinLnBrk="0" hangingPunct="1">
              <a:lnSpc>
                <a:spcPct val="100000"/>
              </a:lnSpc>
              <a:spcBef>
                <a:spcPct val="0"/>
              </a:spcBef>
              <a:spcAft>
                <a:spcPts val="0"/>
              </a:spcAft>
              <a:buClrTx/>
              <a:buSzTx/>
              <a:buFont typeface="Arial" pitchFamily="34" charset="0"/>
              <a:buChar char="•"/>
              <a:tabLst/>
              <a:defRPr/>
            </a:pPr>
            <a:r>
              <a:rPr lang="en-CA" sz="2300" dirty="0" smtClean="0">
                <a:latin typeface="+mj-lt"/>
                <a:ea typeface="+mj-ea"/>
                <a:cs typeface="+mj-cs"/>
              </a:rPr>
              <a:t>Impressive property portfolio, being the largest Canadian REIT</a:t>
            </a:r>
          </a:p>
          <a:p>
            <a:pPr marL="95250" marR="0" lvl="0" indent="-95250" algn="l" defTabSz="914400" rtl="0" eaLnBrk="1" fontAlgn="auto" latinLnBrk="0" hangingPunct="1">
              <a:lnSpc>
                <a:spcPct val="100000"/>
              </a:lnSpc>
              <a:spcBef>
                <a:spcPct val="0"/>
              </a:spcBef>
              <a:spcAft>
                <a:spcPts val="0"/>
              </a:spcAft>
              <a:buClrTx/>
              <a:buSzTx/>
              <a:buFont typeface="Arial" pitchFamily="34" charset="0"/>
              <a:buChar char="•"/>
              <a:tabLst/>
              <a:defRPr/>
            </a:pPr>
            <a:endParaRPr lang="en-CA" sz="2300" dirty="0" smtClean="0">
              <a:latin typeface="+mj-lt"/>
              <a:ea typeface="+mj-ea"/>
              <a:cs typeface="+mj-cs"/>
            </a:endParaRPr>
          </a:p>
          <a:p>
            <a:pPr marL="95250" marR="0" lvl="0" indent="-95250" algn="l" defTabSz="914400" rtl="0" eaLnBrk="1" fontAlgn="auto" latinLnBrk="0" hangingPunct="1">
              <a:lnSpc>
                <a:spcPct val="100000"/>
              </a:lnSpc>
              <a:spcBef>
                <a:spcPct val="0"/>
              </a:spcBef>
              <a:spcAft>
                <a:spcPts val="0"/>
              </a:spcAft>
              <a:buClrTx/>
              <a:buSzTx/>
              <a:buFont typeface="Arial" pitchFamily="34" charset="0"/>
              <a:buChar char="•"/>
              <a:tabLst/>
              <a:defRPr/>
            </a:pPr>
            <a:r>
              <a:rPr lang="en-CA" sz="2300" dirty="0" smtClean="0">
                <a:latin typeface="+mj-lt"/>
                <a:ea typeface="+mj-ea"/>
                <a:cs typeface="+mj-cs"/>
              </a:rPr>
              <a:t>Focus on growth in thriving urban markets through stable retailers</a:t>
            </a:r>
          </a:p>
          <a:p>
            <a:pPr marL="95250" marR="0" lvl="0" indent="-95250" algn="l" defTabSz="914400" rtl="0" eaLnBrk="1" fontAlgn="auto" latinLnBrk="0" hangingPunct="1">
              <a:lnSpc>
                <a:spcPct val="100000"/>
              </a:lnSpc>
              <a:spcBef>
                <a:spcPct val="0"/>
              </a:spcBef>
              <a:spcAft>
                <a:spcPts val="0"/>
              </a:spcAft>
              <a:buClrTx/>
              <a:buSzTx/>
              <a:buFont typeface="Arial" pitchFamily="34" charset="0"/>
              <a:buChar char="•"/>
              <a:tabLst/>
              <a:defRPr/>
            </a:pPr>
            <a:endParaRPr lang="en-CA" sz="2300" dirty="0" smtClean="0">
              <a:latin typeface="+mj-lt"/>
              <a:ea typeface="+mj-ea"/>
              <a:cs typeface="+mj-cs"/>
            </a:endParaRPr>
          </a:p>
          <a:p>
            <a:pPr marL="95250" marR="0" lvl="0" indent="-95250" algn="l" defTabSz="914400" rtl="0" eaLnBrk="1" fontAlgn="auto" latinLnBrk="0" hangingPunct="1">
              <a:lnSpc>
                <a:spcPct val="100000"/>
              </a:lnSpc>
              <a:spcBef>
                <a:spcPct val="0"/>
              </a:spcBef>
              <a:spcAft>
                <a:spcPts val="0"/>
              </a:spcAft>
              <a:buClrTx/>
              <a:buSzTx/>
              <a:buFont typeface="Arial" pitchFamily="34" charset="0"/>
              <a:buChar char="•"/>
              <a:tabLst/>
              <a:defRPr/>
            </a:pPr>
            <a:r>
              <a:rPr lang="en-CA" sz="2300" dirty="0" smtClean="0">
                <a:latin typeface="+mj-lt"/>
                <a:ea typeface="+mj-ea"/>
                <a:cs typeface="+mj-cs"/>
              </a:rPr>
              <a:t>Conservative debt profile and access to capital</a:t>
            </a:r>
          </a:p>
          <a:p>
            <a:pPr marL="95250" marR="0" lvl="0" indent="-95250" algn="l" defTabSz="914400" rtl="0" eaLnBrk="1" fontAlgn="auto" latinLnBrk="0" hangingPunct="1">
              <a:lnSpc>
                <a:spcPct val="100000"/>
              </a:lnSpc>
              <a:spcBef>
                <a:spcPct val="0"/>
              </a:spcBef>
              <a:spcAft>
                <a:spcPts val="0"/>
              </a:spcAft>
              <a:buClrTx/>
              <a:buSzTx/>
              <a:buFont typeface="Arial" pitchFamily="34" charset="0"/>
              <a:buChar char="•"/>
              <a:tabLst/>
              <a:defRPr/>
            </a:pPr>
            <a:endParaRPr lang="en-CA" sz="2300" dirty="0" smtClean="0">
              <a:latin typeface="+mj-lt"/>
              <a:ea typeface="+mj-ea"/>
              <a:cs typeface="+mj-cs"/>
            </a:endParaRPr>
          </a:p>
          <a:p>
            <a:pPr marL="95250" marR="0" lvl="0" indent="-95250" algn="l" defTabSz="914400" rtl="0" eaLnBrk="1" fontAlgn="auto" latinLnBrk="0" hangingPunct="1">
              <a:lnSpc>
                <a:spcPct val="100000"/>
              </a:lnSpc>
              <a:spcBef>
                <a:spcPct val="0"/>
              </a:spcBef>
              <a:spcAft>
                <a:spcPts val="0"/>
              </a:spcAft>
              <a:buClrTx/>
              <a:buSzTx/>
              <a:buFont typeface="Arial" pitchFamily="34" charset="0"/>
              <a:buChar char="•"/>
              <a:tabLst/>
              <a:defRPr/>
            </a:pPr>
            <a:r>
              <a:rPr lang="en-CA" sz="2300" dirty="0" smtClean="0">
                <a:latin typeface="+mj-lt"/>
                <a:ea typeface="+mj-ea"/>
                <a:cs typeface="+mj-cs"/>
              </a:rPr>
              <a:t>Strong institutional partnerships</a:t>
            </a:r>
          </a:p>
          <a:p>
            <a:pPr marL="95250" marR="0" lvl="0" indent="-95250" algn="l" defTabSz="914400" rtl="0" eaLnBrk="1" fontAlgn="auto" latinLnBrk="0" hangingPunct="1">
              <a:lnSpc>
                <a:spcPct val="100000"/>
              </a:lnSpc>
              <a:spcBef>
                <a:spcPct val="0"/>
              </a:spcBef>
              <a:spcAft>
                <a:spcPts val="0"/>
              </a:spcAft>
              <a:buClrTx/>
              <a:buSzTx/>
              <a:buFont typeface="Arial" pitchFamily="34" charset="0"/>
              <a:buChar char="•"/>
              <a:tabLst/>
              <a:defRPr/>
            </a:pPr>
            <a:endParaRPr lang="en-CA" sz="2300" dirty="0" smtClean="0">
              <a:latin typeface="+mj-lt"/>
              <a:ea typeface="+mj-ea"/>
              <a:cs typeface="+mj-cs"/>
            </a:endParaRPr>
          </a:p>
          <a:p>
            <a:pPr marL="95250" marR="0" lvl="0" indent="-95250" algn="l" defTabSz="914400" rtl="0" eaLnBrk="1" fontAlgn="auto" latinLnBrk="0" hangingPunct="1">
              <a:lnSpc>
                <a:spcPct val="100000"/>
              </a:lnSpc>
              <a:spcBef>
                <a:spcPct val="0"/>
              </a:spcBef>
              <a:spcAft>
                <a:spcPts val="0"/>
              </a:spcAft>
              <a:buClrTx/>
              <a:buSzTx/>
              <a:buFont typeface="Arial" pitchFamily="34" charset="0"/>
              <a:buChar char="•"/>
              <a:tabLst/>
              <a:defRPr/>
            </a:pPr>
            <a:r>
              <a:rPr lang="en-CA" sz="2300" dirty="0" smtClean="0">
                <a:latin typeface="+mj-lt"/>
                <a:ea typeface="+mj-ea"/>
                <a:cs typeface="+mj-cs"/>
              </a:rPr>
              <a:t>Solid tenants and high occupancy rates</a:t>
            </a:r>
            <a:endParaRPr lang="en-CA" sz="2200" dirty="0" smtClean="0">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kumimoji="0" lang="en-CA"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cstate="print"/>
          <a:srcRect/>
          <a:stretch>
            <a:fillRect/>
          </a:stretch>
        </p:blipFill>
        <p:spPr bwMode="auto">
          <a:xfrm>
            <a:off x="9922" y="22100"/>
            <a:ext cx="2257822" cy="958628"/>
          </a:xfrm>
          <a:prstGeom prst="rect">
            <a:avLst/>
          </a:prstGeom>
          <a:noFill/>
          <a:ln w="9525">
            <a:noFill/>
            <a:miter lim="800000"/>
            <a:headEnd/>
            <a:tailEnd/>
          </a:ln>
        </p:spPr>
      </p:pic>
      <p:pic>
        <p:nvPicPr>
          <p:cNvPr id="3079" name="Picture 7"/>
          <p:cNvPicPr>
            <a:picLocks noChangeAspect="1" noChangeArrowheads="1"/>
          </p:cNvPicPr>
          <p:nvPr/>
        </p:nvPicPr>
        <p:blipFill>
          <a:blip r:embed="rId3" cstate="print"/>
          <a:srcRect l="393" t="5250" r="395" b="6951"/>
          <a:stretch>
            <a:fillRect/>
          </a:stretch>
        </p:blipFill>
        <p:spPr bwMode="auto">
          <a:xfrm>
            <a:off x="-36512" y="980728"/>
            <a:ext cx="9180512" cy="5877272"/>
          </a:xfrm>
          <a:prstGeom prst="rect">
            <a:avLst/>
          </a:prstGeom>
          <a:noFill/>
          <a:ln w="9525">
            <a:noFill/>
            <a:miter lim="800000"/>
            <a:headEnd/>
            <a:tailEnd/>
          </a:ln>
        </p:spPr>
      </p:pic>
      <p:pic>
        <p:nvPicPr>
          <p:cNvPr id="3080" name="Picture 8"/>
          <p:cNvPicPr>
            <a:picLocks noChangeAspect="1" noChangeArrowheads="1"/>
          </p:cNvPicPr>
          <p:nvPr/>
        </p:nvPicPr>
        <p:blipFill>
          <a:blip r:embed="rId4" cstate="print"/>
          <a:srcRect l="3633" t="27824" r="3633" b="27824"/>
          <a:stretch>
            <a:fillRect/>
          </a:stretch>
        </p:blipFill>
        <p:spPr bwMode="auto">
          <a:xfrm>
            <a:off x="2627784" y="63409"/>
            <a:ext cx="864096" cy="413263"/>
          </a:xfrm>
          <a:prstGeom prst="rect">
            <a:avLst/>
          </a:prstGeom>
          <a:noFill/>
          <a:ln w="9525">
            <a:noFill/>
            <a:miter lim="800000"/>
            <a:headEnd/>
            <a:tailEnd/>
          </a:ln>
        </p:spPr>
      </p:pic>
      <p:pic>
        <p:nvPicPr>
          <p:cNvPr id="3081" name="Picture 9"/>
          <p:cNvPicPr>
            <a:picLocks noChangeAspect="1" noChangeArrowheads="1"/>
          </p:cNvPicPr>
          <p:nvPr/>
        </p:nvPicPr>
        <p:blipFill>
          <a:blip r:embed="rId5" cstate="print"/>
          <a:srcRect/>
          <a:stretch>
            <a:fillRect/>
          </a:stretch>
        </p:blipFill>
        <p:spPr bwMode="auto">
          <a:xfrm>
            <a:off x="2699792" y="548679"/>
            <a:ext cx="720080" cy="331565"/>
          </a:xfrm>
          <a:prstGeom prst="rect">
            <a:avLst/>
          </a:prstGeom>
          <a:noFill/>
          <a:ln w="9525">
            <a:noFill/>
            <a:miter lim="800000"/>
            <a:headEnd/>
            <a:tailEnd/>
          </a:ln>
        </p:spPr>
      </p:pic>
      <p:pic>
        <p:nvPicPr>
          <p:cNvPr id="3083" name="Picture 11"/>
          <p:cNvPicPr>
            <a:picLocks noChangeAspect="1" noChangeArrowheads="1"/>
          </p:cNvPicPr>
          <p:nvPr/>
        </p:nvPicPr>
        <p:blipFill>
          <a:blip r:embed="rId6" cstate="print"/>
          <a:srcRect/>
          <a:stretch>
            <a:fillRect/>
          </a:stretch>
        </p:blipFill>
        <p:spPr bwMode="auto">
          <a:xfrm>
            <a:off x="3779912" y="116632"/>
            <a:ext cx="1080120" cy="255674"/>
          </a:xfrm>
          <a:prstGeom prst="rect">
            <a:avLst/>
          </a:prstGeom>
          <a:noFill/>
          <a:ln w="9525">
            <a:noFill/>
            <a:miter lim="800000"/>
            <a:headEnd/>
            <a:tailEnd/>
          </a:ln>
        </p:spPr>
      </p:pic>
      <p:pic>
        <p:nvPicPr>
          <p:cNvPr id="3084" name="Picture 12"/>
          <p:cNvPicPr>
            <a:picLocks noChangeAspect="1" noChangeArrowheads="1"/>
          </p:cNvPicPr>
          <p:nvPr/>
        </p:nvPicPr>
        <p:blipFill>
          <a:blip r:embed="rId7" cstate="print"/>
          <a:srcRect/>
          <a:stretch>
            <a:fillRect/>
          </a:stretch>
        </p:blipFill>
        <p:spPr bwMode="auto">
          <a:xfrm>
            <a:off x="4013051" y="404664"/>
            <a:ext cx="558949" cy="556465"/>
          </a:xfrm>
          <a:prstGeom prst="rect">
            <a:avLst/>
          </a:prstGeom>
          <a:noFill/>
          <a:ln w="9525">
            <a:noFill/>
            <a:miter lim="800000"/>
            <a:headEnd/>
            <a:tailEnd/>
          </a:ln>
        </p:spPr>
      </p:pic>
      <p:pic>
        <p:nvPicPr>
          <p:cNvPr id="3086" name="Picture 14"/>
          <p:cNvPicPr>
            <a:picLocks noChangeAspect="1" noChangeArrowheads="1"/>
          </p:cNvPicPr>
          <p:nvPr/>
        </p:nvPicPr>
        <p:blipFill>
          <a:blip r:embed="rId8" cstate="print"/>
          <a:srcRect/>
          <a:stretch>
            <a:fillRect/>
          </a:stretch>
        </p:blipFill>
        <p:spPr bwMode="auto">
          <a:xfrm>
            <a:off x="4818886" y="548680"/>
            <a:ext cx="1193274" cy="432048"/>
          </a:xfrm>
          <a:prstGeom prst="rect">
            <a:avLst/>
          </a:prstGeom>
          <a:noFill/>
          <a:ln w="9525">
            <a:noFill/>
            <a:miter lim="800000"/>
            <a:headEnd/>
            <a:tailEnd/>
          </a:ln>
        </p:spPr>
      </p:pic>
      <p:pic>
        <p:nvPicPr>
          <p:cNvPr id="3087" name="Picture 15"/>
          <p:cNvPicPr>
            <a:picLocks noChangeAspect="1" noChangeArrowheads="1"/>
          </p:cNvPicPr>
          <p:nvPr/>
        </p:nvPicPr>
        <p:blipFill>
          <a:blip r:embed="rId9" cstate="print"/>
          <a:srcRect/>
          <a:stretch>
            <a:fillRect/>
          </a:stretch>
        </p:blipFill>
        <p:spPr bwMode="auto">
          <a:xfrm>
            <a:off x="5127393" y="22409"/>
            <a:ext cx="524727" cy="454263"/>
          </a:xfrm>
          <a:prstGeom prst="rect">
            <a:avLst/>
          </a:prstGeom>
          <a:noFill/>
          <a:ln w="9525">
            <a:noFill/>
            <a:miter lim="800000"/>
            <a:headEnd/>
            <a:tailEnd/>
          </a:ln>
        </p:spPr>
      </p:pic>
      <p:pic>
        <p:nvPicPr>
          <p:cNvPr id="3088" name="Picture 16"/>
          <p:cNvPicPr>
            <a:picLocks noChangeAspect="1" noChangeArrowheads="1"/>
          </p:cNvPicPr>
          <p:nvPr/>
        </p:nvPicPr>
        <p:blipFill>
          <a:blip r:embed="rId10" cstate="print"/>
          <a:srcRect/>
          <a:stretch>
            <a:fillRect/>
          </a:stretch>
        </p:blipFill>
        <p:spPr bwMode="auto">
          <a:xfrm>
            <a:off x="6062761" y="44624"/>
            <a:ext cx="1029519" cy="344520"/>
          </a:xfrm>
          <a:prstGeom prst="rect">
            <a:avLst/>
          </a:prstGeom>
          <a:noFill/>
          <a:ln w="9525">
            <a:noFill/>
            <a:miter lim="800000"/>
            <a:headEnd/>
            <a:tailEnd/>
          </a:ln>
        </p:spPr>
      </p:pic>
      <p:pic>
        <p:nvPicPr>
          <p:cNvPr id="3089" name="Picture 17"/>
          <p:cNvPicPr>
            <a:picLocks noChangeAspect="1" noChangeArrowheads="1"/>
          </p:cNvPicPr>
          <p:nvPr/>
        </p:nvPicPr>
        <p:blipFill>
          <a:blip r:embed="rId11" cstate="print"/>
          <a:srcRect/>
          <a:stretch>
            <a:fillRect/>
          </a:stretch>
        </p:blipFill>
        <p:spPr bwMode="auto">
          <a:xfrm>
            <a:off x="6300192" y="441697"/>
            <a:ext cx="576064" cy="467023"/>
          </a:xfrm>
          <a:prstGeom prst="rect">
            <a:avLst/>
          </a:prstGeom>
          <a:noFill/>
          <a:ln w="9525">
            <a:noFill/>
            <a:miter lim="800000"/>
            <a:headEnd/>
            <a:tailEnd/>
          </a:ln>
        </p:spPr>
      </p:pic>
      <p:pic>
        <p:nvPicPr>
          <p:cNvPr id="3090" name="Picture 18"/>
          <p:cNvPicPr>
            <a:picLocks noChangeAspect="1" noChangeArrowheads="1"/>
          </p:cNvPicPr>
          <p:nvPr/>
        </p:nvPicPr>
        <p:blipFill>
          <a:blip r:embed="rId12" cstate="print"/>
          <a:srcRect/>
          <a:stretch>
            <a:fillRect/>
          </a:stretch>
        </p:blipFill>
        <p:spPr bwMode="auto">
          <a:xfrm>
            <a:off x="7452320" y="116632"/>
            <a:ext cx="1366418" cy="648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tx1"/>
                </a:solidFill>
              </a:rPr>
              <a:t>Security Snapshot</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a:stretch>
            <a:fillRect/>
          </a:stretch>
        </p:blipFill>
        <p:spPr bwMode="auto">
          <a:xfrm>
            <a:off x="1547664" y="1556792"/>
            <a:ext cx="6086475"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1 Year Chart and Moving </a:t>
            </a:r>
            <a:br>
              <a:rPr lang="en-CA" dirty="0" smtClean="0">
                <a:solidFill>
                  <a:schemeClr val="tx1"/>
                </a:solidFill>
              </a:rPr>
            </a:br>
            <a:r>
              <a:rPr lang="en-CA" dirty="0" smtClean="0">
                <a:solidFill>
                  <a:schemeClr val="tx1"/>
                </a:solidFill>
              </a:rPr>
              <a:t>Average at 10 &amp; 100</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2050" name="Picture 2"/>
          <p:cNvPicPr>
            <a:picLocks noChangeAspect="1" noChangeArrowheads="1"/>
          </p:cNvPicPr>
          <p:nvPr/>
        </p:nvPicPr>
        <p:blipFill>
          <a:blip r:embed="rId8" cstate="print"/>
          <a:srcRect/>
          <a:stretch>
            <a:fillRect/>
          </a:stretch>
        </p:blipFill>
        <p:spPr bwMode="auto">
          <a:xfrm>
            <a:off x="0" y="1844824"/>
            <a:ext cx="9144000"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1 Year Chart and Moving </a:t>
            </a:r>
            <a:br>
              <a:rPr lang="en-CA" dirty="0" smtClean="0">
                <a:solidFill>
                  <a:schemeClr val="tx1"/>
                </a:solidFill>
              </a:rPr>
            </a:br>
            <a:r>
              <a:rPr lang="en-CA" dirty="0" smtClean="0">
                <a:solidFill>
                  <a:schemeClr val="tx1"/>
                </a:solidFill>
              </a:rPr>
              <a:t>Average at 50 &amp; 200</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3075" name="Picture 3"/>
          <p:cNvPicPr>
            <a:picLocks noChangeAspect="1" noChangeArrowheads="1"/>
          </p:cNvPicPr>
          <p:nvPr/>
        </p:nvPicPr>
        <p:blipFill>
          <a:blip r:embed="rId8" cstate="print"/>
          <a:srcRect/>
          <a:stretch>
            <a:fillRect/>
          </a:stretch>
        </p:blipFill>
        <p:spPr bwMode="auto">
          <a:xfrm>
            <a:off x="47625" y="1844824"/>
            <a:ext cx="9096375" cy="452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Canadian Portfolio Diversification</a:t>
            </a:r>
            <a:endParaRPr lang="en-US" dirty="0">
              <a:solidFill>
                <a:srgbClr val="000000"/>
              </a:solidFill>
            </a:endParaRPr>
          </a:p>
        </p:txBody>
      </p:sp>
      <p:graphicFrame>
        <p:nvGraphicFramePr>
          <p:cNvPr id="4" name="Chart 3"/>
          <p:cNvGraphicFramePr/>
          <p:nvPr>
            <p:extLst>
              <p:ext uri="{D42A27DB-BD31-4B8C-83A1-F6EECF244321}">
                <p14:modId xmlns:p14="http://schemas.microsoft.com/office/powerpoint/2010/main" val="324956757"/>
              </p:ext>
            </p:extLst>
          </p:nvPr>
        </p:nvGraphicFramePr>
        <p:xfrm>
          <a:off x="-396552" y="2348880"/>
          <a:ext cx="4320480" cy="2592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622820482"/>
              </p:ext>
            </p:extLst>
          </p:nvPr>
        </p:nvGraphicFramePr>
        <p:xfrm>
          <a:off x="1763688" y="1556792"/>
          <a:ext cx="5472608" cy="36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3396045435"/>
              </p:ext>
            </p:extLst>
          </p:nvPr>
        </p:nvGraphicFramePr>
        <p:xfrm>
          <a:off x="4860032" y="1916832"/>
          <a:ext cx="5220072" cy="331926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0" y="5301208"/>
            <a:ext cx="9144000" cy="646331"/>
          </a:xfrm>
          <a:prstGeom prst="rect">
            <a:avLst/>
          </a:prstGeom>
          <a:noFill/>
        </p:spPr>
        <p:txBody>
          <a:bodyPr wrap="square" rtlCol="0">
            <a:spAutoFit/>
          </a:bodyPr>
          <a:lstStyle/>
          <a:p>
            <a:r>
              <a:rPr lang="en-US" dirty="0" smtClean="0"/>
              <a:t>10yr Return:  7.07%		       7.62%		          8.18%</a:t>
            </a:r>
          </a:p>
          <a:p>
            <a:r>
              <a:rPr lang="en-US" dirty="0" smtClean="0"/>
              <a:t>3yr Return:    13.29%		      15.77%		         18.25%</a:t>
            </a:r>
            <a:endParaRPr lang="en-US" dirty="0"/>
          </a:p>
        </p:txBody>
      </p:sp>
      <p:sp>
        <p:nvSpPr>
          <p:cNvPr id="9" name="TextBox 8"/>
          <p:cNvSpPr txBox="1"/>
          <p:nvPr/>
        </p:nvSpPr>
        <p:spPr>
          <a:xfrm>
            <a:off x="179512" y="6237312"/>
            <a:ext cx="7704856" cy="276999"/>
          </a:xfrm>
          <a:prstGeom prst="rect">
            <a:avLst/>
          </a:prstGeom>
          <a:noFill/>
        </p:spPr>
        <p:txBody>
          <a:bodyPr wrap="square" rtlCol="0">
            <a:spAutoFit/>
          </a:bodyPr>
          <a:lstStyle/>
          <a:p>
            <a:r>
              <a:rPr lang="en-US" sz="1200" dirty="0" smtClean="0"/>
              <a:t>*Source: </a:t>
            </a:r>
            <a:r>
              <a:rPr lang="en-US" sz="1200" dirty="0" err="1" smtClean="0"/>
              <a:t>iShares</a:t>
            </a:r>
            <a:r>
              <a:rPr lang="en-US" sz="1200" dirty="0" smtClean="0"/>
              <a:t> Data for S&amp;P/TSX Capped REIT Index, S&amp;P TSX Capped Composite Index, and DEX Universe Bond Index</a:t>
            </a:r>
            <a:endParaRPr lang="en-US" sz="1200" dirty="0"/>
          </a:p>
        </p:txBody>
      </p:sp>
      <p:graphicFrame>
        <p:nvGraphicFramePr>
          <p:cNvPr id="10" name="Content Placeholder 3"/>
          <p:cNvGraphicFramePr>
            <a:graphicFrameLocks noGrp="1"/>
          </p:cNvGraphicFramePr>
          <p:nvPr>
            <p:ph sz="quarter" idx="1"/>
            <p:extLst>
              <p:ext uri="{D42A27DB-BD31-4B8C-83A1-F6EECF244321}">
                <p14:modId xmlns:p14="http://schemas.microsoft.com/office/powerpoint/2010/main" val="3218773895"/>
              </p:ext>
            </p:extLst>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399129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5 Year Chart and Moving </a:t>
            </a:r>
            <a:br>
              <a:rPr lang="en-CA" dirty="0" smtClean="0">
                <a:solidFill>
                  <a:schemeClr val="tx1"/>
                </a:solidFill>
              </a:rPr>
            </a:br>
            <a:r>
              <a:rPr lang="en-CA" dirty="0" smtClean="0">
                <a:solidFill>
                  <a:schemeClr val="tx1"/>
                </a:solidFill>
              </a:rPr>
              <a:t>Average at 10 &amp; 100</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4099" name="Picture 3"/>
          <p:cNvPicPr>
            <a:picLocks noChangeAspect="1" noChangeArrowheads="1"/>
          </p:cNvPicPr>
          <p:nvPr/>
        </p:nvPicPr>
        <p:blipFill>
          <a:blip r:embed="rId8" cstate="print"/>
          <a:srcRect/>
          <a:stretch>
            <a:fillRect/>
          </a:stretch>
        </p:blipFill>
        <p:spPr bwMode="auto">
          <a:xfrm>
            <a:off x="28575" y="1772816"/>
            <a:ext cx="9115425" cy="4562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5 Year Chart and Moving </a:t>
            </a:r>
            <a:br>
              <a:rPr lang="en-CA" dirty="0" smtClean="0">
                <a:solidFill>
                  <a:schemeClr val="tx1"/>
                </a:solidFill>
              </a:rPr>
            </a:br>
            <a:r>
              <a:rPr lang="en-CA" dirty="0" smtClean="0">
                <a:solidFill>
                  <a:schemeClr val="tx1"/>
                </a:solidFill>
              </a:rPr>
              <a:t>Average at 50 &amp; 200</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pic>
        <p:nvPicPr>
          <p:cNvPr id="6" name="Picture 2"/>
          <p:cNvPicPr>
            <a:picLocks noChangeAspect="1" noChangeArrowheads="1"/>
          </p:cNvPicPr>
          <p:nvPr/>
        </p:nvPicPr>
        <p:blipFill>
          <a:blip r:embed="rId8" cstate="print"/>
          <a:srcRect/>
          <a:stretch>
            <a:fillRect/>
          </a:stretch>
        </p:blipFill>
        <p:spPr bwMode="auto">
          <a:xfrm>
            <a:off x="0" y="1916832"/>
            <a:ext cx="9029700" cy="450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1 Year H&amp;R Vs. </a:t>
            </a:r>
            <a:r>
              <a:rPr lang="en-CA" dirty="0" err="1" smtClean="0">
                <a:solidFill>
                  <a:schemeClr val="tx1"/>
                </a:solidFill>
              </a:rPr>
              <a:t>iShares</a:t>
            </a:r>
            <a:r>
              <a:rPr lang="en-CA" dirty="0" smtClean="0">
                <a:solidFill>
                  <a:schemeClr val="tx1"/>
                </a:solidFill>
              </a:rPr>
              <a:t> </a:t>
            </a:r>
            <a:br>
              <a:rPr lang="en-CA" dirty="0" smtClean="0">
                <a:solidFill>
                  <a:schemeClr val="tx1"/>
                </a:solidFill>
              </a:rPr>
            </a:br>
            <a:r>
              <a:rPr lang="en-CA" dirty="0" smtClean="0">
                <a:solidFill>
                  <a:schemeClr val="tx1"/>
                </a:solidFill>
              </a:rPr>
              <a:t>S&amp;P TSX Capped REIT (XRE-T)</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886178" y="260648"/>
            <a:ext cx="2257822" cy="958628"/>
          </a:xfrm>
          <a:prstGeom prst="rect">
            <a:avLst/>
          </a:prstGeom>
          <a:noFill/>
          <a:ln w="9525">
            <a:noFill/>
            <a:miter lim="800000"/>
            <a:headEnd/>
            <a:tailEnd/>
          </a:ln>
        </p:spPr>
      </p:pic>
      <p:pic>
        <p:nvPicPr>
          <p:cNvPr id="5122" name="Picture 2"/>
          <p:cNvPicPr>
            <a:picLocks noChangeAspect="1" noChangeArrowheads="1"/>
          </p:cNvPicPr>
          <p:nvPr/>
        </p:nvPicPr>
        <p:blipFill>
          <a:blip r:embed="rId8" cstate="print"/>
          <a:srcRect/>
          <a:stretch>
            <a:fillRect/>
          </a:stretch>
        </p:blipFill>
        <p:spPr bwMode="auto">
          <a:xfrm>
            <a:off x="1" y="1772816"/>
            <a:ext cx="9144000" cy="447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solidFill>
                  <a:schemeClr val="tx1"/>
                </a:solidFill>
              </a:rPr>
              <a:t>5 Year </a:t>
            </a:r>
            <a:r>
              <a:rPr lang="en-CA" dirty="0" err="1" smtClean="0">
                <a:solidFill>
                  <a:schemeClr val="tx1"/>
                </a:solidFill>
              </a:rPr>
              <a:t>RioCan</a:t>
            </a:r>
            <a:r>
              <a:rPr lang="en-CA" dirty="0" smtClean="0">
                <a:solidFill>
                  <a:schemeClr val="tx1"/>
                </a:solidFill>
              </a:rPr>
              <a:t> Vs. </a:t>
            </a:r>
            <a:r>
              <a:rPr lang="en-CA" dirty="0" err="1" smtClean="0">
                <a:solidFill>
                  <a:schemeClr val="tx1"/>
                </a:solidFill>
              </a:rPr>
              <a:t>iShares</a:t>
            </a:r>
            <a:r>
              <a:rPr lang="en-CA" dirty="0" smtClean="0">
                <a:solidFill>
                  <a:schemeClr val="tx1"/>
                </a:solidFill>
              </a:rPr>
              <a:t> </a:t>
            </a:r>
            <a:br>
              <a:rPr lang="en-CA" dirty="0" smtClean="0">
                <a:solidFill>
                  <a:schemeClr val="tx1"/>
                </a:solidFill>
              </a:rPr>
            </a:br>
            <a:r>
              <a:rPr lang="en-CA" dirty="0" smtClean="0">
                <a:solidFill>
                  <a:schemeClr val="tx1"/>
                </a:solidFill>
              </a:rPr>
              <a:t>S&amp;P TSX Capped REIT (XRE-T)</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886178" y="188640"/>
            <a:ext cx="2257822" cy="958628"/>
          </a:xfrm>
          <a:prstGeom prst="rect">
            <a:avLst/>
          </a:prstGeom>
          <a:noFill/>
          <a:ln w="9525">
            <a:noFill/>
            <a:miter lim="800000"/>
            <a:headEnd/>
            <a:tailEnd/>
          </a:ln>
        </p:spPr>
      </p:pic>
      <p:pic>
        <p:nvPicPr>
          <p:cNvPr id="6147" name="Picture 3"/>
          <p:cNvPicPr>
            <a:picLocks noChangeAspect="1" noChangeArrowheads="1"/>
          </p:cNvPicPr>
          <p:nvPr/>
        </p:nvPicPr>
        <p:blipFill>
          <a:blip r:embed="rId8" cstate="print"/>
          <a:srcRect/>
          <a:stretch>
            <a:fillRect/>
          </a:stretch>
        </p:blipFill>
        <p:spPr bwMode="auto">
          <a:xfrm>
            <a:off x="66675" y="1772816"/>
            <a:ext cx="9077325" cy="444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36513" y="1556792"/>
            <a:ext cx="9181021" cy="5328592"/>
          </a:xfrm>
          <a:prstGeom prst="rect">
            <a:avLst/>
          </a:prstGeom>
          <a:noFill/>
          <a:ln w="9525">
            <a:noFill/>
            <a:miter lim="800000"/>
            <a:headEnd/>
            <a:tailEnd/>
          </a:ln>
        </p:spPr>
      </p:pic>
      <p:sp>
        <p:nvSpPr>
          <p:cNvPr id="8" name="TextBox 7"/>
          <p:cNvSpPr txBox="1"/>
          <p:nvPr/>
        </p:nvSpPr>
        <p:spPr>
          <a:xfrm>
            <a:off x="323528" y="260648"/>
            <a:ext cx="6264696" cy="707886"/>
          </a:xfrm>
          <a:prstGeom prst="rect">
            <a:avLst/>
          </a:prstGeom>
          <a:noFill/>
        </p:spPr>
        <p:txBody>
          <a:bodyPr wrap="square" rtlCol="0">
            <a:spAutoFit/>
          </a:bodyPr>
          <a:lstStyle/>
          <a:p>
            <a:r>
              <a:rPr lang="en-US" sz="4000" dirty="0" smtClean="0"/>
              <a:t>Company Overview</a:t>
            </a:r>
            <a:endParaRPr lang="en-US" sz="4000" dirty="0"/>
          </a:p>
        </p:txBody>
      </p:sp>
      <p:pic>
        <p:nvPicPr>
          <p:cNvPr id="9" name="Picture 6"/>
          <p:cNvPicPr>
            <a:picLocks noChangeAspect="1" noChangeArrowheads="1"/>
          </p:cNvPicPr>
          <p:nvPr/>
        </p:nvPicPr>
        <p:blipFill>
          <a:blip r:embed="rId3" cstate="print"/>
          <a:srcRect/>
          <a:stretch>
            <a:fillRect/>
          </a:stretch>
        </p:blipFill>
        <p:spPr bwMode="auto">
          <a:xfrm>
            <a:off x="6660232" y="188640"/>
            <a:ext cx="2257822" cy="9586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solidFill>
                  <a:schemeClr val="tx1"/>
                </a:solidFill>
              </a:rPr>
              <a:t>About H&amp;R</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sp>
        <p:nvSpPr>
          <p:cNvPr id="6" name="TextBox 5"/>
          <p:cNvSpPr txBox="1"/>
          <p:nvPr/>
        </p:nvSpPr>
        <p:spPr>
          <a:xfrm>
            <a:off x="611560" y="2132856"/>
            <a:ext cx="7776864" cy="3785652"/>
          </a:xfrm>
          <a:prstGeom prst="rect">
            <a:avLst/>
          </a:prstGeom>
          <a:noFill/>
        </p:spPr>
        <p:txBody>
          <a:bodyPr wrap="square" rtlCol="0">
            <a:spAutoFit/>
          </a:bodyPr>
          <a:lstStyle/>
          <a:p>
            <a:pPr>
              <a:buFont typeface="Arial" pitchFamily="34" charset="0"/>
              <a:buChar char="•"/>
            </a:pPr>
            <a:r>
              <a:rPr lang="en-US" sz="2400" dirty="0" smtClean="0"/>
              <a:t>H&amp;R REIT is very conservatively managed to provide a stable, consistent and moderately rising cash flow approximating the long term cash flow and value appreciation </a:t>
            </a:r>
            <a:r>
              <a:rPr lang="en-US" sz="2400" dirty="0" err="1" smtClean="0"/>
              <a:t>characterestics</a:t>
            </a:r>
            <a:r>
              <a:rPr lang="en-US" sz="2400" dirty="0" smtClean="0"/>
              <a:t> of institutional-quality commercial property </a:t>
            </a:r>
          </a:p>
          <a:p>
            <a:pPr>
              <a:buFont typeface="Arial" pitchFamily="34" charset="0"/>
              <a:buChar char="•"/>
            </a:pPr>
            <a:endParaRPr lang="en-US" sz="2400" dirty="0" smtClean="0"/>
          </a:p>
          <a:p>
            <a:pPr>
              <a:buFont typeface="Arial" pitchFamily="34" charset="0"/>
              <a:buChar char="•"/>
            </a:pPr>
            <a:r>
              <a:rPr lang="en-US" sz="2400" dirty="0" smtClean="0"/>
              <a:t>The REITS strategy is to produce stable, consistent and growing distributable cash flow by targeting high-</a:t>
            </a:r>
            <a:r>
              <a:rPr lang="en-US" sz="2400" dirty="0" err="1" smtClean="0"/>
              <a:t>wuality</a:t>
            </a:r>
            <a:r>
              <a:rPr lang="en-US" sz="2400" dirty="0" smtClean="0"/>
              <a:t>, often single-tenant properties and matching long-term leases to high-quality tenants with long-term financing, in a diversified portfolio, by both property type and location </a:t>
            </a:r>
            <a:endParaRPr lang="en-US" sz="24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3528" y="260648"/>
            <a:ext cx="6264696" cy="707886"/>
          </a:xfrm>
          <a:prstGeom prst="rect">
            <a:avLst/>
          </a:prstGeom>
          <a:noFill/>
        </p:spPr>
        <p:txBody>
          <a:bodyPr wrap="square" rtlCol="0">
            <a:spAutoFit/>
          </a:bodyPr>
          <a:lstStyle/>
          <a:p>
            <a:r>
              <a:rPr lang="en-US" sz="4000" dirty="0" smtClean="0"/>
              <a:t>Management Team </a:t>
            </a:r>
            <a:endParaRPr lang="en-US" sz="4000" dirty="0"/>
          </a:p>
        </p:txBody>
      </p:sp>
      <p:pic>
        <p:nvPicPr>
          <p:cNvPr id="9" name="Picture 6"/>
          <p:cNvPicPr>
            <a:picLocks noChangeAspect="1" noChangeArrowheads="1"/>
          </p:cNvPicPr>
          <p:nvPr/>
        </p:nvPicPr>
        <p:blipFill>
          <a:blip r:embed="rId2" cstate="print"/>
          <a:srcRect/>
          <a:stretch>
            <a:fillRect/>
          </a:stretch>
        </p:blipFill>
        <p:spPr bwMode="auto">
          <a:xfrm>
            <a:off x="6660232" y="188640"/>
            <a:ext cx="2257822" cy="958628"/>
          </a:xfrm>
          <a:prstGeom prst="rect">
            <a:avLst/>
          </a:prstGeom>
          <a:noFill/>
          <a:ln w="9525">
            <a:noFill/>
            <a:miter lim="800000"/>
            <a:headEnd/>
            <a:tailEnd/>
          </a:ln>
        </p:spPr>
      </p:pic>
      <p:pic>
        <p:nvPicPr>
          <p:cNvPr id="4" name="Picture 3" descr="Management-Team.jpg"/>
          <p:cNvPicPr>
            <a:picLocks noChangeAspect="1"/>
          </p:cNvPicPr>
          <p:nvPr/>
        </p:nvPicPr>
        <p:blipFill>
          <a:blip r:embed="rId3" cstate="print"/>
          <a:stretch>
            <a:fillRect/>
          </a:stretch>
        </p:blipFill>
        <p:spPr>
          <a:xfrm>
            <a:off x="755576" y="1196752"/>
            <a:ext cx="7488832" cy="5499610"/>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1"/>
                </a:solidFill>
              </a:rPr>
              <a:t>Thomas J. </a:t>
            </a:r>
            <a:r>
              <a:rPr lang="en-US" b="1" dirty="0" err="1" smtClean="0">
                <a:solidFill>
                  <a:schemeClr val="tx1"/>
                </a:solidFill>
              </a:rPr>
              <a:t>Hofstedter</a:t>
            </a:r>
            <a:r>
              <a:rPr lang="en-US" b="1" dirty="0" smtClean="0">
                <a:solidFill>
                  <a:schemeClr val="tx1"/>
                </a:solidFill>
              </a:rPr>
              <a:t/>
            </a:r>
            <a:br>
              <a:rPr lang="en-US" b="1" dirty="0" smtClean="0">
                <a:solidFill>
                  <a:schemeClr val="tx1"/>
                </a:solidFill>
              </a:rPr>
            </a:br>
            <a:r>
              <a:rPr lang="en-US" b="1" dirty="0" smtClean="0">
                <a:solidFill>
                  <a:schemeClr val="tx1"/>
                </a:solidFill>
              </a:rPr>
              <a:t> (CEO)</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sp>
        <p:nvSpPr>
          <p:cNvPr id="7" name="TextBox 6"/>
          <p:cNvSpPr txBox="1"/>
          <p:nvPr/>
        </p:nvSpPr>
        <p:spPr>
          <a:xfrm>
            <a:off x="827584" y="1988840"/>
            <a:ext cx="7632848" cy="4431983"/>
          </a:xfrm>
          <a:prstGeom prst="rect">
            <a:avLst/>
          </a:prstGeom>
          <a:noFill/>
        </p:spPr>
        <p:txBody>
          <a:bodyPr wrap="square" rtlCol="0">
            <a:spAutoFit/>
          </a:bodyPr>
          <a:lstStyle/>
          <a:p>
            <a:pPr lvl="1">
              <a:buFont typeface="Arial" pitchFamily="34" charset="0"/>
              <a:buChar char="•"/>
            </a:pPr>
            <a:r>
              <a:rPr lang="en-CA" sz="2400" dirty="0" smtClean="0">
                <a:latin typeface="Calibri" pitchFamily="34" charset="0"/>
                <a:cs typeface="Calibri" pitchFamily="34" charset="0"/>
              </a:rPr>
              <a:t>Has more than 30 years of real estate industry experience</a:t>
            </a:r>
          </a:p>
          <a:p>
            <a:pPr lvl="1">
              <a:buFont typeface="Arial" pitchFamily="34" charset="0"/>
              <a:buChar char="•"/>
            </a:pPr>
            <a:r>
              <a:rPr lang="en-CA" sz="2400" dirty="0" smtClean="0">
                <a:latin typeface="Calibri" pitchFamily="34" charset="0"/>
                <a:cs typeface="Calibri" pitchFamily="34" charset="0"/>
              </a:rPr>
              <a:t>Became President and Chief Executive Officer of H&amp;R REIT at its creation in December 1996</a:t>
            </a:r>
          </a:p>
          <a:p>
            <a:pPr lvl="1">
              <a:buFont typeface="Arial" pitchFamily="34" charset="0"/>
              <a:buChar char="•"/>
            </a:pPr>
            <a:r>
              <a:rPr lang="en-CA" sz="2400" dirty="0" smtClean="0">
                <a:latin typeface="Calibri" pitchFamily="34" charset="0"/>
                <a:cs typeface="Calibri" pitchFamily="34" charset="0"/>
              </a:rPr>
              <a:t>Responsible for building most of the properties that comprised the initial assets of the REIT</a:t>
            </a:r>
          </a:p>
          <a:p>
            <a:pPr lvl="1">
              <a:buFont typeface="Arial" pitchFamily="34" charset="0"/>
              <a:buChar char="•"/>
            </a:pPr>
            <a:r>
              <a:rPr lang="en-CA" sz="2400" dirty="0" smtClean="0">
                <a:latin typeface="Calibri" pitchFamily="34" charset="0"/>
                <a:cs typeface="Calibri" pitchFamily="34" charset="0"/>
              </a:rPr>
              <a:t>In addition to commercial development, has experience in high-rise residential and was responsible for building many prominent Toronto condominiums such as Wellington Square, the Penrose, the </a:t>
            </a:r>
            <a:r>
              <a:rPr lang="en-CA" sz="2400" dirty="0" err="1" smtClean="0">
                <a:latin typeface="Calibri" pitchFamily="34" charset="0"/>
                <a:cs typeface="Calibri" pitchFamily="34" charset="0"/>
              </a:rPr>
              <a:t>Metropole</a:t>
            </a:r>
            <a:r>
              <a:rPr lang="en-CA" sz="2400" dirty="0" smtClean="0">
                <a:latin typeface="Calibri" pitchFamily="34" charset="0"/>
                <a:cs typeface="Calibri" pitchFamily="34" charset="0"/>
              </a:rPr>
              <a:t> and others</a:t>
            </a:r>
          </a:p>
          <a:p>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1"/>
                </a:solidFill>
              </a:rPr>
              <a:t>Larry </a:t>
            </a:r>
            <a:r>
              <a:rPr lang="en-US" b="1" dirty="0" err="1" smtClean="0">
                <a:solidFill>
                  <a:schemeClr val="tx1"/>
                </a:solidFill>
              </a:rPr>
              <a:t>Froom</a:t>
            </a:r>
            <a:r>
              <a:rPr lang="en-US" dirty="0" smtClean="0">
                <a:solidFill>
                  <a:schemeClr val="tx1"/>
                </a:solidFill>
              </a:rPr>
              <a:t>, CFO</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sp>
        <p:nvSpPr>
          <p:cNvPr id="6" name="Rectangle 5"/>
          <p:cNvSpPr/>
          <p:nvPr/>
        </p:nvSpPr>
        <p:spPr>
          <a:xfrm>
            <a:off x="395536" y="1582341"/>
            <a:ext cx="8064896" cy="3416320"/>
          </a:xfrm>
          <a:prstGeom prst="rect">
            <a:avLst/>
          </a:prstGeom>
        </p:spPr>
        <p:txBody>
          <a:bodyPr wrap="square">
            <a:spAutoFit/>
          </a:bodyPr>
          <a:lstStyle/>
          <a:p>
            <a:pPr lvl="1">
              <a:buFont typeface="Arial" pitchFamily="34" charset="0"/>
              <a:buChar char="•"/>
            </a:pPr>
            <a:r>
              <a:rPr lang="en-CA" sz="2400" dirty="0" smtClean="0">
                <a:latin typeface="Calibri" pitchFamily="34" charset="0"/>
                <a:cs typeface="Calibri" pitchFamily="34" charset="0"/>
              </a:rPr>
              <a:t>Has over 15 years of real estate industry experience</a:t>
            </a:r>
          </a:p>
          <a:p>
            <a:pPr lvl="1">
              <a:buFont typeface="Arial" pitchFamily="34" charset="0"/>
              <a:buChar char="•"/>
            </a:pPr>
            <a:r>
              <a:rPr lang="en-CA" sz="2400" dirty="0" smtClean="0">
                <a:latin typeface="Calibri" pitchFamily="34" charset="0"/>
                <a:cs typeface="Calibri" pitchFamily="34" charset="0"/>
              </a:rPr>
              <a:t>Joined H&amp;R Developments in 1997 as Controller, was promoted to VP - Finance for the H&amp;R Group in 2003, was appointed VP - Finance for H&amp;R REIT in January 2006 and CFO in September 2006</a:t>
            </a:r>
          </a:p>
          <a:p>
            <a:pPr lvl="1">
              <a:buFont typeface="Arial" pitchFamily="34" charset="0"/>
              <a:buChar char="•"/>
            </a:pPr>
            <a:r>
              <a:rPr lang="en-CA" sz="2400" dirty="0" smtClean="0">
                <a:latin typeface="Calibri" pitchFamily="34" charset="0"/>
                <a:cs typeface="Calibri" pitchFamily="34" charset="0"/>
              </a:rPr>
              <a:t>Responsible for overseeing all financial transactions, Unit offerings and investor relations. Prior to joining H&amp;R, he was manager at Ernst &amp; Young where he serviced clients in the real estate industry</a:t>
            </a:r>
            <a:endParaRPr lang="en-CA" sz="24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1"/>
                </a:solidFill>
              </a:rPr>
              <a:t>Nathan </a:t>
            </a:r>
            <a:r>
              <a:rPr lang="en-US" b="1" dirty="0" err="1" smtClean="0">
                <a:solidFill>
                  <a:schemeClr val="tx1"/>
                </a:solidFill>
              </a:rPr>
              <a:t>Uhr</a:t>
            </a:r>
            <a:r>
              <a:rPr lang="en-US" b="1" dirty="0" smtClean="0">
                <a:solidFill>
                  <a:schemeClr val="tx1"/>
                </a:solidFill>
              </a:rPr>
              <a:t>, COO</a:t>
            </a:r>
            <a:endParaRPr lang="en-CA" dirty="0">
              <a:solidFill>
                <a:schemeClr val="tx1"/>
              </a:solidFill>
            </a:endParaRPr>
          </a:p>
        </p:txBody>
      </p:sp>
      <p:graphicFrame>
        <p:nvGraphicFramePr>
          <p:cNvPr id="4" name="Content Placeholder 3"/>
          <p:cNvGraphicFramePr>
            <a:graphicFrameLocks noGrp="1"/>
          </p:cNvGraphicFramePr>
          <p:nvPr>
            <p:ph sz="quarter" idx="1"/>
          </p:nvPr>
        </p:nvGraphicFramePr>
        <p:xfrm>
          <a:off x="0" y="6495256"/>
          <a:ext cx="9144000" cy="362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p:cNvPicPr>
            <a:picLocks noChangeAspect="1" noChangeArrowheads="1"/>
          </p:cNvPicPr>
          <p:nvPr/>
        </p:nvPicPr>
        <p:blipFill>
          <a:blip r:embed="rId7" cstate="print"/>
          <a:srcRect/>
          <a:stretch>
            <a:fillRect/>
          </a:stretch>
        </p:blipFill>
        <p:spPr bwMode="auto">
          <a:xfrm>
            <a:off x="6660232" y="188640"/>
            <a:ext cx="2257822" cy="958628"/>
          </a:xfrm>
          <a:prstGeom prst="rect">
            <a:avLst/>
          </a:prstGeom>
          <a:noFill/>
          <a:ln w="9525">
            <a:noFill/>
            <a:miter lim="800000"/>
            <a:headEnd/>
            <a:tailEnd/>
          </a:ln>
        </p:spPr>
      </p:pic>
      <p:sp>
        <p:nvSpPr>
          <p:cNvPr id="6" name="Rectangle 5"/>
          <p:cNvSpPr/>
          <p:nvPr/>
        </p:nvSpPr>
        <p:spPr>
          <a:xfrm>
            <a:off x="611560" y="1582341"/>
            <a:ext cx="8136904" cy="3416320"/>
          </a:xfrm>
          <a:prstGeom prst="rect">
            <a:avLst/>
          </a:prstGeom>
        </p:spPr>
        <p:txBody>
          <a:bodyPr wrap="square">
            <a:spAutoFit/>
          </a:bodyPr>
          <a:lstStyle/>
          <a:p>
            <a:pPr lvl="1">
              <a:buFont typeface="Arial" pitchFamily="34" charset="0"/>
              <a:buChar char="•"/>
            </a:pPr>
            <a:r>
              <a:rPr lang="en-CA" sz="2400" dirty="0" smtClean="0">
                <a:latin typeface="Calibri" pitchFamily="34" charset="0"/>
                <a:cs typeface="Calibri" pitchFamily="34" charset="0"/>
              </a:rPr>
              <a:t>Has over 30 years of real estate industry experience</a:t>
            </a:r>
          </a:p>
          <a:p>
            <a:pPr lvl="1">
              <a:buFont typeface="Arial" pitchFamily="34" charset="0"/>
              <a:buChar char="•"/>
            </a:pPr>
            <a:r>
              <a:rPr lang="en-CA" sz="2400" dirty="0" smtClean="0">
                <a:latin typeface="Calibri" pitchFamily="34" charset="0"/>
                <a:cs typeface="Calibri" pitchFamily="34" charset="0"/>
              </a:rPr>
              <a:t>H&amp;R Developments' Director of Leasing and Property Management and held various other positions with H&amp;R over 20 years before becoming Vice-President, Acquisitions of H&amp;R REIT, at its inception, in December 1996.</a:t>
            </a:r>
          </a:p>
          <a:p>
            <a:pPr lvl="1">
              <a:buFont typeface="Arial" pitchFamily="34" charset="0"/>
              <a:buChar char="•"/>
            </a:pPr>
            <a:r>
              <a:rPr lang="en-CA" sz="2400" dirty="0" smtClean="0">
                <a:latin typeface="Calibri" pitchFamily="34" charset="0"/>
                <a:cs typeface="Calibri" pitchFamily="34" charset="0"/>
              </a:rPr>
              <a:t>Leads the due diligence team on any acquisition or mezzanine financing planned by the REIT and is responsible for management and leasing issues relating to the REIT's properties</a:t>
            </a:r>
            <a:endParaRPr lang="en-CA" sz="24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2">
      <a:dk1>
        <a:srgbClr val="000000"/>
      </a:dk1>
      <a:lt1>
        <a:srgbClr val="FFFFFF"/>
      </a:lt1>
      <a:dk2>
        <a:srgbClr val="FFFFFF"/>
      </a:dk2>
      <a:lt2>
        <a:srgbClr val="DEDEDE"/>
      </a:lt2>
      <a:accent1>
        <a:srgbClr val="2A495D"/>
      </a:accent1>
      <a:accent2>
        <a:srgbClr val="000000"/>
      </a:accent2>
      <a:accent3>
        <a:srgbClr val="A04DA3"/>
      </a:accent3>
      <a:accent4>
        <a:srgbClr val="C4652D"/>
      </a:accent4>
      <a:accent5>
        <a:srgbClr val="8B5D3D"/>
      </a:accent5>
      <a:accent6>
        <a:srgbClr val="5C92B5"/>
      </a:accent6>
      <a:hlink>
        <a:srgbClr val="67AFBD"/>
      </a:hlink>
      <a:folHlink>
        <a:srgbClr val="C2A87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7246</TotalTime>
  <Words>5041</Words>
  <Application>Microsoft Office PowerPoint</Application>
  <PresentationFormat>On-screen Show (4:3)</PresentationFormat>
  <Paragraphs>1369</Paragraphs>
  <Slides>187</Slides>
  <Notes>43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187</vt:i4>
      </vt:variant>
    </vt:vector>
  </HeadingPairs>
  <TitlesOfParts>
    <vt:vector size="189" baseType="lpstr">
      <vt:lpstr>Median</vt:lpstr>
      <vt:lpstr>Binary Worksheet</vt:lpstr>
      <vt:lpstr>47</vt:lpstr>
      <vt:lpstr>Agenda</vt:lpstr>
      <vt:lpstr>Real Estate Investment Trusts</vt:lpstr>
      <vt:lpstr>Types of REITs</vt:lpstr>
      <vt:lpstr>REITs Operational Structure</vt:lpstr>
      <vt:lpstr>Timeline of REITs</vt:lpstr>
      <vt:lpstr>Benefits to Shareholders</vt:lpstr>
      <vt:lpstr>Diversification Benefit</vt:lpstr>
      <vt:lpstr>Canadian Portfolio Diversification</vt:lpstr>
      <vt:lpstr>Dual Market for Real Estate </vt:lpstr>
      <vt:lpstr>REIT Requirements</vt:lpstr>
      <vt:lpstr>REIT Requirements</vt:lpstr>
      <vt:lpstr>US REITs Vs. Canadian REITs</vt:lpstr>
      <vt:lpstr>Mortgage REITs</vt:lpstr>
      <vt:lpstr>Mortgage REITs Continued</vt:lpstr>
      <vt:lpstr>Canadian REITs</vt:lpstr>
      <vt:lpstr>US REITs</vt:lpstr>
      <vt:lpstr>Tax Fairness Plan</vt:lpstr>
      <vt:lpstr>Tax Fairness Plan</vt:lpstr>
      <vt:lpstr>Affected REITs</vt:lpstr>
      <vt:lpstr>Measuring Performance</vt:lpstr>
      <vt:lpstr>Measuring Performance</vt:lpstr>
      <vt:lpstr>Measuring Performance</vt:lpstr>
      <vt:lpstr>Measuring Performance</vt:lpstr>
      <vt:lpstr>REITs Total Return</vt:lpstr>
      <vt:lpstr>REITs Market Cap Growth</vt:lpstr>
      <vt:lpstr>Canadian REIT Market Caps</vt:lpstr>
      <vt:lpstr>REIT Distribution Yields</vt:lpstr>
      <vt:lpstr>REIT Historical Performance</vt:lpstr>
      <vt:lpstr>1YR REIT Index Vs. S&amp;P/TSX Composite</vt:lpstr>
      <vt:lpstr>10YR REIT Index Vs. TSX Composite</vt:lpstr>
      <vt:lpstr>1YR REIT Index Vs. Income Trust Index</vt:lpstr>
      <vt:lpstr>10YR REIT Index Vs. Income Trust Index</vt:lpstr>
      <vt:lpstr>PowerPoint Presentation</vt:lpstr>
      <vt:lpstr>Security Snapshot</vt:lpstr>
      <vt:lpstr>1 Year Chart and Moving  Average at 10 &amp; 100</vt:lpstr>
      <vt:lpstr>1 Year Chart and Moving  Average at 50 &amp; 200</vt:lpstr>
      <vt:lpstr>5 Year Chart and Moving  Average at 10 &amp; 100</vt:lpstr>
      <vt:lpstr>5 Year Chart and Moving  Average at 50 &amp; 200</vt:lpstr>
      <vt:lpstr>1 Year RioCan Vs. iShares  S&amp;P TSX Capped REIT (XRE-T)</vt:lpstr>
      <vt:lpstr>5 Year RioCan Vs. iShares  S&amp;P TSX Capped REIT (XRE-T)</vt:lpstr>
      <vt:lpstr>PowerPoint Presentation</vt:lpstr>
      <vt:lpstr>About RioCan</vt:lpstr>
      <vt:lpstr>Unit Holder Summary </vt:lpstr>
      <vt:lpstr>Distributions to  Unit Holders </vt:lpstr>
      <vt:lpstr>Property Portfolio Facts</vt:lpstr>
      <vt:lpstr>Historical Occupancy  Rates</vt:lpstr>
      <vt:lpstr>Top 10 Canadian Tenants</vt:lpstr>
      <vt:lpstr>Segmented Canadian Portfolio</vt:lpstr>
      <vt:lpstr>Canadian Occupancy Rates &amp; Major Partners</vt:lpstr>
      <vt:lpstr>Top 10 US Tenants</vt:lpstr>
      <vt:lpstr>Segmented US Portfolio</vt:lpstr>
      <vt:lpstr>US Occupancy Rates &amp; Major Partners</vt:lpstr>
      <vt:lpstr>Total Assets by  Joint Venture</vt:lpstr>
      <vt:lpstr>New Leasing Activity in Canada </vt:lpstr>
      <vt:lpstr>New Leasing Activity in the US </vt:lpstr>
      <vt:lpstr>Portfolio Lease Expiries </vt:lpstr>
      <vt:lpstr>2011 Highlights</vt:lpstr>
      <vt:lpstr>Acquisition Activity </vt:lpstr>
      <vt:lpstr>Recent Acquisitions Sheppard Centre (York, ON)</vt:lpstr>
      <vt:lpstr>Recent Canadian  Acquisitions</vt:lpstr>
      <vt:lpstr>Recent US Acquisitions</vt:lpstr>
      <vt:lpstr>Capital Structure</vt:lpstr>
      <vt:lpstr>Debt Maturity Schedule</vt:lpstr>
      <vt:lpstr>Debt and Leverage  Metrics</vt:lpstr>
      <vt:lpstr>Revolving Lines of Credit</vt:lpstr>
      <vt:lpstr>Aggregate Maturities</vt:lpstr>
      <vt:lpstr>Maturities by Lender</vt:lpstr>
      <vt:lpstr>Target Entry into Canada</vt:lpstr>
      <vt:lpstr>Looking Forward</vt:lpstr>
      <vt:lpstr>PowerPoint Presentation</vt:lpstr>
      <vt:lpstr>Edward Sonshine, CEO</vt:lpstr>
      <vt:lpstr>Raghunath Davloor, CFO and Senior Vice President</vt:lpstr>
      <vt:lpstr>Frederic A. Waks, COO &amp; Executive VP</vt:lpstr>
      <vt:lpstr>Key Management  Compensation 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 - Buy </vt:lpstr>
      <vt:lpstr>PowerPoint Presentation</vt:lpstr>
      <vt:lpstr>Security Snapshot</vt:lpstr>
      <vt:lpstr>1 Year Chart and Moving  Average at 10 &amp; 100</vt:lpstr>
      <vt:lpstr>1 Year Chart and Moving  Average at 50 &amp; 200</vt:lpstr>
      <vt:lpstr>5 Year Chart and Moving  Average at 10 &amp; 100</vt:lpstr>
      <vt:lpstr>5 Year Chart and Moving  Average at 50 &amp; 200</vt:lpstr>
      <vt:lpstr>1 Year H&amp;R Vs. iShares  S&amp;P TSX Capped REIT (XRE-T)</vt:lpstr>
      <vt:lpstr>5 Year RioCan Vs. iShares  S&amp;P TSX Capped REIT (XRE-T)</vt:lpstr>
      <vt:lpstr>PowerPoint Presentation</vt:lpstr>
      <vt:lpstr>About H&amp;R</vt:lpstr>
      <vt:lpstr>PowerPoint Presentation</vt:lpstr>
      <vt:lpstr>Thomas J. Hofstedter  (CEO)</vt:lpstr>
      <vt:lpstr>Larry Froom, CFO</vt:lpstr>
      <vt:lpstr>Nathan Uhr, COO</vt:lpstr>
      <vt:lpstr>PowerPoint Presentation</vt:lpstr>
      <vt:lpstr>Properties </vt:lpstr>
      <vt:lpstr>Properties </vt:lpstr>
      <vt:lpstr>Properties- High Quality  Assets  </vt:lpstr>
      <vt:lpstr>Properties- High Quality  Assets </vt:lpstr>
      <vt:lpstr>PowerPoint Presentation</vt:lpstr>
      <vt:lpstr>PowerPoint Presentation</vt:lpstr>
      <vt:lpstr>Properties </vt:lpstr>
      <vt:lpstr>Properties </vt:lpstr>
      <vt:lpstr>Financial Statement  Analysis</vt:lpstr>
      <vt:lpstr>Financial Statement  Analysis</vt:lpstr>
      <vt:lpstr>Cashflow Statement </vt:lpstr>
      <vt:lpstr>Cashflow Statement  Cont. </vt:lpstr>
      <vt:lpstr>Financial Statement  Analysis</vt:lpstr>
      <vt:lpstr>Financial Statement  Analysis</vt:lpstr>
      <vt:lpstr>Financial Statement  Analysis</vt:lpstr>
      <vt:lpstr>Financial Statement  Analysis</vt:lpstr>
      <vt:lpstr>Financial Statement  Analysis</vt:lpstr>
      <vt:lpstr>Financial Statement  Analysis</vt:lpstr>
      <vt:lpstr>Financial Statement  Analysis</vt:lpstr>
      <vt:lpstr>Financial Statement  Analysis</vt:lpstr>
      <vt:lpstr>Financial Statement  Analysis</vt:lpstr>
      <vt:lpstr>Risk Management </vt:lpstr>
      <vt:lpstr>Risk Management Cont</vt:lpstr>
      <vt:lpstr>Risk Management Cont</vt:lpstr>
      <vt:lpstr>Risk Management Cont</vt:lpstr>
      <vt:lpstr>Risk Management Cont</vt:lpstr>
      <vt:lpstr>Occupancy </vt:lpstr>
      <vt:lpstr>Funds From Operations </vt:lpstr>
      <vt:lpstr>Funds From Operations </vt:lpstr>
      <vt:lpstr>Adjusted Funds From  Operations </vt:lpstr>
      <vt:lpstr>Adjusted Funds From  Operations </vt:lpstr>
      <vt:lpstr>Evaluation </vt:lpstr>
      <vt:lpstr>Evaluation </vt:lpstr>
      <vt:lpstr>Evaluation </vt:lpstr>
      <vt:lpstr>HOLD  </vt:lpstr>
      <vt:lpstr>PowerPoint Presentation</vt:lpstr>
      <vt:lpstr>PowerPoint Presentation</vt:lpstr>
      <vt:lpstr>Security Snapshot</vt:lpstr>
      <vt:lpstr>1 Year Chart and Moving  Average at 10 &amp; 100</vt:lpstr>
      <vt:lpstr>1 Year Chart and Moving  Average at 50 &amp; 200</vt:lpstr>
      <vt:lpstr>5 Year Chart and Moving  Average at 10 &amp; 100</vt:lpstr>
      <vt:lpstr>5 Year Chart and Moving  Average at 50 &amp; 200</vt:lpstr>
      <vt:lpstr>1 Year Calloway Vs. iShares  S&amp;P TSX Capped REIT (XRE-T)</vt:lpstr>
      <vt:lpstr>5 Year Calloway Vs. iShares  S&amp;P TSX Capped REIT (XRE-T)</vt:lpstr>
      <vt:lpstr>Max Chart</vt:lpstr>
      <vt:lpstr>PowerPoint Presentation</vt:lpstr>
      <vt:lpstr>About Calloway</vt:lpstr>
      <vt:lpstr>Recent Developments</vt:lpstr>
      <vt:lpstr>Unit Holder Summary</vt:lpstr>
      <vt:lpstr>Distribution to Unit Holders</vt:lpstr>
      <vt:lpstr>Distribution to Unit Holders</vt:lpstr>
      <vt:lpstr>Portfolio Highlights</vt:lpstr>
      <vt:lpstr>Investment Properties</vt:lpstr>
      <vt:lpstr>Investment Properties</vt:lpstr>
      <vt:lpstr>Top 25 Clients</vt:lpstr>
      <vt:lpstr>Gross Revenue &amp; Area by Province</vt:lpstr>
      <vt:lpstr>Portfolio Occupancy and Age</vt:lpstr>
      <vt:lpstr>Lease Maturity </vt:lpstr>
      <vt:lpstr>Lease Expiration Schedule</vt:lpstr>
      <vt:lpstr>Strategic Partners – SmartCentres</vt:lpstr>
      <vt:lpstr>Strategic Partners – Walmart</vt:lpstr>
      <vt:lpstr>CAPEX on Acquisitions and Development </vt:lpstr>
      <vt:lpstr>Sustaining Capital Expenditures</vt:lpstr>
      <vt:lpstr>Capital Structure</vt:lpstr>
      <vt:lpstr>Debt Maturity</vt:lpstr>
      <vt:lpstr>Debt Ratios</vt:lpstr>
      <vt:lpstr>Potential Future Pipeline</vt:lpstr>
      <vt:lpstr>Internal Growth</vt:lpstr>
      <vt:lpstr>Halton Hills Premium Outlets</vt:lpstr>
      <vt:lpstr>Strategic Focus Moving Forward</vt:lpstr>
      <vt:lpstr>PowerPoint Presentation</vt:lpstr>
      <vt:lpstr>Chief Executive Officer/President </vt:lpstr>
      <vt:lpstr>Chief Financial Officer</vt:lpstr>
      <vt:lpstr>Executive Vice President </vt:lpstr>
      <vt:lpstr>PowerPoint Presentation</vt:lpstr>
      <vt:lpstr>Balance Sheet</vt:lpstr>
      <vt:lpstr>Income Statement</vt:lpstr>
      <vt:lpstr>Cash Flow Statement </vt:lpstr>
      <vt:lpstr>Supplemental Cash Flow Information </vt:lpstr>
      <vt:lpstr>Cash from Operations</vt:lpstr>
      <vt:lpstr>Results from Operations</vt:lpstr>
      <vt:lpstr>FFO and AFFO</vt:lpstr>
      <vt:lpstr>FFO and AFFO Quarterly Information</vt:lpstr>
      <vt:lpstr>Valuation </vt:lpstr>
      <vt:lpstr>PowerPoint Presentation</vt:lpstr>
      <vt:lpstr>Recommendation: Buy</vt:lpstr>
      <vt:lpstr>Conclusion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gp</cp:lastModifiedBy>
  <cp:revision>100</cp:revision>
  <dcterms:created xsi:type="dcterms:W3CDTF">2012-02-19T02:07:58Z</dcterms:created>
  <dcterms:modified xsi:type="dcterms:W3CDTF">2012-03-22T00:27:07Z</dcterms:modified>
</cp:coreProperties>
</file>